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479" r:id="rId4"/>
    <p:sldId id="258" r:id="rId5"/>
    <p:sldId id="478" r:id="rId6"/>
    <p:sldId id="477" r:id="rId7"/>
    <p:sldId id="476" r:id="rId8"/>
    <p:sldId id="261" r:id="rId9"/>
    <p:sldId id="278" r:id="rId10"/>
    <p:sldId id="259" r:id="rId11"/>
    <p:sldId id="263" r:id="rId12"/>
    <p:sldId id="264" r:id="rId13"/>
    <p:sldId id="266" r:id="rId14"/>
    <p:sldId id="267" r:id="rId15"/>
    <p:sldId id="273" r:id="rId16"/>
    <p:sldId id="272" r:id="rId17"/>
    <p:sldId id="277" r:id="rId18"/>
    <p:sldId id="274" r:id="rId19"/>
    <p:sldId id="270"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208" userDrawn="1">
          <p15:clr>
            <a:srgbClr val="A4A3A4"/>
          </p15:clr>
        </p15:guide>
        <p15:guide id="3" pos="336" userDrawn="1">
          <p15:clr>
            <a:srgbClr val="A4A3A4"/>
          </p15:clr>
        </p15:guide>
        <p15:guide id="4" pos="7344" userDrawn="1">
          <p15:clr>
            <a:srgbClr val="A4A3A4"/>
          </p15:clr>
        </p15:guide>
        <p15:guide id="5" orient="horz" pos="3984" userDrawn="1">
          <p15:clr>
            <a:srgbClr val="A4A3A4"/>
          </p15:clr>
        </p15:guide>
        <p15:guide id="6" orient="horz" pos="384" userDrawn="1">
          <p15:clr>
            <a:srgbClr val="A4A3A4"/>
          </p15:clr>
        </p15:guide>
        <p15:guide id="7" pos="56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81B"/>
    <a:srgbClr val="3A2F24"/>
    <a:srgbClr val="DCD2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showGuides="1">
      <p:cViewPr varScale="1">
        <p:scale>
          <a:sx n="68" d="100"/>
          <a:sy n="68" d="100"/>
        </p:scale>
        <p:origin x="744" y="72"/>
      </p:cViewPr>
      <p:guideLst>
        <p:guide orient="horz" pos="2160"/>
        <p:guide pos="2208"/>
        <p:guide pos="336"/>
        <p:guide pos="7344"/>
        <p:guide orient="horz" pos="3984"/>
        <p:guide orient="horz" pos="384"/>
        <p:guide pos="56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D1313048-A0E2-7BD3-1D1E-2F66759F2C22}"/>
              </a:ext>
            </a:extLst>
          </p:cNvPr>
          <p:cNvSpPr>
            <a:spLocks noGrp="1"/>
          </p:cNvSpPr>
          <p:nvPr>
            <p:ph type="pic" sz="quarter" idx="11"/>
          </p:nvPr>
        </p:nvSpPr>
        <p:spPr>
          <a:xfrm>
            <a:off x="6640498"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8B3E4B0C-DD05-BFD3-FDD9-BA8E7C9697D7}"/>
              </a:ext>
            </a:extLst>
          </p:cNvPr>
          <p:cNvSpPr>
            <a:spLocks noGrp="1"/>
          </p:cNvSpPr>
          <p:nvPr>
            <p:ph type="pic" sz="quarter" idx="12"/>
          </p:nvPr>
        </p:nvSpPr>
        <p:spPr>
          <a:xfrm>
            <a:off x="8439368"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D971BBEB-4A5A-70D0-0D6F-A71597811B7F}"/>
              </a:ext>
            </a:extLst>
          </p:cNvPr>
          <p:cNvSpPr>
            <a:spLocks noGrp="1"/>
          </p:cNvSpPr>
          <p:nvPr>
            <p:ph type="pic" sz="quarter" idx="13"/>
          </p:nvPr>
        </p:nvSpPr>
        <p:spPr>
          <a:xfrm>
            <a:off x="10238238"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dirty="0"/>
          </a:p>
        </p:txBody>
      </p:sp>
      <p:sp>
        <p:nvSpPr>
          <p:cNvPr id="10" name="Picture Placeholder 9">
            <a:extLst>
              <a:ext uri="{FF2B5EF4-FFF2-40B4-BE49-F238E27FC236}">
                <a16:creationId xmlns:a16="http://schemas.microsoft.com/office/drawing/2014/main" id="{5DD637C8-DB1B-AAA5-5D8A-E4EF9730C61B}"/>
              </a:ext>
            </a:extLst>
          </p:cNvPr>
          <p:cNvSpPr>
            <a:spLocks noGrp="1"/>
          </p:cNvSpPr>
          <p:nvPr>
            <p:ph type="pic" sz="quarter" idx="10"/>
          </p:nvPr>
        </p:nvSpPr>
        <p:spPr>
          <a:xfrm>
            <a:off x="0" y="1"/>
            <a:ext cx="6096000" cy="6857999"/>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p:spPr>
        <p:txBody>
          <a:bodyPr wrap="square">
            <a:noAutofit/>
          </a:bodyPr>
          <a:lstStyle/>
          <a:p>
            <a:endParaRPr lang="en-IN"/>
          </a:p>
        </p:txBody>
      </p:sp>
    </p:spTree>
    <p:extLst>
      <p:ext uri="{BB962C8B-B14F-4D97-AF65-F5344CB8AC3E}">
        <p14:creationId xmlns:p14="http://schemas.microsoft.com/office/powerpoint/2010/main" val="3655789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3F25-7149-5FDE-FD4B-27D6EA615FB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64CD90-F375-246A-8572-EFCF96260D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41A58E-1312-507C-3AA0-047C2F83AEE8}"/>
              </a:ext>
            </a:extLst>
          </p:cNvPr>
          <p:cNvSpPr>
            <a:spLocks noGrp="1"/>
          </p:cNvSpPr>
          <p:nvPr>
            <p:ph type="dt" sz="half" idx="10"/>
          </p:nvPr>
        </p:nvSpPr>
        <p:spPr/>
        <p:txBody>
          <a:bodyPr/>
          <a:lstStyle/>
          <a:p>
            <a:fld id="{6372F710-EF2F-4005-BE11-F0D14E820713}" type="datetimeFigureOut">
              <a:rPr lang="en-IN" smtClean="0"/>
              <a:t>28-11-2023</a:t>
            </a:fld>
            <a:endParaRPr lang="en-IN"/>
          </a:p>
        </p:txBody>
      </p:sp>
      <p:sp>
        <p:nvSpPr>
          <p:cNvPr id="5" name="Footer Placeholder 4">
            <a:extLst>
              <a:ext uri="{FF2B5EF4-FFF2-40B4-BE49-F238E27FC236}">
                <a16:creationId xmlns:a16="http://schemas.microsoft.com/office/drawing/2014/main" id="{016C07D8-548E-FE3A-7C9E-C605C812AF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6D98A5-2A21-A575-978F-B8E39706FB6D}"/>
              </a:ext>
            </a:extLst>
          </p:cNvPr>
          <p:cNvSpPr>
            <a:spLocks noGrp="1"/>
          </p:cNvSpPr>
          <p:nvPr>
            <p:ph type="sldNum" sz="quarter" idx="12"/>
          </p:nvPr>
        </p:nvSpPr>
        <p:spPr/>
        <p:txBody>
          <a:bodyPr/>
          <a:lstStyle/>
          <a:p>
            <a:fld id="{A8896E02-E915-4913-AE91-A28E25AC1F6D}" type="slidenum">
              <a:rPr lang="en-IN" smtClean="0"/>
              <a:t>‹nº›</a:t>
            </a:fld>
            <a:endParaRPr lang="en-IN"/>
          </a:p>
        </p:txBody>
      </p:sp>
    </p:spTree>
    <p:extLst>
      <p:ext uri="{BB962C8B-B14F-4D97-AF65-F5344CB8AC3E}">
        <p14:creationId xmlns:p14="http://schemas.microsoft.com/office/powerpoint/2010/main" val="101404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F21D2-D454-3882-E0FD-23FE926D43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FEA64A-7768-FC27-D2BF-748D5D1F32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E8036E-3EAB-3262-E5A6-4F036FD0C269}"/>
              </a:ext>
            </a:extLst>
          </p:cNvPr>
          <p:cNvSpPr>
            <a:spLocks noGrp="1"/>
          </p:cNvSpPr>
          <p:nvPr>
            <p:ph type="dt" sz="half" idx="10"/>
          </p:nvPr>
        </p:nvSpPr>
        <p:spPr/>
        <p:txBody>
          <a:bodyPr/>
          <a:lstStyle/>
          <a:p>
            <a:fld id="{6372F710-EF2F-4005-BE11-F0D14E820713}" type="datetimeFigureOut">
              <a:rPr lang="en-IN" smtClean="0"/>
              <a:t>28-11-2023</a:t>
            </a:fld>
            <a:endParaRPr lang="en-IN"/>
          </a:p>
        </p:txBody>
      </p:sp>
      <p:sp>
        <p:nvSpPr>
          <p:cNvPr id="5" name="Footer Placeholder 4">
            <a:extLst>
              <a:ext uri="{FF2B5EF4-FFF2-40B4-BE49-F238E27FC236}">
                <a16:creationId xmlns:a16="http://schemas.microsoft.com/office/drawing/2014/main" id="{1965C276-3C89-7E36-E992-6B33306BA2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31567E-FE65-3011-6BD7-10875436709A}"/>
              </a:ext>
            </a:extLst>
          </p:cNvPr>
          <p:cNvSpPr>
            <a:spLocks noGrp="1"/>
          </p:cNvSpPr>
          <p:nvPr>
            <p:ph type="sldNum" sz="quarter" idx="12"/>
          </p:nvPr>
        </p:nvSpPr>
        <p:spPr/>
        <p:txBody>
          <a:bodyPr/>
          <a:lstStyle/>
          <a:p>
            <a:fld id="{A8896E02-E915-4913-AE91-A28E25AC1F6D}" type="slidenum">
              <a:rPr lang="en-IN" smtClean="0"/>
              <a:t>‹nº›</a:t>
            </a:fld>
            <a:endParaRPr lang="en-IN"/>
          </a:p>
        </p:txBody>
      </p:sp>
    </p:spTree>
    <p:extLst>
      <p:ext uri="{BB962C8B-B14F-4D97-AF65-F5344CB8AC3E}">
        <p14:creationId xmlns:p14="http://schemas.microsoft.com/office/powerpoint/2010/main" val="3646317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8079BD-694D-D589-EFAC-09CBA6FA342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4C98BA7-A5CF-237C-95A6-C0BBD59DE52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A77BD4B-9BC9-EEEC-BC41-61F91E82897B}"/>
              </a:ext>
            </a:extLst>
          </p:cNvPr>
          <p:cNvSpPr>
            <a:spLocks noGrp="1"/>
          </p:cNvSpPr>
          <p:nvPr>
            <p:ph type="dt" sz="half" idx="10"/>
          </p:nvPr>
        </p:nvSpPr>
        <p:spPr/>
        <p:txBody>
          <a:bodyPr/>
          <a:lstStyle/>
          <a:p>
            <a:fld id="{8AEDBFB4-9213-154A-8DDF-FC3C8EBA4611}" type="datetimeFigureOut">
              <a:rPr lang="pt-BR" smtClean="0"/>
              <a:t>28/11/2023</a:t>
            </a:fld>
            <a:endParaRPr lang="pt-BR"/>
          </a:p>
        </p:txBody>
      </p:sp>
      <p:sp>
        <p:nvSpPr>
          <p:cNvPr id="5" name="Espaço Reservado para Rodapé 4">
            <a:extLst>
              <a:ext uri="{FF2B5EF4-FFF2-40B4-BE49-F238E27FC236}">
                <a16:creationId xmlns:a16="http://schemas.microsoft.com/office/drawing/2014/main" id="{E8C1E636-F6F2-17AE-295F-97BEC659A94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D186537-20C1-D896-FFC1-E073A100394F}"/>
              </a:ext>
            </a:extLst>
          </p:cNvPr>
          <p:cNvSpPr>
            <a:spLocks noGrp="1"/>
          </p:cNvSpPr>
          <p:nvPr>
            <p:ph type="sldNum" sz="quarter" idx="12"/>
          </p:nvPr>
        </p:nvSpPr>
        <p:spPr/>
        <p:txBody>
          <a:bodyPr/>
          <a:lstStyle/>
          <a:p>
            <a:fld id="{D82BA329-4958-5F4E-8B15-BC7D32A86700}" type="slidenum">
              <a:rPr lang="pt-BR" smtClean="0"/>
              <a:t>‹nº›</a:t>
            </a:fld>
            <a:endParaRPr lang="pt-BR"/>
          </a:p>
        </p:txBody>
      </p:sp>
    </p:spTree>
    <p:extLst>
      <p:ext uri="{BB962C8B-B14F-4D97-AF65-F5344CB8AC3E}">
        <p14:creationId xmlns:p14="http://schemas.microsoft.com/office/powerpoint/2010/main" val="40833201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8DC1EB3-72F3-B6CF-703F-AF79ABA59F4B}"/>
              </a:ext>
            </a:extLst>
          </p:cNvPr>
          <p:cNvSpPr>
            <a:spLocks noGrp="1"/>
          </p:cNvSpPr>
          <p:nvPr>
            <p:ph type="pic" sz="quarter" idx="11"/>
          </p:nvPr>
        </p:nvSpPr>
        <p:spPr>
          <a:xfrm>
            <a:off x="729830"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a:p>
        </p:txBody>
      </p:sp>
      <p:sp>
        <p:nvSpPr>
          <p:cNvPr id="12" name="Picture Placeholder 11">
            <a:extLst>
              <a:ext uri="{FF2B5EF4-FFF2-40B4-BE49-F238E27FC236}">
                <a16:creationId xmlns:a16="http://schemas.microsoft.com/office/drawing/2014/main" id="{101128B1-6DB1-37A4-6227-CB1F9AE68990}"/>
              </a:ext>
            </a:extLst>
          </p:cNvPr>
          <p:cNvSpPr>
            <a:spLocks noGrp="1"/>
          </p:cNvSpPr>
          <p:nvPr>
            <p:ph type="pic" sz="quarter" idx="12"/>
          </p:nvPr>
        </p:nvSpPr>
        <p:spPr>
          <a:xfrm>
            <a:off x="2528700"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C2B92B5E-2DCE-EB95-B2D6-0EE0CDCC781E}"/>
              </a:ext>
            </a:extLst>
          </p:cNvPr>
          <p:cNvSpPr>
            <a:spLocks noGrp="1"/>
          </p:cNvSpPr>
          <p:nvPr>
            <p:ph type="pic" sz="quarter" idx="13"/>
          </p:nvPr>
        </p:nvSpPr>
        <p:spPr>
          <a:xfrm>
            <a:off x="4327570"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a:p>
        </p:txBody>
      </p:sp>
      <p:sp>
        <p:nvSpPr>
          <p:cNvPr id="10" name="Picture Placeholder 9">
            <a:extLst>
              <a:ext uri="{FF2B5EF4-FFF2-40B4-BE49-F238E27FC236}">
                <a16:creationId xmlns:a16="http://schemas.microsoft.com/office/drawing/2014/main" id="{6739C447-3390-030C-0341-12DB4998B2C4}"/>
              </a:ext>
            </a:extLst>
          </p:cNvPr>
          <p:cNvSpPr>
            <a:spLocks noGrp="1"/>
          </p:cNvSpPr>
          <p:nvPr>
            <p:ph type="pic" sz="quarter" idx="10"/>
          </p:nvPr>
        </p:nvSpPr>
        <p:spPr>
          <a:xfrm>
            <a:off x="6608237" y="-215900"/>
            <a:ext cx="5685352" cy="7213600"/>
          </a:xfrm>
          <a:custGeom>
            <a:avLst/>
            <a:gdLst>
              <a:gd name="connsiteX0" fmla="*/ 0 w 5685352"/>
              <a:gd name="connsiteY0" fmla="*/ 0 h 7213600"/>
              <a:gd name="connsiteX1" fmla="*/ 5685352 w 5685352"/>
              <a:gd name="connsiteY1" fmla="*/ 0 h 7213600"/>
              <a:gd name="connsiteX2" fmla="*/ 5685352 w 5685352"/>
              <a:gd name="connsiteY2" fmla="*/ 7213600 h 7213600"/>
              <a:gd name="connsiteX3" fmla="*/ 0 w 5685352"/>
              <a:gd name="connsiteY3" fmla="*/ 7213600 h 7213600"/>
            </a:gdLst>
            <a:ahLst/>
            <a:cxnLst>
              <a:cxn ang="0">
                <a:pos x="connsiteX0" y="connsiteY0"/>
              </a:cxn>
              <a:cxn ang="0">
                <a:pos x="connsiteX1" y="connsiteY1"/>
              </a:cxn>
              <a:cxn ang="0">
                <a:pos x="connsiteX2" y="connsiteY2"/>
              </a:cxn>
              <a:cxn ang="0">
                <a:pos x="connsiteX3" y="connsiteY3"/>
              </a:cxn>
            </a:cxnLst>
            <a:rect l="l" t="t" r="r" b="b"/>
            <a:pathLst>
              <a:path w="5685352" h="7213600">
                <a:moveTo>
                  <a:pt x="0" y="0"/>
                </a:moveTo>
                <a:lnTo>
                  <a:pt x="5685352" y="0"/>
                </a:lnTo>
                <a:lnTo>
                  <a:pt x="5685352" y="7213600"/>
                </a:lnTo>
                <a:lnTo>
                  <a:pt x="0" y="7213600"/>
                </a:lnTo>
                <a:close/>
              </a:path>
            </a:pathLst>
          </a:custGeom>
        </p:spPr>
        <p:txBody>
          <a:bodyPr wrap="square">
            <a:noAutofit/>
          </a:bodyPr>
          <a:lstStyle/>
          <a:p>
            <a:endParaRPr lang="en-IN"/>
          </a:p>
        </p:txBody>
      </p:sp>
    </p:spTree>
    <p:extLst>
      <p:ext uri="{BB962C8B-B14F-4D97-AF65-F5344CB8AC3E}">
        <p14:creationId xmlns:p14="http://schemas.microsoft.com/office/powerpoint/2010/main" val="25614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49699C15-99AF-59F5-4AEC-EAC447739ECF}"/>
              </a:ext>
            </a:extLst>
          </p:cNvPr>
          <p:cNvSpPr>
            <a:spLocks noGrp="1"/>
          </p:cNvSpPr>
          <p:nvPr>
            <p:ph type="pic" sz="quarter" idx="10"/>
          </p:nvPr>
        </p:nvSpPr>
        <p:spPr>
          <a:xfrm>
            <a:off x="0" y="1"/>
            <a:ext cx="6096000" cy="6857999"/>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p:spPr>
        <p:txBody>
          <a:bodyPr wrap="square">
            <a:noAutofit/>
          </a:bodyPr>
          <a:lstStyle/>
          <a:p>
            <a:endParaRPr lang="en-IN"/>
          </a:p>
        </p:txBody>
      </p:sp>
    </p:spTree>
    <p:extLst>
      <p:ext uri="{BB962C8B-B14F-4D97-AF65-F5344CB8AC3E}">
        <p14:creationId xmlns:p14="http://schemas.microsoft.com/office/powerpoint/2010/main" val="3754686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69F974A-8D35-23BD-501D-52F23AC25BD5}"/>
              </a:ext>
            </a:extLst>
          </p:cNvPr>
          <p:cNvSpPr>
            <a:spLocks noGrp="1"/>
          </p:cNvSpPr>
          <p:nvPr>
            <p:ph type="pic" sz="quarter" idx="10"/>
          </p:nvPr>
        </p:nvSpPr>
        <p:spPr>
          <a:xfrm>
            <a:off x="-749300" y="3288090"/>
            <a:ext cx="9309100" cy="3874710"/>
          </a:xfrm>
          <a:custGeom>
            <a:avLst/>
            <a:gdLst>
              <a:gd name="connsiteX0" fmla="*/ 0 w 9309100"/>
              <a:gd name="connsiteY0" fmla="*/ 0 h 3874710"/>
              <a:gd name="connsiteX1" fmla="*/ 9309100 w 9309100"/>
              <a:gd name="connsiteY1" fmla="*/ 0 h 3874710"/>
              <a:gd name="connsiteX2" fmla="*/ 9309100 w 9309100"/>
              <a:gd name="connsiteY2" fmla="*/ 3874710 h 3874710"/>
              <a:gd name="connsiteX3" fmla="*/ 0 w 9309100"/>
              <a:gd name="connsiteY3" fmla="*/ 3874710 h 3874710"/>
            </a:gdLst>
            <a:ahLst/>
            <a:cxnLst>
              <a:cxn ang="0">
                <a:pos x="connsiteX0" y="connsiteY0"/>
              </a:cxn>
              <a:cxn ang="0">
                <a:pos x="connsiteX1" y="connsiteY1"/>
              </a:cxn>
              <a:cxn ang="0">
                <a:pos x="connsiteX2" y="connsiteY2"/>
              </a:cxn>
              <a:cxn ang="0">
                <a:pos x="connsiteX3" y="connsiteY3"/>
              </a:cxn>
            </a:cxnLst>
            <a:rect l="l" t="t" r="r" b="b"/>
            <a:pathLst>
              <a:path w="9309100" h="3874710">
                <a:moveTo>
                  <a:pt x="0" y="0"/>
                </a:moveTo>
                <a:lnTo>
                  <a:pt x="9309100" y="0"/>
                </a:lnTo>
                <a:lnTo>
                  <a:pt x="9309100" y="3874710"/>
                </a:lnTo>
                <a:lnTo>
                  <a:pt x="0" y="3874710"/>
                </a:lnTo>
                <a:close/>
              </a:path>
            </a:pathLst>
          </a:custGeom>
        </p:spPr>
        <p:txBody>
          <a:bodyPr wrap="square">
            <a:noAutofit/>
          </a:bodyPr>
          <a:lstStyle/>
          <a:p>
            <a:endParaRPr lang="en-IN"/>
          </a:p>
        </p:txBody>
      </p:sp>
    </p:spTree>
    <p:extLst>
      <p:ext uri="{BB962C8B-B14F-4D97-AF65-F5344CB8AC3E}">
        <p14:creationId xmlns:p14="http://schemas.microsoft.com/office/powerpoint/2010/main" val="4048870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A62D-4431-58D0-5CA2-50DCACB007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D22F4F-611F-B70E-B433-893A4AF14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5D7748-35EE-E942-13C7-35559BE71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C8EB43-48DB-09CA-9418-FE1E8344C9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06206B-C2CC-D84B-8409-627CC4BE71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BC2FFF4-068D-0CC4-B192-6EB2BB300B1B}"/>
              </a:ext>
            </a:extLst>
          </p:cNvPr>
          <p:cNvSpPr>
            <a:spLocks noGrp="1"/>
          </p:cNvSpPr>
          <p:nvPr>
            <p:ph type="dt" sz="half" idx="10"/>
          </p:nvPr>
        </p:nvSpPr>
        <p:spPr/>
        <p:txBody>
          <a:bodyPr/>
          <a:lstStyle/>
          <a:p>
            <a:fld id="{6372F710-EF2F-4005-BE11-F0D14E820713}" type="datetimeFigureOut">
              <a:rPr lang="en-IN" smtClean="0"/>
              <a:t>28-11-2023</a:t>
            </a:fld>
            <a:endParaRPr lang="en-IN"/>
          </a:p>
        </p:txBody>
      </p:sp>
      <p:sp>
        <p:nvSpPr>
          <p:cNvPr id="8" name="Footer Placeholder 7">
            <a:extLst>
              <a:ext uri="{FF2B5EF4-FFF2-40B4-BE49-F238E27FC236}">
                <a16:creationId xmlns:a16="http://schemas.microsoft.com/office/drawing/2014/main" id="{49FB8DC7-B79A-41FA-B34D-4DF16956AF8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575738-3BF6-12C1-98D5-DED45B1C0273}"/>
              </a:ext>
            </a:extLst>
          </p:cNvPr>
          <p:cNvSpPr>
            <a:spLocks noGrp="1"/>
          </p:cNvSpPr>
          <p:nvPr>
            <p:ph type="sldNum" sz="quarter" idx="12"/>
          </p:nvPr>
        </p:nvSpPr>
        <p:spPr/>
        <p:txBody>
          <a:bodyPr/>
          <a:lstStyle/>
          <a:p>
            <a:fld id="{A8896E02-E915-4913-AE91-A28E25AC1F6D}" type="slidenum">
              <a:rPr lang="en-IN" smtClean="0"/>
              <a:t>‹nº›</a:t>
            </a:fld>
            <a:endParaRPr lang="en-IN"/>
          </a:p>
        </p:txBody>
      </p:sp>
    </p:spTree>
    <p:extLst>
      <p:ext uri="{BB962C8B-B14F-4D97-AF65-F5344CB8AC3E}">
        <p14:creationId xmlns:p14="http://schemas.microsoft.com/office/powerpoint/2010/main" val="305965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296B-4D2C-90C1-8F60-4773C864F7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000035-569D-C1A9-8469-9640AF14B42F}"/>
              </a:ext>
            </a:extLst>
          </p:cNvPr>
          <p:cNvSpPr>
            <a:spLocks noGrp="1"/>
          </p:cNvSpPr>
          <p:nvPr>
            <p:ph type="dt" sz="half" idx="10"/>
          </p:nvPr>
        </p:nvSpPr>
        <p:spPr/>
        <p:txBody>
          <a:bodyPr/>
          <a:lstStyle/>
          <a:p>
            <a:fld id="{6372F710-EF2F-4005-BE11-F0D14E820713}" type="datetimeFigureOut">
              <a:rPr lang="en-IN" smtClean="0"/>
              <a:t>28-11-2023</a:t>
            </a:fld>
            <a:endParaRPr lang="en-IN"/>
          </a:p>
        </p:txBody>
      </p:sp>
      <p:sp>
        <p:nvSpPr>
          <p:cNvPr id="4" name="Footer Placeholder 3">
            <a:extLst>
              <a:ext uri="{FF2B5EF4-FFF2-40B4-BE49-F238E27FC236}">
                <a16:creationId xmlns:a16="http://schemas.microsoft.com/office/drawing/2014/main" id="{BF0D51B6-9B31-4F01-CFDE-80C6DBCC36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8C8539E-43FB-5DA7-10FF-07FF2F24BD9E}"/>
              </a:ext>
            </a:extLst>
          </p:cNvPr>
          <p:cNvSpPr>
            <a:spLocks noGrp="1"/>
          </p:cNvSpPr>
          <p:nvPr>
            <p:ph type="sldNum" sz="quarter" idx="12"/>
          </p:nvPr>
        </p:nvSpPr>
        <p:spPr/>
        <p:txBody>
          <a:bodyPr/>
          <a:lstStyle/>
          <a:p>
            <a:fld id="{A8896E02-E915-4913-AE91-A28E25AC1F6D}" type="slidenum">
              <a:rPr lang="en-IN" smtClean="0"/>
              <a:t>‹nº›</a:t>
            </a:fld>
            <a:endParaRPr lang="en-IN"/>
          </a:p>
        </p:txBody>
      </p:sp>
    </p:spTree>
    <p:extLst>
      <p:ext uri="{BB962C8B-B14F-4D97-AF65-F5344CB8AC3E}">
        <p14:creationId xmlns:p14="http://schemas.microsoft.com/office/powerpoint/2010/main" val="1758253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38C080-E490-1B4F-C8DE-9EE86DFA4446}"/>
              </a:ext>
            </a:extLst>
          </p:cNvPr>
          <p:cNvSpPr>
            <a:spLocks noGrp="1"/>
          </p:cNvSpPr>
          <p:nvPr>
            <p:ph type="dt" sz="half" idx="10"/>
          </p:nvPr>
        </p:nvSpPr>
        <p:spPr/>
        <p:txBody>
          <a:bodyPr/>
          <a:lstStyle/>
          <a:p>
            <a:fld id="{6372F710-EF2F-4005-BE11-F0D14E820713}" type="datetimeFigureOut">
              <a:rPr lang="en-IN" smtClean="0"/>
              <a:t>28-11-2023</a:t>
            </a:fld>
            <a:endParaRPr lang="en-IN"/>
          </a:p>
        </p:txBody>
      </p:sp>
      <p:sp>
        <p:nvSpPr>
          <p:cNvPr id="3" name="Footer Placeholder 2">
            <a:extLst>
              <a:ext uri="{FF2B5EF4-FFF2-40B4-BE49-F238E27FC236}">
                <a16:creationId xmlns:a16="http://schemas.microsoft.com/office/drawing/2014/main" id="{D2ACE1AF-DD44-BD79-23C6-65D461C9D4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4152D8-50E2-5808-C6D2-CE921FC8B2FC}"/>
              </a:ext>
            </a:extLst>
          </p:cNvPr>
          <p:cNvSpPr>
            <a:spLocks noGrp="1"/>
          </p:cNvSpPr>
          <p:nvPr>
            <p:ph type="sldNum" sz="quarter" idx="12"/>
          </p:nvPr>
        </p:nvSpPr>
        <p:spPr/>
        <p:txBody>
          <a:bodyPr/>
          <a:lstStyle/>
          <a:p>
            <a:fld id="{A8896E02-E915-4913-AE91-A28E25AC1F6D}" type="slidenum">
              <a:rPr lang="en-IN" smtClean="0"/>
              <a:t>‹nº›</a:t>
            </a:fld>
            <a:endParaRPr lang="en-IN"/>
          </a:p>
        </p:txBody>
      </p:sp>
    </p:spTree>
    <p:extLst>
      <p:ext uri="{BB962C8B-B14F-4D97-AF65-F5344CB8AC3E}">
        <p14:creationId xmlns:p14="http://schemas.microsoft.com/office/powerpoint/2010/main" val="1569365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61448-A84E-D810-E25B-96B10F34D8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776B93-B0FB-7660-34E8-AB3A316668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CC0E81F-E246-CEB1-403E-EE9F8B213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D6025C-8632-CEA8-80BA-962001538D39}"/>
              </a:ext>
            </a:extLst>
          </p:cNvPr>
          <p:cNvSpPr>
            <a:spLocks noGrp="1"/>
          </p:cNvSpPr>
          <p:nvPr>
            <p:ph type="dt" sz="half" idx="10"/>
          </p:nvPr>
        </p:nvSpPr>
        <p:spPr/>
        <p:txBody>
          <a:bodyPr/>
          <a:lstStyle/>
          <a:p>
            <a:fld id="{6372F710-EF2F-4005-BE11-F0D14E820713}" type="datetimeFigureOut">
              <a:rPr lang="en-IN" smtClean="0"/>
              <a:t>28-11-2023</a:t>
            </a:fld>
            <a:endParaRPr lang="en-IN"/>
          </a:p>
        </p:txBody>
      </p:sp>
      <p:sp>
        <p:nvSpPr>
          <p:cNvPr id="6" name="Footer Placeholder 5">
            <a:extLst>
              <a:ext uri="{FF2B5EF4-FFF2-40B4-BE49-F238E27FC236}">
                <a16:creationId xmlns:a16="http://schemas.microsoft.com/office/drawing/2014/main" id="{375223B6-34AB-ED03-88F9-E898722146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8553DA-0D75-270A-657A-4E034C43C4B9}"/>
              </a:ext>
            </a:extLst>
          </p:cNvPr>
          <p:cNvSpPr>
            <a:spLocks noGrp="1"/>
          </p:cNvSpPr>
          <p:nvPr>
            <p:ph type="sldNum" sz="quarter" idx="12"/>
          </p:nvPr>
        </p:nvSpPr>
        <p:spPr/>
        <p:txBody>
          <a:bodyPr/>
          <a:lstStyle/>
          <a:p>
            <a:fld id="{A8896E02-E915-4913-AE91-A28E25AC1F6D}" type="slidenum">
              <a:rPr lang="en-IN" smtClean="0"/>
              <a:t>‹nº›</a:t>
            </a:fld>
            <a:endParaRPr lang="en-IN"/>
          </a:p>
        </p:txBody>
      </p:sp>
    </p:spTree>
    <p:extLst>
      <p:ext uri="{BB962C8B-B14F-4D97-AF65-F5344CB8AC3E}">
        <p14:creationId xmlns:p14="http://schemas.microsoft.com/office/powerpoint/2010/main" val="121410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39C3-5133-91CB-F95F-96F3DCA56E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81B9204-2F05-5A41-0B97-49B028A5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FF0957-1FA7-E5CD-0394-097A4729FA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9CF51E-3AED-8500-BAC4-EB6A63C40A77}"/>
              </a:ext>
            </a:extLst>
          </p:cNvPr>
          <p:cNvSpPr>
            <a:spLocks noGrp="1"/>
          </p:cNvSpPr>
          <p:nvPr>
            <p:ph type="dt" sz="half" idx="10"/>
          </p:nvPr>
        </p:nvSpPr>
        <p:spPr/>
        <p:txBody>
          <a:bodyPr/>
          <a:lstStyle/>
          <a:p>
            <a:fld id="{6372F710-EF2F-4005-BE11-F0D14E820713}" type="datetimeFigureOut">
              <a:rPr lang="en-IN" smtClean="0"/>
              <a:t>28-11-2023</a:t>
            </a:fld>
            <a:endParaRPr lang="en-IN"/>
          </a:p>
        </p:txBody>
      </p:sp>
      <p:sp>
        <p:nvSpPr>
          <p:cNvPr id="6" name="Footer Placeholder 5">
            <a:extLst>
              <a:ext uri="{FF2B5EF4-FFF2-40B4-BE49-F238E27FC236}">
                <a16:creationId xmlns:a16="http://schemas.microsoft.com/office/drawing/2014/main" id="{8062060A-C56E-9608-2E57-FC9FBA52AB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FFFD69-61FC-58E6-A531-D99710552A65}"/>
              </a:ext>
            </a:extLst>
          </p:cNvPr>
          <p:cNvSpPr>
            <a:spLocks noGrp="1"/>
          </p:cNvSpPr>
          <p:nvPr>
            <p:ph type="sldNum" sz="quarter" idx="12"/>
          </p:nvPr>
        </p:nvSpPr>
        <p:spPr/>
        <p:txBody>
          <a:bodyPr/>
          <a:lstStyle/>
          <a:p>
            <a:fld id="{A8896E02-E915-4913-AE91-A28E25AC1F6D}" type="slidenum">
              <a:rPr lang="en-IN" smtClean="0"/>
              <a:t>‹nº›</a:t>
            </a:fld>
            <a:endParaRPr lang="en-IN"/>
          </a:p>
        </p:txBody>
      </p:sp>
    </p:spTree>
    <p:extLst>
      <p:ext uri="{BB962C8B-B14F-4D97-AF65-F5344CB8AC3E}">
        <p14:creationId xmlns:p14="http://schemas.microsoft.com/office/powerpoint/2010/main" val="328222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7C255-824C-D9F1-0929-81AF4D051C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D7DBD1-DD9A-8E09-F7E5-4241C71AD3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15EC3E-B0B2-C6E5-CDA3-18C2E4ED25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72F710-EF2F-4005-BE11-F0D14E820713}" type="datetimeFigureOut">
              <a:rPr lang="en-IN" smtClean="0"/>
              <a:t>28-11-2023</a:t>
            </a:fld>
            <a:endParaRPr lang="en-IN"/>
          </a:p>
        </p:txBody>
      </p:sp>
      <p:sp>
        <p:nvSpPr>
          <p:cNvPr id="5" name="Footer Placeholder 4">
            <a:extLst>
              <a:ext uri="{FF2B5EF4-FFF2-40B4-BE49-F238E27FC236}">
                <a16:creationId xmlns:a16="http://schemas.microsoft.com/office/drawing/2014/main" id="{7E2BB0FF-5556-FAF2-789D-CE915FBE1D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EF026DF-8DAF-CD6E-091C-ED2E5C7067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96E02-E915-4913-AE91-A28E25AC1F6D}" type="slidenum">
              <a:rPr lang="en-IN" smtClean="0"/>
              <a:t>‹nº›</a:t>
            </a:fld>
            <a:endParaRPr lang="en-IN"/>
          </a:p>
        </p:txBody>
      </p:sp>
    </p:spTree>
    <p:extLst>
      <p:ext uri="{BB962C8B-B14F-4D97-AF65-F5344CB8AC3E}">
        <p14:creationId xmlns:p14="http://schemas.microsoft.com/office/powerpoint/2010/main" val="1845453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slide" Target="slide8.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slide" Target="slide12.xml"/><Relationship Id="rId5" Type="http://schemas.openxmlformats.org/officeDocument/2006/relationships/slide" Target="slide2.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35.jpg"/><Relationship Id="rId5" Type="http://schemas.openxmlformats.org/officeDocument/2006/relationships/image" Target="../media/image34.jfif"/><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g"/><Relationship Id="rId7" Type="http://schemas.openxmlformats.org/officeDocument/2006/relationships/image" Target="../media/image45.sv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4.xml"/><Relationship Id="rId1" Type="http://schemas.openxmlformats.org/officeDocument/2006/relationships/themeOverride" Target="../theme/themeOverride11.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1.jpg"/><Relationship Id="rId7" Type="http://schemas.openxmlformats.org/officeDocument/2006/relationships/image" Target="../media/image54.jpg"/><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53.jpg"/><Relationship Id="rId11" Type="http://schemas.openxmlformats.org/officeDocument/2006/relationships/image" Target="../media/image58.jpg"/><Relationship Id="rId5" Type="http://schemas.openxmlformats.org/officeDocument/2006/relationships/image" Target="../media/image52.jpg"/><Relationship Id="rId10" Type="http://schemas.openxmlformats.org/officeDocument/2006/relationships/image" Target="../media/image57.jpg"/><Relationship Id="rId4" Type="http://schemas.openxmlformats.org/officeDocument/2006/relationships/image" Target="../media/image51.jpg"/><Relationship Id="rId9" Type="http://schemas.openxmlformats.org/officeDocument/2006/relationships/image" Target="../media/image56.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slidechef.net/"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1.jpe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jpeg"/><Relationship Id="rId11" Type="http://schemas.openxmlformats.org/officeDocument/2006/relationships/image" Target="../media/image14.jpeg"/><Relationship Id="rId5" Type="http://schemas.openxmlformats.org/officeDocument/2006/relationships/image" Target="../media/image9.jpeg"/><Relationship Id="rId10" Type="http://schemas.openxmlformats.org/officeDocument/2006/relationships/image" Target="../media/image13.png"/><Relationship Id="rId4" Type="http://schemas.microsoft.com/office/2007/relationships/hdphoto" Target="../media/hdphoto1.wdp"/><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3.svg"/><Relationship Id="rId7"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jpeg"/><Relationship Id="rId4" Type="http://schemas.openxmlformats.org/officeDocument/2006/relationships/image" Target="../media/image10.jpe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26.jpeg"/><Relationship Id="rId5" Type="http://schemas.openxmlformats.org/officeDocument/2006/relationships/image" Target="../media/image25.jp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3.xml"/><Relationship Id="rId1" Type="http://schemas.openxmlformats.org/officeDocument/2006/relationships/themeOverride" Target="../theme/themeOverride4.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C7CD8C-022C-0742-746C-B78B101A855E}"/>
              </a:ext>
            </a:extLst>
          </p:cNvPr>
          <p:cNvSpPr/>
          <p:nvPr/>
        </p:nvSpPr>
        <p:spPr>
          <a:xfrm>
            <a:off x="0"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rgbClr val="FFC000"/>
              </a:solidFill>
              <a:latin typeface="Harry P" panose="00000400000000000000" pitchFamily="2" charset="0"/>
            </a:endParaRPr>
          </a:p>
          <a:p>
            <a:pPr algn="ctr"/>
            <a:endParaRPr lang="en-US" sz="5400" dirty="0">
              <a:solidFill>
                <a:srgbClr val="FFC000"/>
              </a:solidFill>
              <a:latin typeface="Harry P" panose="00000400000000000000" pitchFamily="2" charset="0"/>
            </a:endParaRPr>
          </a:p>
          <a:p>
            <a:pPr algn="ctr"/>
            <a:endParaRPr lang="en-US" sz="5400" dirty="0">
              <a:solidFill>
                <a:srgbClr val="FFC000"/>
              </a:solidFill>
              <a:latin typeface="Harry P" panose="00000400000000000000" pitchFamily="2" charset="0"/>
            </a:endParaRPr>
          </a:p>
          <a:p>
            <a:pPr algn="ctr"/>
            <a:endParaRPr lang="en-IN" dirty="0"/>
          </a:p>
        </p:txBody>
      </p:sp>
      <p:sp>
        <p:nvSpPr>
          <p:cNvPr id="4" name="TextBox 3">
            <a:extLst>
              <a:ext uri="{FF2B5EF4-FFF2-40B4-BE49-F238E27FC236}">
                <a16:creationId xmlns:a16="http://schemas.microsoft.com/office/drawing/2014/main" id="{06625B50-4EC4-28D2-E063-34A2E7CAAC02}"/>
              </a:ext>
            </a:extLst>
          </p:cNvPr>
          <p:cNvSpPr txBox="1"/>
          <p:nvPr/>
        </p:nvSpPr>
        <p:spPr>
          <a:xfrm>
            <a:off x="2804156" y="2056979"/>
            <a:ext cx="6583679" cy="1569660"/>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9600" dirty="0" err="1">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atin typeface="Harry P" panose="00000400000000000000" pitchFamily="2" charset="0"/>
              </a:rPr>
              <a:t>Projeto</a:t>
            </a:r>
            <a:r>
              <a:rPr lang="en-US" sz="96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atin typeface="Harry P" panose="00000400000000000000" pitchFamily="2" charset="0"/>
              </a:rPr>
              <a:t> Individual</a:t>
            </a:r>
            <a:endParaRPr lang="en-US" sz="66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atin typeface="Harry P" panose="00000400000000000000" pitchFamily="2" charset="0"/>
            </a:endParaRPr>
          </a:p>
        </p:txBody>
      </p:sp>
      <p:sp>
        <p:nvSpPr>
          <p:cNvPr id="2" name="CaixaDeTexto 1">
            <a:extLst>
              <a:ext uri="{FF2B5EF4-FFF2-40B4-BE49-F238E27FC236}">
                <a16:creationId xmlns:a16="http://schemas.microsoft.com/office/drawing/2014/main" id="{85F6370C-B245-52FD-CEF9-7FAB6BE8814C}"/>
              </a:ext>
            </a:extLst>
          </p:cNvPr>
          <p:cNvSpPr txBox="1"/>
          <p:nvPr/>
        </p:nvSpPr>
        <p:spPr>
          <a:xfrm>
            <a:off x="131127" y="6153662"/>
            <a:ext cx="2818400" cy="73866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400" dirty="0">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atin typeface="Harry P" panose="00000400000000000000" pitchFamily="2" charset="0"/>
              </a:rPr>
              <a:t>Beatriz Marques – 1ADS-C</a:t>
            </a:r>
          </a:p>
          <a:p>
            <a:endParaRPr lang="pt-BR" dirty="0"/>
          </a:p>
        </p:txBody>
      </p:sp>
      <p:sp>
        <p:nvSpPr>
          <p:cNvPr id="3" name="CaixaDeTexto 2">
            <a:extLst>
              <a:ext uri="{FF2B5EF4-FFF2-40B4-BE49-F238E27FC236}">
                <a16:creationId xmlns:a16="http://schemas.microsoft.com/office/drawing/2014/main" id="{9213970A-2E19-98FE-3E4F-693C91C28BB9}"/>
              </a:ext>
            </a:extLst>
          </p:cNvPr>
          <p:cNvSpPr txBox="1"/>
          <p:nvPr/>
        </p:nvSpPr>
        <p:spPr>
          <a:xfrm>
            <a:off x="4509665" y="3764992"/>
            <a:ext cx="3172663" cy="138499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sz="66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atin typeface="Harry P" panose="00000400000000000000" pitchFamily="2" charset="0"/>
              </a:rPr>
              <a:t>Harry Potter</a:t>
            </a:r>
          </a:p>
          <a:p>
            <a:endParaRPr lang="pt-BR" dirty="0"/>
          </a:p>
        </p:txBody>
      </p:sp>
    </p:spTree>
    <p:extLst>
      <p:ext uri="{BB962C8B-B14F-4D97-AF65-F5344CB8AC3E}">
        <p14:creationId xmlns:p14="http://schemas.microsoft.com/office/powerpoint/2010/main" val="387247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fltVal val="0"/>
                                          </p:val>
                                        </p:tav>
                                        <p:tav tm="100000">
                                          <p:val>
                                            <p:strVal val="#ppt_w"/>
                                          </p:val>
                                        </p:tav>
                                      </p:tavLst>
                                    </p:anim>
                                    <p:anim calcmode="lin" valueType="num">
                                      <p:cBhvr>
                                        <p:cTn id="8" dur="1250" fill="hold"/>
                                        <p:tgtEl>
                                          <p:spTgt spid="4"/>
                                        </p:tgtEl>
                                        <p:attrNameLst>
                                          <p:attrName>ppt_h</p:attrName>
                                        </p:attrNameLst>
                                      </p:cBhvr>
                                      <p:tavLst>
                                        <p:tav tm="0">
                                          <p:val>
                                            <p:fltVal val="0"/>
                                          </p:val>
                                        </p:tav>
                                        <p:tav tm="100000">
                                          <p:val>
                                            <p:strVal val="#ppt_h"/>
                                          </p:val>
                                        </p:tav>
                                      </p:tavLst>
                                    </p:anim>
                                    <p:animEffect transition="in" filter="fade">
                                      <p:cBhvr>
                                        <p:cTn id="9" dur="1250"/>
                                        <p:tgtEl>
                                          <p:spTgt spid="4"/>
                                        </p:tgtEl>
                                      </p:cBhvr>
                                    </p:animEffect>
                                  </p:childTnLst>
                                </p:cTn>
                              </p:par>
                            </p:childTnLst>
                          </p:cTn>
                        </p:par>
                        <p:par>
                          <p:cTn id="10" fill="hold">
                            <p:stCondLst>
                              <p:cond delay="1250"/>
                            </p:stCondLst>
                            <p:childTnLst>
                              <p:par>
                                <p:cTn id="11" presetID="10"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250"/>
                            </p:stCondLst>
                            <p:childTnLst>
                              <p:par>
                                <p:cTn id="15" presetID="10" presetClass="entr" presetSubtype="0" fill="hold" grpId="0" nodeType="after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AAC1F-D3FC-C34F-A402-A1F176DFE078}"/>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AB3128B-FEA8-44BF-076D-BAED4E210085}"/>
              </a:ext>
            </a:extLst>
          </p:cNvPr>
          <p:cNvSpPr txBox="1"/>
          <p:nvPr/>
        </p:nvSpPr>
        <p:spPr>
          <a:xfrm>
            <a:off x="3448275" y="1206462"/>
            <a:ext cx="5295450" cy="1015663"/>
          </a:xfrm>
          <a:prstGeom prst="rect">
            <a:avLst/>
          </a:prstGeom>
          <a:noFill/>
        </p:spPr>
        <p:txBody>
          <a:bodyPr wrap="square" rtlCol="0">
            <a:spAutoFit/>
          </a:bodyPr>
          <a:lstStyle/>
          <a:p>
            <a:pPr algn="ctr"/>
            <a:r>
              <a:rPr lang="en-US" sz="60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HOUSES</a:t>
            </a:r>
            <a:endParaRPr lang="en-IN" sz="60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1486" name="TextBox 1485">
            <a:extLst>
              <a:ext uri="{FF2B5EF4-FFF2-40B4-BE49-F238E27FC236}">
                <a16:creationId xmlns:a16="http://schemas.microsoft.com/office/drawing/2014/main" id="{13B08C4A-6058-C79A-F04F-D4A0422EC474}"/>
              </a:ext>
            </a:extLst>
          </p:cNvPr>
          <p:cNvSpPr txBox="1"/>
          <p:nvPr/>
        </p:nvSpPr>
        <p:spPr>
          <a:xfrm>
            <a:off x="542924" y="2107825"/>
            <a:ext cx="11115676" cy="520527"/>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Houses at Hogwarts were both the living and learning communities for its students. Each year's group of students in the same House shared the same dormitory and many classes. The houses competed throughout the school year, by earning and losing points for behavior.</a:t>
            </a:r>
            <a:endParaRPr lang="en-IN" sz="1200" dirty="0">
              <a:solidFill>
                <a:schemeClr val="bg1">
                  <a:lumMod val="85000"/>
                </a:schemeClr>
              </a:solidFill>
              <a:latin typeface="Modern Antiqua" panose="020A0604020202060204" pitchFamily="18" charset="0"/>
            </a:endParaRPr>
          </a:p>
        </p:txBody>
      </p:sp>
      <p:grpSp>
        <p:nvGrpSpPr>
          <p:cNvPr id="3" name="Group 2">
            <a:extLst>
              <a:ext uri="{FF2B5EF4-FFF2-40B4-BE49-F238E27FC236}">
                <a16:creationId xmlns:a16="http://schemas.microsoft.com/office/drawing/2014/main" id="{4F768844-F65B-E653-4B36-D176E39135DC}"/>
              </a:ext>
            </a:extLst>
          </p:cNvPr>
          <p:cNvGrpSpPr/>
          <p:nvPr/>
        </p:nvGrpSpPr>
        <p:grpSpPr>
          <a:xfrm>
            <a:off x="3734084" y="2876481"/>
            <a:ext cx="2273253" cy="2775056"/>
            <a:chOff x="3734084" y="2876481"/>
            <a:chExt cx="2273253" cy="2775056"/>
          </a:xfrm>
        </p:grpSpPr>
        <p:grpSp>
          <p:nvGrpSpPr>
            <p:cNvPr id="9" name="Graphic 6">
              <a:extLst>
                <a:ext uri="{FF2B5EF4-FFF2-40B4-BE49-F238E27FC236}">
                  <a16:creationId xmlns:a16="http://schemas.microsoft.com/office/drawing/2014/main" id="{BD9B8BBE-0E84-C72C-2915-F0910F46B09E}"/>
                </a:ext>
              </a:extLst>
            </p:cNvPr>
            <p:cNvGrpSpPr/>
            <p:nvPr/>
          </p:nvGrpSpPr>
          <p:grpSpPr>
            <a:xfrm>
              <a:off x="3741704" y="2896370"/>
              <a:ext cx="2265633" cy="2755167"/>
              <a:chOff x="3785050" y="2052637"/>
              <a:chExt cx="2265633" cy="2755167"/>
            </a:xfrm>
          </p:grpSpPr>
          <p:sp>
            <p:nvSpPr>
              <p:cNvPr id="10" name="Freeform: Shape 9">
                <a:extLst>
                  <a:ext uri="{FF2B5EF4-FFF2-40B4-BE49-F238E27FC236}">
                    <a16:creationId xmlns:a16="http://schemas.microsoft.com/office/drawing/2014/main" id="{187F33D3-BBA7-CBDD-9570-5E6FCA84C699}"/>
                  </a:ext>
                </a:extLst>
              </p:cNvPr>
              <p:cNvSpPr/>
              <p:nvPr/>
            </p:nvSpPr>
            <p:spPr>
              <a:xfrm>
                <a:off x="4204239" y="4228718"/>
                <a:ext cx="1537373" cy="579085"/>
              </a:xfrm>
              <a:custGeom>
                <a:avLst/>
                <a:gdLst>
                  <a:gd name="connsiteX0" fmla="*/ 1521619 w 1537373"/>
                  <a:gd name="connsiteY0" fmla="*/ 0 h 579085"/>
                  <a:gd name="connsiteX1" fmla="*/ 1497235 w 1537373"/>
                  <a:gd name="connsiteY1" fmla="*/ 157734 h 579085"/>
                  <a:gd name="connsiteX2" fmla="*/ 1444657 w 1537373"/>
                  <a:gd name="connsiteY2" fmla="*/ 259937 h 579085"/>
                  <a:gd name="connsiteX3" fmla="*/ 1363694 w 1537373"/>
                  <a:gd name="connsiteY3" fmla="*/ 373380 h 579085"/>
                  <a:gd name="connsiteX4" fmla="*/ 959072 w 1537373"/>
                  <a:gd name="connsiteY4" fmla="*/ 548259 h 579085"/>
                  <a:gd name="connsiteX5" fmla="*/ 619887 w 1537373"/>
                  <a:gd name="connsiteY5" fmla="*/ 577215 h 579085"/>
                  <a:gd name="connsiteX6" fmla="*/ 24193 w 1537373"/>
                  <a:gd name="connsiteY6" fmla="*/ 374428 h 579085"/>
                  <a:gd name="connsiteX7" fmla="*/ 0 w 1537373"/>
                  <a:gd name="connsiteY7" fmla="*/ 340804 h 579085"/>
                  <a:gd name="connsiteX8" fmla="*/ 42958 w 1537373"/>
                  <a:gd name="connsiteY8" fmla="*/ 339757 h 579085"/>
                  <a:gd name="connsiteX9" fmla="*/ 289179 w 1537373"/>
                  <a:gd name="connsiteY9" fmla="*/ 461010 h 579085"/>
                  <a:gd name="connsiteX10" fmla="*/ 469392 w 1537373"/>
                  <a:gd name="connsiteY10" fmla="*/ 502444 h 579085"/>
                  <a:gd name="connsiteX11" fmla="*/ 1214723 w 1537373"/>
                  <a:gd name="connsiteY11" fmla="*/ 408051 h 579085"/>
                  <a:gd name="connsiteX12" fmla="*/ 1342073 w 1537373"/>
                  <a:gd name="connsiteY12" fmla="*/ 326708 h 579085"/>
                  <a:gd name="connsiteX13" fmla="*/ 1398556 w 1537373"/>
                  <a:gd name="connsiteY13" fmla="*/ 227933 h 579085"/>
                  <a:gd name="connsiteX14" fmla="*/ 1435417 w 1537373"/>
                  <a:gd name="connsiteY14" fmla="*/ 152971 h 579085"/>
                  <a:gd name="connsiteX15" fmla="*/ 1491234 w 1537373"/>
                  <a:gd name="connsiteY15" fmla="*/ 41243 h 579085"/>
                  <a:gd name="connsiteX16" fmla="*/ 1521619 w 1537373"/>
                  <a:gd name="connsiteY16" fmla="*/ 95 h 57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7373" h="579085">
                    <a:moveTo>
                      <a:pt x="1521619" y="0"/>
                    </a:moveTo>
                    <a:cubicBezTo>
                      <a:pt x="1551337" y="58388"/>
                      <a:pt x="1536668" y="111823"/>
                      <a:pt x="1497235" y="157734"/>
                    </a:cubicBezTo>
                    <a:cubicBezTo>
                      <a:pt x="1470755" y="188500"/>
                      <a:pt x="1451134" y="217742"/>
                      <a:pt x="1444657" y="259937"/>
                    </a:cubicBezTo>
                    <a:cubicBezTo>
                      <a:pt x="1437227" y="308229"/>
                      <a:pt x="1401223" y="342995"/>
                      <a:pt x="1363694" y="373380"/>
                    </a:cubicBezTo>
                    <a:cubicBezTo>
                      <a:pt x="1245108" y="469201"/>
                      <a:pt x="1106329" y="519303"/>
                      <a:pt x="959072" y="548259"/>
                    </a:cubicBezTo>
                    <a:cubicBezTo>
                      <a:pt x="847249" y="570262"/>
                      <a:pt x="733806" y="584359"/>
                      <a:pt x="619887" y="577215"/>
                    </a:cubicBezTo>
                    <a:cubicBezTo>
                      <a:pt x="403384" y="563690"/>
                      <a:pt x="198882" y="511683"/>
                      <a:pt x="24193" y="374428"/>
                    </a:cubicBezTo>
                    <a:cubicBezTo>
                      <a:pt x="13335" y="365855"/>
                      <a:pt x="1619" y="356616"/>
                      <a:pt x="0" y="340804"/>
                    </a:cubicBezTo>
                    <a:cubicBezTo>
                      <a:pt x="13240" y="307086"/>
                      <a:pt x="30956" y="332232"/>
                      <a:pt x="42958" y="339757"/>
                    </a:cubicBezTo>
                    <a:cubicBezTo>
                      <a:pt x="120872" y="388715"/>
                      <a:pt x="200311" y="433673"/>
                      <a:pt x="289179" y="461010"/>
                    </a:cubicBezTo>
                    <a:cubicBezTo>
                      <a:pt x="348424" y="479203"/>
                      <a:pt x="408622" y="491585"/>
                      <a:pt x="469392" y="502444"/>
                    </a:cubicBezTo>
                    <a:cubicBezTo>
                      <a:pt x="726472" y="538353"/>
                      <a:pt x="976313" y="518350"/>
                      <a:pt x="1214723" y="408051"/>
                    </a:cubicBezTo>
                    <a:cubicBezTo>
                      <a:pt x="1260729" y="386715"/>
                      <a:pt x="1303115" y="359092"/>
                      <a:pt x="1342073" y="326708"/>
                    </a:cubicBezTo>
                    <a:cubicBezTo>
                      <a:pt x="1372838" y="301085"/>
                      <a:pt x="1399127" y="272986"/>
                      <a:pt x="1398556" y="227933"/>
                    </a:cubicBezTo>
                    <a:cubicBezTo>
                      <a:pt x="1398175" y="198215"/>
                      <a:pt x="1415606" y="172593"/>
                      <a:pt x="1435417" y="152971"/>
                    </a:cubicBezTo>
                    <a:cubicBezTo>
                      <a:pt x="1467326" y="121348"/>
                      <a:pt x="1483805" y="84296"/>
                      <a:pt x="1491234" y="41243"/>
                    </a:cubicBezTo>
                    <a:cubicBezTo>
                      <a:pt x="1494282" y="23527"/>
                      <a:pt x="1496187" y="2476"/>
                      <a:pt x="1521619" y="95"/>
                    </a:cubicBezTo>
                    <a:close/>
                  </a:path>
                </a:pathLst>
              </a:custGeom>
              <a:solidFill>
                <a:srgbClr val="2E2E2F"/>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AEA80A70-0CB2-6084-F6A4-42F71A769E75}"/>
                  </a:ext>
                </a:extLst>
              </p:cNvPr>
              <p:cNvSpPr/>
              <p:nvPr/>
            </p:nvSpPr>
            <p:spPr>
              <a:xfrm>
                <a:off x="5713679" y="2990142"/>
                <a:ext cx="337004" cy="470289"/>
              </a:xfrm>
              <a:custGeom>
                <a:avLst/>
                <a:gdLst>
                  <a:gd name="connsiteX0" fmla="*/ 336029 w 337004"/>
                  <a:gd name="connsiteY0" fmla="*/ 12613 h 470289"/>
                  <a:gd name="connsiteX1" fmla="*/ 335171 w 337004"/>
                  <a:gd name="connsiteY1" fmla="*/ 129676 h 470289"/>
                  <a:gd name="connsiteX2" fmla="*/ 289737 w 337004"/>
                  <a:gd name="connsiteY2" fmla="*/ 202161 h 470289"/>
                  <a:gd name="connsiteX3" fmla="*/ 221538 w 337004"/>
                  <a:gd name="connsiteY3" fmla="*/ 349132 h 470289"/>
                  <a:gd name="connsiteX4" fmla="*/ 130860 w 337004"/>
                  <a:gd name="connsiteY4" fmla="*/ 427808 h 470289"/>
                  <a:gd name="connsiteX5" fmla="*/ 61899 w 337004"/>
                  <a:gd name="connsiteY5" fmla="*/ 467623 h 470289"/>
                  <a:gd name="connsiteX6" fmla="*/ 54755 w 337004"/>
                  <a:gd name="connsiteY6" fmla="*/ 470290 h 470289"/>
                  <a:gd name="connsiteX7" fmla="*/ 177 w 337004"/>
                  <a:gd name="connsiteY7" fmla="*/ 428665 h 470289"/>
                  <a:gd name="connsiteX8" fmla="*/ 43992 w 337004"/>
                  <a:gd name="connsiteY8" fmla="*/ 381326 h 470289"/>
                  <a:gd name="connsiteX9" fmla="*/ 137337 w 337004"/>
                  <a:gd name="connsiteY9" fmla="*/ 375230 h 470289"/>
                  <a:gd name="connsiteX10" fmla="*/ 171817 w 337004"/>
                  <a:gd name="connsiteY10" fmla="*/ 341702 h 470289"/>
                  <a:gd name="connsiteX11" fmla="*/ 180485 w 337004"/>
                  <a:gd name="connsiteY11" fmla="*/ 257406 h 470289"/>
                  <a:gd name="connsiteX12" fmla="*/ 254209 w 337004"/>
                  <a:gd name="connsiteY12" fmla="*/ 159679 h 470289"/>
                  <a:gd name="connsiteX13" fmla="*/ 284213 w 337004"/>
                  <a:gd name="connsiteY13" fmla="*/ 87670 h 470289"/>
                  <a:gd name="connsiteX14" fmla="*/ 290690 w 337004"/>
                  <a:gd name="connsiteY14" fmla="*/ 23758 h 470289"/>
                  <a:gd name="connsiteX15" fmla="*/ 336029 w 337004"/>
                  <a:gd name="connsiteY15" fmla="*/ 12518 h 47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7004" h="470289">
                    <a:moveTo>
                      <a:pt x="336029" y="12613"/>
                    </a:moveTo>
                    <a:cubicBezTo>
                      <a:pt x="340124" y="51475"/>
                      <a:pt x="329647" y="89766"/>
                      <a:pt x="335171" y="129676"/>
                    </a:cubicBezTo>
                    <a:cubicBezTo>
                      <a:pt x="339362" y="159489"/>
                      <a:pt x="317645" y="188826"/>
                      <a:pt x="289737" y="202161"/>
                    </a:cubicBezTo>
                    <a:cubicBezTo>
                      <a:pt x="225062" y="233212"/>
                      <a:pt x="220109" y="290839"/>
                      <a:pt x="221538" y="349132"/>
                    </a:cubicBezTo>
                    <a:cubicBezTo>
                      <a:pt x="223348" y="423236"/>
                      <a:pt x="202107" y="443524"/>
                      <a:pt x="130860" y="427808"/>
                    </a:cubicBezTo>
                    <a:cubicBezTo>
                      <a:pt x="96856" y="420283"/>
                      <a:pt x="68567" y="426284"/>
                      <a:pt x="61899" y="467623"/>
                    </a:cubicBezTo>
                    <a:cubicBezTo>
                      <a:pt x="59518" y="468480"/>
                      <a:pt x="57136" y="469432"/>
                      <a:pt x="54755" y="470290"/>
                    </a:cubicBezTo>
                    <a:cubicBezTo>
                      <a:pt x="28657" y="466575"/>
                      <a:pt x="2749" y="458479"/>
                      <a:pt x="177" y="428665"/>
                    </a:cubicBezTo>
                    <a:cubicBezTo>
                      <a:pt x="-2204" y="401138"/>
                      <a:pt x="19799" y="388470"/>
                      <a:pt x="43992" y="381326"/>
                    </a:cubicBezTo>
                    <a:cubicBezTo>
                      <a:pt x="74853" y="376754"/>
                      <a:pt x="104857" y="367134"/>
                      <a:pt x="137337" y="375230"/>
                    </a:cubicBezTo>
                    <a:cubicBezTo>
                      <a:pt x="161721" y="381231"/>
                      <a:pt x="170293" y="363419"/>
                      <a:pt x="171817" y="341702"/>
                    </a:cubicBezTo>
                    <a:cubicBezTo>
                      <a:pt x="173723" y="313508"/>
                      <a:pt x="172484" y="285219"/>
                      <a:pt x="180485" y="257406"/>
                    </a:cubicBezTo>
                    <a:cubicBezTo>
                      <a:pt x="192582" y="215020"/>
                      <a:pt x="209822" y="178539"/>
                      <a:pt x="254209" y="159679"/>
                    </a:cubicBezTo>
                    <a:cubicBezTo>
                      <a:pt x="285356" y="146440"/>
                      <a:pt x="290309" y="117579"/>
                      <a:pt x="284213" y="87670"/>
                    </a:cubicBezTo>
                    <a:cubicBezTo>
                      <a:pt x="279641" y="65191"/>
                      <a:pt x="278498" y="44141"/>
                      <a:pt x="290690" y="23758"/>
                    </a:cubicBezTo>
                    <a:cubicBezTo>
                      <a:pt x="303739" y="11756"/>
                      <a:pt x="312883" y="-16152"/>
                      <a:pt x="336029" y="12518"/>
                    </a:cubicBezTo>
                    <a:close/>
                  </a:path>
                </a:pathLst>
              </a:custGeom>
              <a:solidFill>
                <a:srgbClr val="323233"/>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3BE1AEFE-9C99-E14B-2487-0609578C0004}"/>
                  </a:ext>
                </a:extLst>
              </p:cNvPr>
              <p:cNvSpPr/>
              <p:nvPr/>
            </p:nvSpPr>
            <p:spPr>
              <a:xfrm>
                <a:off x="4669440" y="4081462"/>
                <a:ext cx="1056417" cy="679214"/>
              </a:xfrm>
              <a:custGeom>
                <a:avLst/>
                <a:gdLst>
                  <a:gd name="connsiteX0" fmla="*/ 1056418 w 1056417"/>
                  <a:gd name="connsiteY0" fmla="*/ 147257 h 679214"/>
                  <a:gd name="connsiteX1" fmla="*/ 952690 w 1056417"/>
                  <a:gd name="connsiteY1" fmla="*/ 347948 h 679214"/>
                  <a:gd name="connsiteX2" fmla="*/ 707136 w 1056417"/>
                  <a:gd name="connsiteY2" fmla="*/ 587407 h 679214"/>
                  <a:gd name="connsiteX3" fmla="*/ 12954 w 1056417"/>
                  <a:gd name="connsiteY3" fmla="*/ 664845 h 679214"/>
                  <a:gd name="connsiteX4" fmla="*/ 0 w 1056417"/>
                  <a:gd name="connsiteY4" fmla="*/ 659416 h 679214"/>
                  <a:gd name="connsiteX5" fmla="*/ 24479 w 1056417"/>
                  <a:gd name="connsiteY5" fmla="*/ 641128 h 679214"/>
                  <a:gd name="connsiteX6" fmla="*/ 170212 w 1056417"/>
                  <a:gd name="connsiteY6" fmla="*/ 651986 h 679214"/>
                  <a:gd name="connsiteX7" fmla="*/ 841819 w 1056417"/>
                  <a:gd name="connsiteY7" fmla="*/ 478631 h 679214"/>
                  <a:gd name="connsiteX8" fmla="*/ 908494 w 1056417"/>
                  <a:gd name="connsiteY8" fmla="*/ 349567 h 679214"/>
                  <a:gd name="connsiteX9" fmla="*/ 935355 w 1056417"/>
                  <a:gd name="connsiteY9" fmla="*/ 301276 h 679214"/>
                  <a:gd name="connsiteX10" fmla="*/ 1005078 w 1056417"/>
                  <a:gd name="connsiteY10" fmla="*/ 169736 h 679214"/>
                  <a:gd name="connsiteX11" fmla="*/ 976027 w 1056417"/>
                  <a:gd name="connsiteY11" fmla="*/ 84392 h 679214"/>
                  <a:gd name="connsiteX12" fmla="*/ 944880 w 1056417"/>
                  <a:gd name="connsiteY12" fmla="*/ 39719 h 679214"/>
                  <a:gd name="connsiteX13" fmla="*/ 948976 w 1056417"/>
                  <a:gd name="connsiteY13" fmla="*/ 5620 h 679214"/>
                  <a:gd name="connsiteX14" fmla="*/ 960310 w 1056417"/>
                  <a:gd name="connsiteY14" fmla="*/ 0 h 679214"/>
                  <a:gd name="connsiteX15" fmla="*/ 1002887 w 1056417"/>
                  <a:gd name="connsiteY15" fmla="*/ 49149 h 679214"/>
                  <a:gd name="connsiteX16" fmla="*/ 1056418 w 1056417"/>
                  <a:gd name="connsiteY16" fmla="*/ 147161 h 67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417" h="679214">
                    <a:moveTo>
                      <a:pt x="1056418" y="147257"/>
                    </a:moveTo>
                    <a:cubicBezTo>
                      <a:pt x="1032510" y="219646"/>
                      <a:pt x="1009650" y="292608"/>
                      <a:pt x="952690" y="347948"/>
                    </a:cubicBezTo>
                    <a:cubicBezTo>
                      <a:pt x="940022" y="498062"/>
                      <a:pt x="815816" y="540258"/>
                      <a:pt x="707136" y="587407"/>
                    </a:cubicBezTo>
                    <a:cubicBezTo>
                      <a:pt x="485299" y="683800"/>
                      <a:pt x="250507" y="693991"/>
                      <a:pt x="12954" y="664845"/>
                    </a:cubicBezTo>
                    <a:cubicBezTo>
                      <a:pt x="8477" y="664273"/>
                      <a:pt x="4286" y="661226"/>
                      <a:pt x="0" y="659416"/>
                    </a:cubicBezTo>
                    <a:cubicBezTo>
                      <a:pt x="5048" y="649129"/>
                      <a:pt x="14097" y="644271"/>
                      <a:pt x="24479" y="641128"/>
                    </a:cubicBezTo>
                    <a:cubicBezTo>
                      <a:pt x="72866" y="646843"/>
                      <a:pt x="122015" y="650462"/>
                      <a:pt x="170212" y="651986"/>
                    </a:cubicBezTo>
                    <a:cubicBezTo>
                      <a:pt x="410242" y="659416"/>
                      <a:pt x="639032" y="616077"/>
                      <a:pt x="841819" y="478631"/>
                    </a:cubicBezTo>
                    <a:cubicBezTo>
                      <a:pt x="885254" y="449104"/>
                      <a:pt x="924973" y="412337"/>
                      <a:pt x="908494" y="349567"/>
                    </a:cubicBezTo>
                    <a:cubicBezTo>
                      <a:pt x="903256" y="325660"/>
                      <a:pt x="914686" y="311658"/>
                      <a:pt x="935355" y="301276"/>
                    </a:cubicBezTo>
                    <a:cubicBezTo>
                      <a:pt x="989743" y="274130"/>
                      <a:pt x="1008888" y="227743"/>
                      <a:pt x="1005078" y="169736"/>
                    </a:cubicBezTo>
                    <a:cubicBezTo>
                      <a:pt x="1013269" y="135255"/>
                      <a:pt x="1002601" y="107156"/>
                      <a:pt x="976027" y="84392"/>
                    </a:cubicBezTo>
                    <a:cubicBezTo>
                      <a:pt x="963549" y="70961"/>
                      <a:pt x="949452" y="58579"/>
                      <a:pt x="944880" y="39719"/>
                    </a:cubicBezTo>
                    <a:cubicBezTo>
                      <a:pt x="942594" y="27908"/>
                      <a:pt x="942880" y="16383"/>
                      <a:pt x="948976" y="5620"/>
                    </a:cubicBezTo>
                    <a:cubicBezTo>
                      <a:pt x="951833" y="2000"/>
                      <a:pt x="955643" y="191"/>
                      <a:pt x="960310" y="0"/>
                    </a:cubicBezTo>
                    <a:cubicBezTo>
                      <a:pt x="978980" y="12478"/>
                      <a:pt x="977170" y="42767"/>
                      <a:pt x="1002887" y="49149"/>
                    </a:cubicBezTo>
                    <a:cubicBezTo>
                      <a:pt x="1013460" y="85820"/>
                      <a:pt x="1046893" y="109918"/>
                      <a:pt x="1056418" y="147161"/>
                    </a:cubicBezTo>
                    <a:close/>
                  </a:path>
                </a:pathLst>
              </a:custGeom>
              <a:solidFill>
                <a:srgbClr val="868C90"/>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E8F55660-3470-892D-BB6F-06B9FA3A7092}"/>
                  </a:ext>
                </a:extLst>
              </p:cNvPr>
              <p:cNvSpPr/>
              <p:nvPr/>
            </p:nvSpPr>
            <p:spPr>
              <a:xfrm>
                <a:off x="3902201" y="2371596"/>
                <a:ext cx="495237" cy="360294"/>
              </a:xfrm>
              <a:custGeom>
                <a:avLst/>
                <a:gdLst>
                  <a:gd name="connsiteX0" fmla="*/ 0 w 495237"/>
                  <a:gd name="connsiteY0" fmla="*/ 346171 h 360294"/>
                  <a:gd name="connsiteX1" fmla="*/ 40862 w 495237"/>
                  <a:gd name="connsiteY1" fmla="*/ 289402 h 360294"/>
                  <a:gd name="connsiteX2" fmla="*/ 94107 w 495237"/>
                  <a:gd name="connsiteY2" fmla="*/ 196343 h 360294"/>
                  <a:gd name="connsiteX3" fmla="*/ 127635 w 495237"/>
                  <a:gd name="connsiteY3" fmla="*/ 160434 h 360294"/>
                  <a:gd name="connsiteX4" fmla="*/ 192119 w 495237"/>
                  <a:gd name="connsiteY4" fmla="*/ 98617 h 360294"/>
                  <a:gd name="connsiteX5" fmla="*/ 327946 w 495237"/>
                  <a:gd name="connsiteY5" fmla="*/ 17368 h 360294"/>
                  <a:gd name="connsiteX6" fmla="*/ 432721 w 495237"/>
                  <a:gd name="connsiteY6" fmla="*/ 8701 h 360294"/>
                  <a:gd name="connsiteX7" fmla="*/ 493776 w 495237"/>
                  <a:gd name="connsiteY7" fmla="*/ 13273 h 360294"/>
                  <a:gd name="connsiteX8" fmla="*/ 453676 w 495237"/>
                  <a:gd name="connsiteY8" fmla="*/ 68708 h 360294"/>
                  <a:gd name="connsiteX9" fmla="*/ 312801 w 495237"/>
                  <a:gd name="connsiteY9" fmla="*/ 80043 h 360294"/>
                  <a:gd name="connsiteX10" fmla="*/ 264224 w 495237"/>
                  <a:gd name="connsiteY10" fmla="*/ 91092 h 360294"/>
                  <a:gd name="connsiteX11" fmla="*/ 230124 w 495237"/>
                  <a:gd name="connsiteY11" fmla="*/ 140146 h 360294"/>
                  <a:gd name="connsiteX12" fmla="*/ 189833 w 495237"/>
                  <a:gd name="connsiteY12" fmla="*/ 173864 h 360294"/>
                  <a:gd name="connsiteX13" fmla="*/ 120682 w 495237"/>
                  <a:gd name="connsiteY13" fmla="*/ 236824 h 360294"/>
                  <a:gd name="connsiteX14" fmla="*/ 33909 w 495237"/>
                  <a:gd name="connsiteY14" fmla="*/ 351315 h 360294"/>
                  <a:gd name="connsiteX15" fmla="*/ 95 w 495237"/>
                  <a:gd name="connsiteY15" fmla="*/ 346267 h 36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237" h="360294">
                    <a:moveTo>
                      <a:pt x="0" y="346171"/>
                    </a:moveTo>
                    <a:cubicBezTo>
                      <a:pt x="7144" y="322645"/>
                      <a:pt x="23051" y="305119"/>
                      <a:pt x="40862" y="289402"/>
                    </a:cubicBezTo>
                    <a:cubicBezTo>
                      <a:pt x="69247" y="264352"/>
                      <a:pt x="94202" y="238063"/>
                      <a:pt x="94107" y="196343"/>
                    </a:cubicBezTo>
                    <a:cubicBezTo>
                      <a:pt x="94107" y="175293"/>
                      <a:pt x="104585" y="166720"/>
                      <a:pt x="127635" y="160434"/>
                    </a:cubicBezTo>
                    <a:cubicBezTo>
                      <a:pt x="156686" y="152338"/>
                      <a:pt x="182594" y="129478"/>
                      <a:pt x="192119" y="98617"/>
                    </a:cubicBezTo>
                    <a:cubicBezTo>
                      <a:pt x="207359" y="49372"/>
                      <a:pt x="279178" y="2605"/>
                      <a:pt x="327946" y="17368"/>
                    </a:cubicBezTo>
                    <a:cubicBezTo>
                      <a:pt x="364998" y="28608"/>
                      <a:pt x="397478" y="41181"/>
                      <a:pt x="432721" y="8701"/>
                    </a:cubicBezTo>
                    <a:cubicBezTo>
                      <a:pt x="445865" y="-3396"/>
                      <a:pt x="474440" y="-3777"/>
                      <a:pt x="493776" y="13273"/>
                    </a:cubicBezTo>
                    <a:cubicBezTo>
                      <a:pt x="501968" y="47277"/>
                      <a:pt x="473964" y="55183"/>
                      <a:pt x="453676" y="68708"/>
                    </a:cubicBezTo>
                    <a:cubicBezTo>
                      <a:pt x="408242" y="91473"/>
                      <a:pt x="359474" y="72709"/>
                      <a:pt x="312801" y="80043"/>
                    </a:cubicBezTo>
                    <a:cubicBezTo>
                      <a:pt x="296132" y="81662"/>
                      <a:pt x="279654" y="84139"/>
                      <a:pt x="264224" y="91092"/>
                    </a:cubicBezTo>
                    <a:cubicBezTo>
                      <a:pt x="242411" y="100236"/>
                      <a:pt x="236792" y="120524"/>
                      <a:pt x="230124" y="140146"/>
                    </a:cubicBezTo>
                    <a:cubicBezTo>
                      <a:pt x="220504" y="155957"/>
                      <a:pt x="207550" y="167673"/>
                      <a:pt x="189833" y="173864"/>
                    </a:cubicBezTo>
                    <a:cubicBezTo>
                      <a:pt x="156305" y="183389"/>
                      <a:pt x="133826" y="196248"/>
                      <a:pt x="120682" y="236824"/>
                    </a:cubicBezTo>
                    <a:cubicBezTo>
                      <a:pt x="106394" y="280830"/>
                      <a:pt x="64008" y="313596"/>
                      <a:pt x="33909" y="351315"/>
                    </a:cubicBezTo>
                    <a:cubicBezTo>
                      <a:pt x="23146" y="364840"/>
                      <a:pt x="9144" y="363031"/>
                      <a:pt x="95" y="346267"/>
                    </a:cubicBezTo>
                    <a:close/>
                  </a:path>
                </a:pathLst>
              </a:custGeom>
              <a:solidFill>
                <a:srgbClr val="DBDCDE"/>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AA930346-7F4A-8C68-CE6E-A0DC614F5B90}"/>
                  </a:ext>
                </a:extLst>
              </p:cNvPr>
              <p:cNvSpPr/>
              <p:nvPr/>
            </p:nvSpPr>
            <p:spPr>
              <a:xfrm>
                <a:off x="3975353" y="3233569"/>
                <a:ext cx="322963" cy="302206"/>
              </a:xfrm>
              <a:custGeom>
                <a:avLst/>
                <a:gdLst>
                  <a:gd name="connsiteX0" fmla="*/ 124683 w 322963"/>
                  <a:gd name="connsiteY0" fmla="*/ 197431 h 302206"/>
                  <a:gd name="connsiteX1" fmla="*/ 115253 w 322963"/>
                  <a:gd name="connsiteY1" fmla="*/ 150091 h 302206"/>
                  <a:gd name="connsiteX2" fmla="*/ 61817 w 322963"/>
                  <a:gd name="connsiteY2" fmla="*/ 123136 h 302206"/>
                  <a:gd name="connsiteX3" fmla="*/ 0 w 322963"/>
                  <a:gd name="connsiteY3" fmla="*/ 119897 h 302206"/>
                  <a:gd name="connsiteX4" fmla="*/ 118110 w 322963"/>
                  <a:gd name="connsiteY4" fmla="*/ 739 h 302206"/>
                  <a:gd name="connsiteX5" fmla="*/ 149447 w 322963"/>
                  <a:gd name="connsiteY5" fmla="*/ 14265 h 302206"/>
                  <a:gd name="connsiteX6" fmla="*/ 179642 w 322963"/>
                  <a:gd name="connsiteY6" fmla="*/ 121040 h 302206"/>
                  <a:gd name="connsiteX7" fmla="*/ 196787 w 322963"/>
                  <a:gd name="connsiteY7" fmla="*/ 181048 h 302206"/>
                  <a:gd name="connsiteX8" fmla="*/ 257175 w 322963"/>
                  <a:gd name="connsiteY8" fmla="*/ 147710 h 302206"/>
                  <a:gd name="connsiteX9" fmla="*/ 309753 w 322963"/>
                  <a:gd name="connsiteY9" fmla="*/ 242960 h 302206"/>
                  <a:gd name="connsiteX10" fmla="*/ 321374 w 322963"/>
                  <a:gd name="connsiteY10" fmla="*/ 292204 h 302206"/>
                  <a:gd name="connsiteX11" fmla="*/ 293751 w 322963"/>
                  <a:gd name="connsiteY11" fmla="*/ 295633 h 302206"/>
                  <a:gd name="connsiteX12" fmla="*/ 129540 w 322963"/>
                  <a:gd name="connsiteY12" fmla="*/ 265534 h 302206"/>
                  <a:gd name="connsiteX13" fmla="*/ 134874 w 322963"/>
                  <a:gd name="connsiteY13" fmla="*/ 227529 h 302206"/>
                  <a:gd name="connsiteX14" fmla="*/ 124778 w 322963"/>
                  <a:gd name="connsiteY14" fmla="*/ 197431 h 30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963" h="302206">
                    <a:moveTo>
                      <a:pt x="124683" y="197431"/>
                    </a:moveTo>
                    <a:cubicBezTo>
                      <a:pt x="121444" y="181714"/>
                      <a:pt x="128302" y="163903"/>
                      <a:pt x="115253" y="150091"/>
                    </a:cubicBezTo>
                    <a:cubicBezTo>
                      <a:pt x="115538" y="105419"/>
                      <a:pt x="89440" y="113039"/>
                      <a:pt x="61817" y="123136"/>
                    </a:cubicBezTo>
                    <a:cubicBezTo>
                      <a:pt x="40862" y="130756"/>
                      <a:pt x="18860" y="154949"/>
                      <a:pt x="0" y="119897"/>
                    </a:cubicBezTo>
                    <a:cubicBezTo>
                      <a:pt x="52769" y="93417"/>
                      <a:pt x="81915" y="43697"/>
                      <a:pt x="118110" y="739"/>
                    </a:cubicBezTo>
                    <a:cubicBezTo>
                      <a:pt x="131731" y="-2118"/>
                      <a:pt x="141732" y="3501"/>
                      <a:pt x="149447" y="14265"/>
                    </a:cubicBezTo>
                    <a:cubicBezTo>
                      <a:pt x="160782" y="49507"/>
                      <a:pt x="156877" y="89036"/>
                      <a:pt x="179642" y="121040"/>
                    </a:cubicBezTo>
                    <a:cubicBezTo>
                      <a:pt x="190595" y="139423"/>
                      <a:pt x="202216" y="157807"/>
                      <a:pt x="196787" y="181048"/>
                    </a:cubicBezTo>
                    <a:cubicBezTo>
                      <a:pt x="214599" y="125231"/>
                      <a:pt x="225933" y="119040"/>
                      <a:pt x="257175" y="147710"/>
                    </a:cubicBezTo>
                    <a:cubicBezTo>
                      <a:pt x="273939" y="179904"/>
                      <a:pt x="294799" y="209813"/>
                      <a:pt x="309753" y="242960"/>
                    </a:cubicBezTo>
                    <a:cubicBezTo>
                      <a:pt x="316802" y="258676"/>
                      <a:pt x="326898" y="273631"/>
                      <a:pt x="321374" y="292204"/>
                    </a:cubicBezTo>
                    <a:cubicBezTo>
                      <a:pt x="313849" y="306492"/>
                      <a:pt x="301752" y="303444"/>
                      <a:pt x="293751" y="295633"/>
                    </a:cubicBezTo>
                    <a:cubicBezTo>
                      <a:pt x="245555" y="248389"/>
                      <a:pt x="188405" y="252771"/>
                      <a:pt x="129540" y="265534"/>
                    </a:cubicBezTo>
                    <a:cubicBezTo>
                      <a:pt x="110300" y="250104"/>
                      <a:pt x="125159" y="238388"/>
                      <a:pt x="134874" y="227529"/>
                    </a:cubicBezTo>
                    <a:cubicBezTo>
                      <a:pt x="150114" y="210480"/>
                      <a:pt x="138779" y="203812"/>
                      <a:pt x="124778" y="197431"/>
                    </a:cubicBezTo>
                    <a:close/>
                  </a:path>
                </a:pathLst>
              </a:custGeom>
              <a:solidFill>
                <a:srgbClr val="ADAFB3"/>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1181EA4A-4B12-77BD-6DD3-3A448A8091B0}"/>
                  </a:ext>
                </a:extLst>
              </p:cNvPr>
              <p:cNvSpPr/>
              <p:nvPr/>
            </p:nvSpPr>
            <p:spPr>
              <a:xfrm>
                <a:off x="3795141" y="2536221"/>
                <a:ext cx="298913" cy="491442"/>
              </a:xfrm>
              <a:custGeom>
                <a:avLst/>
                <a:gdLst>
                  <a:gd name="connsiteX0" fmla="*/ 107061 w 298913"/>
                  <a:gd name="connsiteY0" fmla="*/ 181547 h 491442"/>
                  <a:gd name="connsiteX1" fmla="*/ 124206 w 298913"/>
                  <a:gd name="connsiteY1" fmla="*/ 186690 h 491442"/>
                  <a:gd name="connsiteX2" fmla="*/ 219265 w 298913"/>
                  <a:gd name="connsiteY2" fmla="*/ 65342 h 491442"/>
                  <a:gd name="connsiteX3" fmla="*/ 294704 w 298913"/>
                  <a:gd name="connsiteY3" fmla="*/ 0 h 491442"/>
                  <a:gd name="connsiteX4" fmla="*/ 287274 w 298913"/>
                  <a:gd name="connsiteY4" fmla="*/ 25813 h 491442"/>
                  <a:gd name="connsiteX5" fmla="*/ 282607 w 298913"/>
                  <a:gd name="connsiteY5" fmla="*/ 60674 h 491442"/>
                  <a:gd name="connsiteX6" fmla="*/ 277463 w 298913"/>
                  <a:gd name="connsiteY6" fmla="*/ 79629 h 491442"/>
                  <a:gd name="connsiteX7" fmla="*/ 161068 w 298913"/>
                  <a:gd name="connsiteY7" fmla="*/ 262128 h 491442"/>
                  <a:gd name="connsiteX8" fmla="*/ 105823 w 298913"/>
                  <a:gd name="connsiteY8" fmla="*/ 380143 h 491442"/>
                  <a:gd name="connsiteX9" fmla="*/ 59627 w 298913"/>
                  <a:gd name="connsiteY9" fmla="*/ 475297 h 491442"/>
                  <a:gd name="connsiteX10" fmla="*/ 51435 w 298913"/>
                  <a:gd name="connsiteY10" fmla="*/ 485966 h 491442"/>
                  <a:gd name="connsiteX11" fmla="*/ 0 w 298913"/>
                  <a:gd name="connsiteY11" fmla="*/ 464249 h 491442"/>
                  <a:gd name="connsiteX12" fmla="*/ 41910 w 298913"/>
                  <a:gd name="connsiteY12" fmla="*/ 369951 h 491442"/>
                  <a:gd name="connsiteX13" fmla="*/ 67532 w 298913"/>
                  <a:gd name="connsiteY13" fmla="*/ 311944 h 491442"/>
                  <a:gd name="connsiteX14" fmla="*/ 97631 w 298913"/>
                  <a:gd name="connsiteY14" fmla="*/ 216884 h 491442"/>
                  <a:gd name="connsiteX15" fmla="*/ 106966 w 298913"/>
                  <a:gd name="connsiteY15" fmla="*/ 181356 h 49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913" h="491442">
                    <a:moveTo>
                      <a:pt x="107061" y="181547"/>
                    </a:moveTo>
                    <a:cubicBezTo>
                      <a:pt x="112966" y="183451"/>
                      <a:pt x="122587" y="188500"/>
                      <a:pt x="124206" y="186690"/>
                    </a:cubicBezTo>
                    <a:cubicBezTo>
                      <a:pt x="158115" y="147066"/>
                      <a:pt x="210693" y="110299"/>
                      <a:pt x="219265" y="65342"/>
                    </a:cubicBezTo>
                    <a:cubicBezTo>
                      <a:pt x="229648" y="11049"/>
                      <a:pt x="261652" y="12001"/>
                      <a:pt x="294704" y="0"/>
                    </a:cubicBezTo>
                    <a:cubicBezTo>
                      <a:pt x="304705" y="12097"/>
                      <a:pt x="294704" y="20669"/>
                      <a:pt x="287274" y="25813"/>
                    </a:cubicBezTo>
                    <a:cubicBezTo>
                      <a:pt x="271748" y="36671"/>
                      <a:pt x="276796" y="48101"/>
                      <a:pt x="282607" y="60674"/>
                    </a:cubicBezTo>
                    <a:cubicBezTo>
                      <a:pt x="283464" y="67723"/>
                      <a:pt x="281749" y="74009"/>
                      <a:pt x="277463" y="79629"/>
                    </a:cubicBezTo>
                    <a:cubicBezTo>
                      <a:pt x="212884" y="124016"/>
                      <a:pt x="166878" y="177260"/>
                      <a:pt x="161068" y="262128"/>
                    </a:cubicBezTo>
                    <a:cubicBezTo>
                      <a:pt x="158210" y="304419"/>
                      <a:pt x="116205" y="336614"/>
                      <a:pt x="105823" y="380143"/>
                    </a:cubicBezTo>
                    <a:cubicBezTo>
                      <a:pt x="100013" y="416528"/>
                      <a:pt x="80867" y="446437"/>
                      <a:pt x="59627" y="475297"/>
                    </a:cubicBezTo>
                    <a:cubicBezTo>
                      <a:pt x="57436" y="479298"/>
                      <a:pt x="54673" y="482822"/>
                      <a:pt x="51435" y="485966"/>
                    </a:cubicBezTo>
                    <a:cubicBezTo>
                      <a:pt x="27718" y="494347"/>
                      <a:pt x="6287" y="497110"/>
                      <a:pt x="0" y="464249"/>
                    </a:cubicBezTo>
                    <a:cubicBezTo>
                      <a:pt x="30575" y="440341"/>
                      <a:pt x="56483" y="417290"/>
                      <a:pt x="41910" y="369951"/>
                    </a:cubicBezTo>
                    <a:cubicBezTo>
                      <a:pt x="37147" y="354330"/>
                      <a:pt x="53626" y="327184"/>
                      <a:pt x="67532" y="311944"/>
                    </a:cubicBezTo>
                    <a:cubicBezTo>
                      <a:pt x="93345" y="283845"/>
                      <a:pt x="110966" y="257175"/>
                      <a:pt x="97631" y="216884"/>
                    </a:cubicBezTo>
                    <a:cubicBezTo>
                      <a:pt x="94393" y="207169"/>
                      <a:pt x="103537" y="193358"/>
                      <a:pt x="106966" y="181356"/>
                    </a:cubicBezTo>
                    <a:close/>
                  </a:path>
                </a:pathLst>
              </a:custGeom>
              <a:solidFill>
                <a:srgbClr val="CDCED2"/>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1E7DD92-3E2F-ACEC-FE96-9C0E5AB25F73}"/>
                  </a:ext>
                </a:extLst>
              </p:cNvPr>
              <p:cNvSpPr/>
              <p:nvPr/>
            </p:nvSpPr>
            <p:spPr>
              <a:xfrm>
                <a:off x="5622301" y="2399391"/>
                <a:ext cx="295200" cy="320280"/>
              </a:xfrm>
              <a:custGeom>
                <a:avLst/>
                <a:gdLst>
                  <a:gd name="connsiteX0" fmla="*/ 219000 w 295200"/>
                  <a:gd name="connsiteY0" fmla="*/ 166643 h 320280"/>
                  <a:gd name="connsiteX1" fmla="*/ 295200 w 295200"/>
                  <a:gd name="connsiteY1" fmla="*/ 260845 h 320280"/>
                  <a:gd name="connsiteX2" fmla="*/ 267673 w 295200"/>
                  <a:gd name="connsiteY2" fmla="*/ 320281 h 320280"/>
                  <a:gd name="connsiteX3" fmla="*/ 251385 w 295200"/>
                  <a:gd name="connsiteY3" fmla="*/ 308851 h 320280"/>
                  <a:gd name="connsiteX4" fmla="*/ 171280 w 295200"/>
                  <a:gd name="connsiteY4" fmla="*/ 240557 h 320280"/>
                  <a:gd name="connsiteX5" fmla="*/ 128418 w 295200"/>
                  <a:gd name="connsiteY5" fmla="*/ 215125 h 320280"/>
                  <a:gd name="connsiteX6" fmla="*/ 144039 w 295200"/>
                  <a:gd name="connsiteY6" fmla="*/ 164547 h 320280"/>
                  <a:gd name="connsiteX7" fmla="*/ 69362 w 295200"/>
                  <a:gd name="connsiteY7" fmla="*/ 102158 h 320280"/>
                  <a:gd name="connsiteX8" fmla="*/ 46312 w 295200"/>
                  <a:gd name="connsiteY8" fmla="*/ 96539 h 320280"/>
                  <a:gd name="connsiteX9" fmla="*/ 6688 w 295200"/>
                  <a:gd name="connsiteY9" fmla="*/ 26720 h 320280"/>
                  <a:gd name="connsiteX10" fmla="*/ 87079 w 295200"/>
                  <a:gd name="connsiteY10" fmla="*/ 21863 h 320280"/>
                  <a:gd name="connsiteX11" fmla="*/ 144515 w 295200"/>
                  <a:gd name="connsiteY11" fmla="*/ 76060 h 320280"/>
                  <a:gd name="connsiteX12" fmla="*/ 209952 w 295200"/>
                  <a:gd name="connsiteY12" fmla="*/ 146831 h 320280"/>
                  <a:gd name="connsiteX13" fmla="*/ 191664 w 295200"/>
                  <a:gd name="connsiteY13" fmla="*/ 163976 h 320280"/>
                  <a:gd name="connsiteX14" fmla="*/ 219000 w 295200"/>
                  <a:gd name="connsiteY14" fmla="*/ 166643 h 32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00" h="320280">
                    <a:moveTo>
                      <a:pt x="219000" y="166643"/>
                    </a:moveTo>
                    <a:cubicBezTo>
                      <a:pt x="240717" y="201028"/>
                      <a:pt x="260720" y="236747"/>
                      <a:pt x="295200" y="260845"/>
                    </a:cubicBezTo>
                    <a:cubicBezTo>
                      <a:pt x="273769" y="275037"/>
                      <a:pt x="298629" y="310470"/>
                      <a:pt x="267673" y="320281"/>
                    </a:cubicBezTo>
                    <a:cubicBezTo>
                      <a:pt x="260910" y="318376"/>
                      <a:pt x="255671" y="314280"/>
                      <a:pt x="251385" y="308851"/>
                    </a:cubicBezTo>
                    <a:cubicBezTo>
                      <a:pt x="235764" y="273132"/>
                      <a:pt x="206046" y="254273"/>
                      <a:pt x="171280" y="240557"/>
                    </a:cubicBezTo>
                    <a:cubicBezTo>
                      <a:pt x="155850" y="234461"/>
                      <a:pt x="136133" y="234461"/>
                      <a:pt x="128418" y="215125"/>
                    </a:cubicBezTo>
                    <a:cubicBezTo>
                      <a:pt x="117369" y="193503"/>
                      <a:pt x="163946" y="190550"/>
                      <a:pt x="144039" y="164547"/>
                    </a:cubicBezTo>
                    <a:cubicBezTo>
                      <a:pt x="123560" y="137877"/>
                      <a:pt x="103271" y="112160"/>
                      <a:pt x="69362" y="102158"/>
                    </a:cubicBezTo>
                    <a:cubicBezTo>
                      <a:pt x="61743" y="99968"/>
                      <a:pt x="54027" y="98253"/>
                      <a:pt x="46312" y="96539"/>
                    </a:cubicBezTo>
                    <a:cubicBezTo>
                      <a:pt x="3707" y="86887"/>
                      <a:pt x="-9505" y="63614"/>
                      <a:pt x="6688" y="26720"/>
                    </a:cubicBezTo>
                    <a:cubicBezTo>
                      <a:pt x="30882" y="-18714"/>
                      <a:pt x="59076" y="3670"/>
                      <a:pt x="87079" y="21863"/>
                    </a:cubicBezTo>
                    <a:cubicBezTo>
                      <a:pt x="99652" y="46913"/>
                      <a:pt x="120607" y="62439"/>
                      <a:pt x="144515" y="76060"/>
                    </a:cubicBezTo>
                    <a:cubicBezTo>
                      <a:pt x="173280" y="92443"/>
                      <a:pt x="199474" y="112826"/>
                      <a:pt x="209952" y="146831"/>
                    </a:cubicBezTo>
                    <a:cubicBezTo>
                      <a:pt x="204522" y="153498"/>
                      <a:pt x="183472" y="145211"/>
                      <a:pt x="191664" y="163976"/>
                    </a:cubicBezTo>
                    <a:cubicBezTo>
                      <a:pt x="197664" y="177692"/>
                      <a:pt x="209285" y="170357"/>
                      <a:pt x="219000" y="166643"/>
                    </a:cubicBezTo>
                    <a:close/>
                  </a:path>
                </a:pathLst>
              </a:custGeom>
              <a:solidFill>
                <a:srgbClr val="B5B7BA"/>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6C7CDDD0-8482-8AAB-6C93-C578816EABEB}"/>
                  </a:ext>
                </a:extLst>
              </p:cNvPr>
              <p:cNvSpPr/>
              <p:nvPr/>
            </p:nvSpPr>
            <p:spPr>
              <a:xfrm>
                <a:off x="4023179" y="3899626"/>
                <a:ext cx="232131" cy="451836"/>
              </a:xfrm>
              <a:custGeom>
                <a:avLst/>
                <a:gdLst>
                  <a:gd name="connsiteX0" fmla="*/ 86858 w 232131"/>
                  <a:gd name="connsiteY0" fmla="*/ 441677 h 451836"/>
                  <a:gd name="connsiteX1" fmla="*/ 78380 w 232131"/>
                  <a:gd name="connsiteY1" fmla="*/ 365668 h 451836"/>
                  <a:gd name="connsiteX2" fmla="*/ 154295 w 232131"/>
                  <a:gd name="connsiteY2" fmla="*/ 258416 h 451836"/>
                  <a:gd name="connsiteX3" fmla="*/ 143436 w 232131"/>
                  <a:gd name="connsiteY3" fmla="*/ 232699 h 451836"/>
                  <a:gd name="connsiteX4" fmla="*/ 122767 w 232131"/>
                  <a:gd name="connsiteY4" fmla="*/ 182502 h 451836"/>
                  <a:gd name="connsiteX5" fmla="*/ 45615 w 232131"/>
                  <a:gd name="connsiteY5" fmla="*/ 139830 h 451836"/>
                  <a:gd name="connsiteX6" fmla="*/ 22183 w 232131"/>
                  <a:gd name="connsiteY6" fmla="*/ 154975 h 451836"/>
                  <a:gd name="connsiteX7" fmla="*/ 1514 w 232131"/>
                  <a:gd name="connsiteY7" fmla="*/ 99063 h 451836"/>
                  <a:gd name="connsiteX8" fmla="*/ 61426 w 232131"/>
                  <a:gd name="connsiteY8" fmla="*/ 93253 h 451836"/>
                  <a:gd name="connsiteX9" fmla="*/ 112861 w 232131"/>
                  <a:gd name="connsiteY9" fmla="*/ 87728 h 451836"/>
                  <a:gd name="connsiteX10" fmla="*/ 178107 w 232131"/>
                  <a:gd name="connsiteY10" fmla="*/ 37627 h 451836"/>
                  <a:gd name="connsiteX11" fmla="*/ 217827 w 232131"/>
                  <a:gd name="connsiteY11" fmla="*/ 574 h 451836"/>
                  <a:gd name="connsiteX12" fmla="*/ 222494 w 232131"/>
                  <a:gd name="connsiteY12" fmla="*/ 39246 h 451836"/>
                  <a:gd name="connsiteX13" fmla="*/ 217445 w 232131"/>
                  <a:gd name="connsiteY13" fmla="*/ 52009 h 451836"/>
                  <a:gd name="connsiteX14" fmla="*/ 206968 w 232131"/>
                  <a:gd name="connsiteY14" fmla="*/ 68869 h 451836"/>
                  <a:gd name="connsiteX15" fmla="*/ 190490 w 232131"/>
                  <a:gd name="connsiteY15" fmla="*/ 163357 h 451836"/>
                  <a:gd name="connsiteX16" fmla="*/ 222303 w 232131"/>
                  <a:gd name="connsiteY16" fmla="*/ 213649 h 451836"/>
                  <a:gd name="connsiteX17" fmla="*/ 225637 w 232131"/>
                  <a:gd name="connsiteY17" fmla="*/ 255559 h 451836"/>
                  <a:gd name="connsiteX18" fmla="*/ 154676 w 232131"/>
                  <a:gd name="connsiteY18" fmla="*/ 336140 h 451836"/>
                  <a:gd name="connsiteX19" fmla="*/ 142769 w 232131"/>
                  <a:gd name="connsiteY19" fmla="*/ 401863 h 451836"/>
                  <a:gd name="connsiteX20" fmla="*/ 148770 w 232131"/>
                  <a:gd name="connsiteY20" fmla="*/ 439963 h 451836"/>
                  <a:gd name="connsiteX21" fmla="*/ 86762 w 232131"/>
                  <a:gd name="connsiteY21" fmla="*/ 441677 h 4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2131" h="451836">
                    <a:moveTo>
                      <a:pt x="86858" y="441677"/>
                    </a:moveTo>
                    <a:cubicBezTo>
                      <a:pt x="63617" y="418627"/>
                      <a:pt x="77333" y="391480"/>
                      <a:pt x="78380" y="365668"/>
                    </a:cubicBezTo>
                    <a:cubicBezTo>
                      <a:pt x="99812" y="327282"/>
                      <a:pt x="135911" y="299564"/>
                      <a:pt x="154295" y="258416"/>
                    </a:cubicBezTo>
                    <a:cubicBezTo>
                      <a:pt x="161534" y="242128"/>
                      <a:pt x="162677" y="234889"/>
                      <a:pt x="143436" y="232699"/>
                    </a:cubicBezTo>
                    <a:cubicBezTo>
                      <a:pt x="129625" y="218792"/>
                      <a:pt x="124577" y="201838"/>
                      <a:pt x="122767" y="182502"/>
                    </a:cubicBezTo>
                    <a:cubicBezTo>
                      <a:pt x="117909" y="130686"/>
                      <a:pt x="93525" y="117446"/>
                      <a:pt x="45615" y="139830"/>
                    </a:cubicBezTo>
                    <a:cubicBezTo>
                      <a:pt x="37233" y="143735"/>
                      <a:pt x="30279" y="150307"/>
                      <a:pt x="22183" y="154975"/>
                    </a:cubicBezTo>
                    <a:cubicBezTo>
                      <a:pt x="1419" y="141449"/>
                      <a:pt x="-2773" y="121828"/>
                      <a:pt x="1514" y="99063"/>
                    </a:cubicBezTo>
                    <a:cubicBezTo>
                      <a:pt x="22659" y="110017"/>
                      <a:pt x="41138" y="91919"/>
                      <a:pt x="61426" y="93253"/>
                    </a:cubicBezTo>
                    <a:cubicBezTo>
                      <a:pt x="79047" y="95920"/>
                      <a:pt x="95526" y="87633"/>
                      <a:pt x="112861" y="87728"/>
                    </a:cubicBezTo>
                    <a:cubicBezTo>
                      <a:pt x="147818" y="87919"/>
                      <a:pt x="168011" y="70297"/>
                      <a:pt x="178107" y="37627"/>
                    </a:cubicBezTo>
                    <a:cubicBezTo>
                      <a:pt x="184013" y="18672"/>
                      <a:pt x="188966" y="-3902"/>
                      <a:pt x="217827" y="574"/>
                    </a:cubicBezTo>
                    <a:cubicBezTo>
                      <a:pt x="232495" y="11909"/>
                      <a:pt x="225066" y="25816"/>
                      <a:pt x="222494" y="39246"/>
                    </a:cubicBezTo>
                    <a:cubicBezTo>
                      <a:pt x="221255" y="43627"/>
                      <a:pt x="219446" y="47914"/>
                      <a:pt x="217445" y="52009"/>
                    </a:cubicBezTo>
                    <a:cubicBezTo>
                      <a:pt x="214398" y="57915"/>
                      <a:pt x="210683" y="63439"/>
                      <a:pt x="206968" y="68869"/>
                    </a:cubicBezTo>
                    <a:cubicBezTo>
                      <a:pt x="187823" y="98015"/>
                      <a:pt x="177060" y="128590"/>
                      <a:pt x="190490" y="163357"/>
                    </a:cubicBezTo>
                    <a:cubicBezTo>
                      <a:pt x="198491" y="181740"/>
                      <a:pt x="210778" y="197456"/>
                      <a:pt x="222303" y="213649"/>
                    </a:cubicBezTo>
                    <a:cubicBezTo>
                      <a:pt x="231924" y="227079"/>
                      <a:pt x="236972" y="240509"/>
                      <a:pt x="225637" y="255559"/>
                    </a:cubicBezTo>
                    <a:cubicBezTo>
                      <a:pt x="202777" y="282991"/>
                      <a:pt x="173726" y="304993"/>
                      <a:pt x="154676" y="336140"/>
                    </a:cubicBezTo>
                    <a:cubicBezTo>
                      <a:pt x="142008" y="356905"/>
                      <a:pt x="132292" y="377383"/>
                      <a:pt x="142769" y="401863"/>
                    </a:cubicBezTo>
                    <a:cubicBezTo>
                      <a:pt x="147151" y="414150"/>
                      <a:pt x="153342" y="426247"/>
                      <a:pt x="148770" y="439963"/>
                    </a:cubicBezTo>
                    <a:cubicBezTo>
                      <a:pt x="128958" y="469681"/>
                      <a:pt x="107241" y="433200"/>
                      <a:pt x="86762" y="441677"/>
                    </a:cubicBezTo>
                    <a:close/>
                  </a:path>
                </a:pathLst>
              </a:custGeom>
              <a:solidFill>
                <a:srgbClr val="B7BABE"/>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FDD607E2-6119-08AE-1ADB-FD589BFC4A65}"/>
                  </a:ext>
                </a:extLst>
              </p:cNvPr>
              <p:cNvSpPr/>
              <p:nvPr/>
            </p:nvSpPr>
            <p:spPr>
              <a:xfrm>
                <a:off x="5345298" y="2369722"/>
                <a:ext cx="364177" cy="124969"/>
              </a:xfrm>
              <a:custGeom>
                <a:avLst/>
                <a:gdLst>
                  <a:gd name="connsiteX0" fmla="*/ 364177 w 364177"/>
                  <a:gd name="connsiteY0" fmla="*/ 51627 h 124969"/>
                  <a:gd name="connsiteX1" fmla="*/ 286834 w 364177"/>
                  <a:gd name="connsiteY1" fmla="*/ 60295 h 124969"/>
                  <a:gd name="connsiteX2" fmla="*/ 276833 w 364177"/>
                  <a:gd name="connsiteY2" fmla="*/ 66295 h 124969"/>
                  <a:gd name="connsiteX3" fmla="*/ 222636 w 364177"/>
                  <a:gd name="connsiteY3" fmla="*/ 67629 h 124969"/>
                  <a:gd name="connsiteX4" fmla="*/ 210253 w 364177"/>
                  <a:gd name="connsiteY4" fmla="*/ 67724 h 124969"/>
                  <a:gd name="connsiteX5" fmla="*/ 179202 w 364177"/>
                  <a:gd name="connsiteY5" fmla="*/ 64771 h 124969"/>
                  <a:gd name="connsiteX6" fmla="*/ 100430 w 364177"/>
                  <a:gd name="connsiteY6" fmla="*/ 98680 h 124969"/>
                  <a:gd name="connsiteX7" fmla="*/ 52519 w 364177"/>
                  <a:gd name="connsiteY7" fmla="*/ 124969 h 124969"/>
                  <a:gd name="connsiteX8" fmla="*/ 16896 w 364177"/>
                  <a:gd name="connsiteY8" fmla="*/ 118969 h 124969"/>
                  <a:gd name="connsiteX9" fmla="*/ 227 w 364177"/>
                  <a:gd name="connsiteY9" fmla="*/ 92870 h 124969"/>
                  <a:gd name="connsiteX10" fmla="*/ 20706 w 364177"/>
                  <a:gd name="connsiteY10" fmla="*/ 74011 h 124969"/>
                  <a:gd name="connsiteX11" fmla="*/ 40137 w 364177"/>
                  <a:gd name="connsiteY11" fmla="*/ 62200 h 124969"/>
                  <a:gd name="connsiteX12" fmla="*/ 211872 w 364177"/>
                  <a:gd name="connsiteY12" fmla="*/ 2478 h 124969"/>
                  <a:gd name="connsiteX13" fmla="*/ 277023 w 364177"/>
                  <a:gd name="connsiteY13" fmla="*/ 6002 h 124969"/>
                  <a:gd name="connsiteX14" fmla="*/ 364177 w 364177"/>
                  <a:gd name="connsiteY14" fmla="*/ 51627 h 12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4177" h="124969">
                    <a:moveTo>
                      <a:pt x="364177" y="51627"/>
                    </a:moveTo>
                    <a:cubicBezTo>
                      <a:pt x="336936" y="41149"/>
                      <a:pt x="309123" y="26767"/>
                      <a:pt x="286834" y="60295"/>
                    </a:cubicBezTo>
                    <a:cubicBezTo>
                      <a:pt x="284548" y="64009"/>
                      <a:pt x="281214" y="66010"/>
                      <a:pt x="276833" y="66295"/>
                    </a:cubicBezTo>
                    <a:cubicBezTo>
                      <a:pt x="258736" y="64200"/>
                      <a:pt x="240638" y="62962"/>
                      <a:pt x="222636" y="67629"/>
                    </a:cubicBezTo>
                    <a:cubicBezTo>
                      <a:pt x="218540" y="68200"/>
                      <a:pt x="214349" y="68200"/>
                      <a:pt x="210253" y="67724"/>
                    </a:cubicBezTo>
                    <a:cubicBezTo>
                      <a:pt x="199966" y="65914"/>
                      <a:pt x="189679" y="64295"/>
                      <a:pt x="179202" y="64771"/>
                    </a:cubicBezTo>
                    <a:cubicBezTo>
                      <a:pt x="148150" y="65057"/>
                      <a:pt x="122147" y="76392"/>
                      <a:pt x="100430" y="98680"/>
                    </a:cubicBezTo>
                    <a:cubicBezTo>
                      <a:pt x="87381" y="112111"/>
                      <a:pt x="72236" y="123064"/>
                      <a:pt x="52519" y="124969"/>
                    </a:cubicBezTo>
                    <a:cubicBezTo>
                      <a:pt x="40422" y="124493"/>
                      <a:pt x="27945" y="125827"/>
                      <a:pt x="16896" y="118969"/>
                    </a:cubicBezTo>
                    <a:cubicBezTo>
                      <a:pt x="7180" y="112873"/>
                      <a:pt x="1656" y="103919"/>
                      <a:pt x="227" y="92870"/>
                    </a:cubicBezTo>
                    <a:cubicBezTo>
                      <a:pt x="-1869" y="77344"/>
                      <a:pt x="10990" y="77440"/>
                      <a:pt x="20706" y="74011"/>
                    </a:cubicBezTo>
                    <a:cubicBezTo>
                      <a:pt x="27945" y="71439"/>
                      <a:pt x="34422" y="67343"/>
                      <a:pt x="40137" y="62200"/>
                    </a:cubicBezTo>
                    <a:cubicBezTo>
                      <a:pt x="84999" y="6955"/>
                      <a:pt x="144626" y="-6285"/>
                      <a:pt x="211872" y="2478"/>
                    </a:cubicBezTo>
                    <a:cubicBezTo>
                      <a:pt x="236352" y="12670"/>
                      <a:pt x="237304" y="12670"/>
                      <a:pt x="277023" y="6002"/>
                    </a:cubicBezTo>
                    <a:cubicBezTo>
                      <a:pt x="315028" y="4288"/>
                      <a:pt x="340174" y="26767"/>
                      <a:pt x="364177" y="51627"/>
                    </a:cubicBezTo>
                    <a:close/>
                  </a:path>
                </a:pathLst>
              </a:custGeom>
              <a:solidFill>
                <a:srgbClr val="DCDDE0"/>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32B44CF-85B5-7530-252C-1454DEB7F6A3}"/>
                  </a:ext>
                </a:extLst>
              </p:cNvPr>
              <p:cNvSpPr/>
              <p:nvPr/>
            </p:nvSpPr>
            <p:spPr>
              <a:xfrm>
                <a:off x="5199651" y="2308859"/>
                <a:ext cx="195308" cy="217194"/>
              </a:xfrm>
              <a:custGeom>
                <a:avLst/>
                <a:gdLst>
                  <a:gd name="connsiteX0" fmla="*/ 185784 w 195308"/>
                  <a:gd name="connsiteY0" fmla="*/ 122968 h 217194"/>
                  <a:gd name="connsiteX1" fmla="*/ 156256 w 195308"/>
                  <a:gd name="connsiteY1" fmla="*/ 160115 h 217194"/>
                  <a:gd name="connsiteX2" fmla="*/ 189975 w 195308"/>
                  <a:gd name="connsiteY2" fmla="*/ 175165 h 217194"/>
                  <a:gd name="connsiteX3" fmla="*/ 195309 w 195308"/>
                  <a:gd name="connsiteY3" fmla="*/ 182213 h 217194"/>
                  <a:gd name="connsiteX4" fmla="*/ 133777 w 195308"/>
                  <a:gd name="connsiteY4" fmla="*/ 216027 h 217194"/>
                  <a:gd name="connsiteX5" fmla="*/ 101487 w 195308"/>
                  <a:gd name="connsiteY5" fmla="*/ 184214 h 217194"/>
                  <a:gd name="connsiteX6" fmla="*/ 80247 w 195308"/>
                  <a:gd name="connsiteY6" fmla="*/ 193643 h 217194"/>
                  <a:gd name="connsiteX7" fmla="*/ 11286 w 195308"/>
                  <a:gd name="connsiteY7" fmla="*/ 89440 h 217194"/>
                  <a:gd name="connsiteX8" fmla="*/ 18239 w 195308"/>
                  <a:gd name="connsiteY8" fmla="*/ 53245 h 217194"/>
                  <a:gd name="connsiteX9" fmla="*/ 42814 w 195308"/>
                  <a:gd name="connsiteY9" fmla="*/ 0 h 217194"/>
                  <a:gd name="connsiteX10" fmla="*/ 70150 w 195308"/>
                  <a:gd name="connsiteY10" fmla="*/ 29718 h 217194"/>
                  <a:gd name="connsiteX11" fmla="*/ 100916 w 195308"/>
                  <a:gd name="connsiteY11" fmla="*/ 84773 h 217194"/>
                  <a:gd name="connsiteX12" fmla="*/ 185879 w 195308"/>
                  <a:gd name="connsiteY12" fmla="*/ 122873 h 21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308" h="217194">
                    <a:moveTo>
                      <a:pt x="185784" y="122968"/>
                    </a:moveTo>
                    <a:cubicBezTo>
                      <a:pt x="187689" y="144494"/>
                      <a:pt x="148160" y="132874"/>
                      <a:pt x="156256" y="160115"/>
                    </a:cubicBezTo>
                    <a:cubicBezTo>
                      <a:pt x="161971" y="179261"/>
                      <a:pt x="177783" y="172212"/>
                      <a:pt x="189975" y="175165"/>
                    </a:cubicBezTo>
                    <a:cubicBezTo>
                      <a:pt x="192166" y="175736"/>
                      <a:pt x="193499" y="179832"/>
                      <a:pt x="195309" y="182213"/>
                    </a:cubicBezTo>
                    <a:cubicBezTo>
                      <a:pt x="188070" y="217646"/>
                      <a:pt x="162352" y="219361"/>
                      <a:pt x="133777" y="216027"/>
                    </a:cubicBezTo>
                    <a:cubicBezTo>
                      <a:pt x="118251" y="210312"/>
                      <a:pt x="110822" y="196215"/>
                      <a:pt x="101487" y="184214"/>
                    </a:cubicBezTo>
                    <a:cubicBezTo>
                      <a:pt x="81485" y="158496"/>
                      <a:pt x="90343" y="197263"/>
                      <a:pt x="80247" y="193643"/>
                    </a:cubicBezTo>
                    <a:cubicBezTo>
                      <a:pt x="15667" y="193834"/>
                      <a:pt x="-19480" y="141351"/>
                      <a:pt x="11286" y="89440"/>
                    </a:cubicBezTo>
                    <a:cubicBezTo>
                      <a:pt x="18429" y="77343"/>
                      <a:pt x="17477" y="65532"/>
                      <a:pt x="18239" y="53245"/>
                    </a:cubicBezTo>
                    <a:cubicBezTo>
                      <a:pt x="22906" y="33909"/>
                      <a:pt x="11571" y="7144"/>
                      <a:pt x="42814" y="0"/>
                    </a:cubicBezTo>
                    <a:cubicBezTo>
                      <a:pt x="50243" y="11430"/>
                      <a:pt x="69960" y="11621"/>
                      <a:pt x="70150" y="29718"/>
                    </a:cubicBezTo>
                    <a:cubicBezTo>
                      <a:pt x="52624" y="63532"/>
                      <a:pt x="65388" y="80486"/>
                      <a:pt x="100916" y="84773"/>
                    </a:cubicBezTo>
                    <a:cubicBezTo>
                      <a:pt x="128348" y="99346"/>
                      <a:pt x="145684" y="136493"/>
                      <a:pt x="185879" y="122873"/>
                    </a:cubicBezTo>
                    <a:close/>
                  </a:path>
                </a:pathLst>
              </a:custGeom>
              <a:solidFill>
                <a:srgbClr val="B2B4B8"/>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072C0618-4FF0-F0F1-04D3-CCB9C9CC658D}"/>
                  </a:ext>
                </a:extLst>
              </p:cNvPr>
              <p:cNvSpPr/>
              <p:nvPr/>
            </p:nvSpPr>
            <p:spPr>
              <a:xfrm>
                <a:off x="4348448" y="2384773"/>
                <a:ext cx="350272" cy="145801"/>
              </a:xfrm>
              <a:custGeom>
                <a:avLst/>
                <a:gdLst>
                  <a:gd name="connsiteX0" fmla="*/ 0 w 350272"/>
                  <a:gd name="connsiteY0" fmla="*/ 47434 h 145801"/>
                  <a:gd name="connsiteX1" fmla="*/ 47435 w 350272"/>
                  <a:gd name="connsiteY1" fmla="*/ 0 h 145801"/>
                  <a:gd name="connsiteX2" fmla="*/ 118110 w 350272"/>
                  <a:gd name="connsiteY2" fmla="*/ 42196 h 145801"/>
                  <a:gd name="connsiteX3" fmla="*/ 218789 w 350272"/>
                  <a:gd name="connsiteY3" fmla="*/ 75914 h 145801"/>
                  <a:gd name="connsiteX4" fmla="*/ 211264 w 350272"/>
                  <a:gd name="connsiteY4" fmla="*/ 107728 h 145801"/>
                  <a:gd name="connsiteX5" fmla="*/ 302609 w 350272"/>
                  <a:gd name="connsiteY5" fmla="*/ 65913 h 145801"/>
                  <a:gd name="connsiteX6" fmla="*/ 346615 w 350272"/>
                  <a:gd name="connsiteY6" fmla="*/ 58198 h 145801"/>
                  <a:gd name="connsiteX7" fmla="*/ 347281 w 350272"/>
                  <a:gd name="connsiteY7" fmla="*/ 86392 h 145801"/>
                  <a:gd name="connsiteX8" fmla="*/ 236315 w 350272"/>
                  <a:gd name="connsiteY8" fmla="*/ 145733 h 145801"/>
                  <a:gd name="connsiteX9" fmla="*/ 176974 w 350272"/>
                  <a:gd name="connsiteY9" fmla="*/ 144971 h 145801"/>
                  <a:gd name="connsiteX10" fmla="*/ 69913 w 350272"/>
                  <a:gd name="connsiteY10" fmla="*/ 93059 h 145801"/>
                  <a:gd name="connsiteX11" fmla="*/ 10382 w 350272"/>
                  <a:gd name="connsiteY11" fmla="*/ 57055 h 145801"/>
                  <a:gd name="connsiteX12" fmla="*/ 0 w 350272"/>
                  <a:gd name="connsiteY12" fmla="*/ 47530 h 14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272" h="145801">
                    <a:moveTo>
                      <a:pt x="0" y="47434"/>
                    </a:moveTo>
                    <a:cubicBezTo>
                      <a:pt x="19907" y="35719"/>
                      <a:pt x="41338" y="25432"/>
                      <a:pt x="47435" y="0"/>
                    </a:cubicBezTo>
                    <a:cubicBezTo>
                      <a:pt x="75152" y="7144"/>
                      <a:pt x="99441" y="23432"/>
                      <a:pt x="118110" y="42196"/>
                    </a:cubicBezTo>
                    <a:cubicBezTo>
                      <a:pt x="147542" y="71819"/>
                      <a:pt x="180308" y="79343"/>
                      <a:pt x="218789" y="75914"/>
                    </a:cubicBezTo>
                    <a:cubicBezTo>
                      <a:pt x="226219" y="88297"/>
                      <a:pt x="208883" y="94107"/>
                      <a:pt x="211264" y="107728"/>
                    </a:cubicBezTo>
                    <a:cubicBezTo>
                      <a:pt x="245936" y="102108"/>
                      <a:pt x="277559" y="90583"/>
                      <a:pt x="302609" y="65913"/>
                    </a:cubicBezTo>
                    <a:cubicBezTo>
                      <a:pt x="316516" y="52102"/>
                      <a:pt x="328708" y="43148"/>
                      <a:pt x="346615" y="58198"/>
                    </a:cubicBezTo>
                    <a:cubicBezTo>
                      <a:pt x="351472" y="67532"/>
                      <a:pt x="351282" y="76867"/>
                      <a:pt x="347281" y="86392"/>
                    </a:cubicBezTo>
                    <a:cubicBezTo>
                      <a:pt x="317659" y="119920"/>
                      <a:pt x="284036" y="146018"/>
                      <a:pt x="236315" y="145733"/>
                    </a:cubicBezTo>
                    <a:cubicBezTo>
                      <a:pt x="216503" y="145923"/>
                      <a:pt x="196691" y="145733"/>
                      <a:pt x="176974" y="144971"/>
                    </a:cubicBezTo>
                    <a:cubicBezTo>
                      <a:pt x="134969" y="140780"/>
                      <a:pt x="101822" y="118491"/>
                      <a:pt x="69913" y="93059"/>
                    </a:cubicBezTo>
                    <a:cubicBezTo>
                      <a:pt x="51721" y="78581"/>
                      <a:pt x="31337" y="67342"/>
                      <a:pt x="10382" y="57055"/>
                    </a:cubicBezTo>
                    <a:cubicBezTo>
                      <a:pt x="6572" y="54293"/>
                      <a:pt x="3143" y="51054"/>
                      <a:pt x="0" y="47530"/>
                    </a:cubicBezTo>
                    <a:close/>
                  </a:path>
                </a:pathLst>
              </a:custGeom>
              <a:solidFill>
                <a:srgbClr val="C3C6C8"/>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C39B115D-2496-57C2-20AE-21C55715F0D0}"/>
                  </a:ext>
                </a:extLst>
              </p:cNvPr>
              <p:cNvSpPr/>
              <p:nvPr/>
            </p:nvSpPr>
            <p:spPr>
              <a:xfrm>
                <a:off x="5632273" y="3819143"/>
                <a:ext cx="151978" cy="313521"/>
              </a:xfrm>
              <a:custGeom>
                <a:avLst/>
                <a:gdLst>
                  <a:gd name="connsiteX0" fmla="*/ 40055 w 151978"/>
                  <a:gd name="connsiteY0" fmla="*/ 311467 h 313521"/>
                  <a:gd name="connsiteX1" fmla="*/ 431 w 151978"/>
                  <a:gd name="connsiteY1" fmla="*/ 265176 h 313521"/>
                  <a:gd name="connsiteX2" fmla="*/ 55390 w 151978"/>
                  <a:gd name="connsiteY2" fmla="*/ 177927 h 313521"/>
                  <a:gd name="connsiteX3" fmla="*/ 93395 w 151978"/>
                  <a:gd name="connsiteY3" fmla="*/ 81153 h 313521"/>
                  <a:gd name="connsiteX4" fmla="*/ 123303 w 151978"/>
                  <a:gd name="connsiteY4" fmla="*/ 0 h 313521"/>
                  <a:gd name="connsiteX5" fmla="*/ 146068 w 151978"/>
                  <a:gd name="connsiteY5" fmla="*/ 103632 h 313521"/>
                  <a:gd name="connsiteX6" fmla="*/ 62534 w 151978"/>
                  <a:gd name="connsiteY6" fmla="*/ 247745 h 313521"/>
                  <a:gd name="connsiteX7" fmla="*/ 40055 w 151978"/>
                  <a:gd name="connsiteY7" fmla="*/ 311467 h 31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978" h="313521">
                    <a:moveTo>
                      <a:pt x="40055" y="311467"/>
                    </a:moveTo>
                    <a:cubicBezTo>
                      <a:pt x="-3570" y="322040"/>
                      <a:pt x="3193" y="289560"/>
                      <a:pt x="431" y="265176"/>
                    </a:cubicBezTo>
                    <a:cubicBezTo>
                      <a:pt x="-3855" y="221932"/>
                      <a:pt x="24529" y="199168"/>
                      <a:pt x="55390" y="177927"/>
                    </a:cubicBezTo>
                    <a:cubicBezTo>
                      <a:pt x="87299" y="153067"/>
                      <a:pt x="87013" y="116300"/>
                      <a:pt x="93395" y="81153"/>
                    </a:cubicBezTo>
                    <a:cubicBezTo>
                      <a:pt x="98538" y="52959"/>
                      <a:pt x="87775" y="17526"/>
                      <a:pt x="123303" y="0"/>
                    </a:cubicBezTo>
                    <a:cubicBezTo>
                      <a:pt x="150354" y="30289"/>
                      <a:pt x="159022" y="62579"/>
                      <a:pt x="146068" y="103632"/>
                    </a:cubicBezTo>
                    <a:cubicBezTo>
                      <a:pt x="128828" y="158401"/>
                      <a:pt x="124827" y="217456"/>
                      <a:pt x="62534" y="247745"/>
                    </a:cubicBezTo>
                    <a:cubicBezTo>
                      <a:pt x="42055" y="257746"/>
                      <a:pt x="38436" y="286798"/>
                      <a:pt x="40055" y="311467"/>
                    </a:cubicBezTo>
                    <a:close/>
                  </a:path>
                </a:pathLst>
              </a:custGeom>
              <a:solidFill>
                <a:srgbClr val="393839"/>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53E818D-B043-AC9D-C2FB-F3AF3DCAECE4}"/>
                  </a:ext>
                </a:extLst>
              </p:cNvPr>
              <p:cNvSpPr/>
              <p:nvPr/>
            </p:nvSpPr>
            <p:spPr>
              <a:xfrm>
                <a:off x="4639443" y="2053398"/>
                <a:ext cx="394613" cy="236219"/>
              </a:xfrm>
              <a:custGeom>
                <a:avLst/>
                <a:gdLst>
                  <a:gd name="connsiteX0" fmla="*/ 13804 w 394613"/>
                  <a:gd name="connsiteY0" fmla="*/ 236220 h 236219"/>
                  <a:gd name="connsiteX1" fmla="*/ 42379 w 394613"/>
                  <a:gd name="connsiteY1" fmla="*/ 132398 h 236219"/>
                  <a:gd name="connsiteX2" fmla="*/ 317557 w 394613"/>
                  <a:gd name="connsiteY2" fmla="*/ 7525 h 236219"/>
                  <a:gd name="connsiteX3" fmla="*/ 326224 w 394613"/>
                  <a:gd name="connsiteY3" fmla="*/ 0 h 236219"/>
                  <a:gd name="connsiteX4" fmla="*/ 394614 w 394613"/>
                  <a:gd name="connsiteY4" fmla="*/ 36195 h 236219"/>
                  <a:gd name="connsiteX5" fmla="*/ 344417 w 394613"/>
                  <a:gd name="connsiteY5" fmla="*/ 72962 h 236219"/>
                  <a:gd name="connsiteX6" fmla="*/ 234499 w 394613"/>
                  <a:gd name="connsiteY6" fmla="*/ 76391 h 236219"/>
                  <a:gd name="connsiteX7" fmla="*/ 188493 w 394613"/>
                  <a:gd name="connsiteY7" fmla="*/ 102108 h 236219"/>
                  <a:gd name="connsiteX8" fmla="*/ 118770 w 394613"/>
                  <a:gd name="connsiteY8" fmla="*/ 132874 h 236219"/>
                  <a:gd name="connsiteX9" fmla="*/ 108578 w 394613"/>
                  <a:gd name="connsiteY9" fmla="*/ 139732 h 236219"/>
                  <a:gd name="connsiteX10" fmla="*/ 82765 w 394613"/>
                  <a:gd name="connsiteY10" fmla="*/ 169736 h 236219"/>
                  <a:gd name="connsiteX11" fmla="*/ 80670 w 394613"/>
                  <a:gd name="connsiteY11" fmla="*/ 181832 h 236219"/>
                  <a:gd name="connsiteX12" fmla="*/ 77431 w 394613"/>
                  <a:gd name="connsiteY12" fmla="*/ 194119 h 236219"/>
                  <a:gd name="connsiteX13" fmla="*/ 70573 w 394613"/>
                  <a:gd name="connsiteY13" fmla="*/ 205073 h 236219"/>
                  <a:gd name="connsiteX14" fmla="*/ 13900 w 394613"/>
                  <a:gd name="connsiteY14" fmla="*/ 236125 h 23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4613" h="236219">
                    <a:moveTo>
                      <a:pt x="13804" y="236220"/>
                    </a:moveTo>
                    <a:cubicBezTo>
                      <a:pt x="-18962" y="190024"/>
                      <a:pt x="13138" y="161639"/>
                      <a:pt x="42379" y="132398"/>
                    </a:cubicBezTo>
                    <a:cubicBezTo>
                      <a:pt x="125818" y="72390"/>
                      <a:pt x="217354" y="30385"/>
                      <a:pt x="317557" y="7525"/>
                    </a:cubicBezTo>
                    <a:cubicBezTo>
                      <a:pt x="320795" y="5525"/>
                      <a:pt x="323748" y="3048"/>
                      <a:pt x="326224" y="0"/>
                    </a:cubicBezTo>
                    <a:cubicBezTo>
                      <a:pt x="352990" y="4572"/>
                      <a:pt x="379660" y="9430"/>
                      <a:pt x="394614" y="36195"/>
                    </a:cubicBezTo>
                    <a:cubicBezTo>
                      <a:pt x="380422" y="52007"/>
                      <a:pt x="364610" y="65437"/>
                      <a:pt x="344417" y="72962"/>
                    </a:cubicBezTo>
                    <a:cubicBezTo>
                      <a:pt x="307651" y="72009"/>
                      <a:pt x="270694" y="61532"/>
                      <a:pt x="234499" y="76391"/>
                    </a:cubicBezTo>
                    <a:cubicBezTo>
                      <a:pt x="217163" y="81344"/>
                      <a:pt x="204781" y="95250"/>
                      <a:pt x="188493" y="102108"/>
                    </a:cubicBezTo>
                    <a:cubicBezTo>
                      <a:pt x="164871" y="111443"/>
                      <a:pt x="139344" y="116681"/>
                      <a:pt x="118770" y="132874"/>
                    </a:cubicBezTo>
                    <a:cubicBezTo>
                      <a:pt x="115531" y="135350"/>
                      <a:pt x="112102" y="137636"/>
                      <a:pt x="108578" y="139732"/>
                    </a:cubicBezTo>
                    <a:cubicBezTo>
                      <a:pt x="96577" y="146780"/>
                      <a:pt x="85432" y="154591"/>
                      <a:pt x="82765" y="169736"/>
                    </a:cubicBezTo>
                    <a:cubicBezTo>
                      <a:pt x="82194" y="173831"/>
                      <a:pt x="81432" y="177832"/>
                      <a:pt x="80670" y="181832"/>
                    </a:cubicBezTo>
                    <a:cubicBezTo>
                      <a:pt x="80003" y="186023"/>
                      <a:pt x="78860" y="190119"/>
                      <a:pt x="77431" y="194119"/>
                    </a:cubicBezTo>
                    <a:cubicBezTo>
                      <a:pt x="75717" y="198120"/>
                      <a:pt x="73336" y="201740"/>
                      <a:pt x="70573" y="205073"/>
                    </a:cubicBezTo>
                    <a:cubicBezTo>
                      <a:pt x="55238" y="221837"/>
                      <a:pt x="35140" y="230124"/>
                      <a:pt x="13900" y="236125"/>
                    </a:cubicBezTo>
                    <a:close/>
                  </a:path>
                </a:pathLst>
              </a:custGeom>
              <a:solidFill>
                <a:srgbClr val="CFD1D4"/>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E5836326-CD27-4F2E-6E13-05318F3B45E7}"/>
                  </a:ext>
                </a:extLst>
              </p:cNvPr>
              <p:cNvSpPr/>
              <p:nvPr/>
            </p:nvSpPr>
            <p:spPr>
              <a:xfrm>
                <a:off x="3866161" y="3151248"/>
                <a:ext cx="123339" cy="231649"/>
              </a:xfrm>
              <a:custGeom>
                <a:avLst/>
                <a:gdLst>
                  <a:gd name="connsiteX0" fmla="*/ 24896 w 123339"/>
                  <a:gd name="connsiteY0" fmla="*/ 231650 h 231649"/>
                  <a:gd name="connsiteX1" fmla="*/ 24705 w 123339"/>
                  <a:gd name="connsiteY1" fmla="*/ 164594 h 231649"/>
                  <a:gd name="connsiteX2" fmla="*/ 27468 w 123339"/>
                  <a:gd name="connsiteY2" fmla="*/ 121827 h 231649"/>
                  <a:gd name="connsiteX3" fmla="*/ 5179 w 123339"/>
                  <a:gd name="connsiteY3" fmla="*/ 10670 h 231649"/>
                  <a:gd name="connsiteX4" fmla="*/ 9180 w 123339"/>
                  <a:gd name="connsiteY4" fmla="*/ 8289 h 231649"/>
                  <a:gd name="connsiteX5" fmla="*/ 81284 w 123339"/>
                  <a:gd name="connsiteY5" fmla="*/ 4955 h 231649"/>
                  <a:gd name="connsiteX6" fmla="*/ 87094 w 123339"/>
                  <a:gd name="connsiteY6" fmla="*/ 74583 h 231649"/>
                  <a:gd name="connsiteX7" fmla="*/ 105668 w 123339"/>
                  <a:gd name="connsiteY7" fmla="*/ 83536 h 231649"/>
                  <a:gd name="connsiteX8" fmla="*/ 119479 w 123339"/>
                  <a:gd name="connsiteY8" fmla="*/ 98776 h 231649"/>
                  <a:gd name="connsiteX9" fmla="*/ 119479 w 123339"/>
                  <a:gd name="connsiteY9" fmla="*/ 156688 h 231649"/>
                  <a:gd name="connsiteX10" fmla="*/ 98524 w 123339"/>
                  <a:gd name="connsiteY10" fmla="*/ 193359 h 231649"/>
                  <a:gd name="connsiteX11" fmla="*/ 78141 w 123339"/>
                  <a:gd name="connsiteY11" fmla="*/ 210695 h 231649"/>
                  <a:gd name="connsiteX12" fmla="*/ 24896 w 123339"/>
                  <a:gd name="connsiteY12" fmla="*/ 231650 h 23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39" h="231649">
                    <a:moveTo>
                      <a:pt x="24896" y="231650"/>
                    </a:moveTo>
                    <a:cubicBezTo>
                      <a:pt x="8132" y="209361"/>
                      <a:pt x="11656" y="186978"/>
                      <a:pt x="24705" y="164594"/>
                    </a:cubicBezTo>
                    <a:cubicBezTo>
                      <a:pt x="34040" y="150687"/>
                      <a:pt x="40803" y="131352"/>
                      <a:pt x="27468" y="121827"/>
                    </a:cubicBezTo>
                    <a:cubicBezTo>
                      <a:pt x="-16633" y="90585"/>
                      <a:pt x="5751" y="48865"/>
                      <a:pt x="5179" y="10670"/>
                    </a:cubicBezTo>
                    <a:cubicBezTo>
                      <a:pt x="6513" y="9813"/>
                      <a:pt x="7846" y="8289"/>
                      <a:pt x="9180" y="8289"/>
                    </a:cubicBezTo>
                    <a:cubicBezTo>
                      <a:pt x="33754" y="8574"/>
                      <a:pt x="61948" y="-7999"/>
                      <a:pt x="81284" y="4955"/>
                    </a:cubicBezTo>
                    <a:cubicBezTo>
                      <a:pt x="104620" y="20671"/>
                      <a:pt x="91095" y="50103"/>
                      <a:pt x="87094" y="74583"/>
                    </a:cubicBezTo>
                    <a:cubicBezTo>
                      <a:pt x="85475" y="84489"/>
                      <a:pt x="99286" y="80202"/>
                      <a:pt x="105668" y="83536"/>
                    </a:cubicBezTo>
                    <a:cubicBezTo>
                      <a:pt x="112526" y="86584"/>
                      <a:pt x="116812" y="91918"/>
                      <a:pt x="119479" y="98776"/>
                    </a:cubicBezTo>
                    <a:cubicBezTo>
                      <a:pt x="124909" y="118112"/>
                      <a:pt x="124337" y="137448"/>
                      <a:pt x="119479" y="156688"/>
                    </a:cubicBezTo>
                    <a:cubicBezTo>
                      <a:pt x="114907" y="170214"/>
                      <a:pt x="106430" y="181644"/>
                      <a:pt x="98524" y="193359"/>
                    </a:cubicBezTo>
                    <a:cubicBezTo>
                      <a:pt x="93000" y="200598"/>
                      <a:pt x="85951" y="206218"/>
                      <a:pt x="78141" y="210695"/>
                    </a:cubicBezTo>
                    <a:cubicBezTo>
                      <a:pt x="60901" y="218886"/>
                      <a:pt x="43470" y="226792"/>
                      <a:pt x="24896" y="231650"/>
                    </a:cubicBezTo>
                    <a:close/>
                  </a:path>
                </a:pathLst>
              </a:custGeom>
              <a:solidFill>
                <a:srgbClr val="B3B3B5"/>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03B5113-54AF-B6A3-1978-2D0AD07F2E35}"/>
                  </a:ext>
                </a:extLst>
              </p:cNvPr>
              <p:cNvSpPr/>
              <p:nvPr/>
            </p:nvSpPr>
            <p:spPr>
              <a:xfrm>
                <a:off x="4184207" y="4514781"/>
                <a:ext cx="506473" cy="226001"/>
              </a:xfrm>
              <a:custGeom>
                <a:avLst/>
                <a:gdLst>
                  <a:gd name="connsiteX0" fmla="*/ 506473 w 506473"/>
                  <a:gd name="connsiteY0" fmla="*/ 216666 h 226001"/>
                  <a:gd name="connsiteX1" fmla="*/ 485328 w 506473"/>
                  <a:gd name="connsiteY1" fmla="*/ 226001 h 226001"/>
                  <a:gd name="connsiteX2" fmla="*/ 53941 w 506473"/>
                  <a:gd name="connsiteY2" fmla="*/ 61790 h 226001"/>
                  <a:gd name="connsiteX3" fmla="*/ 20032 w 506473"/>
                  <a:gd name="connsiteY3" fmla="*/ 54646 h 226001"/>
                  <a:gd name="connsiteX4" fmla="*/ 2315 w 506473"/>
                  <a:gd name="connsiteY4" fmla="*/ 34834 h 226001"/>
                  <a:gd name="connsiteX5" fmla="*/ 48416 w 506473"/>
                  <a:gd name="connsiteY5" fmla="*/ 5212 h 226001"/>
                  <a:gd name="connsiteX6" fmla="*/ 180433 w 506473"/>
                  <a:gd name="connsiteY6" fmla="*/ 96271 h 226001"/>
                  <a:gd name="connsiteX7" fmla="*/ 451705 w 506473"/>
                  <a:gd name="connsiteY7" fmla="*/ 192949 h 226001"/>
                  <a:gd name="connsiteX8" fmla="*/ 506473 w 506473"/>
                  <a:gd name="connsiteY8" fmla="*/ 216571 h 22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473" h="226001">
                    <a:moveTo>
                      <a:pt x="506473" y="216666"/>
                    </a:moveTo>
                    <a:cubicBezTo>
                      <a:pt x="499425" y="219810"/>
                      <a:pt x="492377" y="222858"/>
                      <a:pt x="485328" y="226001"/>
                    </a:cubicBezTo>
                    <a:cubicBezTo>
                      <a:pt x="327689" y="207427"/>
                      <a:pt x="184338" y="151611"/>
                      <a:pt x="53941" y="61790"/>
                    </a:cubicBezTo>
                    <a:cubicBezTo>
                      <a:pt x="43463" y="54551"/>
                      <a:pt x="35843" y="35882"/>
                      <a:pt x="20032" y="54646"/>
                    </a:cubicBezTo>
                    <a:cubicBezTo>
                      <a:pt x="14126" y="48074"/>
                      <a:pt x="8221" y="41502"/>
                      <a:pt x="2315" y="34834"/>
                    </a:cubicBezTo>
                    <a:cubicBezTo>
                      <a:pt x="-9401" y="-17172"/>
                      <a:pt x="26032" y="4164"/>
                      <a:pt x="48416" y="5212"/>
                    </a:cubicBezTo>
                    <a:cubicBezTo>
                      <a:pt x="95089" y="31596"/>
                      <a:pt x="132617" y="71124"/>
                      <a:pt x="180433" y="96271"/>
                    </a:cubicBezTo>
                    <a:cubicBezTo>
                      <a:pt x="266348" y="141514"/>
                      <a:pt x="357026" y="172661"/>
                      <a:pt x="451705" y="192949"/>
                    </a:cubicBezTo>
                    <a:cubicBezTo>
                      <a:pt x="471517" y="197236"/>
                      <a:pt x="493043" y="197616"/>
                      <a:pt x="506473" y="216571"/>
                    </a:cubicBezTo>
                    <a:close/>
                  </a:path>
                </a:pathLst>
              </a:custGeom>
              <a:solidFill>
                <a:srgbClr val="919499"/>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E432026A-F7E7-58CD-E6B4-CA3925D32070}"/>
                  </a:ext>
                </a:extLst>
              </p:cNvPr>
              <p:cNvSpPr/>
              <p:nvPr/>
            </p:nvSpPr>
            <p:spPr>
              <a:xfrm>
                <a:off x="4024788" y="3783397"/>
                <a:ext cx="138114" cy="226982"/>
              </a:xfrm>
              <a:custGeom>
                <a:avLst/>
                <a:gdLst>
                  <a:gd name="connsiteX0" fmla="*/ 60293 w 138114"/>
                  <a:gd name="connsiteY0" fmla="*/ 216816 h 226982"/>
                  <a:gd name="connsiteX1" fmla="*/ 0 w 138114"/>
                  <a:gd name="connsiteY1" fmla="*/ 215387 h 226982"/>
                  <a:gd name="connsiteX2" fmla="*/ 58865 w 138114"/>
                  <a:gd name="connsiteY2" fmla="*/ 47461 h 226982"/>
                  <a:gd name="connsiteX3" fmla="*/ 68961 w 138114"/>
                  <a:gd name="connsiteY3" fmla="*/ 34317 h 226982"/>
                  <a:gd name="connsiteX4" fmla="*/ 98584 w 138114"/>
                  <a:gd name="connsiteY4" fmla="*/ 408 h 226982"/>
                  <a:gd name="connsiteX5" fmla="*/ 136684 w 138114"/>
                  <a:gd name="connsiteY5" fmla="*/ 47557 h 226982"/>
                  <a:gd name="connsiteX6" fmla="*/ 97441 w 138114"/>
                  <a:gd name="connsiteY6" fmla="*/ 153094 h 226982"/>
                  <a:gd name="connsiteX7" fmla="*/ 60293 w 138114"/>
                  <a:gd name="connsiteY7" fmla="*/ 216911 h 22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114" h="226982">
                    <a:moveTo>
                      <a:pt x="60293" y="216816"/>
                    </a:moveTo>
                    <a:cubicBezTo>
                      <a:pt x="40100" y="219864"/>
                      <a:pt x="19526" y="238914"/>
                      <a:pt x="0" y="215387"/>
                    </a:cubicBezTo>
                    <a:cubicBezTo>
                      <a:pt x="28956" y="162714"/>
                      <a:pt x="36767" y="102611"/>
                      <a:pt x="58865" y="47461"/>
                    </a:cubicBezTo>
                    <a:cubicBezTo>
                      <a:pt x="61341" y="41365"/>
                      <a:pt x="62103" y="36031"/>
                      <a:pt x="68961" y="34317"/>
                    </a:cubicBezTo>
                    <a:cubicBezTo>
                      <a:pt x="75248" y="19839"/>
                      <a:pt x="82296" y="6218"/>
                      <a:pt x="98584" y="408"/>
                    </a:cubicBezTo>
                    <a:cubicBezTo>
                      <a:pt x="135255" y="-3212"/>
                      <a:pt x="141542" y="17648"/>
                      <a:pt x="136684" y="47557"/>
                    </a:cubicBezTo>
                    <a:cubicBezTo>
                      <a:pt x="118777" y="80894"/>
                      <a:pt x="98870" y="113565"/>
                      <a:pt x="97441" y="153094"/>
                    </a:cubicBezTo>
                    <a:cubicBezTo>
                      <a:pt x="91059" y="177859"/>
                      <a:pt x="94679" y="208434"/>
                      <a:pt x="60293" y="216911"/>
                    </a:cubicBezTo>
                    <a:close/>
                  </a:path>
                </a:pathLst>
              </a:custGeom>
              <a:solidFill>
                <a:srgbClr val="D2D2D5"/>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2197038F-55CB-62B4-ECDF-CCCDF91FF729}"/>
                  </a:ext>
                </a:extLst>
              </p:cNvPr>
              <p:cNvSpPr/>
              <p:nvPr/>
            </p:nvSpPr>
            <p:spPr>
              <a:xfrm>
                <a:off x="5558621" y="3398519"/>
                <a:ext cx="247550" cy="184689"/>
              </a:xfrm>
              <a:custGeom>
                <a:avLst/>
                <a:gdLst>
                  <a:gd name="connsiteX0" fmla="*/ 216957 w 247550"/>
                  <a:gd name="connsiteY0" fmla="*/ 59246 h 184689"/>
                  <a:gd name="connsiteX1" fmla="*/ 246961 w 247550"/>
                  <a:gd name="connsiteY1" fmla="*/ 104870 h 184689"/>
                  <a:gd name="connsiteX2" fmla="*/ 227816 w 247550"/>
                  <a:gd name="connsiteY2" fmla="*/ 184690 h 184689"/>
                  <a:gd name="connsiteX3" fmla="*/ 204765 w 247550"/>
                  <a:gd name="connsiteY3" fmla="*/ 151924 h 184689"/>
                  <a:gd name="connsiteX4" fmla="*/ 46364 w 247550"/>
                  <a:gd name="connsiteY4" fmla="*/ 121539 h 184689"/>
                  <a:gd name="connsiteX5" fmla="*/ 25790 w 247550"/>
                  <a:gd name="connsiteY5" fmla="*/ 139446 h 184689"/>
                  <a:gd name="connsiteX6" fmla="*/ 12169 w 247550"/>
                  <a:gd name="connsiteY6" fmla="*/ 139065 h 184689"/>
                  <a:gd name="connsiteX7" fmla="*/ 7312 w 247550"/>
                  <a:gd name="connsiteY7" fmla="*/ 92583 h 184689"/>
                  <a:gd name="connsiteX8" fmla="*/ 49508 w 247550"/>
                  <a:gd name="connsiteY8" fmla="*/ 24289 h 184689"/>
                  <a:gd name="connsiteX9" fmla="*/ 94656 w 247550"/>
                  <a:gd name="connsiteY9" fmla="*/ 15812 h 184689"/>
                  <a:gd name="connsiteX10" fmla="*/ 111325 w 247550"/>
                  <a:gd name="connsiteY10" fmla="*/ 0 h 184689"/>
                  <a:gd name="connsiteX11" fmla="*/ 194288 w 247550"/>
                  <a:gd name="connsiteY11" fmla="*/ 57817 h 184689"/>
                  <a:gd name="connsiteX12" fmla="*/ 215433 w 247550"/>
                  <a:gd name="connsiteY12" fmla="*/ 57055 h 184689"/>
                  <a:gd name="connsiteX13" fmla="*/ 217052 w 247550"/>
                  <a:gd name="connsiteY13" fmla="*/ 59341 h 18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550" h="184689">
                    <a:moveTo>
                      <a:pt x="216957" y="59246"/>
                    </a:moveTo>
                    <a:cubicBezTo>
                      <a:pt x="226958" y="74485"/>
                      <a:pt x="236960" y="89725"/>
                      <a:pt x="246961" y="104870"/>
                    </a:cubicBezTo>
                    <a:cubicBezTo>
                      <a:pt x="239246" y="131159"/>
                      <a:pt x="262487" y="164878"/>
                      <a:pt x="227816" y="184690"/>
                    </a:cubicBezTo>
                    <a:cubicBezTo>
                      <a:pt x="214481" y="177737"/>
                      <a:pt x="210575" y="164116"/>
                      <a:pt x="204765" y="151924"/>
                    </a:cubicBezTo>
                    <a:cubicBezTo>
                      <a:pt x="154664" y="78772"/>
                      <a:pt x="103419" y="68866"/>
                      <a:pt x="46364" y="121539"/>
                    </a:cubicBezTo>
                    <a:cubicBezTo>
                      <a:pt x="40744" y="128968"/>
                      <a:pt x="34649" y="135826"/>
                      <a:pt x="25790" y="139446"/>
                    </a:cubicBezTo>
                    <a:cubicBezTo>
                      <a:pt x="21218" y="140398"/>
                      <a:pt x="16646" y="140303"/>
                      <a:pt x="12169" y="139065"/>
                    </a:cubicBezTo>
                    <a:cubicBezTo>
                      <a:pt x="-6976" y="125444"/>
                      <a:pt x="549" y="108585"/>
                      <a:pt x="7312" y="92583"/>
                    </a:cubicBezTo>
                    <a:cubicBezTo>
                      <a:pt x="17789" y="67723"/>
                      <a:pt x="33029" y="45434"/>
                      <a:pt x="49508" y="24289"/>
                    </a:cubicBezTo>
                    <a:cubicBezTo>
                      <a:pt x="60842" y="9811"/>
                      <a:pt x="72463" y="-15907"/>
                      <a:pt x="94656" y="15812"/>
                    </a:cubicBezTo>
                    <a:cubicBezTo>
                      <a:pt x="96275" y="18097"/>
                      <a:pt x="102181" y="1905"/>
                      <a:pt x="111325" y="0"/>
                    </a:cubicBezTo>
                    <a:cubicBezTo>
                      <a:pt x="137042" y="21908"/>
                      <a:pt x="158188" y="50578"/>
                      <a:pt x="194288" y="57817"/>
                    </a:cubicBezTo>
                    <a:cubicBezTo>
                      <a:pt x="201527" y="59246"/>
                      <a:pt x="208575" y="64294"/>
                      <a:pt x="215433" y="57055"/>
                    </a:cubicBezTo>
                    <a:cubicBezTo>
                      <a:pt x="215433" y="57055"/>
                      <a:pt x="217052" y="59341"/>
                      <a:pt x="217052" y="59341"/>
                    </a:cubicBezTo>
                    <a:close/>
                  </a:path>
                </a:pathLst>
              </a:custGeom>
              <a:solidFill>
                <a:srgbClr val="ACB0B4"/>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8110022-F12A-D08E-370C-6973562DB0E6}"/>
                  </a:ext>
                </a:extLst>
              </p:cNvPr>
              <p:cNvSpPr/>
              <p:nvPr/>
            </p:nvSpPr>
            <p:spPr>
              <a:xfrm>
                <a:off x="3992623" y="3617118"/>
                <a:ext cx="228060" cy="208949"/>
              </a:xfrm>
              <a:custGeom>
                <a:avLst/>
                <a:gdLst>
                  <a:gd name="connsiteX0" fmla="*/ 164944 w 228060"/>
                  <a:gd name="connsiteY0" fmla="*/ 207931 h 208949"/>
                  <a:gd name="connsiteX1" fmla="*/ 129321 w 228060"/>
                  <a:gd name="connsiteY1" fmla="*/ 173355 h 208949"/>
                  <a:gd name="connsiteX2" fmla="*/ 22355 w 228060"/>
                  <a:gd name="connsiteY2" fmla="*/ 78105 h 208949"/>
                  <a:gd name="connsiteX3" fmla="*/ 1876 w 228060"/>
                  <a:gd name="connsiteY3" fmla="*/ 1048 h 208949"/>
                  <a:gd name="connsiteX4" fmla="*/ 36071 w 228060"/>
                  <a:gd name="connsiteY4" fmla="*/ 26479 h 208949"/>
                  <a:gd name="connsiteX5" fmla="*/ 56359 w 228060"/>
                  <a:gd name="connsiteY5" fmla="*/ 0 h 208949"/>
                  <a:gd name="connsiteX6" fmla="*/ 69313 w 228060"/>
                  <a:gd name="connsiteY6" fmla="*/ 12954 h 208949"/>
                  <a:gd name="connsiteX7" fmla="*/ 183518 w 228060"/>
                  <a:gd name="connsiteY7" fmla="*/ 94583 h 208949"/>
                  <a:gd name="connsiteX8" fmla="*/ 224666 w 228060"/>
                  <a:gd name="connsiteY8" fmla="*/ 151352 h 208949"/>
                  <a:gd name="connsiteX9" fmla="*/ 210474 w 228060"/>
                  <a:gd name="connsiteY9" fmla="*/ 176213 h 208949"/>
                  <a:gd name="connsiteX10" fmla="*/ 164754 w 228060"/>
                  <a:gd name="connsiteY10" fmla="*/ 207931 h 20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60" h="208949">
                    <a:moveTo>
                      <a:pt x="164944" y="207931"/>
                    </a:moveTo>
                    <a:cubicBezTo>
                      <a:pt x="159515" y="189833"/>
                      <a:pt x="159229" y="166497"/>
                      <a:pt x="129321" y="173355"/>
                    </a:cubicBezTo>
                    <a:cubicBezTo>
                      <a:pt x="120177" y="112014"/>
                      <a:pt x="67408" y="99346"/>
                      <a:pt x="22355" y="78105"/>
                    </a:cubicBezTo>
                    <a:cubicBezTo>
                      <a:pt x="6924" y="54674"/>
                      <a:pt x="-4696" y="30289"/>
                      <a:pt x="1876" y="1048"/>
                    </a:cubicBezTo>
                    <a:cubicBezTo>
                      <a:pt x="24450" y="-3905"/>
                      <a:pt x="30642" y="10478"/>
                      <a:pt x="36071" y="26479"/>
                    </a:cubicBezTo>
                    <a:cubicBezTo>
                      <a:pt x="42834" y="20003"/>
                      <a:pt x="40071" y="2476"/>
                      <a:pt x="56359" y="0"/>
                    </a:cubicBezTo>
                    <a:cubicBezTo>
                      <a:pt x="62455" y="2572"/>
                      <a:pt x="67313" y="6763"/>
                      <a:pt x="69313" y="12954"/>
                    </a:cubicBezTo>
                    <a:cubicBezTo>
                      <a:pt x="86744" y="68961"/>
                      <a:pt x="127130" y="91440"/>
                      <a:pt x="183518" y="94583"/>
                    </a:cubicBezTo>
                    <a:cubicBezTo>
                      <a:pt x="229333" y="97155"/>
                      <a:pt x="232667" y="103727"/>
                      <a:pt x="224666" y="151352"/>
                    </a:cubicBezTo>
                    <a:cubicBezTo>
                      <a:pt x="221428" y="160496"/>
                      <a:pt x="216474" y="168592"/>
                      <a:pt x="210474" y="176213"/>
                    </a:cubicBezTo>
                    <a:cubicBezTo>
                      <a:pt x="194662" y="185928"/>
                      <a:pt x="192090" y="214693"/>
                      <a:pt x="164754" y="207931"/>
                    </a:cubicBezTo>
                    <a:close/>
                  </a:path>
                </a:pathLst>
              </a:custGeom>
              <a:solidFill>
                <a:srgbClr val="B5B7BB"/>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0F6A3FFA-F534-14FF-7A15-51D329828B53}"/>
                  </a:ext>
                </a:extLst>
              </p:cNvPr>
              <p:cNvSpPr/>
              <p:nvPr/>
            </p:nvSpPr>
            <p:spPr>
              <a:xfrm>
                <a:off x="4536195" y="2302382"/>
                <a:ext cx="281041" cy="205640"/>
              </a:xfrm>
              <a:custGeom>
                <a:avLst/>
                <a:gdLst>
                  <a:gd name="connsiteX0" fmla="*/ 154106 w 281041"/>
                  <a:gd name="connsiteY0" fmla="*/ 139160 h 205640"/>
                  <a:gd name="connsiteX1" fmla="*/ 76667 w 281041"/>
                  <a:gd name="connsiteY1" fmla="*/ 185833 h 205640"/>
                  <a:gd name="connsiteX2" fmla="*/ 37996 w 281041"/>
                  <a:gd name="connsiteY2" fmla="*/ 201740 h 205640"/>
                  <a:gd name="connsiteX3" fmla="*/ 1801 w 281041"/>
                  <a:gd name="connsiteY3" fmla="*/ 192215 h 205640"/>
                  <a:gd name="connsiteX4" fmla="*/ 23708 w 281041"/>
                  <a:gd name="connsiteY4" fmla="*/ 169926 h 205640"/>
                  <a:gd name="connsiteX5" fmla="*/ 31138 w 281041"/>
                  <a:gd name="connsiteY5" fmla="*/ 158210 h 205640"/>
                  <a:gd name="connsiteX6" fmla="*/ 104194 w 281041"/>
                  <a:gd name="connsiteY6" fmla="*/ 122396 h 205640"/>
                  <a:gd name="connsiteX7" fmla="*/ 155153 w 281041"/>
                  <a:gd name="connsiteY7" fmla="*/ 63246 h 205640"/>
                  <a:gd name="connsiteX8" fmla="*/ 250403 w 281041"/>
                  <a:gd name="connsiteY8" fmla="*/ 0 h 205640"/>
                  <a:gd name="connsiteX9" fmla="*/ 267072 w 281041"/>
                  <a:gd name="connsiteY9" fmla="*/ 45053 h 205640"/>
                  <a:gd name="connsiteX10" fmla="*/ 237164 w 281041"/>
                  <a:gd name="connsiteY10" fmla="*/ 73057 h 205640"/>
                  <a:gd name="connsiteX11" fmla="*/ 163726 w 281041"/>
                  <a:gd name="connsiteY11" fmla="*/ 130683 h 205640"/>
                  <a:gd name="connsiteX12" fmla="*/ 154106 w 281041"/>
                  <a:gd name="connsiteY12" fmla="*/ 139256 h 20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41" h="205640">
                    <a:moveTo>
                      <a:pt x="154106" y="139160"/>
                    </a:moveTo>
                    <a:cubicBezTo>
                      <a:pt x="118863" y="138684"/>
                      <a:pt x="110957" y="182880"/>
                      <a:pt x="76667" y="185833"/>
                    </a:cubicBezTo>
                    <a:cubicBezTo>
                      <a:pt x="63427" y="186976"/>
                      <a:pt x="51140" y="196977"/>
                      <a:pt x="37996" y="201740"/>
                    </a:cubicBezTo>
                    <a:cubicBezTo>
                      <a:pt x="24089" y="206883"/>
                      <a:pt x="8944" y="209645"/>
                      <a:pt x="1801" y="192215"/>
                    </a:cubicBezTo>
                    <a:cubicBezTo>
                      <a:pt x="-7058" y="170498"/>
                      <a:pt x="19422" y="180689"/>
                      <a:pt x="23708" y="169926"/>
                    </a:cubicBezTo>
                    <a:cubicBezTo>
                      <a:pt x="25423" y="165735"/>
                      <a:pt x="28661" y="162116"/>
                      <a:pt x="31138" y="158210"/>
                    </a:cubicBezTo>
                    <a:cubicBezTo>
                      <a:pt x="60379" y="157448"/>
                      <a:pt x="92384" y="172593"/>
                      <a:pt x="104194" y="122396"/>
                    </a:cubicBezTo>
                    <a:cubicBezTo>
                      <a:pt x="108100" y="105918"/>
                      <a:pt x="150581" y="95345"/>
                      <a:pt x="155153" y="63246"/>
                    </a:cubicBezTo>
                    <a:cubicBezTo>
                      <a:pt x="180871" y="33052"/>
                      <a:pt x="208779" y="6191"/>
                      <a:pt x="250403" y="0"/>
                    </a:cubicBezTo>
                    <a:cubicBezTo>
                      <a:pt x="279074" y="6382"/>
                      <a:pt x="293647" y="16955"/>
                      <a:pt x="267072" y="45053"/>
                    </a:cubicBezTo>
                    <a:cubicBezTo>
                      <a:pt x="257547" y="55055"/>
                      <a:pt x="251832" y="68580"/>
                      <a:pt x="237164" y="73057"/>
                    </a:cubicBezTo>
                    <a:cubicBezTo>
                      <a:pt x="206874" y="84963"/>
                      <a:pt x="180585" y="101822"/>
                      <a:pt x="163726" y="130683"/>
                    </a:cubicBezTo>
                    <a:cubicBezTo>
                      <a:pt x="161249" y="134303"/>
                      <a:pt x="158011" y="137160"/>
                      <a:pt x="154106" y="139256"/>
                    </a:cubicBezTo>
                    <a:close/>
                  </a:path>
                </a:pathLst>
              </a:custGeom>
              <a:solidFill>
                <a:srgbClr val="E4E4E7"/>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C114D395-1F3F-02D3-2C70-9E9C0A100F13}"/>
                  </a:ext>
                </a:extLst>
              </p:cNvPr>
              <p:cNvSpPr/>
              <p:nvPr/>
            </p:nvSpPr>
            <p:spPr>
              <a:xfrm>
                <a:off x="5699902" y="3532432"/>
                <a:ext cx="142004" cy="257733"/>
              </a:xfrm>
              <a:custGeom>
                <a:avLst/>
                <a:gdLst>
                  <a:gd name="connsiteX0" fmla="*/ 123873 w 142004"/>
                  <a:gd name="connsiteY0" fmla="*/ 485 h 257733"/>
                  <a:gd name="connsiteX1" fmla="*/ 87488 w 142004"/>
                  <a:gd name="connsiteY1" fmla="*/ 184032 h 257733"/>
                  <a:gd name="connsiteX2" fmla="*/ 45958 w 142004"/>
                  <a:gd name="connsiteY2" fmla="*/ 247754 h 257733"/>
                  <a:gd name="connsiteX3" fmla="*/ 238 w 142004"/>
                  <a:gd name="connsiteY3" fmla="*/ 231371 h 257733"/>
                  <a:gd name="connsiteX4" fmla="*/ 25670 w 142004"/>
                  <a:gd name="connsiteY4" fmla="*/ 172983 h 257733"/>
                  <a:gd name="connsiteX5" fmla="*/ 99870 w 142004"/>
                  <a:gd name="connsiteY5" fmla="*/ 21726 h 257733"/>
                  <a:gd name="connsiteX6" fmla="*/ 123778 w 142004"/>
                  <a:gd name="connsiteY6" fmla="*/ 580 h 2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04" h="257733">
                    <a:moveTo>
                      <a:pt x="123873" y="485"/>
                    </a:moveTo>
                    <a:cubicBezTo>
                      <a:pt x="156734" y="68017"/>
                      <a:pt x="145114" y="123358"/>
                      <a:pt x="87488" y="184032"/>
                    </a:cubicBezTo>
                    <a:cubicBezTo>
                      <a:pt x="70057" y="202415"/>
                      <a:pt x="41767" y="214893"/>
                      <a:pt x="45958" y="247754"/>
                    </a:cubicBezTo>
                    <a:cubicBezTo>
                      <a:pt x="19384" y="265280"/>
                      <a:pt x="2620" y="259660"/>
                      <a:pt x="238" y="231371"/>
                    </a:cubicBezTo>
                    <a:cubicBezTo>
                      <a:pt x="-1762" y="207749"/>
                      <a:pt x="9001" y="187747"/>
                      <a:pt x="25670" y="172983"/>
                    </a:cubicBezTo>
                    <a:cubicBezTo>
                      <a:pt x="71486" y="132406"/>
                      <a:pt x="95774" y="82305"/>
                      <a:pt x="99870" y="21726"/>
                    </a:cubicBezTo>
                    <a:cubicBezTo>
                      <a:pt x="100822" y="8105"/>
                      <a:pt x="106728" y="-2658"/>
                      <a:pt x="123778" y="580"/>
                    </a:cubicBezTo>
                    <a:close/>
                  </a:path>
                </a:pathLst>
              </a:custGeom>
              <a:solidFill>
                <a:srgbClr val="353536"/>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ACED41E-E91E-AE6C-1F42-FCBDE0BD9F83}"/>
                  </a:ext>
                </a:extLst>
              </p:cNvPr>
              <p:cNvSpPr/>
              <p:nvPr/>
            </p:nvSpPr>
            <p:spPr>
              <a:xfrm>
                <a:off x="4983670" y="2088968"/>
                <a:ext cx="172783" cy="196894"/>
              </a:xfrm>
              <a:custGeom>
                <a:avLst/>
                <a:gdLst>
                  <a:gd name="connsiteX0" fmla="*/ 95 w 172783"/>
                  <a:gd name="connsiteY0" fmla="*/ 31201 h 196894"/>
                  <a:gd name="connsiteX1" fmla="*/ 50387 w 172783"/>
                  <a:gd name="connsiteY1" fmla="*/ 530 h 196894"/>
                  <a:gd name="connsiteX2" fmla="*/ 89249 w 172783"/>
                  <a:gd name="connsiteY2" fmla="*/ 56442 h 196894"/>
                  <a:gd name="connsiteX3" fmla="*/ 129445 w 172783"/>
                  <a:gd name="connsiteY3" fmla="*/ 134166 h 196894"/>
                  <a:gd name="connsiteX4" fmla="*/ 172783 w 172783"/>
                  <a:gd name="connsiteY4" fmla="*/ 172838 h 196894"/>
                  <a:gd name="connsiteX5" fmla="*/ 99060 w 172783"/>
                  <a:gd name="connsiteY5" fmla="*/ 195983 h 196894"/>
                  <a:gd name="connsiteX6" fmla="*/ 49721 w 172783"/>
                  <a:gd name="connsiteY6" fmla="*/ 156359 h 196894"/>
                  <a:gd name="connsiteX7" fmla="*/ 0 w 172783"/>
                  <a:gd name="connsiteY7" fmla="*/ 31201 h 196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783" h="196894">
                    <a:moveTo>
                      <a:pt x="95" y="31201"/>
                    </a:moveTo>
                    <a:cubicBezTo>
                      <a:pt x="14954" y="17961"/>
                      <a:pt x="24765" y="-3661"/>
                      <a:pt x="50387" y="530"/>
                    </a:cubicBezTo>
                    <a:cubicBezTo>
                      <a:pt x="69628" y="14818"/>
                      <a:pt x="84582" y="32058"/>
                      <a:pt x="89249" y="56442"/>
                    </a:cubicBezTo>
                    <a:cubicBezTo>
                      <a:pt x="59436" y="104543"/>
                      <a:pt x="103251" y="114830"/>
                      <a:pt x="129445" y="134166"/>
                    </a:cubicBezTo>
                    <a:cubicBezTo>
                      <a:pt x="146113" y="144548"/>
                      <a:pt x="152971" y="165884"/>
                      <a:pt x="172783" y="172838"/>
                    </a:cubicBezTo>
                    <a:cubicBezTo>
                      <a:pt x="154210" y="199603"/>
                      <a:pt x="126682" y="197793"/>
                      <a:pt x="99060" y="195983"/>
                    </a:cubicBezTo>
                    <a:cubicBezTo>
                      <a:pt x="76010" y="190935"/>
                      <a:pt x="56864" y="177791"/>
                      <a:pt x="49721" y="156359"/>
                    </a:cubicBezTo>
                    <a:cubicBezTo>
                      <a:pt x="35528" y="113592"/>
                      <a:pt x="15621" y="73301"/>
                      <a:pt x="0" y="31201"/>
                    </a:cubicBezTo>
                    <a:close/>
                  </a:path>
                </a:pathLst>
              </a:custGeom>
              <a:solidFill>
                <a:srgbClr val="A7A9AC"/>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36FE72CD-4BBA-A6B0-8E7A-CA921E9E2E1A}"/>
                  </a:ext>
                </a:extLst>
              </p:cNvPr>
              <p:cNvSpPr/>
              <p:nvPr/>
            </p:nvSpPr>
            <p:spPr>
              <a:xfrm>
                <a:off x="5683557" y="3503485"/>
                <a:ext cx="140229" cy="505682"/>
              </a:xfrm>
              <a:custGeom>
                <a:avLst/>
                <a:gdLst>
                  <a:gd name="connsiteX0" fmla="*/ 140218 w 140229"/>
                  <a:gd name="connsiteY0" fmla="*/ 29432 h 505682"/>
                  <a:gd name="connsiteX1" fmla="*/ 120978 w 140229"/>
                  <a:gd name="connsiteY1" fmla="*/ 68866 h 505682"/>
                  <a:gd name="connsiteX2" fmla="*/ 56017 w 140229"/>
                  <a:gd name="connsiteY2" fmla="*/ 203454 h 505682"/>
                  <a:gd name="connsiteX3" fmla="*/ 27156 w 140229"/>
                  <a:gd name="connsiteY3" fmla="*/ 245269 h 505682"/>
                  <a:gd name="connsiteX4" fmla="*/ 62399 w 140229"/>
                  <a:gd name="connsiteY4" fmla="*/ 276606 h 505682"/>
                  <a:gd name="connsiteX5" fmla="*/ 72114 w 140229"/>
                  <a:gd name="connsiteY5" fmla="*/ 315754 h 505682"/>
                  <a:gd name="connsiteX6" fmla="*/ 40492 w 140229"/>
                  <a:gd name="connsiteY6" fmla="*/ 465772 h 505682"/>
                  <a:gd name="connsiteX7" fmla="*/ 6773 w 140229"/>
                  <a:gd name="connsiteY7" fmla="*/ 505682 h 505682"/>
                  <a:gd name="connsiteX8" fmla="*/ 1344 w 140229"/>
                  <a:gd name="connsiteY8" fmla="*/ 493490 h 505682"/>
                  <a:gd name="connsiteX9" fmla="*/ 27728 w 140229"/>
                  <a:gd name="connsiteY9" fmla="*/ 347091 h 505682"/>
                  <a:gd name="connsiteX10" fmla="*/ 25442 w 140229"/>
                  <a:gd name="connsiteY10" fmla="*/ 304800 h 505682"/>
                  <a:gd name="connsiteX11" fmla="*/ 12774 w 140229"/>
                  <a:gd name="connsiteY11" fmla="*/ 203835 h 505682"/>
                  <a:gd name="connsiteX12" fmla="*/ 102880 w 140229"/>
                  <a:gd name="connsiteY12" fmla="*/ 77152 h 505682"/>
                  <a:gd name="connsiteX13" fmla="*/ 122026 w 140229"/>
                  <a:gd name="connsiteY13" fmla="*/ 0 h 505682"/>
                  <a:gd name="connsiteX14" fmla="*/ 140218 w 140229"/>
                  <a:gd name="connsiteY14" fmla="*/ 29432 h 50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229" h="505682">
                    <a:moveTo>
                      <a:pt x="140218" y="29432"/>
                    </a:moveTo>
                    <a:cubicBezTo>
                      <a:pt x="122406" y="37052"/>
                      <a:pt x="120311" y="52578"/>
                      <a:pt x="120978" y="68866"/>
                    </a:cubicBezTo>
                    <a:cubicBezTo>
                      <a:pt x="123073" y="125254"/>
                      <a:pt x="100499" y="169545"/>
                      <a:pt x="56017" y="203454"/>
                    </a:cubicBezTo>
                    <a:cubicBezTo>
                      <a:pt x="41825" y="214217"/>
                      <a:pt x="29347" y="227838"/>
                      <a:pt x="27156" y="245269"/>
                    </a:cubicBezTo>
                    <a:cubicBezTo>
                      <a:pt x="24109" y="269653"/>
                      <a:pt x="26680" y="293180"/>
                      <a:pt x="62399" y="276606"/>
                    </a:cubicBezTo>
                    <a:cubicBezTo>
                      <a:pt x="69067" y="288798"/>
                      <a:pt x="75639" y="300990"/>
                      <a:pt x="72114" y="315754"/>
                    </a:cubicBezTo>
                    <a:cubicBezTo>
                      <a:pt x="48112" y="362902"/>
                      <a:pt x="62970" y="418147"/>
                      <a:pt x="40492" y="465772"/>
                    </a:cubicBezTo>
                    <a:cubicBezTo>
                      <a:pt x="32681" y="482346"/>
                      <a:pt x="31252" y="503491"/>
                      <a:pt x="6773" y="505682"/>
                    </a:cubicBezTo>
                    <a:cubicBezTo>
                      <a:pt x="3249" y="502348"/>
                      <a:pt x="1439" y="498253"/>
                      <a:pt x="1344" y="493490"/>
                    </a:cubicBezTo>
                    <a:cubicBezTo>
                      <a:pt x="9059" y="444532"/>
                      <a:pt x="31728" y="398145"/>
                      <a:pt x="27728" y="347091"/>
                    </a:cubicBezTo>
                    <a:cubicBezTo>
                      <a:pt x="34014" y="332613"/>
                      <a:pt x="39825" y="317754"/>
                      <a:pt x="25442" y="304800"/>
                    </a:cubicBezTo>
                    <a:cubicBezTo>
                      <a:pt x="-8181" y="274606"/>
                      <a:pt x="-4181" y="240125"/>
                      <a:pt x="12774" y="203835"/>
                    </a:cubicBezTo>
                    <a:cubicBezTo>
                      <a:pt x="54208" y="169735"/>
                      <a:pt x="82211" y="126016"/>
                      <a:pt x="102880" y="77152"/>
                    </a:cubicBezTo>
                    <a:cubicBezTo>
                      <a:pt x="126597" y="55721"/>
                      <a:pt x="87831" y="18859"/>
                      <a:pt x="122026" y="0"/>
                    </a:cubicBezTo>
                    <a:cubicBezTo>
                      <a:pt x="130788" y="8191"/>
                      <a:pt x="140599" y="15621"/>
                      <a:pt x="140218" y="29432"/>
                    </a:cubicBezTo>
                    <a:close/>
                  </a:path>
                </a:pathLst>
              </a:custGeom>
              <a:solidFill>
                <a:srgbClr val="85888D"/>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D1A09320-5569-E75A-8C2D-B579522F5B8B}"/>
                  </a:ext>
                </a:extLst>
              </p:cNvPr>
              <p:cNvSpPr/>
              <p:nvPr/>
            </p:nvSpPr>
            <p:spPr>
              <a:xfrm>
                <a:off x="4653152" y="2241763"/>
                <a:ext cx="149586" cy="123865"/>
              </a:xfrm>
              <a:custGeom>
                <a:avLst/>
                <a:gdLst>
                  <a:gd name="connsiteX0" fmla="*/ 133064 w 149586"/>
                  <a:gd name="connsiteY0" fmla="*/ 67192 h 123865"/>
                  <a:gd name="connsiteX1" fmla="*/ 38005 w 149586"/>
                  <a:gd name="connsiteY1" fmla="*/ 123865 h 123865"/>
                  <a:gd name="connsiteX2" fmla="*/ 0 w 149586"/>
                  <a:gd name="connsiteY2" fmla="*/ 47856 h 123865"/>
                  <a:gd name="connsiteX3" fmla="*/ 55436 w 149586"/>
                  <a:gd name="connsiteY3" fmla="*/ 3279 h 123865"/>
                  <a:gd name="connsiteX4" fmla="*/ 102489 w 149586"/>
                  <a:gd name="connsiteY4" fmla="*/ 40 h 123865"/>
                  <a:gd name="connsiteX5" fmla="*/ 145352 w 149586"/>
                  <a:gd name="connsiteY5" fmla="*/ 22329 h 123865"/>
                  <a:gd name="connsiteX6" fmla="*/ 133064 w 149586"/>
                  <a:gd name="connsiteY6" fmla="*/ 67287 h 1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86" h="123865">
                    <a:moveTo>
                      <a:pt x="133064" y="67192"/>
                    </a:moveTo>
                    <a:cubicBezTo>
                      <a:pt x="101346" y="86051"/>
                      <a:pt x="69723" y="105006"/>
                      <a:pt x="38005" y="123865"/>
                    </a:cubicBezTo>
                    <a:cubicBezTo>
                      <a:pt x="51530" y="85480"/>
                      <a:pt x="12478" y="73288"/>
                      <a:pt x="0" y="47856"/>
                    </a:cubicBezTo>
                    <a:cubicBezTo>
                      <a:pt x="9811" y="22234"/>
                      <a:pt x="43529" y="26234"/>
                      <a:pt x="55436" y="3279"/>
                    </a:cubicBezTo>
                    <a:cubicBezTo>
                      <a:pt x="71438" y="6613"/>
                      <a:pt x="86773" y="421"/>
                      <a:pt x="102489" y="40"/>
                    </a:cubicBezTo>
                    <a:cubicBezTo>
                      <a:pt x="120968" y="-436"/>
                      <a:pt x="138303" y="3088"/>
                      <a:pt x="145352" y="22329"/>
                    </a:cubicBezTo>
                    <a:cubicBezTo>
                      <a:pt x="151638" y="39188"/>
                      <a:pt x="153353" y="56714"/>
                      <a:pt x="133064" y="67287"/>
                    </a:cubicBezTo>
                    <a:close/>
                  </a:path>
                </a:pathLst>
              </a:custGeom>
              <a:solidFill>
                <a:srgbClr val="4A4A4B"/>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987E047B-DB19-813C-68F0-A82112B330B6}"/>
                  </a:ext>
                </a:extLst>
              </p:cNvPr>
              <p:cNvSpPr/>
              <p:nvPr/>
            </p:nvSpPr>
            <p:spPr>
              <a:xfrm>
                <a:off x="3785050" y="3000564"/>
                <a:ext cx="141117" cy="158305"/>
              </a:xfrm>
              <a:custGeom>
                <a:avLst/>
                <a:gdLst>
                  <a:gd name="connsiteX0" fmla="*/ 10185 w 141117"/>
                  <a:gd name="connsiteY0" fmla="*/ 0 h 158305"/>
                  <a:gd name="connsiteX1" fmla="*/ 58858 w 141117"/>
                  <a:gd name="connsiteY1" fmla="*/ 20193 h 158305"/>
                  <a:gd name="connsiteX2" fmla="*/ 127533 w 141117"/>
                  <a:gd name="connsiteY2" fmla="*/ 44768 h 158305"/>
                  <a:gd name="connsiteX3" fmla="*/ 138868 w 141117"/>
                  <a:gd name="connsiteY3" fmla="*/ 51149 h 158305"/>
                  <a:gd name="connsiteX4" fmla="*/ 139630 w 141117"/>
                  <a:gd name="connsiteY4" fmla="*/ 71342 h 158305"/>
                  <a:gd name="connsiteX5" fmla="*/ 103721 w 141117"/>
                  <a:gd name="connsiteY5" fmla="*/ 112205 h 158305"/>
                  <a:gd name="connsiteX6" fmla="*/ 72193 w 141117"/>
                  <a:gd name="connsiteY6" fmla="*/ 152400 h 158305"/>
                  <a:gd name="connsiteX7" fmla="*/ 59429 w 141117"/>
                  <a:gd name="connsiteY7" fmla="*/ 158306 h 158305"/>
                  <a:gd name="connsiteX8" fmla="*/ 18948 w 141117"/>
                  <a:gd name="connsiteY8" fmla="*/ 144399 h 158305"/>
                  <a:gd name="connsiteX9" fmla="*/ 12281 w 141117"/>
                  <a:gd name="connsiteY9" fmla="*/ 123825 h 158305"/>
                  <a:gd name="connsiteX10" fmla="*/ 12947 w 141117"/>
                  <a:gd name="connsiteY10" fmla="*/ 60103 h 158305"/>
                  <a:gd name="connsiteX11" fmla="*/ 10185 w 141117"/>
                  <a:gd name="connsiteY11" fmla="*/ 95 h 15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117" h="158305">
                    <a:moveTo>
                      <a:pt x="10185" y="0"/>
                    </a:moveTo>
                    <a:cubicBezTo>
                      <a:pt x="20187" y="21812"/>
                      <a:pt x="42856" y="12859"/>
                      <a:pt x="58858" y="20193"/>
                    </a:cubicBezTo>
                    <a:cubicBezTo>
                      <a:pt x="78480" y="37433"/>
                      <a:pt x="99339" y="51340"/>
                      <a:pt x="127533" y="44768"/>
                    </a:cubicBezTo>
                    <a:cubicBezTo>
                      <a:pt x="132201" y="45339"/>
                      <a:pt x="135915" y="47530"/>
                      <a:pt x="138868" y="51149"/>
                    </a:cubicBezTo>
                    <a:cubicBezTo>
                      <a:pt x="141726" y="57817"/>
                      <a:pt x="141726" y="64484"/>
                      <a:pt x="139630" y="71342"/>
                    </a:cubicBezTo>
                    <a:cubicBezTo>
                      <a:pt x="132010" y="88773"/>
                      <a:pt x="122199" y="104204"/>
                      <a:pt x="103721" y="112205"/>
                    </a:cubicBezTo>
                    <a:cubicBezTo>
                      <a:pt x="58001" y="97917"/>
                      <a:pt x="87528" y="142780"/>
                      <a:pt x="72193" y="152400"/>
                    </a:cubicBezTo>
                    <a:cubicBezTo>
                      <a:pt x="68669" y="155924"/>
                      <a:pt x="64383" y="157829"/>
                      <a:pt x="59429" y="158306"/>
                    </a:cubicBezTo>
                    <a:cubicBezTo>
                      <a:pt x="44475" y="157925"/>
                      <a:pt x="31140" y="152972"/>
                      <a:pt x="18948" y="144399"/>
                    </a:cubicBezTo>
                    <a:cubicBezTo>
                      <a:pt x="10662" y="139541"/>
                      <a:pt x="10852" y="131921"/>
                      <a:pt x="12281" y="123825"/>
                    </a:cubicBezTo>
                    <a:cubicBezTo>
                      <a:pt x="19425" y="102680"/>
                      <a:pt x="18091" y="81439"/>
                      <a:pt x="12947" y="60103"/>
                    </a:cubicBezTo>
                    <a:cubicBezTo>
                      <a:pt x="8852" y="40196"/>
                      <a:pt x="-12294" y="21146"/>
                      <a:pt x="10185" y="95"/>
                    </a:cubicBezTo>
                    <a:close/>
                  </a:path>
                </a:pathLst>
              </a:custGeom>
              <a:solidFill>
                <a:srgbClr val="BDBDBF"/>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809F194-79D5-1E9E-D3ED-2A79FD175DE2}"/>
                  </a:ext>
                </a:extLst>
              </p:cNvPr>
              <p:cNvSpPr/>
              <p:nvPr/>
            </p:nvSpPr>
            <p:spPr>
              <a:xfrm>
                <a:off x="4681727" y="2052637"/>
                <a:ext cx="283845" cy="133064"/>
              </a:xfrm>
              <a:custGeom>
                <a:avLst/>
                <a:gdLst>
                  <a:gd name="connsiteX0" fmla="*/ 283845 w 283845"/>
                  <a:gd name="connsiteY0" fmla="*/ 8382 h 133064"/>
                  <a:gd name="connsiteX1" fmla="*/ 185071 w 283845"/>
                  <a:gd name="connsiteY1" fmla="*/ 47149 h 133064"/>
                  <a:gd name="connsiteX2" fmla="*/ 0 w 283845"/>
                  <a:gd name="connsiteY2" fmla="*/ 133064 h 133064"/>
                  <a:gd name="connsiteX3" fmla="*/ 209550 w 283845"/>
                  <a:gd name="connsiteY3" fmla="*/ 0 h 133064"/>
                  <a:gd name="connsiteX4" fmla="*/ 283750 w 283845"/>
                  <a:gd name="connsiteY4" fmla="*/ 8382 h 133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45" h="133064">
                    <a:moveTo>
                      <a:pt x="283845" y="8382"/>
                    </a:moveTo>
                    <a:cubicBezTo>
                      <a:pt x="255079" y="31814"/>
                      <a:pt x="217265" y="32290"/>
                      <a:pt x="185071" y="47149"/>
                    </a:cubicBezTo>
                    <a:cubicBezTo>
                      <a:pt x="123444" y="75819"/>
                      <a:pt x="61722" y="104394"/>
                      <a:pt x="0" y="133064"/>
                    </a:cubicBezTo>
                    <a:cubicBezTo>
                      <a:pt x="58388" y="70771"/>
                      <a:pt x="117443" y="9430"/>
                      <a:pt x="209550" y="0"/>
                    </a:cubicBezTo>
                    <a:cubicBezTo>
                      <a:pt x="233267" y="12002"/>
                      <a:pt x="259937" y="-2286"/>
                      <a:pt x="283750" y="8382"/>
                    </a:cubicBezTo>
                    <a:close/>
                  </a:path>
                </a:pathLst>
              </a:custGeom>
              <a:solidFill>
                <a:srgbClr val="E8E9EA"/>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7DC6C7DB-0FF1-1509-D1AA-8CCFB8A269FF}"/>
                  </a:ext>
                </a:extLst>
              </p:cNvPr>
              <p:cNvSpPr/>
              <p:nvPr/>
            </p:nvSpPr>
            <p:spPr>
              <a:xfrm>
                <a:off x="3900848" y="3335359"/>
                <a:ext cx="207099" cy="76260"/>
              </a:xfrm>
              <a:custGeom>
                <a:avLst/>
                <a:gdLst>
                  <a:gd name="connsiteX0" fmla="*/ 39072 w 207099"/>
                  <a:gd name="connsiteY0" fmla="*/ 18012 h 76260"/>
                  <a:gd name="connsiteX1" fmla="*/ 56027 w 207099"/>
                  <a:gd name="connsiteY1" fmla="*/ 6582 h 76260"/>
                  <a:gd name="connsiteX2" fmla="*/ 74314 w 207099"/>
                  <a:gd name="connsiteY2" fmla="*/ 18012 h 76260"/>
                  <a:gd name="connsiteX3" fmla="*/ 135274 w 207099"/>
                  <a:gd name="connsiteY3" fmla="*/ 8582 h 76260"/>
                  <a:gd name="connsiteX4" fmla="*/ 204998 w 207099"/>
                  <a:gd name="connsiteY4" fmla="*/ 27346 h 76260"/>
                  <a:gd name="connsiteX5" fmla="*/ 189853 w 207099"/>
                  <a:gd name="connsiteY5" fmla="*/ 48396 h 76260"/>
                  <a:gd name="connsiteX6" fmla="*/ 123559 w 207099"/>
                  <a:gd name="connsiteY6" fmla="*/ 58398 h 76260"/>
                  <a:gd name="connsiteX7" fmla="*/ 877 w 207099"/>
                  <a:gd name="connsiteY7" fmla="*/ 55635 h 76260"/>
                  <a:gd name="connsiteX8" fmla="*/ 20879 w 207099"/>
                  <a:gd name="connsiteY8" fmla="*/ 32775 h 76260"/>
                  <a:gd name="connsiteX9" fmla="*/ 39072 w 207099"/>
                  <a:gd name="connsiteY9" fmla="*/ 18202 h 7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99" h="76260">
                    <a:moveTo>
                      <a:pt x="39072" y="18012"/>
                    </a:moveTo>
                    <a:cubicBezTo>
                      <a:pt x="44692" y="14202"/>
                      <a:pt x="50407" y="10392"/>
                      <a:pt x="56027" y="6582"/>
                    </a:cubicBezTo>
                    <a:cubicBezTo>
                      <a:pt x="64313" y="6963"/>
                      <a:pt x="70505" y="10582"/>
                      <a:pt x="74314" y="18012"/>
                    </a:cubicBezTo>
                    <a:cubicBezTo>
                      <a:pt x="98889" y="43158"/>
                      <a:pt x="115844" y="15916"/>
                      <a:pt x="135274" y="8582"/>
                    </a:cubicBezTo>
                    <a:cubicBezTo>
                      <a:pt x="163564" y="-2086"/>
                      <a:pt x="189662" y="-9134"/>
                      <a:pt x="204998" y="27346"/>
                    </a:cubicBezTo>
                    <a:cubicBezTo>
                      <a:pt x="211760" y="43348"/>
                      <a:pt x="200997" y="45825"/>
                      <a:pt x="189853" y="48396"/>
                    </a:cubicBezTo>
                    <a:cubicBezTo>
                      <a:pt x="165088" y="34300"/>
                      <a:pt x="144895" y="49158"/>
                      <a:pt x="123559" y="58398"/>
                    </a:cubicBezTo>
                    <a:cubicBezTo>
                      <a:pt x="82411" y="76209"/>
                      <a:pt x="41072" y="88687"/>
                      <a:pt x="877" y="55635"/>
                    </a:cubicBezTo>
                    <a:cubicBezTo>
                      <a:pt x="-3410" y="38491"/>
                      <a:pt x="8782" y="34680"/>
                      <a:pt x="20879" y="32775"/>
                    </a:cubicBezTo>
                    <a:cubicBezTo>
                      <a:pt x="30404" y="31251"/>
                      <a:pt x="37929" y="29251"/>
                      <a:pt x="39072" y="18202"/>
                    </a:cubicBezTo>
                    <a:close/>
                  </a:path>
                </a:pathLst>
              </a:custGeom>
              <a:solidFill>
                <a:srgbClr val="312F2F"/>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FBF1D0F1-9BC1-8A32-AA22-5DC238544C42}"/>
                  </a:ext>
                </a:extLst>
              </p:cNvPr>
              <p:cNvSpPr/>
              <p:nvPr/>
            </p:nvSpPr>
            <p:spPr>
              <a:xfrm>
                <a:off x="5082166" y="2261805"/>
                <a:ext cx="160202" cy="94678"/>
              </a:xfrm>
              <a:custGeom>
                <a:avLst/>
                <a:gdLst>
                  <a:gd name="connsiteX0" fmla="*/ 6279 w 160202"/>
                  <a:gd name="connsiteY0" fmla="*/ 21431 h 94678"/>
                  <a:gd name="connsiteX1" fmla="*/ 74287 w 160202"/>
                  <a:gd name="connsiteY1" fmla="*/ 0 h 94678"/>
                  <a:gd name="connsiteX2" fmla="*/ 160203 w 160202"/>
                  <a:gd name="connsiteY2" fmla="*/ 47149 h 94678"/>
                  <a:gd name="connsiteX3" fmla="*/ 140676 w 160202"/>
                  <a:gd name="connsiteY3" fmla="*/ 94679 h 94678"/>
                  <a:gd name="connsiteX4" fmla="*/ 22566 w 160202"/>
                  <a:gd name="connsiteY4" fmla="*/ 65342 h 94678"/>
                  <a:gd name="connsiteX5" fmla="*/ 6279 w 160202"/>
                  <a:gd name="connsiteY5" fmla="*/ 21336 h 9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202" h="94678">
                    <a:moveTo>
                      <a:pt x="6279" y="21431"/>
                    </a:moveTo>
                    <a:cubicBezTo>
                      <a:pt x="28948" y="14288"/>
                      <a:pt x="51618" y="7144"/>
                      <a:pt x="74287" y="0"/>
                    </a:cubicBezTo>
                    <a:cubicBezTo>
                      <a:pt x="102672" y="16193"/>
                      <a:pt x="143057" y="10573"/>
                      <a:pt x="160203" y="47149"/>
                    </a:cubicBezTo>
                    <a:cubicBezTo>
                      <a:pt x="143534" y="58865"/>
                      <a:pt x="152011" y="80867"/>
                      <a:pt x="140676" y="94679"/>
                    </a:cubicBezTo>
                    <a:cubicBezTo>
                      <a:pt x="99433" y="92678"/>
                      <a:pt x="62095" y="74581"/>
                      <a:pt x="22566" y="65342"/>
                    </a:cubicBezTo>
                    <a:cubicBezTo>
                      <a:pt x="87" y="60103"/>
                      <a:pt x="-6104" y="42672"/>
                      <a:pt x="6279" y="21336"/>
                    </a:cubicBezTo>
                    <a:close/>
                  </a:path>
                </a:pathLst>
              </a:custGeom>
              <a:solidFill>
                <a:srgbClr val="C4C6C8"/>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D3471469-B39D-AE3F-5504-EC419ABA1333}"/>
                  </a:ext>
                </a:extLst>
              </p:cNvPr>
              <p:cNvSpPr/>
              <p:nvPr/>
            </p:nvSpPr>
            <p:spPr>
              <a:xfrm>
                <a:off x="4045362" y="4017229"/>
                <a:ext cx="131488" cy="134618"/>
              </a:xfrm>
              <a:custGeom>
                <a:avLst/>
                <a:gdLst>
                  <a:gd name="connsiteX0" fmla="*/ 95 w 131488"/>
                  <a:gd name="connsiteY0" fmla="*/ 37468 h 134618"/>
                  <a:gd name="connsiteX1" fmla="*/ 74771 w 131488"/>
                  <a:gd name="connsiteY1" fmla="*/ 416 h 134618"/>
                  <a:gd name="connsiteX2" fmla="*/ 114300 w 131488"/>
                  <a:gd name="connsiteY2" fmla="*/ 40611 h 134618"/>
                  <a:gd name="connsiteX3" fmla="*/ 130588 w 131488"/>
                  <a:gd name="connsiteY3" fmla="*/ 115954 h 134618"/>
                  <a:gd name="connsiteX4" fmla="*/ 121158 w 131488"/>
                  <a:gd name="connsiteY4" fmla="*/ 133861 h 134618"/>
                  <a:gd name="connsiteX5" fmla="*/ 111252 w 131488"/>
                  <a:gd name="connsiteY5" fmla="*/ 124145 h 134618"/>
                  <a:gd name="connsiteX6" fmla="*/ 101822 w 131488"/>
                  <a:gd name="connsiteY6" fmla="*/ 106810 h 134618"/>
                  <a:gd name="connsiteX7" fmla="*/ 26003 w 131488"/>
                  <a:gd name="connsiteY7" fmla="*/ 58613 h 134618"/>
                  <a:gd name="connsiteX8" fmla="*/ 0 w 131488"/>
                  <a:gd name="connsiteY8" fmla="*/ 37468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8" h="134618">
                    <a:moveTo>
                      <a:pt x="95" y="37468"/>
                    </a:moveTo>
                    <a:cubicBezTo>
                      <a:pt x="5525" y="-13491"/>
                      <a:pt x="46387" y="3845"/>
                      <a:pt x="74771" y="416"/>
                    </a:cubicBezTo>
                    <a:cubicBezTo>
                      <a:pt x="101918" y="-2823"/>
                      <a:pt x="115919" y="13084"/>
                      <a:pt x="114300" y="40611"/>
                    </a:cubicBezTo>
                    <a:cubicBezTo>
                      <a:pt x="112681" y="67376"/>
                      <a:pt x="108299" y="94427"/>
                      <a:pt x="130588" y="115954"/>
                    </a:cubicBezTo>
                    <a:cubicBezTo>
                      <a:pt x="133350" y="125003"/>
                      <a:pt x="129635" y="131099"/>
                      <a:pt x="121158" y="133861"/>
                    </a:cubicBezTo>
                    <a:cubicBezTo>
                      <a:pt x="112490" y="136623"/>
                      <a:pt x="110585" y="131479"/>
                      <a:pt x="111252" y="124145"/>
                    </a:cubicBezTo>
                    <a:lnTo>
                      <a:pt x="101822" y="106810"/>
                    </a:lnTo>
                    <a:cubicBezTo>
                      <a:pt x="83249" y="80330"/>
                      <a:pt x="54483" y="69758"/>
                      <a:pt x="26003" y="58613"/>
                    </a:cubicBezTo>
                    <a:cubicBezTo>
                      <a:pt x="17336" y="51565"/>
                      <a:pt x="8668" y="44516"/>
                      <a:pt x="0" y="37468"/>
                    </a:cubicBezTo>
                    <a:close/>
                  </a:path>
                </a:pathLst>
              </a:custGeom>
              <a:solidFill>
                <a:srgbClr val="353537"/>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5D4100D4-1882-E340-6106-3E1C26BAB491}"/>
                  </a:ext>
                </a:extLst>
              </p:cNvPr>
              <p:cNvSpPr/>
              <p:nvPr/>
            </p:nvSpPr>
            <p:spPr>
              <a:xfrm>
                <a:off x="4171985" y="4383023"/>
                <a:ext cx="78070" cy="166687"/>
              </a:xfrm>
              <a:custGeom>
                <a:avLst/>
                <a:gdLst>
                  <a:gd name="connsiteX0" fmla="*/ 67211 w 78070"/>
                  <a:gd name="connsiteY0" fmla="*/ 147447 h 166687"/>
                  <a:gd name="connsiteX1" fmla="*/ 14538 w 78070"/>
                  <a:gd name="connsiteY1" fmla="*/ 166688 h 166687"/>
                  <a:gd name="connsiteX2" fmla="*/ 5109 w 78070"/>
                  <a:gd name="connsiteY2" fmla="*/ 118777 h 166687"/>
                  <a:gd name="connsiteX3" fmla="*/ 536 w 78070"/>
                  <a:gd name="connsiteY3" fmla="*/ 61722 h 166687"/>
                  <a:gd name="connsiteX4" fmla="*/ 45876 w 78070"/>
                  <a:gd name="connsiteY4" fmla="*/ 0 h 166687"/>
                  <a:gd name="connsiteX5" fmla="*/ 78070 w 78070"/>
                  <a:gd name="connsiteY5" fmla="*/ 35338 h 166687"/>
                  <a:gd name="connsiteX6" fmla="*/ 67307 w 78070"/>
                  <a:gd name="connsiteY6" fmla="*/ 147352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70" h="166687">
                    <a:moveTo>
                      <a:pt x="67211" y="147447"/>
                    </a:moveTo>
                    <a:cubicBezTo>
                      <a:pt x="51495" y="158877"/>
                      <a:pt x="16158" y="116777"/>
                      <a:pt x="14538" y="166688"/>
                    </a:cubicBezTo>
                    <a:cubicBezTo>
                      <a:pt x="2632" y="152400"/>
                      <a:pt x="-4416" y="137255"/>
                      <a:pt x="5109" y="118777"/>
                    </a:cubicBezTo>
                    <a:cubicBezTo>
                      <a:pt x="-4416" y="100393"/>
                      <a:pt x="2727" y="80677"/>
                      <a:pt x="536" y="61722"/>
                    </a:cubicBezTo>
                    <a:cubicBezTo>
                      <a:pt x="13776" y="39910"/>
                      <a:pt x="13586" y="8096"/>
                      <a:pt x="45876" y="0"/>
                    </a:cubicBezTo>
                    <a:cubicBezTo>
                      <a:pt x="64640" y="4477"/>
                      <a:pt x="75593" y="16097"/>
                      <a:pt x="78070" y="35338"/>
                    </a:cubicBezTo>
                    <a:cubicBezTo>
                      <a:pt x="65783" y="71818"/>
                      <a:pt x="63497" y="109347"/>
                      <a:pt x="67307" y="147352"/>
                    </a:cubicBezTo>
                    <a:close/>
                  </a:path>
                </a:pathLst>
              </a:custGeom>
              <a:solidFill>
                <a:srgbClr val="BDBFC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730567C-CE84-8362-1C51-A45342CA7A82}"/>
                  </a:ext>
                </a:extLst>
              </p:cNvPr>
              <p:cNvSpPr/>
              <p:nvPr/>
            </p:nvSpPr>
            <p:spPr>
              <a:xfrm>
                <a:off x="5901401" y="2745145"/>
                <a:ext cx="148307" cy="266659"/>
              </a:xfrm>
              <a:custGeom>
                <a:avLst/>
                <a:gdLst>
                  <a:gd name="connsiteX0" fmla="*/ 148308 w 148307"/>
                  <a:gd name="connsiteY0" fmla="*/ 257611 h 266659"/>
                  <a:gd name="connsiteX1" fmla="*/ 112398 w 148307"/>
                  <a:gd name="connsiteY1" fmla="*/ 266659 h 266659"/>
                  <a:gd name="connsiteX2" fmla="*/ 106588 w 148307"/>
                  <a:gd name="connsiteY2" fmla="*/ 263516 h 266659"/>
                  <a:gd name="connsiteX3" fmla="*/ 47438 w 148307"/>
                  <a:gd name="connsiteY3" fmla="*/ 187507 h 266659"/>
                  <a:gd name="connsiteX4" fmla="*/ 47438 w 148307"/>
                  <a:gd name="connsiteY4" fmla="*/ 160075 h 266659"/>
                  <a:gd name="connsiteX5" fmla="*/ 24673 w 148307"/>
                  <a:gd name="connsiteY5" fmla="*/ 64444 h 266659"/>
                  <a:gd name="connsiteX6" fmla="*/ 4289 w 148307"/>
                  <a:gd name="connsiteY6" fmla="*/ 1674 h 266659"/>
                  <a:gd name="connsiteX7" fmla="*/ 54105 w 148307"/>
                  <a:gd name="connsiteY7" fmla="*/ 33106 h 266659"/>
                  <a:gd name="connsiteX8" fmla="*/ 77727 w 148307"/>
                  <a:gd name="connsiteY8" fmla="*/ 66539 h 266659"/>
                  <a:gd name="connsiteX9" fmla="*/ 92110 w 148307"/>
                  <a:gd name="connsiteY9" fmla="*/ 105401 h 266659"/>
                  <a:gd name="connsiteX10" fmla="*/ 130781 w 148307"/>
                  <a:gd name="connsiteY10" fmla="*/ 209414 h 266659"/>
                  <a:gd name="connsiteX11" fmla="*/ 148308 w 148307"/>
                  <a:gd name="connsiteY11" fmla="*/ 257515 h 26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07" h="266659">
                    <a:moveTo>
                      <a:pt x="148308" y="257611"/>
                    </a:moveTo>
                    <a:cubicBezTo>
                      <a:pt x="132401" y="245133"/>
                      <a:pt x="123352" y="259611"/>
                      <a:pt x="112398" y="266659"/>
                    </a:cubicBezTo>
                    <a:cubicBezTo>
                      <a:pt x="110493" y="265612"/>
                      <a:pt x="108588" y="264564"/>
                      <a:pt x="106588" y="263516"/>
                    </a:cubicBezTo>
                    <a:cubicBezTo>
                      <a:pt x="88776" y="236751"/>
                      <a:pt x="53058" y="223797"/>
                      <a:pt x="47438" y="187507"/>
                    </a:cubicBezTo>
                    <a:cubicBezTo>
                      <a:pt x="45342" y="178363"/>
                      <a:pt x="45628" y="169219"/>
                      <a:pt x="47438" y="160075"/>
                    </a:cubicBezTo>
                    <a:cubicBezTo>
                      <a:pt x="58201" y="123784"/>
                      <a:pt x="49819" y="93209"/>
                      <a:pt x="24673" y="64444"/>
                    </a:cubicBezTo>
                    <a:cubicBezTo>
                      <a:pt x="9909" y="47584"/>
                      <a:pt x="-8474" y="28820"/>
                      <a:pt x="4289" y="1674"/>
                    </a:cubicBezTo>
                    <a:cubicBezTo>
                      <a:pt x="32579" y="-6613"/>
                      <a:pt x="41342" y="17771"/>
                      <a:pt x="54105" y="33106"/>
                    </a:cubicBezTo>
                    <a:cubicBezTo>
                      <a:pt x="62678" y="43393"/>
                      <a:pt x="64678" y="58919"/>
                      <a:pt x="77727" y="66539"/>
                    </a:cubicBezTo>
                    <a:cubicBezTo>
                      <a:pt x="87157" y="77779"/>
                      <a:pt x="93920" y="90066"/>
                      <a:pt x="92110" y="105401"/>
                    </a:cubicBezTo>
                    <a:cubicBezTo>
                      <a:pt x="78584" y="179887"/>
                      <a:pt x="82299" y="189983"/>
                      <a:pt x="130781" y="209414"/>
                    </a:cubicBezTo>
                    <a:cubicBezTo>
                      <a:pt x="144307" y="222654"/>
                      <a:pt x="145164" y="240466"/>
                      <a:pt x="148308" y="257515"/>
                    </a:cubicBezTo>
                    <a:close/>
                  </a:path>
                </a:pathLst>
              </a:custGeom>
              <a:solidFill>
                <a:srgbClr val="86898C"/>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F569319-2F6D-DEB0-25DC-D7CA4C899F4E}"/>
                  </a:ext>
                </a:extLst>
              </p:cNvPr>
              <p:cNvSpPr/>
              <p:nvPr/>
            </p:nvSpPr>
            <p:spPr>
              <a:xfrm>
                <a:off x="4015073" y="3695059"/>
                <a:ext cx="107507" cy="122559"/>
              </a:xfrm>
              <a:custGeom>
                <a:avLst/>
                <a:gdLst>
                  <a:gd name="connsiteX0" fmla="*/ 0 w 107507"/>
                  <a:gd name="connsiteY0" fmla="*/ 163 h 122559"/>
                  <a:gd name="connsiteX1" fmla="*/ 106966 w 107507"/>
                  <a:gd name="connsiteY1" fmla="*/ 95413 h 122559"/>
                  <a:gd name="connsiteX2" fmla="*/ 78677 w 107507"/>
                  <a:gd name="connsiteY2" fmla="*/ 122560 h 122559"/>
                  <a:gd name="connsiteX3" fmla="*/ 41243 w 107507"/>
                  <a:gd name="connsiteY3" fmla="*/ 55694 h 122559"/>
                  <a:gd name="connsiteX4" fmla="*/ 0 w 107507"/>
                  <a:gd name="connsiteY4" fmla="*/ 163 h 12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07" h="122559">
                    <a:moveTo>
                      <a:pt x="0" y="163"/>
                    </a:moveTo>
                    <a:cubicBezTo>
                      <a:pt x="62484" y="-3075"/>
                      <a:pt x="113347" y="42264"/>
                      <a:pt x="106966" y="95413"/>
                    </a:cubicBezTo>
                    <a:cubicBezTo>
                      <a:pt x="97536" y="104462"/>
                      <a:pt x="88106" y="113511"/>
                      <a:pt x="78677" y="122560"/>
                    </a:cubicBezTo>
                    <a:cubicBezTo>
                      <a:pt x="80867" y="91984"/>
                      <a:pt x="57245" y="76078"/>
                      <a:pt x="41243" y="55694"/>
                    </a:cubicBezTo>
                    <a:cubicBezTo>
                      <a:pt x="27051" y="37597"/>
                      <a:pt x="13716" y="18737"/>
                      <a:pt x="0" y="163"/>
                    </a:cubicBezTo>
                    <a:close/>
                  </a:path>
                </a:pathLst>
              </a:custGeom>
              <a:solidFill>
                <a:srgbClr val="44424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E14B468-F72C-B7EC-BC11-CEA02FCE2AFA}"/>
                  </a:ext>
                </a:extLst>
              </p:cNvPr>
              <p:cNvSpPr/>
              <p:nvPr/>
            </p:nvSpPr>
            <p:spPr>
              <a:xfrm>
                <a:off x="5875633" y="2660331"/>
                <a:ext cx="91004" cy="246316"/>
              </a:xfrm>
              <a:custGeom>
                <a:avLst/>
                <a:gdLst>
                  <a:gd name="connsiteX0" fmla="*/ 34248 w 91004"/>
                  <a:gd name="connsiteY0" fmla="*/ 83725 h 246316"/>
                  <a:gd name="connsiteX1" fmla="*/ 64823 w 91004"/>
                  <a:gd name="connsiteY1" fmla="*/ 148780 h 246316"/>
                  <a:gd name="connsiteX2" fmla="*/ 81873 w 91004"/>
                  <a:gd name="connsiteY2" fmla="*/ 246317 h 246316"/>
                  <a:gd name="connsiteX3" fmla="*/ 7673 w 91004"/>
                  <a:gd name="connsiteY3" fmla="*/ 130397 h 246316"/>
                  <a:gd name="connsiteX4" fmla="*/ 15579 w 91004"/>
                  <a:gd name="connsiteY4" fmla="*/ 56483 h 246316"/>
                  <a:gd name="connsiteX5" fmla="*/ 41868 w 91004"/>
                  <a:gd name="connsiteY5" fmla="*/ 0 h 246316"/>
                  <a:gd name="connsiteX6" fmla="*/ 51298 w 91004"/>
                  <a:gd name="connsiteY6" fmla="*/ 19526 h 246316"/>
                  <a:gd name="connsiteX7" fmla="*/ 34153 w 91004"/>
                  <a:gd name="connsiteY7" fmla="*/ 83820 h 2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04" h="246316">
                    <a:moveTo>
                      <a:pt x="34248" y="83725"/>
                    </a:moveTo>
                    <a:cubicBezTo>
                      <a:pt x="29199" y="112395"/>
                      <a:pt x="47964" y="132017"/>
                      <a:pt x="64823" y="148780"/>
                    </a:cubicBezTo>
                    <a:cubicBezTo>
                      <a:pt x="94922" y="178594"/>
                      <a:pt x="96827" y="210217"/>
                      <a:pt x="81873" y="246317"/>
                    </a:cubicBezTo>
                    <a:cubicBezTo>
                      <a:pt x="47773" y="213646"/>
                      <a:pt x="23389" y="174212"/>
                      <a:pt x="7673" y="130397"/>
                    </a:cubicBezTo>
                    <a:cubicBezTo>
                      <a:pt x="-1090" y="106204"/>
                      <a:pt x="-6614" y="78962"/>
                      <a:pt x="15579" y="56483"/>
                    </a:cubicBezTo>
                    <a:cubicBezTo>
                      <a:pt x="35200" y="42672"/>
                      <a:pt x="-5281" y="953"/>
                      <a:pt x="41868" y="0"/>
                    </a:cubicBezTo>
                    <a:cubicBezTo>
                      <a:pt x="45011" y="6477"/>
                      <a:pt x="48154" y="12954"/>
                      <a:pt x="51298" y="19526"/>
                    </a:cubicBezTo>
                    <a:cubicBezTo>
                      <a:pt x="46059" y="41148"/>
                      <a:pt x="49869" y="65056"/>
                      <a:pt x="34153" y="83820"/>
                    </a:cubicBezTo>
                    <a:close/>
                  </a:path>
                </a:pathLst>
              </a:custGeom>
              <a:solidFill>
                <a:srgbClr val="9FA4A8"/>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A9CC4BAB-A76C-391E-3D6B-9C4F6CDD986D}"/>
                  </a:ext>
                </a:extLst>
              </p:cNvPr>
              <p:cNvSpPr/>
              <p:nvPr/>
            </p:nvSpPr>
            <p:spPr>
              <a:xfrm>
                <a:off x="4000404" y="3425404"/>
                <a:ext cx="137702" cy="156909"/>
              </a:xfrm>
              <a:custGeom>
                <a:avLst/>
                <a:gdLst>
                  <a:gd name="connsiteX0" fmla="*/ 99632 w 137702"/>
                  <a:gd name="connsiteY0" fmla="*/ 5595 h 156909"/>
                  <a:gd name="connsiteX1" fmla="*/ 135542 w 137702"/>
                  <a:gd name="connsiteY1" fmla="*/ 11215 h 156909"/>
                  <a:gd name="connsiteX2" fmla="*/ 120873 w 137702"/>
                  <a:gd name="connsiteY2" fmla="*/ 41314 h 156909"/>
                  <a:gd name="connsiteX3" fmla="*/ 100585 w 137702"/>
                  <a:gd name="connsiteY3" fmla="*/ 70270 h 156909"/>
                  <a:gd name="connsiteX4" fmla="*/ 99727 w 137702"/>
                  <a:gd name="connsiteY4" fmla="*/ 82366 h 156909"/>
                  <a:gd name="connsiteX5" fmla="*/ 79153 w 137702"/>
                  <a:gd name="connsiteY5" fmla="*/ 98845 h 156909"/>
                  <a:gd name="connsiteX6" fmla="*/ 31338 w 137702"/>
                  <a:gd name="connsiteY6" fmla="*/ 143707 h 156909"/>
                  <a:gd name="connsiteX7" fmla="*/ 8002 w 137702"/>
                  <a:gd name="connsiteY7" fmla="*/ 155614 h 156909"/>
                  <a:gd name="connsiteX8" fmla="*/ 5430 w 137702"/>
                  <a:gd name="connsiteY8" fmla="*/ 127039 h 156909"/>
                  <a:gd name="connsiteX9" fmla="*/ 77725 w 137702"/>
                  <a:gd name="connsiteY9" fmla="*/ 41885 h 156909"/>
                  <a:gd name="connsiteX10" fmla="*/ 99632 w 137702"/>
                  <a:gd name="connsiteY10" fmla="*/ 5500 h 15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02" h="156909">
                    <a:moveTo>
                      <a:pt x="99632" y="5595"/>
                    </a:moveTo>
                    <a:cubicBezTo>
                      <a:pt x="112682" y="832"/>
                      <a:pt x="127255" y="-6407"/>
                      <a:pt x="135542" y="11215"/>
                    </a:cubicBezTo>
                    <a:cubicBezTo>
                      <a:pt x="142114" y="25216"/>
                      <a:pt x="132684" y="35027"/>
                      <a:pt x="120873" y="41314"/>
                    </a:cubicBezTo>
                    <a:cubicBezTo>
                      <a:pt x="108967" y="47695"/>
                      <a:pt x="101061" y="56268"/>
                      <a:pt x="100585" y="70270"/>
                    </a:cubicBezTo>
                    <a:cubicBezTo>
                      <a:pt x="102490" y="74461"/>
                      <a:pt x="102204" y="78461"/>
                      <a:pt x="99727" y="82366"/>
                    </a:cubicBezTo>
                    <a:cubicBezTo>
                      <a:pt x="94012" y="89224"/>
                      <a:pt x="86583" y="93987"/>
                      <a:pt x="79153" y="98845"/>
                    </a:cubicBezTo>
                    <a:cubicBezTo>
                      <a:pt x="59437" y="109798"/>
                      <a:pt x="44292" y="125419"/>
                      <a:pt x="31338" y="143707"/>
                    </a:cubicBezTo>
                    <a:cubicBezTo>
                      <a:pt x="25909" y="151423"/>
                      <a:pt x="16955" y="160281"/>
                      <a:pt x="8002" y="155614"/>
                    </a:cubicBezTo>
                    <a:cubicBezTo>
                      <a:pt x="-3714" y="149422"/>
                      <a:pt x="-761" y="137326"/>
                      <a:pt x="5430" y="127039"/>
                    </a:cubicBezTo>
                    <a:cubicBezTo>
                      <a:pt x="8668" y="81128"/>
                      <a:pt x="52674" y="69412"/>
                      <a:pt x="77725" y="41885"/>
                    </a:cubicBezTo>
                    <a:cubicBezTo>
                      <a:pt x="87726" y="30836"/>
                      <a:pt x="104681" y="25121"/>
                      <a:pt x="99632" y="5500"/>
                    </a:cubicBezTo>
                    <a:close/>
                  </a:path>
                </a:pathLst>
              </a:custGeom>
              <a:solidFill>
                <a:srgbClr val="DFDCDF"/>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616DA527-40A0-3957-789F-E4AD11536CD1}"/>
                  </a:ext>
                </a:extLst>
              </p:cNvPr>
              <p:cNvSpPr/>
              <p:nvPr/>
            </p:nvSpPr>
            <p:spPr>
              <a:xfrm>
                <a:off x="3989872" y="3514248"/>
                <a:ext cx="92685" cy="136016"/>
              </a:xfrm>
              <a:custGeom>
                <a:avLst/>
                <a:gdLst>
                  <a:gd name="connsiteX0" fmla="*/ 15961 w 92685"/>
                  <a:gd name="connsiteY0" fmla="*/ 38291 h 136016"/>
                  <a:gd name="connsiteX1" fmla="*/ 18152 w 92685"/>
                  <a:gd name="connsiteY1" fmla="*/ 56007 h 136016"/>
                  <a:gd name="connsiteX2" fmla="*/ 33964 w 92685"/>
                  <a:gd name="connsiteY2" fmla="*/ 49340 h 136016"/>
                  <a:gd name="connsiteX3" fmla="*/ 90256 w 92685"/>
                  <a:gd name="connsiteY3" fmla="*/ 0 h 136016"/>
                  <a:gd name="connsiteX4" fmla="*/ 74731 w 92685"/>
                  <a:gd name="connsiteY4" fmla="*/ 60293 h 136016"/>
                  <a:gd name="connsiteX5" fmla="*/ 55585 w 92685"/>
                  <a:gd name="connsiteY5" fmla="*/ 102108 h 136016"/>
                  <a:gd name="connsiteX6" fmla="*/ 43393 w 92685"/>
                  <a:gd name="connsiteY6" fmla="*/ 136017 h 136016"/>
                  <a:gd name="connsiteX7" fmla="*/ 4722 w 92685"/>
                  <a:gd name="connsiteY7" fmla="*/ 103918 h 136016"/>
                  <a:gd name="connsiteX8" fmla="*/ 15961 w 92685"/>
                  <a:gd name="connsiteY8" fmla="*/ 38291 h 13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85" h="136016">
                    <a:moveTo>
                      <a:pt x="15961" y="38291"/>
                    </a:moveTo>
                    <a:cubicBezTo>
                      <a:pt x="16533" y="44291"/>
                      <a:pt x="14818" y="52483"/>
                      <a:pt x="18152" y="56007"/>
                    </a:cubicBezTo>
                    <a:cubicBezTo>
                      <a:pt x="26915" y="65627"/>
                      <a:pt x="31297" y="54959"/>
                      <a:pt x="33964" y="49340"/>
                    </a:cubicBezTo>
                    <a:cubicBezTo>
                      <a:pt x="45679" y="24575"/>
                      <a:pt x="63396" y="7239"/>
                      <a:pt x="90256" y="0"/>
                    </a:cubicBezTo>
                    <a:cubicBezTo>
                      <a:pt x="100734" y="24194"/>
                      <a:pt x="73874" y="38576"/>
                      <a:pt x="74731" y="60293"/>
                    </a:cubicBezTo>
                    <a:cubicBezTo>
                      <a:pt x="70444" y="75152"/>
                      <a:pt x="68349" y="91059"/>
                      <a:pt x="55585" y="102108"/>
                    </a:cubicBezTo>
                    <a:cubicBezTo>
                      <a:pt x="52633" y="113729"/>
                      <a:pt x="56919" y="128016"/>
                      <a:pt x="43393" y="136017"/>
                    </a:cubicBezTo>
                    <a:cubicBezTo>
                      <a:pt x="30439" y="125254"/>
                      <a:pt x="17581" y="114586"/>
                      <a:pt x="4722" y="103918"/>
                    </a:cubicBezTo>
                    <a:cubicBezTo>
                      <a:pt x="-6708" y="79438"/>
                      <a:pt x="4817" y="58865"/>
                      <a:pt x="15961" y="38291"/>
                    </a:cubicBezTo>
                    <a:close/>
                  </a:path>
                </a:pathLst>
              </a:custGeom>
              <a:solidFill>
                <a:srgbClr val="BBBDC1"/>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FE3D354-C970-B3D3-5F28-E90756AB5D3F}"/>
                  </a:ext>
                </a:extLst>
              </p:cNvPr>
              <p:cNvSpPr/>
              <p:nvPr/>
            </p:nvSpPr>
            <p:spPr>
              <a:xfrm>
                <a:off x="4101560" y="4133182"/>
                <a:ext cx="93652" cy="132207"/>
              </a:xfrm>
              <a:custGeom>
                <a:avLst/>
                <a:gdLst>
                  <a:gd name="connsiteX0" fmla="*/ 55055 w 93652"/>
                  <a:gd name="connsiteY0" fmla="*/ 8192 h 132207"/>
                  <a:gd name="connsiteX1" fmla="*/ 74391 w 93652"/>
                  <a:gd name="connsiteY1" fmla="*/ 0 h 132207"/>
                  <a:gd name="connsiteX2" fmla="*/ 85439 w 93652"/>
                  <a:gd name="connsiteY2" fmla="*/ 29623 h 132207"/>
                  <a:gd name="connsiteX3" fmla="*/ 0 w 93652"/>
                  <a:gd name="connsiteY3" fmla="*/ 132207 h 132207"/>
                  <a:gd name="connsiteX4" fmla="*/ 54959 w 93652"/>
                  <a:gd name="connsiteY4" fmla="*/ 8192 h 13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52" h="132207">
                    <a:moveTo>
                      <a:pt x="55055" y="8192"/>
                    </a:moveTo>
                    <a:cubicBezTo>
                      <a:pt x="67913" y="20574"/>
                      <a:pt x="69056" y="5239"/>
                      <a:pt x="74391" y="0"/>
                    </a:cubicBezTo>
                    <a:cubicBezTo>
                      <a:pt x="91726" y="5144"/>
                      <a:pt x="101632" y="762"/>
                      <a:pt x="85439" y="29623"/>
                    </a:cubicBezTo>
                    <a:cubicBezTo>
                      <a:pt x="62389" y="70771"/>
                      <a:pt x="36291" y="104394"/>
                      <a:pt x="0" y="132207"/>
                    </a:cubicBezTo>
                    <a:cubicBezTo>
                      <a:pt x="13145" y="88583"/>
                      <a:pt x="28575" y="46006"/>
                      <a:pt x="54959" y="8192"/>
                    </a:cubicBezTo>
                    <a:close/>
                  </a:path>
                </a:pathLst>
              </a:custGeom>
              <a:solidFill>
                <a:srgbClr val="E0E3E5"/>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DD887CBA-6D6D-47A3-C4E5-E2947B476B76}"/>
                  </a:ext>
                </a:extLst>
              </p:cNvPr>
              <p:cNvSpPr/>
              <p:nvPr/>
            </p:nvSpPr>
            <p:spPr>
              <a:xfrm>
                <a:off x="5972232" y="2850546"/>
                <a:ext cx="59950" cy="114097"/>
              </a:xfrm>
              <a:custGeom>
                <a:avLst/>
                <a:gdLst>
                  <a:gd name="connsiteX0" fmla="*/ 59950 w 59950"/>
                  <a:gd name="connsiteY0" fmla="*/ 104108 h 114097"/>
                  <a:gd name="connsiteX1" fmla="*/ 8896 w 59950"/>
                  <a:gd name="connsiteY1" fmla="*/ 86106 h 114097"/>
                  <a:gd name="connsiteX2" fmla="*/ 21184 w 59950"/>
                  <a:gd name="connsiteY2" fmla="*/ 0 h 114097"/>
                  <a:gd name="connsiteX3" fmla="*/ 59855 w 59950"/>
                  <a:gd name="connsiteY3" fmla="*/ 104013 h 114097"/>
                </a:gdLst>
                <a:ahLst/>
                <a:cxnLst>
                  <a:cxn ang="0">
                    <a:pos x="connsiteX0" y="connsiteY0"/>
                  </a:cxn>
                  <a:cxn ang="0">
                    <a:pos x="connsiteX1" y="connsiteY1"/>
                  </a:cxn>
                  <a:cxn ang="0">
                    <a:pos x="connsiteX2" y="connsiteY2"/>
                  </a:cxn>
                  <a:cxn ang="0">
                    <a:pos x="connsiteX3" y="connsiteY3"/>
                  </a:cxn>
                </a:cxnLst>
                <a:rect l="l" t="t" r="r" b="b"/>
                <a:pathLst>
                  <a:path w="59950" h="114097">
                    <a:moveTo>
                      <a:pt x="59950" y="104108"/>
                    </a:moveTo>
                    <a:cubicBezTo>
                      <a:pt x="31375" y="131445"/>
                      <a:pt x="11563" y="94964"/>
                      <a:pt x="8896" y="86106"/>
                    </a:cubicBezTo>
                    <a:cubicBezTo>
                      <a:pt x="610" y="58007"/>
                      <a:pt x="-10630" y="24384"/>
                      <a:pt x="21184" y="0"/>
                    </a:cubicBezTo>
                    <a:cubicBezTo>
                      <a:pt x="45949" y="30290"/>
                      <a:pt x="44329" y="70390"/>
                      <a:pt x="59855" y="104013"/>
                    </a:cubicBezTo>
                    <a:close/>
                  </a:path>
                </a:pathLst>
              </a:custGeom>
              <a:solidFill>
                <a:srgbClr val="424143"/>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A59B0803-3D8B-6345-A14C-CCBB5C99480F}"/>
                  </a:ext>
                </a:extLst>
              </p:cNvPr>
              <p:cNvSpPr/>
              <p:nvPr/>
            </p:nvSpPr>
            <p:spPr>
              <a:xfrm>
                <a:off x="3812381" y="3149030"/>
                <a:ext cx="106080" cy="166811"/>
              </a:xfrm>
              <a:custGeom>
                <a:avLst/>
                <a:gdLst>
                  <a:gd name="connsiteX0" fmla="*/ 31623 w 106080"/>
                  <a:gd name="connsiteY0" fmla="*/ 4315 h 166811"/>
                  <a:gd name="connsiteX1" fmla="*/ 43624 w 106080"/>
                  <a:gd name="connsiteY1" fmla="*/ 4315 h 166811"/>
                  <a:gd name="connsiteX2" fmla="*/ 60388 w 106080"/>
                  <a:gd name="connsiteY2" fmla="*/ 12221 h 166811"/>
                  <a:gd name="connsiteX3" fmla="*/ 66389 w 106080"/>
                  <a:gd name="connsiteY3" fmla="*/ 66323 h 166811"/>
                  <a:gd name="connsiteX4" fmla="*/ 82677 w 106080"/>
                  <a:gd name="connsiteY4" fmla="*/ 106995 h 166811"/>
                  <a:gd name="connsiteX5" fmla="*/ 78486 w 106080"/>
                  <a:gd name="connsiteY5" fmla="*/ 166812 h 166811"/>
                  <a:gd name="connsiteX6" fmla="*/ 50673 w 106080"/>
                  <a:gd name="connsiteY6" fmla="*/ 100232 h 166811"/>
                  <a:gd name="connsiteX7" fmla="*/ 2762 w 106080"/>
                  <a:gd name="connsiteY7" fmla="*/ 14412 h 166811"/>
                  <a:gd name="connsiteX8" fmla="*/ 0 w 106080"/>
                  <a:gd name="connsiteY8" fmla="*/ 15174 h 166811"/>
                  <a:gd name="connsiteX9" fmla="*/ 31623 w 106080"/>
                  <a:gd name="connsiteY9" fmla="*/ 4315 h 1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080" h="166811">
                    <a:moveTo>
                      <a:pt x="31623" y="4315"/>
                    </a:moveTo>
                    <a:cubicBezTo>
                      <a:pt x="35623" y="4315"/>
                      <a:pt x="39624" y="4315"/>
                      <a:pt x="43624" y="4315"/>
                    </a:cubicBezTo>
                    <a:cubicBezTo>
                      <a:pt x="53054" y="-1209"/>
                      <a:pt x="59150" y="410"/>
                      <a:pt x="60388" y="12221"/>
                    </a:cubicBezTo>
                    <a:cubicBezTo>
                      <a:pt x="67913" y="29652"/>
                      <a:pt x="74771" y="47940"/>
                      <a:pt x="66389" y="66323"/>
                    </a:cubicBezTo>
                    <a:cubicBezTo>
                      <a:pt x="57055" y="86802"/>
                      <a:pt x="64484" y="96898"/>
                      <a:pt x="82677" y="106995"/>
                    </a:cubicBezTo>
                    <a:cubicBezTo>
                      <a:pt x="121634" y="128616"/>
                      <a:pt x="106109" y="148619"/>
                      <a:pt x="78486" y="166812"/>
                    </a:cubicBezTo>
                    <a:cubicBezTo>
                      <a:pt x="69247" y="144618"/>
                      <a:pt x="59912" y="122425"/>
                      <a:pt x="50673" y="100232"/>
                    </a:cubicBezTo>
                    <a:cubicBezTo>
                      <a:pt x="43720" y="66609"/>
                      <a:pt x="43053" y="29556"/>
                      <a:pt x="2762" y="14412"/>
                    </a:cubicBezTo>
                    <a:lnTo>
                      <a:pt x="0" y="15174"/>
                    </a:lnTo>
                    <a:cubicBezTo>
                      <a:pt x="4477" y="-5972"/>
                      <a:pt x="18288" y="-257"/>
                      <a:pt x="31623" y="4315"/>
                    </a:cubicBezTo>
                    <a:close/>
                  </a:path>
                </a:pathLst>
              </a:custGeom>
              <a:solidFill>
                <a:srgbClr val="919191"/>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7058FC8A-8160-0EFD-E66B-925E995151A6}"/>
                  </a:ext>
                </a:extLst>
              </p:cNvPr>
              <p:cNvSpPr/>
              <p:nvPr/>
            </p:nvSpPr>
            <p:spPr>
              <a:xfrm>
                <a:off x="4110037" y="4326901"/>
                <a:ext cx="104660" cy="109747"/>
              </a:xfrm>
              <a:custGeom>
                <a:avLst/>
                <a:gdLst>
                  <a:gd name="connsiteX0" fmla="*/ 104585 w 104660"/>
                  <a:gd name="connsiteY0" fmla="*/ 61551 h 109747"/>
                  <a:gd name="connsiteX1" fmla="*/ 68771 w 104660"/>
                  <a:gd name="connsiteY1" fmla="*/ 109748 h 109747"/>
                  <a:gd name="connsiteX2" fmla="*/ 17907 w 104660"/>
                  <a:gd name="connsiteY2" fmla="*/ 44025 h 109747"/>
                  <a:gd name="connsiteX3" fmla="*/ 0 w 104660"/>
                  <a:gd name="connsiteY3" fmla="*/ 14403 h 109747"/>
                  <a:gd name="connsiteX4" fmla="*/ 27527 w 104660"/>
                  <a:gd name="connsiteY4" fmla="*/ 6116 h 109747"/>
                  <a:gd name="connsiteX5" fmla="*/ 60770 w 104660"/>
                  <a:gd name="connsiteY5" fmla="*/ 13355 h 109747"/>
                  <a:gd name="connsiteX6" fmla="*/ 104585 w 104660"/>
                  <a:gd name="connsiteY6" fmla="*/ 61551 h 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60" h="109747">
                    <a:moveTo>
                      <a:pt x="104585" y="61551"/>
                    </a:moveTo>
                    <a:cubicBezTo>
                      <a:pt x="81820" y="69648"/>
                      <a:pt x="93916" y="103461"/>
                      <a:pt x="68771" y="109748"/>
                    </a:cubicBezTo>
                    <a:cubicBezTo>
                      <a:pt x="48006" y="90793"/>
                      <a:pt x="62770" y="44406"/>
                      <a:pt x="17907" y="44025"/>
                    </a:cubicBezTo>
                    <a:cubicBezTo>
                      <a:pt x="6858" y="37167"/>
                      <a:pt x="953" y="27261"/>
                      <a:pt x="0" y="14403"/>
                    </a:cubicBezTo>
                    <a:cubicBezTo>
                      <a:pt x="2572" y="-9315"/>
                      <a:pt x="18383" y="2592"/>
                      <a:pt x="27527" y="6116"/>
                    </a:cubicBezTo>
                    <a:cubicBezTo>
                      <a:pt x="38576" y="10402"/>
                      <a:pt x="47054" y="22118"/>
                      <a:pt x="60770" y="13355"/>
                    </a:cubicBezTo>
                    <a:cubicBezTo>
                      <a:pt x="87249" y="18689"/>
                      <a:pt x="106013" y="30976"/>
                      <a:pt x="104585" y="61551"/>
                    </a:cubicBezTo>
                    <a:close/>
                  </a:path>
                </a:pathLst>
              </a:custGeom>
              <a:solidFill>
                <a:srgbClr val="979A9D"/>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7D80036A-FD50-2343-5931-232E8C97125D}"/>
                  </a:ext>
                </a:extLst>
              </p:cNvPr>
              <p:cNvSpPr/>
              <p:nvPr/>
            </p:nvSpPr>
            <p:spPr>
              <a:xfrm>
                <a:off x="5909160" y="2679762"/>
                <a:ext cx="69967" cy="131921"/>
              </a:xfrm>
              <a:custGeom>
                <a:avLst/>
                <a:gdLst>
                  <a:gd name="connsiteX0" fmla="*/ 721 w 69967"/>
                  <a:gd name="connsiteY0" fmla="*/ 64294 h 131921"/>
                  <a:gd name="connsiteX1" fmla="*/ 17866 w 69967"/>
                  <a:gd name="connsiteY1" fmla="*/ 0 h 131921"/>
                  <a:gd name="connsiteX2" fmla="*/ 69968 w 69967"/>
                  <a:gd name="connsiteY2" fmla="*/ 131921 h 131921"/>
                  <a:gd name="connsiteX3" fmla="*/ 816 w 69967"/>
                  <a:gd name="connsiteY3" fmla="*/ 64294 h 131921"/>
                </a:gdLst>
                <a:ahLst/>
                <a:cxnLst>
                  <a:cxn ang="0">
                    <a:pos x="connsiteX0" y="connsiteY0"/>
                  </a:cxn>
                  <a:cxn ang="0">
                    <a:pos x="connsiteX1" y="connsiteY1"/>
                  </a:cxn>
                  <a:cxn ang="0">
                    <a:pos x="connsiteX2" y="connsiteY2"/>
                  </a:cxn>
                  <a:cxn ang="0">
                    <a:pos x="connsiteX3" y="connsiteY3"/>
                  </a:cxn>
                </a:cxnLst>
                <a:rect l="l" t="t" r="r" b="b"/>
                <a:pathLst>
                  <a:path w="69967" h="131921">
                    <a:moveTo>
                      <a:pt x="721" y="64294"/>
                    </a:moveTo>
                    <a:cubicBezTo>
                      <a:pt x="1483" y="41529"/>
                      <a:pt x="-6709" y="16383"/>
                      <a:pt x="17866" y="0"/>
                    </a:cubicBezTo>
                    <a:cubicBezTo>
                      <a:pt x="51394" y="37624"/>
                      <a:pt x="48441" y="89630"/>
                      <a:pt x="69968" y="131921"/>
                    </a:cubicBezTo>
                    <a:cubicBezTo>
                      <a:pt x="38821" y="117634"/>
                      <a:pt x="26629" y="84011"/>
                      <a:pt x="816" y="64294"/>
                    </a:cubicBezTo>
                    <a:close/>
                  </a:path>
                </a:pathLst>
              </a:custGeom>
              <a:solidFill>
                <a:srgbClr val="434446"/>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9464693-A41F-5503-90A0-2685E5FA8710}"/>
                  </a:ext>
                </a:extLst>
              </p:cNvPr>
              <p:cNvSpPr/>
              <p:nvPr/>
            </p:nvSpPr>
            <p:spPr>
              <a:xfrm>
                <a:off x="5047462" y="2142784"/>
                <a:ext cx="65748" cy="80350"/>
              </a:xfrm>
              <a:custGeom>
                <a:avLst/>
                <a:gdLst>
                  <a:gd name="connsiteX0" fmla="*/ 65653 w 65748"/>
                  <a:gd name="connsiteY0" fmla="*/ 80350 h 80350"/>
                  <a:gd name="connsiteX1" fmla="*/ 26 w 65748"/>
                  <a:gd name="connsiteY1" fmla="*/ 22629 h 80350"/>
                  <a:gd name="connsiteX2" fmla="*/ 25552 w 65748"/>
                  <a:gd name="connsiteY2" fmla="*/ 2626 h 80350"/>
                  <a:gd name="connsiteX3" fmla="*/ 65748 w 65748"/>
                  <a:gd name="connsiteY3" fmla="*/ 80350 h 80350"/>
                </a:gdLst>
                <a:ahLst/>
                <a:cxnLst>
                  <a:cxn ang="0">
                    <a:pos x="connsiteX0" y="connsiteY0"/>
                  </a:cxn>
                  <a:cxn ang="0">
                    <a:pos x="connsiteX1" y="connsiteY1"/>
                  </a:cxn>
                  <a:cxn ang="0">
                    <a:pos x="connsiteX2" y="connsiteY2"/>
                  </a:cxn>
                  <a:cxn ang="0">
                    <a:pos x="connsiteX3" y="connsiteY3"/>
                  </a:cxn>
                </a:cxnLst>
                <a:rect l="l" t="t" r="r" b="b"/>
                <a:pathLst>
                  <a:path w="65748" h="80350">
                    <a:moveTo>
                      <a:pt x="65653" y="80350"/>
                    </a:moveTo>
                    <a:cubicBezTo>
                      <a:pt x="29172" y="77683"/>
                      <a:pt x="1264" y="64920"/>
                      <a:pt x="26" y="22629"/>
                    </a:cubicBezTo>
                    <a:cubicBezTo>
                      <a:pt x="-451" y="5293"/>
                      <a:pt x="5645" y="-5184"/>
                      <a:pt x="25552" y="2626"/>
                    </a:cubicBezTo>
                    <a:cubicBezTo>
                      <a:pt x="43460" y="26248"/>
                      <a:pt x="43745" y="58919"/>
                      <a:pt x="65748" y="80350"/>
                    </a:cubicBezTo>
                    <a:close/>
                  </a:path>
                </a:pathLst>
              </a:custGeom>
              <a:solidFill>
                <a:srgbClr val="585657"/>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7017771F-AD16-F172-8724-F35FD91B424E}"/>
                  </a:ext>
                </a:extLst>
              </p:cNvPr>
              <p:cNvSpPr/>
              <p:nvPr/>
            </p:nvSpPr>
            <p:spPr>
              <a:xfrm>
                <a:off x="4127944" y="4354376"/>
                <a:ext cx="50863" cy="147328"/>
              </a:xfrm>
              <a:custGeom>
                <a:avLst/>
                <a:gdLst>
                  <a:gd name="connsiteX0" fmla="*/ 0 w 50863"/>
                  <a:gd name="connsiteY0" fmla="*/ 16550 h 147328"/>
                  <a:gd name="connsiteX1" fmla="*/ 31813 w 50863"/>
                  <a:gd name="connsiteY1" fmla="*/ 14074 h 147328"/>
                  <a:gd name="connsiteX2" fmla="*/ 50863 w 50863"/>
                  <a:gd name="connsiteY2" fmla="*/ 82177 h 147328"/>
                  <a:gd name="connsiteX3" fmla="*/ 49149 w 50863"/>
                  <a:gd name="connsiteY3" fmla="*/ 147328 h 147328"/>
                  <a:gd name="connsiteX4" fmla="*/ 0 w 50863"/>
                  <a:gd name="connsiteY4" fmla="*/ 16455 h 147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147328">
                    <a:moveTo>
                      <a:pt x="0" y="16550"/>
                    </a:moveTo>
                    <a:cubicBezTo>
                      <a:pt x="8001" y="-14787"/>
                      <a:pt x="23336" y="6644"/>
                      <a:pt x="31813" y="14074"/>
                    </a:cubicBezTo>
                    <a:cubicBezTo>
                      <a:pt x="52292" y="31885"/>
                      <a:pt x="49149" y="58079"/>
                      <a:pt x="50863" y="82177"/>
                    </a:cubicBezTo>
                    <a:cubicBezTo>
                      <a:pt x="50292" y="103894"/>
                      <a:pt x="49721" y="125611"/>
                      <a:pt x="49149" y="147328"/>
                    </a:cubicBezTo>
                    <a:cubicBezTo>
                      <a:pt x="35909" y="102561"/>
                      <a:pt x="36957" y="52364"/>
                      <a:pt x="0" y="16455"/>
                    </a:cubicBezTo>
                    <a:close/>
                  </a:path>
                </a:pathLst>
              </a:custGeom>
              <a:solidFill>
                <a:srgbClr val="646465"/>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C7C1E81E-1DBD-FEC9-9482-F02818FA725A}"/>
                  </a:ext>
                </a:extLst>
              </p:cNvPr>
              <p:cNvSpPr/>
              <p:nvPr/>
            </p:nvSpPr>
            <p:spPr>
              <a:xfrm>
                <a:off x="5245804" y="2338672"/>
                <a:ext cx="54667" cy="65599"/>
              </a:xfrm>
              <a:custGeom>
                <a:avLst/>
                <a:gdLst>
                  <a:gd name="connsiteX0" fmla="*/ 54667 w 54667"/>
                  <a:gd name="connsiteY0" fmla="*/ 55055 h 65599"/>
                  <a:gd name="connsiteX1" fmla="*/ 7804 w 54667"/>
                  <a:gd name="connsiteY1" fmla="*/ 44863 h 65599"/>
                  <a:gd name="connsiteX2" fmla="*/ 23902 w 54667"/>
                  <a:gd name="connsiteY2" fmla="*/ 0 h 65599"/>
                  <a:gd name="connsiteX3" fmla="*/ 54667 w 54667"/>
                  <a:gd name="connsiteY3" fmla="*/ 55055 h 65599"/>
                </a:gdLst>
                <a:ahLst/>
                <a:cxnLst>
                  <a:cxn ang="0">
                    <a:pos x="connsiteX0" y="connsiteY0"/>
                  </a:cxn>
                  <a:cxn ang="0">
                    <a:pos x="connsiteX1" y="connsiteY1"/>
                  </a:cxn>
                  <a:cxn ang="0">
                    <a:pos x="connsiteX2" y="connsiteY2"/>
                  </a:cxn>
                  <a:cxn ang="0">
                    <a:pos x="connsiteX3" y="connsiteY3"/>
                  </a:cxn>
                </a:cxnLst>
                <a:rect l="l" t="t" r="r" b="b"/>
                <a:pathLst>
                  <a:path w="54667" h="65599">
                    <a:moveTo>
                      <a:pt x="54667" y="55055"/>
                    </a:moveTo>
                    <a:cubicBezTo>
                      <a:pt x="33522" y="77819"/>
                      <a:pt x="17520" y="58674"/>
                      <a:pt x="7804" y="44863"/>
                    </a:cubicBezTo>
                    <a:cubicBezTo>
                      <a:pt x="-4578" y="27146"/>
                      <a:pt x="-4292" y="6763"/>
                      <a:pt x="23902" y="0"/>
                    </a:cubicBezTo>
                    <a:cubicBezTo>
                      <a:pt x="42666" y="13621"/>
                      <a:pt x="42666" y="37719"/>
                      <a:pt x="54667" y="55055"/>
                    </a:cubicBezTo>
                    <a:close/>
                  </a:path>
                </a:pathLst>
              </a:custGeom>
              <a:solidFill>
                <a:srgbClr val="514D51"/>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532FA329-898B-B6E4-C64B-954AF133E29B}"/>
                  </a:ext>
                </a:extLst>
              </p:cNvPr>
              <p:cNvSpPr/>
              <p:nvPr/>
            </p:nvSpPr>
            <p:spPr>
              <a:xfrm>
                <a:off x="3815238" y="3163442"/>
                <a:ext cx="50927" cy="85820"/>
              </a:xfrm>
              <a:custGeom>
                <a:avLst/>
                <a:gdLst>
                  <a:gd name="connsiteX0" fmla="*/ 0 w 50927"/>
                  <a:gd name="connsiteY0" fmla="*/ 0 h 85820"/>
                  <a:gd name="connsiteX1" fmla="*/ 47911 w 50927"/>
                  <a:gd name="connsiteY1" fmla="*/ 85820 h 85820"/>
                  <a:gd name="connsiteX2" fmla="*/ 0 w 50927"/>
                  <a:gd name="connsiteY2" fmla="*/ 0 h 85820"/>
                </a:gdLst>
                <a:ahLst/>
                <a:cxnLst>
                  <a:cxn ang="0">
                    <a:pos x="connsiteX0" y="connsiteY0"/>
                  </a:cxn>
                  <a:cxn ang="0">
                    <a:pos x="connsiteX1" y="connsiteY1"/>
                  </a:cxn>
                  <a:cxn ang="0">
                    <a:pos x="connsiteX2" y="connsiteY2"/>
                  </a:cxn>
                </a:cxnLst>
                <a:rect l="l" t="t" r="r" b="b"/>
                <a:pathLst>
                  <a:path w="50927" h="85820">
                    <a:moveTo>
                      <a:pt x="0" y="0"/>
                    </a:moveTo>
                    <a:cubicBezTo>
                      <a:pt x="53816" y="9620"/>
                      <a:pt x="54864" y="11430"/>
                      <a:pt x="47911" y="85820"/>
                    </a:cubicBezTo>
                    <a:cubicBezTo>
                      <a:pt x="33242" y="56483"/>
                      <a:pt x="8573" y="32671"/>
                      <a:pt x="0" y="0"/>
                    </a:cubicBezTo>
                    <a:close/>
                  </a:path>
                </a:pathLst>
              </a:custGeom>
              <a:solidFill>
                <a:srgbClr val="605F63"/>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F52F8C31-C581-9E42-EED9-A2337A201AD0}"/>
                  </a:ext>
                </a:extLst>
              </p:cNvPr>
              <p:cNvSpPr/>
              <p:nvPr/>
            </p:nvSpPr>
            <p:spPr>
              <a:xfrm>
                <a:off x="5794482" y="2529830"/>
                <a:ext cx="47236" cy="60481"/>
              </a:xfrm>
              <a:custGeom>
                <a:avLst/>
                <a:gdLst>
                  <a:gd name="connsiteX0" fmla="*/ 46819 w 47236"/>
                  <a:gd name="connsiteY0" fmla="*/ 36204 h 60481"/>
                  <a:gd name="connsiteX1" fmla="*/ 35484 w 47236"/>
                  <a:gd name="connsiteY1" fmla="*/ 60302 h 60481"/>
                  <a:gd name="connsiteX2" fmla="*/ 5480 w 47236"/>
                  <a:gd name="connsiteY2" fmla="*/ 36489 h 60481"/>
                  <a:gd name="connsiteX3" fmla="*/ 6147 w 47236"/>
                  <a:gd name="connsiteY3" fmla="*/ 1914 h 60481"/>
                  <a:gd name="connsiteX4" fmla="*/ 37770 w 47236"/>
                  <a:gd name="connsiteY4" fmla="*/ 16487 h 60481"/>
                  <a:gd name="connsiteX5" fmla="*/ 46723 w 47236"/>
                  <a:gd name="connsiteY5" fmla="*/ 36299 h 6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36" h="60481">
                    <a:moveTo>
                      <a:pt x="46819" y="36204"/>
                    </a:moveTo>
                    <a:cubicBezTo>
                      <a:pt x="45295" y="45633"/>
                      <a:pt x="53010" y="62397"/>
                      <a:pt x="35484" y="60302"/>
                    </a:cubicBezTo>
                    <a:cubicBezTo>
                      <a:pt x="23578" y="58873"/>
                      <a:pt x="5575" y="54873"/>
                      <a:pt x="5480" y="36489"/>
                    </a:cubicBezTo>
                    <a:cubicBezTo>
                      <a:pt x="5480" y="24774"/>
                      <a:pt x="-7283" y="9915"/>
                      <a:pt x="6147" y="1914"/>
                    </a:cubicBezTo>
                    <a:cubicBezTo>
                      <a:pt x="19101" y="-5802"/>
                      <a:pt x="26721" y="12010"/>
                      <a:pt x="37770" y="16487"/>
                    </a:cubicBezTo>
                    <a:cubicBezTo>
                      <a:pt x="40723" y="23059"/>
                      <a:pt x="43771" y="29727"/>
                      <a:pt x="46723" y="36299"/>
                    </a:cubicBezTo>
                    <a:close/>
                  </a:path>
                </a:pathLst>
              </a:custGeom>
              <a:solidFill>
                <a:srgbClr val="7B7C7D"/>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0C2C73EE-3ABE-EB8D-DD15-A02C5896475D}"/>
                  </a:ext>
                </a:extLst>
              </p:cNvPr>
              <p:cNvSpPr/>
              <p:nvPr/>
            </p:nvSpPr>
            <p:spPr>
              <a:xfrm>
                <a:off x="4071366" y="4075581"/>
                <a:ext cx="75818" cy="48362"/>
              </a:xfrm>
              <a:custGeom>
                <a:avLst/>
                <a:gdLst>
                  <a:gd name="connsiteX0" fmla="*/ 0 w 75818"/>
                  <a:gd name="connsiteY0" fmla="*/ 166 h 48362"/>
                  <a:gd name="connsiteX1" fmla="*/ 75819 w 75818"/>
                  <a:gd name="connsiteY1" fmla="*/ 48363 h 48362"/>
                  <a:gd name="connsiteX2" fmla="*/ 0 w 75818"/>
                  <a:gd name="connsiteY2" fmla="*/ 166 h 48362"/>
                </a:gdLst>
                <a:ahLst/>
                <a:cxnLst>
                  <a:cxn ang="0">
                    <a:pos x="connsiteX0" y="connsiteY0"/>
                  </a:cxn>
                  <a:cxn ang="0">
                    <a:pos x="connsiteX1" y="connsiteY1"/>
                  </a:cxn>
                  <a:cxn ang="0">
                    <a:pos x="connsiteX2" y="connsiteY2"/>
                  </a:cxn>
                </a:cxnLst>
                <a:rect l="l" t="t" r="r" b="b"/>
                <a:pathLst>
                  <a:path w="75818" h="48362">
                    <a:moveTo>
                      <a:pt x="0" y="166"/>
                    </a:moveTo>
                    <a:cubicBezTo>
                      <a:pt x="36195" y="-882"/>
                      <a:pt x="70104" y="1690"/>
                      <a:pt x="75819" y="48363"/>
                    </a:cubicBezTo>
                    <a:cubicBezTo>
                      <a:pt x="44482" y="41695"/>
                      <a:pt x="19145" y="25788"/>
                      <a:pt x="0" y="166"/>
                    </a:cubicBezTo>
                    <a:close/>
                  </a:path>
                </a:pathLst>
              </a:custGeom>
              <a:solidFill>
                <a:srgbClr val="79797A"/>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D32469A7-2EF8-8843-2B97-5114476870C0}"/>
                  </a:ext>
                </a:extLst>
              </p:cNvPr>
              <p:cNvSpPr/>
              <p:nvPr/>
            </p:nvSpPr>
            <p:spPr>
              <a:xfrm>
                <a:off x="3891152" y="3353370"/>
                <a:ext cx="57508" cy="37528"/>
              </a:xfrm>
              <a:custGeom>
                <a:avLst/>
                <a:gdLst>
                  <a:gd name="connsiteX0" fmla="*/ 48768 w 57508"/>
                  <a:gd name="connsiteY0" fmla="*/ 0 h 37528"/>
                  <a:gd name="connsiteX1" fmla="*/ 49244 w 57508"/>
                  <a:gd name="connsiteY1" fmla="*/ 16478 h 37528"/>
                  <a:gd name="connsiteX2" fmla="*/ 10573 w 57508"/>
                  <a:gd name="connsiteY2" fmla="*/ 37529 h 37528"/>
                  <a:gd name="connsiteX3" fmla="*/ 0 w 57508"/>
                  <a:gd name="connsiteY3" fmla="*/ 29432 h 37528"/>
                  <a:gd name="connsiteX4" fmla="*/ 48768 w 57508"/>
                  <a:gd name="connsiteY4" fmla="*/ 0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08" h="37528">
                    <a:moveTo>
                      <a:pt x="48768" y="0"/>
                    </a:moveTo>
                    <a:cubicBezTo>
                      <a:pt x="41529" y="5810"/>
                      <a:pt x="71247" y="11049"/>
                      <a:pt x="49244" y="16478"/>
                    </a:cubicBezTo>
                    <a:cubicBezTo>
                      <a:pt x="34195" y="20193"/>
                      <a:pt x="17145" y="18859"/>
                      <a:pt x="10573" y="37529"/>
                    </a:cubicBezTo>
                    <a:cubicBezTo>
                      <a:pt x="7049" y="34862"/>
                      <a:pt x="3524" y="32099"/>
                      <a:pt x="0" y="29432"/>
                    </a:cubicBezTo>
                    <a:cubicBezTo>
                      <a:pt x="8287" y="6382"/>
                      <a:pt x="32861" y="10382"/>
                      <a:pt x="48768" y="0"/>
                    </a:cubicBezTo>
                    <a:close/>
                  </a:path>
                </a:pathLst>
              </a:custGeom>
              <a:solidFill>
                <a:srgbClr val="ADAFB3"/>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5A028251-DD2C-2C9E-E75C-D7B1DB1FB5DE}"/>
                  </a:ext>
                </a:extLst>
              </p:cNvPr>
              <p:cNvSpPr/>
              <p:nvPr/>
            </p:nvSpPr>
            <p:spPr>
              <a:xfrm>
                <a:off x="5557170" y="2372200"/>
                <a:ext cx="65150" cy="14492"/>
              </a:xfrm>
              <a:custGeom>
                <a:avLst/>
                <a:gdLst>
                  <a:gd name="connsiteX0" fmla="*/ 65151 w 65150"/>
                  <a:gd name="connsiteY0" fmla="*/ 3524 h 14492"/>
                  <a:gd name="connsiteX1" fmla="*/ 0 w 65150"/>
                  <a:gd name="connsiteY1" fmla="*/ 0 h 14492"/>
                  <a:gd name="connsiteX2" fmla="*/ 65151 w 65150"/>
                  <a:gd name="connsiteY2" fmla="*/ 3524 h 14492"/>
                </a:gdLst>
                <a:ahLst/>
                <a:cxnLst>
                  <a:cxn ang="0">
                    <a:pos x="connsiteX0" y="connsiteY0"/>
                  </a:cxn>
                  <a:cxn ang="0">
                    <a:pos x="connsiteX1" y="connsiteY1"/>
                  </a:cxn>
                  <a:cxn ang="0">
                    <a:pos x="connsiteX2" y="connsiteY2"/>
                  </a:cxn>
                </a:cxnLst>
                <a:rect l="l" t="t" r="r" b="b"/>
                <a:pathLst>
                  <a:path w="65150" h="14492">
                    <a:moveTo>
                      <a:pt x="65151" y="3524"/>
                    </a:moveTo>
                    <a:cubicBezTo>
                      <a:pt x="42767" y="14764"/>
                      <a:pt x="20574" y="22574"/>
                      <a:pt x="0" y="0"/>
                    </a:cubicBezTo>
                    <a:cubicBezTo>
                      <a:pt x="21717" y="1143"/>
                      <a:pt x="43434" y="2381"/>
                      <a:pt x="65151" y="3524"/>
                    </a:cubicBezTo>
                    <a:close/>
                  </a:path>
                </a:pathLst>
              </a:custGeom>
              <a:solidFill>
                <a:srgbClr val="878689"/>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10D6DC67-B7BA-478C-AA5B-2ABC888DC290}"/>
                  </a:ext>
                </a:extLst>
              </p:cNvPr>
              <p:cNvSpPr/>
              <p:nvPr/>
            </p:nvSpPr>
            <p:spPr>
              <a:xfrm>
                <a:off x="4891373" y="2052637"/>
                <a:ext cx="74774" cy="10081"/>
              </a:xfrm>
              <a:custGeom>
                <a:avLst/>
                <a:gdLst>
                  <a:gd name="connsiteX0" fmla="*/ 74200 w 74774"/>
                  <a:gd name="connsiteY0" fmla="*/ 8382 h 10081"/>
                  <a:gd name="connsiteX1" fmla="*/ 0 w 74774"/>
                  <a:gd name="connsiteY1" fmla="*/ 0 h 10081"/>
                  <a:gd name="connsiteX2" fmla="*/ 74390 w 74774"/>
                  <a:gd name="connsiteY2" fmla="*/ 762 h 10081"/>
                  <a:gd name="connsiteX3" fmla="*/ 74295 w 74774"/>
                  <a:gd name="connsiteY3" fmla="*/ 8477 h 10081"/>
                </a:gdLst>
                <a:ahLst/>
                <a:cxnLst>
                  <a:cxn ang="0">
                    <a:pos x="connsiteX0" y="connsiteY0"/>
                  </a:cxn>
                  <a:cxn ang="0">
                    <a:pos x="connsiteX1" y="connsiteY1"/>
                  </a:cxn>
                  <a:cxn ang="0">
                    <a:pos x="connsiteX2" y="connsiteY2"/>
                  </a:cxn>
                  <a:cxn ang="0">
                    <a:pos x="connsiteX3" y="connsiteY3"/>
                  </a:cxn>
                </a:cxnLst>
                <a:rect l="l" t="t" r="r" b="b"/>
                <a:pathLst>
                  <a:path w="74774" h="10081">
                    <a:moveTo>
                      <a:pt x="74200" y="8382"/>
                    </a:moveTo>
                    <a:cubicBezTo>
                      <a:pt x="49435" y="6001"/>
                      <a:pt x="22955" y="17907"/>
                      <a:pt x="0" y="0"/>
                    </a:cubicBezTo>
                    <a:cubicBezTo>
                      <a:pt x="24765" y="286"/>
                      <a:pt x="49530" y="476"/>
                      <a:pt x="74390" y="762"/>
                    </a:cubicBezTo>
                    <a:cubicBezTo>
                      <a:pt x="74962" y="3334"/>
                      <a:pt x="74867" y="5906"/>
                      <a:pt x="74295" y="8477"/>
                    </a:cubicBezTo>
                    <a:close/>
                  </a:path>
                </a:pathLst>
              </a:custGeom>
              <a:solidFill>
                <a:srgbClr val="868586"/>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38E414F0-8930-E5F7-F415-D832370C6044}"/>
                  </a:ext>
                </a:extLst>
              </p:cNvPr>
              <p:cNvSpPr/>
              <p:nvPr/>
            </p:nvSpPr>
            <p:spPr>
              <a:xfrm>
                <a:off x="3797331" y="3060667"/>
                <a:ext cx="9877" cy="63722"/>
              </a:xfrm>
              <a:custGeom>
                <a:avLst/>
                <a:gdLst>
                  <a:gd name="connsiteX0" fmla="*/ 667 w 9877"/>
                  <a:gd name="connsiteY0" fmla="*/ 0 h 63722"/>
                  <a:gd name="connsiteX1" fmla="*/ 0 w 9877"/>
                  <a:gd name="connsiteY1" fmla="*/ 63722 h 63722"/>
                  <a:gd name="connsiteX2" fmla="*/ 667 w 9877"/>
                  <a:gd name="connsiteY2" fmla="*/ 0 h 63722"/>
                </a:gdLst>
                <a:ahLst/>
                <a:cxnLst>
                  <a:cxn ang="0">
                    <a:pos x="connsiteX0" y="connsiteY0"/>
                  </a:cxn>
                  <a:cxn ang="0">
                    <a:pos x="connsiteX1" y="connsiteY1"/>
                  </a:cxn>
                  <a:cxn ang="0">
                    <a:pos x="connsiteX2" y="connsiteY2"/>
                  </a:cxn>
                </a:cxnLst>
                <a:rect l="l" t="t" r="r" b="b"/>
                <a:pathLst>
                  <a:path w="9877" h="63722">
                    <a:moveTo>
                      <a:pt x="667" y="0"/>
                    </a:moveTo>
                    <a:cubicBezTo>
                      <a:pt x="13430" y="21431"/>
                      <a:pt x="12668" y="42672"/>
                      <a:pt x="0" y="63722"/>
                    </a:cubicBezTo>
                    <a:cubicBezTo>
                      <a:pt x="190" y="42481"/>
                      <a:pt x="476" y="21241"/>
                      <a:pt x="667" y="0"/>
                    </a:cubicBezTo>
                    <a:close/>
                  </a:path>
                </a:pathLst>
              </a:custGeom>
              <a:solidFill>
                <a:srgbClr val="7E7F7F"/>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EA8CFDD8-DB2D-4111-E3CA-B775D5E325B2}"/>
                  </a:ext>
                </a:extLst>
              </p:cNvPr>
              <p:cNvSpPr/>
              <p:nvPr/>
            </p:nvSpPr>
            <p:spPr>
              <a:xfrm>
                <a:off x="3803903" y="3144154"/>
                <a:ext cx="40100" cy="20049"/>
              </a:xfrm>
              <a:custGeom>
                <a:avLst/>
                <a:gdLst>
                  <a:gd name="connsiteX0" fmla="*/ 40100 w 40100"/>
                  <a:gd name="connsiteY0" fmla="*/ 9191 h 20049"/>
                  <a:gd name="connsiteX1" fmla="*/ 8477 w 40100"/>
                  <a:gd name="connsiteY1" fmla="*/ 20050 h 20049"/>
                  <a:gd name="connsiteX2" fmla="*/ 0 w 40100"/>
                  <a:gd name="connsiteY2" fmla="*/ 714 h 20049"/>
                  <a:gd name="connsiteX3" fmla="*/ 40005 w 40100"/>
                  <a:gd name="connsiteY3" fmla="*/ 9191 h 20049"/>
                </a:gdLst>
                <a:ahLst/>
                <a:cxnLst>
                  <a:cxn ang="0">
                    <a:pos x="connsiteX0" y="connsiteY0"/>
                  </a:cxn>
                  <a:cxn ang="0">
                    <a:pos x="connsiteX1" y="connsiteY1"/>
                  </a:cxn>
                  <a:cxn ang="0">
                    <a:pos x="connsiteX2" y="connsiteY2"/>
                  </a:cxn>
                  <a:cxn ang="0">
                    <a:pos x="connsiteX3" y="connsiteY3"/>
                  </a:cxn>
                </a:cxnLst>
                <a:rect l="l" t="t" r="r" b="b"/>
                <a:pathLst>
                  <a:path w="40100" h="20049">
                    <a:moveTo>
                      <a:pt x="40100" y="9191"/>
                    </a:moveTo>
                    <a:cubicBezTo>
                      <a:pt x="28480" y="9668"/>
                      <a:pt x="16478" y="8906"/>
                      <a:pt x="8477" y="20050"/>
                    </a:cubicBezTo>
                    <a:cubicBezTo>
                      <a:pt x="5620" y="13573"/>
                      <a:pt x="2858" y="7191"/>
                      <a:pt x="0" y="714"/>
                    </a:cubicBezTo>
                    <a:cubicBezTo>
                      <a:pt x="13811" y="1286"/>
                      <a:pt x="28956" y="-4429"/>
                      <a:pt x="40005" y="9191"/>
                    </a:cubicBezTo>
                    <a:close/>
                  </a:path>
                </a:pathLst>
              </a:custGeom>
              <a:solidFill>
                <a:srgbClr val="B3B3B5"/>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B7D33CB3-E7A8-E801-3BEC-ECAC9ACEEE9E}"/>
                  </a:ext>
                </a:extLst>
              </p:cNvPr>
              <p:cNvSpPr/>
              <p:nvPr/>
            </p:nvSpPr>
            <p:spPr>
              <a:xfrm>
                <a:off x="5753655" y="3006217"/>
                <a:ext cx="260955" cy="375442"/>
              </a:xfrm>
              <a:custGeom>
                <a:avLst/>
                <a:gdLst>
                  <a:gd name="connsiteX0" fmla="*/ 260144 w 260955"/>
                  <a:gd name="connsiteY0" fmla="*/ 5682 h 375442"/>
                  <a:gd name="connsiteX1" fmla="*/ 257763 w 260955"/>
                  <a:gd name="connsiteY1" fmla="*/ 79215 h 375442"/>
                  <a:gd name="connsiteX2" fmla="*/ 227949 w 260955"/>
                  <a:gd name="connsiteY2" fmla="*/ 151224 h 375442"/>
                  <a:gd name="connsiteX3" fmla="*/ 144987 w 260955"/>
                  <a:gd name="connsiteY3" fmla="*/ 295909 h 375442"/>
                  <a:gd name="connsiteX4" fmla="*/ 144129 w 260955"/>
                  <a:gd name="connsiteY4" fmla="*/ 343058 h 375442"/>
                  <a:gd name="connsiteX5" fmla="*/ 104982 w 260955"/>
                  <a:gd name="connsiteY5" fmla="*/ 372966 h 375442"/>
                  <a:gd name="connsiteX6" fmla="*/ 2874 w 260955"/>
                  <a:gd name="connsiteY6" fmla="*/ 375443 h 375442"/>
                  <a:gd name="connsiteX7" fmla="*/ 5445 w 260955"/>
                  <a:gd name="connsiteY7" fmla="*/ 351345 h 375442"/>
                  <a:gd name="connsiteX8" fmla="*/ 15923 w 260955"/>
                  <a:gd name="connsiteY8" fmla="*/ 344010 h 375442"/>
                  <a:gd name="connsiteX9" fmla="*/ 105077 w 260955"/>
                  <a:gd name="connsiteY9" fmla="*/ 342582 h 375442"/>
                  <a:gd name="connsiteX10" fmla="*/ 113649 w 260955"/>
                  <a:gd name="connsiteY10" fmla="*/ 274573 h 375442"/>
                  <a:gd name="connsiteX11" fmla="*/ 135557 w 260955"/>
                  <a:gd name="connsiteY11" fmla="*/ 149510 h 375442"/>
                  <a:gd name="connsiteX12" fmla="*/ 172419 w 260955"/>
                  <a:gd name="connsiteY12" fmla="*/ 125221 h 375442"/>
                  <a:gd name="connsiteX13" fmla="*/ 222711 w 260955"/>
                  <a:gd name="connsiteY13" fmla="*/ 114934 h 375442"/>
                  <a:gd name="connsiteX14" fmla="*/ 219282 w 260955"/>
                  <a:gd name="connsiteY14" fmla="*/ 35019 h 375442"/>
                  <a:gd name="connsiteX15" fmla="*/ 238332 w 260955"/>
                  <a:gd name="connsiteY15" fmla="*/ 2539 h 375442"/>
                  <a:gd name="connsiteX16" fmla="*/ 257096 w 260955"/>
                  <a:gd name="connsiteY16" fmla="*/ 2539 h 375442"/>
                  <a:gd name="connsiteX17" fmla="*/ 260239 w 260955"/>
                  <a:gd name="connsiteY17" fmla="*/ 5492 h 37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0955" h="375442">
                    <a:moveTo>
                      <a:pt x="260144" y="5682"/>
                    </a:moveTo>
                    <a:cubicBezTo>
                      <a:pt x="251286" y="29971"/>
                      <a:pt x="250333" y="53498"/>
                      <a:pt x="257763" y="79215"/>
                    </a:cubicBezTo>
                    <a:cubicBezTo>
                      <a:pt x="266430" y="109124"/>
                      <a:pt x="257763" y="141033"/>
                      <a:pt x="227949" y="151224"/>
                    </a:cubicBezTo>
                    <a:cubicBezTo>
                      <a:pt x="155560" y="176085"/>
                      <a:pt x="152797" y="236759"/>
                      <a:pt x="144987" y="295909"/>
                    </a:cubicBezTo>
                    <a:cubicBezTo>
                      <a:pt x="142986" y="311435"/>
                      <a:pt x="146320" y="327627"/>
                      <a:pt x="144129" y="343058"/>
                    </a:cubicBezTo>
                    <a:cubicBezTo>
                      <a:pt x="140986" y="364584"/>
                      <a:pt x="125556" y="381348"/>
                      <a:pt x="104982" y="372966"/>
                    </a:cubicBezTo>
                    <a:cubicBezTo>
                      <a:pt x="69168" y="358393"/>
                      <a:pt x="36783" y="375252"/>
                      <a:pt x="2874" y="375443"/>
                    </a:cubicBezTo>
                    <a:cubicBezTo>
                      <a:pt x="-3032" y="366680"/>
                      <a:pt x="1350" y="359060"/>
                      <a:pt x="5445" y="351345"/>
                    </a:cubicBezTo>
                    <a:cubicBezTo>
                      <a:pt x="8112" y="347725"/>
                      <a:pt x="11637" y="345249"/>
                      <a:pt x="15923" y="344010"/>
                    </a:cubicBezTo>
                    <a:cubicBezTo>
                      <a:pt x="45831" y="349059"/>
                      <a:pt x="75549" y="342963"/>
                      <a:pt x="105077" y="342582"/>
                    </a:cubicBezTo>
                    <a:cubicBezTo>
                      <a:pt x="108411" y="319817"/>
                      <a:pt x="109363" y="296957"/>
                      <a:pt x="113649" y="274573"/>
                    </a:cubicBezTo>
                    <a:cubicBezTo>
                      <a:pt x="110982" y="231139"/>
                      <a:pt x="132414" y="192087"/>
                      <a:pt x="135557" y="149510"/>
                    </a:cubicBezTo>
                    <a:cubicBezTo>
                      <a:pt x="137176" y="128079"/>
                      <a:pt x="151178" y="120363"/>
                      <a:pt x="172419" y="125221"/>
                    </a:cubicBezTo>
                    <a:cubicBezTo>
                      <a:pt x="190516" y="129317"/>
                      <a:pt x="209852" y="137223"/>
                      <a:pt x="222711" y="114934"/>
                    </a:cubicBezTo>
                    <a:cubicBezTo>
                      <a:pt x="235950" y="87597"/>
                      <a:pt x="232712" y="61118"/>
                      <a:pt x="219282" y="35019"/>
                    </a:cubicBezTo>
                    <a:cubicBezTo>
                      <a:pt x="217662" y="19589"/>
                      <a:pt x="228521" y="11397"/>
                      <a:pt x="238332" y="2539"/>
                    </a:cubicBezTo>
                    <a:cubicBezTo>
                      <a:pt x="244618" y="-604"/>
                      <a:pt x="250810" y="-1080"/>
                      <a:pt x="257096" y="2539"/>
                    </a:cubicBezTo>
                    <a:lnTo>
                      <a:pt x="260239" y="5492"/>
                    </a:lnTo>
                    <a:close/>
                  </a:path>
                </a:pathLst>
              </a:custGeom>
              <a:solidFill>
                <a:srgbClr val="86898C"/>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EAA864F9-D253-4DEE-F75D-56325FA28F83}"/>
                  </a:ext>
                </a:extLst>
              </p:cNvPr>
              <p:cNvSpPr/>
              <p:nvPr/>
            </p:nvSpPr>
            <p:spPr>
              <a:xfrm>
                <a:off x="5668727" y="3352262"/>
                <a:ext cx="105311" cy="117875"/>
              </a:xfrm>
              <a:custGeom>
                <a:avLst/>
                <a:gdLst>
                  <a:gd name="connsiteX0" fmla="*/ 97041 w 105311"/>
                  <a:gd name="connsiteY0" fmla="*/ 9967 h 117875"/>
                  <a:gd name="connsiteX1" fmla="*/ 87706 w 105311"/>
                  <a:gd name="connsiteY1" fmla="*/ 29493 h 117875"/>
                  <a:gd name="connsiteX2" fmla="*/ 52083 w 105311"/>
                  <a:gd name="connsiteY2" fmla="*/ 66545 h 117875"/>
                  <a:gd name="connsiteX3" fmla="*/ 105232 w 105311"/>
                  <a:gd name="connsiteY3" fmla="*/ 103216 h 117875"/>
                  <a:gd name="connsiteX4" fmla="*/ 98565 w 105311"/>
                  <a:gd name="connsiteY4" fmla="*/ 117504 h 117875"/>
                  <a:gd name="connsiteX5" fmla="*/ 1981 w 105311"/>
                  <a:gd name="connsiteY5" fmla="*/ 48352 h 117875"/>
                  <a:gd name="connsiteX6" fmla="*/ 15697 w 105311"/>
                  <a:gd name="connsiteY6" fmla="*/ 14253 h 117875"/>
                  <a:gd name="connsiteX7" fmla="*/ 80753 w 105311"/>
                  <a:gd name="connsiteY7" fmla="*/ 3013 h 117875"/>
                  <a:gd name="connsiteX8" fmla="*/ 97041 w 105311"/>
                  <a:gd name="connsiteY8" fmla="*/ 9967 h 11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11" h="117875">
                    <a:moveTo>
                      <a:pt x="97041" y="9967"/>
                    </a:moveTo>
                    <a:cubicBezTo>
                      <a:pt x="93898" y="16444"/>
                      <a:pt x="90850" y="23016"/>
                      <a:pt x="87706" y="29493"/>
                    </a:cubicBezTo>
                    <a:cubicBezTo>
                      <a:pt x="68180" y="34827"/>
                      <a:pt x="48940" y="48448"/>
                      <a:pt x="52083" y="66545"/>
                    </a:cubicBezTo>
                    <a:cubicBezTo>
                      <a:pt x="56274" y="90834"/>
                      <a:pt x="84944" y="94072"/>
                      <a:pt x="105232" y="103216"/>
                    </a:cubicBezTo>
                    <a:cubicBezTo>
                      <a:pt x="105708" y="109503"/>
                      <a:pt x="104089" y="119980"/>
                      <a:pt x="98565" y="117504"/>
                    </a:cubicBezTo>
                    <a:cubicBezTo>
                      <a:pt x="61894" y="101026"/>
                      <a:pt x="9316" y="105693"/>
                      <a:pt x="1981" y="48352"/>
                    </a:cubicBezTo>
                    <a:cubicBezTo>
                      <a:pt x="-3924" y="32731"/>
                      <a:pt x="4172" y="22825"/>
                      <a:pt x="15697" y="14253"/>
                    </a:cubicBezTo>
                    <a:cubicBezTo>
                      <a:pt x="36176" y="3871"/>
                      <a:pt x="57036" y="-4797"/>
                      <a:pt x="80753" y="3013"/>
                    </a:cubicBezTo>
                    <a:cubicBezTo>
                      <a:pt x="86944" y="3490"/>
                      <a:pt x="92564" y="5395"/>
                      <a:pt x="97041" y="9967"/>
                    </a:cubicBezTo>
                    <a:close/>
                  </a:path>
                </a:pathLst>
              </a:custGeom>
              <a:solidFill>
                <a:srgbClr val="A8AEB3"/>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CC93DB0-441A-E46E-6464-96F03B99348B}"/>
                  </a:ext>
                </a:extLst>
              </p:cNvPr>
              <p:cNvSpPr/>
              <p:nvPr/>
            </p:nvSpPr>
            <p:spPr>
              <a:xfrm>
                <a:off x="5269671" y="3544451"/>
                <a:ext cx="516958" cy="894198"/>
              </a:xfrm>
              <a:custGeom>
                <a:avLst/>
                <a:gdLst>
                  <a:gd name="connsiteX0" fmla="*/ 449139 w 516958"/>
                  <a:gd name="connsiteY0" fmla="*/ 302315 h 894198"/>
                  <a:gd name="connsiteX1" fmla="*/ 420659 w 516958"/>
                  <a:gd name="connsiteY1" fmla="*/ 453667 h 894198"/>
                  <a:gd name="connsiteX2" fmla="*/ 404752 w 516958"/>
                  <a:gd name="connsiteY2" fmla="*/ 443475 h 894198"/>
                  <a:gd name="connsiteX3" fmla="*/ 389703 w 516958"/>
                  <a:gd name="connsiteY3" fmla="*/ 414424 h 894198"/>
                  <a:gd name="connsiteX4" fmla="*/ 379130 w 516958"/>
                  <a:gd name="connsiteY4" fmla="*/ 355464 h 894198"/>
                  <a:gd name="connsiteX5" fmla="*/ 303025 w 516958"/>
                  <a:gd name="connsiteY5" fmla="*/ 223543 h 894198"/>
                  <a:gd name="connsiteX6" fmla="*/ 281213 w 516958"/>
                  <a:gd name="connsiteY6" fmla="*/ 259166 h 894198"/>
                  <a:gd name="connsiteX7" fmla="*/ 280547 w 516958"/>
                  <a:gd name="connsiteY7" fmla="*/ 329366 h 894198"/>
                  <a:gd name="connsiteX8" fmla="*/ 240446 w 516958"/>
                  <a:gd name="connsiteY8" fmla="*/ 454334 h 894198"/>
                  <a:gd name="connsiteX9" fmla="*/ 213872 w 516958"/>
                  <a:gd name="connsiteY9" fmla="*/ 528343 h 894198"/>
                  <a:gd name="connsiteX10" fmla="*/ 194917 w 516958"/>
                  <a:gd name="connsiteY10" fmla="*/ 613687 h 894198"/>
                  <a:gd name="connsiteX11" fmla="*/ 233017 w 516958"/>
                  <a:gd name="connsiteY11" fmla="*/ 610353 h 894198"/>
                  <a:gd name="connsiteX12" fmla="*/ 312932 w 516958"/>
                  <a:gd name="connsiteY12" fmla="*/ 565681 h 894198"/>
                  <a:gd name="connsiteX13" fmla="*/ 333982 w 516958"/>
                  <a:gd name="connsiteY13" fmla="*/ 581683 h 894198"/>
                  <a:gd name="connsiteX14" fmla="*/ 409420 w 516958"/>
                  <a:gd name="connsiteY14" fmla="*/ 702460 h 894198"/>
                  <a:gd name="connsiteX15" fmla="*/ 346650 w 516958"/>
                  <a:gd name="connsiteY15" fmla="*/ 846383 h 894198"/>
                  <a:gd name="connsiteX16" fmla="*/ 317218 w 516958"/>
                  <a:gd name="connsiteY16" fmla="*/ 878958 h 894198"/>
                  <a:gd name="connsiteX17" fmla="*/ 308741 w 516958"/>
                  <a:gd name="connsiteY17" fmla="*/ 894198 h 894198"/>
                  <a:gd name="connsiteX18" fmla="*/ 264640 w 516958"/>
                  <a:gd name="connsiteY18" fmla="*/ 824189 h 894198"/>
                  <a:gd name="connsiteX19" fmla="*/ 202251 w 516958"/>
                  <a:gd name="connsiteY19" fmla="*/ 702270 h 894198"/>
                  <a:gd name="connsiteX20" fmla="*/ 96524 w 516958"/>
                  <a:gd name="connsiteY20" fmla="*/ 729701 h 894198"/>
                  <a:gd name="connsiteX21" fmla="*/ 11560 w 516958"/>
                  <a:gd name="connsiteY21" fmla="*/ 751800 h 894198"/>
                  <a:gd name="connsiteX22" fmla="*/ 32134 w 516958"/>
                  <a:gd name="connsiteY22" fmla="*/ 651120 h 894198"/>
                  <a:gd name="connsiteX23" fmla="*/ 146720 w 516958"/>
                  <a:gd name="connsiteY23" fmla="*/ 588255 h 894198"/>
                  <a:gd name="connsiteX24" fmla="*/ 158817 w 516958"/>
                  <a:gd name="connsiteY24" fmla="*/ 523200 h 894198"/>
                  <a:gd name="connsiteX25" fmla="*/ 186249 w 516958"/>
                  <a:gd name="connsiteY25" fmla="*/ 475575 h 894198"/>
                  <a:gd name="connsiteX26" fmla="*/ 196155 w 516958"/>
                  <a:gd name="connsiteY26" fmla="*/ 445285 h 894198"/>
                  <a:gd name="connsiteX27" fmla="*/ 197679 w 516958"/>
                  <a:gd name="connsiteY27" fmla="*/ 420996 h 894198"/>
                  <a:gd name="connsiteX28" fmla="*/ 196060 w 516958"/>
                  <a:gd name="connsiteY28" fmla="*/ 442523 h 894198"/>
                  <a:gd name="connsiteX29" fmla="*/ 189011 w 516958"/>
                  <a:gd name="connsiteY29" fmla="*/ 466907 h 894198"/>
                  <a:gd name="connsiteX30" fmla="*/ 133195 w 516958"/>
                  <a:gd name="connsiteY30" fmla="*/ 493481 h 894198"/>
                  <a:gd name="connsiteX31" fmla="*/ 122146 w 516958"/>
                  <a:gd name="connsiteY31" fmla="*/ 435570 h 894198"/>
                  <a:gd name="connsiteX32" fmla="*/ 99476 w 516958"/>
                  <a:gd name="connsiteY32" fmla="*/ 397755 h 894198"/>
                  <a:gd name="connsiteX33" fmla="*/ 131575 w 516958"/>
                  <a:gd name="connsiteY33" fmla="*/ 358322 h 894198"/>
                  <a:gd name="connsiteX34" fmla="*/ 177581 w 516958"/>
                  <a:gd name="connsiteY34" fmla="*/ 324317 h 894198"/>
                  <a:gd name="connsiteX35" fmla="*/ 213586 w 516958"/>
                  <a:gd name="connsiteY35" fmla="*/ 329937 h 894198"/>
                  <a:gd name="connsiteX36" fmla="*/ 241018 w 516958"/>
                  <a:gd name="connsiteY36" fmla="*/ 338224 h 894198"/>
                  <a:gd name="connsiteX37" fmla="*/ 243780 w 516958"/>
                  <a:gd name="connsiteY37" fmla="*/ 306601 h 894198"/>
                  <a:gd name="connsiteX38" fmla="*/ 237493 w 516958"/>
                  <a:gd name="connsiteY38" fmla="*/ 288884 h 894198"/>
                  <a:gd name="connsiteX39" fmla="*/ 307121 w 516958"/>
                  <a:gd name="connsiteY39" fmla="*/ 164012 h 894198"/>
                  <a:gd name="connsiteX40" fmla="*/ 344269 w 516958"/>
                  <a:gd name="connsiteY40" fmla="*/ 147248 h 894198"/>
                  <a:gd name="connsiteX41" fmla="*/ 405895 w 516958"/>
                  <a:gd name="connsiteY41" fmla="*/ 132008 h 894198"/>
                  <a:gd name="connsiteX42" fmla="*/ 423231 w 516958"/>
                  <a:gd name="connsiteY42" fmla="*/ 117149 h 894198"/>
                  <a:gd name="connsiteX43" fmla="*/ 460474 w 516958"/>
                  <a:gd name="connsiteY43" fmla="*/ 78477 h 894198"/>
                  <a:gd name="connsiteX44" fmla="*/ 483905 w 516958"/>
                  <a:gd name="connsiteY44" fmla="*/ 27709 h 894198"/>
                  <a:gd name="connsiteX45" fmla="*/ 486763 w 516958"/>
                  <a:gd name="connsiteY45" fmla="*/ 15231 h 894198"/>
                  <a:gd name="connsiteX46" fmla="*/ 503908 w 516958"/>
                  <a:gd name="connsiteY46" fmla="*/ 372 h 894198"/>
                  <a:gd name="connsiteX47" fmla="*/ 516957 w 516958"/>
                  <a:gd name="connsiteY47" fmla="*/ 36567 h 894198"/>
                  <a:gd name="connsiteX48" fmla="*/ 428851 w 516958"/>
                  <a:gd name="connsiteY48" fmla="*/ 169155 h 894198"/>
                  <a:gd name="connsiteX49" fmla="*/ 379035 w 516958"/>
                  <a:gd name="connsiteY49" fmla="*/ 193730 h 894198"/>
                  <a:gd name="connsiteX50" fmla="*/ 449330 w 516958"/>
                  <a:gd name="connsiteY50" fmla="*/ 302696 h 89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16958" h="894198">
                    <a:moveTo>
                      <a:pt x="449139" y="302315"/>
                    </a:moveTo>
                    <a:cubicBezTo>
                      <a:pt x="461807" y="356893"/>
                      <a:pt x="439519" y="404994"/>
                      <a:pt x="420659" y="453667"/>
                    </a:cubicBezTo>
                    <a:cubicBezTo>
                      <a:pt x="413516" y="453096"/>
                      <a:pt x="408563" y="449190"/>
                      <a:pt x="404752" y="443475"/>
                    </a:cubicBezTo>
                    <a:cubicBezTo>
                      <a:pt x="399514" y="433855"/>
                      <a:pt x="395513" y="423758"/>
                      <a:pt x="389703" y="414424"/>
                    </a:cubicBezTo>
                    <a:cubicBezTo>
                      <a:pt x="379035" y="396041"/>
                      <a:pt x="381131" y="375467"/>
                      <a:pt x="379130" y="355464"/>
                    </a:cubicBezTo>
                    <a:cubicBezTo>
                      <a:pt x="373606" y="300314"/>
                      <a:pt x="346936" y="256785"/>
                      <a:pt x="303025" y="223543"/>
                    </a:cubicBezTo>
                    <a:cubicBezTo>
                      <a:pt x="281023" y="226496"/>
                      <a:pt x="282547" y="244022"/>
                      <a:pt x="281213" y="259166"/>
                    </a:cubicBezTo>
                    <a:cubicBezTo>
                      <a:pt x="279213" y="282503"/>
                      <a:pt x="280642" y="305934"/>
                      <a:pt x="280547" y="329366"/>
                    </a:cubicBezTo>
                    <a:cubicBezTo>
                      <a:pt x="283023" y="376038"/>
                      <a:pt x="279403" y="419377"/>
                      <a:pt x="240446" y="454334"/>
                    </a:cubicBezTo>
                    <a:cubicBezTo>
                      <a:pt x="220444" y="472241"/>
                      <a:pt x="214443" y="500625"/>
                      <a:pt x="213872" y="528343"/>
                    </a:cubicBezTo>
                    <a:cubicBezTo>
                      <a:pt x="213300" y="558251"/>
                      <a:pt x="213395" y="588160"/>
                      <a:pt x="194917" y="613687"/>
                    </a:cubicBezTo>
                    <a:cubicBezTo>
                      <a:pt x="211871" y="624926"/>
                      <a:pt x="221777" y="613211"/>
                      <a:pt x="233017" y="610353"/>
                    </a:cubicBezTo>
                    <a:cubicBezTo>
                      <a:pt x="263878" y="603019"/>
                      <a:pt x="281404" y="571967"/>
                      <a:pt x="312932" y="565681"/>
                    </a:cubicBezTo>
                    <a:cubicBezTo>
                      <a:pt x="321694" y="568634"/>
                      <a:pt x="327600" y="575492"/>
                      <a:pt x="333982" y="581683"/>
                    </a:cubicBezTo>
                    <a:cubicBezTo>
                      <a:pt x="360461" y="621117"/>
                      <a:pt x="397894" y="653692"/>
                      <a:pt x="409420" y="702460"/>
                    </a:cubicBezTo>
                    <a:cubicBezTo>
                      <a:pt x="427898" y="758848"/>
                      <a:pt x="403038" y="814950"/>
                      <a:pt x="346650" y="846383"/>
                    </a:cubicBezTo>
                    <a:cubicBezTo>
                      <a:pt x="333696" y="853622"/>
                      <a:pt x="309026" y="852003"/>
                      <a:pt x="317218" y="878958"/>
                    </a:cubicBezTo>
                    <a:cubicBezTo>
                      <a:pt x="321218" y="887817"/>
                      <a:pt x="317027" y="892198"/>
                      <a:pt x="308741" y="894198"/>
                    </a:cubicBezTo>
                    <a:cubicBezTo>
                      <a:pt x="278546" y="880673"/>
                      <a:pt x="279308" y="847526"/>
                      <a:pt x="264640" y="824189"/>
                    </a:cubicBezTo>
                    <a:cubicBezTo>
                      <a:pt x="240351" y="785423"/>
                      <a:pt x="227207" y="740750"/>
                      <a:pt x="202251" y="702270"/>
                    </a:cubicBezTo>
                    <a:cubicBezTo>
                      <a:pt x="161008" y="688363"/>
                      <a:pt x="129004" y="711890"/>
                      <a:pt x="96524" y="729701"/>
                    </a:cubicBezTo>
                    <a:cubicBezTo>
                      <a:pt x="69568" y="744465"/>
                      <a:pt x="43279" y="757514"/>
                      <a:pt x="11560" y="751800"/>
                    </a:cubicBezTo>
                    <a:cubicBezTo>
                      <a:pt x="-13300" y="711795"/>
                      <a:pt x="5845" y="680171"/>
                      <a:pt x="32134" y="651120"/>
                    </a:cubicBezTo>
                    <a:cubicBezTo>
                      <a:pt x="61472" y="618640"/>
                      <a:pt x="102810" y="605876"/>
                      <a:pt x="146720" y="588255"/>
                    </a:cubicBezTo>
                    <a:cubicBezTo>
                      <a:pt x="115859" y="559013"/>
                      <a:pt x="124622" y="538725"/>
                      <a:pt x="158817" y="523200"/>
                    </a:cubicBezTo>
                    <a:cubicBezTo>
                      <a:pt x="177962" y="514437"/>
                      <a:pt x="177772" y="491958"/>
                      <a:pt x="186249" y="475575"/>
                    </a:cubicBezTo>
                    <a:cubicBezTo>
                      <a:pt x="191774" y="466145"/>
                      <a:pt x="192250" y="455191"/>
                      <a:pt x="196155" y="445285"/>
                    </a:cubicBezTo>
                    <a:cubicBezTo>
                      <a:pt x="195774" y="438141"/>
                      <a:pt x="199298" y="431283"/>
                      <a:pt x="197679" y="420996"/>
                    </a:cubicBezTo>
                    <a:cubicBezTo>
                      <a:pt x="197965" y="430235"/>
                      <a:pt x="196060" y="436236"/>
                      <a:pt x="196060" y="442523"/>
                    </a:cubicBezTo>
                    <a:cubicBezTo>
                      <a:pt x="193107" y="450524"/>
                      <a:pt x="191869" y="458906"/>
                      <a:pt x="189011" y="466907"/>
                    </a:cubicBezTo>
                    <a:cubicBezTo>
                      <a:pt x="180058" y="495958"/>
                      <a:pt x="164818" y="511960"/>
                      <a:pt x="133195" y="493481"/>
                    </a:cubicBezTo>
                    <a:cubicBezTo>
                      <a:pt x="124051" y="475193"/>
                      <a:pt x="134528" y="453096"/>
                      <a:pt x="122146" y="435570"/>
                    </a:cubicBezTo>
                    <a:cubicBezTo>
                      <a:pt x="126527" y="415948"/>
                      <a:pt x="92142" y="419282"/>
                      <a:pt x="99476" y="397755"/>
                    </a:cubicBezTo>
                    <a:cubicBezTo>
                      <a:pt x="103477" y="379181"/>
                      <a:pt x="118145" y="369180"/>
                      <a:pt x="131575" y="358322"/>
                    </a:cubicBezTo>
                    <a:cubicBezTo>
                      <a:pt x="151959" y="353845"/>
                      <a:pt x="159389" y="331937"/>
                      <a:pt x="177581" y="324317"/>
                    </a:cubicBezTo>
                    <a:cubicBezTo>
                      <a:pt x="190440" y="320603"/>
                      <a:pt x="202156" y="322793"/>
                      <a:pt x="213586" y="329937"/>
                    </a:cubicBezTo>
                    <a:cubicBezTo>
                      <a:pt x="221873" y="335081"/>
                      <a:pt x="229302" y="349845"/>
                      <a:pt x="241018" y="338224"/>
                    </a:cubicBezTo>
                    <a:cubicBezTo>
                      <a:pt x="249305" y="329937"/>
                      <a:pt x="245875" y="317459"/>
                      <a:pt x="243780" y="306601"/>
                    </a:cubicBezTo>
                    <a:cubicBezTo>
                      <a:pt x="242542" y="300410"/>
                      <a:pt x="239494" y="294790"/>
                      <a:pt x="237493" y="288884"/>
                    </a:cubicBezTo>
                    <a:cubicBezTo>
                      <a:pt x="211585" y="212780"/>
                      <a:pt x="229111" y="180585"/>
                      <a:pt x="307121" y="164012"/>
                    </a:cubicBezTo>
                    <a:cubicBezTo>
                      <a:pt x="321314" y="161059"/>
                      <a:pt x="334839" y="159440"/>
                      <a:pt x="344269" y="147248"/>
                    </a:cubicBezTo>
                    <a:cubicBezTo>
                      <a:pt x="363319" y="135913"/>
                      <a:pt x="386369" y="141056"/>
                      <a:pt x="405895" y="132008"/>
                    </a:cubicBezTo>
                    <a:cubicBezTo>
                      <a:pt x="413420" y="129055"/>
                      <a:pt x="418945" y="124007"/>
                      <a:pt x="423231" y="117149"/>
                    </a:cubicBezTo>
                    <a:cubicBezTo>
                      <a:pt x="433804" y="102385"/>
                      <a:pt x="450663" y="93908"/>
                      <a:pt x="460474" y="78477"/>
                    </a:cubicBezTo>
                    <a:cubicBezTo>
                      <a:pt x="469141" y="61904"/>
                      <a:pt x="478857" y="45902"/>
                      <a:pt x="483905" y="27709"/>
                    </a:cubicBezTo>
                    <a:cubicBezTo>
                      <a:pt x="484572" y="23518"/>
                      <a:pt x="485620" y="19327"/>
                      <a:pt x="486763" y="15231"/>
                    </a:cubicBezTo>
                    <a:cubicBezTo>
                      <a:pt x="490001" y="7516"/>
                      <a:pt x="491811" y="-2009"/>
                      <a:pt x="503908" y="372"/>
                    </a:cubicBezTo>
                    <a:cubicBezTo>
                      <a:pt x="508289" y="12469"/>
                      <a:pt x="512575" y="24470"/>
                      <a:pt x="516957" y="36567"/>
                    </a:cubicBezTo>
                    <a:cubicBezTo>
                      <a:pt x="517243" y="100385"/>
                      <a:pt x="478762" y="138580"/>
                      <a:pt x="428851" y="169155"/>
                    </a:cubicBezTo>
                    <a:cubicBezTo>
                      <a:pt x="418754" y="187824"/>
                      <a:pt x="397799" y="187634"/>
                      <a:pt x="379035" y="193730"/>
                    </a:cubicBezTo>
                    <a:cubicBezTo>
                      <a:pt x="397990" y="235640"/>
                      <a:pt x="443805" y="256499"/>
                      <a:pt x="449330" y="302696"/>
                    </a:cubicBezTo>
                    <a:close/>
                  </a:path>
                </a:pathLst>
              </a:custGeom>
              <a:solidFill>
                <a:srgbClr val="051B25"/>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D5E5F00B-6A73-1436-39F7-EA7ECDC13A75}"/>
                  </a:ext>
                </a:extLst>
              </p:cNvPr>
              <p:cNvSpPr/>
              <p:nvPr/>
            </p:nvSpPr>
            <p:spPr>
              <a:xfrm>
                <a:off x="4223253" y="4415461"/>
                <a:ext cx="1372582" cy="332735"/>
              </a:xfrm>
              <a:custGeom>
                <a:avLst/>
                <a:gdLst>
                  <a:gd name="connsiteX0" fmla="*/ 1353825 w 1372582"/>
                  <a:gd name="connsiteY0" fmla="*/ 19854 h 332735"/>
                  <a:gd name="connsiteX1" fmla="*/ 1363731 w 1372582"/>
                  <a:gd name="connsiteY1" fmla="*/ 7662 h 332735"/>
                  <a:gd name="connsiteX2" fmla="*/ 1318487 w 1372582"/>
                  <a:gd name="connsiteY2" fmla="*/ 138060 h 332735"/>
                  <a:gd name="connsiteX3" fmla="*/ 1066742 w 1372582"/>
                  <a:gd name="connsiteY3" fmla="*/ 267885 h 332735"/>
                  <a:gd name="connsiteX4" fmla="*/ 467524 w 1372582"/>
                  <a:gd name="connsiteY4" fmla="*/ 316082 h 332735"/>
                  <a:gd name="connsiteX5" fmla="*/ 73093 w 1372582"/>
                  <a:gd name="connsiteY5" fmla="*/ 164444 h 332735"/>
                  <a:gd name="connsiteX6" fmla="*/ 15943 w 1372582"/>
                  <a:gd name="connsiteY6" fmla="*/ 115104 h 332735"/>
                  <a:gd name="connsiteX7" fmla="*/ 21373 w 1372582"/>
                  <a:gd name="connsiteY7" fmla="*/ 1185 h 332735"/>
                  <a:gd name="connsiteX8" fmla="*/ 33565 w 1372582"/>
                  <a:gd name="connsiteY8" fmla="*/ 3662 h 332735"/>
                  <a:gd name="connsiteX9" fmla="*/ 37089 w 1372582"/>
                  <a:gd name="connsiteY9" fmla="*/ 26046 h 332735"/>
                  <a:gd name="connsiteX10" fmla="*/ 96049 w 1372582"/>
                  <a:gd name="connsiteY10" fmla="*/ 147394 h 332735"/>
                  <a:gd name="connsiteX11" fmla="*/ 622686 w 1372582"/>
                  <a:gd name="connsiteY11" fmla="*/ 301699 h 332735"/>
                  <a:gd name="connsiteX12" fmla="*/ 1138179 w 1372582"/>
                  <a:gd name="connsiteY12" fmla="*/ 212545 h 332735"/>
                  <a:gd name="connsiteX13" fmla="*/ 1316677 w 1372582"/>
                  <a:gd name="connsiteY13" fmla="*/ 101484 h 332735"/>
                  <a:gd name="connsiteX14" fmla="*/ 1340014 w 1372582"/>
                  <a:gd name="connsiteY14" fmla="*/ 52430 h 332735"/>
                  <a:gd name="connsiteX15" fmla="*/ 1353635 w 1372582"/>
                  <a:gd name="connsiteY15" fmla="*/ 19950 h 33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2582" h="332735">
                    <a:moveTo>
                      <a:pt x="1353825" y="19854"/>
                    </a:moveTo>
                    <a:cubicBezTo>
                      <a:pt x="1357159" y="15759"/>
                      <a:pt x="1360397" y="11758"/>
                      <a:pt x="1363731" y="7662"/>
                    </a:cubicBezTo>
                    <a:cubicBezTo>
                      <a:pt x="1382400" y="64812"/>
                      <a:pt x="1373446" y="92530"/>
                      <a:pt x="1318487" y="138060"/>
                    </a:cubicBezTo>
                    <a:cubicBezTo>
                      <a:pt x="1244192" y="199686"/>
                      <a:pt x="1157229" y="237596"/>
                      <a:pt x="1066742" y="267885"/>
                    </a:cubicBezTo>
                    <a:cubicBezTo>
                      <a:pt x="871098" y="333322"/>
                      <a:pt x="671168" y="348943"/>
                      <a:pt x="467524" y="316082"/>
                    </a:cubicBezTo>
                    <a:cubicBezTo>
                      <a:pt x="326744" y="289602"/>
                      <a:pt x="191108" y="249502"/>
                      <a:pt x="73093" y="164444"/>
                    </a:cubicBezTo>
                    <a:cubicBezTo>
                      <a:pt x="52710" y="149775"/>
                      <a:pt x="34993" y="131583"/>
                      <a:pt x="15943" y="115104"/>
                    </a:cubicBezTo>
                    <a:cubicBezTo>
                      <a:pt x="-9393" y="75861"/>
                      <a:pt x="-2249" y="38142"/>
                      <a:pt x="21373" y="1185"/>
                    </a:cubicBezTo>
                    <a:cubicBezTo>
                      <a:pt x="26040" y="-1005"/>
                      <a:pt x="30136" y="-148"/>
                      <a:pt x="33565" y="3662"/>
                    </a:cubicBezTo>
                    <a:cubicBezTo>
                      <a:pt x="37375" y="10710"/>
                      <a:pt x="39184" y="18521"/>
                      <a:pt x="37089" y="26046"/>
                    </a:cubicBezTo>
                    <a:cubicBezTo>
                      <a:pt x="21373" y="83672"/>
                      <a:pt x="45852" y="121677"/>
                      <a:pt x="96049" y="147394"/>
                    </a:cubicBezTo>
                    <a:cubicBezTo>
                      <a:pt x="255974" y="251979"/>
                      <a:pt x="433138" y="298079"/>
                      <a:pt x="622686" y="301699"/>
                    </a:cubicBezTo>
                    <a:cubicBezTo>
                      <a:pt x="800232" y="304557"/>
                      <a:pt x="973301" y="281887"/>
                      <a:pt x="1138179" y="212545"/>
                    </a:cubicBezTo>
                    <a:cubicBezTo>
                      <a:pt x="1202282" y="183018"/>
                      <a:pt x="1267624" y="155586"/>
                      <a:pt x="1316677" y="101484"/>
                    </a:cubicBezTo>
                    <a:cubicBezTo>
                      <a:pt x="1329727" y="87101"/>
                      <a:pt x="1341728" y="73385"/>
                      <a:pt x="1340014" y="52430"/>
                    </a:cubicBezTo>
                    <a:cubicBezTo>
                      <a:pt x="1341443" y="40333"/>
                      <a:pt x="1342109" y="27855"/>
                      <a:pt x="1353635" y="19950"/>
                    </a:cubicBezTo>
                    <a:close/>
                  </a:path>
                </a:pathLst>
              </a:custGeom>
              <a:solidFill>
                <a:srgbClr val="2C2A1F"/>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6EE9A776-FC03-1E05-68BC-DA3BD97FA92E}"/>
                  </a:ext>
                </a:extLst>
              </p:cNvPr>
              <p:cNvSpPr/>
              <p:nvPr/>
            </p:nvSpPr>
            <p:spPr>
              <a:xfrm>
                <a:off x="5589533" y="4081831"/>
                <a:ext cx="100441" cy="164793"/>
              </a:xfrm>
              <a:custGeom>
                <a:avLst/>
                <a:gdLst>
                  <a:gd name="connsiteX0" fmla="*/ 89557 w 100441"/>
                  <a:gd name="connsiteY0" fmla="*/ 164794 h 164793"/>
                  <a:gd name="connsiteX1" fmla="*/ 6118 w 100441"/>
                  <a:gd name="connsiteY1" fmla="*/ 49446 h 164793"/>
                  <a:gd name="connsiteX2" fmla="*/ 19357 w 100441"/>
                  <a:gd name="connsiteY2" fmla="*/ 1345 h 164793"/>
                  <a:gd name="connsiteX3" fmla="*/ 32978 w 100441"/>
                  <a:gd name="connsiteY3" fmla="*/ 2297 h 164793"/>
                  <a:gd name="connsiteX4" fmla="*/ 32978 w 100441"/>
                  <a:gd name="connsiteY4" fmla="*/ 40778 h 164793"/>
                  <a:gd name="connsiteX5" fmla="*/ 62030 w 100441"/>
                  <a:gd name="connsiteY5" fmla="*/ 78497 h 164793"/>
                  <a:gd name="connsiteX6" fmla="*/ 89652 w 100441"/>
                  <a:gd name="connsiteY6" fmla="*/ 164698 h 1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41" h="164793">
                    <a:moveTo>
                      <a:pt x="89557" y="164794"/>
                    </a:moveTo>
                    <a:cubicBezTo>
                      <a:pt x="61744" y="126313"/>
                      <a:pt x="33931" y="87927"/>
                      <a:pt x="6118" y="49446"/>
                    </a:cubicBezTo>
                    <a:cubicBezTo>
                      <a:pt x="-6074" y="28872"/>
                      <a:pt x="784" y="13537"/>
                      <a:pt x="19357" y="1345"/>
                    </a:cubicBezTo>
                    <a:cubicBezTo>
                      <a:pt x="24025" y="-751"/>
                      <a:pt x="28597" y="-370"/>
                      <a:pt x="32978" y="2297"/>
                    </a:cubicBezTo>
                    <a:cubicBezTo>
                      <a:pt x="32978" y="15156"/>
                      <a:pt x="32978" y="27919"/>
                      <a:pt x="32978" y="40778"/>
                    </a:cubicBezTo>
                    <a:cubicBezTo>
                      <a:pt x="29930" y="63162"/>
                      <a:pt x="50600" y="67258"/>
                      <a:pt x="62030" y="78497"/>
                    </a:cubicBezTo>
                    <a:cubicBezTo>
                      <a:pt x="90890" y="100976"/>
                      <a:pt x="115274" y="124884"/>
                      <a:pt x="89652" y="164698"/>
                    </a:cubicBezTo>
                    <a:close/>
                  </a:path>
                </a:pathLst>
              </a:custGeom>
              <a:solidFill>
                <a:srgbClr val="A8ADB2"/>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3F3260B3-68EF-9DA9-76A0-EDC2BC16AECA}"/>
                  </a:ext>
                </a:extLst>
              </p:cNvPr>
              <p:cNvSpPr/>
              <p:nvPr/>
            </p:nvSpPr>
            <p:spPr>
              <a:xfrm>
                <a:off x="5616581" y="3956398"/>
                <a:ext cx="73748" cy="128111"/>
              </a:xfrm>
              <a:custGeom>
                <a:avLst/>
                <a:gdLst>
                  <a:gd name="connsiteX0" fmla="*/ 5931 w 73748"/>
                  <a:gd name="connsiteY0" fmla="*/ 127825 h 128111"/>
                  <a:gd name="connsiteX1" fmla="*/ 216 w 73748"/>
                  <a:gd name="connsiteY1" fmla="*/ 128016 h 128111"/>
                  <a:gd name="connsiteX2" fmla="*/ 21647 w 73748"/>
                  <a:gd name="connsiteY2" fmla="*/ 857 h 128111"/>
                  <a:gd name="connsiteX3" fmla="*/ 34506 w 73748"/>
                  <a:gd name="connsiteY3" fmla="*/ 857 h 128111"/>
                  <a:gd name="connsiteX4" fmla="*/ 63652 w 73748"/>
                  <a:gd name="connsiteY4" fmla="*/ 33337 h 128111"/>
                  <a:gd name="connsiteX5" fmla="*/ 73749 w 73748"/>
                  <a:gd name="connsiteY5" fmla="*/ 41815 h 128111"/>
                  <a:gd name="connsiteX6" fmla="*/ 73749 w 73748"/>
                  <a:gd name="connsiteY6" fmla="*/ 52959 h 128111"/>
                  <a:gd name="connsiteX7" fmla="*/ 16218 w 73748"/>
                  <a:gd name="connsiteY7" fmla="*/ 128111 h 128111"/>
                  <a:gd name="connsiteX8" fmla="*/ 6026 w 73748"/>
                  <a:gd name="connsiteY8" fmla="*/ 127921 h 128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8" h="128111">
                    <a:moveTo>
                      <a:pt x="5931" y="127825"/>
                    </a:moveTo>
                    <a:cubicBezTo>
                      <a:pt x="4026" y="127921"/>
                      <a:pt x="2121" y="128016"/>
                      <a:pt x="216" y="128016"/>
                    </a:cubicBezTo>
                    <a:cubicBezTo>
                      <a:pt x="-1785" y="84106"/>
                      <a:pt x="10503" y="42577"/>
                      <a:pt x="21647" y="857"/>
                    </a:cubicBezTo>
                    <a:cubicBezTo>
                      <a:pt x="25933" y="-286"/>
                      <a:pt x="30219" y="-286"/>
                      <a:pt x="34506" y="857"/>
                    </a:cubicBezTo>
                    <a:cubicBezTo>
                      <a:pt x="47174" y="9049"/>
                      <a:pt x="55365" y="21241"/>
                      <a:pt x="63652" y="33337"/>
                    </a:cubicBezTo>
                    <a:cubicBezTo>
                      <a:pt x="66986" y="36195"/>
                      <a:pt x="70415" y="38957"/>
                      <a:pt x="73749" y="41815"/>
                    </a:cubicBezTo>
                    <a:cubicBezTo>
                      <a:pt x="73749" y="45529"/>
                      <a:pt x="73749" y="49244"/>
                      <a:pt x="73749" y="52959"/>
                    </a:cubicBezTo>
                    <a:cubicBezTo>
                      <a:pt x="41364" y="68008"/>
                      <a:pt x="29172" y="98393"/>
                      <a:pt x="16218" y="128111"/>
                    </a:cubicBezTo>
                    <a:cubicBezTo>
                      <a:pt x="12789" y="128111"/>
                      <a:pt x="9455" y="128016"/>
                      <a:pt x="6026" y="127921"/>
                    </a:cubicBezTo>
                    <a:close/>
                  </a:path>
                </a:pathLst>
              </a:custGeom>
              <a:solidFill>
                <a:srgbClr val="AAABB1"/>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722182EE-7D7D-DA51-250B-903D8FF65A27}"/>
                  </a:ext>
                </a:extLst>
              </p:cNvPr>
              <p:cNvSpPr/>
              <p:nvPr/>
            </p:nvSpPr>
            <p:spPr>
              <a:xfrm>
                <a:off x="5619505" y="4122705"/>
                <a:ext cx="31963" cy="37718"/>
              </a:xfrm>
              <a:custGeom>
                <a:avLst/>
                <a:gdLst>
                  <a:gd name="connsiteX0" fmla="*/ 31963 w 31963"/>
                  <a:gd name="connsiteY0" fmla="*/ 37719 h 37718"/>
                  <a:gd name="connsiteX1" fmla="*/ 3007 w 31963"/>
                  <a:gd name="connsiteY1" fmla="*/ 0 h 37718"/>
                  <a:gd name="connsiteX2" fmla="*/ 31963 w 31963"/>
                  <a:gd name="connsiteY2" fmla="*/ 37719 h 37718"/>
                </a:gdLst>
                <a:ahLst/>
                <a:cxnLst>
                  <a:cxn ang="0">
                    <a:pos x="connsiteX0" y="connsiteY0"/>
                  </a:cxn>
                  <a:cxn ang="0">
                    <a:pos x="connsiteX1" y="connsiteY1"/>
                  </a:cxn>
                  <a:cxn ang="0">
                    <a:pos x="connsiteX2" y="connsiteY2"/>
                  </a:cxn>
                </a:cxnLst>
                <a:rect l="l" t="t" r="r" b="b"/>
                <a:pathLst>
                  <a:path w="31963" h="37718">
                    <a:moveTo>
                      <a:pt x="31963" y="37719"/>
                    </a:moveTo>
                    <a:cubicBezTo>
                      <a:pt x="11961" y="33052"/>
                      <a:pt x="-7661" y="28099"/>
                      <a:pt x="3007" y="0"/>
                    </a:cubicBezTo>
                    <a:cubicBezTo>
                      <a:pt x="12627" y="12573"/>
                      <a:pt x="22343" y="25146"/>
                      <a:pt x="31963" y="37719"/>
                    </a:cubicBezTo>
                    <a:close/>
                  </a:path>
                </a:pathLst>
              </a:custGeom>
              <a:solidFill>
                <a:srgbClr val="AAABB1"/>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6CF9A1B4-CA54-C8DD-CC81-4B32B4982F00}"/>
                  </a:ext>
                </a:extLst>
              </p:cNvPr>
              <p:cNvSpPr/>
              <p:nvPr/>
            </p:nvSpPr>
            <p:spPr>
              <a:xfrm>
                <a:off x="4156088" y="2432208"/>
                <a:ext cx="362469" cy="127063"/>
              </a:xfrm>
              <a:custGeom>
                <a:avLst/>
                <a:gdLst>
                  <a:gd name="connsiteX0" fmla="*/ 201789 w 362469"/>
                  <a:gd name="connsiteY0" fmla="*/ 0 h 127063"/>
                  <a:gd name="connsiteX1" fmla="*/ 306469 w 362469"/>
                  <a:gd name="connsiteY1" fmla="*/ 61817 h 127063"/>
                  <a:gd name="connsiteX2" fmla="*/ 362000 w 362469"/>
                  <a:gd name="connsiteY2" fmla="*/ 87154 h 127063"/>
                  <a:gd name="connsiteX3" fmla="*/ 351713 w 362469"/>
                  <a:gd name="connsiteY3" fmla="*/ 102203 h 127063"/>
                  <a:gd name="connsiteX4" fmla="*/ 256558 w 362469"/>
                  <a:gd name="connsiteY4" fmla="*/ 57436 h 127063"/>
                  <a:gd name="connsiteX5" fmla="*/ 232269 w 362469"/>
                  <a:gd name="connsiteY5" fmla="*/ 76676 h 127063"/>
                  <a:gd name="connsiteX6" fmla="*/ 188169 w 362469"/>
                  <a:gd name="connsiteY6" fmla="*/ 65818 h 127063"/>
                  <a:gd name="connsiteX7" fmla="*/ 184930 w 362469"/>
                  <a:gd name="connsiteY7" fmla="*/ 64389 h 127063"/>
                  <a:gd name="connsiteX8" fmla="*/ 181692 w 362469"/>
                  <a:gd name="connsiteY8" fmla="*/ 66199 h 127063"/>
                  <a:gd name="connsiteX9" fmla="*/ 188645 w 362469"/>
                  <a:gd name="connsiteY9" fmla="*/ 72771 h 127063"/>
                  <a:gd name="connsiteX10" fmla="*/ 189883 w 362469"/>
                  <a:gd name="connsiteY10" fmla="*/ 127064 h 127063"/>
                  <a:gd name="connsiteX11" fmla="*/ 123018 w 362469"/>
                  <a:gd name="connsiteY11" fmla="*/ 76200 h 127063"/>
                  <a:gd name="connsiteX12" fmla="*/ 54533 w 362469"/>
                  <a:gd name="connsiteY12" fmla="*/ 49625 h 127063"/>
                  <a:gd name="connsiteX13" fmla="*/ 48246 w 362469"/>
                  <a:gd name="connsiteY13" fmla="*/ 59817 h 127063"/>
                  <a:gd name="connsiteX14" fmla="*/ 41769 w 362469"/>
                  <a:gd name="connsiteY14" fmla="*/ 60770 h 127063"/>
                  <a:gd name="connsiteX15" fmla="*/ 1764 w 362469"/>
                  <a:gd name="connsiteY15" fmla="*/ 19050 h 127063"/>
                  <a:gd name="connsiteX16" fmla="*/ 58152 w 362469"/>
                  <a:gd name="connsiteY16" fmla="*/ 10478 h 127063"/>
                  <a:gd name="connsiteX17" fmla="*/ 157308 w 362469"/>
                  <a:gd name="connsiteY17" fmla="*/ 28194 h 127063"/>
                  <a:gd name="connsiteX18" fmla="*/ 201789 w 362469"/>
                  <a:gd name="connsiteY18" fmla="*/ 95 h 12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2469" h="127063">
                    <a:moveTo>
                      <a:pt x="201789" y="0"/>
                    </a:moveTo>
                    <a:cubicBezTo>
                      <a:pt x="243509" y="9239"/>
                      <a:pt x="271798" y="40767"/>
                      <a:pt x="306469" y="61817"/>
                    </a:cubicBezTo>
                    <a:cubicBezTo>
                      <a:pt x="323709" y="72295"/>
                      <a:pt x="343426" y="78772"/>
                      <a:pt x="362000" y="87154"/>
                    </a:cubicBezTo>
                    <a:cubicBezTo>
                      <a:pt x="364191" y="96012"/>
                      <a:pt x="358380" y="99346"/>
                      <a:pt x="351713" y="102203"/>
                    </a:cubicBezTo>
                    <a:cubicBezTo>
                      <a:pt x="310565" y="107061"/>
                      <a:pt x="286086" y="76962"/>
                      <a:pt x="256558" y="57436"/>
                    </a:cubicBezTo>
                    <a:cubicBezTo>
                      <a:pt x="228650" y="38672"/>
                      <a:pt x="244461" y="75533"/>
                      <a:pt x="232269" y="76676"/>
                    </a:cubicBezTo>
                    <a:cubicBezTo>
                      <a:pt x="214934" y="83249"/>
                      <a:pt x="202742" y="69056"/>
                      <a:pt x="188169" y="65818"/>
                    </a:cubicBezTo>
                    <a:cubicBezTo>
                      <a:pt x="188454" y="66008"/>
                      <a:pt x="184930" y="64389"/>
                      <a:pt x="184930" y="64389"/>
                    </a:cubicBezTo>
                    <a:cubicBezTo>
                      <a:pt x="184930" y="64389"/>
                      <a:pt x="181311" y="65913"/>
                      <a:pt x="181692" y="66199"/>
                    </a:cubicBezTo>
                    <a:cubicBezTo>
                      <a:pt x="184168" y="68485"/>
                      <a:pt x="186264" y="70580"/>
                      <a:pt x="188645" y="72771"/>
                    </a:cubicBezTo>
                    <a:cubicBezTo>
                      <a:pt x="221316" y="109157"/>
                      <a:pt x="221316" y="110776"/>
                      <a:pt x="189883" y="127064"/>
                    </a:cubicBezTo>
                    <a:cubicBezTo>
                      <a:pt x="160832" y="118872"/>
                      <a:pt x="145306" y="93059"/>
                      <a:pt x="123018" y="76200"/>
                    </a:cubicBezTo>
                    <a:cubicBezTo>
                      <a:pt x="103110" y="61151"/>
                      <a:pt x="86061" y="35909"/>
                      <a:pt x="54533" y="49625"/>
                    </a:cubicBezTo>
                    <a:cubicBezTo>
                      <a:pt x="53580" y="53816"/>
                      <a:pt x="51485" y="57055"/>
                      <a:pt x="48246" y="59817"/>
                    </a:cubicBezTo>
                    <a:cubicBezTo>
                      <a:pt x="46056" y="60198"/>
                      <a:pt x="43960" y="60484"/>
                      <a:pt x="41769" y="60770"/>
                    </a:cubicBezTo>
                    <a:cubicBezTo>
                      <a:pt x="22243" y="52673"/>
                      <a:pt x="-7570" y="54483"/>
                      <a:pt x="1764" y="19050"/>
                    </a:cubicBezTo>
                    <a:cubicBezTo>
                      <a:pt x="20528" y="16193"/>
                      <a:pt x="39293" y="13335"/>
                      <a:pt x="58152" y="10478"/>
                    </a:cubicBezTo>
                    <a:cubicBezTo>
                      <a:pt x="91966" y="11621"/>
                      <a:pt x="123208" y="26575"/>
                      <a:pt x="157308" y="28194"/>
                    </a:cubicBezTo>
                    <a:cubicBezTo>
                      <a:pt x="181215" y="29337"/>
                      <a:pt x="194836" y="21908"/>
                      <a:pt x="201789" y="95"/>
                    </a:cubicBezTo>
                    <a:close/>
                  </a:path>
                </a:pathLst>
              </a:custGeom>
              <a:solidFill>
                <a:srgbClr val="52585D"/>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4A4C7665-B262-D55B-A731-4F76F3E2B5BE}"/>
                  </a:ext>
                </a:extLst>
              </p:cNvPr>
              <p:cNvSpPr/>
              <p:nvPr/>
            </p:nvSpPr>
            <p:spPr>
              <a:xfrm>
                <a:off x="4214145" y="2432208"/>
                <a:ext cx="149923" cy="41432"/>
              </a:xfrm>
              <a:custGeom>
                <a:avLst/>
                <a:gdLst>
                  <a:gd name="connsiteX0" fmla="*/ 143732 w 149923"/>
                  <a:gd name="connsiteY0" fmla="*/ 0 h 41432"/>
                  <a:gd name="connsiteX1" fmla="*/ 149924 w 149923"/>
                  <a:gd name="connsiteY1" fmla="*/ 40862 h 41432"/>
                  <a:gd name="connsiteX2" fmla="*/ 0 w 149923"/>
                  <a:gd name="connsiteY2" fmla="*/ 10382 h 41432"/>
                  <a:gd name="connsiteX3" fmla="*/ 134303 w 149923"/>
                  <a:gd name="connsiteY3" fmla="*/ 95 h 41432"/>
                  <a:gd name="connsiteX4" fmla="*/ 143732 w 149923"/>
                  <a:gd name="connsiteY4" fmla="*/ 95 h 4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23" h="41432">
                    <a:moveTo>
                      <a:pt x="143732" y="0"/>
                    </a:moveTo>
                    <a:cubicBezTo>
                      <a:pt x="145828" y="13621"/>
                      <a:pt x="147828" y="27242"/>
                      <a:pt x="149924" y="40862"/>
                    </a:cubicBezTo>
                    <a:cubicBezTo>
                      <a:pt x="96869" y="44006"/>
                      <a:pt x="47054" y="34195"/>
                      <a:pt x="0" y="10382"/>
                    </a:cubicBezTo>
                    <a:cubicBezTo>
                      <a:pt x="44005" y="-2857"/>
                      <a:pt x="90964" y="21812"/>
                      <a:pt x="134303" y="95"/>
                    </a:cubicBezTo>
                    <a:cubicBezTo>
                      <a:pt x="137446" y="95"/>
                      <a:pt x="140589" y="95"/>
                      <a:pt x="143732" y="95"/>
                    </a:cubicBezTo>
                    <a:close/>
                  </a:path>
                </a:pathLst>
              </a:custGeom>
              <a:solidFill>
                <a:srgbClr val="BBBEC3"/>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0B0C794A-9BD2-CAE9-88CB-2B804E7FAED7}"/>
                  </a:ext>
                </a:extLst>
              </p:cNvPr>
              <p:cNvSpPr/>
              <p:nvPr/>
            </p:nvSpPr>
            <p:spPr>
              <a:xfrm>
                <a:off x="4045629" y="2487726"/>
                <a:ext cx="181181" cy="109077"/>
              </a:xfrm>
              <a:custGeom>
                <a:avLst/>
                <a:gdLst>
                  <a:gd name="connsiteX0" fmla="*/ 26499 w 181181"/>
                  <a:gd name="connsiteY0" fmla="*/ 106121 h 109077"/>
                  <a:gd name="connsiteX1" fmla="*/ 24784 w 181181"/>
                  <a:gd name="connsiteY1" fmla="*/ 73451 h 109077"/>
                  <a:gd name="connsiteX2" fmla="*/ 44216 w 181181"/>
                  <a:gd name="connsiteY2" fmla="*/ 48495 h 109077"/>
                  <a:gd name="connsiteX3" fmla="*/ 82316 w 181181"/>
                  <a:gd name="connsiteY3" fmla="*/ 17253 h 109077"/>
                  <a:gd name="connsiteX4" fmla="*/ 156230 w 181181"/>
                  <a:gd name="connsiteY4" fmla="*/ 3061 h 109077"/>
                  <a:gd name="connsiteX5" fmla="*/ 160992 w 181181"/>
                  <a:gd name="connsiteY5" fmla="*/ 1346 h 109077"/>
                  <a:gd name="connsiteX6" fmla="*/ 180709 w 181181"/>
                  <a:gd name="connsiteY6" fmla="*/ 30302 h 109077"/>
                  <a:gd name="connsiteX7" fmla="*/ 43358 w 181181"/>
                  <a:gd name="connsiteY7" fmla="*/ 96692 h 109077"/>
                  <a:gd name="connsiteX8" fmla="*/ 37357 w 181181"/>
                  <a:gd name="connsiteY8" fmla="*/ 107741 h 109077"/>
                  <a:gd name="connsiteX9" fmla="*/ 26404 w 181181"/>
                  <a:gd name="connsiteY9" fmla="*/ 106121 h 10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81" h="109077">
                    <a:moveTo>
                      <a:pt x="26499" y="106121"/>
                    </a:moveTo>
                    <a:cubicBezTo>
                      <a:pt x="8973" y="96311"/>
                      <a:pt x="-22269" y="88119"/>
                      <a:pt x="24784" y="73451"/>
                    </a:cubicBezTo>
                    <a:cubicBezTo>
                      <a:pt x="33071" y="70879"/>
                      <a:pt x="37834" y="57068"/>
                      <a:pt x="44216" y="48495"/>
                    </a:cubicBezTo>
                    <a:lnTo>
                      <a:pt x="82316" y="17253"/>
                    </a:lnTo>
                    <a:cubicBezTo>
                      <a:pt x="102699" y="-9512"/>
                      <a:pt x="130702" y="2775"/>
                      <a:pt x="156230" y="3061"/>
                    </a:cubicBezTo>
                    <a:cubicBezTo>
                      <a:pt x="157849" y="2585"/>
                      <a:pt x="159373" y="1918"/>
                      <a:pt x="160992" y="1346"/>
                    </a:cubicBezTo>
                    <a:cubicBezTo>
                      <a:pt x="180709" y="2108"/>
                      <a:pt x="182328" y="15062"/>
                      <a:pt x="180709" y="30302"/>
                    </a:cubicBezTo>
                    <a:cubicBezTo>
                      <a:pt x="124511" y="31064"/>
                      <a:pt x="72314" y="40018"/>
                      <a:pt x="43358" y="96692"/>
                    </a:cubicBezTo>
                    <a:cubicBezTo>
                      <a:pt x="42025" y="100692"/>
                      <a:pt x="40024" y="104407"/>
                      <a:pt x="37357" y="107741"/>
                    </a:cubicBezTo>
                    <a:cubicBezTo>
                      <a:pt x="33357" y="109931"/>
                      <a:pt x="29642" y="109455"/>
                      <a:pt x="26404" y="106121"/>
                    </a:cubicBezTo>
                    <a:close/>
                  </a:path>
                </a:pathLst>
              </a:custGeom>
              <a:solidFill>
                <a:srgbClr val="3F484C"/>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382F0A74-F31E-77A4-86AB-1E86E2E7389E}"/>
                  </a:ext>
                </a:extLst>
              </p:cNvPr>
              <p:cNvSpPr/>
              <p:nvPr/>
            </p:nvSpPr>
            <p:spPr>
              <a:xfrm>
                <a:off x="4127284" y="2451067"/>
                <a:ext cx="74764" cy="53911"/>
              </a:xfrm>
              <a:custGeom>
                <a:avLst/>
                <a:gdLst>
                  <a:gd name="connsiteX0" fmla="*/ 74669 w 74764"/>
                  <a:gd name="connsiteY0" fmla="*/ 39719 h 53911"/>
                  <a:gd name="connsiteX1" fmla="*/ 756 w 74764"/>
                  <a:gd name="connsiteY1" fmla="*/ 53912 h 53911"/>
                  <a:gd name="connsiteX2" fmla="*/ 30664 w 74764"/>
                  <a:gd name="connsiteY2" fmla="*/ 0 h 53911"/>
                  <a:gd name="connsiteX3" fmla="*/ 74765 w 74764"/>
                  <a:gd name="connsiteY3" fmla="*/ 39719 h 53911"/>
                </a:gdLst>
                <a:ahLst/>
                <a:cxnLst>
                  <a:cxn ang="0">
                    <a:pos x="connsiteX0" y="connsiteY0"/>
                  </a:cxn>
                  <a:cxn ang="0">
                    <a:pos x="connsiteX1" y="connsiteY1"/>
                  </a:cxn>
                  <a:cxn ang="0">
                    <a:pos x="connsiteX2" y="connsiteY2"/>
                  </a:cxn>
                  <a:cxn ang="0">
                    <a:pos x="connsiteX3" y="connsiteY3"/>
                  </a:cxn>
                </a:cxnLst>
                <a:rect l="l" t="t" r="r" b="b"/>
                <a:pathLst>
                  <a:path w="74764" h="53911">
                    <a:moveTo>
                      <a:pt x="74669" y="39719"/>
                    </a:moveTo>
                    <a:cubicBezTo>
                      <a:pt x="52000" y="54578"/>
                      <a:pt x="23901" y="41719"/>
                      <a:pt x="756" y="53912"/>
                    </a:cubicBezTo>
                    <a:cubicBezTo>
                      <a:pt x="-3817" y="27908"/>
                      <a:pt x="13138" y="13811"/>
                      <a:pt x="30664" y="0"/>
                    </a:cubicBezTo>
                    <a:cubicBezTo>
                      <a:pt x="35045" y="24670"/>
                      <a:pt x="61811" y="24479"/>
                      <a:pt x="74765" y="39719"/>
                    </a:cubicBezTo>
                    <a:close/>
                  </a:path>
                </a:pathLst>
              </a:custGeom>
              <a:solidFill>
                <a:srgbClr val="B6B8B9"/>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E626BE33-F810-066D-344F-BCED6C12CBDA}"/>
                  </a:ext>
                </a:extLst>
              </p:cNvPr>
              <p:cNvSpPr/>
              <p:nvPr/>
            </p:nvSpPr>
            <p:spPr>
              <a:xfrm>
                <a:off x="4045458" y="3099906"/>
                <a:ext cx="525767" cy="1316644"/>
              </a:xfrm>
              <a:custGeom>
                <a:avLst/>
                <a:gdLst>
                  <a:gd name="connsiteX0" fmla="*/ 207264 w 525767"/>
                  <a:gd name="connsiteY0" fmla="*/ 1316454 h 1316644"/>
                  <a:gd name="connsiteX1" fmla="*/ 199168 w 525767"/>
                  <a:gd name="connsiteY1" fmla="*/ 1316645 h 1316644"/>
                  <a:gd name="connsiteX2" fmla="*/ 169164 w 525767"/>
                  <a:gd name="connsiteY2" fmla="*/ 1288546 h 1316644"/>
                  <a:gd name="connsiteX3" fmla="*/ 125349 w 525767"/>
                  <a:gd name="connsiteY3" fmla="*/ 1240349 h 1316644"/>
                  <a:gd name="connsiteX4" fmla="*/ 111633 w 525767"/>
                  <a:gd name="connsiteY4" fmla="*/ 1203392 h 1316644"/>
                  <a:gd name="connsiteX5" fmla="*/ 118872 w 525767"/>
                  <a:gd name="connsiteY5" fmla="*/ 1194534 h 1316644"/>
                  <a:gd name="connsiteX6" fmla="*/ 198501 w 525767"/>
                  <a:gd name="connsiteY6" fmla="*/ 1067566 h 1316644"/>
                  <a:gd name="connsiteX7" fmla="*/ 198501 w 525767"/>
                  <a:gd name="connsiteY7" fmla="*/ 1051373 h 1316644"/>
                  <a:gd name="connsiteX8" fmla="*/ 185833 w 525767"/>
                  <a:gd name="connsiteY8" fmla="*/ 1013940 h 1316644"/>
                  <a:gd name="connsiteX9" fmla="*/ 159639 w 525767"/>
                  <a:gd name="connsiteY9" fmla="*/ 966125 h 1316644"/>
                  <a:gd name="connsiteX10" fmla="*/ 166402 w 525767"/>
                  <a:gd name="connsiteY10" fmla="*/ 944217 h 1316644"/>
                  <a:gd name="connsiteX11" fmla="*/ 255079 w 525767"/>
                  <a:gd name="connsiteY11" fmla="*/ 1044706 h 1316644"/>
                  <a:gd name="connsiteX12" fmla="*/ 317182 w 525767"/>
                  <a:gd name="connsiteY12" fmla="*/ 1072995 h 1316644"/>
                  <a:gd name="connsiteX13" fmla="*/ 212407 w 525767"/>
                  <a:gd name="connsiteY13" fmla="*/ 812867 h 1316644"/>
                  <a:gd name="connsiteX14" fmla="*/ 213836 w 525767"/>
                  <a:gd name="connsiteY14" fmla="*/ 670564 h 1316644"/>
                  <a:gd name="connsiteX15" fmla="*/ 159829 w 525767"/>
                  <a:gd name="connsiteY15" fmla="*/ 672183 h 1316644"/>
                  <a:gd name="connsiteX16" fmla="*/ 122968 w 525767"/>
                  <a:gd name="connsiteY16" fmla="*/ 623606 h 1316644"/>
                  <a:gd name="connsiteX17" fmla="*/ 0 w 525767"/>
                  <a:gd name="connsiteY17" fmla="*/ 516354 h 1316644"/>
                  <a:gd name="connsiteX18" fmla="*/ 9715 w 525767"/>
                  <a:gd name="connsiteY18" fmla="*/ 471777 h 1316644"/>
                  <a:gd name="connsiteX19" fmla="*/ 21336 w 525767"/>
                  <a:gd name="connsiteY19" fmla="*/ 473492 h 1316644"/>
                  <a:gd name="connsiteX20" fmla="*/ 28861 w 525767"/>
                  <a:gd name="connsiteY20" fmla="*/ 504162 h 1316644"/>
                  <a:gd name="connsiteX21" fmla="*/ 70580 w 525767"/>
                  <a:gd name="connsiteY21" fmla="*/ 559407 h 1316644"/>
                  <a:gd name="connsiteX22" fmla="*/ 164211 w 525767"/>
                  <a:gd name="connsiteY22" fmla="*/ 581505 h 1316644"/>
                  <a:gd name="connsiteX23" fmla="*/ 271367 w 525767"/>
                  <a:gd name="connsiteY23" fmla="*/ 459490 h 1316644"/>
                  <a:gd name="connsiteX24" fmla="*/ 247745 w 525767"/>
                  <a:gd name="connsiteY24" fmla="*/ 356239 h 1316644"/>
                  <a:gd name="connsiteX25" fmla="*/ 212027 w 525767"/>
                  <a:gd name="connsiteY25" fmla="*/ 292707 h 1316644"/>
                  <a:gd name="connsiteX26" fmla="*/ 189643 w 525767"/>
                  <a:gd name="connsiteY26" fmla="*/ 285373 h 1316644"/>
                  <a:gd name="connsiteX27" fmla="*/ 178403 w 525767"/>
                  <a:gd name="connsiteY27" fmla="*/ 282611 h 1316644"/>
                  <a:gd name="connsiteX28" fmla="*/ 152971 w 525767"/>
                  <a:gd name="connsiteY28" fmla="*/ 279277 h 1316644"/>
                  <a:gd name="connsiteX29" fmla="*/ 117443 w 525767"/>
                  <a:gd name="connsiteY29" fmla="*/ 328045 h 1316644"/>
                  <a:gd name="connsiteX30" fmla="*/ 103537 w 525767"/>
                  <a:gd name="connsiteY30" fmla="*/ 261275 h 1316644"/>
                  <a:gd name="connsiteX31" fmla="*/ 103822 w 525767"/>
                  <a:gd name="connsiteY31" fmla="*/ 186122 h 1316644"/>
                  <a:gd name="connsiteX32" fmla="*/ 91821 w 525767"/>
                  <a:gd name="connsiteY32" fmla="*/ 146308 h 1316644"/>
                  <a:gd name="connsiteX33" fmla="*/ 62579 w 525767"/>
                  <a:gd name="connsiteY33" fmla="*/ 53058 h 1316644"/>
                  <a:gd name="connsiteX34" fmla="*/ 69056 w 525767"/>
                  <a:gd name="connsiteY34" fmla="*/ 4 h 1316644"/>
                  <a:gd name="connsiteX35" fmla="*/ 95726 w 525767"/>
                  <a:gd name="connsiteY35" fmla="*/ 16196 h 1316644"/>
                  <a:gd name="connsiteX36" fmla="*/ 223552 w 525767"/>
                  <a:gd name="connsiteY36" fmla="*/ 188313 h 1316644"/>
                  <a:gd name="connsiteX37" fmla="*/ 235268 w 525767"/>
                  <a:gd name="connsiteY37" fmla="*/ 211173 h 1316644"/>
                  <a:gd name="connsiteX38" fmla="*/ 262414 w 525767"/>
                  <a:gd name="connsiteY38" fmla="*/ 226223 h 1316644"/>
                  <a:gd name="connsiteX39" fmla="*/ 273272 w 525767"/>
                  <a:gd name="connsiteY39" fmla="*/ 205839 h 1316644"/>
                  <a:gd name="connsiteX40" fmla="*/ 290798 w 525767"/>
                  <a:gd name="connsiteY40" fmla="*/ 187837 h 1316644"/>
                  <a:gd name="connsiteX41" fmla="*/ 304610 w 525767"/>
                  <a:gd name="connsiteY41" fmla="*/ 209744 h 1316644"/>
                  <a:gd name="connsiteX42" fmla="*/ 321564 w 525767"/>
                  <a:gd name="connsiteY42" fmla="*/ 377099 h 1316644"/>
                  <a:gd name="connsiteX43" fmla="*/ 317278 w 525767"/>
                  <a:gd name="connsiteY43" fmla="*/ 479588 h 1316644"/>
                  <a:gd name="connsiteX44" fmla="*/ 329660 w 525767"/>
                  <a:gd name="connsiteY44" fmla="*/ 754860 h 1316644"/>
                  <a:gd name="connsiteX45" fmla="*/ 386905 w 525767"/>
                  <a:gd name="connsiteY45" fmla="*/ 879257 h 1316644"/>
                  <a:gd name="connsiteX46" fmla="*/ 403765 w 525767"/>
                  <a:gd name="connsiteY46" fmla="*/ 922976 h 1316644"/>
                  <a:gd name="connsiteX47" fmla="*/ 392716 w 525767"/>
                  <a:gd name="connsiteY47" fmla="*/ 939455 h 1316644"/>
                  <a:gd name="connsiteX48" fmla="*/ 362045 w 525767"/>
                  <a:gd name="connsiteY48" fmla="*/ 934406 h 1316644"/>
                  <a:gd name="connsiteX49" fmla="*/ 369761 w 525767"/>
                  <a:gd name="connsiteY49" fmla="*/ 973268 h 1316644"/>
                  <a:gd name="connsiteX50" fmla="*/ 375856 w 525767"/>
                  <a:gd name="connsiteY50" fmla="*/ 1017369 h 1316644"/>
                  <a:gd name="connsiteX51" fmla="*/ 366141 w 525767"/>
                  <a:gd name="connsiteY51" fmla="*/ 1040610 h 1316644"/>
                  <a:gd name="connsiteX52" fmla="*/ 392716 w 525767"/>
                  <a:gd name="connsiteY52" fmla="*/ 1046230 h 1316644"/>
                  <a:gd name="connsiteX53" fmla="*/ 499015 w 525767"/>
                  <a:gd name="connsiteY53" fmla="*/ 1073186 h 1316644"/>
                  <a:gd name="connsiteX54" fmla="*/ 522637 w 525767"/>
                  <a:gd name="connsiteY54" fmla="*/ 1125478 h 1316644"/>
                  <a:gd name="connsiteX55" fmla="*/ 501872 w 525767"/>
                  <a:gd name="connsiteY55" fmla="*/ 1120430 h 1316644"/>
                  <a:gd name="connsiteX56" fmla="*/ 511683 w 525767"/>
                  <a:gd name="connsiteY56" fmla="*/ 1131955 h 1316644"/>
                  <a:gd name="connsiteX57" fmla="*/ 487108 w 525767"/>
                  <a:gd name="connsiteY57" fmla="*/ 1183580 h 1316644"/>
                  <a:gd name="connsiteX58" fmla="*/ 415576 w 525767"/>
                  <a:gd name="connsiteY58" fmla="*/ 1165388 h 1316644"/>
                  <a:gd name="connsiteX59" fmla="*/ 337376 w 525767"/>
                  <a:gd name="connsiteY59" fmla="*/ 1145957 h 1316644"/>
                  <a:gd name="connsiteX60" fmla="*/ 250127 w 525767"/>
                  <a:gd name="connsiteY60" fmla="*/ 1268162 h 1316644"/>
                  <a:gd name="connsiteX61" fmla="*/ 207550 w 525767"/>
                  <a:gd name="connsiteY61" fmla="*/ 1316454 h 131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25767" h="1316644">
                    <a:moveTo>
                      <a:pt x="207264" y="1316454"/>
                    </a:moveTo>
                    <a:cubicBezTo>
                      <a:pt x="204597" y="1316454"/>
                      <a:pt x="201835" y="1316454"/>
                      <a:pt x="199168" y="1316645"/>
                    </a:cubicBezTo>
                    <a:cubicBezTo>
                      <a:pt x="191357" y="1304929"/>
                      <a:pt x="182308" y="1294547"/>
                      <a:pt x="169164" y="1288546"/>
                    </a:cubicBezTo>
                    <a:cubicBezTo>
                      <a:pt x="154591" y="1272449"/>
                      <a:pt x="139922" y="1256447"/>
                      <a:pt x="125349" y="1240349"/>
                    </a:cubicBezTo>
                    <a:cubicBezTo>
                      <a:pt x="120777" y="1228062"/>
                      <a:pt x="116205" y="1215775"/>
                      <a:pt x="111633" y="1203392"/>
                    </a:cubicBezTo>
                    <a:cubicBezTo>
                      <a:pt x="113729" y="1200154"/>
                      <a:pt x="116205" y="1197296"/>
                      <a:pt x="118872" y="1194534"/>
                    </a:cubicBezTo>
                    <a:cubicBezTo>
                      <a:pt x="127445" y="1140813"/>
                      <a:pt x="174974" y="1111667"/>
                      <a:pt x="198501" y="1067566"/>
                    </a:cubicBezTo>
                    <a:cubicBezTo>
                      <a:pt x="196882" y="1062137"/>
                      <a:pt x="194691" y="1056707"/>
                      <a:pt x="198501" y="1051373"/>
                    </a:cubicBezTo>
                    <a:cubicBezTo>
                      <a:pt x="213551" y="1032419"/>
                      <a:pt x="193834" y="1025084"/>
                      <a:pt x="185833" y="1013940"/>
                    </a:cubicBezTo>
                    <a:cubicBezTo>
                      <a:pt x="175165" y="999081"/>
                      <a:pt x="162878" y="985079"/>
                      <a:pt x="159639" y="966125"/>
                    </a:cubicBezTo>
                    <a:cubicBezTo>
                      <a:pt x="154019" y="956409"/>
                      <a:pt x="154400" y="948503"/>
                      <a:pt x="166402" y="944217"/>
                    </a:cubicBezTo>
                    <a:cubicBezTo>
                      <a:pt x="199644" y="974507"/>
                      <a:pt x="214122" y="1021274"/>
                      <a:pt x="255079" y="1044706"/>
                    </a:cubicBezTo>
                    <a:cubicBezTo>
                      <a:pt x="273463" y="1057374"/>
                      <a:pt x="294513" y="1064518"/>
                      <a:pt x="317182" y="1072995"/>
                    </a:cubicBezTo>
                    <a:cubicBezTo>
                      <a:pt x="234029" y="1004415"/>
                      <a:pt x="194786" y="921167"/>
                      <a:pt x="212407" y="812867"/>
                    </a:cubicBezTo>
                    <a:cubicBezTo>
                      <a:pt x="219932" y="766576"/>
                      <a:pt x="214979" y="718570"/>
                      <a:pt x="213836" y="670564"/>
                    </a:cubicBezTo>
                    <a:cubicBezTo>
                      <a:pt x="195167" y="676850"/>
                      <a:pt x="177737" y="687899"/>
                      <a:pt x="159829" y="672183"/>
                    </a:cubicBezTo>
                    <a:cubicBezTo>
                      <a:pt x="174498" y="635512"/>
                      <a:pt x="165830" y="623034"/>
                      <a:pt x="122968" y="623606"/>
                    </a:cubicBezTo>
                    <a:cubicBezTo>
                      <a:pt x="52388" y="624558"/>
                      <a:pt x="22003" y="594173"/>
                      <a:pt x="0" y="516354"/>
                    </a:cubicBezTo>
                    <a:cubicBezTo>
                      <a:pt x="3238" y="501495"/>
                      <a:pt x="6477" y="486636"/>
                      <a:pt x="9715" y="471777"/>
                    </a:cubicBezTo>
                    <a:cubicBezTo>
                      <a:pt x="14002" y="469586"/>
                      <a:pt x="17907" y="469967"/>
                      <a:pt x="21336" y="473492"/>
                    </a:cubicBezTo>
                    <a:cubicBezTo>
                      <a:pt x="27718" y="482731"/>
                      <a:pt x="29337" y="493589"/>
                      <a:pt x="28861" y="504162"/>
                    </a:cubicBezTo>
                    <a:cubicBezTo>
                      <a:pt x="27432" y="534452"/>
                      <a:pt x="41053" y="552740"/>
                      <a:pt x="70580" y="559407"/>
                    </a:cubicBezTo>
                    <a:cubicBezTo>
                      <a:pt x="98965" y="578743"/>
                      <a:pt x="129921" y="587315"/>
                      <a:pt x="164211" y="581505"/>
                    </a:cubicBezTo>
                    <a:cubicBezTo>
                      <a:pt x="229076" y="566265"/>
                      <a:pt x="265462" y="526165"/>
                      <a:pt x="271367" y="459490"/>
                    </a:cubicBezTo>
                    <a:cubicBezTo>
                      <a:pt x="273082" y="422819"/>
                      <a:pt x="258032" y="390053"/>
                      <a:pt x="247745" y="356239"/>
                    </a:cubicBezTo>
                    <a:cubicBezTo>
                      <a:pt x="237077" y="334331"/>
                      <a:pt x="224695" y="313472"/>
                      <a:pt x="212027" y="292707"/>
                    </a:cubicBezTo>
                    <a:cubicBezTo>
                      <a:pt x="206312" y="283277"/>
                      <a:pt x="199739" y="280039"/>
                      <a:pt x="189643" y="285373"/>
                    </a:cubicBezTo>
                    <a:cubicBezTo>
                      <a:pt x="185452" y="286230"/>
                      <a:pt x="181642" y="285373"/>
                      <a:pt x="178403" y="282611"/>
                    </a:cubicBezTo>
                    <a:cubicBezTo>
                      <a:pt x="170402" y="277943"/>
                      <a:pt x="164782" y="254798"/>
                      <a:pt x="152971" y="279277"/>
                    </a:cubicBezTo>
                    <a:cubicBezTo>
                      <a:pt x="144875" y="295946"/>
                      <a:pt x="137922" y="313376"/>
                      <a:pt x="117443" y="328045"/>
                    </a:cubicBezTo>
                    <a:cubicBezTo>
                      <a:pt x="119539" y="302137"/>
                      <a:pt x="115062" y="280706"/>
                      <a:pt x="103537" y="261275"/>
                    </a:cubicBezTo>
                    <a:cubicBezTo>
                      <a:pt x="139255" y="236414"/>
                      <a:pt x="111252" y="211173"/>
                      <a:pt x="103822" y="186122"/>
                    </a:cubicBezTo>
                    <a:cubicBezTo>
                      <a:pt x="98107" y="173359"/>
                      <a:pt x="93345" y="160310"/>
                      <a:pt x="91821" y="146308"/>
                    </a:cubicBezTo>
                    <a:cubicBezTo>
                      <a:pt x="91916" y="112113"/>
                      <a:pt x="79534" y="82395"/>
                      <a:pt x="62579" y="53058"/>
                    </a:cubicBezTo>
                    <a:cubicBezTo>
                      <a:pt x="52864" y="36199"/>
                      <a:pt x="33528" y="13434"/>
                      <a:pt x="69056" y="4"/>
                    </a:cubicBezTo>
                    <a:cubicBezTo>
                      <a:pt x="81344" y="-187"/>
                      <a:pt x="89345" y="6862"/>
                      <a:pt x="95726" y="16196"/>
                    </a:cubicBezTo>
                    <a:cubicBezTo>
                      <a:pt x="136207" y="75156"/>
                      <a:pt x="185071" y="127925"/>
                      <a:pt x="223552" y="188313"/>
                    </a:cubicBezTo>
                    <a:cubicBezTo>
                      <a:pt x="227362" y="195933"/>
                      <a:pt x="230314" y="204029"/>
                      <a:pt x="235268" y="211173"/>
                    </a:cubicBezTo>
                    <a:cubicBezTo>
                      <a:pt x="243078" y="218602"/>
                      <a:pt x="246221" y="234128"/>
                      <a:pt x="262414" y="226223"/>
                    </a:cubicBezTo>
                    <a:cubicBezTo>
                      <a:pt x="267367" y="219936"/>
                      <a:pt x="270034" y="212792"/>
                      <a:pt x="273272" y="205839"/>
                    </a:cubicBezTo>
                    <a:cubicBezTo>
                      <a:pt x="276987" y="197743"/>
                      <a:pt x="279749" y="186027"/>
                      <a:pt x="290798" y="187837"/>
                    </a:cubicBezTo>
                    <a:cubicBezTo>
                      <a:pt x="300609" y="189456"/>
                      <a:pt x="302609" y="200600"/>
                      <a:pt x="304610" y="209744"/>
                    </a:cubicBezTo>
                    <a:cubicBezTo>
                      <a:pt x="301180" y="266418"/>
                      <a:pt x="305181" y="321758"/>
                      <a:pt x="321564" y="377099"/>
                    </a:cubicBezTo>
                    <a:cubicBezTo>
                      <a:pt x="331280" y="409960"/>
                      <a:pt x="331946" y="447774"/>
                      <a:pt x="317278" y="479588"/>
                    </a:cubicBezTo>
                    <a:cubicBezTo>
                      <a:pt x="273558" y="574266"/>
                      <a:pt x="298799" y="664468"/>
                      <a:pt x="329660" y="754860"/>
                    </a:cubicBezTo>
                    <a:cubicBezTo>
                      <a:pt x="344424" y="798199"/>
                      <a:pt x="363664" y="839728"/>
                      <a:pt x="386905" y="879257"/>
                    </a:cubicBezTo>
                    <a:cubicBezTo>
                      <a:pt x="394906" y="892877"/>
                      <a:pt x="402812" y="906593"/>
                      <a:pt x="403765" y="922976"/>
                    </a:cubicBezTo>
                    <a:cubicBezTo>
                      <a:pt x="403193" y="930596"/>
                      <a:pt x="400240" y="936597"/>
                      <a:pt x="392716" y="939455"/>
                    </a:cubicBezTo>
                    <a:cubicBezTo>
                      <a:pt x="381286" y="942979"/>
                      <a:pt x="371761" y="918119"/>
                      <a:pt x="362045" y="934406"/>
                    </a:cubicBezTo>
                    <a:cubicBezTo>
                      <a:pt x="355473" y="945551"/>
                      <a:pt x="356045" y="962886"/>
                      <a:pt x="369761" y="973268"/>
                    </a:cubicBezTo>
                    <a:cubicBezTo>
                      <a:pt x="387001" y="986222"/>
                      <a:pt x="399574" y="998795"/>
                      <a:pt x="375856" y="1017369"/>
                    </a:cubicBezTo>
                    <a:cubicBezTo>
                      <a:pt x="368618" y="1022989"/>
                      <a:pt x="358902" y="1030228"/>
                      <a:pt x="366141" y="1040610"/>
                    </a:cubicBezTo>
                    <a:cubicBezTo>
                      <a:pt x="371951" y="1048992"/>
                      <a:pt x="383286" y="1047944"/>
                      <a:pt x="392716" y="1046230"/>
                    </a:cubicBezTo>
                    <a:cubicBezTo>
                      <a:pt x="432340" y="1039086"/>
                      <a:pt x="468439" y="1044896"/>
                      <a:pt x="499015" y="1073186"/>
                    </a:cubicBezTo>
                    <a:cubicBezTo>
                      <a:pt x="510635" y="1088902"/>
                      <a:pt x="534257" y="1099284"/>
                      <a:pt x="522637" y="1125478"/>
                    </a:cubicBezTo>
                    <a:cubicBezTo>
                      <a:pt x="514064" y="1130621"/>
                      <a:pt x="507968" y="1125478"/>
                      <a:pt x="501872" y="1120430"/>
                    </a:cubicBezTo>
                    <a:cubicBezTo>
                      <a:pt x="504158" y="1125097"/>
                      <a:pt x="509206" y="1127573"/>
                      <a:pt x="511683" y="1131955"/>
                    </a:cubicBezTo>
                    <a:cubicBezTo>
                      <a:pt x="525971" y="1157196"/>
                      <a:pt x="516446" y="1177770"/>
                      <a:pt x="487108" y="1183580"/>
                    </a:cubicBezTo>
                    <a:cubicBezTo>
                      <a:pt x="460629" y="1188819"/>
                      <a:pt x="437960" y="1178532"/>
                      <a:pt x="415576" y="1165388"/>
                    </a:cubicBezTo>
                    <a:cubicBezTo>
                      <a:pt x="391763" y="1151481"/>
                      <a:pt x="368808" y="1130621"/>
                      <a:pt x="337376" y="1145957"/>
                    </a:cubicBezTo>
                    <a:cubicBezTo>
                      <a:pt x="299276" y="1180247"/>
                      <a:pt x="277082" y="1225967"/>
                      <a:pt x="250127" y="1268162"/>
                    </a:cubicBezTo>
                    <a:cubicBezTo>
                      <a:pt x="238315" y="1286546"/>
                      <a:pt x="230124" y="1307691"/>
                      <a:pt x="207550" y="1316454"/>
                    </a:cubicBezTo>
                    <a:close/>
                  </a:path>
                </a:pathLst>
              </a:custGeom>
              <a:solidFill>
                <a:srgbClr val="031B26"/>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81769348-F900-E434-39BA-D3E4F8855EFA}"/>
                  </a:ext>
                </a:extLst>
              </p:cNvPr>
              <p:cNvSpPr/>
              <p:nvPr/>
            </p:nvSpPr>
            <p:spPr>
              <a:xfrm>
                <a:off x="4076647" y="3476955"/>
                <a:ext cx="236063" cy="160546"/>
              </a:xfrm>
              <a:custGeom>
                <a:avLst/>
                <a:gdLst>
                  <a:gd name="connsiteX0" fmla="*/ 21865 w 236063"/>
                  <a:gd name="connsiteY0" fmla="*/ 25387 h 160546"/>
                  <a:gd name="connsiteX1" fmla="*/ 24341 w 236063"/>
                  <a:gd name="connsiteY1" fmla="*/ 18814 h 160546"/>
                  <a:gd name="connsiteX2" fmla="*/ 215412 w 236063"/>
                  <a:gd name="connsiteY2" fmla="*/ 48056 h 160546"/>
                  <a:gd name="connsiteX3" fmla="*/ 235796 w 236063"/>
                  <a:gd name="connsiteY3" fmla="*/ 99682 h 160546"/>
                  <a:gd name="connsiteX4" fmla="*/ 228176 w 236063"/>
                  <a:gd name="connsiteY4" fmla="*/ 120923 h 160546"/>
                  <a:gd name="connsiteX5" fmla="*/ 209698 w 236063"/>
                  <a:gd name="connsiteY5" fmla="*/ 119113 h 160546"/>
                  <a:gd name="connsiteX6" fmla="*/ 194267 w 236063"/>
                  <a:gd name="connsiteY6" fmla="*/ 80156 h 160546"/>
                  <a:gd name="connsiteX7" fmla="*/ 158072 w 236063"/>
                  <a:gd name="connsiteY7" fmla="*/ 138258 h 160546"/>
                  <a:gd name="connsiteX8" fmla="*/ 133498 w 236063"/>
                  <a:gd name="connsiteY8" fmla="*/ 128543 h 160546"/>
                  <a:gd name="connsiteX9" fmla="*/ 116352 w 236063"/>
                  <a:gd name="connsiteY9" fmla="*/ 112731 h 160546"/>
                  <a:gd name="connsiteX10" fmla="*/ 44915 w 236063"/>
                  <a:gd name="connsiteY10" fmla="*/ 135496 h 160546"/>
                  <a:gd name="connsiteX11" fmla="*/ 33771 w 236063"/>
                  <a:gd name="connsiteY11" fmla="*/ 160547 h 160546"/>
                  <a:gd name="connsiteX12" fmla="*/ 528 w 236063"/>
                  <a:gd name="connsiteY12" fmla="*/ 100349 h 160546"/>
                  <a:gd name="connsiteX13" fmla="*/ 14054 w 236063"/>
                  <a:gd name="connsiteY13" fmla="*/ 56248 h 160546"/>
                  <a:gd name="connsiteX14" fmla="*/ 20341 w 236063"/>
                  <a:gd name="connsiteY14" fmla="*/ 45675 h 160546"/>
                  <a:gd name="connsiteX15" fmla="*/ 26341 w 236063"/>
                  <a:gd name="connsiteY15" fmla="*/ 32435 h 160546"/>
                  <a:gd name="connsiteX16" fmla="*/ 21865 w 236063"/>
                  <a:gd name="connsiteY16" fmla="*/ 25292 h 16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63" h="160546">
                    <a:moveTo>
                      <a:pt x="21865" y="25387"/>
                    </a:moveTo>
                    <a:cubicBezTo>
                      <a:pt x="21674" y="22815"/>
                      <a:pt x="22531" y="20624"/>
                      <a:pt x="24341" y="18814"/>
                    </a:cubicBezTo>
                    <a:cubicBezTo>
                      <a:pt x="95588" y="-20714"/>
                      <a:pt x="156358" y="8337"/>
                      <a:pt x="215412" y="48056"/>
                    </a:cubicBezTo>
                    <a:cubicBezTo>
                      <a:pt x="245797" y="56057"/>
                      <a:pt x="232748" y="81013"/>
                      <a:pt x="235796" y="99682"/>
                    </a:cubicBezTo>
                    <a:cubicBezTo>
                      <a:pt x="234939" y="107397"/>
                      <a:pt x="232748" y="114636"/>
                      <a:pt x="228176" y="120923"/>
                    </a:cubicBezTo>
                    <a:cubicBezTo>
                      <a:pt x="221318" y="127209"/>
                      <a:pt x="215412" y="124542"/>
                      <a:pt x="209698" y="119113"/>
                    </a:cubicBezTo>
                    <a:cubicBezTo>
                      <a:pt x="201125" y="108159"/>
                      <a:pt x="198458" y="94824"/>
                      <a:pt x="194267" y="80156"/>
                    </a:cubicBezTo>
                    <a:cubicBezTo>
                      <a:pt x="195982" y="109397"/>
                      <a:pt x="188361" y="131114"/>
                      <a:pt x="158072" y="138258"/>
                    </a:cubicBezTo>
                    <a:cubicBezTo>
                      <a:pt x="148547" y="138258"/>
                      <a:pt x="140736" y="134067"/>
                      <a:pt x="133498" y="128543"/>
                    </a:cubicBezTo>
                    <a:cubicBezTo>
                      <a:pt x="127306" y="123780"/>
                      <a:pt x="122163" y="117875"/>
                      <a:pt x="116352" y="112731"/>
                    </a:cubicBezTo>
                    <a:cubicBezTo>
                      <a:pt x="75871" y="76441"/>
                      <a:pt x="58250" y="82060"/>
                      <a:pt x="44915" y="135496"/>
                    </a:cubicBezTo>
                    <a:cubicBezTo>
                      <a:pt x="42629" y="144545"/>
                      <a:pt x="41581" y="153974"/>
                      <a:pt x="33771" y="160547"/>
                    </a:cubicBezTo>
                    <a:cubicBezTo>
                      <a:pt x="-710" y="153403"/>
                      <a:pt x="-1186" y="126733"/>
                      <a:pt x="528" y="100349"/>
                    </a:cubicBezTo>
                    <a:cubicBezTo>
                      <a:pt x="1481" y="85013"/>
                      <a:pt x="8720" y="70631"/>
                      <a:pt x="14054" y="56248"/>
                    </a:cubicBezTo>
                    <a:cubicBezTo>
                      <a:pt x="15673" y="52438"/>
                      <a:pt x="17864" y="48914"/>
                      <a:pt x="20341" y="45675"/>
                    </a:cubicBezTo>
                    <a:cubicBezTo>
                      <a:pt x="19483" y="39960"/>
                      <a:pt x="37581" y="43199"/>
                      <a:pt x="26341" y="32435"/>
                    </a:cubicBezTo>
                    <a:cubicBezTo>
                      <a:pt x="22626" y="31292"/>
                      <a:pt x="21198" y="28911"/>
                      <a:pt x="21865" y="25292"/>
                    </a:cubicBezTo>
                    <a:close/>
                  </a:path>
                </a:pathLst>
              </a:custGeom>
              <a:solidFill>
                <a:srgbClr val="091E2A"/>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089A89FC-FB29-8ABB-36AC-12C7BC9B7ABD}"/>
                  </a:ext>
                </a:extLst>
              </p:cNvPr>
              <p:cNvSpPr/>
              <p:nvPr/>
            </p:nvSpPr>
            <p:spPr>
              <a:xfrm>
                <a:off x="3956875" y="3191955"/>
                <a:ext cx="155328" cy="161415"/>
              </a:xfrm>
              <a:custGeom>
                <a:avLst/>
                <a:gdLst>
                  <a:gd name="connsiteX0" fmla="*/ 18288 w 155328"/>
                  <a:gd name="connsiteY0" fmla="*/ 161415 h 161415"/>
                  <a:gd name="connsiteX1" fmla="*/ 0 w 155328"/>
                  <a:gd name="connsiteY1" fmla="*/ 149985 h 161415"/>
                  <a:gd name="connsiteX2" fmla="*/ 18192 w 155328"/>
                  <a:gd name="connsiteY2" fmla="*/ 121506 h 161415"/>
                  <a:gd name="connsiteX3" fmla="*/ 23241 w 155328"/>
                  <a:gd name="connsiteY3" fmla="*/ 124458 h 161415"/>
                  <a:gd name="connsiteX4" fmla="*/ 49339 w 155328"/>
                  <a:gd name="connsiteY4" fmla="*/ 90930 h 161415"/>
                  <a:gd name="connsiteX5" fmla="*/ 97726 w 155328"/>
                  <a:gd name="connsiteY5" fmla="*/ 3110 h 161415"/>
                  <a:gd name="connsiteX6" fmla="*/ 144018 w 155328"/>
                  <a:gd name="connsiteY6" fmla="*/ 10349 h 161415"/>
                  <a:gd name="connsiteX7" fmla="*/ 137922 w 155328"/>
                  <a:gd name="connsiteY7" fmla="*/ 45210 h 161415"/>
                  <a:gd name="connsiteX8" fmla="*/ 18383 w 155328"/>
                  <a:gd name="connsiteY8" fmla="*/ 161320 h 16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328" h="161415">
                    <a:moveTo>
                      <a:pt x="18288" y="161415"/>
                    </a:moveTo>
                    <a:cubicBezTo>
                      <a:pt x="12192" y="157605"/>
                      <a:pt x="6096" y="153795"/>
                      <a:pt x="0" y="149985"/>
                    </a:cubicBezTo>
                    <a:cubicBezTo>
                      <a:pt x="6096" y="140460"/>
                      <a:pt x="12097" y="131031"/>
                      <a:pt x="18192" y="121506"/>
                    </a:cubicBezTo>
                    <a:cubicBezTo>
                      <a:pt x="19907" y="122553"/>
                      <a:pt x="21526" y="123506"/>
                      <a:pt x="23241" y="124458"/>
                    </a:cubicBezTo>
                    <a:cubicBezTo>
                      <a:pt x="50578" y="128078"/>
                      <a:pt x="44958" y="103980"/>
                      <a:pt x="49339" y="90930"/>
                    </a:cubicBezTo>
                    <a:cubicBezTo>
                      <a:pt x="60293" y="58545"/>
                      <a:pt x="63055" y="22350"/>
                      <a:pt x="97726" y="3110"/>
                    </a:cubicBezTo>
                    <a:cubicBezTo>
                      <a:pt x="114490" y="-2700"/>
                      <a:pt x="129921" y="-414"/>
                      <a:pt x="144018" y="10349"/>
                    </a:cubicBezTo>
                    <a:cubicBezTo>
                      <a:pt x="157163" y="24541"/>
                      <a:pt x="163068" y="37590"/>
                      <a:pt x="137922" y="45210"/>
                    </a:cubicBezTo>
                    <a:cubicBezTo>
                      <a:pt x="111538" y="97693"/>
                      <a:pt x="87725" y="152938"/>
                      <a:pt x="18383" y="161320"/>
                    </a:cubicBezTo>
                    <a:close/>
                  </a:path>
                </a:pathLst>
              </a:custGeom>
              <a:solidFill>
                <a:srgbClr val="09212D"/>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036FC7D3-E5DC-2802-87A6-6AF0FE650F47}"/>
                  </a:ext>
                </a:extLst>
              </p:cNvPr>
              <p:cNvSpPr/>
              <p:nvPr/>
            </p:nvSpPr>
            <p:spPr>
              <a:xfrm>
                <a:off x="4223861" y="3381183"/>
                <a:ext cx="104748" cy="201110"/>
              </a:xfrm>
              <a:custGeom>
                <a:avLst/>
                <a:gdLst>
                  <a:gd name="connsiteX0" fmla="*/ 78486 w 104748"/>
                  <a:gd name="connsiteY0" fmla="*/ 200978 h 201110"/>
                  <a:gd name="connsiteX1" fmla="*/ 68294 w 104748"/>
                  <a:gd name="connsiteY1" fmla="*/ 143828 h 201110"/>
                  <a:gd name="connsiteX2" fmla="*/ 0 w 104748"/>
                  <a:gd name="connsiteY2" fmla="*/ 1524 h 201110"/>
                  <a:gd name="connsiteX3" fmla="*/ 9430 w 104748"/>
                  <a:gd name="connsiteY3" fmla="*/ 0 h 201110"/>
                  <a:gd name="connsiteX4" fmla="*/ 48292 w 104748"/>
                  <a:gd name="connsiteY4" fmla="*/ 43148 h 201110"/>
                  <a:gd name="connsiteX5" fmla="*/ 77533 w 104748"/>
                  <a:gd name="connsiteY5" fmla="*/ 66770 h 201110"/>
                  <a:gd name="connsiteX6" fmla="*/ 103727 w 104748"/>
                  <a:gd name="connsiteY6" fmla="*/ 182023 h 201110"/>
                  <a:gd name="connsiteX7" fmla="*/ 78581 w 104748"/>
                  <a:gd name="connsiteY7" fmla="*/ 201073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48" h="201110">
                    <a:moveTo>
                      <a:pt x="78486" y="200978"/>
                    </a:moveTo>
                    <a:cubicBezTo>
                      <a:pt x="71342" y="182594"/>
                      <a:pt x="85249" y="160401"/>
                      <a:pt x="68294" y="143828"/>
                    </a:cubicBezTo>
                    <a:cubicBezTo>
                      <a:pt x="55721" y="91535"/>
                      <a:pt x="18764" y="50864"/>
                      <a:pt x="0" y="1524"/>
                    </a:cubicBezTo>
                    <a:cubicBezTo>
                      <a:pt x="3143" y="1048"/>
                      <a:pt x="6286" y="476"/>
                      <a:pt x="9430" y="0"/>
                    </a:cubicBezTo>
                    <a:cubicBezTo>
                      <a:pt x="30956" y="6763"/>
                      <a:pt x="36481" y="27718"/>
                      <a:pt x="48292" y="43148"/>
                    </a:cubicBezTo>
                    <a:cubicBezTo>
                      <a:pt x="56102" y="53340"/>
                      <a:pt x="58483" y="70390"/>
                      <a:pt x="77533" y="66770"/>
                    </a:cubicBezTo>
                    <a:cubicBezTo>
                      <a:pt x="92488" y="103823"/>
                      <a:pt x="109061" y="140399"/>
                      <a:pt x="103727" y="182023"/>
                    </a:cubicBezTo>
                    <a:cubicBezTo>
                      <a:pt x="94964" y="187928"/>
                      <a:pt x="92392" y="201930"/>
                      <a:pt x="78581" y="201073"/>
                    </a:cubicBezTo>
                    <a:close/>
                  </a:path>
                </a:pathLst>
              </a:custGeom>
              <a:solidFill>
                <a:srgbClr val="4E5D63"/>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E0688386-FBBD-6C13-0BF3-42099A70C5B1}"/>
                  </a:ext>
                </a:extLst>
              </p:cNvPr>
              <p:cNvSpPr/>
              <p:nvPr/>
            </p:nvSpPr>
            <p:spPr>
              <a:xfrm>
                <a:off x="4119181" y="3245536"/>
                <a:ext cx="67368" cy="124250"/>
              </a:xfrm>
              <a:custGeom>
                <a:avLst/>
                <a:gdLst>
                  <a:gd name="connsiteX0" fmla="*/ 40100 w 67368"/>
                  <a:gd name="connsiteY0" fmla="*/ 40397 h 124250"/>
                  <a:gd name="connsiteX1" fmla="*/ 59246 w 67368"/>
                  <a:gd name="connsiteY1" fmla="*/ 82021 h 124250"/>
                  <a:gd name="connsiteX2" fmla="*/ 61817 w 67368"/>
                  <a:gd name="connsiteY2" fmla="*/ 120883 h 124250"/>
                  <a:gd name="connsiteX3" fmla="*/ 29718 w 67368"/>
                  <a:gd name="connsiteY3" fmla="*/ 115645 h 124250"/>
                  <a:gd name="connsiteX4" fmla="*/ 0 w 67368"/>
                  <a:gd name="connsiteY4" fmla="*/ 3059 h 124250"/>
                  <a:gd name="connsiteX5" fmla="*/ 17907 w 67368"/>
                  <a:gd name="connsiteY5" fmla="*/ 6488 h 124250"/>
                  <a:gd name="connsiteX6" fmla="*/ 40100 w 67368"/>
                  <a:gd name="connsiteY6" fmla="*/ 40302 h 12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68" h="124250">
                    <a:moveTo>
                      <a:pt x="40100" y="40397"/>
                    </a:moveTo>
                    <a:cubicBezTo>
                      <a:pt x="46482" y="54304"/>
                      <a:pt x="52959" y="68115"/>
                      <a:pt x="59246" y="82021"/>
                    </a:cubicBezTo>
                    <a:cubicBezTo>
                      <a:pt x="64961" y="94690"/>
                      <a:pt x="72866" y="108501"/>
                      <a:pt x="61817" y="120883"/>
                    </a:cubicBezTo>
                    <a:cubicBezTo>
                      <a:pt x="50292" y="133647"/>
                      <a:pt x="42672" y="105262"/>
                      <a:pt x="29718" y="115645"/>
                    </a:cubicBezTo>
                    <a:cubicBezTo>
                      <a:pt x="-2191" y="83926"/>
                      <a:pt x="571" y="43064"/>
                      <a:pt x="0" y="3059"/>
                    </a:cubicBezTo>
                    <a:cubicBezTo>
                      <a:pt x="14478" y="-1513"/>
                      <a:pt x="14288" y="-1418"/>
                      <a:pt x="17907" y="6488"/>
                    </a:cubicBezTo>
                    <a:cubicBezTo>
                      <a:pt x="23717" y="18775"/>
                      <a:pt x="14954" y="40683"/>
                      <a:pt x="40100" y="40302"/>
                    </a:cubicBezTo>
                    <a:close/>
                  </a:path>
                </a:pathLst>
              </a:custGeom>
              <a:solidFill>
                <a:srgbClr val="10365B"/>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9A6A84C0-98B8-199C-9D16-6B4DED86142F}"/>
                  </a:ext>
                </a:extLst>
              </p:cNvPr>
              <p:cNvSpPr/>
              <p:nvPr/>
            </p:nvSpPr>
            <p:spPr>
              <a:xfrm>
                <a:off x="4094607" y="3200225"/>
                <a:ext cx="64674" cy="107569"/>
              </a:xfrm>
              <a:custGeom>
                <a:avLst/>
                <a:gdLst>
                  <a:gd name="connsiteX0" fmla="*/ 64675 w 64674"/>
                  <a:gd name="connsiteY0" fmla="*/ 85709 h 107569"/>
                  <a:gd name="connsiteX1" fmla="*/ 34957 w 64674"/>
                  <a:gd name="connsiteY1" fmla="*/ 79803 h 107569"/>
                  <a:gd name="connsiteX2" fmla="*/ 34195 w 64674"/>
                  <a:gd name="connsiteY2" fmla="*/ 52467 h 107569"/>
                  <a:gd name="connsiteX3" fmla="*/ 32385 w 64674"/>
                  <a:gd name="connsiteY3" fmla="*/ 48847 h 107569"/>
                  <a:gd name="connsiteX4" fmla="*/ 24574 w 64674"/>
                  <a:gd name="connsiteY4" fmla="*/ 48561 h 107569"/>
                  <a:gd name="connsiteX5" fmla="*/ 0 w 64674"/>
                  <a:gd name="connsiteY5" fmla="*/ 37036 h 107569"/>
                  <a:gd name="connsiteX6" fmla="*/ 6096 w 64674"/>
                  <a:gd name="connsiteY6" fmla="*/ 10842 h 107569"/>
                  <a:gd name="connsiteX7" fmla="*/ 46291 w 64674"/>
                  <a:gd name="connsiteY7" fmla="*/ 12843 h 107569"/>
                  <a:gd name="connsiteX8" fmla="*/ 53530 w 64674"/>
                  <a:gd name="connsiteY8" fmla="*/ 48752 h 107569"/>
                  <a:gd name="connsiteX9" fmla="*/ 64675 w 64674"/>
                  <a:gd name="connsiteY9" fmla="*/ 85709 h 10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74" h="107569">
                    <a:moveTo>
                      <a:pt x="64675" y="85709"/>
                    </a:moveTo>
                    <a:cubicBezTo>
                      <a:pt x="47054" y="122380"/>
                      <a:pt x="39243" y="107712"/>
                      <a:pt x="34957" y="79803"/>
                    </a:cubicBezTo>
                    <a:cubicBezTo>
                      <a:pt x="33623" y="70850"/>
                      <a:pt x="34480" y="61515"/>
                      <a:pt x="34195" y="52467"/>
                    </a:cubicBezTo>
                    <a:cubicBezTo>
                      <a:pt x="34195" y="51228"/>
                      <a:pt x="33242" y="49038"/>
                      <a:pt x="32385" y="48847"/>
                    </a:cubicBezTo>
                    <a:cubicBezTo>
                      <a:pt x="29813" y="48371"/>
                      <a:pt x="27146" y="48561"/>
                      <a:pt x="24574" y="48561"/>
                    </a:cubicBezTo>
                    <a:cubicBezTo>
                      <a:pt x="16383" y="44751"/>
                      <a:pt x="8191" y="40941"/>
                      <a:pt x="0" y="37036"/>
                    </a:cubicBezTo>
                    <a:cubicBezTo>
                      <a:pt x="7525" y="29607"/>
                      <a:pt x="16192" y="22368"/>
                      <a:pt x="6096" y="10842"/>
                    </a:cubicBezTo>
                    <a:cubicBezTo>
                      <a:pt x="24860" y="-4207"/>
                      <a:pt x="37147" y="-3636"/>
                      <a:pt x="46291" y="12843"/>
                    </a:cubicBezTo>
                    <a:cubicBezTo>
                      <a:pt x="52483" y="23987"/>
                      <a:pt x="44767" y="38084"/>
                      <a:pt x="53530" y="48752"/>
                    </a:cubicBezTo>
                    <a:cubicBezTo>
                      <a:pt x="57245" y="61039"/>
                      <a:pt x="60960" y="73422"/>
                      <a:pt x="64675" y="85709"/>
                    </a:cubicBezTo>
                    <a:close/>
                  </a:path>
                </a:pathLst>
              </a:custGeom>
              <a:solidFill>
                <a:srgbClr val="1E6190"/>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5088C5A1-DB90-85FA-79B1-5D2733F2A8AF}"/>
                  </a:ext>
                </a:extLst>
              </p:cNvPr>
              <p:cNvSpPr/>
              <p:nvPr/>
            </p:nvSpPr>
            <p:spPr>
              <a:xfrm>
                <a:off x="3843908" y="2611087"/>
                <a:ext cx="269917" cy="489080"/>
              </a:xfrm>
              <a:custGeom>
                <a:avLst/>
                <a:gdLst>
                  <a:gd name="connsiteX0" fmla="*/ 73152 w 269917"/>
                  <a:gd name="connsiteY0" fmla="*/ 458153 h 489080"/>
                  <a:gd name="connsiteX1" fmla="*/ 75724 w 269917"/>
                  <a:gd name="connsiteY1" fmla="*/ 438436 h 489080"/>
                  <a:gd name="connsiteX2" fmla="*/ 81153 w 269917"/>
                  <a:gd name="connsiteY2" fmla="*/ 431387 h 489080"/>
                  <a:gd name="connsiteX3" fmla="*/ 76390 w 269917"/>
                  <a:gd name="connsiteY3" fmla="*/ 439007 h 489080"/>
                  <a:gd name="connsiteX4" fmla="*/ 0 w 269917"/>
                  <a:gd name="connsiteY4" fmla="*/ 409766 h 489080"/>
                  <a:gd name="connsiteX5" fmla="*/ 762 w 269917"/>
                  <a:gd name="connsiteY5" fmla="*/ 401574 h 489080"/>
                  <a:gd name="connsiteX6" fmla="*/ 46577 w 269917"/>
                  <a:gd name="connsiteY6" fmla="*/ 305467 h 489080"/>
                  <a:gd name="connsiteX7" fmla="*/ 89249 w 269917"/>
                  <a:gd name="connsiteY7" fmla="*/ 216694 h 489080"/>
                  <a:gd name="connsiteX8" fmla="*/ 103727 w 269917"/>
                  <a:gd name="connsiteY8" fmla="*/ 173831 h 489080"/>
                  <a:gd name="connsiteX9" fmla="*/ 228314 w 269917"/>
                  <a:gd name="connsiteY9" fmla="*/ 381 h 489080"/>
                  <a:gd name="connsiteX10" fmla="*/ 234696 w 269917"/>
                  <a:gd name="connsiteY10" fmla="*/ 0 h 489080"/>
                  <a:gd name="connsiteX11" fmla="*/ 269653 w 269917"/>
                  <a:gd name="connsiteY11" fmla="*/ 13335 h 489080"/>
                  <a:gd name="connsiteX12" fmla="*/ 257175 w 269917"/>
                  <a:gd name="connsiteY12" fmla="*/ 42863 h 489080"/>
                  <a:gd name="connsiteX13" fmla="*/ 170593 w 269917"/>
                  <a:gd name="connsiteY13" fmla="*/ 101727 h 489080"/>
                  <a:gd name="connsiteX14" fmla="*/ 143542 w 269917"/>
                  <a:gd name="connsiteY14" fmla="*/ 136112 h 489080"/>
                  <a:gd name="connsiteX15" fmla="*/ 128016 w 269917"/>
                  <a:gd name="connsiteY15" fmla="*/ 259366 h 489080"/>
                  <a:gd name="connsiteX16" fmla="*/ 155257 w 269917"/>
                  <a:gd name="connsiteY16" fmla="*/ 387858 h 489080"/>
                  <a:gd name="connsiteX17" fmla="*/ 146018 w 269917"/>
                  <a:gd name="connsiteY17" fmla="*/ 447866 h 489080"/>
                  <a:gd name="connsiteX18" fmla="*/ 110395 w 269917"/>
                  <a:gd name="connsiteY18" fmla="*/ 488633 h 489080"/>
                  <a:gd name="connsiteX19" fmla="*/ 73152 w 269917"/>
                  <a:gd name="connsiteY19" fmla="*/ 458057 h 4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917" h="489080">
                    <a:moveTo>
                      <a:pt x="73152" y="458153"/>
                    </a:moveTo>
                    <a:lnTo>
                      <a:pt x="75724" y="438436"/>
                    </a:lnTo>
                    <a:cubicBezTo>
                      <a:pt x="77724" y="436245"/>
                      <a:pt x="79438" y="433768"/>
                      <a:pt x="81153" y="431387"/>
                    </a:cubicBezTo>
                    <a:cubicBezTo>
                      <a:pt x="79629" y="433959"/>
                      <a:pt x="78010" y="436435"/>
                      <a:pt x="76390" y="439007"/>
                    </a:cubicBezTo>
                    <a:cubicBezTo>
                      <a:pt x="41529" y="453866"/>
                      <a:pt x="11335" y="456247"/>
                      <a:pt x="0" y="409766"/>
                    </a:cubicBezTo>
                    <a:cubicBezTo>
                      <a:pt x="1524" y="407194"/>
                      <a:pt x="1714" y="404431"/>
                      <a:pt x="762" y="401574"/>
                    </a:cubicBezTo>
                    <a:cubicBezTo>
                      <a:pt x="51911" y="386620"/>
                      <a:pt x="38195" y="340805"/>
                      <a:pt x="46577" y="305467"/>
                    </a:cubicBezTo>
                    <a:cubicBezTo>
                      <a:pt x="53816" y="272510"/>
                      <a:pt x="66485" y="241840"/>
                      <a:pt x="89249" y="216694"/>
                    </a:cubicBezTo>
                    <a:cubicBezTo>
                      <a:pt x="100965" y="203740"/>
                      <a:pt x="102775" y="190310"/>
                      <a:pt x="103727" y="173831"/>
                    </a:cubicBezTo>
                    <a:cubicBezTo>
                      <a:pt x="108299" y="90106"/>
                      <a:pt x="150019" y="31909"/>
                      <a:pt x="228314" y="381"/>
                    </a:cubicBezTo>
                    <a:cubicBezTo>
                      <a:pt x="230410" y="286"/>
                      <a:pt x="232601" y="191"/>
                      <a:pt x="234696" y="0"/>
                    </a:cubicBezTo>
                    <a:cubicBezTo>
                      <a:pt x="247745" y="667"/>
                      <a:pt x="261176" y="476"/>
                      <a:pt x="269653" y="13335"/>
                    </a:cubicBezTo>
                    <a:cubicBezTo>
                      <a:pt x="271081" y="25527"/>
                      <a:pt x="266700" y="35338"/>
                      <a:pt x="257175" y="42863"/>
                    </a:cubicBezTo>
                    <a:cubicBezTo>
                      <a:pt x="212027" y="38671"/>
                      <a:pt x="188786" y="65722"/>
                      <a:pt x="170593" y="101727"/>
                    </a:cubicBezTo>
                    <a:cubicBezTo>
                      <a:pt x="164116" y="114586"/>
                      <a:pt x="164592" y="134398"/>
                      <a:pt x="143542" y="136112"/>
                    </a:cubicBezTo>
                    <a:cubicBezTo>
                      <a:pt x="128778" y="176022"/>
                      <a:pt x="113538" y="215265"/>
                      <a:pt x="128016" y="259366"/>
                    </a:cubicBezTo>
                    <a:cubicBezTo>
                      <a:pt x="141637" y="301085"/>
                      <a:pt x="154972" y="343186"/>
                      <a:pt x="155257" y="387858"/>
                    </a:cubicBezTo>
                    <a:cubicBezTo>
                      <a:pt x="155448" y="408337"/>
                      <a:pt x="154781" y="428816"/>
                      <a:pt x="146018" y="447866"/>
                    </a:cubicBezTo>
                    <a:cubicBezTo>
                      <a:pt x="138208" y="464915"/>
                      <a:pt x="131540" y="484822"/>
                      <a:pt x="110395" y="488633"/>
                    </a:cubicBezTo>
                    <a:cubicBezTo>
                      <a:pt x="88392" y="492538"/>
                      <a:pt x="84296" y="469964"/>
                      <a:pt x="73152" y="458057"/>
                    </a:cubicBezTo>
                    <a:close/>
                  </a:path>
                </a:pathLst>
              </a:custGeom>
              <a:solidFill>
                <a:srgbClr val="0C3A58"/>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AA5D5A67-EAA9-24FE-D968-1842E6A7949F}"/>
                  </a:ext>
                </a:extLst>
              </p:cNvPr>
              <p:cNvSpPr/>
              <p:nvPr/>
            </p:nvSpPr>
            <p:spPr>
              <a:xfrm>
                <a:off x="3844671" y="2916554"/>
                <a:ext cx="47612" cy="98800"/>
              </a:xfrm>
              <a:custGeom>
                <a:avLst/>
                <a:gdLst>
                  <a:gd name="connsiteX0" fmla="*/ 45720 w 47612"/>
                  <a:gd name="connsiteY0" fmla="*/ 0 h 98800"/>
                  <a:gd name="connsiteX1" fmla="*/ 46863 w 47612"/>
                  <a:gd name="connsiteY1" fmla="*/ 64675 h 98800"/>
                  <a:gd name="connsiteX2" fmla="*/ 17621 w 47612"/>
                  <a:gd name="connsiteY2" fmla="*/ 84868 h 98800"/>
                  <a:gd name="connsiteX3" fmla="*/ 0 w 47612"/>
                  <a:gd name="connsiteY3" fmla="*/ 96107 h 98800"/>
                  <a:gd name="connsiteX4" fmla="*/ 45815 w 47612"/>
                  <a:gd name="connsiteY4" fmla="*/ 0 h 9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12" h="98800">
                    <a:moveTo>
                      <a:pt x="45720" y="0"/>
                    </a:moveTo>
                    <a:cubicBezTo>
                      <a:pt x="46291" y="21622"/>
                      <a:pt x="48863" y="43339"/>
                      <a:pt x="46863" y="64675"/>
                    </a:cubicBezTo>
                    <a:cubicBezTo>
                      <a:pt x="45529" y="78867"/>
                      <a:pt x="56959" y="120206"/>
                      <a:pt x="17621" y="84868"/>
                    </a:cubicBezTo>
                    <a:cubicBezTo>
                      <a:pt x="11620" y="79439"/>
                      <a:pt x="5429" y="91154"/>
                      <a:pt x="0" y="96107"/>
                    </a:cubicBezTo>
                    <a:cubicBezTo>
                      <a:pt x="10287" y="61722"/>
                      <a:pt x="42863" y="37910"/>
                      <a:pt x="45815" y="0"/>
                    </a:cubicBezTo>
                    <a:close/>
                  </a:path>
                </a:pathLst>
              </a:custGeom>
              <a:solidFill>
                <a:srgbClr val="BDBDBF"/>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762BAFDE-E3A1-0A2B-07FE-DE29F2173702}"/>
                  </a:ext>
                </a:extLst>
              </p:cNvPr>
              <p:cNvSpPr/>
              <p:nvPr/>
            </p:nvSpPr>
            <p:spPr>
              <a:xfrm>
                <a:off x="4072127" y="2585091"/>
                <a:ext cx="46233" cy="32486"/>
              </a:xfrm>
              <a:custGeom>
                <a:avLst/>
                <a:gdLst>
                  <a:gd name="connsiteX0" fmla="*/ 0 w 46233"/>
                  <a:gd name="connsiteY0" fmla="*/ 8756 h 32486"/>
                  <a:gd name="connsiteX1" fmla="*/ 11525 w 46233"/>
                  <a:gd name="connsiteY1" fmla="*/ 6375 h 32486"/>
                  <a:gd name="connsiteX2" fmla="*/ 46196 w 46233"/>
                  <a:gd name="connsiteY2" fmla="*/ 15043 h 32486"/>
                  <a:gd name="connsiteX3" fmla="*/ 1524 w 46233"/>
                  <a:gd name="connsiteY3" fmla="*/ 30569 h 32486"/>
                  <a:gd name="connsiteX4" fmla="*/ 0 w 46233"/>
                  <a:gd name="connsiteY4" fmla="*/ 26378 h 32486"/>
                  <a:gd name="connsiteX5" fmla="*/ 0 w 46233"/>
                  <a:gd name="connsiteY5" fmla="*/ 8756 h 3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3" h="32486">
                    <a:moveTo>
                      <a:pt x="0" y="8756"/>
                    </a:moveTo>
                    <a:lnTo>
                      <a:pt x="11525" y="6375"/>
                    </a:lnTo>
                    <a:cubicBezTo>
                      <a:pt x="26194" y="-1340"/>
                      <a:pt x="47244" y="-5626"/>
                      <a:pt x="46196" y="15043"/>
                    </a:cubicBezTo>
                    <a:cubicBezTo>
                      <a:pt x="44863" y="40284"/>
                      <a:pt x="18764" y="30759"/>
                      <a:pt x="1524" y="30569"/>
                    </a:cubicBezTo>
                    <a:cubicBezTo>
                      <a:pt x="1524" y="30569"/>
                      <a:pt x="0" y="26378"/>
                      <a:pt x="0" y="26378"/>
                    </a:cubicBezTo>
                    <a:cubicBezTo>
                      <a:pt x="0" y="20472"/>
                      <a:pt x="0" y="14662"/>
                      <a:pt x="0" y="8756"/>
                    </a:cubicBezTo>
                    <a:close/>
                  </a:path>
                </a:pathLst>
              </a:custGeom>
              <a:solidFill>
                <a:srgbClr val="656B79"/>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DD0CB8D6-6AC3-B337-2F41-3969ABCF7092}"/>
                  </a:ext>
                </a:extLst>
              </p:cNvPr>
              <p:cNvSpPr/>
              <p:nvPr/>
            </p:nvSpPr>
            <p:spPr>
              <a:xfrm>
                <a:off x="4781413" y="2108452"/>
                <a:ext cx="1099094" cy="921068"/>
              </a:xfrm>
              <a:custGeom>
                <a:avLst/>
                <a:gdLst>
                  <a:gd name="connsiteX0" fmla="*/ 307032 w 1099094"/>
                  <a:gd name="connsiteY0" fmla="*/ 174785 h 921068"/>
                  <a:gd name="connsiteX1" fmla="*/ 340465 w 1099094"/>
                  <a:gd name="connsiteY1" fmla="*/ 211932 h 921068"/>
                  <a:gd name="connsiteX2" fmla="*/ 441525 w 1099094"/>
                  <a:gd name="connsiteY2" fmla="*/ 248032 h 921068"/>
                  <a:gd name="connsiteX3" fmla="*/ 448574 w 1099094"/>
                  <a:gd name="connsiteY3" fmla="*/ 292609 h 921068"/>
                  <a:gd name="connsiteX4" fmla="*/ 470577 w 1099094"/>
                  <a:gd name="connsiteY4" fmla="*/ 382620 h 921068"/>
                  <a:gd name="connsiteX5" fmla="*/ 501152 w 1099094"/>
                  <a:gd name="connsiteY5" fmla="*/ 391193 h 921068"/>
                  <a:gd name="connsiteX6" fmla="*/ 500581 w 1099094"/>
                  <a:gd name="connsiteY6" fmla="*/ 431960 h 921068"/>
                  <a:gd name="connsiteX7" fmla="*/ 504486 w 1099094"/>
                  <a:gd name="connsiteY7" fmla="*/ 491015 h 921068"/>
                  <a:gd name="connsiteX8" fmla="*/ 507057 w 1099094"/>
                  <a:gd name="connsiteY8" fmla="*/ 440437 h 921068"/>
                  <a:gd name="connsiteX9" fmla="*/ 544872 w 1099094"/>
                  <a:gd name="connsiteY9" fmla="*/ 446914 h 921068"/>
                  <a:gd name="connsiteX10" fmla="*/ 617928 w 1099094"/>
                  <a:gd name="connsiteY10" fmla="*/ 470155 h 921068"/>
                  <a:gd name="connsiteX11" fmla="*/ 765947 w 1099094"/>
                  <a:gd name="connsiteY11" fmla="*/ 428054 h 921068"/>
                  <a:gd name="connsiteX12" fmla="*/ 881104 w 1099094"/>
                  <a:gd name="connsiteY12" fmla="*/ 409385 h 921068"/>
                  <a:gd name="connsiteX13" fmla="*/ 950827 w 1099094"/>
                  <a:gd name="connsiteY13" fmla="*/ 459487 h 921068"/>
                  <a:gd name="connsiteX14" fmla="*/ 943017 w 1099094"/>
                  <a:gd name="connsiteY14" fmla="*/ 479013 h 921068"/>
                  <a:gd name="connsiteX15" fmla="*/ 929491 w 1099094"/>
                  <a:gd name="connsiteY15" fmla="*/ 481775 h 921068"/>
                  <a:gd name="connsiteX16" fmla="*/ 838242 w 1099094"/>
                  <a:gd name="connsiteY16" fmla="*/ 463297 h 921068"/>
                  <a:gd name="connsiteX17" fmla="*/ 849291 w 1099094"/>
                  <a:gd name="connsiteY17" fmla="*/ 482633 h 921068"/>
                  <a:gd name="connsiteX18" fmla="*/ 842242 w 1099094"/>
                  <a:gd name="connsiteY18" fmla="*/ 513589 h 921068"/>
                  <a:gd name="connsiteX19" fmla="*/ 790998 w 1099094"/>
                  <a:gd name="connsiteY19" fmla="*/ 511398 h 921068"/>
                  <a:gd name="connsiteX20" fmla="*/ 729085 w 1099094"/>
                  <a:gd name="connsiteY20" fmla="*/ 531401 h 921068"/>
                  <a:gd name="connsiteX21" fmla="*/ 783854 w 1099094"/>
                  <a:gd name="connsiteY21" fmla="*/ 558071 h 921068"/>
                  <a:gd name="connsiteX22" fmla="*/ 855291 w 1099094"/>
                  <a:gd name="connsiteY22" fmla="*/ 540640 h 921068"/>
                  <a:gd name="connsiteX23" fmla="*/ 947208 w 1099094"/>
                  <a:gd name="connsiteY23" fmla="*/ 518351 h 921068"/>
                  <a:gd name="connsiteX24" fmla="*/ 955685 w 1099094"/>
                  <a:gd name="connsiteY24" fmla="*/ 510446 h 921068"/>
                  <a:gd name="connsiteX25" fmla="*/ 964067 w 1099094"/>
                  <a:gd name="connsiteY25" fmla="*/ 502254 h 921068"/>
                  <a:gd name="connsiteX26" fmla="*/ 973973 w 1099094"/>
                  <a:gd name="connsiteY26" fmla="*/ 505016 h 921068"/>
                  <a:gd name="connsiteX27" fmla="*/ 1071509 w 1099094"/>
                  <a:gd name="connsiteY27" fmla="*/ 552737 h 921068"/>
                  <a:gd name="connsiteX28" fmla="*/ 1099036 w 1099094"/>
                  <a:gd name="connsiteY28" fmla="*/ 599123 h 921068"/>
                  <a:gd name="connsiteX29" fmla="*/ 1042077 w 1099094"/>
                  <a:gd name="connsiteY29" fmla="*/ 585788 h 921068"/>
                  <a:gd name="connsiteX30" fmla="*/ 1004548 w 1099094"/>
                  <a:gd name="connsiteY30" fmla="*/ 574168 h 921068"/>
                  <a:gd name="connsiteX31" fmla="*/ 1007596 w 1099094"/>
                  <a:gd name="connsiteY31" fmla="*/ 625508 h 921068"/>
                  <a:gd name="connsiteX32" fmla="*/ 957209 w 1099094"/>
                  <a:gd name="connsiteY32" fmla="*/ 646844 h 921068"/>
                  <a:gd name="connsiteX33" fmla="*/ 898535 w 1099094"/>
                  <a:gd name="connsiteY33" fmla="*/ 637128 h 921068"/>
                  <a:gd name="connsiteX34" fmla="*/ 927396 w 1099094"/>
                  <a:gd name="connsiteY34" fmla="*/ 593218 h 921068"/>
                  <a:gd name="connsiteX35" fmla="*/ 854720 w 1099094"/>
                  <a:gd name="connsiteY35" fmla="*/ 637985 h 921068"/>
                  <a:gd name="connsiteX36" fmla="*/ 815953 w 1099094"/>
                  <a:gd name="connsiteY36" fmla="*/ 664465 h 921068"/>
                  <a:gd name="connsiteX37" fmla="*/ 766804 w 1099094"/>
                  <a:gd name="connsiteY37" fmla="*/ 697136 h 921068"/>
                  <a:gd name="connsiteX38" fmla="*/ 746611 w 1099094"/>
                  <a:gd name="connsiteY38" fmla="*/ 701708 h 921068"/>
                  <a:gd name="connsiteX39" fmla="*/ 695843 w 1099094"/>
                  <a:gd name="connsiteY39" fmla="*/ 630175 h 921068"/>
                  <a:gd name="connsiteX40" fmla="*/ 698319 w 1099094"/>
                  <a:gd name="connsiteY40" fmla="*/ 654654 h 921068"/>
                  <a:gd name="connsiteX41" fmla="*/ 708607 w 1099094"/>
                  <a:gd name="connsiteY41" fmla="*/ 680562 h 921068"/>
                  <a:gd name="connsiteX42" fmla="*/ 708797 w 1099094"/>
                  <a:gd name="connsiteY42" fmla="*/ 733712 h 921068"/>
                  <a:gd name="connsiteX43" fmla="*/ 668983 w 1099094"/>
                  <a:gd name="connsiteY43" fmla="*/ 658083 h 921068"/>
                  <a:gd name="connsiteX44" fmla="*/ 670411 w 1099094"/>
                  <a:gd name="connsiteY44" fmla="*/ 719043 h 921068"/>
                  <a:gd name="connsiteX45" fmla="*/ 638598 w 1099094"/>
                  <a:gd name="connsiteY45" fmla="*/ 782194 h 921068"/>
                  <a:gd name="connsiteX46" fmla="*/ 536490 w 1099094"/>
                  <a:gd name="connsiteY46" fmla="*/ 762001 h 921068"/>
                  <a:gd name="connsiteX47" fmla="*/ 597259 w 1099094"/>
                  <a:gd name="connsiteY47" fmla="*/ 701898 h 921068"/>
                  <a:gd name="connsiteX48" fmla="*/ 547920 w 1099094"/>
                  <a:gd name="connsiteY48" fmla="*/ 638557 h 921068"/>
                  <a:gd name="connsiteX49" fmla="*/ 469053 w 1099094"/>
                  <a:gd name="connsiteY49" fmla="*/ 531591 h 921068"/>
                  <a:gd name="connsiteX50" fmla="*/ 390757 w 1099094"/>
                  <a:gd name="connsiteY50" fmla="*/ 415196 h 921068"/>
                  <a:gd name="connsiteX51" fmla="*/ 367802 w 1099094"/>
                  <a:gd name="connsiteY51" fmla="*/ 366618 h 921068"/>
                  <a:gd name="connsiteX52" fmla="*/ 411331 w 1099094"/>
                  <a:gd name="connsiteY52" fmla="*/ 707708 h 921068"/>
                  <a:gd name="connsiteX53" fmla="*/ 481245 w 1099094"/>
                  <a:gd name="connsiteY53" fmla="*/ 785051 h 921068"/>
                  <a:gd name="connsiteX54" fmla="*/ 530680 w 1099094"/>
                  <a:gd name="connsiteY54" fmla="*/ 795243 h 921068"/>
                  <a:gd name="connsiteX55" fmla="*/ 549539 w 1099094"/>
                  <a:gd name="connsiteY55" fmla="*/ 805530 h 921068"/>
                  <a:gd name="connsiteX56" fmla="*/ 535442 w 1099094"/>
                  <a:gd name="connsiteY56" fmla="*/ 826676 h 921068"/>
                  <a:gd name="connsiteX57" fmla="*/ 469910 w 1099094"/>
                  <a:gd name="connsiteY57" fmla="*/ 842392 h 921068"/>
                  <a:gd name="connsiteX58" fmla="*/ 475244 w 1099094"/>
                  <a:gd name="connsiteY58" fmla="*/ 842011 h 921068"/>
                  <a:gd name="connsiteX59" fmla="*/ 479054 w 1099094"/>
                  <a:gd name="connsiteY59" fmla="*/ 839344 h 921068"/>
                  <a:gd name="connsiteX60" fmla="*/ 590116 w 1099094"/>
                  <a:gd name="connsiteY60" fmla="*/ 830771 h 921068"/>
                  <a:gd name="connsiteX61" fmla="*/ 597735 w 1099094"/>
                  <a:gd name="connsiteY61" fmla="*/ 841439 h 921068"/>
                  <a:gd name="connsiteX62" fmla="*/ 545919 w 1099094"/>
                  <a:gd name="connsiteY62" fmla="*/ 884873 h 921068"/>
                  <a:gd name="connsiteX63" fmla="*/ 511439 w 1099094"/>
                  <a:gd name="connsiteY63" fmla="*/ 913353 h 921068"/>
                  <a:gd name="connsiteX64" fmla="*/ 499152 w 1099094"/>
                  <a:gd name="connsiteY64" fmla="*/ 921068 h 921068"/>
                  <a:gd name="connsiteX65" fmla="*/ 246834 w 1099094"/>
                  <a:gd name="connsiteY65" fmla="*/ 903352 h 921068"/>
                  <a:gd name="connsiteX66" fmla="*/ 195399 w 1099094"/>
                  <a:gd name="connsiteY66" fmla="*/ 901447 h 921068"/>
                  <a:gd name="connsiteX67" fmla="*/ 180636 w 1099094"/>
                  <a:gd name="connsiteY67" fmla="*/ 898780 h 921068"/>
                  <a:gd name="connsiteX68" fmla="*/ 192732 w 1099094"/>
                  <a:gd name="connsiteY68" fmla="*/ 857918 h 921068"/>
                  <a:gd name="connsiteX69" fmla="*/ 170158 w 1099094"/>
                  <a:gd name="connsiteY69" fmla="*/ 743808 h 921068"/>
                  <a:gd name="connsiteX70" fmla="*/ 156538 w 1099094"/>
                  <a:gd name="connsiteY70" fmla="*/ 720662 h 921068"/>
                  <a:gd name="connsiteX71" fmla="*/ 144250 w 1099094"/>
                  <a:gd name="connsiteY71" fmla="*/ 646844 h 921068"/>
                  <a:gd name="connsiteX72" fmla="*/ 125391 w 1099094"/>
                  <a:gd name="connsiteY72" fmla="*/ 602267 h 921068"/>
                  <a:gd name="connsiteX73" fmla="*/ 107007 w 1099094"/>
                  <a:gd name="connsiteY73" fmla="*/ 584360 h 921068"/>
                  <a:gd name="connsiteX74" fmla="*/ 168444 w 1099094"/>
                  <a:gd name="connsiteY74" fmla="*/ 553022 h 921068"/>
                  <a:gd name="connsiteX75" fmla="*/ 145298 w 1099094"/>
                  <a:gd name="connsiteY75" fmla="*/ 543212 h 921068"/>
                  <a:gd name="connsiteX76" fmla="*/ 106722 w 1099094"/>
                  <a:gd name="connsiteY76" fmla="*/ 517589 h 921068"/>
                  <a:gd name="connsiteX77" fmla="*/ 41857 w 1099094"/>
                  <a:gd name="connsiteY77" fmla="*/ 523304 h 921068"/>
                  <a:gd name="connsiteX78" fmla="*/ 423 w 1099094"/>
                  <a:gd name="connsiteY78" fmla="*/ 498825 h 921068"/>
                  <a:gd name="connsiteX79" fmla="*/ 2328 w 1099094"/>
                  <a:gd name="connsiteY79" fmla="*/ 485014 h 921068"/>
                  <a:gd name="connsiteX80" fmla="*/ 14710 w 1099094"/>
                  <a:gd name="connsiteY80" fmla="*/ 479204 h 921068"/>
                  <a:gd name="connsiteX81" fmla="*/ 149489 w 1099094"/>
                  <a:gd name="connsiteY81" fmla="*/ 475298 h 921068"/>
                  <a:gd name="connsiteX82" fmla="*/ 152632 w 1099094"/>
                  <a:gd name="connsiteY82" fmla="*/ 472250 h 921068"/>
                  <a:gd name="connsiteX83" fmla="*/ 149680 w 1099094"/>
                  <a:gd name="connsiteY83" fmla="*/ 468821 h 921068"/>
                  <a:gd name="connsiteX84" fmla="*/ 153204 w 1099094"/>
                  <a:gd name="connsiteY84" fmla="*/ 427673 h 921068"/>
                  <a:gd name="connsiteX85" fmla="*/ 139774 w 1099094"/>
                  <a:gd name="connsiteY85" fmla="*/ 400432 h 921068"/>
                  <a:gd name="connsiteX86" fmla="*/ 112437 w 1099094"/>
                  <a:gd name="connsiteY86" fmla="*/ 414719 h 921068"/>
                  <a:gd name="connsiteX87" fmla="*/ 77480 w 1099094"/>
                  <a:gd name="connsiteY87" fmla="*/ 480251 h 921068"/>
                  <a:gd name="connsiteX88" fmla="*/ 54144 w 1099094"/>
                  <a:gd name="connsiteY88" fmla="*/ 452057 h 921068"/>
                  <a:gd name="connsiteX89" fmla="*/ 92530 w 1099094"/>
                  <a:gd name="connsiteY89" fmla="*/ 356331 h 921068"/>
                  <a:gd name="connsiteX90" fmla="*/ 163015 w 1099094"/>
                  <a:gd name="connsiteY90" fmla="*/ 320993 h 921068"/>
                  <a:gd name="connsiteX91" fmla="*/ 238262 w 1099094"/>
                  <a:gd name="connsiteY91" fmla="*/ 308801 h 921068"/>
                  <a:gd name="connsiteX92" fmla="*/ 287792 w 1099094"/>
                  <a:gd name="connsiteY92" fmla="*/ 315088 h 921068"/>
                  <a:gd name="connsiteX93" fmla="*/ 343227 w 1099094"/>
                  <a:gd name="connsiteY93" fmla="*/ 288418 h 921068"/>
                  <a:gd name="connsiteX94" fmla="*/ 326749 w 1099094"/>
                  <a:gd name="connsiteY94" fmla="*/ 264320 h 921068"/>
                  <a:gd name="connsiteX95" fmla="*/ 315796 w 1099094"/>
                  <a:gd name="connsiteY95" fmla="*/ 256795 h 921068"/>
                  <a:gd name="connsiteX96" fmla="*/ 220736 w 1099094"/>
                  <a:gd name="connsiteY96" fmla="*/ 229172 h 921068"/>
                  <a:gd name="connsiteX97" fmla="*/ 159395 w 1099094"/>
                  <a:gd name="connsiteY97" fmla="*/ 232792 h 921068"/>
                  <a:gd name="connsiteX98" fmla="*/ 92434 w 1099094"/>
                  <a:gd name="connsiteY98" fmla="*/ 223648 h 921068"/>
                  <a:gd name="connsiteX99" fmla="*/ 130439 w 1099094"/>
                  <a:gd name="connsiteY99" fmla="*/ 190025 h 921068"/>
                  <a:gd name="connsiteX100" fmla="*/ 182446 w 1099094"/>
                  <a:gd name="connsiteY100" fmla="*/ 121730 h 921068"/>
                  <a:gd name="connsiteX101" fmla="*/ 181874 w 1099094"/>
                  <a:gd name="connsiteY101" fmla="*/ 107538 h 921068"/>
                  <a:gd name="connsiteX102" fmla="*/ 114627 w 1099094"/>
                  <a:gd name="connsiteY102" fmla="*/ 32481 h 921068"/>
                  <a:gd name="connsiteX103" fmla="*/ 81671 w 1099094"/>
                  <a:gd name="connsiteY103" fmla="*/ 13241 h 921068"/>
                  <a:gd name="connsiteX104" fmla="*/ 202353 w 1099094"/>
                  <a:gd name="connsiteY104" fmla="*/ 12193 h 921068"/>
                  <a:gd name="connsiteX105" fmla="*/ 247692 w 1099094"/>
                  <a:gd name="connsiteY105" fmla="*/ 91727 h 921068"/>
                  <a:gd name="connsiteX106" fmla="*/ 307032 w 1099094"/>
                  <a:gd name="connsiteY106" fmla="*/ 175261 h 92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99094" h="921068">
                    <a:moveTo>
                      <a:pt x="307032" y="174785"/>
                    </a:moveTo>
                    <a:cubicBezTo>
                      <a:pt x="305699" y="198311"/>
                      <a:pt x="312652" y="210313"/>
                      <a:pt x="340465" y="211932"/>
                    </a:cubicBezTo>
                    <a:cubicBezTo>
                      <a:pt x="376565" y="214123"/>
                      <a:pt x="411712" y="225267"/>
                      <a:pt x="441525" y="248032"/>
                    </a:cubicBezTo>
                    <a:cubicBezTo>
                      <a:pt x="446288" y="262510"/>
                      <a:pt x="458099" y="275654"/>
                      <a:pt x="448574" y="292609"/>
                    </a:cubicBezTo>
                    <a:cubicBezTo>
                      <a:pt x="421904" y="340329"/>
                      <a:pt x="424952" y="352140"/>
                      <a:pt x="470577" y="382620"/>
                    </a:cubicBezTo>
                    <a:cubicBezTo>
                      <a:pt x="480007" y="388907"/>
                      <a:pt x="489055" y="395003"/>
                      <a:pt x="501152" y="391193"/>
                    </a:cubicBezTo>
                    <a:cubicBezTo>
                      <a:pt x="526393" y="402242"/>
                      <a:pt x="526393" y="404147"/>
                      <a:pt x="500581" y="431960"/>
                    </a:cubicBezTo>
                    <a:cubicBezTo>
                      <a:pt x="492008" y="442373"/>
                      <a:pt x="493313" y="462059"/>
                      <a:pt x="504486" y="491015"/>
                    </a:cubicBezTo>
                    <a:cubicBezTo>
                      <a:pt x="512391" y="473393"/>
                      <a:pt x="484959" y="455201"/>
                      <a:pt x="507057" y="440437"/>
                    </a:cubicBezTo>
                    <a:cubicBezTo>
                      <a:pt x="521631" y="430721"/>
                      <a:pt x="533632" y="436532"/>
                      <a:pt x="544872" y="446914"/>
                    </a:cubicBezTo>
                    <a:cubicBezTo>
                      <a:pt x="565065" y="467678"/>
                      <a:pt x="590211" y="473870"/>
                      <a:pt x="617928" y="470155"/>
                    </a:cubicBezTo>
                    <a:cubicBezTo>
                      <a:pt x="669268" y="463297"/>
                      <a:pt x="719846" y="453486"/>
                      <a:pt x="765947" y="428054"/>
                    </a:cubicBezTo>
                    <a:cubicBezTo>
                      <a:pt x="802618" y="410909"/>
                      <a:pt x="840528" y="400718"/>
                      <a:pt x="881104" y="409385"/>
                    </a:cubicBezTo>
                    <a:cubicBezTo>
                      <a:pt x="911299" y="415862"/>
                      <a:pt x="939016" y="426816"/>
                      <a:pt x="950827" y="459487"/>
                    </a:cubicBezTo>
                    <a:cubicBezTo>
                      <a:pt x="951780" y="467393"/>
                      <a:pt x="949589" y="474155"/>
                      <a:pt x="943017" y="479013"/>
                    </a:cubicBezTo>
                    <a:cubicBezTo>
                      <a:pt x="938731" y="480823"/>
                      <a:pt x="934158" y="481775"/>
                      <a:pt x="929491" y="481775"/>
                    </a:cubicBezTo>
                    <a:cubicBezTo>
                      <a:pt x="898440" y="478632"/>
                      <a:pt x="872056" y="452153"/>
                      <a:pt x="838242" y="463297"/>
                    </a:cubicBezTo>
                    <a:cubicBezTo>
                      <a:pt x="820811" y="481585"/>
                      <a:pt x="846814" y="475584"/>
                      <a:pt x="849291" y="482633"/>
                    </a:cubicBezTo>
                    <a:cubicBezTo>
                      <a:pt x="869103" y="497968"/>
                      <a:pt x="863578" y="508160"/>
                      <a:pt x="842242" y="513589"/>
                    </a:cubicBezTo>
                    <a:cubicBezTo>
                      <a:pt x="825192" y="517875"/>
                      <a:pt x="808143" y="514160"/>
                      <a:pt x="790998" y="511398"/>
                    </a:cubicBezTo>
                    <a:cubicBezTo>
                      <a:pt x="766614" y="507493"/>
                      <a:pt x="732133" y="499397"/>
                      <a:pt x="729085" y="531401"/>
                    </a:cubicBezTo>
                    <a:cubicBezTo>
                      <a:pt x="726133" y="562452"/>
                      <a:pt x="760994" y="557118"/>
                      <a:pt x="783854" y="558071"/>
                    </a:cubicBezTo>
                    <a:cubicBezTo>
                      <a:pt x="809191" y="558356"/>
                      <a:pt x="831384" y="545688"/>
                      <a:pt x="855291" y="540640"/>
                    </a:cubicBezTo>
                    <a:cubicBezTo>
                      <a:pt x="885962" y="533306"/>
                      <a:pt x="915966" y="523019"/>
                      <a:pt x="947208" y="518351"/>
                    </a:cubicBezTo>
                    <a:cubicBezTo>
                      <a:pt x="950351" y="516065"/>
                      <a:pt x="953208" y="513494"/>
                      <a:pt x="955685" y="510446"/>
                    </a:cubicBezTo>
                    <a:cubicBezTo>
                      <a:pt x="958161" y="507302"/>
                      <a:pt x="960924" y="504635"/>
                      <a:pt x="964067" y="502254"/>
                    </a:cubicBezTo>
                    <a:cubicBezTo>
                      <a:pt x="968067" y="500540"/>
                      <a:pt x="971401" y="501492"/>
                      <a:pt x="973973" y="505016"/>
                    </a:cubicBezTo>
                    <a:cubicBezTo>
                      <a:pt x="1007406" y="519113"/>
                      <a:pt x="1044839" y="525019"/>
                      <a:pt x="1071509" y="552737"/>
                    </a:cubicBezTo>
                    <a:cubicBezTo>
                      <a:pt x="1084273" y="565976"/>
                      <a:pt x="1100179" y="577597"/>
                      <a:pt x="1099036" y="599123"/>
                    </a:cubicBezTo>
                    <a:cubicBezTo>
                      <a:pt x="1057793" y="631127"/>
                      <a:pt x="1053983" y="630365"/>
                      <a:pt x="1042077" y="585788"/>
                    </a:cubicBezTo>
                    <a:cubicBezTo>
                      <a:pt x="1035314" y="560642"/>
                      <a:pt x="1017788" y="576549"/>
                      <a:pt x="1004548" y="574168"/>
                    </a:cubicBezTo>
                    <a:cubicBezTo>
                      <a:pt x="995976" y="592742"/>
                      <a:pt x="1028551" y="607505"/>
                      <a:pt x="1007596" y="625508"/>
                    </a:cubicBezTo>
                    <a:cubicBezTo>
                      <a:pt x="993118" y="637985"/>
                      <a:pt x="973306" y="637985"/>
                      <a:pt x="957209" y="646844"/>
                    </a:cubicBezTo>
                    <a:cubicBezTo>
                      <a:pt x="936730" y="649701"/>
                      <a:pt x="908250" y="698945"/>
                      <a:pt x="898535" y="637128"/>
                    </a:cubicBezTo>
                    <a:cubicBezTo>
                      <a:pt x="899964" y="619126"/>
                      <a:pt x="909965" y="605886"/>
                      <a:pt x="927396" y="593218"/>
                    </a:cubicBezTo>
                    <a:cubicBezTo>
                      <a:pt x="888724" y="591122"/>
                      <a:pt x="867579" y="608744"/>
                      <a:pt x="854720" y="637985"/>
                    </a:cubicBezTo>
                    <a:cubicBezTo>
                      <a:pt x="847005" y="655416"/>
                      <a:pt x="834432" y="670656"/>
                      <a:pt x="815953" y="664465"/>
                    </a:cubicBezTo>
                    <a:cubicBezTo>
                      <a:pt x="782235" y="653130"/>
                      <a:pt x="776710" y="676657"/>
                      <a:pt x="766804" y="697136"/>
                    </a:cubicBezTo>
                    <a:cubicBezTo>
                      <a:pt x="760613" y="701136"/>
                      <a:pt x="753850" y="702374"/>
                      <a:pt x="746611" y="701708"/>
                    </a:cubicBezTo>
                    <a:cubicBezTo>
                      <a:pt x="711274" y="690182"/>
                      <a:pt x="695748" y="665132"/>
                      <a:pt x="695843" y="630175"/>
                    </a:cubicBezTo>
                    <a:cubicBezTo>
                      <a:pt x="691557" y="637700"/>
                      <a:pt x="696891" y="646082"/>
                      <a:pt x="698319" y="654654"/>
                    </a:cubicBezTo>
                    <a:cubicBezTo>
                      <a:pt x="699843" y="664084"/>
                      <a:pt x="705749" y="671799"/>
                      <a:pt x="708607" y="680562"/>
                    </a:cubicBezTo>
                    <a:cubicBezTo>
                      <a:pt x="714226" y="698088"/>
                      <a:pt x="722894" y="715900"/>
                      <a:pt x="708797" y="733712"/>
                    </a:cubicBezTo>
                    <a:cubicBezTo>
                      <a:pt x="666697" y="735521"/>
                      <a:pt x="654885" y="713042"/>
                      <a:pt x="668983" y="658083"/>
                    </a:cubicBezTo>
                    <a:cubicBezTo>
                      <a:pt x="658791" y="685801"/>
                      <a:pt x="656028" y="691992"/>
                      <a:pt x="670411" y="719043"/>
                    </a:cubicBezTo>
                    <a:cubicBezTo>
                      <a:pt x="691081" y="758000"/>
                      <a:pt x="675459" y="774288"/>
                      <a:pt x="638598" y="782194"/>
                    </a:cubicBezTo>
                    <a:cubicBezTo>
                      <a:pt x="603927" y="778765"/>
                      <a:pt x="564874" y="796862"/>
                      <a:pt x="536490" y="762001"/>
                    </a:cubicBezTo>
                    <a:cubicBezTo>
                      <a:pt x="543729" y="730949"/>
                      <a:pt x="550491" y="699422"/>
                      <a:pt x="597259" y="701898"/>
                    </a:cubicBezTo>
                    <a:cubicBezTo>
                      <a:pt x="575161" y="680467"/>
                      <a:pt x="558207" y="661988"/>
                      <a:pt x="547920" y="638557"/>
                    </a:cubicBezTo>
                    <a:cubicBezTo>
                      <a:pt x="550968" y="576359"/>
                      <a:pt x="533347" y="552451"/>
                      <a:pt x="469053" y="531591"/>
                    </a:cubicBezTo>
                    <a:cubicBezTo>
                      <a:pt x="410379" y="512541"/>
                      <a:pt x="388281" y="479489"/>
                      <a:pt x="390757" y="415196"/>
                    </a:cubicBezTo>
                    <a:cubicBezTo>
                      <a:pt x="391329" y="400051"/>
                      <a:pt x="395234" y="383477"/>
                      <a:pt x="367802" y="366618"/>
                    </a:cubicBezTo>
                    <a:cubicBezTo>
                      <a:pt x="376374" y="486157"/>
                      <a:pt x="373231" y="599028"/>
                      <a:pt x="411331" y="707708"/>
                    </a:cubicBezTo>
                    <a:cubicBezTo>
                      <a:pt x="423428" y="743618"/>
                      <a:pt x="456003" y="761048"/>
                      <a:pt x="481245" y="785051"/>
                    </a:cubicBezTo>
                    <a:cubicBezTo>
                      <a:pt x="495818" y="798005"/>
                      <a:pt x="513725" y="794291"/>
                      <a:pt x="530680" y="795243"/>
                    </a:cubicBezTo>
                    <a:cubicBezTo>
                      <a:pt x="538585" y="795719"/>
                      <a:pt x="547253" y="796196"/>
                      <a:pt x="549539" y="805530"/>
                    </a:cubicBezTo>
                    <a:cubicBezTo>
                      <a:pt x="552397" y="816865"/>
                      <a:pt x="544015" y="822294"/>
                      <a:pt x="535442" y="826676"/>
                    </a:cubicBezTo>
                    <a:cubicBezTo>
                      <a:pt x="516964" y="836201"/>
                      <a:pt x="495627" y="833819"/>
                      <a:pt x="469910" y="842392"/>
                    </a:cubicBezTo>
                    <a:cubicBezTo>
                      <a:pt x="470386" y="842297"/>
                      <a:pt x="478197" y="847631"/>
                      <a:pt x="475244" y="842011"/>
                    </a:cubicBezTo>
                    <a:cubicBezTo>
                      <a:pt x="474577" y="840677"/>
                      <a:pt x="475815" y="839439"/>
                      <a:pt x="479054" y="839344"/>
                    </a:cubicBezTo>
                    <a:cubicBezTo>
                      <a:pt x="516201" y="838201"/>
                      <a:pt x="552016" y="819627"/>
                      <a:pt x="590116" y="830771"/>
                    </a:cubicBezTo>
                    <a:cubicBezTo>
                      <a:pt x="594211" y="833153"/>
                      <a:pt x="596688" y="836867"/>
                      <a:pt x="597735" y="841439"/>
                    </a:cubicBezTo>
                    <a:cubicBezTo>
                      <a:pt x="589353" y="866395"/>
                      <a:pt x="568113" y="876777"/>
                      <a:pt x="545919" y="884873"/>
                    </a:cubicBezTo>
                    <a:cubicBezTo>
                      <a:pt x="530680" y="890493"/>
                      <a:pt x="516582" y="895922"/>
                      <a:pt x="511439" y="913353"/>
                    </a:cubicBezTo>
                    <a:cubicBezTo>
                      <a:pt x="508010" y="917068"/>
                      <a:pt x="503914" y="919544"/>
                      <a:pt x="499152" y="921068"/>
                    </a:cubicBezTo>
                    <a:cubicBezTo>
                      <a:pt x="414760" y="918401"/>
                      <a:pt x="331226" y="905257"/>
                      <a:pt x="246834" y="903352"/>
                    </a:cubicBezTo>
                    <a:cubicBezTo>
                      <a:pt x="229690" y="902971"/>
                      <a:pt x="212640" y="900590"/>
                      <a:pt x="195399" y="901447"/>
                    </a:cubicBezTo>
                    <a:cubicBezTo>
                      <a:pt x="190351" y="901447"/>
                      <a:pt x="185398" y="900494"/>
                      <a:pt x="180636" y="898780"/>
                    </a:cubicBezTo>
                    <a:cubicBezTo>
                      <a:pt x="163300" y="878777"/>
                      <a:pt x="185303" y="870491"/>
                      <a:pt x="192732" y="857918"/>
                    </a:cubicBezTo>
                    <a:cubicBezTo>
                      <a:pt x="198066" y="817341"/>
                      <a:pt x="184636" y="780479"/>
                      <a:pt x="170158" y="743808"/>
                    </a:cubicBezTo>
                    <a:cubicBezTo>
                      <a:pt x="165015" y="736379"/>
                      <a:pt x="160538" y="728663"/>
                      <a:pt x="156538" y="720662"/>
                    </a:cubicBezTo>
                    <a:cubicBezTo>
                      <a:pt x="144346" y="697421"/>
                      <a:pt x="144726" y="672085"/>
                      <a:pt x="144250" y="646844"/>
                    </a:cubicBezTo>
                    <a:cubicBezTo>
                      <a:pt x="143869" y="629699"/>
                      <a:pt x="145393" y="611315"/>
                      <a:pt x="125391" y="602267"/>
                    </a:cubicBezTo>
                    <a:cubicBezTo>
                      <a:pt x="117390" y="598171"/>
                      <a:pt x="109198" y="594266"/>
                      <a:pt x="107007" y="584360"/>
                    </a:cubicBezTo>
                    <a:cubicBezTo>
                      <a:pt x="120914" y="561023"/>
                      <a:pt x="148346" y="564643"/>
                      <a:pt x="168444" y="553022"/>
                    </a:cubicBezTo>
                    <a:cubicBezTo>
                      <a:pt x="162062" y="547498"/>
                      <a:pt x="151013" y="551213"/>
                      <a:pt x="145298" y="543212"/>
                    </a:cubicBezTo>
                    <a:cubicBezTo>
                      <a:pt x="142726" y="519209"/>
                      <a:pt x="129963" y="511589"/>
                      <a:pt x="106722" y="517589"/>
                    </a:cubicBezTo>
                    <a:cubicBezTo>
                      <a:pt x="85576" y="523019"/>
                      <a:pt x="64050" y="527686"/>
                      <a:pt x="41857" y="523304"/>
                    </a:cubicBezTo>
                    <a:cubicBezTo>
                      <a:pt x="25950" y="518637"/>
                      <a:pt x="8805" y="516065"/>
                      <a:pt x="423" y="498825"/>
                    </a:cubicBezTo>
                    <a:cubicBezTo>
                      <a:pt x="-530" y="493967"/>
                      <a:pt x="137" y="489395"/>
                      <a:pt x="2328" y="485014"/>
                    </a:cubicBezTo>
                    <a:cubicBezTo>
                      <a:pt x="5947" y="482061"/>
                      <a:pt x="10043" y="480061"/>
                      <a:pt x="14710" y="479204"/>
                    </a:cubicBezTo>
                    <a:cubicBezTo>
                      <a:pt x="59954" y="489395"/>
                      <a:pt x="104722" y="481299"/>
                      <a:pt x="149489" y="475298"/>
                    </a:cubicBezTo>
                    <a:cubicBezTo>
                      <a:pt x="150727" y="475108"/>
                      <a:pt x="152347" y="473489"/>
                      <a:pt x="152632" y="472250"/>
                    </a:cubicBezTo>
                    <a:cubicBezTo>
                      <a:pt x="152823" y="471488"/>
                      <a:pt x="150918" y="470155"/>
                      <a:pt x="149680" y="468821"/>
                    </a:cubicBezTo>
                    <a:cubicBezTo>
                      <a:pt x="140821" y="454058"/>
                      <a:pt x="153871" y="441485"/>
                      <a:pt x="153204" y="427673"/>
                    </a:cubicBezTo>
                    <a:cubicBezTo>
                      <a:pt x="152632" y="416434"/>
                      <a:pt x="153013" y="404337"/>
                      <a:pt x="139774" y="400432"/>
                    </a:cubicBezTo>
                    <a:cubicBezTo>
                      <a:pt x="127105" y="396622"/>
                      <a:pt x="119485" y="405766"/>
                      <a:pt x="112437" y="414719"/>
                    </a:cubicBezTo>
                    <a:cubicBezTo>
                      <a:pt x="96816" y="434436"/>
                      <a:pt x="100531" y="464440"/>
                      <a:pt x="77480" y="480251"/>
                    </a:cubicBezTo>
                    <a:cubicBezTo>
                      <a:pt x="56334" y="481871"/>
                      <a:pt x="53572" y="468345"/>
                      <a:pt x="54144" y="452057"/>
                    </a:cubicBezTo>
                    <a:cubicBezTo>
                      <a:pt x="65764" y="419672"/>
                      <a:pt x="80338" y="388526"/>
                      <a:pt x="92530" y="356331"/>
                    </a:cubicBezTo>
                    <a:cubicBezTo>
                      <a:pt x="108341" y="329280"/>
                      <a:pt x="133106" y="320136"/>
                      <a:pt x="163015" y="320993"/>
                    </a:cubicBezTo>
                    <a:cubicBezTo>
                      <a:pt x="189018" y="322517"/>
                      <a:pt x="213783" y="316421"/>
                      <a:pt x="238262" y="308801"/>
                    </a:cubicBezTo>
                    <a:cubicBezTo>
                      <a:pt x="255598" y="304706"/>
                      <a:pt x="271218" y="313278"/>
                      <a:pt x="287792" y="315088"/>
                    </a:cubicBezTo>
                    <a:cubicBezTo>
                      <a:pt x="311128" y="317660"/>
                      <a:pt x="334465" y="317279"/>
                      <a:pt x="343227" y="288418"/>
                    </a:cubicBezTo>
                    <a:cubicBezTo>
                      <a:pt x="365897" y="261462"/>
                      <a:pt x="330464" y="273464"/>
                      <a:pt x="326749" y="264320"/>
                    </a:cubicBezTo>
                    <a:cubicBezTo>
                      <a:pt x="322844" y="262129"/>
                      <a:pt x="319224" y="259557"/>
                      <a:pt x="315796" y="256795"/>
                    </a:cubicBezTo>
                    <a:cubicBezTo>
                      <a:pt x="289125" y="230315"/>
                      <a:pt x="258074" y="220505"/>
                      <a:pt x="220736" y="229172"/>
                    </a:cubicBezTo>
                    <a:cubicBezTo>
                      <a:pt x="200829" y="233840"/>
                      <a:pt x="179969" y="231744"/>
                      <a:pt x="159395" y="232792"/>
                    </a:cubicBezTo>
                    <a:cubicBezTo>
                      <a:pt x="136725" y="232030"/>
                      <a:pt x="113389" y="236507"/>
                      <a:pt x="92434" y="223648"/>
                    </a:cubicBezTo>
                    <a:cubicBezTo>
                      <a:pt x="85672" y="190882"/>
                      <a:pt x="112723" y="193358"/>
                      <a:pt x="130439" y="190025"/>
                    </a:cubicBezTo>
                    <a:cubicBezTo>
                      <a:pt x="186922" y="179261"/>
                      <a:pt x="187017" y="180119"/>
                      <a:pt x="182446" y="121730"/>
                    </a:cubicBezTo>
                    <a:cubicBezTo>
                      <a:pt x="182065" y="116968"/>
                      <a:pt x="182160" y="112205"/>
                      <a:pt x="181874" y="107538"/>
                    </a:cubicBezTo>
                    <a:cubicBezTo>
                      <a:pt x="179016" y="46578"/>
                      <a:pt x="175302" y="42768"/>
                      <a:pt x="114627" y="32481"/>
                    </a:cubicBezTo>
                    <a:cubicBezTo>
                      <a:pt x="101673" y="30290"/>
                      <a:pt x="84528" y="33434"/>
                      <a:pt x="81671" y="13241"/>
                    </a:cubicBezTo>
                    <a:cubicBezTo>
                      <a:pt x="121771" y="-4476"/>
                      <a:pt x="161967" y="-4000"/>
                      <a:pt x="202353" y="12193"/>
                    </a:cubicBezTo>
                    <a:cubicBezTo>
                      <a:pt x="223213" y="35434"/>
                      <a:pt x="243977" y="59723"/>
                      <a:pt x="247692" y="91727"/>
                    </a:cubicBezTo>
                    <a:cubicBezTo>
                      <a:pt x="252264" y="131255"/>
                      <a:pt x="274457" y="156497"/>
                      <a:pt x="307032" y="175261"/>
                    </a:cubicBezTo>
                    <a:close/>
                  </a:path>
                </a:pathLst>
              </a:custGeom>
              <a:solidFill>
                <a:srgbClr val="041A25"/>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BD1781AE-FB65-C1C3-934C-BBFDEF3BA2D7}"/>
                  </a:ext>
                </a:extLst>
              </p:cNvPr>
              <p:cNvSpPr/>
              <p:nvPr/>
            </p:nvSpPr>
            <p:spPr>
              <a:xfrm>
                <a:off x="5505474" y="2666593"/>
                <a:ext cx="486029" cy="1018336"/>
              </a:xfrm>
              <a:custGeom>
                <a:avLst/>
                <a:gdLst>
                  <a:gd name="connsiteX0" fmla="*/ 278201 w 486029"/>
                  <a:gd name="connsiteY0" fmla="*/ 60699 h 1018336"/>
                  <a:gd name="connsiteX1" fmla="*/ 281439 w 486029"/>
                  <a:gd name="connsiteY1" fmla="*/ 49174 h 1018336"/>
                  <a:gd name="connsiteX2" fmla="*/ 259056 w 486029"/>
                  <a:gd name="connsiteY2" fmla="*/ 8598 h 1018336"/>
                  <a:gd name="connsiteX3" fmla="*/ 313443 w 486029"/>
                  <a:gd name="connsiteY3" fmla="*/ 3549 h 1018336"/>
                  <a:gd name="connsiteX4" fmla="*/ 327254 w 486029"/>
                  <a:gd name="connsiteY4" fmla="*/ 53175 h 1018336"/>
                  <a:gd name="connsiteX5" fmla="*/ 374975 w 486029"/>
                  <a:gd name="connsiteY5" fmla="*/ 40697 h 1018336"/>
                  <a:gd name="connsiteX6" fmla="*/ 385833 w 486029"/>
                  <a:gd name="connsiteY6" fmla="*/ 50222 h 1018336"/>
                  <a:gd name="connsiteX7" fmla="*/ 434506 w 486029"/>
                  <a:gd name="connsiteY7" fmla="*/ 197288 h 1018336"/>
                  <a:gd name="connsiteX8" fmla="*/ 452127 w 486029"/>
                  <a:gd name="connsiteY8" fmla="*/ 240055 h 1018336"/>
                  <a:gd name="connsiteX9" fmla="*/ 450889 w 486029"/>
                  <a:gd name="connsiteY9" fmla="*/ 268916 h 1018336"/>
                  <a:gd name="connsiteX10" fmla="*/ 485750 w 486029"/>
                  <a:gd name="connsiteY10" fmla="*/ 347211 h 1018336"/>
                  <a:gd name="connsiteX11" fmla="*/ 468320 w 486029"/>
                  <a:gd name="connsiteY11" fmla="*/ 372452 h 1018336"/>
                  <a:gd name="connsiteX12" fmla="*/ 478988 w 486029"/>
                  <a:gd name="connsiteY12" fmla="*/ 457796 h 1018336"/>
                  <a:gd name="connsiteX13" fmla="*/ 397835 w 486029"/>
                  <a:gd name="connsiteY13" fmla="*/ 472275 h 1018336"/>
                  <a:gd name="connsiteX14" fmla="*/ 372212 w 486029"/>
                  <a:gd name="connsiteY14" fmla="*/ 619436 h 1018336"/>
                  <a:gd name="connsiteX15" fmla="*/ 332017 w 486029"/>
                  <a:gd name="connsiteY15" fmla="*/ 527615 h 1018336"/>
                  <a:gd name="connsiteX16" fmla="*/ 319158 w 486029"/>
                  <a:gd name="connsiteY16" fmla="*/ 492372 h 1018336"/>
                  <a:gd name="connsiteX17" fmla="*/ 304775 w 486029"/>
                  <a:gd name="connsiteY17" fmla="*/ 465607 h 1018336"/>
                  <a:gd name="connsiteX18" fmla="*/ 322206 w 486029"/>
                  <a:gd name="connsiteY18" fmla="*/ 558571 h 1018336"/>
                  <a:gd name="connsiteX19" fmla="*/ 335541 w 486029"/>
                  <a:gd name="connsiteY19" fmla="*/ 608006 h 1018336"/>
                  <a:gd name="connsiteX20" fmla="*/ 305156 w 486029"/>
                  <a:gd name="connsiteY20" fmla="*/ 653726 h 1018336"/>
                  <a:gd name="connsiteX21" fmla="*/ 250197 w 486029"/>
                  <a:gd name="connsiteY21" fmla="*/ 573525 h 1018336"/>
                  <a:gd name="connsiteX22" fmla="*/ 261723 w 486029"/>
                  <a:gd name="connsiteY22" fmla="*/ 686492 h 1018336"/>
                  <a:gd name="connsiteX23" fmla="*/ 260198 w 486029"/>
                  <a:gd name="connsiteY23" fmla="*/ 695731 h 1018336"/>
                  <a:gd name="connsiteX24" fmla="*/ 242768 w 486029"/>
                  <a:gd name="connsiteY24" fmla="*/ 693064 h 1018336"/>
                  <a:gd name="connsiteX25" fmla="*/ 181903 w 486029"/>
                  <a:gd name="connsiteY25" fmla="*/ 704780 h 1018336"/>
                  <a:gd name="connsiteX26" fmla="*/ 165234 w 486029"/>
                  <a:gd name="connsiteY26" fmla="*/ 734117 h 1018336"/>
                  <a:gd name="connsiteX27" fmla="*/ 153614 w 486029"/>
                  <a:gd name="connsiteY27" fmla="*/ 768788 h 1018336"/>
                  <a:gd name="connsiteX28" fmla="*/ 130277 w 486029"/>
                  <a:gd name="connsiteY28" fmla="*/ 740213 h 1018336"/>
                  <a:gd name="connsiteX29" fmla="*/ 66269 w 486029"/>
                  <a:gd name="connsiteY29" fmla="*/ 840511 h 1018336"/>
                  <a:gd name="connsiteX30" fmla="*/ 71984 w 486029"/>
                  <a:gd name="connsiteY30" fmla="*/ 866133 h 1018336"/>
                  <a:gd name="connsiteX31" fmla="*/ 69222 w 486029"/>
                  <a:gd name="connsiteY31" fmla="*/ 889946 h 1018336"/>
                  <a:gd name="connsiteX32" fmla="*/ 88844 w 486029"/>
                  <a:gd name="connsiteY32" fmla="*/ 864228 h 1018336"/>
                  <a:gd name="connsiteX33" fmla="*/ 173045 w 486029"/>
                  <a:gd name="connsiteY33" fmla="*/ 828890 h 1018336"/>
                  <a:gd name="connsiteX34" fmla="*/ 226099 w 486029"/>
                  <a:gd name="connsiteY34" fmla="*/ 882897 h 1018336"/>
                  <a:gd name="connsiteX35" fmla="*/ 182379 w 486029"/>
                  <a:gd name="connsiteY35" fmla="*/ 890327 h 1018336"/>
                  <a:gd name="connsiteX36" fmla="*/ 127896 w 486029"/>
                  <a:gd name="connsiteY36" fmla="*/ 911663 h 1018336"/>
                  <a:gd name="connsiteX37" fmla="*/ 153423 w 486029"/>
                  <a:gd name="connsiteY37" fmla="*/ 986624 h 1018336"/>
                  <a:gd name="connsiteX38" fmla="*/ 193238 w 486029"/>
                  <a:gd name="connsiteY38" fmla="*/ 997293 h 1018336"/>
                  <a:gd name="connsiteX39" fmla="*/ 181712 w 486029"/>
                  <a:gd name="connsiteY39" fmla="*/ 1017771 h 1018336"/>
                  <a:gd name="connsiteX40" fmla="*/ 73889 w 486029"/>
                  <a:gd name="connsiteY40" fmla="*/ 989673 h 1018336"/>
                  <a:gd name="connsiteX41" fmla="*/ 1118 w 486029"/>
                  <a:gd name="connsiteY41" fmla="*/ 849465 h 1018336"/>
                  <a:gd name="connsiteX42" fmla="*/ 80843 w 486029"/>
                  <a:gd name="connsiteY42" fmla="*/ 674014 h 1018336"/>
                  <a:gd name="connsiteX43" fmla="*/ 134278 w 486029"/>
                  <a:gd name="connsiteY43" fmla="*/ 620007 h 1018336"/>
                  <a:gd name="connsiteX44" fmla="*/ 153233 w 486029"/>
                  <a:gd name="connsiteY44" fmla="*/ 551427 h 1018336"/>
                  <a:gd name="connsiteX45" fmla="*/ 165806 w 486029"/>
                  <a:gd name="connsiteY45" fmla="*/ 504088 h 1018336"/>
                  <a:gd name="connsiteX46" fmla="*/ 214859 w 486029"/>
                  <a:gd name="connsiteY46" fmla="*/ 413600 h 1018336"/>
                  <a:gd name="connsiteX47" fmla="*/ 370022 w 486029"/>
                  <a:gd name="connsiteY47" fmla="*/ 88798 h 1018336"/>
                  <a:gd name="connsiteX48" fmla="*/ 353067 w 486029"/>
                  <a:gd name="connsiteY48" fmla="*/ 128136 h 1018336"/>
                  <a:gd name="connsiteX49" fmla="*/ 281439 w 486029"/>
                  <a:gd name="connsiteY49" fmla="*/ 102228 h 1018336"/>
                  <a:gd name="connsiteX50" fmla="*/ 278391 w 486029"/>
                  <a:gd name="connsiteY50" fmla="*/ 60509 h 101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86029" h="1018336">
                    <a:moveTo>
                      <a:pt x="278201" y="60699"/>
                    </a:moveTo>
                    <a:cubicBezTo>
                      <a:pt x="279344" y="56794"/>
                      <a:pt x="282582" y="52127"/>
                      <a:pt x="281439" y="49174"/>
                    </a:cubicBezTo>
                    <a:cubicBezTo>
                      <a:pt x="275534" y="34220"/>
                      <a:pt x="245530" y="26790"/>
                      <a:pt x="259056" y="8598"/>
                    </a:cubicBezTo>
                    <a:cubicBezTo>
                      <a:pt x="269723" y="-5785"/>
                      <a:pt x="295155" y="1835"/>
                      <a:pt x="313443" y="3549"/>
                    </a:cubicBezTo>
                    <a:cubicBezTo>
                      <a:pt x="358115" y="7740"/>
                      <a:pt x="312491" y="38220"/>
                      <a:pt x="327254" y="53175"/>
                    </a:cubicBezTo>
                    <a:cubicBezTo>
                      <a:pt x="345066" y="58985"/>
                      <a:pt x="357449" y="38792"/>
                      <a:pt x="374975" y="40697"/>
                    </a:cubicBezTo>
                    <a:cubicBezTo>
                      <a:pt x="378594" y="43840"/>
                      <a:pt x="382214" y="46983"/>
                      <a:pt x="385833" y="50222"/>
                    </a:cubicBezTo>
                    <a:cubicBezTo>
                      <a:pt x="381547" y="106038"/>
                      <a:pt x="394310" y="155473"/>
                      <a:pt x="434506" y="197288"/>
                    </a:cubicBezTo>
                    <a:cubicBezTo>
                      <a:pt x="444412" y="207575"/>
                      <a:pt x="446412" y="225577"/>
                      <a:pt x="452127" y="240055"/>
                    </a:cubicBezTo>
                    <a:cubicBezTo>
                      <a:pt x="451746" y="249675"/>
                      <a:pt x="451365" y="259296"/>
                      <a:pt x="450889" y="268916"/>
                    </a:cubicBezTo>
                    <a:cubicBezTo>
                      <a:pt x="450889" y="300158"/>
                      <a:pt x="457556" y="328447"/>
                      <a:pt x="485750" y="347211"/>
                    </a:cubicBezTo>
                    <a:cubicBezTo>
                      <a:pt x="488227" y="361308"/>
                      <a:pt x="473558" y="363690"/>
                      <a:pt x="468320" y="372452"/>
                    </a:cubicBezTo>
                    <a:cubicBezTo>
                      <a:pt x="437554" y="407219"/>
                      <a:pt x="438221" y="412934"/>
                      <a:pt x="478988" y="457796"/>
                    </a:cubicBezTo>
                    <a:cubicBezTo>
                      <a:pt x="462414" y="489515"/>
                      <a:pt x="458128" y="490467"/>
                      <a:pt x="397835" y="472275"/>
                    </a:cubicBezTo>
                    <a:cubicBezTo>
                      <a:pt x="400692" y="523995"/>
                      <a:pt x="368498" y="568001"/>
                      <a:pt x="372212" y="619436"/>
                    </a:cubicBezTo>
                    <a:cubicBezTo>
                      <a:pt x="342018" y="596100"/>
                      <a:pt x="340780" y="560190"/>
                      <a:pt x="332017" y="527615"/>
                    </a:cubicBezTo>
                    <a:cubicBezTo>
                      <a:pt x="332779" y="514089"/>
                      <a:pt x="323349" y="504183"/>
                      <a:pt x="319158" y="492372"/>
                    </a:cubicBezTo>
                    <a:cubicBezTo>
                      <a:pt x="316777" y="486657"/>
                      <a:pt x="315539" y="480466"/>
                      <a:pt x="304775" y="465607"/>
                    </a:cubicBezTo>
                    <a:cubicBezTo>
                      <a:pt x="300870" y="504850"/>
                      <a:pt x="316301" y="531139"/>
                      <a:pt x="322206" y="558571"/>
                    </a:cubicBezTo>
                    <a:cubicBezTo>
                      <a:pt x="325826" y="575240"/>
                      <a:pt x="336113" y="590575"/>
                      <a:pt x="335541" y="608006"/>
                    </a:cubicBezTo>
                    <a:cubicBezTo>
                      <a:pt x="334970" y="628961"/>
                      <a:pt x="331445" y="649154"/>
                      <a:pt x="305156" y="653726"/>
                    </a:cubicBezTo>
                    <a:cubicBezTo>
                      <a:pt x="261437" y="641248"/>
                      <a:pt x="259532" y="602100"/>
                      <a:pt x="250197" y="573525"/>
                    </a:cubicBezTo>
                    <a:cubicBezTo>
                      <a:pt x="248102" y="608006"/>
                      <a:pt x="292488" y="643534"/>
                      <a:pt x="261723" y="686492"/>
                    </a:cubicBezTo>
                    <a:cubicBezTo>
                      <a:pt x="260770" y="689540"/>
                      <a:pt x="260294" y="692588"/>
                      <a:pt x="260198" y="695731"/>
                    </a:cubicBezTo>
                    <a:cubicBezTo>
                      <a:pt x="254388" y="694874"/>
                      <a:pt x="248578" y="693921"/>
                      <a:pt x="242768" y="693064"/>
                    </a:cubicBezTo>
                    <a:cubicBezTo>
                      <a:pt x="218098" y="674205"/>
                      <a:pt x="196381" y="671061"/>
                      <a:pt x="181903" y="704780"/>
                    </a:cubicBezTo>
                    <a:cubicBezTo>
                      <a:pt x="176378" y="714590"/>
                      <a:pt x="170759" y="724306"/>
                      <a:pt x="165234" y="734117"/>
                    </a:cubicBezTo>
                    <a:cubicBezTo>
                      <a:pt x="161329" y="745547"/>
                      <a:pt x="157519" y="757072"/>
                      <a:pt x="153614" y="768788"/>
                    </a:cubicBezTo>
                    <a:cubicBezTo>
                      <a:pt x="139707" y="764597"/>
                      <a:pt x="141803" y="748119"/>
                      <a:pt x="130277" y="740213"/>
                    </a:cubicBezTo>
                    <a:cubicBezTo>
                      <a:pt x="102845" y="769645"/>
                      <a:pt x="80557" y="802506"/>
                      <a:pt x="66269" y="840511"/>
                    </a:cubicBezTo>
                    <a:cubicBezTo>
                      <a:pt x="62745" y="850036"/>
                      <a:pt x="54458" y="861085"/>
                      <a:pt x="71984" y="866133"/>
                    </a:cubicBezTo>
                    <a:cubicBezTo>
                      <a:pt x="76747" y="874515"/>
                      <a:pt x="78271" y="882516"/>
                      <a:pt x="69222" y="889946"/>
                    </a:cubicBezTo>
                    <a:cubicBezTo>
                      <a:pt x="79795" y="883945"/>
                      <a:pt x="81509" y="871944"/>
                      <a:pt x="88844" y="864228"/>
                    </a:cubicBezTo>
                    <a:cubicBezTo>
                      <a:pt x="110275" y="836606"/>
                      <a:pt x="140850" y="826986"/>
                      <a:pt x="173045" y="828890"/>
                    </a:cubicBezTo>
                    <a:cubicBezTo>
                      <a:pt x="204001" y="830700"/>
                      <a:pt x="234767" y="839273"/>
                      <a:pt x="226099" y="882897"/>
                    </a:cubicBezTo>
                    <a:cubicBezTo>
                      <a:pt x="213716" y="897566"/>
                      <a:pt x="197333" y="890803"/>
                      <a:pt x="182379" y="890327"/>
                    </a:cubicBezTo>
                    <a:cubicBezTo>
                      <a:pt x="160948" y="889660"/>
                      <a:pt x="142279" y="895185"/>
                      <a:pt x="127896" y="911663"/>
                    </a:cubicBezTo>
                    <a:cubicBezTo>
                      <a:pt x="99607" y="944143"/>
                      <a:pt x="111227" y="978147"/>
                      <a:pt x="153423" y="986624"/>
                    </a:cubicBezTo>
                    <a:cubicBezTo>
                      <a:pt x="166949" y="989387"/>
                      <a:pt x="181808" y="987101"/>
                      <a:pt x="193238" y="997293"/>
                    </a:cubicBezTo>
                    <a:cubicBezTo>
                      <a:pt x="193523" y="1006436"/>
                      <a:pt x="192190" y="1014628"/>
                      <a:pt x="181712" y="1017771"/>
                    </a:cubicBezTo>
                    <a:cubicBezTo>
                      <a:pt x="142946" y="1019010"/>
                      <a:pt x="104084" y="1021010"/>
                      <a:pt x="73889" y="989673"/>
                    </a:cubicBezTo>
                    <a:cubicBezTo>
                      <a:pt x="-786" y="969003"/>
                      <a:pt x="-2692" y="910806"/>
                      <a:pt x="1118" y="849465"/>
                    </a:cubicBezTo>
                    <a:cubicBezTo>
                      <a:pt x="7976" y="782028"/>
                      <a:pt x="40838" y="726497"/>
                      <a:pt x="80843" y="674014"/>
                    </a:cubicBezTo>
                    <a:cubicBezTo>
                      <a:pt x="97892" y="655250"/>
                      <a:pt x="109513" y="631152"/>
                      <a:pt x="134278" y="620007"/>
                    </a:cubicBezTo>
                    <a:cubicBezTo>
                      <a:pt x="166663" y="604386"/>
                      <a:pt x="148470" y="574668"/>
                      <a:pt x="153233" y="551427"/>
                    </a:cubicBezTo>
                    <a:cubicBezTo>
                      <a:pt x="153518" y="534568"/>
                      <a:pt x="156281" y="518471"/>
                      <a:pt x="165806" y="504088"/>
                    </a:cubicBezTo>
                    <a:cubicBezTo>
                      <a:pt x="185618" y="475799"/>
                      <a:pt x="186284" y="437127"/>
                      <a:pt x="214859" y="413600"/>
                    </a:cubicBezTo>
                    <a:cubicBezTo>
                      <a:pt x="296203" y="318065"/>
                      <a:pt x="351257" y="210051"/>
                      <a:pt x="370022" y="88798"/>
                    </a:cubicBezTo>
                    <a:cubicBezTo>
                      <a:pt x="363164" y="98609"/>
                      <a:pt x="370022" y="118802"/>
                      <a:pt x="353067" y="128136"/>
                    </a:cubicBezTo>
                    <a:cubicBezTo>
                      <a:pt x="329350" y="119087"/>
                      <a:pt x="308109" y="103181"/>
                      <a:pt x="281439" y="102228"/>
                    </a:cubicBezTo>
                    <a:cubicBezTo>
                      <a:pt x="267056" y="89274"/>
                      <a:pt x="275439" y="74701"/>
                      <a:pt x="278391" y="60509"/>
                    </a:cubicBezTo>
                    <a:close/>
                  </a:path>
                </a:pathLst>
              </a:custGeom>
              <a:solidFill>
                <a:srgbClr val="041B26"/>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89C49918-CC71-75BD-6CB0-667B1AE082C8}"/>
                  </a:ext>
                </a:extLst>
              </p:cNvPr>
              <p:cNvSpPr/>
              <p:nvPr/>
            </p:nvSpPr>
            <p:spPr>
              <a:xfrm>
                <a:off x="5527895" y="2427075"/>
                <a:ext cx="258632" cy="186107"/>
              </a:xfrm>
              <a:custGeom>
                <a:avLst/>
                <a:gdLst>
                  <a:gd name="connsiteX0" fmla="*/ 227490 w 258632"/>
                  <a:gd name="connsiteY0" fmla="*/ 186107 h 186107"/>
                  <a:gd name="connsiteX1" fmla="*/ 218346 w 258632"/>
                  <a:gd name="connsiteY1" fmla="*/ 185536 h 186107"/>
                  <a:gd name="connsiteX2" fmla="*/ 190533 w 258632"/>
                  <a:gd name="connsiteY2" fmla="*/ 156961 h 186107"/>
                  <a:gd name="connsiteX3" fmla="*/ 200916 w 258632"/>
                  <a:gd name="connsiteY3" fmla="*/ 146388 h 186107"/>
                  <a:gd name="connsiteX4" fmla="*/ 212536 w 258632"/>
                  <a:gd name="connsiteY4" fmla="*/ 125528 h 186107"/>
                  <a:gd name="connsiteX5" fmla="*/ 131574 w 258632"/>
                  <a:gd name="connsiteY5" fmla="*/ 83047 h 186107"/>
                  <a:gd name="connsiteX6" fmla="*/ 58041 w 258632"/>
                  <a:gd name="connsiteY6" fmla="*/ 72855 h 186107"/>
                  <a:gd name="connsiteX7" fmla="*/ 69566 w 258632"/>
                  <a:gd name="connsiteY7" fmla="*/ 20849 h 186107"/>
                  <a:gd name="connsiteX8" fmla="*/ 69185 w 258632"/>
                  <a:gd name="connsiteY8" fmla="*/ 18277 h 186107"/>
                  <a:gd name="connsiteX9" fmla="*/ 66994 w 258632"/>
                  <a:gd name="connsiteY9" fmla="*/ 22373 h 186107"/>
                  <a:gd name="connsiteX10" fmla="*/ 36419 w 258632"/>
                  <a:gd name="connsiteY10" fmla="*/ 33326 h 186107"/>
                  <a:gd name="connsiteX11" fmla="*/ 605 w 258632"/>
                  <a:gd name="connsiteY11" fmla="*/ 28373 h 186107"/>
                  <a:gd name="connsiteX12" fmla="*/ 28704 w 258632"/>
                  <a:gd name="connsiteY12" fmla="*/ 5228 h 186107"/>
                  <a:gd name="connsiteX13" fmla="*/ 37943 w 258632"/>
                  <a:gd name="connsiteY13" fmla="*/ 3704 h 186107"/>
                  <a:gd name="connsiteX14" fmla="*/ 95664 w 258632"/>
                  <a:gd name="connsiteY14" fmla="*/ 2942 h 186107"/>
                  <a:gd name="connsiteX15" fmla="*/ 104237 w 258632"/>
                  <a:gd name="connsiteY15" fmla="*/ 2942 h 186107"/>
                  <a:gd name="connsiteX16" fmla="*/ 111476 w 258632"/>
                  <a:gd name="connsiteY16" fmla="*/ 22087 h 186107"/>
                  <a:gd name="connsiteX17" fmla="*/ 89378 w 258632"/>
                  <a:gd name="connsiteY17" fmla="*/ 46376 h 186107"/>
                  <a:gd name="connsiteX18" fmla="*/ 123096 w 258632"/>
                  <a:gd name="connsiteY18" fmla="*/ 52757 h 186107"/>
                  <a:gd name="connsiteX19" fmla="*/ 237111 w 258632"/>
                  <a:gd name="connsiteY19" fmla="*/ 111241 h 186107"/>
                  <a:gd name="connsiteX20" fmla="*/ 227490 w 258632"/>
                  <a:gd name="connsiteY20" fmla="*/ 186107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8632" h="186107">
                    <a:moveTo>
                      <a:pt x="227490" y="186107"/>
                    </a:moveTo>
                    <a:cubicBezTo>
                      <a:pt x="224443" y="185536"/>
                      <a:pt x="221394" y="185345"/>
                      <a:pt x="218346" y="185536"/>
                    </a:cubicBezTo>
                    <a:cubicBezTo>
                      <a:pt x="199582" y="185155"/>
                      <a:pt x="189390" y="176487"/>
                      <a:pt x="190533" y="156961"/>
                    </a:cubicBezTo>
                    <a:cubicBezTo>
                      <a:pt x="193962" y="153437"/>
                      <a:pt x="197487" y="149912"/>
                      <a:pt x="200916" y="146388"/>
                    </a:cubicBezTo>
                    <a:cubicBezTo>
                      <a:pt x="208631" y="141530"/>
                      <a:pt x="226919" y="142388"/>
                      <a:pt x="212536" y="125528"/>
                    </a:cubicBezTo>
                    <a:cubicBezTo>
                      <a:pt x="191295" y="100573"/>
                      <a:pt x="166435" y="83618"/>
                      <a:pt x="131574" y="83047"/>
                    </a:cubicBezTo>
                    <a:cubicBezTo>
                      <a:pt x="106904" y="82666"/>
                      <a:pt x="80710" y="89333"/>
                      <a:pt x="58041" y="72855"/>
                    </a:cubicBezTo>
                    <a:cubicBezTo>
                      <a:pt x="48039" y="52472"/>
                      <a:pt x="64708" y="37994"/>
                      <a:pt x="69566" y="20849"/>
                    </a:cubicBezTo>
                    <a:cubicBezTo>
                      <a:pt x="75281" y="18086"/>
                      <a:pt x="64041" y="14562"/>
                      <a:pt x="69185" y="18277"/>
                    </a:cubicBezTo>
                    <a:cubicBezTo>
                      <a:pt x="70995" y="19515"/>
                      <a:pt x="70042" y="20563"/>
                      <a:pt x="66994" y="22373"/>
                    </a:cubicBezTo>
                    <a:cubicBezTo>
                      <a:pt x="57469" y="27992"/>
                      <a:pt x="46801" y="30659"/>
                      <a:pt x="36419" y="33326"/>
                    </a:cubicBezTo>
                    <a:cubicBezTo>
                      <a:pt x="23751" y="36565"/>
                      <a:pt x="5463" y="46947"/>
                      <a:pt x="605" y="28373"/>
                    </a:cubicBezTo>
                    <a:cubicBezTo>
                      <a:pt x="-3396" y="13038"/>
                      <a:pt x="13178" y="5894"/>
                      <a:pt x="28704" y="5228"/>
                    </a:cubicBezTo>
                    <a:cubicBezTo>
                      <a:pt x="31847" y="5228"/>
                      <a:pt x="34895" y="4656"/>
                      <a:pt x="37943" y="3704"/>
                    </a:cubicBezTo>
                    <a:cubicBezTo>
                      <a:pt x="57088" y="-1630"/>
                      <a:pt x="76329" y="-583"/>
                      <a:pt x="95664" y="2942"/>
                    </a:cubicBezTo>
                    <a:cubicBezTo>
                      <a:pt x="98522" y="3989"/>
                      <a:pt x="101379" y="3989"/>
                      <a:pt x="104237" y="2942"/>
                    </a:cubicBezTo>
                    <a:cubicBezTo>
                      <a:pt x="109285" y="8561"/>
                      <a:pt x="125287" y="12276"/>
                      <a:pt x="111476" y="22087"/>
                    </a:cubicBezTo>
                    <a:cubicBezTo>
                      <a:pt x="101570" y="29040"/>
                      <a:pt x="83853" y="31040"/>
                      <a:pt x="89378" y="46376"/>
                    </a:cubicBezTo>
                    <a:cubicBezTo>
                      <a:pt x="94521" y="60568"/>
                      <a:pt x="111571" y="51329"/>
                      <a:pt x="123096" y="52757"/>
                    </a:cubicBezTo>
                    <a:cubicBezTo>
                      <a:pt x="168340" y="58568"/>
                      <a:pt x="208250" y="73046"/>
                      <a:pt x="237111" y="111241"/>
                    </a:cubicBezTo>
                    <a:cubicBezTo>
                      <a:pt x="267686" y="151627"/>
                      <a:pt x="266733" y="163247"/>
                      <a:pt x="227490" y="186107"/>
                    </a:cubicBezTo>
                    <a:close/>
                  </a:path>
                </a:pathLst>
              </a:custGeom>
              <a:solidFill>
                <a:srgbClr val="50585C"/>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BEED63E7-17BA-CE60-D69E-ADF573000F36}"/>
                  </a:ext>
                </a:extLst>
              </p:cNvPr>
              <p:cNvSpPr/>
              <p:nvPr/>
            </p:nvSpPr>
            <p:spPr>
              <a:xfrm>
                <a:off x="4183655" y="3757802"/>
                <a:ext cx="220799" cy="427883"/>
              </a:xfrm>
              <a:custGeom>
                <a:avLst/>
                <a:gdLst>
                  <a:gd name="connsiteX0" fmla="*/ 21537 w 220799"/>
                  <a:gd name="connsiteY0" fmla="*/ 14383 h 427883"/>
                  <a:gd name="connsiteX1" fmla="*/ 85735 w 220799"/>
                  <a:gd name="connsiteY1" fmla="*/ 0 h 427883"/>
                  <a:gd name="connsiteX2" fmla="*/ 85068 w 220799"/>
                  <a:gd name="connsiteY2" fmla="*/ 127254 h 427883"/>
                  <a:gd name="connsiteX3" fmla="*/ 220800 w 220799"/>
                  <a:gd name="connsiteY3" fmla="*/ 424529 h 427883"/>
                  <a:gd name="connsiteX4" fmla="*/ 107262 w 220799"/>
                  <a:gd name="connsiteY4" fmla="*/ 393192 h 427883"/>
                  <a:gd name="connsiteX5" fmla="*/ 50207 w 220799"/>
                  <a:gd name="connsiteY5" fmla="*/ 194596 h 427883"/>
                  <a:gd name="connsiteX6" fmla="*/ 49921 w 220799"/>
                  <a:gd name="connsiteY6" fmla="*/ 186595 h 427883"/>
                  <a:gd name="connsiteX7" fmla="*/ 53445 w 220799"/>
                  <a:gd name="connsiteY7" fmla="*/ 141256 h 427883"/>
                  <a:gd name="connsiteX8" fmla="*/ 48778 w 220799"/>
                  <a:gd name="connsiteY8" fmla="*/ 73723 h 427883"/>
                  <a:gd name="connsiteX9" fmla="*/ 5249 w 220799"/>
                  <a:gd name="connsiteY9" fmla="*/ 101346 h 427883"/>
                  <a:gd name="connsiteX10" fmla="*/ 3915 w 220799"/>
                  <a:gd name="connsiteY10" fmla="*/ 48958 h 427883"/>
                  <a:gd name="connsiteX11" fmla="*/ 12583 w 220799"/>
                  <a:gd name="connsiteY11" fmla="*/ 26860 h 427883"/>
                  <a:gd name="connsiteX12" fmla="*/ 21441 w 220799"/>
                  <a:gd name="connsiteY12" fmla="*/ 14288 h 4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799" h="427883">
                    <a:moveTo>
                      <a:pt x="21537" y="14383"/>
                    </a:moveTo>
                    <a:cubicBezTo>
                      <a:pt x="42682" y="9620"/>
                      <a:pt x="63923" y="4858"/>
                      <a:pt x="85735" y="0"/>
                    </a:cubicBezTo>
                    <a:cubicBezTo>
                      <a:pt x="85735" y="43053"/>
                      <a:pt x="89259" y="85534"/>
                      <a:pt x="85068" y="127254"/>
                    </a:cubicBezTo>
                    <a:cubicBezTo>
                      <a:pt x="72591" y="251746"/>
                      <a:pt x="95165" y="359378"/>
                      <a:pt x="220800" y="424529"/>
                    </a:cubicBezTo>
                    <a:cubicBezTo>
                      <a:pt x="176604" y="433292"/>
                      <a:pt x="150791" y="425577"/>
                      <a:pt x="107262" y="393192"/>
                    </a:cubicBezTo>
                    <a:cubicBezTo>
                      <a:pt x="52588" y="337185"/>
                      <a:pt x="49921" y="266319"/>
                      <a:pt x="50207" y="194596"/>
                    </a:cubicBezTo>
                    <a:cubicBezTo>
                      <a:pt x="50207" y="191929"/>
                      <a:pt x="50016" y="189262"/>
                      <a:pt x="49921" y="186595"/>
                    </a:cubicBezTo>
                    <a:cubicBezTo>
                      <a:pt x="53731" y="171640"/>
                      <a:pt x="80020" y="158496"/>
                      <a:pt x="53445" y="141256"/>
                    </a:cubicBezTo>
                    <a:cubicBezTo>
                      <a:pt x="10773" y="119920"/>
                      <a:pt x="44301" y="95726"/>
                      <a:pt x="48778" y="73723"/>
                    </a:cubicBezTo>
                    <a:cubicBezTo>
                      <a:pt x="35443" y="82010"/>
                      <a:pt x="39062" y="120967"/>
                      <a:pt x="5249" y="101346"/>
                    </a:cubicBezTo>
                    <a:cubicBezTo>
                      <a:pt x="-1609" y="84010"/>
                      <a:pt x="-1419" y="66580"/>
                      <a:pt x="3915" y="48958"/>
                    </a:cubicBezTo>
                    <a:cubicBezTo>
                      <a:pt x="6678" y="41529"/>
                      <a:pt x="9916" y="34290"/>
                      <a:pt x="12583" y="26860"/>
                    </a:cubicBezTo>
                    <a:cubicBezTo>
                      <a:pt x="15536" y="22669"/>
                      <a:pt x="18489" y="18479"/>
                      <a:pt x="21441" y="14288"/>
                    </a:cubicBezTo>
                    <a:close/>
                  </a:path>
                </a:pathLst>
              </a:custGeom>
              <a:solidFill>
                <a:srgbClr val="AFB2B8"/>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BFBF58A3-B885-E6B9-D1F1-9BDA1115A0B6}"/>
                  </a:ext>
                </a:extLst>
              </p:cNvPr>
              <p:cNvSpPr/>
              <p:nvPr/>
            </p:nvSpPr>
            <p:spPr>
              <a:xfrm>
                <a:off x="4085082" y="3801045"/>
                <a:ext cx="165329" cy="207069"/>
              </a:xfrm>
              <a:custGeom>
                <a:avLst/>
                <a:gdLst>
                  <a:gd name="connsiteX0" fmla="*/ 111919 w 165329"/>
                  <a:gd name="connsiteY0" fmla="*/ 66294 h 207069"/>
                  <a:gd name="connsiteX1" fmla="*/ 163830 w 165329"/>
                  <a:gd name="connsiteY1" fmla="*/ 0 h 207069"/>
                  <a:gd name="connsiteX2" fmla="*/ 146209 w 165329"/>
                  <a:gd name="connsiteY2" fmla="*/ 57626 h 207069"/>
                  <a:gd name="connsiteX3" fmla="*/ 157258 w 165329"/>
                  <a:gd name="connsiteY3" fmla="*/ 94869 h 207069"/>
                  <a:gd name="connsiteX4" fmla="*/ 161068 w 165329"/>
                  <a:gd name="connsiteY4" fmla="*/ 100679 h 207069"/>
                  <a:gd name="connsiteX5" fmla="*/ 158591 w 165329"/>
                  <a:gd name="connsiteY5" fmla="*/ 104204 h 207069"/>
                  <a:gd name="connsiteX6" fmla="*/ 130112 w 165329"/>
                  <a:gd name="connsiteY6" fmla="*/ 132779 h 207069"/>
                  <a:gd name="connsiteX7" fmla="*/ 42291 w 165329"/>
                  <a:gd name="connsiteY7" fmla="*/ 199073 h 207069"/>
                  <a:gd name="connsiteX8" fmla="*/ 0 w 165329"/>
                  <a:gd name="connsiteY8" fmla="*/ 199263 h 207069"/>
                  <a:gd name="connsiteX9" fmla="*/ 26670 w 165329"/>
                  <a:gd name="connsiteY9" fmla="*/ 132017 h 207069"/>
                  <a:gd name="connsiteX10" fmla="*/ 41720 w 165329"/>
                  <a:gd name="connsiteY10" fmla="*/ 141256 h 207069"/>
                  <a:gd name="connsiteX11" fmla="*/ 53054 w 165329"/>
                  <a:gd name="connsiteY11" fmla="*/ 150019 h 207069"/>
                  <a:gd name="connsiteX12" fmla="*/ 111919 w 165329"/>
                  <a:gd name="connsiteY12" fmla="*/ 66389 h 2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329" h="207069">
                    <a:moveTo>
                      <a:pt x="111919" y="66294"/>
                    </a:moveTo>
                    <a:cubicBezTo>
                      <a:pt x="133540" y="48196"/>
                      <a:pt x="135827" y="14764"/>
                      <a:pt x="163830" y="0"/>
                    </a:cubicBezTo>
                    <a:cubicBezTo>
                      <a:pt x="171355" y="24194"/>
                      <a:pt x="148209" y="37529"/>
                      <a:pt x="146209" y="57626"/>
                    </a:cubicBezTo>
                    <a:cubicBezTo>
                      <a:pt x="144780" y="72009"/>
                      <a:pt x="131350" y="88868"/>
                      <a:pt x="157258" y="94869"/>
                    </a:cubicBezTo>
                    <a:cubicBezTo>
                      <a:pt x="160496" y="96488"/>
                      <a:pt x="161734" y="98488"/>
                      <a:pt x="161068" y="100679"/>
                    </a:cubicBezTo>
                    <a:cubicBezTo>
                      <a:pt x="160306" y="102965"/>
                      <a:pt x="159544" y="104204"/>
                      <a:pt x="158591" y="104204"/>
                    </a:cubicBezTo>
                    <a:cubicBezTo>
                      <a:pt x="135922" y="100584"/>
                      <a:pt x="132874" y="118205"/>
                      <a:pt x="130112" y="132779"/>
                    </a:cubicBezTo>
                    <a:cubicBezTo>
                      <a:pt x="120872" y="182023"/>
                      <a:pt x="93250" y="206502"/>
                      <a:pt x="42291" y="199073"/>
                    </a:cubicBezTo>
                    <a:cubicBezTo>
                      <a:pt x="27908" y="196977"/>
                      <a:pt x="14002" y="217932"/>
                      <a:pt x="0" y="199263"/>
                    </a:cubicBezTo>
                    <a:cubicBezTo>
                      <a:pt x="19240" y="180975"/>
                      <a:pt x="20860" y="155638"/>
                      <a:pt x="26670" y="132017"/>
                    </a:cubicBezTo>
                    <a:cubicBezTo>
                      <a:pt x="34862" y="129921"/>
                      <a:pt x="38671" y="134969"/>
                      <a:pt x="41720" y="141256"/>
                    </a:cubicBezTo>
                    <a:cubicBezTo>
                      <a:pt x="48196" y="140970"/>
                      <a:pt x="36100" y="167545"/>
                      <a:pt x="53054" y="150019"/>
                    </a:cubicBezTo>
                    <a:cubicBezTo>
                      <a:pt x="76867" y="125349"/>
                      <a:pt x="84201" y="88678"/>
                      <a:pt x="111919" y="66389"/>
                    </a:cubicBezTo>
                    <a:close/>
                  </a:path>
                </a:pathLst>
              </a:custGeom>
              <a:solidFill>
                <a:srgbClr val="0D1E26"/>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2C54473-7026-409F-48C9-B18694FA6DF6}"/>
                  </a:ext>
                </a:extLst>
              </p:cNvPr>
              <p:cNvSpPr/>
              <p:nvPr/>
            </p:nvSpPr>
            <p:spPr>
              <a:xfrm>
                <a:off x="4206024" y="3952398"/>
                <a:ext cx="84988" cy="198500"/>
              </a:xfrm>
              <a:custGeom>
                <a:avLst/>
                <a:gdLst>
                  <a:gd name="connsiteX0" fmla="*/ 27934 w 84988"/>
                  <a:gd name="connsiteY0" fmla="*/ 0 h 198500"/>
                  <a:gd name="connsiteX1" fmla="*/ 40030 w 84988"/>
                  <a:gd name="connsiteY1" fmla="*/ 68580 h 198500"/>
                  <a:gd name="connsiteX2" fmla="*/ 84988 w 84988"/>
                  <a:gd name="connsiteY2" fmla="*/ 198501 h 198500"/>
                  <a:gd name="connsiteX3" fmla="*/ 7741 w 84988"/>
                  <a:gd name="connsiteY3" fmla="*/ 94774 h 198500"/>
                  <a:gd name="connsiteX4" fmla="*/ 19552 w 84988"/>
                  <a:gd name="connsiteY4" fmla="*/ 6001 h 198500"/>
                  <a:gd name="connsiteX5" fmla="*/ 28029 w 84988"/>
                  <a:gd name="connsiteY5" fmla="*/ 0 h 1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88" h="198500">
                    <a:moveTo>
                      <a:pt x="27934" y="0"/>
                    </a:moveTo>
                    <a:cubicBezTo>
                      <a:pt x="50508" y="19526"/>
                      <a:pt x="38602" y="45434"/>
                      <a:pt x="40030" y="68580"/>
                    </a:cubicBezTo>
                    <a:cubicBezTo>
                      <a:pt x="42983" y="116300"/>
                      <a:pt x="69272" y="155448"/>
                      <a:pt x="84988" y="198501"/>
                    </a:cubicBezTo>
                    <a:cubicBezTo>
                      <a:pt x="46222" y="173546"/>
                      <a:pt x="22123" y="137732"/>
                      <a:pt x="7741" y="94774"/>
                    </a:cubicBezTo>
                    <a:cubicBezTo>
                      <a:pt x="-11500" y="62103"/>
                      <a:pt x="10027" y="34862"/>
                      <a:pt x="19552" y="6001"/>
                    </a:cubicBezTo>
                    <a:cubicBezTo>
                      <a:pt x="22409" y="4000"/>
                      <a:pt x="25171" y="2000"/>
                      <a:pt x="28029" y="0"/>
                    </a:cubicBezTo>
                    <a:close/>
                  </a:path>
                </a:pathLst>
              </a:custGeom>
              <a:solidFill>
                <a:srgbClr val="E1E2E5"/>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13E9A56E-ACC3-FC44-0A0A-69CC9C3F4065}"/>
                  </a:ext>
                </a:extLst>
              </p:cNvPr>
              <p:cNvSpPr/>
              <p:nvPr/>
            </p:nvSpPr>
            <p:spPr>
              <a:xfrm>
                <a:off x="4148546" y="4151185"/>
                <a:ext cx="105699" cy="152114"/>
              </a:xfrm>
              <a:custGeom>
                <a:avLst/>
                <a:gdLst>
                  <a:gd name="connsiteX0" fmla="*/ 95412 w 105699"/>
                  <a:gd name="connsiteY0" fmla="*/ 95 h 152114"/>
                  <a:gd name="connsiteX1" fmla="*/ 105700 w 105699"/>
                  <a:gd name="connsiteY1" fmla="*/ 10096 h 152114"/>
                  <a:gd name="connsiteX2" fmla="*/ 73791 w 105699"/>
                  <a:gd name="connsiteY2" fmla="*/ 53054 h 152114"/>
                  <a:gd name="connsiteX3" fmla="*/ 19022 w 105699"/>
                  <a:gd name="connsiteY3" fmla="*/ 151733 h 152114"/>
                  <a:gd name="connsiteX4" fmla="*/ 8544 w 105699"/>
                  <a:gd name="connsiteY4" fmla="*/ 152114 h 152114"/>
                  <a:gd name="connsiteX5" fmla="*/ 16641 w 105699"/>
                  <a:gd name="connsiteY5" fmla="*/ 83725 h 152114"/>
                  <a:gd name="connsiteX6" fmla="*/ 95508 w 105699"/>
                  <a:gd name="connsiteY6" fmla="*/ 0 h 15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99" h="152114">
                    <a:moveTo>
                      <a:pt x="95412" y="95"/>
                    </a:moveTo>
                    <a:cubicBezTo>
                      <a:pt x="98842" y="3429"/>
                      <a:pt x="102270" y="6763"/>
                      <a:pt x="105700" y="10096"/>
                    </a:cubicBezTo>
                    <a:cubicBezTo>
                      <a:pt x="105700" y="32194"/>
                      <a:pt x="86840" y="41529"/>
                      <a:pt x="73791" y="53054"/>
                    </a:cubicBezTo>
                    <a:cubicBezTo>
                      <a:pt x="43501" y="79915"/>
                      <a:pt x="24546" y="111823"/>
                      <a:pt x="19022" y="151733"/>
                    </a:cubicBezTo>
                    <a:cubicBezTo>
                      <a:pt x="15498" y="151828"/>
                      <a:pt x="11973" y="152019"/>
                      <a:pt x="8544" y="152114"/>
                    </a:cubicBezTo>
                    <a:cubicBezTo>
                      <a:pt x="-8410" y="127063"/>
                      <a:pt x="2829" y="105156"/>
                      <a:pt x="16641" y="83725"/>
                    </a:cubicBezTo>
                    <a:cubicBezTo>
                      <a:pt x="37691" y="50959"/>
                      <a:pt x="63123" y="22288"/>
                      <a:pt x="95508" y="0"/>
                    </a:cubicBezTo>
                    <a:close/>
                  </a:path>
                </a:pathLst>
              </a:custGeom>
              <a:solidFill>
                <a:srgbClr val="333126"/>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54F301E1-604A-188D-9773-598D5A718ED9}"/>
                  </a:ext>
                </a:extLst>
              </p:cNvPr>
              <p:cNvSpPr/>
              <p:nvPr/>
            </p:nvSpPr>
            <p:spPr>
              <a:xfrm>
                <a:off x="4195303" y="3958494"/>
                <a:ext cx="30176" cy="107632"/>
              </a:xfrm>
              <a:custGeom>
                <a:avLst/>
                <a:gdLst>
                  <a:gd name="connsiteX0" fmla="*/ 30177 w 30176"/>
                  <a:gd name="connsiteY0" fmla="*/ 0 h 107632"/>
                  <a:gd name="connsiteX1" fmla="*/ 18366 w 30176"/>
                  <a:gd name="connsiteY1" fmla="*/ 88773 h 107632"/>
                  <a:gd name="connsiteX2" fmla="*/ 9698 w 30176"/>
                  <a:gd name="connsiteY2" fmla="*/ 107633 h 107632"/>
                  <a:gd name="connsiteX3" fmla="*/ 30177 w 30176"/>
                  <a:gd name="connsiteY3" fmla="*/ 0 h 107632"/>
                </a:gdLst>
                <a:ahLst/>
                <a:cxnLst>
                  <a:cxn ang="0">
                    <a:pos x="connsiteX0" y="connsiteY0"/>
                  </a:cxn>
                  <a:cxn ang="0">
                    <a:pos x="connsiteX1" y="connsiteY1"/>
                  </a:cxn>
                  <a:cxn ang="0">
                    <a:pos x="connsiteX2" y="connsiteY2"/>
                  </a:cxn>
                  <a:cxn ang="0">
                    <a:pos x="connsiteX3" y="connsiteY3"/>
                  </a:cxn>
                </a:cxnLst>
                <a:rect l="l" t="t" r="r" b="b"/>
                <a:pathLst>
                  <a:path w="30176" h="107632">
                    <a:moveTo>
                      <a:pt x="30177" y="0"/>
                    </a:moveTo>
                    <a:cubicBezTo>
                      <a:pt x="26271" y="29623"/>
                      <a:pt x="22271" y="59150"/>
                      <a:pt x="18366" y="88773"/>
                    </a:cubicBezTo>
                    <a:cubicBezTo>
                      <a:pt x="15508" y="95060"/>
                      <a:pt x="12555" y="101346"/>
                      <a:pt x="9698" y="107633"/>
                    </a:cubicBezTo>
                    <a:cubicBezTo>
                      <a:pt x="-10400" y="66675"/>
                      <a:pt x="2840" y="32004"/>
                      <a:pt x="30177" y="0"/>
                    </a:cubicBezTo>
                    <a:close/>
                  </a:path>
                </a:pathLst>
              </a:custGeom>
              <a:solidFill>
                <a:srgbClr val="48505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727D7D1C-08DE-AB72-1979-10B69CBD7B15}"/>
                  </a:ext>
                </a:extLst>
              </p:cNvPr>
              <p:cNvSpPr/>
              <p:nvPr/>
            </p:nvSpPr>
            <p:spPr>
              <a:xfrm>
                <a:off x="4233576" y="3895915"/>
                <a:ext cx="20611" cy="48482"/>
              </a:xfrm>
              <a:custGeom>
                <a:avLst/>
                <a:gdLst>
                  <a:gd name="connsiteX0" fmla="*/ 10001 w 20611"/>
                  <a:gd name="connsiteY0" fmla="*/ 9239 h 48482"/>
                  <a:gd name="connsiteX1" fmla="*/ 8763 w 20611"/>
                  <a:gd name="connsiteY1" fmla="*/ 0 h 48482"/>
                  <a:gd name="connsiteX2" fmla="*/ 0 w 20611"/>
                  <a:gd name="connsiteY2" fmla="*/ 48482 h 48482"/>
                  <a:gd name="connsiteX3" fmla="*/ 10001 w 20611"/>
                  <a:gd name="connsiteY3" fmla="*/ 9239 h 48482"/>
                </a:gdLst>
                <a:ahLst/>
                <a:cxnLst>
                  <a:cxn ang="0">
                    <a:pos x="connsiteX0" y="connsiteY0"/>
                  </a:cxn>
                  <a:cxn ang="0">
                    <a:pos x="connsiteX1" y="connsiteY1"/>
                  </a:cxn>
                  <a:cxn ang="0">
                    <a:pos x="connsiteX2" y="connsiteY2"/>
                  </a:cxn>
                  <a:cxn ang="0">
                    <a:pos x="connsiteX3" y="connsiteY3"/>
                  </a:cxn>
                </a:cxnLst>
                <a:rect l="l" t="t" r="r" b="b"/>
                <a:pathLst>
                  <a:path w="20611" h="48482">
                    <a:moveTo>
                      <a:pt x="10001" y="9239"/>
                    </a:moveTo>
                    <a:cubicBezTo>
                      <a:pt x="8954" y="6191"/>
                      <a:pt x="8572" y="3143"/>
                      <a:pt x="8763" y="0"/>
                    </a:cubicBezTo>
                    <a:cubicBezTo>
                      <a:pt x="34290" y="21241"/>
                      <a:pt x="12478" y="34004"/>
                      <a:pt x="0" y="48482"/>
                    </a:cubicBezTo>
                    <a:cubicBezTo>
                      <a:pt x="3334" y="35433"/>
                      <a:pt x="6668" y="22288"/>
                      <a:pt x="10001" y="9239"/>
                    </a:cubicBezTo>
                    <a:close/>
                  </a:path>
                </a:pathLst>
              </a:custGeom>
              <a:solidFill>
                <a:srgbClr val="60636A"/>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D387DEB4-281A-C949-5102-130F8BB9C7F0}"/>
                  </a:ext>
                </a:extLst>
              </p:cNvPr>
              <p:cNvSpPr/>
              <p:nvPr/>
            </p:nvSpPr>
            <p:spPr>
              <a:xfrm>
                <a:off x="5315997" y="2423014"/>
                <a:ext cx="294322" cy="168367"/>
              </a:xfrm>
              <a:custGeom>
                <a:avLst/>
                <a:gdLst>
                  <a:gd name="connsiteX0" fmla="*/ 240697 w 294322"/>
                  <a:gd name="connsiteY0" fmla="*/ 9289 h 168367"/>
                  <a:gd name="connsiteX1" fmla="*/ 216503 w 294322"/>
                  <a:gd name="connsiteY1" fmla="*/ 36055 h 168367"/>
                  <a:gd name="connsiteX2" fmla="*/ 294323 w 294322"/>
                  <a:gd name="connsiteY2" fmla="*/ 22339 h 168367"/>
                  <a:gd name="connsiteX3" fmla="*/ 269272 w 294322"/>
                  <a:gd name="connsiteY3" fmla="*/ 76250 h 168367"/>
                  <a:gd name="connsiteX4" fmla="*/ 265081 w 294322"/>
                  <a:gd name="connsiteY4" fmla="*/ 81108 h 168367"/>
                  <a:gd name="connsiteX5" fmla="*/ 206026 w 294322"/>
                  <a:gd name="connsiteY5" fmla="*/ 103111 h 168367"/>
                  <a:gd name="connsiteX6" fmla="*/ 212503 w 294322"/>
                  <a:gd name="connsiteY6" fmla="*/ 109683 h 168367"/>
                  <a:gd name="connsiteX7" fmla="*/ 232505 w 294322"/>
                  <a:gd name="connsiteY7" fmla="*/ 124066 h 168367"/>
                  <a:gd name="connsiteX8" fmla="*/ 71819 w 294322"/>
                  <a:gd name="connsiteY8" fmla="*/ 167881 h 168367"/>
                  <a:gd name="connsiteX9" fmla="*/ 0 w 294322"/>
                  <a:gd name="connsiteY9" fmla="*/ 131686 h 168367"/>
                  <a:gd name="connsiteX10" fmla="*/ 4001 w 294322"/>
                  <a:gd name="connsiteY10" fmla="*/ 126447 h 168367"/>
                  <a:gd name="connsiteX11" fmla="*/ 124587 w 294322"/>
                  <a:gd name="connsiteY11" fmla="*/ 62725 h 168367"/>
                  <a:gd name="connsiteX12" fmla="*/ 137255 w 294322"/>
                  <a:gd name="connsiteY12" fmla="*/ 65487 h 168367"/>
                  <a:gd name="connsiteX13" fmla="*/ 184500 w 294322"/>
                  <a:gd name="connsiteY13" fmla="*/ 42722 h 168367"/>
                  <a:gd name="connsiteX14" fmla="*/ 210408 w 294322"/>
                  <a:gd name="connsiteY14" fmla="*/ 907 h 168367"/>
                  <a:gd name="connsiteX15" fmla="*/ 240602 w 294322"/>
                  <a:gd name="connsiteY15" fmla="*/ 9289 h 16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322" h="168367">
                    <a:moveTo>
                      <a:pt x="240697" y="9289"/>
                    </a:moveTo>
                    <a:cubicBezTo>
                      <a:pt x="236125" y="21005"/>
                      <a:pt x="217456" y="19386"/>
                      <a:pt x="216503" y="36055"/>
                    </a:cubicBezTo>
                    <a:cubicBezTo>
                      <a:pt x="241935" y="30340"/>
                      <a:pt x="264509" y="10623"/>
                      <a:pt x="294323" y="22339"/>
                    </a:cubicBezTo>
                    <a:cubicBezTo>
                      <a:pt x="286036" y="40246"/>
                      <a:pt x="277654" y="58248"/>
                      <a:pt x="269272" y="76250"/>
                    </a:cubicBezTo>
                    <a:cubicBezTo>
                      <a:pt x="267843" y="77869"/>
                      <a:pt x="266510" y="79489"/>
                      <a:pt x="265081" y="81108"/>
                    </a:cubicBezTo>
                    <a:cubicBezTo>
                      <a:pt x="247079" y="93490"/>
                      <a:pt x="222600" y="90823"/>
                      <a:pt x="206026" y="103111"/>
                    </a:cubicBezTo>
                    <a:cubicBezTo>
                      <a:pt x="191929" y="113588"/>
                      <a:pt x="211550" y="105778"/>
                      <a:pt x="212503" y="109683"/>
                    </a:cubicBezTo>
                    <a:cubicBezTo>
                      <a:pt x="221075" y="111874"/>
                      <a:pt x="228505" y="115684"/>
                      <a:pt x="232505" y="124066"/>
                    </a:cubicBezTo>
                    <a:cubicBezTo>
                      <a:pt x="183356" y="154546"/>
                      <a:pt x="128111" y="164737"/>
                      <a:pt x="71819" y="167881"/>
                    </a:cubicBezTo>
                    <a:cubicBezTo>
                      <a:pt x="42958" y="169500"/>
                      <a:pt x="10954" y="169214"/>
                      <a:pt x="0" y="131686"/>
                    </a:cubicBezTo>
                    <a:cubicBezTo>
                      <a:pt x="1334" y="129971"/>
                      <a:pt x="2667" y="128161"/>
                      <a:pt x="4001" y="126447"/>
                    </a:cubicBezTo>
                    <a:cubicBezTo>
                      <a:pt x="46863" y="110254"/>
                      <a:pt x="84487" y="84251"/>
                      <a:pt x="124587" y="62725"/>
                    </a:cubicBezTo>
                    <a:cubicBezTo>
                      <a:pt x="129064" y="62534"/>
                      <a:pt x="133350" y="63391"/>
                      <a:pt x="137255" y="65487"/>
                    </a:cubicBezTo>
                    <a:cubicBezTo>
                      <a:pt x="165068" y="83013"/>
                      <a:pt x="177641" y="65868"/>
                      <a:pt x="184500" y="42722"/>
                    </a:cubicBezTo>
                    <a:cubicBezTo>
                      <a:pt x="189452" y="25863"/>
                      <a:pt x="192977" y="9480"/>
                      <a:pt x="210408" y="907"/>
                    </a:cubicBezTo>
                    <a:cubicBezTo>
                      <a:pt x="221552" y="-45"/>
                      <a:pt x="233077" y="-2617"/>
                      <a:pt x="240602" y="9289"/>
                    </a:cubicBezTo>
                    <a:close/>
                  </a:path>
                </a:pathLst>
              </a:custGeom>
              <a:solidFill>
                <a:srgbClr val="ADB2B5"/>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DE01ED7F-7B65-B468-E61F-22785A0AD565}"/>
                  </a:ext>
                </a:extLst>
              </p:cNvPr>
              <p:cNvSpPr/>
              <p:nvPr/>
            </p:nvSpPr>
            <p:spPr>
              <a:xfrm>
                <a:off x="5324196" y="2422178"/>
                <a:ext cx="202208" cy="117080"/>
              </a:xfrm>
              <a:custGeom>
                <a:avLst/>
                <a:gdLst>
                  <a:gd name="connsiteX0" fmla="*/ 202209 w 202208"/>
                  <a:gd name="connsiteY0" fmla="*/ 1743 h 117080"/>
                  <a:gd name="connsiteX1" fmla="*/ 152869 w 202208"/>
                  <a:gd name="connsiteY1" fmla="*/ 88516 h 117080"/>
                  <a:gd name="connsiteX2" fmla="*/ 128866 w 202208"/>
                  <a:gd name="connsiteY2" fmla="*/ 68323 h 117080"/>
                  <a:gd name="connsiteX3" fmla="*/ 131343 w 202208"/>
                  <a:gd name="connsiteY3" fmla="*/ 62703 h 117080"/>
                  <a:gd name="connsiteX4" fmla="*/ 151440 w 202208"/>
                  <a:gd name="connsiteY4" fmla="*/ 44415 h 117080"/>
                  <a:gd name="connsiteX5" fmla="*/ 105244 w 202208"/>
                  <a:gd name="connsiteY5" fmla="*/ 71562 h 117080"/>
                  <a:gd name="connsiteX6" fmla="*/ 3041 w 202208"/>
                  <a:gd name="connsiteY6" fmla="*/ 116234 h 117080"/>
                  <a:gd name="connsiteX7" fmla="*/ 3612 w 202208"/>
                  <a:gd name="connsiteY7" fmla="*/ 96708 h 117080"/>
                  <a:gd name="connsiteX8" fmla="*/ 70764 w 202208"/>
                  <a:gd name="connsiteY8" fmla="*/ 69085 h 117080"/>
                  <a:gd name="connsiteX9" fmla="*/ 148297 w 202208"/>
                  <a:gd name="connsiteY9" fmla="*/ 10887 h 117080"/>
                  <a:gd name="connsiteX10" fmla="*/ 202209 w 202208"/>
                  <a:gd name="connsiteY10" fmla="*/ 1839 h 11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08" h="117080">
                    <a:moveTo>
                      <a:pt x="202209" y="1743"/>
                    </a:moveTo>
                    <a:cubicBezTo>
                      <a:pt x="185730" y="30509"/>
                      <a:pt x="196970" y="74133"/>
                      <a:pt x="152869" y="88516"/>
                    </a:cubicBezTo>
                    <a:cubicBezTo>
                      <a:pt x="130009" y="95946"/>
                      <a:pt x="122484" y="92231"/>
                      <a:pt x="128866" y="68323"/>
                    </a:cubicBezTo>
                    <a:cubicBezTo>
                      <a:pt x="129723" y="66418"/>
                      <a:pt x="130485" y="64608"/>
                      <a:pt x="131343" y="62703"/>
                    </a:cubicBezTo>
                    <a:cubicBezTo>
                      <a:pt x="137248" y="55369"/>
                      <a:pt x="146106" y="51464"/>
                      <a:pt x="151440" y="44415"/>
                    </a:cubicBezTo>
                    <a:cubicBezTo>
                      <a:pt x="132295" y="47654"/>
                      <a:pt x="120770" y="62989"/>
                      <a:pt x="105244" y="71562"/>
                    </a:cubicBezTo>
                    <a:cubicBezTo>
                      <a:pt x="73335" y="91469"/>
                      <a:pt x="46475" y="122616"/>
                      <a:pt x="3041" y="116234"/>
                    </a:cubicBezTo>
                    <a:cubicBezTo>
                      <a:pt x="-1150" y="109566"/>
                      <a:pt x="-1055" y="103089"/>
                      <a:pt x="3612" y="96708"/>
                    </a:cubicBezTo>
                    <a:cubicBezTo>
                      <a:pt x="28949" y="94517"/>
                      <a:pt x="54190" y="92421"/>
                      <a:pt x="70764" y="69085"/>
                    </a:cubicBezTo>
                    <a:cubicBezTo>
                      <a:pt x="96481" y="49464"/>
                      <a:pt x="121151" y="28223"/>
                      <a:pt x="148297" y="10887"/>
                    </a:cubicBezTo>
                    <a:cubicBezTo>
                      <a:pt x="163632" y="1077"/>
                      <a:pt x="182968" y="-2543"/>
                      <a:pt x="202209" y="1839"/>
                    </a:cubicBezTo>
                    <a:close/>
                  </a:path>
                </a:pathLst>
              </a:custGeom>
              <a:solidFill>
                <a:srgbClr val="5A5F65"/>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09FDEC99-87A4-D168-6329-B797F2BE4E5B}"/>
                  </a:ext>
                </a:extLst>
              </p:cNvPr>
              <p:cNvSpPr/>
              <p:nvPr/>
            </p:nvSpPr>
            <p:spPr>
              <a:xfrm>
                <a:off x="5565838" y="2421289"/>
                <a:ext cx="57721" cy="9490"/>
              </a:xfrm>
              <a:custGeom>
                <a:avLst/>
                <a:gdLst>
                  <a:gd name="connsiteX0" fmla="*/ 57721 w 57721"/>
                  <a:gd name="connsiteY0" fmla="*/ 8728 h 9490"/>
                  <a:gd name="connsiteX1" fmla="*/ 0 w 57721"/>
                  <a:gd name="connsiteY1" fmla="*/ 9490 h 9490"/>
                  <a:gd name="connsiteX2" fmla="*/ 57721 w 57721"/>
                  <a:gd name="connsiteY2" fmla="*/ 8728 h 9490"/>
                </a:gdLst>
                <a:ahLst/>
                <a:cxnLst>
                  <a:cxn ang="0">
                    <a:pos x="connsiteX0" y="connsiteY0"/>
                  </a:cxn>
                  <a:cxn ang="0">
                    <a:pos x="connsiteX1" y="connsiteY1"/>
                  </a:cxn>
                  <a:cxn ang="0">
                    <a:pos x="connsiteX2" y="connsiteY2"/>
                  </a:cxn>
                </a:cxnLst>
                <a:rect l="l" t="t" r="r" b="b"/>
                <a:pathLst>
                  <a:path w="57721" h="9490">
                    <a:moveTo>
                      <a:pt x="57721" y="8728"/>
                    </a:moveTo>
                    <a:cubicBezTo>
                      <a:pt x="38481" y="9014"/>
                      <a:pt x="19240" y="9204"/>
                      <a:pt x="0" y="9490"/>
                    </a:cubicBezTo>
                    <a:cubicBezTo>
                      <a:pt x="19050" y="-3178"/>
                      <a:pt x="38290" y="-2892"/>
                      <a:pt x="57721" y="8728"/>
                    </a:cubicBezTo>
                    <a:close/>
                  </a:path>
                </a:pathLst>
              </a:custGeom>
              <a:solidFill>
                <a:srgbClr val="ADB2B5"/>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F09AA3CE-59EE-F3E4-2BB8-FAE2AC6F32C9}"/>
                  </a:ext>
                </a:extLst>
              </p:cNvPr>
              <p:cNvSpPr/>
              <p:nvPr/>
            </p:nvSpPr>
            <p:spPr>
              <a:xfrm>
                <a:off x="5275802" y="2460973"/>
                <a:ext cx="52292" cy="80962"/>
              </a:xfrm>
              <a:custGeom>
                <a:avLst/>
                <a:gdLst>
                  <a:gd name="connsiteX0" fmla="*/ 52006 w 52292"/>
                  <a:gd name="connsiteY0" fmla="*/ 57817 h 80962"/>
                  <a:gd name="connsiteX1" fmla="*/ 52292 w 52292"/>
                  <a:gd name="connsiteY1" fmla="*/ 74676 h 80962"/>
                  <a:gd name="connsiteX2" fmla="*/ 42767 w 52292"/>
                  <a:gd name="connsiteY2" fmla="*/ 80963 h 80962"/>
                  <a:gd name="connsiteX3" fmla="*/ 4286 w 52292"/>
                  <a:gd name="connsiteY3" fmla="*/ 73438 h 80962"/>
                  <a:gd name="connsiteX4" fmla="*/ 6763 w 52292"/>
                  <a:gd name="connsiteY4" fmla="*/ 38767 h 80962"/>
                  <a:gd name="connsiteX5" fmla="*/ 0 w 52292"/>
                  <a:gd name="connsiteY5" fmla="*/ 0 h 80962"/>
                  <a:gd name="connsiteX6" fmla="*/ 51911 w 52292"/>
                  <a:gd name="connsiteY6" fmla="*/ 5791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92" h="80962">
                    <a:moveTo>
                      <a:pt x="52006" y="57817"/>
                    </a:moveTo>
                    <a:cubicBezTo>
                      <a:pt x="52006" y="63437"/>
                      <a:pt x="52197" y="69056"/>
                      <a:pt x="52292" y="74676"/>
                    </a:cubicBezTo>
                    <a:cubicBezTo>
                      <a:pt x="49911" y="78010"/>
                      <a:pt x="46672" y="80010"/>
                      <a:pt x="42767" y="80963"/>
                    </a:cubicBezTo>
                    <a:cubicBezTo>
                      <a:pt x="30766" y="74486"/>
                      <a:pt x="15335" y="85249"/>
                      <a:pt x="4286" y="73438"/>
                    </a:cubicBezTo>
                    <a:cubicBezTo>
                      <a:pt x="-667" y="61436"/>
                      <a:pt x="34957" y="52388"/>
                      <a:pt x="6763" y="38767"/>
                    </a:cubicBezTo>
                    <a:cubicBezTo>
                      <a:pt x="4763" y="27051"/>
                      <a:pt x="2667" y="15335"/>
                      <a:pt x="0" y="0"/>
                    </a:cubicBezTo>
                    <a:cubicBezTo>
                      <a:pt x="33147" y="6858"/>
                      <a:pt x="42672" y="32290"/>
                      <a:pt x="51911" y="57912"/>
                    </a:cubicBezTo>
                    <a:close/>
                  </a:path>
                </a:pathLst>
              </a:custGeom>
              <a:solidFill>
                <a:srgbClr val="1A2F44"/>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D28883B1-0E70-7DD8-0EA9-E226DDDB56E0}"/>
                  </a:ext>
                </a:extLst>
              </p:cNvPr>
              <p:cNvSpPr/>
              <p:nvPr/>
            </p:nvSpPr>
            <p:spPr>
              <a:xfrm>
                <a:off x="3976817" y="2414106"/>
                <a:ext cx="913887" cy="694476"/>
              </a:xfrm>
              <a:custGeom>
                <a:avLst/>
                <a:gdLst>
                  <a:gd name="connsiteX0" fmla="*/ 809114 w 913887"/>
                  <a:gd name="connsiteY0" fmla="*/ 182312 h 694476"/>
                  <a:gd name="connsiteX1" fmla="*/ 809114 w 913887"/>
                  <a:gd name="connsiteY1" fmla="*/ 188885 h 694476"/>
                  <a:gd name="connsiteX2" fmla="*/ 787969 w 913887"/>
                  <a:gd name="connsiteY2" fmla="*/ 226032 h 694476"/>
                  <a:gd name="connsiteX3" fmla="*/ 779682 w 913887"/>
                  <a:gd name="connsiteY3" fmla="*/ 241939 h 694476"/>
                  <a:gd name="connsiteX4" fmla="*/ 811305 w 913887"/>
                  <a:gd name="connsiteY4" fmla="*/ 285754 h 694476"/>
                  <a:gd name="connsiteX5" fmla="*/ 811305 w 913887"/>
                  <a:gd name="connsiteY5" fmla="*/ 298517 h 694476"/>
                  <a:gd name="connsiteX6" fmla="*/ 830165 w 913887"/>
                  <a:gd name="connsiteY6" fmla="*/ 410912 h 694476"/>
                  <a:gd name="connsiteX7" fmla="*/ 842642 w 913887"/>
                  <a:gd name="connsiteY7" fmla="*/ 446060 h 694476"/>
                  <a:gd name="connsiteX8" fmla="*/ 833308 w 913887"/>
                  <a:gd name="connsiteY8" fmla="*/ 468348 h 694476"/>
                  <a:gd name="connsiteX9" fmla="*/ 760060 w 913887"/>
                  <a:gd name="connsiteY9" fmla="*/ 559312 h 694476"/>
                  <a:gd name="connsiteX10" fmla="*/ 768252 w 913887"/>
                  <a:gd name="connsiteY10" fmla="*/ 611223 h 694476"/>
                  <a:gd name="connsiteX11" fmla="*/ 803780 w 913887"/>
                  <a:gd name="connsiteY11" fmla="*/ 685899 h 694476"/>
                  <a:gd name="connsiteX12" fmla="*/ 786730 w 913887"/>
                  <a:gd name="connsiteY12" fmla="*/ 693805 h 694476"/>
                  <a:gd name="connsiteX13" fmla="*/ 749202 w 913887"/>
                  <a:gd name="connsiteY13" fmla="*/ 652466 h 694476"/>
                  <a:gd name="connsiteX14" fmla="*/ 652809 w 913887"/>
                  <a:gd name="connsiteY14" fmla="*/ 614747 h 694476"/>
                  <a:gd name="connsiteX15" fmla="*/ 536794 w 913887"/>
                  <a:gd name="connsiteY15" fmla="*/ 631797 h 694476"/>
                  <a:gd name="connsiteX16" fmla="*/ 498409 w 913887"/>
                  <a:gd name="connsiteY16" fmla="*/ 618462 h 694476"/>
                  <a:gd name="connsiteX17" fmla="*/ 369917 w 913887"/>
                  <a:gd name="connsiteY17" fmla="*/ 594364 h 694476"/>
                  <a:gd name="connsiteX18" fmla="*/ 389728 w 913887"/>
                  <a:gd name="connsiteY18" fmla="*/ 567599 h 694476"/>
                  <a:gd name="connsiteX19" fmla="*/ 408302 w 913887"/>
                  <a:gd name="connsiteY19" fmla="*/ 565789 h 694476"/>
                  <a:gd name="connsiteX20" fmla="*/ 633569 w 913887"/>
                  <a:gd name="connsiteY20" fmla="*/ 543786 h 694476"/>
                  <a:gd name="connsiteX21" fmla="*/ 673193 w 913887"/>
                  <a:gd name="connsiteY21" fmla="*/ 515402 h 694476"/>
                  <a:gd name="connsiteX22" fmla="*/ 636235 w 913887"/>
                  <a:gd name="connsiteY22" fmla="*/ 533118 h 694476"/>
                  <a:gd name="connsiteX23" fmla="*/ 617948 w 913887"/>
                  <a:gd name="connsiteY23" fmla="*/ 536928 h 694476"/>
                  <a:gd name="connsiteX24" fmla="*/ 570227 w 913887"/>
                  <a:gd name="connsiteY24" fmla="*/ 534833 h 694476"/>
                  <a:gd name="connsiteX25" fmla="*/ 606232 w 913887"/>
                  <a:gd name="connsiteY25" fmla="*/ 501209 h 694476"/>
                  <a:gd name="connsiteX26" fmla="*/ 702625 w 913887"/>
                  <a:gd name="connsiteY26" fmla="*/ 411198 h 694476"/>
                  <a:gd name="connsiteX27" fmla="*/ 692909 w 913887"/>
                  <a:gd name="connsiteY27" fmla="*/ 385481 h 694476"/>
                  <a:gd name="connsiteX28" fmla="*/ 648142 w 913887"/>
                  <a:gd name="connsiteY28" fmla="*/ 420056 h 694476"/>
                  <a:gd name="connsiteX29" fmla="*/ 518316 w 913887"/>
                  <a:gd name="connsiteY29" fmla="*/ 438916 h 694476"/>
                  <a:gd name="connsiteX30" fmla="*/ 456403 w 913887"/>
                  <a:gd name="connsiteY30" fmla="*/ 429296 h 694476"/>
                  <a:gd name="connsiteX31" fmla="*/ 525650 w 913887"/>
                  <a:gd name="connsiteY31" fmla="*/ 470920 h 694476"/>
                  <a:gd name="connsiteX32" fmla="*/ 525460 w 913887"/>
                  <a:gd name="connsiteY32" fmla="*/ 483969 h 694476"/>
                  <a:gd name="connsiteX33" fmla="*/ 485550 w 913887"/>
                  <a:gd name="connsiteY33" fmla="*/ 482826 h 694476"/>
                  <a:gd name="connsiteX34" fmla="*/ 455642 w 913887"/>
                  <a:gd name="connsiteY34" fmla="*/ 488636 h 694476"/>
                  <a:gd name="connsiteX35" fmla="*/ 366487 w 913887"/>
                  <a:gd name="connsiteY35" fmla="*/ 545024 h 694476"/>
                  <a:gd name="connsiteX36" fmla="*/ 347914 w 913887"/>
                  <a:gd name="connsiteY36" fmla="*/ 552263 h 694476"/>
                  <a:gd name="connsiteX37" fmla="*/ 316386 w 913887"/>
                  <a:gd name="connsiteY37" fmla="*/ 562646 h 694476"/>
                  <a:gd name="connsiteX38" fmla="*/ 274952 w 913887"/>
                  <a:gd name="connsiteY38" fmla="*/ 563312 h 694476"/>
                  <a:gd name="connsiteX39" fmla="*/ 239043 w 913887"/>
                  <a:gd name="connsiteY39" fmla="*/ 529403 h 694476"/>
                  <a:gd name="connsiteX40" fmla="*/ 274952 w 913887"/>
                  <a:gd name="connsiteY40" fmla="*/ 507591 h 694476"/>
                  <a:gd name="connsiteX41" fmla="*/ 402683 w 913887"/>
                  <a:gd name="connsiteY41" fmla="*/ 332331 h 694476"/>
                  <a:gd name="connsiteX42" fmla="*/ 356010 w 913887"/>
                  <a:gd name="connsiteY42" fmla="*/ 371574 h 694476"/>
                  <a:gd name="connsiteX43" fmla="*/ 343342 w 913887"/>
                  <a:gd name="connsiteY43" fmla="*/ 374622 h 694476"/>
                  <a:gd name="connsiteX44" fmla="*/ 312100 w 913887"/>
                  <a:gd name="connsiteY44" fmla="*/ 330998 h 694476"/>
                  <a:gd name="connsiteX45" fmla="*/ 264570 w 913887"/>
                  <a:gd name="connsiteY45" fmla="*/ 373670 h 694476"/>
                  <a:gd name="connsiteX46" fmla="*/ 203419 w 913887"/>
                  <a:gd name="connsiteY46" fmla="*/ 309185 h 694476"/>
                  <a:gd name="connsiteX47" fmla="*/ 178845 w 913887"/>
                  <a:gd name="connsiteY47" fmla="*/ 307661 h 694476"/>
                  <a:gd name="connsiteX48" fmla="*/ 196943 w 913887"/>
                  <a:gd name="connsiteY48" fmla="*/ 365573 h 694476"/>
                  <a:gd name="connsiteX49" fmla="*/ 189799 w 913887"/>
                  <a:gd name="connsiteY49" fmla="*/ 386528 h 694476"/>
                  <a:gd name="connsiteX50" fmla="*/ 169987 w 913887"/>
                  <a:gd name="connsiteY50" fmla="*/ 379289 h 694476"/>
                  <a:gd name="connsiteX51" fmla="*/ 117123 w 913887"/>
                  <a:gd name="connsiteY51" fmla="*/ 336427 h 694476"/>
                  <a:gd name="connsiteX52" fmla="*/ 126172 w 913887"/>
                  <a:gd name="connsiteY52" fmla="*/ 367288 h 694476"/>
                  <a:gd name="connsiteX53" fmla="*/ 111789 w 913887"/>
                  <a:gd name="connsiteY53" fmla="*/ 382623 h 694476"/>
                  <a:gd name="connsiteX54" fmla="*/ 129220 w 913887"/>
                  <a:gd name="connsiteY54" fmla="*/ 365669 h 694476"/>
                  <a:gd name="connsiteX55" fmla="*/ 154651 w 913887"/>
                  <a:gd name="connsiteY55" fmla="*/ 411008 h 694476"/>
                  <a:gd name="connsiteX56" fmla="*/ 92263 w 913887"/>
                  <a:gd name="connsiteY56" fmla="*/ 453775 h 694476"/>
                  <a:gd name="connsiteX57" fmla="*/ 1013 w 913887"/>
                  <a:gd name="connsiteY57" fmla="*/ 381861 h 694476"/>
                  <a:gd name="connsiteX58" fmla="*/ 11015 w 913887"/>
                  <a:gd name="connsiteY58" fmla="*/ 332236 h 694476"/>
                  <a:gd name="connsiteX59" fmla="*/ 37780 w 913887"/>
                  <a:gd name="connsiteY59" fmla="*/ 273657 h 694476"/>
                  <a:gd name="connsiteX60" fmla="*/ 125600 w 913887"/>
                  <a:gd name="connsiteY60" fmla="*/ 235271 h 694476"/>
                  <a:gd name="connsiteX61" fmla="*/ 200086 w 913887"/>
                  <a:gd name="connsiteY61" fmla="*/ 202220 h 694476"/>
                  <a:gd name="connsiteX62" fmla="*/ 241329 w 913887"/>
                  <a:gd name="connsiteY62" fmla="*/ 192885 h 694476"/>
                  <a:gd name="connsiteX63" fmla="*/ 133411 w 913887"/>
                  <a:gd name="connsiteY63" fmla="*/ 208601 h 694476"/>
                  <a:gd name="connsiteX64" fmla="*/ 96644 w 913887"/>
                  <a:gd name="connsiteY64" fmla="*/ 201553 h 694476"/>
                  <a:gd name="connsiteX65" fmla="*/ 136459 w 913887"/>
                  <a:gd name="connsiteY65" fmla="*/ 189266 h 694476"/>
                  <a:gd name="connsiteX66" fmla="*/ 106741 w 913887"/>
                  <a:gd name="connsiteY66" fmla="*/ 177359 h 694476"/>
                  <a:gd name="connsiteX67" fmla="*/ 105312 w 913887"/>
                  <a:gd name="connsiteY67" fmla="*/ 170501 h 694476"/>
                  <a:gd name="connsiteX68" fmla="*/ 240091 w 913887"/>
                  <a:gd name="connsiteY68" fmla="*/ 123067 h 694476"/>
                  <a:gd name="connsiteX69" fmla="*/ 303813 w 913887"/>
                  <a:gd name="connsiteY69" fmla="*/ 151451 h 694476"/>
                  <a:gd name="connsiteX70" fmla="*/ 271333 w 913887"/>
                  <a:gd name="connsiteY70" fmla="*/ 123924 h 694476"/>
                  <a:gd name="connsiteX71" fmla="*/ 248282 w 913887"/>
                  <a:gd name="connsiteY71" fmla="*/ 101540 h 694476"/>
                  <a:gd name="connsiteX72" fmla="*/ 229709 w 913887"/>
                  <a:gd name="connsiteY72" fmla="*/ 74966 h 694476"/>
                  <a:gd name="connsiteX73" fmla="*/ 228756 w 913887"/>
                  <a:gd name="connsiteY73" fmla="*/ 64583 h 694476"/>
                  <a:gd name="connsiteX74" fmla="*/ 278381 w 913887"/>
                  <a:gd name="connsiteY74" fmla="*/ 76204 h 694476"/>
                  <a:gd name="connsiteX75" fmla="*/ 360296 w 913887"/>
                  <a:gd name="connsiteY75" fmla="*/ 137831 h 694476"/>
                  <a:gd name="connsiteX76" fmla="*/ 385633 w 913887"/>
                  <a:gd name="connsiteY76" fmla="*/ 140688 h 694476"/>
                  <a:gd name="connsiteX77" fmla="*/ 400016 w 913887"/>
                  <a:gd name="connsiteY77" fmla="*/ 129163 h 694476"/>
                  <a:gd name="connsiteX78" fmla="*/ 480978 w 913887"/>
                  <a:gd name="connsiteY78" fmla="*/ 107160 h 694476"/>
                  <a:gd name="connsiteX79" fmla="*/ 583372 w 913887"/>
                  <a:gd name="connsiteY79" fmla="*/ 119257 h 694476"/>
                  <a:gd name="connsiteX80" fmla="*/ 631759 w 913887"/>
                  <a:gd name="connsiteY80" fmla="*/ 116495 h 694476"/>
                  <a:gd name="connsiteX81" fmla="*/ 640712 w 913887"/>
                  <a:gd name="connsiteY81" fmla="*/ 126115 h 694476"/>
                  <a:gd name="connsiteX82" fmla="*/ 597564 w 913887"/>
                  <a:gd name="connsiteY82" fmla="*/ 185265 h 694476"/>
                  <a:gd name="connsiteX83" fmla="*/ 593659 w 913887"/>
                  <a:gd name="connsiteY83" fmla="*/ 234986 h 694476"/>
                  <a:gd name="connsiteX84" fmla="*/ 542605 w 913887"/>
                  <a:gd name="connsiteY84" fmla="*/ 292136 h 694476"/>
                  <a:gd name="connsiteX85" fmla="*/ 601945 w 913887"/>
                  <a:gd name="connsiteY85" fmla="*/ 221651 h 694476"/>
                  <a:gd name="connsiteX86" fmla="*/ 633950 w 913887"/>
                  <a:gd name="connsiteY86" fmla="*/ 165644 h 694476"/>
                  <a:gd name="connsiteX87" fmla="*/ 653095 w 913887"/>
                  <a:gd name="connsiteY87" fmla="*/ 166501 h 694476"/>
                  <a:gd name="connsiteX88" fmla="*/ 663953 w 913887"/>
                  <a:gd name="connsiteY88" fmla="*/ 174978 h 694476"/>
                  <a:gd name="connsiteX89" fmla="*/ 680432 w 913887"/>
                  <a:gd name="connsiteY89" fmla="*/ 169739 h 694476"/>
                  <a:gd name="connsiteX90" fmla="*/ 663191 w 913887"/>
                  <a:gd name="connsiteY90" fmla="*/ 172597 h 694476"/>
                  <a:gd name="connsiteX91" fmla="*/ 655095 w 913887"/>
                  <a:gd name="connsiteY91" fmla="*/ 168311 h 694476"/>
                  <a:gd name="connsiteX92" fmla="*/ 664144 w 913887"/>
                  <a:gd name="connsiteY92" fmla="*/ 136021 h 694476"/>
                  <a:gd name="connsiteX93" fmla="*/ 714245 w 913887"/>
                  <a:gd name="connsiteY93" fmla="*/ 57154 h 694476"/>
                  <a:gd name="connsiteX94" fmla="*/ 713388 w 913887"/>
                  <a:gd name="connsiteY94" fmla="*/ 27436 h 694476"/>
                  <a:gd name="connsiteX95" fmla="*/ 714817 w 913887"/>
                  <a:gd name="connsiteY95" fmla="*/ 19721 h 694476"/>
                  <a:gd name="connsiteX96" fmla="*/ 732248 w 913887"/>
                  <a:gd name="connsiteY96" fmla="*/ 14768 h 694476"/>
                  <a:gd name="connsiteX97" fmla="*/ 803113 w 913887"/>
                  <a:gd name="connsiteY97" fmla="*/ 10005 h 694476"/>
                  <a:gd name="connsiteX98" fmla="*/ 893220 w 913887"/>
                  <a:gd name="connsiteY98" fmla="*/ 290 h 694476"/>
                  <a:gd name="connsiteX99" fmla="*/ 909032 w 913887"/>
                  <a:gd name="connsiteY99" fmla="*/ 26960 h 694476"/>
                  <a:gd name="connsiteX100" fmla="*/ 899030 w 913887"/>
                  <a:gd name="connsiteY100" fmla="*/ 56868 h 694476"/>
                  <a:gd name="connsiteX101" fmla="*/ 890553 w 913887"/>
                  <a:gd name="connsiteY101" fmla="*/ 72584 h 694476"/>
                  <a:gd name="connsiteX102" fmla="*/ 809114 w 913887"/>
                  <a:gd name="connsiteY102" fmla="*/ 182122 h 69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3887" h="694476">
                    <a:moveTo>
                      <a:pt x="809114" y="182312"/>
                    </a:moveTo>
                    <a:cubicBezTo>
                      <a:pt x="809114" y="184503"/>
                      <a:pt x="809114" y="186694"/>
                      <a:pt x="809114" y="188885"/>
                    </a:cubicBezTo>
                    <a:cubicBezTo>
                      <a:pt x="800732" y="200505"/>
                      <a:pt x="795589" y="214031"/>
                      <a:pt x="787969" y="226032"/>
                    </a:cubicBezTo>
                    <a:cubicBezTo>
                      <a:pt x="785016" y="231271"/>
                      <a:pt x="781873" y="236414"/>
                      <a:pt x="779682" y="241939"/>
                    </a:cubicBezTo>
                    <a:cubicBezTo>
                      <a:pt x="777110" y="266037"/>
                      <a:pt x="805019" y="268133"/>
                      <a:pt x="811305" y="285754"/>
                    </a:cubicBezTo>
                    <a:cubicBezTo>
                      <a:pt x="812353" y="290040"/>
                      <a:pt x="812448" y="294231"/>
                      <a:pt x="811305" y="298517"/>
                    </a:cubicBezTo>
                    <a:cubicBezTo>
                      <a:pt x="805114" y="338046"/>
                      <a:pt x="826259" y="373098"/>
                      <a:pt x="830165" y="410912"/>
                    </a:cubicBezTo>
                    <a:cubicBezTo>
                      <a:pt x="830927" y="423771"/>
                      <a:pt x="838451" y="434344"/>
                      <a:pt x="842642" y="446060"/>
                    </a:cubicBezTo>
                    <a:cubicBezTo>
                      <a:pt x="844166" y="455489"/>
                      <a:pt x="841594" y="463109"/>
                      <a:pt x="833308" y="468348"/>
                    </a:cubicBezTo>
                    <a:cubicBezTo>
                      <a:pt x="799685" y="491303"/>
                      <a:pt x="782159" y="527213"/>
                      <a:pt x="760060" y="559312"/>
                    </a:cubicBezTo>
                    <a:cubicBezTo>
                      <a:pt x="746726" y="578648"/>
                      <a:pt x="758536" y="594554"/>
                      <a:pt x="768252" y="611223"/>
                    </a:cubicBezTo>
                    <a:cubicBezTo>
                      <a:pt x="782159" y="635036"/>
                      <a:pt x="806543" y="654086"/>
                      <a:pt x="803780" y="685899"/>
                    </a:cubicBezTo>
                    <a:cubicBezTo>
                      <a:pt x="800161" y="693043"/>
                      <a:pt x="794636" y="695900"/>
                      <a:pt x="786730" y="693805"/>
                    </a:cubicBezTo>
                    <a:cubicBezTo>
                      <a:pt x="768538" y="685137"/>
                      <a:pt x="758536" y="668564"/>
                      <a:pt x="749202" y="652466"/>
                    </a:cubicBezTo>
                    <a:cubicBezTo>
                      <a:pt x="726723" y="613795"/>
                      <a:pt x="695291" y="605032"/>
                      <a:pt x="652809" y="614747"/>
                    </a:cubicBezTo>
                    <a:cubicBezTo>
                      <a:pt x="614804" y="623415"/>
                      <a:pt x="576895" y="636464"/>
                      <a:pt x="536794" y="631797"/>
                    </a:cubicBezTo>
                    <a:cubicBezTo>
                      <a:pt x="524602" y="625701"/>
                      <a:pt x="513077" y="617795"/>
                      <a:pt x="498409" y="618462"/>
                    </a:cubicBezTo>
                    <a:cubicBezTo>
                      <a:pt x="456118" y="607223"/>
                      <a:pt x="412398" y="604365"/>
                      <a:pt x="369917" y="594364"/>
                    </a:cubicBezTo>
                    <a:cubicBezTo>
                      <a:pt x="364583" y="576647"/>
                      <a:pt x="376870" y="571885"/>
                      <a:pt x="389728" y="567599"/>
                    </a:cubicBezTo>
                    <a:cubicBezTo>
                      <a:pt x="395825" y="566265"/>
                      <a:pt x="402111" y="565122"/>
                      <a:pt x="408302" y="565789"/>
                    </a:cubicBezTo>
                    <a:cubicBezTo>
                      <a:pt x="484883" y="573504"/>
                      <a:pt x="560035" y="566360"/>
                      <a:pt x="633569" y="543786"/>
                    </a:cubicBezTo>
                    <a:cubicBezTo>
                      <a:pt x="647380" y="535214"/>
                      <a:pt x="664715" y="531404"/>
                      <a:pt x="673193" y="515402"/>
                    </a:cubicBezTo>
                    <a:cubicBezTo>
                      <a:pt x="665573" y="530832"/>
                      <a:pt x="650333" y="530832"/>
                      <a:pt x="636235" y="533118"/>
                    </a:cubicBezTo>
                    <a:cubicBezTo>
                      <a:pt x="630044" y="534166"/>
                      <a:pt x="623853" y="534642"/>
                      <a:pt x="617948" y="536928"/>
                    </a:cubicBezTo>
                    <a:cubicBezTo>
                      <a:pt x="601279" y="543405"/>
                      <a:pt x="579085" y="559979"/>
                      <a:pt x="570227" y="534833"/>
                    </a:cubicBezTo>
                    <a:cubicBezTo>
                      <a:pt x="561750" y="511020"/>
                      <a:pt x="590516" y="507020"/>
                      <a:pt x="606232" y="501209"/>
                    </a:cubicBezTo>
                    <a:cubicBezTo>
                      <a:pt x="651476" y="484445"/>
                      <a:pt x="683289" y="454727"/>
                      <a:pt x="702625" y="411198"/>
                    </a:cubicBezTo>
                    <a:cubicBezTo>
                      <a:pt x="707483" y="400340"/>
                      <a:pt x="715579" y="386624"/>
                      <a:pt x="692909" y="385481"/>
                    </a:cubicBezTo>
                    <a:cubicBezTo>
                      <a:pt x="676145" y="394815"/>
                      <a:pt x="663477" y="409198"/>
                      <a:pt x="648142" y="420056"/>
                    </a:cubicBezTo>
                    <a:cubicBezTo>
                      <a:pt x="608042" y="448536"/>
                      <a:pt x="564988" y="453489"/>
                      <a:pt x="518316" y="438916"/>
                    </a:cubicBezTo>
                    <a:cubicBezTo>
                      <a:pt x="499742" y="433106"/>
                      <a:pt x="482407" y="418151"/>
                      <a:pt x="456403" y="429296"/>
                    </a:cubicBezTo>
                    <a:cubicBezTo>
                      <a:pt x="476025" y="452156"/>
                      <a:pt x="512410" y="443964"/>
                      <a:pt x="525650" y="470920"/>
                    </a:cubicBezTo>
                    <a:cubicBezTo>
                      <a:pt x="527174" y="475301"/>
                      <a:pt x="527079" y="479588"/>
                      <a:pt x="525460" y="483969"/>
                    </a:cubicBezTo>
                    <a:cubicBezTo>
                      <a:pt x="511839" y="494351"/>
                      <a:pt x="498694" y="486446"/>
                      <a:pt x="485550" y="482826"/>
                    </a:cubicBezTo>
                    <a:cubicBezTo>
                      <a:pt x="474406" y="479778"/>
                      <a:pt x="462023" y="477968"/>
                      <a:pt x="455642" y="488636"/>
                    </a:cubicBezTo>
                    <a:cubicBezTo>
                      <a:pt x="435258" y="522831"/>
                      <a:pt x="396777" y="527213"/>
                      <a:pt x="366487" y="545024"/>
                    </a:cubicBezTo>
                    <a:cubicBezTo>
                      <a:pt x="360487" y="548072"/>
                      <a:pt x="354295" y="550263"/>
                      <a:pt x="347914" y="552263"/>
                    </a:cubicBezTo>
                    <a:cubicBezTo>
                      <a:pt x="337341" y="555502"/>
                      <a:pt x="326959" y="559312"/>
                      <a:pt x="316386" y="562646"/>
                    </a:cubicBezTo>
                    <a:cubicBezTo>
                      <a:pt x="302670" y="567027"/>
                      <a:pt x="288668" y="569789"/>
                      <a:pt x="274952" y="563312"/>
                    </a:cubicBezTo>
                    <a:cubicBezTo>
                      <a:pt x="259236" y="555883"/>
                      <a:pt x="239710" y="547882"/>
                      <a:pt x="239043" y="529403"/>
                    </a:cubicBezTo>
                    <a:cubicBezTo>
                      <a:pt x="238281" y="508163"/>
                      <a:pt x="261141" y="511687"/>
                      <a:pt x="274952" y="507591"/>
                    </a:cubicBezTo>
                    <a:cubicBezTo>
                      <a:pt x="365344" y="480635"/>
                      <a:pt x="396777" y="438154"/>
                      <a:pt x="402683" y="332331"/>
                    </a:cubicBezTo>
                    <a:cubicBezTo>
                      <a:pt x="383728" y="342142"/>
                      <a:pt x="373441" y="361192"/>
                      <a:pt x="356010" y="371574"/>
                    </a:cubicBezTo>
                    <a:cubicBezTo>
                      <a:pt x="352010" y="373574"/>
                      <a:pt x="347818" y="374527"/>
                      <a:pt x="343342" y="374622"/>
                    </a:cubicBezTo>
                    <a:cubicBezTo>
                      <a:pt x="319243" y="369669"/>
                      <a:pt x="325911" y="342904"/>
                      <a:pt x="312100" y="330998"/>
                    </a:cubicBezTo>
                    <a:cubicBezTo>
                      <a:pt x="291621" y="340332"/>
                      <a:pt x="292669" y="373289"/>
                      <a:pt x="264570" y="373670"/>
                    </a:cubicBezTo>
                    <a:cubicBezTo>
                      <a:pt x="239995" y="356144"/>
                      <a:pt x="237614" y="317758"/>
                      <a:pt x="203419" y="309185"/>
                    </a:cubicBezTo>
                    <a:cubicBezTo>
                      <a:pt x="195037" y="307090"/>
                      <a:pt x="187608" y="298422"/>
                      <a:pt x="178845" y="307661"/>
                    </a:cubicBezTo>
                    <a:cubicBezTo>
                      <a:pt x="178559" y="329093"/>
                      <a:pt x="195228" y="344999"/>
                      <a:pt x="196943" y="365573"/>
                    </a:cubicBezTo>
                    <a:cubicBezTo>
                      <a:pt x="197609" y="373574"/>
                      <a:pt x="197133" y="381861"/>
                      <a:pt x="189799" y="386528"/>
                    </a:cubicBezTo>
                    <a:cubicBezTo>
                      <a:pt x="181036" y="392053"/>
                      <a:pt x="175130" y="384528"/>
                      <a:pt x="169987" y="379289"/>
                    </a:cubicBezTo>
                    <a:cubicBezTo>
                      <a:pt x="154747" y="364049"/>
                      <a:pt x="144745" y="342904"/>
                      <a:pt x="117123" y="336427"/>
                    </a:cubicBezTo>
                    <a:cubicBezTo>
                      <a:pt x="118933" y="347952"/>
                      <a:pt x="134077" y="355667"/>
                      <a:pt x="126172" y="367288"/>
                    </a:cubicBezTo>
                    <a:cubicBezTo>
                      <a:pt x="121790" y="371574"/>
                      <a:pt x="117313" y="375860"/>
                      <a:pt x="111789" y="382623"/>
                    </a:cubicBezTo>
                    <a:cubicBezTo>
                      <a:pt x="119885" y="377003"/>
                      <a:pt x="122267" y="369098"/>
                      <a:pt x="129220" y="365669"/>
                    </a:cubicBezTo>
                    <a:cubicBezTo>
                      <a:pt x="158176" y="369288"/>
                      <a:pt x="159509" y="391100"/>
                      <a:pt x="154651" y="411008"/>
                    </a:cubicBezTo>
                    <a:cubicBezTo>
                      <a:pt x="147032" y="441678"/>
                      <a:pt x="126267" y="458728"/>
                      <a:pt x="92263" y="453775"/>
                    </a:cubicBezTo>
                    <a:cubicBezTo>
                      <a:pt x="50829" y="443774"/>
                      <a:pt x="13491" y="428534"/>
                      <a:pt x="1013" y="381861"/>
                    </a:cubicBezTo>
                    <a:cubicBezTo>
                      <a:pt x="1013" y="364621"/>
                      <a:pt x="-4702" y="346238"/>
                      <a:pt x="11015" y="332236"/>
                    </a:cubicBezTo>
                    <a:cubicBezTo>
                      <a:pt x="21683" y="313567"/>
                      <a:pt x="25969" y="292421"/>
                      <a:pt x="37780" y="273657"/>
                    </a:cubicBezTo>
                    <a:cubicBezTo>
                      <a:pt x="59211" y="239367"/>
                      <a:pt x="83214" y="218317"/>
                      <a:pt x="125600" y="235271"/>
                    </a:cubicBezTo>
                    <a:cubicBezTo>
                      <a:pt x="142174" y="205744"/>
                      <a:pt x="165415" y="192695"/>
                      <a:pt x="200086" y="202220"/>
                    </a:cubicBezTo>
                    <a:cubicBezTo>
                      <a:pt x="212849" y="205744"/>
                      <a:pt x="227613" y="208030"/>
                      <a:pt x="241329" y="192885"/>
                    </a:cubicBezTo>
                    <a:cubicBezTo>
                      <a:pt x="200562" y="177359"/>
                      <a:pt x="168368" y="203934"/>
                      <a:pt x="133411" y="208601"/>
                    </a:cubicBezTo>
                    <a:cubicBezTo>
                      <a:pt x="121028" y="207077"/>
                      <a:pt x="107503" y="210983"/>
                      <a:pt x="96644" y="201553"/>
                    </a:cubicBezTo>
                    <a:cubicBezTo>
                      <a:pt x="109598" y="196981"/>
                      <a:pt x="125695" y="202315"/>
                      <a:pt x="136459" y="189266"/>
                    </a:cubicBezTo>
                    <a:cubicBezTo>
                      <a:pt x="131410" y="173168"/>
                      <a:pt x="115599" y="183551"/>
                      <a:pt x="106741" y="177359"/>
                    </a:cubicBezTo>
                    <a:cubicBezTo>
                      <a:pt x="106360" y="175073"/>
                      <a:pt x="105884" y="172787"/>
                      <a:pt x="105312" y="170501"/>
                    </a:cubicBezTo>
                    <a:cubicBezTo>
                      <a:pt x="145888" y="142498"/>
                      <a:pt x="189132" y="121829"/>
                      <a:pt x="240091" y="123067"/>
                    </a:cubicBezTo>
                    <a:cubicBezTo>
                      <a:pt x="262284" y="128972"/>
                      <a:pt x="280858" y="143165"/>
                      <a:pt x="303813" y="151451"/>
                    </a:cubicBezTo>
                    <a:cubicBezTo>
                      <a:pt x="293335" y="140307"/>
                      <a:pt x="282763" y="131639"/>
                      <a:pt x="271333" y="123924"/>
                    </a:cubicBezTo>
                    <a:cubicBezTo>
                      <a:pt x="262475" y="117638"/>
                      <a:pt x="251902" y="113161"/>
                      <a:pt x="248282" y="101540"/>
                    </a:cubicBezTo>
                    <a:cubicBezTo>
                      <a:pt x="242091" y="92682"/>
                      <a:pt x="235900" y="83824"/>
                      <a:pt x="229709" y="74966"/>
                    </a:cubicBezTo>
                    <a:cubicBezTo>
                      <a:pt x="229423" y="71537"/>
                      <a:pt x="229137" y="68108"/>
                      <a:pt x="228756" y="64583"/>
                    </a:cubicBezTo>
                    <a:cubicBezTo>
                      <a:pt x="249806" y="49153"/>
                      <a:pt x="263332" y="66679"/>
                      <a:pt x="278381" y="76204"/>
                    </a:cubicBezTo>
                    <a:cubicBezTo>
                      <a:pt x="307433" y="94397"/>
                      <a:pt x="328292" y="123543"/>
                      <a:pt x="360296" y="137831"/>
                    </a:cubicBezTo>
                    <a:cubicBezTo>
                      <a:pt x="368107" y="143831"/>
                      <a:pt x="375917" y="148784"/>
                      <a:pt x="385633" y="140688"/>
                    </a:cubicBezTo>
                    <a:cubicBezTo>
                      <a:pt x="390491" y="136688"/>
                      <a:pt x="395539" y="128306"/>
                      <a:pt x="400016" y="129163"/>
                    </a:cubicBezTo>
                    <a:cubicBezTo>
                      <a:pt x="430781" y="134402"/>
                      <a:pt x="455165" y="118971"/>
                      <a:pt x="480978" y="107160"/>
                    </a:cubicBezTo>
                    <a:cubicBezTo>
                      <a:pt x="513268" y="126877"/>
                      <a:pt x="548605" y="120781"/>
                      <a:pt x="583372" y="119257"/>
                    </a:cubicBezTo>
                    <a:cubicBezTo>
                      <a:pt x="599564" y="119828"/>
                      <a:pt x="615280" y="111256"/>
                      <a:pt x="631759" y="116495"/>
                    </a:cubicBezTo>
                    <a:cubicBezTo>
                      <a:pt x="636045" y="118495"/>
                      <a:pt x="639093" y="121638"/>
                      <a:pt x="640712" y="126115"/>
                    </a:cubicBezTo>
                    <a:cubicBezTo>
                      <a:pt x="637378" y="153833"/>
                      <a:pt x="618424" y="172692"/>
                      <a:pt x="597564" y="185265"/>
                    </a:cubicBezTo>
                    <a:cubicBezTo>
                      <a:pt x="568799" y="202601"/>
                      <a:pt x="572894" y="216698"/>
                      <a:pt x="593659" y="234986"/>
                    </a:cubicBezTo>
                    <a:cubicBezTo>
                      <a:pt x="586896" y="263846"/>
                      <a:pt x="565369" y="278610"/>
                      <a:pt x="542605" y="292136"/>
                    </a:cubicBezTo>
                    <a:cubicBezTo>
                      <a:pt x="569751" y="275181"/>
                      <a:pt x="604232" y="264608"/>
                      <a:pt x="601945" y="221651"/>
                    </a:cubicBezTo>
                    <a:cubicBezTo>
                      <a:pt x="585467" y="187456"/>
                      <a:pt x="614900" y="179550"/>
                      <a:pt x="633950" y="165644"/>
                    </a:cubicBezTo>
                    <a:cubicBezTo>
                      <a:pt x="640427" y="163548"/>
                      <a:pt x="646903" y="163358"/>
                      <a:pt x="653095" y="166501"/>
                    </a:cubicBezTo>
                    <a:cubicBezTo>
                      <a:pt x="656524" y="169454"/>
                      <a:pt x="659381" y="173835"/>
                      <a:pt x="663953" y="174978"/>
                    </a:cubicBezTo>
                    <a:cubicBezTo>
                      <a:pt x="670240" y="176597"/>
                      <a:pt x="675383" y="172883"/>
                      <a:pt x="680432" y="169739"/>
                    </a:cubicBezTo>
                    <a:cubicBezTo>
                      <a:pt x="674621" y="170120"/>
                      <a:pt x="669287" y="173645"/>
                      <a:pt x="663191" y="172597"/>
                    </a:cubicBezTo>
                    <a:cubicBezTo>
                      <a:pt x="660048" y="172121"/>
                      <a:pt x="657381" y="170787"/>
                      <a:pt x="655095" y="168311"/>
                    </a:cubicBezTo>
                    <a:cubicBezTo>
                      <a:pt x="647189" y="154499"/>
                      <a:pt x="653857" y="142117"/>
                      <a:pt x="664144" y="136021"/>
                    </a:cubicBezTo>
                    <a:cubicBezTo>
                      <a:pt x="694910" y="117923"/>
                      <a:pt x="705387" y="88396"/>
                      <a:pt x="714245" y="57154"/>
                    </a:cubicBezTo>
                    <a:cubicBezTo>
                      <a:pt x="716912" y="47153"/>
                      <a:pt x="718722" y="37247"/>
                      <a:pt x="713388" y="27436"/>
                    </a:cubicBezTo>
                    <a:cubicBezTo>
                      <a:pt x="714436" y="24959"/>
                      <a:pt x="714912" y="22388"/>
                      <a:pt x="714817" y="19721"/>
                    </a:cubicBezTo>
                    <a:cubicBezTo>
                      <a:pt x="719103" y="12767"/>
                      <a:pt x="725390" y="12577"/>
                      <a:pt x="732248" y="14768"/>
                    </a:cubicBezTo>
                    <a:cubicBezTo>
                      <a:pt x="752441" y="37437"/>
                      <a:pt x="776062" y="35849"/>
                      <a:pt x="803113" y="10005"/>
                    </a:cubicBezTo>
                    <a:cubicBezTo>
                      <a:pt x="831498" y="-6949"/>
                      <a:pt x="863216" y="3528"/>
                      <a:pt x="893220" y="290"/>
                    </a:cubicBezTo>
                    <a:cubicBezTo>
                      <a:pt x="908651" y="-1330"/>
                      <a:pt x="921128" y="8386"/>
                      <a:pt x="909032" y="26960"/>
                    </a:cubicBezTo>
                    <a:cubicBezTo>
                      <a:pt x="902935" y="36294"/>
                      <a:pt x="897506" y="45248"/>
                      <a:pt x="899030" y="56868"/>
                    </a:cubicBezTo>
                    <a:cubicBezTo>
                      <a:pt x="898078" y="63250"/>
                      <a:pt x="895506" y="71822"/>
                      <a:pt x="890553" y="72584"/>
                    </a:cubicBezTo>
                    <a:cubicBezTo>
                      <a:pt x="826164" y="81919"/>
                      <a:pt x="826545" y="138593"/>
                      <a:pt x="809114" y="182122"/>
                    </a:cubicBezTo>
                    <a:close/>
                  </a:path>
                </a:pathLst>
              </a:custGeom>
              <a:solidFill>
                <a:srgbClr val="031B26"/>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79922B64-7409-3505-2E6F-558A9D931F9C}"/>
                  </a:ext>
                </a:extLst>
              </p:cNvPr>
              <p:cNvSpPr/>
              <p:nvPr/>
            </p:nvSpPr>
            <p:spPr>
              <a:xfrm>
                <a:off x="4587658" y="2471260"/>
                <a:ext cx="107716" cy="114129"/>
              </a:xfrm>
              <a:custGeom>
                <a:avLst/>
                <a:gdLst>
                  <a:gd name="connsiteX0" fmla="*/ 47683 w 107716"/>
                  <a:gd name="connsiteY0" fmla="*/ 113824 h 114129"/>
                  <a:gd name="connsiteX1" fmla="*/ 28538 w 107716"/>
                  <a:gd name="connsiteY1" fmla="*/ 112967 h 114129"/>
                  <a:gd name="connsiteX2" fmla="*/ 18155 w 107716"/>
                  <a:gd name="connsiteY2" fmla="*/ 98393 h 114129"/>
                  <a:gd name="connsiteX3" fmla="*/ 26823 w 107716"/>
                  <a:gd name="connsiteY3" fmla="*/ 65532 h 114129"/>
                  <a:gd name="connsiteX4" fmla="*/ 26347 w 107716"/>
                  <a:gd name="connsiteY4" fmla="*/ 65056 h 114129"/>
                  <a:gd name="connsiteX5" fmla="*/ 439 w 107716"/>
                  <a:gd name="connsiteY5" fmla="*/ 47625 h 114129"/>
                  <a:gd name="connsiteX6" fmla="*/ 103499 w 107716"/>
                  <a:gd name="connsiteY6" fmla="*/ 0 h 114129"/>
                  <a:gd name="connsiteX7" fmla="*/ 71876 w 107716"/>
                  <a:gd name="connsiteY7" fmla="*/ 76867 h 114129"/>
                  <a:gd name="connsiteX8" fmla="*/ 47588 w 107716"/>
                  <a:gd name="connsiteY8" fmla="*/ 113824 h 114129"/>
                  <a:gd name="connsiteX9" fmla="*/ 47778 w 107716"/>
                  <a:gd name="connsiteY9" fmla="*/ 113824 h 11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16" h="114129">
                    <a:moveTo>
                      <a:pt x="47683" y="113824"/>
                    </a:moveTo>
                    <a:cubicBezTo>
                      <a:pt x="41301" y="113538"/>
                      <a:pt x="34919" y="113252"/>
                      <a:pt x="28538" y="112967"/>
                    </a:cubicBezTo>
                    <a:cubicBezTo>
                      <a:pt x="11488" y="117729"/>
                      <a:pt x="16155" y="106870"/>
                      <a:pt x="18155" y="98393"/>
                    </a:cubicBezTo>
                    <a:cubicBezTo>
                      <a:pt x="20822" y="87344"/>
                      <a:pt x="37396" y="80010"/>
                      <a:pt x="26823" y="65532"/>
                    </a:cubicBezTo>
                    <a:lnTo>
                      <a:pt x="26347" y="65056"/>
                    </a:lnTo>
                    <a:cubicBezTo>
                      <a:pt x="22156" y="52578"/>
                      <a:pt x="-3657" y="72199"/>
                      <a:pt x="439" y="47625"/>
                    </a:cubicBezTo>
                    <a:cubicBezTo>
                      <a:pt x="44540" y="52864"/>
                      <a:pt x="66257" y="9716"/>
                      <a:pt x="103499" y="0"/>
                    </a:cubicBezTo>
                    <a:cubicBezTo>
                      <a:pt x="113405" y="34004"/>
                      <a:pt x="107024" y="60484"/>
                      <a:pt x="71876" y="76867"/>
                    </a:cubicBezTo>
                    <a:cubicBezTo>
                      <a:pt x="57779" y="83439"/>
                      <a:pt x="45397" y="94869"/>
                      <a:pt x="47588" y="113824"/>
                    </a:cubicBezTo>
                    <a:cubicBezTo>
                      <a:pt x="47588" y="113824"/>
                      <a:pt x="47778" y="113824"/>
                      <a:pt x="47778" y="113824"/>
                    </a:cubicBezTo>
                    <a:close/>
                  </a:path>
                </a:pathLst>
              </a:custGeom>
              <a:solidFill>
                <a:srgbClr val="0B3250"/>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6F65C64F-1294-5540-2460-EBF0382B3566}"/>
                  </a:ext>
                </a:extLst>
              </p:cNvPr>
              <p:cNvSpPr/>
              <p:nvPr/>
            </p:nvSpPr>
            <p:spPr>
              <a:xfrm>
                <a:off x="4509230" y="2518885"/>
                <a:ext cx="104870" cy="25241"/>
              </a:xfrm>
              <a:custGeom>
                <a:avLst/>
                <a:gdLst>
                  <a:gd name="connsiteX0" fmla="*/ 78867 w 104870"/>
                  <a:gd name="connsiteY0" fmla="*/ 0 h 25241"/>
                  <a:gd name="connsiteX1" fmla="*/ 104870 w 104870"/>
                  <a:gd name="connsiteY1" fmla="*/ 17431 h 25241"/>
                  <a:gd name="connsiteX2" fmla="*/ 56102 w 104870"/>
                  <a:gd name="connsiteY2" fmla="*/ 25241 h 25241"/>
                  <a:gd name="connsiteX3" fmla="*/ 0 w 104870"/>
                  <a:gd name="connsiteY3" fmla="*/ 9144 h 25241"/>
                  <a:gd name="connsiteX4" fmla="*/ 8858 w 104870"/>
                  <a:gd name="connsiteY4" fmla="*/ 571 h 25241"/>
                  <a:gd name="connsiteX5" fmla="*/ 78867 w 104870"/>
                  <a:gd name="connsiteY5" fmla="*/ 9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70" h="25241">
                    <a:moveTo>
                      <a:pt x="78867" y="0"/>
                    </a:moveTo>
                    <a:cubicBezTo>
                      <a:pt x="84391" y="10477"/>
                      <a:pt x="101727" y="3334"/>
                      <a:pt x="104870" y="17431"/>
                    </a:cubicBezTo>
                    <a:cubicBezTo>
                      <a:pt x="88582" y="20002"/>
                      <a:pt x="72390" y="22574"/>
                      <a:pt x="56102" y="25241"/>
                    </a:cubicBezTo>
                    <a:cubicBezTo>
                      <a:pt x="39529" y="12382"/>
                      <a:pt x="11716" y="38671"/>
                      <a:pt x="0" y="9144"/>
                    </a:cubicBezTo>
                    <a:cubicBezTo>
                      <a:pt x="2953" y="6286"/>
                      <a:pt x="5905" y="3429"/>
                      <a:pt x="8858" y="571"/>
                    </a:cubicBezTo>
                    <a:cubicBezTo>
                      <a:pt x="32195" y="381"/>
                      <a:pt x="55531" y="191"/>
                      <a:pt x="78867" y="95"/>
                    </a:cubicBezTo>
                    <a:close/>
                  </a:path>
                </a:pathLst>
              </a:custGeom>
              <a:solidFill>
                <a:srgbClr val="7B858E"/>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BA976C4F-210D-2D70-44FC-C3A4392F6708}"/>
                  </a:ext>
                </a:extLst>
              </p:cNvPr>
              <p:cNvSpPr/>
              <p:nvPr/>
            </p:nvSpPr>
            <p:spPr>
              <a:xfrm>
                <a:off x="4765323" y="2121216"/>
                <a:ext cx="228285" cy="230709"/>
              </a:xfrm>
              <a:custGeom>
                <a:avLst/>
                <a:gdLst>
                  <a:gd name="connsiteX0" fmla="*/ 97855 w 228285"/>
                  <a:gd name="connsiteY0" fmla="*/ 0 h 230709"/>
                  <a:gd name="connsiteX1" fmla="*/ 147862 w 228285"/>
                  <a:gd name="connsiteY1" fmla="*/ 6858 h 230709"/>
                  <a:gd name="connsiteX2" fmla="*/ 211298 w 228285"/>
                  <a:gd name="connsiteY2" fmla="*/ 70866 h 230709"/>
                  <a:gd name="connsiteX3" fmla="*/ 222061 w 228285"/>
                  <a:gd name="connsiteY3" fmla="*/ 153638 h 230709"/>
                  <a:gd name="connsiteX4" fmla="*/ 199582 w 228285"/>
                  <a:gd name="connsiteY4" fmla="*/ 188119 h 230709"/>
                  <a:gd name="connsiteX5" fmla="*/ 105856 w 228285"/>
                  <a:gd name="connsiteY5" fmla="*/ 206312 h 230709"/>
                  <a:gd name="connsiteX6" fmla="*/ 64994 w 228285"/>
                  <a:gd name="connsiteY6" fmla="*/ 219551 h 230709"/>
                  <a:gd name="connsiteX7" fmla="*/ 79472 w 228285"/>
                  <a:gd name="connsiteY7" fmla="*/ 176879 h 230709"/>
                  <a:gd name="connsiteX8" fmla="*/ 37562 w 228285"/>
                  <a:gd name="connsiteY8" fmla="*/ 103727 h 230709"/>
                  <a:gd name="connsiteX9" fmla="*/ 510 w 228285"/>
                  <a:gd name="connsiteY9" fmla="*/ 87059 h 230709"/>
                  <a:gd name="connsiteX10" fmla="*/ 51278 w 228285"/>
                  <a:gd name="connsiteY10" fmla="*/ 35528 h 230709"/>
                  <a:gd name="connsiteX11" fmla="*/ 59089 w 228285"/>
                  <a:gd name="connsiteY11" fmla="*/ 27051 h 230709"/>
                  <a:gd name="connsiteX12" fmla="*/ 97760 w 228285"/>
                  <a:gd name="connsiteY12" fmla="*/ 0 h 23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285" h="230709">
                    <a:moveTo>
                      <a:pt x="97855" y="0"/>
                    </a:moveTo>
                    <a:cubicBezTo>
                      <a:pt x="113095" y="12383"/>
                      <a:pt x="131098" y="6763"/>
                      <a:pt x="147862" y="6858"/>
                    </a:cubicBezTo>
                    <a:cubicBezTo>
                      <a:pt x="190819" y="7239"/>
                      <a:pt x="210631" y="28861"/>
                      <a:pt x="211298" y="70866"/>
                    </a:cubicBezTo>
                    <a:cubicBezTo>
                      <a:pt x="211774" y="98774"/>
                      <a:pt x="206821" y="127159"/>
                      <a:pt x="222061" y="153638"/>
                    </a:cubicBezTo>
                    <a:cubicBezTo>
                      <a:pt x="235873" y="177641"/>
                      <a:pt x="225966" y="187166"/>
                      <a:pt x="199582" y="188119"/>
                    </a:cubicBezTo>
                    <a:cubicBezTo>
                      <a:pt x="167674" y="189262"/>
                      <a:pt x="132717" y="177927"/>
                      <a:pt x="105856" y="206312"/>
                    </a:cubicBezTo>
                    <a:cubicBezTo>
                      <a:pt x="96998" y="225457"/>
                      <a:pt x="87568" y="242792"/>
                      <a:pt x="64994" y="219551"/>
                    </a:cubicBezTo>
                    <a:cubicBezTo>
                      <a:pt x="64232" y="203454"/>
                      <a:pt x="65661" y="188024"/>
                      <a:pt x="79472" y="176879"/>
                    </a:cubicBezTo>
                    <a:cubicBezTo>
                      <a:pt x="95760" y="113062"/>
                      <a:pt x="95283" y="111919"/>
                      <a:pt x="37562" y="103727"/>
                    </a:cubicBezTo>
                    <a:cubicBezTo>
                      <a:pt x="23465" y="101727"/>
                      <a:pt x="9558" y="99917"/>
                      <a:pt x="510" y="87059"/>
                    </a:cubicBezTo>
                    <a:cubicBezTo>
                      <a:pt x="-5110" y="47720"/>
                      <a:pt x="37276" y="55531"/>
                      <a:pt x="51278" y="35528"/>
                    </a:cubicBezTo>
                    <a:cubicBezTo>
                      <a:pt x="53469" y="32290"/>
                      <a:pt x="56041" y="29528"/>
                      <a:pt x="59089" y="27051"/>
                    </a:cubicBezTo>
                    <a:cubicBezTo>
                      <a:pt x="71281" y="17050"/>
                      <a:pt x="81377" y="4001"/>
                      <a:pt x="97760" y="0"/>
                    </a:cubicBezTo>
                    <a:close/>
                  </a:path>
                </a:pathLst>
              </a:custGeom>
              <a:solidFill>
                <a:srgbClr val="233545"/>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469936E3-9393-849D-007B-DD796EFD52FA}"/>
                  </a:ext>
                </a:extLst>
              </p:cNvPr>
              <p:cNvSpPr/>
              <p:nvPr/>
            </p:nvSpPr>
            <p:spPr>
              <a:xfrm>
                <a:off x="4708683" y="2219809"/>
                <a:ext cx="149451" cy="162832"/>
              </a:xfrm>
              <a:custGeom>
                <a:avLst/>
                <a:gdLst>
                  <a:gd name="connsiteX0" fmla="*/ 143256 w 149451"/>
                  <a:gd name="connsiteY0" fmla="*/ 78572 h 162832"/>
                  <a:gd name="connsiteX1" fmla="*/ 123349 w 149451"/>
                  <a:gd name="connsiteY1" fmla="*/ 120768 h 162832"/>
                  <a:gd name="connsiteX2" fmla="*/ 109061 w 149451"/>
                  <a:gd name="connsiteY2" fmla="*/ 146200 h 162832"/>
                  <a:gd name="connsiteX3" fmla="*/ 69723 w 149451"/>
                  <a:gd name="connsiteY3" fmla="*/ 162773 h 162832"/>
                  <a:gd name="connsiteX4" fmla="*/ 57817 w 149451"/>
                  <a:gd name="connsiteY4" fmla="*/ 157725 h 162832"/>
                  <a:gd name="connsiteX5" fmla="*/ 58579 w 149451"/>
                  <a:gd name="connsiteY5" fmla="*/ 146295 h 162832"/>
                  <a:gd name="connsiteX6" fmla="*/ 77629 w 149451"/>
                  <a:gd name="connsiteY6" fmla="*/ 89145 h 162832"/>
                  <a:gd name="connsiteX7" fmla="*/ 33528 w 149451"/>
                  <a:gd name="connsiteY7" fmla="*/ 36281 h 162832"/>
                  <a:gd name="connsiteX8" fmla="*/ 0 w 149451"/>
                  <a:gd name="connsiteY8" fmla="*/ 25232 h 162832"/>
                  <a:gd name="connsiteX9" fmla="*/ 381 w 149451"/>
                  <a:gd name="connsiteY9" fmla="*/ 25708 h 162832"/>
                  <a:gd name="connsiteX10" fmla="*/ 120967 w 149451"/>
                  <a:gd name="connsiteY10" fmla="*/ 8182 h 162832"/>
                  <a:gd name="connsiteX11" fmla="*/ 143161 w 149451"/>
                  <a:gd name="connsiteY11" fmla="*/ 78667 h 16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51" h="162832">
                    <a:moveTo>
                      <a:pt x="143256" y="78572"/>
                    </a:moveTo>
                    <a:cubicBezTo>
                      <a:pt x="133159" y="91050"/>
                      <a:pt x="137541" y="110290"/>
                      <a:pt x="123349" y="120768"/>
                    </a:cubicBezTo>
                    <a:cubicBezTo>
                      <a:pt x="119920" y="130007"/>
                      <a:pt x="115538" y="138580"/>
                      <a:pt x="109061" y="146200"/>
                    </a:cubicBezTo>
                    <a:cubicBezTo>
                      <a:pt x="98107" y="156868"/>
                      <a:pt x="85534" y="163535"/>
                      <a:pt x="69723" y="162773"/>
                    </a:cubicBezTo>
                    <a:cubicBezTo>
                      <a:pt x="65341" y="162011"/>
                      <a:pt x="61436" y="160297"/>
                      <a:pt x="57817" y="157725"/>
                    </a:cubicBezTo>
                    <a:cubicBezTo>
                      <a:pt x="55150" y="153724"/>
                      <a:pt x="55340" y="149914"/>
                      <a:pt x="58579" y="146295"/>
                    </a:cubicBezTo>
                    <a:cubicBezTo>
                      <a:pt x="107156" y="110957"/>
                      <a:pt x="107823" y="109147"/>
                      <a:pt x="77629" y="89145"/>
                    </a:cubicBezTo>
                    <a:cubicBezTo>
                      <a:pt x="92202" y="37043"/>
                      <a:pt x="84011" y="26375"/>
                      <a:pt x="33528" y="36281"/>
                    </a:cubicBezTo>
                    <a:cubicBezTo>
                      <a:pt x="18669" y="39234"/>
                      <a:pt x="6287" y="43996"/>
                      <a:pt x="0" y="25232"/>
                    </a:cubicBezTo>
                    <a:cubicBezTo>
                      <a:pt x="0" y="25232"/>
                      <a:pt x="381" y="25708"/>
                      <a:pt x="381" y="25708"/>
                    </a:cubicBezTo>
                    <a:cubicBezTo>
                      <a:pt x="36195" y="-9439"/>
                      <a:pt x="80867" y="-1343"/>
                      <a:pt x="120967" y="8182"/>
                    </a:cubicBezTo>
                    <a:cubicBezTo>
                      <a:pt x="156781" y="16660"/>
                      <a:pt x="151924" y="49807"/>
                      <a:pt x="143161" y="78667"/>
                    </a:cubicBezTo>
                    <a:close/>
                  </a:path>
                </a:pathLst>
              </a:custGeom>
              <a:solidFill>
                <a:srgbClr val="B3B6BB"/>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95908FA1-A34D-14E3-2AB3-ACF29CA98E19}"/>
                  </a:ext>
                </a:extLst>
              </p:cNvPr>
              <p:cNvSpPr/>
              <p:nvPr/>
            </p:nvSpPr>
            <p:spPr>
              <a:xfrm>
                <a:off x="4709159" y="2203393"/>
                <a:ext cx="157618" cy="96994"/>
              </a:xfrm>
              <a:custGeom>
                <a:avLst/>
                <a:gdLst>
                  <a:gd name="connsiteX0" fmla="*/ 142780 w 157618"/>
                  <a:gd name="connsiteY0" fmla="*/ 94988 h 96994"/>
                  <a:gd name="connsiteX1" fmla="*/ 59912 w 157618"/>
                  <a:gd name="connsiteY1" fmla="*/ 30504 h 96994"/>
                  <a:gd name="connsiteX2" fmla="*/ 0 w 157618"/>
                  <a:gd name="connsiteY2" fmla="*/ 42029 h 96994"/>
                  <a:gd name="connsiteX3" fmla="*/ 381 w 157618"/>
                  <a:gd name="connsiteY3" fmla="*/ 26123 h 96994"/>
                  <a:gd name="connsiteX4" fmla="*/ 57055 w 157618"/>
                  <a:gd name="connsiteY4" fmla="*/ 500 h 96994"/>
                  <a:gd name="connsiteX5" fmla="*/ 88487 w 157618"/>
                  <a:gd name="connsiteY5" fmla="*/ 9740 h 96994"/>
                  <a:gd name="connsiteX6" fmla="*/ 150876 w 157618"/>
                  <a:gd name="connsiteY6" fmla="*/ 95084 h 96994"/>
                  <a:gd name="connsiteX7" fmla="*/ 146971 w 157618"/>
                  <a:gd name="connsiteY7" fmla="*/ 96989 h 96994"/>
                  <a:gd name="connsiteX8" fmla="*/ 142780 w 157618"/>
                  <a:gd name="connsiteY8" fmla="*/ 94988 h 9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18" h="96994">
                    <a:moveTo>
                      <a:pt x="142780" y="94988"/>
                    </a:moveTo>
                    <a:cubicBezTo>
                      <a:pt x="138494" y="28980"/>
                      <a:pt x="126302" y="19360"/>
                      <a:pt x="59912" y="30504"/>
                    </a:cubicBezTo>
                    <a:cubicBezTo>
                      <a:pt x="39814" y="33838"/>
                      <a:pt x="19907" y="38124"/>
                      <a:pt x="0" y="42029"/>
                    </a:cubicBezTo>
                    <a:cubicBezTo>
                      <a:pt x="95" y="36695"/>
                      <a:pt x="286" y="31361"/>
                      <a:pt x="381" y="26123"/>
                    </a:cubicBezTo>
                    <a:cubicBezTo>
                      <a:pt x="18383" y="15550"/>
                      <a:pt x="32576" y="-3310"/>
                      <a:pt x="57055" y="500"/>
                    </a:cubicBezTo>
                    <a:cubicBezTo>
                      <a:pt x="67532" y="3644"/>
                      <a:pt x="77819" y="8597"/>
                      <a:pt x="88487" y="9740"/>
                    </a:cubicBezTo>
                    <a:cubicBezTo>
                      <a:pt x="161544" y="17169"/>
                      <a:pt x="165354" y="22122"/>
                      <a:pt x="150876" y="95084"/>
                    </a:cubicBezTo>
                    <a:cubicBezTo>
                      <a:pt x="150686" y="96036"/>
                      <a:pt x="148304" y="97084"/>
                      <a:pt x="146971" y="96989"/>
                    </a:cubicBezTo>
                    <a:cubicBezTo>
                      <a:pt x="145542" y="96989"/>
                      <a:pt x="144113" y="95750"/>
                      <a:pt x="142780" y="94988"/>
                    </a:cubicBezTo>
                    <a:close/>
                  </a:path>
                </a:pathLst>
              </a:custGeom>
              <a:solidFill>
                <a:srgbClr val="041A25"/>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845A766D-474D-1050-4E41-0CCD0B902644}"/>
                  </a:ext>
                </a:extLst>
              </p:cNvPr>
              <p:cNvSpPr/>
              <p:nvPr/>
            </p:nvSpPr>
            <p:spPr>
              <a:xfrm>
                <a:off x="4709445" y="2155602"/>
                <a:ext cx="120914" cy="75608"/>
              </a:xfrm>
              <a:custGeom>
                <a:avLst/>
                <a:gdLst>
                  <a:gd name="connsiteX0" fmla="*/ 56674 w 120914"/>
                  <a:gd name="connsiteY0" fmla="*/ 48292 h 75608"/>
                  <a:gd name="connsiteX1" fmla="*/ 0 w 120914"/>
                  <a:gd name="connsiteY1" fmla="*/ 73914 h 75608"/>
                  <a:gd name="connsiteX2" fmla="*/ 191 w 120914"/>
                  <a:gd name="connsiteY2" fmla="*/ 72866 h 75608"/>
                  <a:gd name="connsiteX3" fmla="*/ 38671 w 120914"/>
                  <a:gd name="connsiteY3" fmla="*/ 29527 h 75608"/>
                  <a:gd name="connsiteX4" fmla="*/ 38291 w 120914"/>
                  <a:gd name="connsiteY4" fmla="*/ 29908 h 75608"/>
                  <a:gd name="connsiteX5" fmla="*/ 115062 w 120914"/>
                  <a:gd name="connsiteY5" fmla="*/ 0 h 75608"/>
                  <a:gd name="connsiteX6" fmla="*/ 108871 w 120914"/>
                  <a:gd name="connsiteY6" fmla="*/ 18955 h 75608"/>
                  <a:gd name="connsiteX7" fmla="*/ 56769 w 120914"/>
                  <a:gd name="connsiteY7" fmla="*/ 48292 h 7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14" h="75608">
                    <a:moveTo>
                      <a:pt x="56674" y="48292"/>
                    </a:moveTo>
                    <a:cubicBezTo>
                      <a:pt x="37147" y="55531"/>
                      <a:pt x="26670" y="82582"/>
                      <a:pt x="0" y="73914"/>
                    </a:cubicBezTo>
                    <a:cubicBezTo>
                      <a:pt x="0" y="73914"/>
                      <a:pt x="191" y="72866"/>
                      <a:pt x="191" y="72866"/>
                    </a:cubicBezTo>
                    <a:cubicBezTo>
                      <a:pt x="6668" y="52769"/>
                      <a:pt x="22479" y="40957"/>
                      <a:pt x="38671" y="29527"/>
                    </a:cubicBezTo>
                    <a:lnTo>
                      <a:pt x="38291" y="29908"/>
                    </a:lnTo>
                    <a:cubicBezTo>
                      <a:pt x="61627" y="14288"/>
                      <a:pt x="86487" y="2381"/>
                      <a:pt x="115062" y="0"/>
                    </a:cubicBezTo>
                    <a:cubicBezTo>
                      <a:pt x="126587" y="10763"/>
                      <a:pt x="119253" y="15526"/>
                      <a:pt x="108871" y="18955"/>
                    </a:cubicBezTo>
                    <a:cubicBezTo>
                      <a:pt x="89535" y="25336"/>
                      <a:pt x="69437" y="30194"/>
                      <a:pt x="56769" y="48292"/>
                    </a:cubicBezTo>
                    <a:close/>
                  </a:path>
                </a:pathLst>
              </a:custGeom>
              <a:solidFill>
                <a:srgbClr val="CBD4D9"/>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AE84B491-781A-7850-1043-D887E09520B4}"/>
                  </a:ext>
                </a:extLst>
              </p:cNvPr>
              <p:cNvSpPr/>
              <p:nvPr/>
            </p:nvSpPr>
            <p:spPr>
              <a:xfrm>
                <a:off x="4747736" y="2148267"/>
                <a:ext cx="76927" cy="37242"/>
              </a:xfrm>
              <a:custGeom>
                <a:avLst/>
                <a:gdLst>
                  <a:gd name="connsiteX0" fmla="*/ 76771 w 76927"/>
                  <a:gd name="connsiteY0" fmla="*/ 7334 h 37242"/>
                  <a:gd name="connsiteX1" fmla="*/ 0 w 76927"/>
                  <a:gd name="connsiteY1" fmla="*/ 37243 h 37242"/>
                  <a:gd name="connsiteX2" fmla="*/ 76676 w 76927"/>
                  <a:gd name="connsiteY2" fmla="*/ 0 h 37242"/>
                  <a:gd name="connsiteX3" fmla="*/ 76676 w 76927"/>
                  <a:gd name="connsiteY3" fmla="*/ 7334 h 37242"/>
                </a:gdLst>
                <a:ahLst/>
                <a:cxnLst>
                  <a:cxn ang="0">
                    <a:pos x="connsiteX0" y="connsiteY0"/>
                  </a:cxn>
                  <a:cxn ang="0">
                    <a:pos x="connsiteX1" y="connsiteY1"/>
                  </a:cxn>
                  <a:cxn ang="0">
                    <a:pos x="connsiteX2" y="connsiteY2"/>
                  </a:cxn>
                  <a:cxn ang="0">
                    <a:pos x="connsiteX3" y="connsiteY3"/>
                  </a:cxn>
                </a:cxnLst>
                <a:rect l="l" t="t" r="r" b="b"/>
                <a:pathLst>
                  <a:path w="76927" h="37242">
                    <a:moveTo>
                      <a:pt x="76771" y="7334"/>
                    </a:moveTo>
                    <a:cubicBezTo>
                      <a:pt x="50863" y="16573"/>
                      <a:pt x="28384" y="34385"/>
                      <a:pt x="0" y="37243"/>
                    </a:cubicBezTo>
                    <a:cubicBezTo>
                      <a:pt x="17240" y="7715"/>
                      <a:pt x="48863" y="7715"/>
                      <a:pt x="76676" y="0"/>
                    </a:cubicBezTo>
                    <a:cubicBezTo>
                      <a:pt x="76962" y="2477"/>
                      <a:pt x="77057" y="4953"/>
                      <a:pt x="76676" y="7334"/>
                    </a:cubicBezTo>
                    <a:close/>
                  </a:path>
                </a:pathLst>
              </a:custGeom>
              <a:solidFill>
                <a:srgbClr val="5D6266"/>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AA727EDE-0AD5-D9B4-6636-B88E40D7CB27}"/>
                  </a:ext>
                </a:extLst>
              </p:cNvPr>
              <p:cNvSpPr/>
              <p:nvPr/>
            </p:nvSpPr>
            <p:spPr>
              <a:xfrm>
                <a:off x="4709731" y="2185129"/>
                <a:ext cx="38481" cy="43338"/>
              </a:xfrm>
              <a:custGeom>
                <a:avLst/>
                <a:gdLst>
                  <a:gd name="connsiteX0" fmla="*/ 38481 w 38481"/>
                  <a:gd name="connsiteY0" fmla="*/ 0 h 43338"/>
                  <a:gd name="connsiteX1" fmla="*/ 0 w 38481"/>
                  <a:gd name="connsiteY1" fmla="*/ 43339 h 43338"/>
                  <a:gd name="connsiteX2" fmla="*/ 38481 w 38481"/>
                  <a:gd name="connsiteY2" fmla="*/ 0 h 43338"/>
                </a:gdLst>
                <a:ahLst/>
                <a:cxnLst>
                  <a:cxn ang="0">
                    <a:pos x="connsiteX0" y="connsiteY0"/>
                  </a:cxn>
                  <a:cxn ang="0">
                    <a:pos x="connsiteX1" y="connsiteY1"/>
                  </a:cxn>
                  <a:cxn ang="0">
                    <a:pos x="connsiteX2" y="connsiteY2"/>
                  </a:cxn>
                </a:cxnLst>
                <a:rect l="l" t="t" r="r" b="b"/>
                <a:pathLst>
                  <a:path w="38481" h="43338">
                    <a:moveTo>
                      <a:pt x="38481" y="0"/>
                    </a:moveTo>
                    <a:cubicBezTo>
                      <a:pt x="30861" y="19050"/>
                      <a:pt x="12859" y="28956"/>
                      <a:pt x="0" y="43339"/>
                    </a:cubicBezTo>
                    <a:cubicBezTo>
                      <a:pt x="0" y="17526"/>
                      <a:pt x="12763" y="3048"/>
                      <a:pt x="38481" y="0"/>
                    </a:cubicBezTo>
                    <a:close/>
                  </a:path>
                </a:pathLst>
              </a:custGeom>
              <a:solidFill>
                <a:srgbClr val="5D6266"/>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F5236C8B-5A0D-D5EF-9834-C82E9DBF396A}"/>
                  </a:ext>
                </a:extLst>
              </p:cNvPr>
              <p:cNvSpPr/>
              <p:nvPr/>
            </p:nvSpPr>
            <p:spPr>
              <a:xfrm>
                <a:off x="3851894" y="3067474"/>
                <a:ext cx="177661" cy="182716"/>
              </a:xfrm>
              <a:custGeom>
                <a:avLst/>
                <a:gdLst>
                  <a:gd name="connsiteX0" fmla="*/ 20970 w 177661"/>
                  <a:gd name="connsiteY0" fmla="*/ 93777 h 182716"/>
                  <a:gd name="connsiteX1" fmla="*/ 4206 w 177661"/>
                  <a:gd name="connsiteY1" fmla="*/ 85871 h 182716"/>
                  <a:gd name="connsiteX2" fmla="*/ 41640 w 177661"/>
                  <a:gd name="connsiteY2" fmla="*/ 37484 h 182716"/>
                  <a:gd name="connsiteX3" fmla="*/ 84978 w 177661"/>
                  <a:gd name="connsiteY3" fmla="*/ 47771 h 182716"/>
                  <a:gd name="connsiteX4" fmla="*/ 118411 w 177661"/>
                  <a:gd name="connsiteY4" fmla="*/ 22054 h 182716"/>
                  <a:gd name="connsiteX5" fmla="*/ 151558 w 177661"/>
                  <a:gd name="connsiteY5" fmla="*/ 1194 h 182716"/>
                  <a:gd name="connsiteX6" fmla="*/ 173370 w 177661"/>
                  <a:gd name="connsiteY6" fmla="*/ 39580 h 182716"/>
                  <a:gd name="connsiteX7" fmla="*/ 149844 w 177661"/>
                  <a:gd name="connsiteY7" fmla="*/ 155499 h 182716"/>
                  <a:gd name="connsiteX8" fmla="*/ 116125 w 177661"/>
                  <a:gd name="connsiteY8" fmla="*/ 171977 h 182716"/>
                  <a:gd name="connsiteX9" fmla="*/ 69357 w 177661"/>
                  <a:gd name="connsiteY9" fmla="*/ 178264 h 182716"/>
                  <a:gd name="connsiteX10" fmla="*/ 93741 w 177661"/>
                  <a:gd name="connsiteY10" fmla="*/ 92634 h 182716"/>
                  <a:gd name="connsiteX11" fmla="*/ 20970 w 177661"/>
                  <a:gd name="connsiteY11" fmla="*/ 93777 h 18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661" h="182716">
                    <a:moveTo>
                      <a:pt x="20970" y="93777"/>
                    </a:moveTo>
                    <a:cubicBezTo>
                      <a:pt x="17922" y="85871"/>
                      <a:pt x="11255" y="85395"/>
                      <a:pt x="4206" y="85871"/>
                    </a:cubicBezTo>
                    <a:cubicBezTo>
                      <a:pt x="-2652" y="54820"/>
                      <a:pt x="-7224" y="25673"/>
                      <a:pt x="41640" y="37484"/>
                    </a:cubicBezTo>
                    <a:cubicBezTo>
                      <a:pt x="51546" y="59773"/>
                      <a:pt x="64023" y="68440"/>
                      <a:pt x="84978" y="47771"/>
                    </a:cubicBezTo>
                    <a:cubicBezTo>
                      <a:pt x="94884" y="38056"/>
                      <a:pt x="109077" y="33198"/>
                      <a:pt x="118411" y="22054"/>
                    </a:cubicBezTo>
                    <a:cubicBezTo>
                      <a:pt x="127174" y="11576"/>
                      <a:pt x="134604" y="-4521"/>
                      <a:pt x="151558" y="1194"/>
                    </a:cubicBezTo>
                    <a:cubicBezTo>
                      <a:pt x="168417" y="6814"/>
                      <a:pt x="174799" y="24244"/>
                      <a:pt x="173370" y="39580"/>
                    </a:cubicBezTo>
                    <a:cubicBezTo>
                      <a:pt x="169846" y="78918"/>
                      <a:pt x="196135" y="124828"/>
                      <a:pt x="149844" y="155499"/>
                    </a:cubicBezTo>
                    <a:cubicBezTo>
                      <a:pt x="128031" y="139497"/>
                      <a:pt x="131651" y="175311"/>
                      <a:pt x="116125" y="171977"/>
                    </a:cubicBezTo>
                    <a:cubicBezTo>
                      <a:pt x="102790" y="181407"/>
                      <a:pt x="88884" y="187217"/>
                      <a:pt x="69357" y="178264"/>
                    </a:cubicBezTo>
                    <a:cubicBezTo>
                      <a:pt x="94598" y="154832"/>
                      <a:pt x="105743" y="127781"/>
                      <a:pt x="93741" y="92634"/>
                    </a:cubicBezTo>
                    <a:cubicBezTo>
                      <a:pt x="69453" y="99873"/>
                      <a:pt x="45069" y="106255"/>
                      <a:pt x="20970" y="93777"/>
                    </a:cubicBezTo>
                    <a:close/>
                  </a:path>
                </a:pathLst>
              </a:custGeom>
              <a:solidFill>
                <a:srgbClr val="0A2F4C"/>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D2ACC517-9B3F-84EC-18D2-C341B322215E}"/>
                  </a:ext>
                </a:extLst>
              </p:cNvPr>
              <p:cNvSpPr/>
              <p:nvPr/>
            </p:nvSpPr>
            <p:spPr>
              <a:xfrm>
                <a:off x="3967924" y="3182111"/>
                <a:ext cx="33131" cy="69249"/>
              </a:xfrm>
              <a:custGeom>
                <a:avLst/>
                <a:gdLst>
                  <a:gd name="connsiteX0" fmla="*/ 95 w 33131"/>
                  <a:gd name="connsiteY0" fmla="*/ 57340 h 69249"/>
                  <a:gd name="connsiteX1" fmla="*/ 26384 w 33131"/>
                  <a:gd name="connsiteY1" fmla="*/ 0 h 69249"/>
                  <a:gd name="connsiteX2" fmla="*/ 29337 w 33131"/>
                  <a:gd name="connsiteY2" fmla="*/ 40481 h 69249"/>
                  <a:gd name="connsiteX3" fmla="*/ 22574 w 33131"/>
                  <a:gd name="connsiteY3" fmla="*/ 67818 h 69249"/>
                  <a:gd name="connsiteX4" fmla="*/ 10668 w 33131"/>
                  <a:gd name="connsiteY4" fmla="*/ 67532 h 69249"/>
                  <a:gd name="connsiteX5" fmla="*/ 0 w 33131"/>
                  <a:gd name="connsiteY5" fmla="*/ 57245 h 6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31" h="69249">
                    <a:moveTo>
                      <a:pt x="95" y="57340"/>
                    </a:moveTo>
                    <a:cubicBezTo>
                      <a:pt x="8668" y="38671"/>
                      <a:pt x="17241" y="20002"/>
                      <a:pt x="26384" y="0"/>
                    </a:cubicBezTo>
                    <a:cubicBezTo>
                      <a:pt x="43339" y="15240"/>
                      <a:pt x="22098" y="28099"/>
                      <a:pt x="29337" y="40481"/>
                    </a:cubicBezTo>
                    <a:cubicBezTo>
                      <a:pt x="37052" y="52006"/>
                      <a:pt x="31052" y="60198"/>
                      <a:pt x="22574" y="67818"/>
                    </a:cubicBezTo>
                    <a:cubicBezTo>
                      <a:pt x="18574" y="69818"/>
                      <a:pt x="14573" y="69723"/>
                      <a:pt x="10668" y="67532"/>
                    </a:cubicBezTo>
                    <a:lnTo>
                      <a:pt x="0" y="57245"/>
                    </a:lnTo>
                    <a:close/>
                  </a:path>
                </a:pathLst>
              </a:custGeom>
              <a:solidFill>
                <a:srgbClr val="787D7E"/>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08470F13-17DC-51D1-68F6-BD9BE8CD3846}"/>
                  </a:ext>
                </a:extLst>
              </p:cNvPr>
              <p:cNvSpPr/>
              <p:nvPr/>
            </p:nvSpPr>
            <p:spPr>
              <a:xfrm>
                <a:off x="3974973" y="3244500"/>
                <a:ext cx="26337" cy="70580"/>
              </a:xfrm>
              <a:custGeom>
                <a:avLst/>
                <a:gdLst>
                  <a:gd name="connsiteX0" fmla="*/ 3620 w 26337"/>
                  <a:gd name="connsiteY0" fmla="*/ 5239 h 70580"/>
                  <a:gd name="connsiteX1" fmla="*/ 12859 w 26337"/>
                  <a:gd name="connsiteY1" fmla="*/ 0 h 70580"/>
                  <a:gd name="connsiteX2" fmla="*/ 2096 w 26337"/>
                  <a:gd name="connsiteY2" fmla="*/ 70580 h 70580"/>
                  <a:gd name="connsiteX3" fmla="*/ 0 w 26337"/>
                  <a:gd name="connsiteY3" fmla="*/ 68961 h 70580"/>
                  <a:gd name="connsiteX4" fmla="*/ 3620 w 26337"/>
                  <a:gd name="connsiteY4" fmla="*/ 5239 h 70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37" h="70580">
                    <a:moveTo>
                      <a:pt x="3620" y="5239"/>
                    </a:moveTo>
                    <a:cubicBezTo>
                      <a:pt x="6667" y="3524"/>
                      <a:pt x="9715" y="1810"/>
                      <a:pt x="12859" y="0"/>
                    </a:cubicBezTo>
                    <a:cubicBezTo>
                      <a:pt x="26956" y="26194"/>
                      <a:pt x="38290" y="52006"/>
                      <a:pt x="2096" y="70580"/>
                    </a:cubicBezTo>
                    <a:cubicBezTo>
                      <a:pt x="2096" y="70580"/>
                      <a:pt x="95" y="68961"/>
                      <a:pt x="0" y="68961"/>
                    </a:cubicBezTo>
                    <a:cubicBezTo>
                      <a:pt x="1238" y="47720"/>
                      <a:pt x="2381" y="26480"/>
                      <a:pt x="3620" y="5239"/>
                    </a:cubicBezTo>
                    <a:close/>
                  </a:path>
                </a:pathLst>
              </a:custGeom>
              <a:solidFill>
                <a:srgbClr val="09212D"/>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4CB458D7-BDDE-AAC9-BB8C-D24D848CD59D}"/>
                  </a:ext>
                </a:extLst>
              </p:cNvPr>
              <p:cNvSpPr/>
              <p:nvPr/>
            </p:nvSpPr>
            <p:spPr>
              <a:xfrm>
                <a:off x="4111656" y="3784662"/>
                <a:ext cx="84677" cy="158972"/>
              </a:xfrm>
              <a:custGeom>
                <a:avLst/>
                <a:gdLst>
                  <a:gd name="connsiteX0" fmla="*/ 9334 w 84677"/>
                  <a:gd name="connsiteY0" fmla="*/ 158972 h 158972"/>
                  <a:gd name="connsiteX1" fmla="*/ 0 w 84677"/>
                  <a:gd name="connsiteY1" fmla="*/ 148304 h 158972"/>
                  <a:gd name="connsiteX2" fmla="*/ 45910 w 84677"/>
                  <a:gd name="connsiteY2" fmla="*/ 40291 h 158972"/>
                  <a:gd name="connsiteX3" fmla="*/ 84677 w 84677"/>
                  <a:gd name="connsiteY3" fmla="*/ 0 h 158972"/>
                  <a:gd name="connsiteX4" fmla="*/ 84010 w 84677"/>
                  <a:gd name="connsiteY4" fmla="*/ 21431 h 158972"/>
                  <a:gd name="connsiteX5" fmla="*/ 9334 w 84677"/>
                  <a:gd name="connsiteY5" fmla="*/ 158877 h 15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677" h="158972">
                    <a:moveTo>
                      <a:pt x="9334" y="158972"/>
                    </a:moveTo>
                    <a:cubicBezTo>
                      <a:pt x="6191" y="155448"/>
                      <a:pt x="3143" y="151924"/>
                      <a:pt x="0" y="148304"/>
                    </a:cubicBezTo>
                    <a:cubicBezTo>
                      <a:pt x="3048" y="107156"/>
                      <a:pt x="15049" y="69723"/>
                      <a:pt x="45910" y="40291"/>
                    </a:cubicBezTo>
                    <a:cubicBezTo>
                      <a:pt x="58864" y="26861"/>
                      <a:pt x="71818" y="13430"/>
                      <a:pt x="84677" y="0"/>
                    </a:cubicBezTo>
                    <a:cubicBezTo>
                      <a:pt x="84487" y="7144"/>
                      <a:pt x="84201" y="14288"/>
                      <a:pt x="84010" y="21431"/>
                    </a:cubicBezTo>
                    <a:cubicBezTo>
                      <a:pt x="59722" y="67532"/>
                      <a:pt x="40005" y="116205"/>
                      <a:pt x="9334" y="158877"/>
                    </a:cubicBezTo>
                    <a:close/>
                  </a:path>
                </a:pathLst>
              </a:custGeom>
              <a:solidFill>
                <a:srgbClr val="363C3F"/>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305CE466-C72A-DB42-4CB8-DC6CFAF8F2C7}"/>
                  </a:ext>
                </a:extLst>
              </p:cNvPr>
              <p:cNvSpPr/>
              <p:nvPr/>
            </p:nvSpPr>
            <p:spPr>
              <a:xfrm>
                <a:off x="5592508" y="3475270"/>
                <a:ext cx="180879" cy="89365"/>
              </a:xfrm>
              <a:custGeom>
                <a:avLst/>
                <a:gdLst>
                  <a:gd name="connsiteX0" fmla="*/ 180880 w 180879"/>
                  <a:gd name="connsiteY0" fmla="*/ 69172 h 89365"/>
                  <a:gd name="connsiteX1" fmla="*/ 171450 w 180879"/>
                  <a:gd name="connsiteY1" fmla="*/ 89365 h 89365"/>
                  <a:gd name="connsiteX2" fmla="*/ 159163 w 180879"/>
                  <a:gd name="connsiteY2" fmla="*/ 83650 h 89365"/>
                  <a:gd name="connsiteX3" fmla="*/ 13621 w 180879"/>
                  <a:gd name="connsiteY3" fmla="*/ 44407 h 89365"/>
                  <a:gd name="connsiteX4" fmla="*/ 0 w 180879"/>
                  <a:gd name="connsiteY4" fmla="*/ 46979 h 89365"/>
                  <a:gd name="connsiteX5" fmla="*/ 139446 w 180879"/>
                  <a:gd name="connsiteY5" fmla="*/ 19547 h 89365"/>
                  <a:gd name="connsiteX6" fmla="*/ 180784 w 180879"/>
                  <a:gd name="connsiteY6" fmla="*/ 69172 h 8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879" h="89365">
                    <a:moveTo>
                      <a:pt x="180880" y="69172"/>
                    </a:moveTo>
                    <a:lnTo>
                      <a:pt x="171450" y="89365"/>
                    </a:lnTo>
                    <a:cubicBezTo>
                      <a:pt x="166783" y="88603"/>
                      <a:pt x="162020" y="87365"/>
                      <a:pt x="159163" y="83650"/>
                    </a:cubicBezTo>
                    <a:cubicBezTo>
                      <a:pt x="105346" y="12498"/>
                      <a:pt x="98584" y="10593"/>
                      <a:pt x="13621" y="44407"/>
                    </a:cubicBezTo>
                    <a:cubicBezTo>
                      <a:pt x="9239" y="46122"/>
                      <a:pt x="4667" y="46884"/>
                      <a:pt x="0" y="46979"/>
                    </a:cubicBezTo>
                    <a:cubicBezTo>
                      <a:pt x="25432" y="-2265"/>
                      <a:pt x="89535" y="-15124"/>
                      <a:pt x="139446" y="19547"/>
                    </a:cubicBezTo>
                    <a:cubicBezTo>
                      <a:pt x="157639" y="32120"/>
                      <a:pt x="172974" y="47741"/>
                      <a:pt x="180784" y="69172"/>
                    </a:cubicBezTo>
                    <a:close/>
                  </a:path>
                </a:pathLst>
              </a:custGeom>
              <a:solidFill>
                <a:srgbClr val="363F45"/>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613C4FB5-934D-9E55-DB69-A8BEF5DFF191}"/>
                  </a:ext>
                </a:extLst>
              </p:cNvPr>
              <p:cNvSpPr/>
              <p:nvPr/>
            </p:nvSpPr>
            <p:spPr>
              <a:xfrm>
                <a:off x="5581755" y="3492877"/>
                <a:ext cx="182393" cy="89421"/>
              </a:xfrm>
              <a:custGeom>
                <a:avLst/>
                <a:gdLst>
                  <a:gd name="connsiteX0" fmla="*/ 10848 w 182393"/>
                  <a:gd name="connsiteY0" fmla="*/ 29467 h 89421"/>
                  <a:gd name="connsiteX1" fmla="*/ 182203 w 182393"/>
                  <a:gd name="connsiteY1" fmla="*/ 71853 h 89421"/>
                  <a:gd name="connsiteX2" fmla="*/ 182393 w 182393"/>
                  <a:gd name="connsiteY2" fmla="*/ 76044 h 89421"/>
                  <a:gd name="connsiteX3" fmla="*/ 147436 w 182393"/>
                  <a:gd name="connsiteY3" fmla="*/ 66900 h 89421"/>
                  <a:gd name="connsiteX4" fmla="*/ 146579 w 182393"/>
                  <a:gd name="connsiteY4" fmla="*/ 60233 h 89421"/>
                  <a:gd name="connsiteX5" fmla="*/ 80952 w 182393"/>
                  <a:gd name="connsiteY5" fmla="*/ 14989 h 89421"/>
                  <a:gd name="connsiteX6" fmla="*/ 11705 w 182393"/>
                  <a:gd name="connsiteY6" fmla="*/ 49374 h 89421"/>
                  <a:gd name="connsiteX7" fmla="*/ 3704 w 182393"/>
                  <a:gd name="connsiteY7" fmla="*/ 36325 h 89421"/>
                  <a:gd name="connsiteX8" fmla="*/ 10753 w 182393"/>
                  <a:gd name="connsiteY8" fmla="*/ 29372 h 8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393" h="89421">
                    <a:moveTo>
                      <a:pt x="10848" y="29467"/>
                    </a:moveTo>
                    <a:cubicBezTo>
                      <a:pt x="93239" y="-20730"/>
                      <a:pt x="148865" y="-6919"/>
                      <a:pt x="182203" y="71853"/>
                    </a:cubicBezTo>
                    <a:cubicBezTo>
                      <a:pt x="182203" y="71853"/>
                      <a:pt x="182393" y="76044"/>
                      <a:pt x="182393" y="76044"/>
                    </a:cubicBezTo>
                    <a:cubicBezTo>
                      <a:pt x="162200" y="105572"/>
                      <a:pt x="156771" y="78711"/>
                      <a:pt x="147436" y="66900"/>
                    </a:cubicBezTo>
                    <a:cubicBezTo>
                      <a:pt x="147151" y="64710"/>
                      <a:pt x="146865" y="62423"/>
                      <a:pt x="146579" y="60233"/>
                    </a:cubicBezTo>
                    <a:cubicBezTo>
                      <a:pt x="145817" y="14798"/>
                      <a:pt x="112384" y="12894"/>
                      <a:pt x="80952" y="14989"/>
                    </a:cubicBezTo>
                    <a:cubicBezTo>
                      <a:pt x="54663" y="16704"/>
                      <a:pt x="30279" y="28896"/>
                      <a:pt x="11705" y="49374"/>
                    </a:cubicBezTo>
                    <a:cubicBezTo>
                      <a:pt x="942" y="49946"/>
                      <a:pt x="-3916" y="46993"/>
                      <a:pt x="3704" y="36325"/>
                    </a:cubicBezTo>
                    <a:lnTo>
                      <a:pt x="10753" y="29372"/>
                    </a:lnTo>
                    <a:close/>
                  </a:path>
                </a:pathLst>
              </a:custGeom>
              <a:solidFill>
                <a:srgbClr val="C3CCD3"/>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2C577768-7924-A526-9E75-826DCBD743A2}"/>
                  </a:ext>
                </a:extLst>
              </p:cNvPr>
              <p:cNvSpPr/>
              <p:nvPr/>
            </p:nvSpPr>
            <p:spPr>
              <a:xfrm>
                <a:off x="5567303" y="3529297"/>
                <a:ext cx="26252" cy="43815"/>
              </a:xfrm>
              <a:custGeom>
                <a:avLst/>
                <a:gdLst>
                  <a:gd name="connsiteX0" fmla="*/ 18252 w 26252"/>
                  <a:gd name="connsiteY0" fmla="*/ 0 h 43815"/>
                  <a:gd name="connsiteX1" fmla="*/ 26253 w 26252"/>
                  <a:gd name="connsiteY1" fmla="*/ 13049 h 43815"/>
                  <a:gd name="connsiteX2" fmla="*/ 1297 w 26252"/>
                  <a:gd name="connsiteY2" fmla="*/ 43815 h 43815"/>
                  <a:gd name="connsiteX3" fmla="*/ 10155 w 26252"/>
                  <a:gd name="connsiteY3" fmla="*/ 3524 h 43815"/>
                  <a:gd name="connsiteX4" fmla="*/ 18347 w 26252"/>
                  <a:gd name="connsiteY4" fmla="*/ 95 h 43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52" h="43815">
                    <a:moveTo>
                      <a:pt x="18252" y="0"/>
                    </a:moveTo>
                    <a:cubicBezTo>
                      <a:pt x="20919" y="4382"/>
                      <a:pt x="23586" y="8668"/>
                      <a:pt x="26253" y="13049"/>
                    </a:cubicBezTo>
                    <a:cubicBezTo>
                      <a:pt x="19395" y="24194"/>
                      <a:pt x="14346" y="36862"/>
                      <a:pt x="1297" y="43815"/>
                    </a:cubicBezTo>
                    <a:cubicBezTo>
                      <a:pt x="-4418" y="27718"/>
                      <a:pt x="10631" y="17431"/>
                      <a:pt x="10155" y="3524"/>
                    </a:cubicBezTo>
                    <a:cubicBezTo>
                      <a:pt x="13013" y="2667"/>
                      <a:pt x="15775" y="1524"/>
                      <a:pt x="18347" y="95"/>
                    </a:cubicBezTo>
                    <a:close/>
                  </a:path>
                </a:pathLst>
              </a:custGeom>
              <a:solidFill>
                <a:srgbClr val="828D93"/>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B6015F4D-4C0A-8E05-C11A-90AA82F47428}"/>
                  </a:ext>
                </a:extLst>
              </p:cNvPr>
              <p:cNvSpPr/>
              <p:nvPr/>
            </p:nvSpPr>
            <p:spPr>
              <a:xfrm>
                <a:off x="4691729" y="2366104"/>
                <a:ext cx="76961" cy="67722"/>
              </a:xfrm>
              <a:custGeom>
                <a:avLst/>
                <a:gdLst>
                  <a:gd name="connsiteX0" fmla="*/ 75533 w 76961"/>
                  <a:gd name="connsiteY0" fmla="*/ 95 h 67722"/>
                  <a:gd name="connsiteX1" fmla="*/ 76962 w 76961"/>
                  <a:gd name="connsiteY1" fmla="*/ 13049 h 67722"/>
                  <a:gd name="connsiteX2" fmla="*/ 35623 w 76961"/>
                  <a:gd name="connsiteY2" fmla="*/ 60484 h 67722"/>
                  <a:gd name="connsiteX3" fmla="*/ 17621 w 76961"/>
                  <a:gd name="connsiteY3" fmla="*/ 67342 h 67722"/>
                  <a:gd name="connsiteX4" fmla="*/ 0 w 76961"/>
                  <a:gd name="connsiteY4" fmla="*/ 67723 h 67722"/>
                  <a:gd name="connsiteX5" fmla="*/ 75533 w 76961"/>
                  <a:gd name="connsiteY5" fmla="*/ 0 h 6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61" h="67722">
                    <a:moveTo>
                      <a:pt x="75533" y="95"/>
                    </a:moveTo>
                    <a:cubicBezTo>
                      <a:pt x="76009" y="4381"/>
                      <a:pt x="76486" y="8763"/>
                      <a:pt x="76962" y="13049"/>
                    </a:cubicBezTo>
                    <a:cubicBezTo>
                      <a:pt x="74676" y="38862"/>
                      <a:pt x="52864" y="47625"/>
                      <a:pt x="35623" y="60484"/>
                    </a:cubicBezTo>
                    <a:cubicBezTo>
                      <a:pt x="30194" y="64103"/>
                      <a:pt x="24384" y="66961"/>
                      <a:pt x="17621" y="67342"/>
                    </a:cubicBezTo>
                    <a:cubicBezTo>
                      <a:pt x="11716" y="67437"/>
                      <a:pt x="5905" y="67627"/>
                      <a:pt x="0" y="67723"/>
                    </a:cubicBezTo>
                    <a:cubicBezTo>
                      <a:pt x="8477" y="26575"/>
                      <a:pt x="44387" y="16002"/>
                      <a:pt x="75533" y="0"/>
                    </a:cubicBezTo>
                    <a:close/>
                  </a:path>
                </a:pathLst>
              </a:custGeom>
              <a:solidFill>
                <a:srgbClr val="C3C6C8"/>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C73E51D9-F2DA-7614-2606-FE5752483984}"/>
                  </a:ext>
                </a:extLst>
              </p:cNvPr>
              <p:cNvSpPr/>
              <p:nvPr/>
            </p:nvSpPr>
            <p:spPr>
              <a:xfrm>
                <a:off x="5623655" y="3713225"/>
                <a:ext cx="112210" cy="133540"/>
              </a:xfrm>
              <a:custGeom>
                <a:avLst/>
                <a:gdLst>
                  <a:gd name="connsiteX0" fmla="*/ 95155 w 112210"/>
                  <a:gd name="connsiteY0" fmla="*/ 133541 h 133540"/>
                  <a:gd name="connsiteX1" fmla="*/ 0 w 112210"/>
                  <a:gd name="connsiteY1" fmla="*/ 19050 h 133540"/>
                  <a:gd name="connsiteX2" fmla="*/ 74581 w 112210"/>
                  <a:gd name="connsiteY2" fmla="*/ 0 h 133540"/>
                  <a:gd name="connsiteX3" fmla="*/ 105061 w 112210"/>
                  <a:gd name="connsiteY3" fmla="*/ 100584 h 133540"/>
                  <a:gd name="connsiteX4" fmla="*/ 95060 w 112210"/>
                  <a:gd name="connsiteY4" fmla="*/ 133541 h 133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10" h="133540">
                    <a:moveTo>
                      <a:pt x="95155" y="133541"/>
                    </a:moveTo>
                    <a:cubicBezTo>
                      <a:pt x="64389" y="96488"/>
                      <a:pt x="33528" y="59341"/>
                      <a:pt x="0" y="19050"/>
                    </a:cubicBezTo>
                    <a:cubicBezTo>
                      <a:pt x="27527" y="12002"/>
                      <a:pt x="51054" y="6001"/>
                      <a:pt x="74581" y="0"/>
                    </a:cubicBezTo>
                    <a:cubicBezTo>
                      <a:pt x="68008" y="38481"/>
                      <a:pt x="67628" y="73724"/>
                      <a:pt x="105061" y="100584"/>
                    </a:cubicBezTo>
                    <a:cubicBezTo>
                      <a:pt x="118300" y="110014"/>
                      <a:pt x="112109" y="126492"/>
                      <a:pt x="95060" y="133541"/>
                    </a:cubicBezTo>
                    <a:close/>
                  </a:path>
                </a:pathLst>
              </a:custGeom>
              <a:solidFill>
                <a:srgbClr val="A8ADB5"/>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CE6C7D2C-6707-7488-11B5-7065C4C79E02}"/>
                  </a:ext>
                </a:extLst>
              </p:cNvPr>
              <p:cNvSpPr/>
              <p:nvPr/>
            </p:nvSpPr>
            <p:spPr>
              <a:xfrm>
                <a:off x="3880259" y="2711481"/>
                <a:ext cx="245304" cy="629973"/>
              </a:xfrm>
              <a:custGeom>
                <a:avLst/>
                <a:gdLst>
                  <a:gd name="connsiteX0" fmla="*/ 96809 w 245304"/>
                  <a:gd name="connsiteY0" fmla="*/ 603695 h 629973"/>
                  <a:gd name="connsiteX1" fmla="*/ 107573 w 245304"/>
                  <a:gd name="connsiteY1" fmla="*/ 533114 h 629973"/>
                  <a:gd name="connsiteX2" fmla="*/ 117002 w 245304"/>
                  <a:gd name="connsiteY2" fmla="*/ 511207 h 629973"/>
                  <a:gd name="connsiteX3" fmla="*/ 129766 w 245304"/>
                  <a:gd name="connsiteY3" fmla="*/ 377095 h 629973"/>
                  <a:gd name="connsiteX4" fmla="*/ 106239 w 245304"/>
                  <a:gd name="connsiteY4" fmla="*/ 371094 h 629973"/>
                  <a:gd name="connsiteX5" fmla="*/ 66044 w 245304"/>
                  <a:gd name="connsiteY5" fmla="*/ 411099 h 629973"/>
                  <a:gd name="connsiteX6" fmla="*/ 7655 w 245304"/>
                  <a:gd name="connsiteY6" fmla="*/ 428911 h 629973"/>
                  <a:gd name="connsiteX7" fmla="*/ 13180 w 245304"/>
                  <a:gd name="connsiteY7" fmla="*/ 393383 h 629973"/>
                  <a:gd name="connsiteX8" fmla="*/ 36802 w 245304"/>
                  <a:gd name="connsiteY8" fmla="*/ 357664 h 629973"/>
                  <a:gd name="connsiteX9" fmla="*/ 54423 w 245304"/>
                  <a:gd name="connsiteY9" fmla="*/ 354806 h 629973"/>
                  <a:gd name="connsiteX10" fmla="*/ 96238 w 245304"/>
                  <a:gd name="connsiteY10" fmla="*/ 347282 h 629973"/>
                  <a:gd name="connsiteX11" fmla="*/ 84141 w 245304"/>
                  <a:gd name="connsiteY11" fmla="*/ 173260 h 629973"/>
                  <a:gd name="connsiteX12" fmla="*/ 103286 w 245304"/>
                  <a:gd name="connsiteY12" fmla="*/ 0 h 629973"/>
                  <a:gd name="connsiteX13" fmla="*/ 107858 w 245304"/>
                  <a:gd name="connsiteY13" fmla="*/ 34766 h 629973"/>
                  <a:gd name="connsiteX14" fmla="*/ 107573 w 245304"/>
                  <a:gd name="connsiteY14" fmla="*/ 90869 h 629973"/>
                  <a:gd name="connsiteX15" fmla="*/ 115478 w 245304"/>
                  <a:gd name="connsiteY15" fmla="*/ 134493 h 629973"/>
                  <a:gd name="connsiteX16" fmla="*/ 209395 w 245304"/>
                  <a:gd name="connsiteY16" fmla="*/ 324707 h 629973"/>
                  <a:gd name="connsiteX17" fmla="*/ 245304 w 245304"/>
                  <a:gd name="connsiteY17" fmla="*/ 373190 h 629973"/>
                  <a:gd name="connsiteX18" fmla="*/ 241875 w 245304"/>
                  <a:gd name="connsiteY18" fmla="*/ 386144 h 629973"/>
                  <a:gd name="connsiteX19" fmla="*/ 153293 w 245304"/>
                  <a:gd name="connsiteY19" fmla="*/ 322231 h 629973"/>
                  <a:gd name="connsiteX20" fmla="*/ 196155 w 245304"/>
                  <a:gd name="connsiteY20" fmla="*/ 446723 h 629973"/>
                  <a:gd name="connsiteX21" fmla="*/ 173295 w 245304"/>
                  <a:gd name="connsiteY21" fmla="*/ 489871 h 629973"/>
                  <a:gd name="connsiteX22" fmla="*/ 136719 w 245304"/>
                  <a:gd name="connsiteY22" fmla="*/ 579215 h 629973"/>
                  <a:gd name="connsiteX23" fmla="*/ 117193 w 245304"/>
                  <a:gd name="connsiteY23" fmla="*/ 620173 h 629973"/>
                  <a:gd name="connsiteX24" fmla="*/ 94142 w 245304"/>
                  <a:gd name="connsiteY24" fmla="*/ 625983 h 629973"/>
                  <a:gd name="connsiteX25" fmla="*/ 97000 w 245304"/>
                  <a:gd name="connsiteY25" fmla="*/ 603790 h 62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304" h="629973">
                    <a:moveTo>
                      <a:pt x="96809" y="603695"/>
                    </a:moveTo>
                    <a:cubicBezTo>
                      <a:pt x="113764" y="582263"/>
                      <a:pt x="102429" y="556451"/>
                      <a:pt x="107573" y="533114"/>
                    </a:cubicBezTo>
                    <a:cubicBezTo>
                      <a:pt x="110716" y="525780"/>
                      <a:pt x="113859" y="518541"/>
                      <a:pt x="117002" y="511207"/>
                    </a:cubicBezTo>
                    <a:cubicBezTo>
                      <a:pt x="149673" y="469297"/>
                      <a:pt x="133862" y="422339"/>
                      <a:pt x="129766" y="377095"/>
                    </a:cubicBezTo>
                    <a:cubicBezTo>
                      <a:pt x="128623" y="364331"/>
                      <a:pt x="118145" y="358902"/>
                      <a:pt x="106239" y="371094"/>
                    </a:cubicBezTo>
                    <a:cubicBezTo>
                      <a:pt x="93000" y="384620"/>
                      <a:pt x="78617" y="397097"/>
                      <a:pt x="66044" y="411099"/>
                    </a:cubicBezTo>
                    <a:cubicBezTo>
                      <a:pt x="49851" y="429197"/>
                      <a:pt x="30230" y="440341"/>
                      <a:pt x="7655" y="428911"/>
                    </a:cubicBezTo>
                    <a:cubicBezTo>
                      <a:pt x="-19967" y="415004"/>
                      <a:pt x="37945" y="409766"/>
                      <a:pt x="13180" y="393383"/>
                    </a:cubicBezTo>
                    <a:cubicBezTo>
                      <a:pt x="21086" y="381476"/>
                      <a:pt x="28992" y="369570"/>
                      <a:pt x="36802" y="357664"/>
                    </a:cubicBezTo>
                    <a:cubicBezTo>
                      <a:pt x="42898" y="356616"/>
                      <a:pt x="53947" y="353663"/>
                      <a:pt x="54423" y="354806"/>
                    </a:cubicBezTo>
                    <a:cubicBezTo>
                      <a:pt x="80807" y="423863"/>
                      <a:pt x="90332" y="359759"/>
                      <a:pt x="96238" y="347282"/>
                    </a:cubicBezTo>
                    <a:cubicBezTo>
                      <a:pt x="124337" y="288036"/>
                      <a:pt x="97857" y="230410"/>
                      <a:pt x="84141" y="173260"/>
                    </a:cubicBezTo>
                    <a:cubicBezTo>
                      <a:pt x="73378" y="128683"/>
                      <a:pt x="78712" y="49816"/>
                      <a:pt x="103286" y="0"/>
                    </a:cubicBezTo>
                    <a:cubicBezTo>
                      <a:pt x="105096" y="13811"/>
                      <a:pt x="106430" y="24289"/>
                      <a:pt x="107858" y="34766"/>
                    </a:cubicBezTo>
                    <a:cubicBezTo>
                      <a:pt x="107763" y="53435"/>
                      <a:pt x="107668" y="72104"/>
                      <a:pt x="107573" y="90869"/>
                    </a:cubicBezTo>
                    <a:cubicBezTo>
                      <a:pt x="113764" y="104775"/>
                      <a:pt x="110430" y="120396"/>
                      <a:pt x="115478" y="134493"/>
                    </a:cubicBezTo>
                    <a:cubicBezTo>
                      <a:pt x="125670" y="208312"/>
                      <a:pt x="151007" y="274320"/>
                      <a:pt x="209395" y="324707"/>
                    </a:cubicBezTo>
                    <a:cubicBezTo>
                      <a:pt x="224635" y="337852"/>
                      <a:pt x="240827" y="351568"/>
                      <a:pt x="245304" y="373190"/>
                    </a:cubicBezTo>
                    <a:cubicBezTo>
                      <a:pt x="245304" y="377762"/>
                      <a:pt x="244161" y="382143"/>
                      <a:pt x="241875" y="386144"/>
                    </a:cubicBezTo>
                    <a:cubicBezTo>
                      <a:pt x="199203" y="385286"/>
                      <a:pt x="186440" y="344424"/>
                      <a:pt x="153293" y="322231"/>
                    </a:cubicBezTo>
                    <a:cubicBezTo>
                      <a:pt x="171867" y="364522"/>
                      <a:pt x="177486" y="407956"/>
                      <a:pt x="196155" y="446723"/>
                    </a:cubicBezTo>
                    <a:cubicBezTo>
                      <a:pt x="209776" y="475012"/>
                      <a:pt x="199775" y="485489"/>
                      <a:pt x="173295" y="489871"/>
                    </a:cubicBezTo>
                    <a:cubicBezTo>
                      <a:pt x="151864" y="515874"/>
                      <a:pt x="143768" y="547307"/>
                      <a:pt x="136719" y="579215"/>
                    </a:cubicBezTo>
                    <a:cubicBezTo>
                      <a:pt x="133290" y="594551"/>
                      <a:pt x="130147" y="610172"/>
                      <a:pt x="117193" y="620173"/>
                    </a:cubicBezTo>
                    <a:cubicBezTo>
                      <a:pt x="110906" y="625030"/>
                      <a:pt x="102525" y="635794"/>
                      <a:pt x="94142" y="625983"/>
                    </a:cubicBezTo>
                    <a:cubicBezTo>
                      <a:pt x="90904" y="622173"/>
                      <a:pt x="95762" y="611410"/>
                      <a:pt x="97000" y="603790"/>
                    </a:cubicBezTo>
                    <a:close/>
                  </a:path>
                </a:pathLst>
              </a:custGeom>
              <a:solidFill>
                <a:srgbClr val="0E6AA7"/>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F7FACA0A-6A9C-DD82-EBFB-0FCBB980B216}"/>
                  </a:ext>
                </a:extLst>
              </p:cNvPr>
              <p:cNvSpPr/>
              <p:nvPr/>
            </p:nvSpPr>
            <p:spPr>
              <a:xfrm>
                <a:off x="5948698" y="2935509"/>
                <a:ext cx="62047" cy="78295"/>
              </a:xfrm>
              <a:custGeom>
                <a:avLst/>
                <a:gdLst>
                  <a:gd name="connsiteX0" fmla="*/ 42526 w 62047"/>
                  <a:gd name="connsiteY0" fmla="*/ 78296 h 78295"/>
                  <a:gd name="connsiteX1" fmla="*/ 7665 w 62047"/>
                  <a:gd name="connsiteY1" fmla="*/ 0 h 78295"/>
                  <a:gd name="connsiteX2" fmla="*/ 61957 w 62047"/>
                  <a:gd name="connsiteY2" fmla="*/ 73438 h 78295"/>
                  <a:gd name="connsiteX3" fmla="*/ 42526 w 62047"/>
                  <a:gd name="connsiteY3" fmla="*/ 78296 h 78295"/>
                </a:gdLst>
                <a:ahLst/>
                <a:cxnLst>
                  <a:cxn ang="0">
                    <a:pos x="connsiteX0" y="connsiteY0"/>
                  </a:cxn>
                  <a:cxn ang="0">
                    <a:pos x="connsiteX1" y="connsiteY1"/>
                  </a:cxn>
                  <a:cxn ang="0">
                    <a:pos x="connsiteX2" y="connsiteY2"/>
                  </a:cxn>
                  <a:cxn ang="0">
                    <a:pos x="connsiteX3" y="connsiteY3"/>
                  </a:cxn>
                </a:cxnLst>
                <a:rect l="l" t="t" r="r" b="b"/>
                <a:pathLst>
                  <a:path w="62047" h="78295">
                    <a:moveTo>
                      <a:pt x="42526" y="78296"/>
                    </a:moveTo>
                    <a:cubicBezTo>
                      <a:pt x="-3099" y="71533"/>
                      <a:pt x="-7099" y="62674"/>
                      <a:pt x="7665" y="0"/>
                    </a:cubicBezTo>
                    <a:cubicBezTo>
                      <a:pt x="15475" y="32099"/>
                      <a:pt x="64434" y="33814"/>
                      <a:pt x="61957" y="73438"/>
                    </a:cubicBezTo>
                    <a:cubicBezTo>
                      <a:pt x="55480" y="75057"/>
                      <a:pt x="49003" y="76676"/>
                      <a:pt x="42526" y="78296"/>
                    </a:cubicBezTo>
                    <a:close/>
                  </a:path>
                </a:pathLst>
              </a:custGeom>
              <a:solidFill>
                <a:srgbClr val="A1A9AE"/>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BCA38662-29C3-AC86-063B-2789E94C7C9A}"/>
                  </a:ext>
                </a:extLst>
              </p:cNvPr>
              <p:cNvSpPr/>
              <p:nvPr/>
            </p:nvSpPr>
            <p:spPr>
              <a:xfrm>
                <a:off x="4055173" y="3502341"/>
                <a:ext cx="50173" cy="69437"/>
              </a:xfrm>
              <a:custGeom>
                <a:avLst/>
                <a:gdLst>
                  <a:gd name="connsiteX0" fmla="*/ 6668 w 50173"/>
                  <a:gd name="connsiteY0" fmla="*/ 69342 h 69437"/>
                  <a:gd name="connsiteX1" fmla="*/ 3334 w 50173"/>
                  <a:gd name="connsiteY1" fmla="*/ 69342 h 69437"/>
                  <a:gd name="connsiteX2" fmla="*/ 0 w 50173"/>
                  <a:gd name="connsiteY2" fmla="*/ 69342 h 69437"/>
                  <a:gd name="connsiteX3" fmla="*/ 25051 w 50173"/>
                  <a:gd name="connsiteY3" fmla="*/ 11906 h 69437"/>
                  <a:gd name="connsiteX4" fmla="*/ 43529 w 50173"/>
                  <a:gd name="connsiteY4" fmla="*/ 0 h 69437"/>
                  <a:gd name="connsiteX5" fmla="*/ 45815 w 50173"/>
                  <a:gd name="connsiteY5" fmla="*/ 2667 h 69437"/>
                  <a:gd name="connsiteX6" fmla="*/ 45815 w 50173"/>
                  <a:gd name="connsiteY6" fmla="*/ 22003 h 69437"/>
                  <a:gd name="connsiteX7" fmla="*/ 46101 w 50173"/>
                  <a:gd name="connsiteY7" fmla="*/ 21717 h 69437"/>
                  <a:gd name="connsiteX8" fmla="*/ 6763 w 50173"/>
                  <a:gd name="connsiteY8" fmla="*/ 69437 h 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73" h="69437">
                    <a:moveTo>
                      <a:pt x="6668" y="69342"/>
                    </a:moveTo>
                    <a:lnTo>
                      <a:pt x="3334" y="69342"/>
                    </a:lnTo>
                    <a:cubicBezTo>
                      <a:pt x="3334" y="69342"/>
                      <a:pt x="0" y="69342"/>
                      <a:pt x="0" y="69342"/>
                    </a:cubicBezTo>
                    <a:cubicBezTo>
                      <a:pt x="0" y="46577"/>
                      <a:pt x="18193" y="31718"/>
                      <a:pt x="25051" y="11906"/>
                    </a:cubicBezTo>
                    <a:cubicBezTo>
                      <a:pt x="31242" y="7906"/>
                      <a:pt x="37338" y="4000"/>
                      <a:pt x="43529" y="0"/>
                    </a:cubicBezTo>
                    <a:cubicBezTo>
                      <a:pt x="43529" y="0"/>
                      <a:pt x="45815" y="2667"/>
                      <a:pt x="45815" y="2667"/>
                    </a:cubicBezTo>
                    <a:cubicBezTo>
                      <a:pt x="51626" y="9049"/>
                      <a:pt x="51626" y="15526"/>
                      <a:pt x="45815" y="22003"/>
                    </a:cubicBezTo>
                    <a:lnTo>
                      <a:pt x="46101" y="21717"/>
                    </a:lnTo>
                    <a:cubicBezTo>
                      <a:pt x="32385" y="37052"/>
                      <a:pt x="30575" y="62294"/>
                      <a:pt x="6763" y="69437"/>
                    </a:cubicBezTo>
                    <a:close/>
                  </a:path>
                </a:pathLst>
              </a:custGeom>
              <a:solidFill>
                <a:srgbClr val="091E2A"/>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136A230E-A77F-4E98-E3A4-0762DA1A892F}"/>
                  </a:ext>
                </a:extLst>
              </p:cNvPr>
              <p:cNvSpPr/>
              <p:nvPr/>
            </p:nvSpPr>
            <p:spPr>
              <a:xfrm>
                <a:off x="5793979" y="3114196"/>
                <a:ext cx="83802" cy="249175"/>
              </a:xfrm>
              <a:custGeom>
                <a:avLst/>
                <a:gdLst>
                  <a:gd name="connsiteX0" fmla="*/ 56561 w 83802"/>
                  <a:gd name="connsiteY0" fmla="*/ 76964 h 249175"/>
                  <a:gd name="connsiteX1" fmla="*/ 83803 w 83802"/>
                  <a:gd name="connsiteY1" fmla="*/ 171737 h 249175"/>
                  <a:gd name="connsiteX2" fmla="*/ 75992 w 83802"/>
                  <a:gd name="connsiteY2" fmla="*/ 249176 h 249175"/>
                  <a:gd name="connsiteX3" fmla="*/ 19699 w 83802"/>
                  <a:gd name="connsiteY3" fmla="*/ 201551 h 249175"/>
                  <a:gd name="connsiteX4" fmla="*/ 31320 w 83802"/>
                  <a:gd name="connsiteY4" fmla="*/ 137829 h 249175"/>
                  <a:gd name="connsiteX5" fmla="*/ 3507 w 83802"/>
                  <a:gd name="connsiteY5" fmla="*/ 53342 h 249175"/>
                  <a:gd name="connsiteX6" fmla="*/ 16842 w 83802"/>
                  <a:gd name="connsiteY6" fmla="*/ 192 h 249175"/>
                  <a:gd name="connsiteX7" fmla="*/ 39131 w 83802"/>
                  <a:gd name="connsiteY7" fmla="*/ 46960 h 249175"/>
                  <a:gd name="connsiteX8" fmla="*/ 56657 w 83802"/>
                  <a:gd name="connsiteY8" fmla="*/ 76964 h 24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02" h="249175">
                    <a:moveTo>
                      <a:pt x="56561" y="76964"/>
                    </a:moveTo>
                    <a:cubicBezTo>
                      <a:pt x="57609" y="110873"/>
                      <a:pt x="76088" y="139734"/>
                      <a:pt x="83803" y="171737"/>
                    </a:cubicBezTo>
                    <a:cubicBezTo>
                      <a:pt x="81231" y="197550"/>
                      <a:pt x="78564" y="223363"/>
                      <a:pt x="75992" y="249176"/>
                    </a:cubicBezTo>
                    <a:cubicBezTo>
                      <a:pt x="51704" y="239746"/>
                      <a:pt x="26367" y="231745"/>
                      <a:pt x="19699" y="201551"/>
                    </a:cubicBezTo>
                    <a:cubicBezTo>
                      <a:pt x="39036" y="183072"/>
                      <a:pt x="42083" y="163070"/>
                      <a:pt x="31320" y="137829"/>
                    </a:cubicBezTo>
                    <a:cubicBezTo>
                      <a:pt x="19699" y="110682"/>
                      <a:pt x="11794" y="81822"/>
                      <a:pt x="3507" y="53342"/>
                    </a:cubicBezTo>
                    <a:cubicBezTo>
                      <a:pt x="-2398" y="32863"/>
                      <a:pt x="-2589" y="2478"/>
                      <a:pt x="16842" y="192"/>
                    </a:cubicBezTo>
                    <a:cubicBezTo>
                      <a:pt x="41417" y="-2665"/>
                      <a:pt x="39226" y="26958"/>
                      <a:pt x="39131" y="46960"/>
                    </a:cubicBezTo>
                    <a:cubicBezTo>
                      <a:pt x="40274" y="59724"/>
                      <a:pt x="49037" y="68010"/>
                      <a:pt x="56657" y="76964"/>
                    </a:cubicBezTo>
                    <a:close/>
                  </a:path>
                </a:pathLst>
              </a:custGeom>
              <a:solidFill>
                <a:srgbClr val="0A3451"/>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D534EC9F-D4DC-F775-A94B-29C79A9404DC}"/>
                  </a:ext>
                </a:extLst>
              </p:cNvPr>
              <p:cNvSpPr/>
              <p:nvPr/>
            </p:nvSpPr>
            <p:spPr>
              <a:xfrm>
                <a:off x="5749194" y="3228022"/>
                <a:ext cx="120681" cy="135757"/>
              </a:xfrm>
              <a:custGeom>
                <a:avLst/>
                <a:gdLst>
                  <a:gd name="connsiteX0" fmla="*/ 64389 w 120681"/>
                  <a:gd name="connsiteY0" fmla="*/ 87725 h 135757"/>
                  <a:gd name="connsiteX1" fmla="*/ 120682 w 120681"/>
                  <a:gd name="connsiteY1" fmla="*/ 135350 h 135757"/>
                  <a:gd name="connsiteX2" fmla="*/ 18097 w 120681"/>
                  <a:gd name="connsiteY2" fmla="*/ 125063 h 135757"/>
                  <a:gd name="connsiteX3" fmla="*/ 0 w 120681"/>
                  <a:gd name="connsiteY3" fmla="*/ 0 h 135757"/>
                  <a:gd name="connsiteX4" fmla="*/ 64389 w 120681"/>
                  <a:gd name="connsiteY4" fmla="*/ 87725 h 135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81" h="135757">
                    <a:moveTo>
                      <a:pt x="64389" y="87725"/>
                    </a:moveTo>
                    <a:cubicBezTo>
                      <a:pt x="83153" y="103632"/>
                      <a:pt x="101918" y="119444"/>
                      <a:pt x="120682" y="135350"/>
                    </a:cubicBezTo>
                    <a:cubicBezTo>
                      <a:pt x="87249" y="124111"/>
                      <a:pt x="50197" y="148685"/>
                      <a:pt x="18097" y="125063"/>
                    </a:cubicBezTo>
                    <a:cubicBezTo>
                      <a:pt x="16383" y="83344"/>
                      <a:pt x="9715" y="42481"/>
                      <a:pt x="0" y="0"/>
                    </a:cubicBezTo>
                    <a:cubicBezTo>
                      <a:pt x="23336" y="28861"/>
                      <a:pt x="25622" y="72104"/>
                      <a:pt x="64389" y="87725"/>
                    </a:cubicBezTo>
                    <a:close/>
                  </a:path>
                </a:pathLst>
              </a:custGeom>
              <a:solidFill>
                <a:srgbClr val="A8AEB3"/>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844855D6-813E-1723-BF98-325063A31A8F}"/>
                  </a:ext>
                </a:extLst>
              </p:cNvPr>
              <p:cNvSpPr/>
              <p:nvPr/>
            </p:nvSpPr>
            <p:spPr>
              <a:xfrm>
                <a:off x="5937650" y="3038950"/>
                <a:ext cx="60938" cy="85695"/>
              </a:xfrm>
              <a:custGeom>
                <a:avLst/>
                <a:gdLst>
                  <a:gd name="connsiteX0" fmla="*/ 46907 w 60938"/>
                  <a:gd name="connsiteY0" fmla="*/ 85344 h 85695"/>
                  <a:gd name="connsiteX1" fmla="*/ 1473 w 60938"/>
                  <a:gd name="connsiteY1" fmla="*/ 29813 h 85695"/>
                  <a:gd name="connsiteX2" fmla="*/ 36239 w 60938"/>
                  <a:gd name="connsiteY2" fmla="*/ 0 h 85695"/>
                  <a:gd name="connsiteX3" fmla="*/ 46907 w 60938"/>
                  <a:gd name="connsiteY3" fmla="*/ 85344 h 85695"/>
                </a:gdLst>
                <a:ahLst/>
                <a:cxnLst>
                  <a:cxn ang="0">
                    <a:pos x="connsiteX0" y="connsiteY0"/>
                  </a:cxn>
                  <a:cxn ang="0">
                    <a:pos x="connsiteX1" y="connsiteY1"/>
                  </a:cxn>
                  <a:cxn ang="0">
                    <a:pos x="connsiteX2" y="connsiteY2"/>
                  </a:cxn>
                  <a:cxn ang="0">
                    <a:pos x="connsiteX3" y="connsiteY3"/>
                  </a:cxn>
                </a:cxnLst>
                <a:rect l="l" t="t" r="r" b="b"/>
                <a:pathLst>
                  <a:path w="60938" h="85695">
                    <a:moveTo>
                      <a:pt x="46907" y="85344"/>
                    </a:moveTo>
                    <a:cubicBezTo>
                      <a:pt x="4140" y="89630"/>
                      <a:pt x="7950" y="53721"/>
                      <a:pt x="1473" y="29813"/>
                    </a:cubicBezTo>
                    <a:cubicBezTo>
                      <a:pt x="-6338" y="952"/>
                      <a:pt x="18618" y="3143"/>
                      <a:pt x="36239" y="0"/>
                    </a:cubicBezTo>
                    <a:cubicBezTo>
                      <a:pt x="71863" y="24479"/>
                      <a:pt x="62909" y="54483"/>
                      <a:pt x="46907" y="85344"/>
                    </a:cubicBezTo>
                    <a:close/>
                  </a:path>
                </a:pathLst>
              </a:custGeom>
              <a:solidFill>
                <a:srgbClr val="A9AEB3"/>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F42BE42F-A425-09CD-1403-0CBE1B45B2B3}"/>
                  </a:ext>
                </a:extLst>
              </p:cNvPr>
              <p:cNvSpPr/>
              <p:nvPr/>
            </p:nvSpPr>
            <p:spPr>
              <a:xfrm>
                <a:off x="5687472" y="3319462"/>
                <a:ext cx="60864" cy="51911"/>
              </a:xfrm>
              <a:custGeom>
                <a:avLst/>
                <a:gdLst>
                  <a:gd name="connsiteX0" fmla="*/ 0 w 60864"/>
                  <a:gd name="connsiteY0" fmla="*/ 51911 h 51911"/>
                  <a:gd name="connsiteX1" fmla="*/ 15335 w 60864"/>
                  <a:gd name="connsiteY1" fmla="*/ 0 h 51911"/>
                  <a:gd name="connsiteX2" fmla="*/ 60865 w 60864"/>
                  <a:gd name="connsiteY2" fmla="*/ 40100 h 51911"/>
                  <a:gd name="connsiteX3" fmla="*/ 0 w 60864"/>
                  <a:gd name="connsiteY3" fmla="*/ 51816 h 51911"/>
                </a:gdLst>
                <a:ahLst/>
                <a:cxnLst>
                  <a:cxn ang="0">
                    <a:pos x="connsiteX0" y="connsiteY0"/>
                  </a:cxn>
                  <a:cxn ang="0">
                    <a:pos x="connsiteX1" y="connsiteY1"/>
                  </a:cxn>
                  <a:cxn ang="0">
                    <a:pos x="connsiteX2" y="connsiteY2"/>
                  </a:cxn>
                  <a:cxn ang="0">
                    <a:pos x="connsiteX3" y="connsiteY3"/>
                  </a:cxn>
                </a:cxnLst>
                <a:rect l="l" t="t" r="r" b="b"/>
                <a:pathLst>
                  <a:path w="60864" h="51911">
                    <a:moveTo>
                      <a:pt x="0" y="51911"/>
                    </a:moveTo>
                    <a:cubicBezTo>
                      <a:pt x="5049" y="34957"/>
                      <a:pt x="10001" y="18002"/>
                      <a:pt x="15335" y="0"/>
                    </a:cubicBezTo>
                    <a:cubicBezTo>
                      <a:pt x="34671" y="10668"/>
                      <a:pt x="48578" y="24479"/>
                      <a:pt x="60865" y="40100"/>
                    </a:cubicBezTo>
                    <a:cubicBezTo>
                      <a:pt x="40577" y="44005"/>
                      <a:pt x="20288" y="47911"/>
                      <a:pt x="0" y="51816"/>
                    </a:cubicBezTo>
                    <a:close/>
                  </a:path>
                </a:pathLst>
              </a:custGeom>
              <a:solidFill>
                <a:srgbClr val="ACB0B4"/>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89BCBEE4-EC13-B1BF-8918-84EFA79A2C07}"/>
                  </a:ext>
                </a:extLst>
              </p:cNvPr>
              <p:cNvSpPr/>
              <p:nvPr/>
            </p:nvSpPr>
            <p:spPr>
              <a:xfrm>
                <a:off x="4324967" y="2994336"/>
                <a:ext cx="1186112" cy="1461790"/>
              </a:xfrm>
              <a:custGeom>
                <a:avLst/>
                <a:gdLst>
                  <a:gd name="connsiteX0" fmla="*/ 185406 w 1186112"/>
                  <a:gd name="connsiteY0" fmla="*/ 44614 h 1461790"/>
                  <a:gd name="connsiteX1" fmla="*/ 325233 w 1186112"/>
                  <a:gd name="connsiteY1" fmla="*/ 17944 h 1461790"/>
                  <a:gd name="connsiteX2" fmla="*/ 399147 w 1186112"/>
                  <a:gd name="connsiteY2" fmla="*/ 49186 h 1461790"/>
                  <a:gd name="connsiteX3" fmla="*/ 442581 w 1186112"/>
                  <a:gd name="connsiteY3" fmla="*/ 111384 h 1461790"/>
                  <a:gd name="connsiteX4" fmla="*/ 509637 w 1186112"/>
                  <a:gd name="connsiteY4" fmla="*/ 99669 h 1461790"/>
                  <a:gd name="connsiteX5" fmla="*/ 642510 w 1186112"/>
                  <a:gd name="connsiteY5" fmla="*/ 8229 h 1461790"/>
                  <a:gd name="connsiteX6" fmla="*/ 706804 w 1186112"/>
                  <a:gd name="connsiteY6" fmla="*/ 2704 h 1461790"/>
                  <a:gd name="connsiteX7" fmla="*/ 965122 w 1186112"/>
                  <a:gd name="connsiteY7" fmla="*/ 24897 h 1461790"/>
                  <a:gd name="connsiteX8" fmla="*/ 1021701 w 1186112"/>
                  <a:gd name="connsiteY8" fmla="*/ 29660 h 1461790"/>
                  <a:gd name="connsiteX9" fmla="*/ 1037989 w 1186112"/>
                  <a:gd name="connsiteY9" fmla="*/ 53377 h 1461790"/>
                  <a:gd name="connsiteX10" fmla="*/ 1137430 w 1186112"/>
                  <a:gd name="connsiteY10" fmla="*/ 190823 h 1461790"/>
                  <a:gd name="connsiteX11" fmla="*/ 1151431 w 1186112"/>
                  <a:gd name="connsiteY11" fmla="*/ 205110 h 1461790"/>
                  <a:gd name="connsiteX12" fmla="*/ 1177149 w 1186112"/>
                  <a:gd name="connsiteY12" fmla="*/ 253307 h 1461790"/>
                  <a:gd name="connsiteX13" fmla="*/ 1171719 w 1186112"/>
                  <a:gd name="connsiteY13" fmla="*/ 321887 h 1461790"/>
                  <a:gd name="connsiteX14" fmla="*/ 1162099 w 1186112"/>
                  <a:gd name="connsiteY14" fmla="*/ 475906 h 1461790"/>
                  <a:gd name="connsiteX15" fmla="*/ 1163338 w 1186112"/>
                  <a:gd name="connsiteY15" fmla="*/ 606589 h 1461790"/>
                  <a:gd name="connsiteX16" fmla="*/ 1134858 w 1186112"/>
                  <a:gd name="connsiteY16" fmla="*/ 858621 h 1461790"/>
                  <a:gd name="connsiteX17" fmla="*/ 1117713 w 1186112"/>
                  <a:gd name="connsiteY17" fmla="*/ 881004 h 1461790"/>
                  <a:gd name="connsiteX18" fmla="*/ 1079613 w 1186112"/>
                  <a:gd name="connsiteY18" fmla="*/ 908627 h 1461790"/>
                  <a:gd name="connsiteX19" fmla="*/ 979124 w 1186112"/>
                  <a:gd name="connsiteY19" fmla="*/ 786421 h 1461790"/>
                  <a:gd name="connsiteX20" fmla="*/ 1004460 w 1186112"/>
                  <a:gd name="connsiteY20" fmla="*/ 762323 h 1461790"/>
                  <a:gd name="connsiteX21" fmla="*/ 1034845 w 1186112"/>
                  <a:gd name="connsiteY21" fmla="*/ 726223 h 1461790"/>
                  <a:gd name="connsiteX22" fmla="*/ 925879 w 1186112"/>
                  <a:gd name="connsiteY22" fmla="*/ 678408 h 1461790"/>
                  <a:gd name="connsiteX23" fmla="*/ 909401 w 1186112"/>
                  <a:gd name="connsiteY23" fmla="*/ 657643 h 1461790"/>
                  <a:gd name="connsiteX24" fmla="*/ 936071 w 1186112"/>
                  <a:gd name="connsiteY24" fmla="*/ 643832 h 1461790"/>
                  <a:gd name="connsiteX25" fmla="*/ 1030464 w 1186112"/>
                  <a:gd name="connsiteY25" fmla="*/ 634783 h 1461790"/>
                  <a:gd name="connsiteX26" fmla="*/ 973790 w 1186112"/>
                  <a:gd name="connsiteY26" fmla="*/ 627354 h 1461790"/>
                  <a:gd name="connsiteX27" fmla="*/ 907496 w 1186112"/>
                  <a:gd name="connsiteY27" fmla="*/ 623829 h 1461790"/>
                  <a:gd name="connsiteX28" fmla="*/ 862348 w 1186112"/>
                  <a:gd name="connsiteY28" fmla="*/ 594207 h 1461790"/>
                  <a:gd name="connsiteX29" fmla="*/ 902924 w 1186112"/>
                  <a:gd name="connsiteY29" fmla="*/ 565346 h 1461790"/>
                  <a:gd name="connsiteX30" fmla="*/ 762240 w 1186112"/>
                  <a:gd name="connsiteY30" fmla="*/ 523245 h 1461790"/>
                  <a:gd name="connsiteX31" fmla="*/ 734522 w 1186112"/>
                  <a:gd name="connsiteY31" fmla="*/ 488955 h 1461790"/>
                  <a:gd name="connsiteX32" fmla="*/ 769383 w 1186112"/>
                  <a:gd name="connsiteY32" fmla="*/ 469810 h 1461790"/>
                  <a:gd name="connsiteX33" fmla="*/ 866253 w 1186112"/>
                  <a:gd name="connsiteY33" fmla="*/ 452665 h 1461790"/>
                  <a:gd name="connsiteX34" fmla="*/ 821485 w 1186112"/>
                  <a:gd name="connsiteY34" fmla="*/ 427424 h 1461790"/>
                  <a:gd name="connsiteX35" fmla="*/ 926736 w 1186112"/>
                  <a:gd name="connsiteY35" fmla="*/ 389229 h 1461790"/>
                  <a:gd name="connsiteX36" fmla="*/ 972266 w 1186112"/>
                  <a:gd name="connsiteY36" fmla="*/ 338556 h 1461790"/>
                  <a:gd name="connsiteX37" fmla="*/ 1014081 w 1186112"/>
                  <a:gd name="connsiteY37" fmla="*/ 303980 h 1461790"/>
                  <a:gd name="connsiteX38" fmla="*/ 958741 w 1186112"/>
                  <a:gd name="connsiteY38" fmla="*/ 329126 h 1461790"/>
                  <a:gd name="connsiteX39" fmla="*/ 910354 w 1186112"/>
                  <a:gd name="connsiteY39" fmla="*/ 321792 h 1461790"/>
                  <a:gd name="connsiteX40" fmla="*/ 939881 w 1186112"/>
                  <a:gd name="connsiteY40" fmla="*/ 293121 h 1461790"/>
                  <a:gd name="connsiteX41" fmla="*/ 1050085 w 1186112"/>
                  <a:gd name="connsiteY41" fmla="*/ 229494 h 1461790"/>
                  <a:gd name="connsiteX42" fmla="*/ 1019034 w 1186112"/>
                  <a:gd name="connsiteY42" fmla="*/ 202634 h 1461790"/>
                  <a:gd name="connsiteX43" fmla="*/ 780528 w 1186112"/>
                  <a:gd name="connsiteY43" fmla="*/ 258546 h 1461790"/>
                  <a:gd name="connsiteX44" fmla="*/ 658322 w 1186112"/>
                  <a:gd name="connsiteY44" fmla="*/ 294550 h 1461790"/>
                  <a:gd name="connsiteX45" fmla="*/ 534973 w 1186112"/>
                  <a:gd name="connsiteY45" fmla="*/ 327983 h 1461790"/>
                  <a:gd name="connsiteX46" fmla="*/ 467346 w 1186112"/>
                  <a:gd name="connsiteY46" fmla="*/ 263308 h 1461790"/>
                  <a:gd name="connsiteX47" fmla="*/ 412196 w 1186112"/>
                  <a:gd name="connsiteY47" fmla="*/ 177964 h 1461790"/>
                  <a:gd name="connsiteX48" fmla="*/ 244175 w 1186112"/>
                  <a:gd name="connsiteY48" fmla="*/ 203301 h 1461790"/>
                  <a:gd name="connsiteX49" fmla="*/ 165308 w 1186112"/>
                  <a:gd name="connsiteY49" fmla="*/ 237400 h 1461790"/>
                  <a:gd name="connsiteX50" fmla="*/ 244651 w 1186112"/>
                  <a:gd name="connsiteY50" fmla="*/ 258260 h 1461790"/>
                  <a:gd name="connsiteX51" fmla="*/ 285704 w 1186112"/>
                  <a:gd name="connsiteY51" fmla="*/ 302456 h 1461790"/>
                  <a:gd name="connsiteX52" fmla="*/ 271798 w 1186112"/>
                  <a:gd name="connsiteY52" fmla="*/ 342461 h 1461790"/>
                  <a:gd name="connsiteX53" fmla="*/ 393241 w 1186112"/>
                  <a:gd name="connsiteY53" fmla="*/ 656405 h 1461790"/>
                  <a:gd name="connsiteX54" fmla="*/ 476109 w 1186112"/>
                  <a:gd name="connsiteY54" fmla="*/ 783278 h 1461790"/>
                  <a:gd name="connsiteX55" fmla="*/ 434199 w 1186112"/>
                  <a:gd name="connsiteY55" fmla="*/ 822616 h 1461790"/>
                  <a:gd name="connsiteX56" fmla="*/ 326566 w 1186112"/>
                  <a:gd name="connsiteY56" fmla="*/ 826902 h 1461790"/>
                  <a:gd name="connsiteX57" fmla="*/ 314089 w 1186112"/>
                  <a:gd name="connsiteY57" fmla="*/ 832141 h 1461790"/>
                  <a:gd name="connsiteX58" fmla="*/ 257129 w 1186112"/>
                  <a:gd name="connsiteY58" fmla="*/ 866812 h 1461790"/>
                  <a:gd name="connsiteX59" fmla="*/ 211218 w 1186112"/>
                  <a:gd name="connsiteY59" fmla="*/ 897292 h 1461790"/>
                  <a:gd name="connsiteX60" fmla="*/ 186834 w 1186112"/>
                  <a:gd name="connsiteY60" fmla="*/ 946251 h 1461790"/>
                  <a:gd name="connsiteX61" fmla="*/ 171499 w 1186112"/>
                  <a:gd name="connsiteY61" fmla="*/ 954061 h 1461790"/>
                  <a:gd name="connsiteX62" fmla="*/ 317708 w 1186112"/>
                  <a:gd name="connsiteY62" fmla="*/ 1149800 h 1461790"/>
                  <a:gd name="connsiteX63" fmla="*/ 342664 w 1186112"/>
                  <a:gd name="connsiteY63" fmla="*/ 1178184 h 1461790"/>
                  <a:gd name="connsiteX64" fmla="*/ 546975 w 1186112"/>
                  <a:gd name="connsiteY64" fmla="*/ 1353921 h 1461790"/>
                  <a:gd name="connsiteX65" fmla="*/ 658322 w 1186112"/>
                  <a:gd name="connsiteY65" fmla="*/ 1352587 h 1461790"/>
                  <a:gd name="connsiteX66" fmla="*/ 919498 w 1186112"/>
                  <a:gd name="connsiteY66" fmla="*/ 1107604 h 1461790"/>
                  <a:gd name="connsiteX67" fmla="*/ 923022 w 1186112"/>
                  <a:gd name="connsiteY67" fmla="*/ 1058265 h 1461790"/>
                  <a:gd name="connsiteX68" fmla="*/ 873968 w 1186112"/>
                  <a:gd name="connsiteY68" fmla="*/ 1039881 h 1461790"/>
                  <a:gd name="connsiteX69" fmla="*/ 699851 w 1186112"/>
                  <a:gd name="connsiteY69" fmla="*/ 954537 h 1461790"/>
                  <a:gd name="connsiteX70" fmla="*/ 663561 w 1186112"/>
                  <a:gd name="connsiteY70" fmla="*/ 911961 h 1461790"/>
                  <a:gd name="connsiteX71" fmla="*/ 674610 w 1186112"/>
                  <a:gd name="connsiteY71" fmla="*/ 795851 h 1461790"/>
                  <a:gd name="connsiteX72" fmla="*/ 762716 w 1186112"/>
                  <a:gd name="connsiteY72" fmla="*/ 796899 h 1461790"/>
                  <a:gd name="connsiteX73" fmla="*/ 880159 w 1186112"/>
                  <a:gd name="connsiteY73" fmla="*/ 929391 h 1461790"/>
                  <a:gd name="connsiteX74" fmla="*/ 1005413 w 1186112"/>
                  <a:gd name="connsiteY74" fmla="*/ 935964 h 1461790"/>
                  <a:gd name="connsiteX75" fmla="*/ 1050276 w 1186112"/>
                  <a:gd name="connsiteY75" fmla="*/ 948346 h 1461790"/>
                  <a:gd name="connsiteX76" fmla="*/ 1057324 w 1186112"/>
                  <a:gd name="connsiteY76" fmla="*/ 959109 h 1461790"/>
                  <a:gd name="connsiteX77" fmla="*/ 1071421 w 1186112"/>
                  <a:gd name="connsiteY77" fmla="*/ 985303 h 1461790"/>
                  <a:gd name="connsiteX78" fmla="*/ 982648 w 1186112"/>
                  <a:gd name="connsiteY78" fmla="*/ 1138179 h 1461790"/>
                  <a:gd name="connsiteX79" fmla="*/ 629747 w 1186112"/>
                  <a:gd name="connsiteY79" fmla="*/ 1444218 h 1461790"/>
                  <a:gd name="connsiteX80" fmla="*/ 525353 w 1186112"/>
                  <a:gd name="connsiteY80" fmla="*/ 1445646 h 1461790"/>
                  <a:gd name="connsiteX81" fmla="*/ 255415 w 1186112"/>
                  <a:gd name="connsiteY81" fmla="*/ 1222476 h 1461790"/>
                  <a:gd name="connsiteX82" fmla="*/ 140543 w 1186112"/>
                  <a:gd name="connsiteY82" fmla="*/ 1077981 h 1461790"/>
                  <a:gd name="connsiteX83" fmla="*/ 118826 w 1186112"/>
                  <a:gd name="connsiteY83" fmla="*/ 1031976 h 1461790"/>
                  <a:gd name="connsiteX84" fmla="*/ 1002 w 1186112"/>
                  <a:gd name="connsiteY84" fmla="*/ 704982 h 1461790"/>
                  <a:gd name="connsiteX85" fmla="*/ 15766 w 1186112"/>
                  <a:gd name="connsiteY85" fmla="*/ 608780 h 1461790"/>
                  <a:gd name="connsiteX86" fmla="*/ 27767 w 1186112"/>
                  <a:gd name="connsiteY86" fmla="*/ 474858 h 1461790"/>
                  <a:gd name="connsiteX87" fmla="*/ 15384 w 1186112"/>
                  <a:gd name="connsiteY87" fmla="*/ 312933 h 1461790"/>
                  <a:gd name="connsiteX88" fmla="*/ 25481 w 1186112"/>
                  <a:gd name="connsiteY88" fmla="*/ 228161 h 1461790"/>
                  <a:gd name="connsiteX89" fmla="*/ 47579 w 1186112"/>
                  <a:gd name="connsiteY89" fmla="*/ 210635 h 1461790"/>
                  <a:gd name="connsiteX90" fmla="*/ 143877 w 1186112"/>
                  <a:gd name="connsiteY90" fmla="*/ 91763 h 1461790"/>
                  <a:gd name="connsiteX91" fmla="*/ 185501 w 1186112"/>
                  <a:gd name="connsiteY91" fmla="*/ 44328 h 14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186112" h="1461790">
                    <a:moveTo>
                      <a:pt x="185406" y="44614"/>
                    </a:moveTo>
                    <a:cubicBezTo>
                      <a:pt x="232078" y="35946"/>
                      <a:pt x="279132" y="28993"/>
                      <a:pt x="325233" y="17944"/>
                    </a:cubicBezTo>
                    <a:cubicBezTo>
                      <a:pt x="359427" y="9753"/>
                      <a:pt x="382192" y="17658"/>
                      <a:pt x="399147" y="49186"/>
                    </a:cubicBezTo>
                    <a:cubicBezTo>
                      <a:pt x="411148" y="71284"/>
                      <a:pt x="427912" y="90715"/>
                      <a:pt x="442581" y="111384"/>
                    </a:cubicBezTo>
                    <a:cubicBezTo>
                      <a:pt x="468775" y="128910"/>
                      <a:pt x="488301" y="115194"/>
                      <a:pt x="509637" y="99669"/>
                    </a:cubicBezTo>
                    <a:cubicBezTo>
                      <a:pt x="553071" y="68046"/>
                      <a:pt x="587647" y="23278"/>
                      <a:pt x="642510" y="8229"/>
                    </a:cubicBezTo>
                    <a:cubicBezTo>
                      <a:pt x="662989" y="-4344"/>
                      <a:pt x="684897" y="704"/>
                      <a:pt x="706804" y="2704"/>
                    </a:cubicBezTo>
                    <a:cubicBezTo>
                      <a:pt x="792910" y="10419"/>
                      <a:pt x="879016" y="17563"/>
                      <a:pt x="965122" y="24897"/>
                    </a:cubicBezTo>
                    <a:cubicBezTo>
                      <a:pt x="985220" y="11372"/>
                      <a:pt x="1003699" y="17658"/>
                      <a:pt x="1021701" y="29660"/>
                    </a:cubicBezTo>
                    <a:cubicBezTo>
                      <a:pt x="1029321" y="36042"/>
                      <a:pt x="1034274" y="44328"/>
                      <a:pt x="1037989" y="53377"/>
                    </a:cubicBezTo>
                    <a:cubicBezTo>
                      <a:pt x="1040846" y="120909"/>
                      <a:pt x="1081994" y="161105"/>
                      <a:pt x="1137430" y="190823"/>
                    </a:cubicBezTo>
                    <a:cubicBezTo>
                      <a:pt x="1142954" y="194728"/>
                      <a:pt x="1147621" y="199491"/>
                      <a:pt x="1151431" y="205110"/>
                    </a:cubicBezTo>
                    <a:cubicBezTo>
                      <a:pt x="1161051" y="220065"/>
                      <a:pt x="1156956" y="238638"/>
                      <a:pt x="1177149" y="253307"/>
                    </a:cubicBezTo>
                    <a:cubicBezTo>
                      <a:pt x="1196866" y="267690"/>
                      <a:pt x="1178959" y="298741"/>
                      <a:pt x="1171719" y="321887"/>
                    </a:cubicBezTo>
                    <a:cubicBezTo>
                      <a:pt x="1194770" y="375036"/>
                      <a:pt x="1179911" y="424471"/>
                      <a:pt x="1162099" y="475906"/>
                    </a:cubicBezTo>
                    <a:cubicBezTo>
                      <a:pt x="1147431" y="518007"/>
                      <a:pt x="1155241" y="562679"/>
                      <a:pt x="1163338" y="606589"/>
                    </a:cubicBezTo>
                    <a:cubicBezTo>
                      <a:pt x="1179340" y="693076"/>
                      <a:pt x="1160480" y="776420"/>
                      <a:pt x="1134858" y="858621"/>
                    </a:cubicBezTo>
                    <a:cubicBezTo>
                      <a:pt x="1131905" y="868050"/>
                      <a:pt x="1124190" y="874146"/>
                      <a:pt x="1117713" y="881004"/>
                    </a:cubicBezTo>
                    <a:cubicBezTo>
                      <a:pt x="1103235" y="887767"/>
                      <a:pt x="1115046" y="930534"/>
                      <a:pt x="1079613" y="908627"/>
                    </a:cubicBezTo>
                    <a:cubicBezTo>
                      <a:pt x="1028559" y="882243"/>
                      <a:pt x="1005318" y="833094"/>
                      <a:pt x="979124" y="786421"/>
                    </a:cubicBezTo>
                    <a:cubicBezTo>
                      <a:pt x="976362" y="766800"/>
                      <a:pt x="989506" y="763752"/>
                      <a:pt x="1004460" y="762323"/>
                    </a:cubicBezTo>
                    <a:cubicBezTo>
                      <a:pt x="1026273" y="760227"/>
                      <a:pt x="1034274" y="746130"/>
                      <a:pt x="1034845" y="726223"/>
                    </a:cubicBezTo>
                    <a:cubicBezTo>
                      <a:pt x="999508" y="707554"/>
                      <a:pt x="960550" y="697743"/>
                      <a:pt x="925879" y="678408"/>
                    </a:cubicBezTo>
                    <a:cubicBezTo>
                      <a:pt x="917878" y="673931"/>
                      <a:pt x="907401" y="668406"/>
                      <a:pt x="909401" y="657643"/>
                    </a:cubicBezTo>
                    <a:cubicBezTo>
                      <a:pt x="911877" y="643737"/>
                      <a:pt x="925403" y="643546"/>
                      <a:pt x="936071" y="643832"/>
                    </a:cubicBezTo>
                    <a:cubicBezTo>
                      <a:pt x="966742" y="644784"/>
                      <a:pt x="998174" y="657453"/>
                      <a:pt x="1030464" y="634783"/>
                    </a:cubicBezTo>
                    <a:cubicBezTo>
                      <a:pt x="1010747" y="624401"/>
                      <a:pt x="991792" y="628020"/>
                      <a:pt x="973790" y="627354"/>
                    </a:cubicBezTo>
                    <a:cubicBezTo>
                      <a:pt x="951692" y="626496"/>
                      <a:pt x="929308" y="629068"/>
                      <a:pt x="907496" y="623829"/>
                    </a:cubicBezTo>
                    <a:cubicBezTo>
                      <a:pt x="888827" y="619353"/>
                      <a:pt x="864824" y="613352"/>
                      <a:pt x="862348" y="594207"/>
                    </a:cubicBezTo>
                    <a:cubicBezTo>
                      <a:pt x="859490" y="571632"/>
                      <a:pt x="887779" y="573633"/>
                      <a:pt x="902924" y="565346"/>
                    </a:cubicBezTo>
                    <a:cubicBezTo>
                      <a:pt x="853489" y="557535"/>
                      <a:pt x="804721" y="550677"/>
                      <a:pt x="762240" y="523245"/>
                    </a:cubicBezTo>
                    <a:cubicBezTo>
                      <a:pt x="749381" y="514959"/>
                      <a:pt x="730807" y="508386"/>
                      <a:pt x="734522" y="488955"/>
                    </a:cubicBezTo>
                    <a:cubicBezTo>
                      <a:pt x="737760" y="471906"/>
                      <a:pt x="755667" y="472096"/>
                      <a:pt x="769383" y="469810"/>
                    </a:cubicBezTo>
                    <a:cubicBezTo>
                      <a:pt x="801483" y="464476"/>
                      <a:pt x="832725" y="454761"/>
                      <a:pt x="866253" y="452665"/>
                    </a:cubicBezTo>
                    <a:cubicBezTo>
                      <a:pt x="848727" y="449236"/>
                      <a:pt x="830439" y="449046"/>
                      <a:pt x="821485" y="427424"/>
                    </a:cubicBezTo>
                    <a:cubicBezTo>
                      <a:pt x="852346" y="403135"/>
                      <a:pt x="894256" y="408279"/>
                      <a:pt x="926736" y="389229"/>
                    </a:cubicBezTo>
                    <a:cubicBezTo>
                      <a:pt x="947025" y="377322"/>
                      <a:pt x="975505" y="375989"/>
                      <a:pt x="972266" y="338556"/>
                    </a:cubicBezTo>
                    <a:cubicBezTo>
                      <a:pt x="970456" y="317029"/>
                      <a:pt x="1000460" y="317410"/>
                      <a:pt x="1014081" y="303980"/>
                    </a:cubicBezTo>
                    <a:cubicBezTo>
                      <a:pt x="994459" y="309409"/>
                      <a:pt x="976838" y="319601"/>
                      <a:pt x="958741" y="329126"/>
                    </a:cubicBezTo>
                    <a:cubicBezTo>
                      <a:pt x="941024" y="338460"/>
                      <a:pt x="919212" y="345795"/>
                      <a:pt x="910354" y="321792"/>
                    </a:cubicBezTo>
                    <a:cubicBezTo>
                      <a:pt x="902733" y="301218"/>
                      <a:pt x="926641" y="298551"/>
                      <a:pt x="939881" y="293121"/>
                    </a:cubicBezTo>
                    <a:cubicBezTo>
                      <a:pt x="979696" y="276929"/>
                      <a:pt x="1018843" y="260070"/>
                      <a:pt x="1050085" y="229494"/>
                    </a:cubicBezTo>
                    <a:cubicBezTo>
                      <a:pt x="1058182" y="199110"/>
                      <a:pt x="1047133" y="189680"/>
                      <a:pt x="1019034" y="202634"/>
                    </a:cubicBezTo>
                    <a:cubicBezTo>
                      <a:pt x="943310" y="237686"/>
                      <a:pt x="863205" y="252164"/>
                      <a:pt x="780528" y="258546"/>
                    </a:cubicBezTo>
                    <a:cubicBezTo>
                      <a:pt x="737856" y="261879"/>
                      <a:pt x="697756" y="277596"/>
                      <a:pt x="658322" y="294550"/>
                    </a:cubicBezTo>
                    <a:cubicBezTo>
                      <a:pt x="618984" y="311409"/>
                      <a:pt x="576693" y="318648"/>
                      <a:pt x="534973" y="327983"/>
                    </a:cubicBezTo>
                    <a:cubicBezTo>
                      <a:pt x="493540" y="326173"/>
                      <a:pt x="473823" y="302361"/>
                      <a:pt x="467346" y="263308"/>
                    </a:cubicBezTo>
                    <a:cubicBezTo>
                      <a:pt x="461345" y="227304"/>
                      <a:pt x="454201" y="191204"/>
                      <a:pt x="412196" y="177964"/>
                    </a:cubicBezTo>
                    <a:cubicBezTo>
                      <a:pt x="352665" y="163105"/>
                      <a:pt x="297801" y="179012"/>
                      <a:pt x="244175" y="203301"/>
                    </a:cubicBezTo>
                    <a:cubicBezTo>
                      <a:pt x="223506" y="228066"/>
                      <a:pt x="187216" y="216636"/>
                      <a:pt x="165308" y="237400"/>
                    </a:cubicBezTo>
                    <a:cubicBezTo>
                      <a:pt x="190740" y="248830"/>
                      <a:pt x="219696" y="246258"/>
                      <a:pt x="244651" y="258260"/>
                    </a:cubicBezTo>
                    <a:cubicBezTo>
                      <a:pt x="263987" y="267594"/>
                      <a:pt x="287609" y="273309"/>
                      <a:pt x="285704" y="302456"/>
                    </a:cubicBezTo>
                    <a:cubicBezTo>
                      <a:pt x="282656" y="316362"/>
                      <a:pt x="276179" y="329031"/>
                      <a:pt x="271798" y="342461"/>
                    </a:cubicBezTo>
                    <a:cubicBezTo>
                      <a:pt x="225982" y="480383"/>
                      <a:pt x="265511" y="587063"/>
                      <a:pt x="393241" y="656405"/>
                    </a:cubicBezTo>
                    <a:cubicBezTo>
                      <a:pt x="445819" y="684980"/>
                      <a:pt x="471251" y="726128"/>
                      <a:pt x="476109" y="783278"/>
                    </a:cubicBezTo>
                    <a:cubicBezTo>
                      <a:pt x="468393" y="802995"/>
                      <a:pt x="453630" y="815282"/>
                      <a:pt x="434199" y="822616"/>
                    </a:cubicBezTo>
                    <a:cubicBezTo>
                      <a:pt x="398766" y="834903"/>
                      <a:pt x="361618" y="803376"/>
                      <a:pt x="326566" y="826902"/>
                    </a:cubicBezTo>
                    <a:cubicBezTo>
                      <a:pt x="322566" y="829093"/>
                      <a:pt x="318375" y="830808"/>
                      <a:pt x="314089" y="832141"/>
                    </a:cubicBezTo>
                    <a:cubicBezTo>
                      <a:pt x="290276" y="835761"/>
                      <a:pt x="268845" y="841761"/>
                      <a:pt x="257129" y="866812"/>
                    </a:cubicBezTo>
                    <a:cubicBezTo>
                      <a:pt x="248557" y="885195"/>
                      <a:pt x="226363" y="886815"/>
                      <a:pt x="211218" y="897292"/>
                    </a:cubicBezTo>
                    <a:cubicBezTo>
                      <a:pt x="194740" y="908722"/>
                      <a:pt x="170642" y="917961"/>
                      <a:pt x="186834" y="946251"/>
                    </a:cubicBezTo>
                    <a:cubicBezTo>
                      <a:pt x="183786" y="953013"/>
                      <a:pt x="175881" y="949966"/>
                      <a:pt x="171499" y="954061"/>
                    </a:cubicBezTo>
                    <a:cubicBezTo>
                      <a:pt x="230173" y="1011878"/>
                      <a:pt x="260939" y="1090459"/>
                      <a:pt x="317708" y="1149800"/>
                    </a:cubicBezTo>
                    <a:cubicBezTo>
                      <a:pt x="326376" y="1158849"/>
                      <a:pt x="333805" y="1169231"/>
                      <a:pt x="342664" y="1178184"/>
                    </a:cubicBezTo>
                    <a:cubicBezTo>
                      <a:pt x="403528" y="1245145"/>
                      <a:pt x="471251" y="1304105"/>
                      <a:pt x="546975" y="1353921"/>
                    </a:cubicBezTo>
                    <a:cubicBezTo>
                      <a:pt x="593838" y="1384687"/>
                      <a:pt x="612316" y="1385258"/>
                      <a:pt x="658322" y="1352587"/>
                    </a:cubicBezTo>
                    <a:cubicBezTo>
                      <a:pt x="756620" y="1282864"/>
                      <a:pt x="851394" y="1209141"/>
                      <a:pt x="919498" y="1107604"/>
                    </a:cubicBezTo>
                    <a:cubicBezTo>
                      <a:pt x="928832" y="1093698"/>
                      <a:pt x="954264" y="1076743"/>
                      <a:pt x="923022" y="1058265"/>
                    </a:cubicBezTo>
                    <a:cubicBezTo>
                      <a:pt x="905972" y="1053883"/>
                      <a:pt x="890446" y="1045596"/>
                      <a:pt x="873968" y="1039881"/>
                    </a:cubicBezTo>
                    <a:cubicBezTo>
                      <a:pt x="809865" y="1023689"/>
                      <a:pt x="758144" y="982446"/>
                      <a:pt x="699851" y="954537"/>
                    </a:cubicBezTo>
                    <a:cubicBezTo>
                      <a:pt x="682325" y="946155"/>
                      <a:pt x="671657" y="929487"/>
                      <a:pt x="663561" y="911961"/>
                    </a:cubicBezTo>
                    <a:cubicBezTo>
                      <a:pt x="635748" y="870336"/>
                      <a:pt x="643463" y="832903"/>
                      <a:pt x="674610" y="795851"/>
                    </a:cubicBezTo>
                    <a:cubicBezTo>
                      <a:pt x="705661" y="758894"/>
                      <a:pt x="734046" y="757084"/>
                      <a:pt x="762716" y="796899"/>
                    </a:cubicBezTo>
                    <a:cubicBezTo>
                      <a:pt x="797387" y="845191"/>
                      <a:pt x="839011" y="887196"/>
                      <a:pt x="880159" y="929391"/>
                    </a:cubicBezTo>
                    <a:cubicBezTo>
                      <a:pt x="914830" y="964920"/>
                      <a:pt x="959407" y="964253"/>
                      <a:pt x="1005413" y="935964"/>
                    </a:cubicBezTo>
                    <a:cubicBezTo>
                      <a:pt x="1023796" y="924629"/>
                      <a:pt x="1038560" y="932344"/>
                      <a:pt x="1050276" y="948346"/>
                    </a:cubicBezTo>
                    <a:cubicBezTo>
                      <a:pt x="1052657" y="952156"/>
                      <a:pt x="1054943" y="959109"/>
                      <a:pt x="1057324" y="959109"/>
                    </a:cubicBezTo>
                    <a:cubicBezTo>
                      <a:pt x="1080851" y="959586"/>
                      <a:pt x="1080851" y="959205"/>
                      <a:pt x="1071421" y="985303"/>
                    </a:cubicBezTo>
                    <a:cubicBezTo>
                      <a:pt x="1060849" y="1047216"/>
                      <a:pt x="1019129" y="1091793"/>
                      <a:pt x="982648" y="1138179"/>
                    </a:cubicBezTo>
                    <a:cubicBezTo>
                      <a:pt x="884731" y="1262481"/>
                      <a:pt x="765669" y="1362970"/>
                      <a:pt x="629747" y="1444218"/>
                    </a:cubicBezTo>
                    <a:cubicBezTo>
                      <a:pt x="593266" y="1466030"/>
                      <a:pt x="564310" y="1468697"/>
                      <a:pt x="525353" y="1445646"/>
                    </a:cubicBezTo>
                    <a:cubicBezTo>
                      <a:pt x="423150" y="1385258"/>
                      <a:pt x="340568" y="1302581"/>
                      <a:pt x="255415" y="1222476"/>
                    </a:cubicBezTo>
                    <a:cubicBezTo>
                      <a:pt x="216267" y="1175041"/>
                      <a:pt x="176929" y="1127702"/>
                      <a:pt x="140543" y="1077981"/>
                    </a:cubicBezTo>
                    <a:cubicBezTo>
                      <a:pt x="130066" y="1063694"/>
                      <a:pt x="121588" y="1049406"/>
                      <a:pt x="118826" y="1031976"/>
                    </a:cubicBezTo>
                    <a:cubicBezTo>
                      <a:pt x="58723" y="930439"/>
                      <a:pt x="9955" y="824997"/>
                      <a:pt x="1002" y="704982"/>
                    </a:cubicBezTo>
                    <a:cubicBezTo>
                      <a:pt x="-1475" y="671454"/>
                      <a:pt x="-332" y="640022"/>
                      <a:pt x="15766" y="608780"/>
                    </a:cubicBezTo>
                    <a:cubicBezTo>
                      <a:pt x="37578" y="566489"/>
                      <a:pt x="43388" y="518673"/>
                      <a:pt x="27767" y="474858"/>
                    </a:cubicBezTo>
                    <a:cubicBezTo>
                      <a:pt x="8431" y="420852"/>
                      <a:pt x="7002" y="367893"/>
                      <a:pt x="15384" y="312933"/>
                    </a:cubicBezTo>
                    <a:cubicBezTo>
                      <a:pt x="17194" y="284454"/>
                      <a:pt x="7669" y="254736"/>
                      <a:pt x="25481" y="228161"/>
                    </a:cubicBezTo>
                    <a:cubicBezTo>
                      <a:pt x="30529" y="219398"/>
                      <a:pt x="38149" y="213873"/>
                      <a:pt x="47579" y="210635"/>
                    </a:cubicBezTo>
                    <a:cubicBezTo>
                      <a:pt x="108920" y="194633"/>
                      <a:pt x="134257" y="149580"/>
                      <a:pt x="143877" y="91763"/>
                    </a:cubicBezTo>
                    <a:cubicBezTo>
                      <a:pt x="147877" y="67569"/>
                      <a:pt x="147687" y="39185"/>
                      <a:pt x="185501" y="44328"/>
                    </a:cubicBezTo>
                    <a:close/>
                  </a:path>
                </a:pathLst>
              </a:custGeom>
              <a:solidFill>
                <a:srgbClr val="96B4D3"/>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2F5984C4-BFB8-5B8E-EE82-378F7B318063}"/>
                  </a:ext>
                </a:extLst>
              </p:cNvPr>
              <p:cNvSpPr/>
              <p:nvPr/>
            </p:nvSpPr>
            <p:spPr>
              <a:xfrm>
                <a:off x="4818828" y="3560674"/>
                <a:ext cx="586058" cy="430205"/>
              </a:xfrm>
              <a:custGeom>
                <a:avLst/>
                <a:gdLst>
                  <a:gd name="connsiteX0" fmla="*/ 556605 w 586058"/>
                  <a:gd name="connsiteY0" fmla="*/ 382294 h 430205"/>
                  <a:gd name="connsiteX1" fmla="*/ 513838 w 586058"/>
                  <a:gd name="connsiteY1" fmla="*/ 373627 h 430205"/>
                  <a:gd name="connsiteX2" fmla="*/ 519934 w 586058"/>
                  <a:gd name="connsiteY2" fmla="*/ 405916 h 430205"/>
                  <a:gd name="connsiteX3" fmla="*/ 469547 w 586058"/>
                  <a:gd name="connsiteY3" fmla="*/ 390200 h 430205"/>
                  <a:gd name="connsiteX4" fmla="*/ 448401 w 586058"/>
                  <a:gd name="connsiteY4" fmla="*/ 430205 h 430205"/>
                  <a:gd name="connsiteX5" fmla="*/ 435447 w 586058"/>
                  <a:gd name="connsiteY5" fmla="*/ 395725 h 430205"/>
                  <a:gd name="connsiteX6" fmla="*/ 420207 w 586058"/>
                  <a:gd name="connsiteY6" fmla="*/ 386485 h 430205"/>
                  <a:gd name="connsiteX7" fmla="*/ 388204 w 586058"/>
                  <a:gd name="connsiteY7" fmla="*/ 381342 h 430205"/>
                  <a:gd name="connsiteX8" fmla="*/ 255520 w 586058"/>
                  <a:gd name="connsiteY8" fmla="*/ 227227 h 430205"/>
                  <a:gd name="connsiteX9" fmla="*/ 214944 w 586058"/>
                  <a:gd name="connsiteY9" fmla="*/ 212559 h 430205"/>
                  <a:gd name="connsiteX10" fmla="*/ 173319 w 586058"/>
                  <a:gd name="connsiteY10" fmla="*/ 323811 h 430205"/>
                  <a:gd name="connsiteX11" fmla="*/ 177510 w 586058"/>
                  <a:gd name="connsiteY11" fmla="*/ 342099 h 430205"/>
                  <a:gd name="connsiteX12" fmla="*/ 175034 w 586058"/>
                  <a:gd name="connsiteY12" fmla="*/ 361339 h 430205"/>
                  <a:gd name="connsiteX13" fmla="*/ 151507 w 586058"/>
                  <a:gd name="connsiteY13" fmla="*/ 353338 h 430205"/>
                  <a:gd name="connsiteX14" fmla="*/ 133314 w 586058"/>
                  <a:gd name="connsiteY14" fmla="*/ 332764 h 430205"/>
                  <a:gd name="connsiteX15" fmla="*/ 123504 w 586058"/>
                  <a:gd name="connsiteY15" fmla="*/ 279996 h 430205"/>
                  <a:gd name="connsiteX16" fmla="*/ 123504 w 586058"/>
                  <a:gd name="connsiteY16" fmla="*/ 266566 h 430205"/>
                  <a:gd name="connsiteX17" fmla="*/ 121027 w 586058"/>
                  <a:gd name="connsiteY17" fmla="*/ 193033 h 430205"/>
                  <a:gd name="connsiteX18" fmla="*/ 60067 w 586058"/>
                  <a:gd name="connsiteY18" fmla="*/ 95687 h 430205"/>
                  <a:gd name="connsiteX19" fmla="*/ 13109 w 586058"/>
                  <a:gd name="connsiteY19" fmla="*/ 42728 h 430205"/>
                  <a:gd name="connsiteX20" fmla="*/ 5298 w 586058"/>
                  <a:gd name="connsiteY20" fmla="*/ 4914 h 430205"/>
                  <a:gd name="connsiteX21" fmla="*/ 42160 w 586058"/>
                  <a:gd name="connsiteY21" fmla="*/ 14534 h 430205"/>
                  <a:gd name="connsiteX22" fmla="*/ 387441 w 586058"/>
                  <a:gd name="connsiteY22" fmla="*/ 173506 h 430205"/>
                  <a:gd name="connsiteX23" fmla="*/ 424875 w 586058"/>
                  <a:gd name="connsiteY23" fmla="*/ 173887 h 430205"/>
                  <a:gd name="connsiteX24" fmla="*/ 490978 w 586058"/>
                  <a:gd name="connsiteY24" fmla="*/ 219703 h 430205"/>
                  <a:gd name="connsiteX25" fmla="*/ 586038 w 586058"/>
                  <a:gd name="connsiteY25" fmla="*/ 342385 h 430205"/>
                  <a:gd name="connsiteX26" fmla="*/ 556796 w 586058"/>
                  <a:gd name="connsiteY26" fmla="*/ 382199 h 43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6058" h="430205">
                    <a:moveTo>
                      <a:pt x="556605" y="382294"/>
                    </a:moveTo>
                    <a:cubicBezTo>
                      <a:pt x="541461" y="383152"/>
                      <a:pt x="530412" y="359434"/>
                      <a:pt x="513838" y="373627"/>
                    </a:cubicBezTo>
                    <a:cubicBezTo>
                      <a:pt x="499932" y="385628"/>
                      <a:pt x="520315" y="394296"/>
                      <a:pt x="519934" y="405916"/>
                    </a:cubicBezTo>
                    <a:cubicBezTo>
                      <a:pt x="498122" y="415822"/>
                      <a:pt x="486025" y="394486"/>
                      <a:pt x="469547" y="390200"/>
                    </a:cubicBezTo>
                    <a:cubicBezTo>
                      <a:pt x="447830" y="396868"/>
                      <a:pt x="470404" y="421537"/>
                      <a:pt x="448401" y="430205"/>
                    </a:cubicBezTo>
                    <a:cubicBezTo>
                      <a:pt x="444306" y="419156"/>
                      <a:pt x="440496" y="407155"/>
                      <a:pt x="435447" y="395725"/>
                    </a:cubicBezTo>
                    <a:cubicBezTo>
                      <a:pt x="432685" y="389438"/>
                      <a:pt x="424113" y="377151"/>
                      <a:pt x="420207" y="386485"/>
                    </a:cubicBezTo>
                    <a:cubicBezTo>
                      <a:pt x="401729" y="431158"/>
                      <a:pt x="391251" y="384485"/>
                      <a:pt x="388204" y="381342"/>
                    </a:cubicBezTo>
                    <a:cubicBezTo>
                      <a:pt x="341626" y="332002"/>
                      <a:pt x="290001" y="286854"/>
                      <a:pt x="255520" y="227227"/>
                    </a:cubicBezTo>
                    <a:cubicBezTo>
                      <a:pt x="245995" y="210844"/>
                      <a:pt x="231422" y="207130"/>
                      <a:pt x="214944" y="212559"/>
                    </a:cubicBezTo>
                    <a:cubicBezTo>
                      <a:pt x="183321" y="223036"/>
                      <a:pt x="157984" y="292759"/>
                      <a:pt x="173319" y="323811"/>
                    </a:cubicBezTo>
                    <a:cubicBezTo>
                      <a:pt x="175987" y="329240"/>
                      <a:pt x="176177" y="336003"/>
                      <a:pt x="177510" y="342099"/>
                    </a:cubicBezTo>
                    <a:cubicBezTo>
                      <a:pt x="181321" y="349147"/>
                      <a:pt x="183035" y="357053"/>
                      <a:pt x="175034" y="361339"/>
                    </a:cubicBezTo>
                    <a:cubicBezTo>
                      <a:pt x="165509" y="366388"/>
                      <a:pt x="158460" y="358672"/>
                      <a:pt x="151507" y="353338"/>
                    </a:cubicBezTo>
                    <a:cubicBezTo>
                      <a:pt x="144935" y="346957"/>
                      <a:pt x="138077" y="340765"/>
                      <a:pt x="133314" y="332764"/>
                    </a:cubicBezTo>
                    <a:cubicBezTo>
                      <a:pt x="125409" y="316000"/>
                      <a:pt x="127599" y="297427"/>
                      <a:pt x="123504" y="279996"/>
                    </a:cubicBezTo>
                    <a:cubicBezTo>
                      <a:pt x="122932" y="275519"/>
                      <a:pt x="123027" y="271042"/>
                      <a:pt x="123504" y="266566"/>
                    </a:cubicBezTo>
                    <a:cubicBezTo>
                      <a:pt x="133029" y="241705"/>
                      <a:pt x="129600" y="217417"/>
                      <a:pt x="121027" y="193033"/>
                    </a:cubicBezTo>
                    <a:cubicBezTo>
                      <a:pt x="111597" y="165982"/>
                      <a:pt x="80355" y="115404"/>
                      <a:pt x="60067" y="95687"/>
                    </a:cubicBezTo>
                    <a:cubicBezTo>
                      <a:pt x="43113" y="79209"/>
                      <a:pt x="27396" y="61588"/>
                      <a:pt x="13109" y="42728"/>
                    </a:cubicBezTo>
                    <a:cubicBezTo>
                      <a:pt x="4632" y="31584"/>
                      <a:pt x="-6894" y="17106"/>
                      <a:pt x="5298" y="4914"/>
                    </a:cubicBezTo>
                    <a:cubicBezTo>
                      <a:pt x="18633" y="-8421"/>
                      <a:pt x="30159" y="9010"/>
                      <a:pt x="42160" y="14534"/>
                    </a:cubicBezTo>
                    <a:cubicBezTo>
                      <a:pt x="144268" y="95687"/>
                      <a:pt x="254949" y="158171"/>
                      <a:pt x="387441" y="173506"/>
                    </a:cubicBezTo>
                    <a:cubicBezTo>
                      <a:pt x="399919" y="177983"/>
                      <a:pt x="412206" y="175888"/>
                      <a:pt x="424875" y="173887"/>
                    </a:cubicBezTo>
                    <a:cubicBezTo>
                      <a:pt x="461451" y="167982"/>
                      <a:pt x="486121" y="179698"/>
                      <a:pt x="490978" y="219703"/>
                    </a:cubicBezTo>
                    <a:cubicBezTo>
                      <a:pt x="522697" y="260565"/>
                      <a:pt x="554319" y="301522"/>
                      <a:pt x="586038" y="342385"/>
                    </a:cubicBezTo>
                    <a:cubicBezTo>
                      <a:pt x="586895" y="363435"/>
                      <a:pt x="560892" y="364864"/>
                      <a:pt x="556796" y="382199"/>
                    </a:cubicBezTo>
                    <a:close/>
                  </a:path>
                </a:pathLst>
              </a:custGeom>
              <a:solidFill>
                <a:srgbClr val="031B26"/>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9EF2BBD3-6E69-8883-935C-8A989A5472DE}"/>
                  </a:ext>
                </a:extLst>
              </p:cNvPr>
              <p:cNvSpPr/>
              <p:nvPr/>
            </p:nvSpPr>
            <p:spPr>
              <a:xfrm>
                <a:off x="4924615" y="4008578"/>
                <a:ext cx="539972" cy="487976"/>
              </a:xfrm>
              <a:custGeom>
                <a:avLst/>
                <a:gdLst>
                  <a:gd name="connsiteX0" fmla="*/ 479584 w 539972"/>
                  <a:gd name="connsiteY0" fmla="*/ 27545 h 487976"/>
                  <a:gd name="connsiteX1" fmla="*/ 528638 w 539972"/>
                  <a:gd name="connsiteY1" fmla="*/ 208 h 487976"/>
                  <a:gd name="connsiteX2" fmla="*/ 538258 w 539972"/>
                  <a:gd name="connsiteY2" fmla="*/ 12019 h 487976"/>
                  <a:gd name="connsiteX3" fmla="*/ 468821 w 539972"/>
                  <a:gd name="connsiteY3" fmla="*/ 89647 h 487976"/>
                  <a:gd name="connsiteX4" fmla="*/ 499777 w 539972"/>
                  <a:gd name="connsiteY4" fmla="*/ 104316 h 487976"/>
                  <a:gd name="connsiteX5" fmla="*/ 517970 w 539972"/>
                  <a:gd name="connsiteY5" fmla="*/ 123842 h 487976"/>
                  <a:gd name="connsiteX6" fmla="*/ 493395 w 539972"/>
                  <a:gd name="connsiteY6" fmla="*/ 138701 h 487976"/>
                  <a:gd name="connsiteX7" fmla="*/ 396621 w 539972"/>
                  <a:gd name="connsiteY7" fmla="*/ 184421 h 487976"/>
                  <a:gd name="connsiteX8" fmla="*/ 357854 w 539972"/>
                  <a:gd name="connsiteY8" fmla="*/ 282814 h 487976"/>
                  <a:gd name="connsiteX9" fmla="*/ 396240 w 539972"/>
                  <a:gd name="connsiteY9" fmla="*/ 317009 h 487976"/>
                  <a:gd name="connsiteX10" fmla="*/ 361760 w 539972"/>
                  <a:gd name="connsiteY10" fmla="*/ 424737 h 487976"/>
                  <a:gd name="connsiteX11" fmla="*/ 34576 w 539972"/>
                  <a:gd name="connsiteY11" fmla="*/ 487316 h 487976"/>
                  <a:gd name="connsiteX12" fmla="*/ 0 w 539972"/>
                  <a:gd name="connsiteY12" fmla="*/ 472838 h 487976"/>
                  <a:gd name="connsiteX13" fmla="*/ 17907 w 539972"/>
                  <a:gd name="connsiteY13" fmla="*/ 453122 h 487976"/>
                  <a:gd name="connsiteX14" fmla="*/ 444913 w 539972"/>
                  <a:gd name="connsiteY14" fmla="*/ 64597 h 487976"/>
                  <a:gd name="connsiteX15" fmla="*/ 479679 w 539972"/>
                  <a:gd name="connsiteY15" fmla="*/ 27259 h 48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972" h="487976">
                    <a:moveTo>
                      <a:pt x="479584" y="27545"/>
                    </a:moveTo>
                    <a:cubicBezTo>
                      <a:pt x="505682" y="35926"/>
                      <a:pt x="520827" y="24592"/>
                      <a:pt x="528638" y="208"/>
                    </a:cubicBezTo>
                    <a:cubicBezTo>
                      <a:pt x="538067" y="-840"/>
                      <a:pt x="542735" y="1922"/>
                      <a:pt x="538258" y="12019"/>
                    </a:cubicBezTo>
                    <a:cubicBezTo>
                      <a:pt x="545973" y="60787"/>
                      <a:pt x="509778" y="74884"/>
                      <a:pt x="468821" y="89647"/>
                    </a:cubicBezTo>
                    <a:cubicBezTo>
                      <a:pt x="483203" y="96410"/>
                      <a:pt x="491681" y="100125"/>
                      <a:pt x="499777" y="104316"/>
                    </a:cubicBezTo>
                    <a:cubicBezTo>
                      <a:pt x="508063" y="108697"/>
                      <a:pt x="517779" y="113460"/>
                      <a:pt x="517970" y="123842"/>
                    </a:cubicBezTo>
                    <a:cubicBezTo>
                      <a:pt x="518255" y="140701"/>
                      <a:pt x="502158" y="136796"/>
                      <a:pt x="493395" y="138701"/>
                    </a:cubicBezTo>
                    <a:cubicBezTo>
                      <a:pt x="457295" y="146417"/>
                      <a:pt x="424910" y="160990"/>
                      <a:pt x="396621" y="184421"/>
                    </a:cubicBezTo>
                    <a:cubicBezTo>
                      <a:pt x="365665" y="210043"/>
                      <a:pt x="346710" y="240619"/>
                      <a:pt x="357854" y="282814"/>
                    </a:cubicBezTo>
                    <a:cubicBezTo>
                      <a:pt x="373666" y="290816"/>
                      <a:pt x="386429" y="302341"/>
                      <a:pt x="396240" y="317009"/>
                    </a:cubicBezTo>
                    <a:cubicBezTo>
                      <a:pt x="436245" y="381493"/>
                      <a:pt x="431673" y="396162"/>
                      <a:pt x="361760" y="424737"/>
                    </a:cubicBezTo>
                    <a:cubicBezTo>
                      <a:pt x="256985" y="467695"/>
                      <a:pt x="148304" y="491222"/>
                      <a:pt x="34576" y="487316"/>
                    </a:cubicBezTo>
                    <a:cubicBezTo>
                      <a:pt x="21527" y="486840"/>
                      <a:pt x="4763" y="493508"/>
                      <a:pt x="0" y="472838"/>
                    </a:cubicBezTo>
                    <a:cubicBezTo>
                      <a:pt x="571" y="461408"/>
                      <a:pt x="9620" y="457598"/>
                      <a:pt x="17907" y="453122"/>
                    </a:cubicBezTo>
                    <a:cubicBezTo>
                      <a:pt x="192786" y="359205"/>
                      <a:pt x="329184" y="223283"/>
                      <a:pt x="444913" y="64597"/>
                    </a:cubicBezTo>
                    <a:cubicBezTo>
                      <a:pt x="454914" y="50785"/>
                      <a:pt x="461486" y="33545"/>
                      <a:pt x="479679" y="27259"/>
                    </a:cubicBezTo>
                    <a:close/>
                  </a:path>
                </a:pathLst>
              </a:custGeom>
              <a:solidFill>
                <a:srgbClr val="B1B3B6"/>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2F3AFA2C-BD72-1831-0141-97D431E83891}"/>
                  </a:ext>
                </a:extLst>
              </p:cNvPr>
              <p:cNvSpPr/>
              <p:nvPr/>
            </p:nvSpPr>
            <p:spPr>
              <a:xfrm>
                <a:off x="4581429" y="3979925"/>
                <a:ext cx="831304" cy="503110"/>
              </a:xfrm>
              <a:custGeom>
                <a:avLst/>
                <a:gdLst>
                  <a:gd name="connsiteX0" fmla="*/ 822770 w 831304"/>
                  <a:gd name="connsiteY0" fmla="*/ 56198 h 503110"/>
                  <a:gd name="connsiteX1" fmla="*/ 350996 w 831304"/>
                  <a:gd name="connsiteY1" fmla="*/ 495586 h 503110"/>
                  <a:gd name="connsiteX2" fmla="*/ 331184 w 831304"/>
                  <a:gd name="connsiteY2" fmla="*/ 503111 h 503110"/>
                  <a:gd name="connsiteX3" fmla="*/ 185928 w 831304"/>
                  <a:gd name="connsiteY3" fmla="*/ 427482 h 503110"/>
                  <a:gd name="connsiteX4" fmla="*/ 0 w 831304"/>
                  <a:gd name="connsiteY4" fmla="*/ 241745 h 503110"/>
                  <a:gd name="connsiteX5" fmla="*/ 5239 w 831304"/>
                  <a:gd name="connsiteY5" fmla="*/ 229267 h 503110"/>
                  <a:gd name="connsiteX6" fmla="*/ 235839 w 831304"/>
                  <a:gd name="connsiteY6" fmla="*/ 424053 h 503110"/>
                  <a:gd name="connsiteX7" fmla="*/ 404527 w 831304"/>
                  <a:gd name="connsiteY7" fmla="*/ 425101 h 503110"/>
                  <a:gd name="connsiteX8" fmla="*/ 815054 w 831304"/>
                  <a:gd name="connsiteY8" fmla="*/ 0 h 503110"/>
                  <a:gd name="connsiteX9" fmla="*/ 822770 w 831304"/>
                  <a:gd name="connsiteY9" fmla="*/ 56102 h 50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1304" h="503110">
                    <a:moveTo>
                      <a:pt x="822770" y="56198"/>
                    </a:moveTo>
                    <a:cubicBezTo>
                      <a:pt x="705231" y="245174"/>
                      <a:pt x="553022" y="397097"/>
                      <a:pt x="350996" y="495586"/>
                    </a:cubicBezTo>
                    <a:cubicBezTo>
                      <a:pt x="344329" y="497967"/>
                      <a:pt x="338519" y="502444"/>
                      <a:pt x="331184" y="503111"/>
                    </a:cubicBezTo>
                    <a:cubicBezTo>
                      <a:pt x="273558" y="495681"/>
                      <a:pt x="229648" y="460153"/>
                      <a:pt x="185928" y="427482"/>
                    </a:cubicBezTo>
                    <a:cubicBezTo>
                      <a:pt x="115253" y="374809"/>
                      <a:pt x="48006" y="317659"/>
                      <a:pt x="0" y="241745"/>
                    </a:cubicBezTo>
                    <a:cubicBezTo>
                      <a:pt x="0" y="236792"/>
                      <a:pt x="1810" y="232696"/>
                      <a:pt x="5239" y="229267"/>
                    </a:cubicBezTo>
                    <a:cubicBezTo>
                      <a:pt x="80296" y="296323"/>
                      <a:pt x="149066" y="371094"/>
                      <a:pt x="235839" y="424053"/>
                    </a:cubicBezTo>
                    <a:cubicBezTo>
                      <a:pt x="340138" y="487775"/>
                      <a:pt x="302800" y="488823"/>
                      <a:pt x="404527" y="425101"/>
                    </a:cubicBezTo>
                    <a:cubicBezTo>
                      <a:pt x="575977" y="317659"/>
                      <a:pt x="715709" y="177737"/>
                      <a:pt x="815054" y="0"/>
                    </a:cubicBezTo>
                    <a:cubicBezTo>
                      <a:pt x="847249" y="14669"/>
                      <a:pt x="821436" y="37243"/>
                      <a:pt x="822770" y="56102"/>
                    </a:cubicBezTo>
                    <a:close/>
                  </a:path>
                </a:pathLst>
              </a:custGeom>
              <a:solidFill>
                <a:srgbClr val="031B26"/>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881B774E-1FD4-34B7-985E-528841016B4D}"/>
                  </a:ext>
                </a:extLst>
              </p:cNvPr>
              <p:cNvSpPr/>
              <p:nvPr/>
            </p:nvSpPr>
            <p:spPr>
              <a:xfrm>
                <a:off x="5442775" y="3305471"/>
                <a:ext cx="174879" cy="604288"/>
              </a:xfrm>
              <a:custGeom>
                <a:avLst/>
                <a:gdLst>
                  <a:gd name="connsiteX0" fmla="*/ 0 w 174879"/>
                  <a:gd name="connsiteY0" fmla="*/ 569965 h 604288"/>
                  <a:gd name="connsiteX1" fmla="*/ 37909 w 174879"/>
                  <a:gd name="connsiteY1" fmla="*/ 380132 h 604288"/>
                  <a:gd name="connsiteX2" fmla="*/ 30480 w 174879"/>
                  <a:gd name="connsiteY2" fmla="*/ 286406 h 604288"/>
                  <a:gd name="connsiteX3" fmla="*/ 44196 w 174879"/>
                  <a:gd name="connsiteY3" fmla="*/ 119051 h 604288"/>
                  <a:gd name="connsiteX4" fmla="*/ 30194 w 174879"/>
                  <a:gd name="connsiteY4" fmla="*/ 35517 h 604288"/>
                  <a:gd name="connsiteX5" fmla="*/ 48101 w 174879"/>
                  <a:gd name="connsiteY5" fmla="*/ 465 h 604288"/>
                  <a:gd name="connsiteX6" fmla="*/ 94392 w 174879"/>
                  <a:gd name="connsiteY6" fmla="*/ 7133 h 604288"/>
                  <a:gd name="connsiteX7" fmla="*/ 118967 w 174879"/>
                  <a:gd name="connsiteY7" fmla="*/ 47900 h 604288"/>
                  <a:gd name="connsiteX8" fmla="*/ 76962 w 174879"/>
                  <a:gd name="connsiteY8" fmla="*/ 146007 h 604288"/>
                  <a:gd name="connsiteX9" fmla="*/ 65151 w 174879"/>
                  <a:gd name="connsiteY9" fmla="*/ 279072 h 604288"/>
                  <a:gd name="connsiteX10" fmla="*/ 152019 w 174879"/>
                  <a:gd name="connsiteY10" fmla="*/ 372702 h 604288"/>
                  <a:gd name="connsiteX11" fmla="*/ 171069 w 174879"/>
                  <a:gd name="connsiteY11" fmla="*/ 390705 h 604288"/>
                  <a:gd name="connsiteX12" fmla="*/ 153352 w 174879"/>
                  <a:gd name="connsiteY12" fmla="*/ 415755 h 604288"/>
                  <a:gd name="connsiteX13" fmla="*/ 109728 w 174879"/>
                  <a:gd name="connsiteY13" fmla="*/ 422899 h 604288"/>
                  <a:gd name="connsiteX14" fmla="*/ 72961 w 174879"/>
                  <a:gd name="connsiteY14" fmla="*/ 517197 h 604288"/>
                  <a:gd name="connsiteX15" fmla="*/ 85439 w 174879"/>
                  <a:gd name="connsiteY15" fmla="*/ 561011 h 604288"/>
                  <a:gd name="connsiteX16" fmla="*/ 71533 w 174879"/>
                  <a:gd name="connsiteY16" fmla="*/ 602826 h 604288"/>
                  <a:gd name="connsiteX17" fmla="*/ 38862 w 174879"/>
                  <a:gd name="connsiteY17" fmla="*/ 581490 h 604288"/>
                  <a:gd name="connsiteX18" fmla="*/ 190 w 174879"/>
                  <a:gd name="connsiteY18" fmla="*/ 569775 h 6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4879" h="604288">
                    <a:moveTo>
                      <a:pt x="0" y="569965"/>
                    </a:moveTo>
                    <a:cubicBezTo>
                      <a:pt x="15430" y="507195"/>
                      <a:pt x="34957" y="445378"/>
                      <a:pt x="37909" y="380132"/>
                    </a:cubicBezTo>
                    <a:cubicBezTo>
                      <a:pt x="39338" y="348509"/>
                      <a:pt x="38195" y="317838"/>
                      <a:pt x="30480" y="286406"/>
                    </a:cubicBezTo>
                    <a:cubicBezTo>
                      <a:pt x="16573" y="229922"/>
                      <a:pt x="24098" y="174487"/>
                      <a:pt x="44196" y="119051"/>
                    </a:cubicBezTo>
                    <a:cubicBezTo>
                      <a:pt x="53530" y="93143"/>
                      <a:pt x="81724" y="58472"/>
                      <a:pt x="30194" y="35517"/>
                    </a:cubicBezTo>
                    <a:cubicBezTo>
                      <a:pt x="15716" y="29040"/>
                      <a:pt x="42767" y="13324"/>
                      <a:pt x="48101" y="465"/>
                    </a:cubicBezTo>
                    <a:cubicBezTo>
                      <a:pt x="64103" y="-1440"/>
                      <a:pt x="79248" y="2846"/>
                      <a:pt x="94392" y="7133"/>
                    </a:cubicBezTo>
                    <a:cubicBezTo>
                      <a:pt x="96679" y="24278"/>
                      <a:pt x="105442" y="37517"/>
                      <a:pt x="118967" y="47900"/>
                    </a:cubicBezTo>
                    <a:cubicBezTo>
                      <a:pt x="115919" y="85142"/>
                      <a:pt x="87630" y="111527"/>
                      <a:pt x="76962" y="146007"/>
                    </a:cubicBezTo>
                    <a:cubicBezTo>
                      <a:pt x="63246" y="190108"/>
                      <a:pt x="53816" y="233351"/>
                      <a:pt x="65151" y="279072"/>
                    </a:cubicBezTo>
                    <a:cubicBezTo>
                      <a:pt x="81820" y="350604"/>
                      <a:pt x="99727" y="370035"/>
                      <a:pt x="152019" y="372702"/>
                    </a:cubicBezTo>
                    <a:cubicBezTo>
                      <a:pt x="161544" y="375369"/>
                      <a:pt x="168973" y="380227"/>
                      <a:pt x="171069" y="390705"/>
                    </a:cubicBezTo>
                    <a:cubicBezTo>
                      <a:pt x="180880" y="410326"/>
                      <a:pt x="170593" y="419946"/>
                      <a:pt x="153352" y="415755"/>
                    </a:cubicBezTo>
                    <a:cubicBezTo>
                      <a:pt x="136207" y="411564"/>
                      <a:pt x="124873" y="415755"/>
                      <a:pt x="109728" y="422899"/>
                    </a:cubicBezTo>
                    <a:cubicBezTo>
                      <a:pt x="68008" y="442521"/>
                      <a:pt x="51340" y="476906"/>
                      <a:pt x="72961" y="517197"/>
                    </a:cubicBezTo>
                    <a:cubicBezTo>
                      <a:pt x="80867" y="531960"/>
                      <a:pt x="86106" y="545105"/>
                      <a:pt x="85439" y="561011"/>
                    </a:cubicBezTo>
                    <a:cubicBezTo>
                      <a:pt x="84867" y="576442"/>
                      <a:pt x="89725" y="595778"/>
                      <a:pt x="71533" y="602826"/>
                    </a:cubicBezTo>
                    <a:cubicBezTo>
                      <a:pt x="54864" y="609303"/>
                      <a:pt x="46577" y="592825"/>
                      <a:pt x="38862" y="581490"/>
                    </a:cubicBezTo>
                    <a:cubicBezTo>
                      <a:pt x="28670" y="566631"/>
                      <a:pt x="13906" y="570822"/>
                      <a:pt x="190" y="569775"/>
                    </a:cubicBezTo>
                    <a:close/>
                  </a:path>
                </a:pathLst>
              </a:custGeom>
              <a:solidFill>
                <a:srgbClr val="031B26"/>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F91BD6BA-5C45-768D-6CA0-1CBA8C08FBC5}"/>
                  </a:ext>
                </a:extLst>
              </p:cNvPr>
              <p:cNvSpPr/>
              <p:nvPr/>
            </p:nvSpPr>
            <p:spPr>
              <a:xfrm>
                <a:off x="5495722" y="3749899"/>
                <a:ext cx="136778" cy="412715"/>
              </a:xfrm>
              <a:custGeom>
                <a:avLst/>
                <a:gdLst>
                  <a:gd name="connsiteX0" fmla="*/ 88404 w 136778"/>
                  <a:gd name="connsiteY0" fmla="*/ 358613 h 412715"/>
                  <a:gd name="connsiteX1" fmla="*/ 15729 w 136778"/>
                  <a:gd name="connsiteY1" fmla="*/ 412716 h 412715"/>
                  <a:gd name="connsiteX2" fmla="*/ 10014 w 136778"/>
                  <a:gd name="connsiteY2" fmla="*/ 350232 h 412715"/>
                  <a:gd name="connsiteX3" fmla="*/ 46780 w 136778"/>
                  <a:gd name="connsiteY3" fmla="*/ 143349 h 412715"/>
                  <a:gd name="connsiteX4" fmla="*/ 43065 w 136778"/>
                  <a:gd name="connsiteY4" fmla="*/ 125251 h 412715"/>
                  <a:gd name="connsiteX5" fmla="*/ 43256 w 136778"/>
                  <a:gd name="connsiteY5" fmla="*/ 36097 h 412715"/>
                  <a:gd name="connsiteX6" fmla="*/ 80689 w 136778"/>
                  <a:gd name="connsiteY6" fmla="*/ 1045 h 412715"/>
                  <a:gd name="connsiteX7" fmla="*/ 109645 w 136778"/>
                  <a:gd name="connsiteY7" fmla="*/ 101534 h 412715"/>
                  <a:gd name="connsiteX8" fmla="*/ 136696 w 136778"/>
                  <a:gd name="connsiteY8" fmla="*/ 229836 h 412715"/>
                  <a:gd name="connsiteX9" fmla="*/ 88404 w 136778"/>
                  <a:gd name="connsiteY9" fmla="*/ 358613 h 4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778" h="412715">
                    <a:moveTo>
                      <a:pt x="88404" y="358613"/>
                    </a:moveTo>
                    <a:cubicBezTo>
                      <a:pt x="65830" y="378807"/>
                      <a:pt x="46590" y="403571"/>
                      <a:pt x="15729" y="412716"/>
                    </a:cubicBezTo>
                    <a:cubicBezTo>
                      <a:pt x="-3702" y="392522"/>
                      <a:pt x="-4560" y="389951"/>
                      <a:pt x="10014" y="350232"/>
                    </a:cubicBezTo>
                    <a:cubicBezTo>
                      <a:pt x="34588" y="283366"/>
                      <a:pt x="48018" y="214691"/>
                      <a:pt x="46780" y="143349"/>
                    </a:cubicBezTo>
                    <a:cubicBezTo>
                      <a:pt x="46685" y="137062"/>
                      <a:pt x="46304" y="130871"/>
                      <a:pt x="43065" y="125251"/>
                    </a:cubicBezTo>
                    <a:cubicBezTo>
                      <a:pt x="43065" y="95533"/>
                      <a:pt x="41827" y="65720"/>
                      <a:pt x="43256" y="36097"/>
                    </a:cubicBezTo>
                    <a:cubicBezTo>
                      <a:pt x="44304" y="13904"/>
                      <a:pt x="51923" y="-4670"/>
                      <a:pt x="80689" y="1045"/>
                    </a:cubicBezTo>
                    <a:cubicBezTo>
                      <a:pt x="86214" y="35716"/>
                      <a:pt x="98406" y="68482"/>
                      <a:pt x="109645" y="101534"/>
                    </a:cubicBezTo>
                    <a:cubicBezTo>
                      <a:pt x="106788" y="146682"/>
                      <a:pt x="138601" y="184116"/>
                      <a:pt x="136696" y="229836"/>
                    </a:cubicBezTo>
                    <a:cubicBezTo>
                      <a:pt x="134600" y="278794"/>
                      <a:pt x="126028" y="323752"/>
                      <a:pt x="88404" y="358613"/>
                    </a:cubicBezTo>
                    <a:close/>
                  </a:path>
                </a:pathLst>
              </a:custGeom>
              <a:solidFill>
                <a:srgbClr val="E4E5E8"/>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7F37C173-79FE-3E80-4BE5-8006CE6085EA}"/>
                  </a:ext>
                </a:extLst>
              </p:cNvPr>
              <p:cNvSpPr/>
              <p:nvPr/>
            </p:nvSpPr>
            <p:spPr>
              <a:xfrm>
                <a:off x="5282374" y="4226314"/>
                <a:ext cx="197643" cy="168079"/>
              </a:xfrm>
              <a:custGeom>
                <a:avLst/>
                <a:gdLst>
                  <a:gd name="connsiteX0" fmla="*/ 21622 w 197643"/>
                  <a:gd name="connsiteY0" fmla="*/ 95273 h 168079"/>
                  <a:gd name="connsiteX1" fmla="*/ 0 w 197643"/>
                  <a:gd name="connsiteY1" fmla="*/ 65269 h 168079"/>
                  <a:gd name="connsiteX2" fmla="*/ 105347 w 197643"/>
                  <a:gd name="connsiteY2" fmla="*/ 20597 h 168079"/>
                  <a:gd name="connsiteX3" fmla="*/ 197644 w 197643"/>
                  <a:gd name="connsiteY3" fmla="*/ 10024 h 168079"/>
                  <a:gd name="connsiteX4" fmla="*/ 190310 w 197643"/>
                  <a:gd name="connsiteY4" fmla="*/ 25169 h 168079"/>
                  <a:gd name="connsiteX5" fmla="*/ 178213 w 197643"/>
                  <a:gd name="connsiteY5" fmla="*/ 71270 h 168079"/>
                  <a:gd name="connsiteX6" fmla="*/ 172593 w 197643"/>
                  <a:gd name="connsiteY6" fmla="*/ 82700 h 168079"/>
                  <a:gd name="connsiteX7" fmla="*/ 130588 w 197643"/>
                  <a:gd name="connsiteY7" fmla="*/ 140040 h 168079"/>
                  <a:gd name="connsiteX8" fmla="*/ 93059 w 197643"/>
                  <a:gd name="connsiteY8" fmla="*/ 167472 h 168079"/>
                  <a:gd name="connsiteX9" fmla="*/ 79439 w 197643"/>
                  <a:gd name="connsiteY9" fmla="*/ 167472 h 168079"/>
                  <a:gd name="connsiteX10" fmla="*/ 21622 w 197643"/>
                  <a:gd name="connsiteY10" fmla="*/ 95368 h 16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643" h="168079">
                    <a:moveTo>
                      <a:pt x="21622" y="95273"/>
                    </a:moveTo>
                    <a:cubicBezTo>
                      <a:pt x="13335" y="86033"/>
                      <a:pt x="2191" y="78890"/>
                      <a:pt x="0" y="65269"/>
                    </a:cubicBezTo>
                    <a:cubicBezTo>
                      <a:pt x="39338" y="60030"/>
                      <a:pt x="70771" y="37075"/>
                      <a:pt x="105347" y="20597"/>
                    </a:cubicBezTo>
                    <a:cubicBezTo>
                      <a:pt x="133636" y="7166"/>
                      <a:pt x="164116" y="-11979"/>
                      <a:pt x="197644" y="10024"/>
                    </a:cubicBezTo>
                    <a:cubicBezTo>
                      <a:pt x="197072" y="16025"/>
                      <a:pt x="193739" y="20597"/>
                      <a:pt x="190310" y="25169"/>
                    </a:cubicBezTo>
                    <a:cubicBezTo>
                      <a:pt x="183833" y="39837"/>
                      <a:pt x="184976" y="56601"/>
                      <a:pt x="178213" y="71270"/>
                    </a:cubicBezTo>
                    <a:cubicBezTo>
                      <a:pt x="176689" y="75270"/>
                      <a:pt x="174784" y="78985"/>
                      <a:pt x="172593" y="82700"/>
                    </a:cubicBezTo>
                    <a:cubicBezTo>
                      <a:pt x="159734" y="102702"/>
                      <a:pt x="144590" y="120895"/>
                      <a:pt x="130588" y="140040"/>
                    </a:cubicBezTo>
                    <a:cubicBezTo>
                      <a:pt x="120968" y="153089"/>
                      <a:pt x="108776" y="162710"/>
                      <a:pt x="93059" y="167472"/>
                    </a:cubicBezTo>
                    <a:cubicBezTo>
                      <a:pt x="88487" y="168329"/>
                      <a:pt x="84011" y="168234"/>
                      <a:pt x="79439" y="167472"/>
                    </a:cubicBezTo>
                    <a:cubicBezTo>
                      <a:pt x="51340" y="150518"/>
                      <a:pt x="51626" y="110894"/>
                      <a:pt x="21622" y="95368"/>
                    </a:cubicBezTo>
                    <a:close/>
                  </a:path>
                </a:pathLst>
              </a:custGeom>
              <a:solidFill>
                <a:srgbClr val="D19832"/>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4F34FDB3-A5B1-2D19-56A3-65365A855692}"/>
                  </a:ext>
                </a:extLst>
              </p:cNvPr>
              <p:cNvSpPr/>
              <p:nvPr/>
            </p:nvSpPr>
            <p:spPr>
              <a:xfrm>
                <a:off x="5599942" y="3541517"/>
                <a:ext cx="144231" cy="127414"/>
              </a:xfrm>
              <a:custGeom>
                <a:avLst/>
                <a:gdLst>
                  <a:gd name="connsiteX0" fmla="*/ 98675 w 144231"/>
                  <a:gd name="connsiteY0" fmla="*/ 122464 h 127414"/>
                  <a:gd name="connsiteX1" fmla="*/ 89721 w 144231"/>
                  <a:gd name="connsiteY1" fmla="*/ 125512 h 127414"/>
                  <a:gd name="connsiteX2" fmla="*/ 5330 w 144231"/>
                  <a:gd name="connsiteY2" fmla="*/ 100080 h 127414"/>
                  <a:gd name="connsiteX3" fmla="*/ 21618 w 144231"/>
                  <a:gd name="connsiteY3" fmla="*/ 30357 h 127414"/>
                  <a:gd name="connsiteX4" fmla="*/ 110581 w 144231"/>
                  <a:gd name="connsiteY4" fmla="*/ 6164 h 127414"/>
                  <a:gd name="connsiteX5" fmla="*/ 128488 w 144231"/>
                  <a:gd name="connsiteY5" fmla="*/ 11593 h 127414"/>
                  <a:gd name="connsiteX6" fmla="*/ 128012 w 144231"/>
                  <a:gd name="connsiteY6" fmla="*/ 10545 h 127414"/>
                  <a:gd name="connsiteX7" fmla="*/ 138203 w 144231"/>
                  <a:gd name="connsiteY7" fmla="*/ 87221 h 127414"/>
                  <a:gd name="connsiteX8" fmla="*/ 98675 w 144231"/>
                  <a:gd name="connsiteY8" fmla="*/ 122559 h 1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1" h="127414">
                    <a:moveTo>
                      <a:pt x="98675" y="122464"/>
                    </a:moveTo>
                    <a:cubicBezTo>
                      <a:pt x="95722" y="123512"/>
                      <a:pt x="92769" y="125226"/>
                      <a:pt x="89721" y="125512"/>
                    </a:cubicBezTo>
                    <a:cubicBezTo>
                      <a:pt x="58098" y="128179"/>
                      <a:pt x="22951" y="132941"/>
                      <a:pt x="5330" y="100080"/>
                    </a:cubicBezTo>
                    <a:cubicBezTo>
                      <a:pt x="-7339" y="76458"/>
                      <a:pt x="4377" y="50455"/>
                      <a:pt x="21618" y="30357"/>
                    </a:cubicBezTo>
                    <a:cubicBezTo>
                      <a:pt x="45430" y="2544"/>
                      <a:pt x="74862" y="-7743"/>
                      <a:pt x="110581" y="6164"/>
                    </a:cubicBezTo>
                    <a:cubicBezTo>
                      <a:pt x="116391" y="8450"/>
                      <a:pt x="122487" y="9783"/>
                      <a:pt x="128488" y="11593"/>
                    </a:cubicBezTo>
                    <a:cubicBezTo>
                      <a:pt x="128488" y="11593"/>
                      <a:pt x="128012" y="10545"/>
                      <a:pt x="128012" y="10545"/>
                    </a:cubicBezTo>
                    <a:cubicBezTo>
                      <a:pt x="146681" y="34072"/>
                      <a:pt x="148014" y="59885"/>
                      <a:pt x="138203" y="87221"/>
                    </a:cubicBezTo>
                    <a:cubicBezTo>
                      <a:pt x="129726" y="104176"/>
                      <a:pt x="113438" y="112558"/>
                      <a:pt x="98675" y="122559"/>
                    </a:cubicBezTo>
                    <a:close/>
                  </a:path>
                </a:pathLst>
              </a:custGeom>
              <a:solidFill>
                <a:srgbClr val="ACAEB1"/>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1704E16C-223E-8BE7-50FB-71538401B50F}"/>
                  </a:ext>
                </a:extLst>
              </p:cNvPr>
              <p:cNvSpPr/>
              <p:nvPr/>
            </p:nvSpPr>
            <p:spPr>
              <a:xfrm>
                <a:off x="5440680" y="3875150"/>
                <a:ext cx="108860" cy="306038"/>
              </a:xfrm>
              <a:custGeom>
                <a:avLst/>
                <a:gdLst>
                  <a:gd name="connsiteX0" fmla="*/ 98107 w 108860"/>
                  <a:gd name="connsiteY0" fmla="*/ 0 h 306038"/>
                  <a:gd name="connsiteX1" fmla="*/ 81629 w 108860"/>
                  <a:gd name="connsiteY1" fmla="*/ 218980 h 306038"/>
                  <a:gd name="connsiteX2" fmla="*/ 70771 w 108860"/>
                  <a:gd name="connsiteY2" fmla="*/ 287465 h 306038"/>
                  <a:gd name="connsiteX3" fmla="*/ 0 w 108860"/>
                  <a:gd name="connsiteY3" fmla="*/ 306038 h 306038"/>
                  <a:gd name="connsiteX4" fmla="*/ 32099 w 108860"/>
                  <a:gd name="connsiteY4" fmla="*/ 173641 h 306038"/>
                  <a:gd name="connsiteX5" fmla="*/ 55816 w 108860"/>
                  <a:gd name="connsiteY5" fmla="*/ 118777 h 306038"/>
                  <a:gd name="connsiteX6" fmla="*/ 98107 w 108860"/>
                  <a:gd name="connsiteY6" fmla="*/ 0 h 30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60" h="306038">
                    <a:moveTo>
                      <a:pt x="98107" y="0"/>
                    </a:moveTo>
                    <a:cubicBezTo>
                      <a:pt x="117062" y="74867"/>
                      <a:pt x="110585" y="147923"/>
                      <a:pt x="81629" y="218980"/>
                    </a:cubicBezTo>
                    <a:cubicBezTo>
                      <a:pt x="72580" y="241268"/>
                      <a:pt x="60103" y="262319"/>
                      <a:pt x="70771" y="287465"/>
                    </a:cubicBezTo>
                    <a:cubicBezTo>
                      <a:pt x="52388" y="305467"/>
                      <a:pt x="28004" y="302705"/>
                      <a:pt x="0" y="306038"/>
                    </a:cubicBezTo>
                    <a:cubicBezTo>
                      <a:pt x="32575" y="265557"/>
                      <a:pt x="33814" y="220504"/>
                      <a:pt x="32099" y="173641"/>
                    </a:cubicBezTo>
                    <a:cubicBezTo>
                      <a:pt x="31337" y="154115"/>
                      <a:pt x="39148" y="130397"/>
                      <a:pt x="55816" y="118777"/>
                    </a:cubicBezTo>
                    <a:cubicBezTo>
                      <a:pt x="99346" y="88392"/>
                      <a:pt x="101632" y="45815"/>
                      <a:pt x="98107" y="0"/>
                    </a:cubicBezTo>
                    <a:close/>
                  </a:path>
                </a:pathLst>
              </a:custGeom>
              <a:solidFill>
                <a:srgbClr val="A6A9AF"/>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9CF66BD4-0180-4910-5E1E-6EEFDB0095B0}"/>
                  </a:ext>
                </a:extLst>
              </p:cNvPr>
              <p:cNvSpPr/>
              <p:nvPr/>
            </p:nvSpPr>
            <p:spPr>
              <a:xfrm>
                <a:off x="5375528" y="4236338"/>
                <a:ext cx="201549" cy="256197"/>
              </a:xfrm>
              <a:custGeom>
                <a:avLst/>
                <a:gdLst>
                  <a:gd name="connsiteX0" fmla="*/ 94679 w 201549"/>
                  <a:gd name="connsiteY0" fmla="*/ 9716 h 256197"/>
                  <a:gd name="connsiteX1" fmla="*/ 104489 w 201549"/>
                  <a:gd name="connsiteY1" fmla="*/ 0 h 256197"/>
                  <a:gd name="connsiteX2" fmla="*/ 201549 w 201549"/>
                  <a:gd name="connsiteY2" fmla="*/ 198977 h 256197"/>
                  <a:gd name="connsiteX3" fmla="*/ 200787 w 201549"/>
                  <a:gd name="connsiteY3" fmla="*/ 237458 h 256197"/>
                  <a:gd name="connsiteX4" fmla="*/ 155734 w 201549"/>
                  <a:gd name="connsiteY4" fmla="*/ 226600 h 256197"/>
                  <a:gd name="connsiteX5" fmla="*/ 126016 w 201549"/>
                  <a:gd name="connsiteY5" fmla="*/ 127445 h 256197"/>
                  <a:gd name="connsiteX6" fmla="*/ 79915 w 201549"/>
                  <a:gd name="connsiteY6" fmla="*/ 120301 h 256197"/>
                  <a:gd name="connsiteX7" fmla="*/ 39148 w 201549"/>
                  <a:gd name="connsiteY7" fmla="*/ 159353 h 256197"/>
                  <a:gd name="connsiteX8" fmla="*/ 0 w 201549"/>
                  <a:gd name="connsiteY8" fmla="*/ 152114 h 256197"/>
                  <a:gd name="connsiteX9" fmla="*/ 28766 w 201549"/>
                  <a:gd name="connsiteY9" fmla="*/ 128492 h 256197"/>
                  <a:gd name="connsiteX10" fmla="*/ 76962 w 201549"/>
                  <a:gd name="connsiteY10" fmla="*/ 66389 h 256197"/>
                  <a:gd name="connsiteX11" fmla="*/ 76676 w 201549"/>
                  <a:gd name="connsiteY11" fmla="*/ 66866 h 256197"/>
                  <a:gd name="connsiteX12" fmla="*/ 94679 w 201549"/>
                  <a:gd name="connsiteY12" fmla="*/ 9716 h 25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549" h="256197">
                    <a:moveTo>
                      <a:pt x="94679" y="9716"/>
                    </a:moveTo>
                    <a:cubicBezTo>
                      <a:pt x="97917" y="6477"/>
                      <a:pt x="101251" y="3239"/>
                      <a:pt x="104489" y="0"/>
                    </a:cubicBezTo>
                    <a:cubicBezTo>
                      <a:pt x="136875" y="66294"/>
                      <a:pt x="169164" y="132683"/>
                      <a:pt x="201549" y="198977"/>
                    </a:cubicBezTo>
                    <a:cubicBezTo>
                      <a:pt x="201263" y="211836"/>
                      <a:pt x="201073" y="224695"/>
                      <a:pt x="200787" y="237458"/>
                    </a:cubicBezTo>
                    <a:cubicBezTo>
                      <a:pt x="177165" y="269272"/>
                      <a:pt x="162116" y="257175"/>
                      <a:pt x="155734" y="226600"/>
                    </a:cubicBezTo>
                    <a:cubicBezTo>
                      <a:pt x="148590" y="192596"/>
                      <a:pt x="141066" y="159068"/>
                      <a:pt x="126016" y="127445"/>
                    </a:cubicBezTo>
                    <a:cubicBezTo>
                      <a:pt x="113919" y="102013"/>
                      <a:pt x="102584" y="83820"/>
                      <a:pt x="79915" y="120301"/>
                    </a:cubicBezTo>
                    <a:cubicBezTo>
                      <a:pt x="70104" y="136112"/>
                      <a:pt x="55531" y="149638"/>
                      <a:pt x="39148" y="159353"/>
                    </a:cubicBezTo>
                    <a:cubicBezTo>
                      <a:pt x="25337" y="167545"/>
                      <a:pt x="8287" y="179451"/>
                      <a:pt x="0" y="152114"/>
                    </a:cubicBezTo>
                    <a:cubicBezTo>
                      <a:pt x="9620" y="144209"/>
                      <a:pt x="19241" y="136398"/>
                      <a:pt x="28766" y="128492"/>
                    </a:cubicBezTo>
                    <a:cubicBezTo>
                      <a:pt x="48006" y="110300"/>
                      <a:pt x="64580" y="89916"/>
                      <a:pt x="76962" y="66389"/>
                    </a:cubicBezTo>
                    <a:lnTo>
                      <a:pt x="76676" y="66866"/>
                    </a:lnTo>
                    <a:cubicBezTo>
                      <a:pt x="87440" y="49340"/>
                      <a:pt x="88583" y="28670"/>
                      <a:pt x="94679" y="9716"/>
                    </a:cubicBezTo>
                    <a:close/>
                  </a:path>
                </a:pathLst>
              </a:custGeom>
              <a:solidFill>
                <a:srgbClr val="E9BB46"/>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9CB11028-4B9D-6754-D5A3-87BEA264FECB}"/>
                  </a:ext>
                </a:extLst>
              </p:cNvPr>
              <p:cNvSpPr/>
              <p:nvPr/>
            </p:nvSpPr>
            <p:spPr>
              <a:xfrm>
                <a:off x="5568918" y="3750944"/>
                <a:ext cx="102933" cy="217242"/>
              </a:xfrm>
              <a:custGeom>
                <a:avLst/>
                <a:gdLst>
                  <a:gd name="connsiteX0" fmla="*/ 26162 w 102933"/>
                  <a:gd name="connsiteY0" fmla="*/ 96488 h 217242"/>
                  <a:gd name="connsiteX1" fmla="*/ 7493 w 102933"/>
                  <a:gd name="connsiteY1" fmla="*/ 0 h 217242"/>
                  <a:gd name="connsiteX2" fmla="*/ 90170 w 102933"/>
                  <a:gd name="connsiteY2" fmla="*/ 146685 h 217242"/>
                  <a:gd name="connsiteX3" fmla="*/ 102933 w 102933"/>
                  <a:gd name="connsiteY3" fmla="*/ 209741 h 217242"/>
                  <a:gd name="connsiteX4" fmla="*/ 82550 w 102933"/>
                  <a:gd name="connsiteY4" fmla="*/ 209455 h 217242"/>
                  <a:gd name="connsiteX5" fmla="*/ 83407 w 102933"/>
                  <a:gd name="connsiteY5" fmla="*/ 210217 h 217242"/>
                  <a:gd name="connsiteX6" fmla="*/ 50260 w 102933"/>
                  <a:gd name="connsiteY6" fmla="*/ 122110 h 217242"/>
                  <a:gd name="connsiteX7" fmla="*/ 45021 w 102933"/>
                  <a:gd name="connsiteY7" fmla="*/ 111157 h 217242"/>
                  <a:gd name="connsiteX8" fmla="*/ 26162 w 102933"/>
                  <a:gd name="connsiteY8" fmla="*/ 96488 h 21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933" h="217242">
                    <a:moveTo>
                      <a:pt x="26162" y="96488"/>
                    </a:moveTo>
                    <a:cubicBezTo>
                      <a:pt x="13398" y="65627"/>
                      <a:pt x="-12891" y="37243"/>
                      <a:pt x="7493" y="0"/>
                    </a:cubicBezTo>
                    <a:cubicBezTo>
                      <a:pt x="57308" y="36385"/>
                      <a:pt x="83979" y="86296"/>
                      <a:pt x="90170" y="146685"/>
                    </a:cubicBezTo>
                    <a:cubicBezTo>
                      <a:pt x="92456" y="168307"/>
                      <a:pt x="88646" y="190691"/>
                      <a:pt x="102933" y="209741"/>
                    </a:cubicBezTo>
                    <a:cubicBezTo>
                      <a:pt x="99380" y="219837"/>
                      <a:pt x="92580" y="219742"/>
                      <a:pt x="82550" y="209455"/>
                    </a:cubicBezTo>
                    <a:lnTo>
                      <a:pt x="83407" y="210217"/>
                    </a:lnTo>
                    <a:cubicBezTo>
                      <a:pt x="43688" y="191548"/>
                      <a:pt x="55213" y="153734"/>
                      <a:pt x="50260" y="122110"/>
                    </a:cubicBezTo>
                    <a:cubicBezTo>
                      <a:pt x="48926" y="118300"/>
                      <a:pt x="47307" y="114586"/>
                      <a:pt x="45021" y="111157"/>
                    </a:cubicBezTo>
                    <a:cubicBezTo>
                      <a:pt x="40068" y="104489"/>
                      <a:pt x="33306" y="100298"/>
                      <a:pt x="26162" y="96488"/>
                    </a:cubicBezTo>
                    <a:close/>
                  </a:path>
                </a:pathLst>
              </a:custGeom>
              <a:solidFill>
                <a:srgbClr val="ADB0B7"/>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FDFF4246-A77A-5D0D-F65C-E3FDEE5CC828}"/>
                  </a:ext>
                </a:extLst>
              </p:cNvPr>
              <p:cNvSpPr/>
              <p:nvPr/>
            </p:nvSpPr>
            <p:spPr>
              <a:xfrm>
                <a:off x="5584031" y="3841796"/>
                <a:ext cx="68199" cy="289386"/>
              </a:xfrm>
              <a:custGeom>
                <a:avLst/>
                <a:gdLst>
                  <a:gd name="connsiteX0" fmla="*/ 38767 w 68199"/>
                  <a:gd name="connsiteY0" fmla="*/ 14495 h 289386"/>
                  <a:gd name="connsiteX1" fmla="*/ 48673 w 68199"/>
                  <a:gd name="connsiteY1" fmla="*/ 72121 h 289386"/>
                  <a:gd name="connsiteX2" fmla="*/ 68199 w 68199"/>
                  <a:gd name="connsiteY2" fmla="*/ 119365 h 289386"/>
                  <a:gd name="connsiteX3" fmla="*/ 55721 w 68199"/>
                  <a:gd name="connsiteY3" fmla="*/ 138606 h 289386"/>
                  <a:gd name="connsiteX4" fmla="*/ 32671 w 68199"/>
                  <a:gd name="connsiteY4" fmla="*/ 242524 h 289386"/>
                  <a:gd name="connsiteX5" fmla="*/ 11525 w 68199"/>
                  <a:gd name="connsiteY5" fmla="*/ 289386 h 289386"/>
                  <a:gd name="connsiteX6" fmla="*/ 0 w 68199"/>
                  <a:gd name="connsiteY6" fmla="*/ 266622 h 289386"/>
                  <a:gd name="connsiteX7" fmla="*/ 14288 w 68199"/>
                  <a:gd name="connsiteY7" fmla="*/ 56119 h 289386"/>
                  <a:gd name="connsiteX8" fmla="*/ 10954 w 68199"/>
                  <a:gd name="connsiteY8" fmla="*/ 5541 h 289386"/>
                  <a:gd name="connsiteX9" fmla="*/ 39243 w 68199"/>
                  <a:gd name="connsiteY9" fmla="*/ 14971 h 289386"/>
                  <a:gd name="connsiteX10" fmla="*/ 30004 w 68199"/>
                  <a:gd name="connsiteY10" fmla="*/ 44023 h 289386"/>
                  <a:gd name="connsiteX11" fmla="*/ 38767 w 68199"/>
                  <a:gd name="connsiteY11" fmla="*/ 14495 h 28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99" h="289386">
                    <a:moveTo>
                      <a:pt x="38767" y="14495"/>
                    </a:moveTo>
                    <a:cubicBezTo>
                      <a:pt x="58674" y="30687"/>
                      <a:pt x="46768" y="52786"/>
                      <a:pt x="48673" y="72121"/>
                    </a:cubicBezTo>
                    <a:cubicBezTo>
                      <a:pt x="50482" y="90409"/>
                      <a:pt x="57055" y="105554"/>
                      <a:pt x="68199" y="119365"/>
                    </a:cubicBezTo>
                    <a:cubicBezTo>
                      <a:pt x="54959" y="120032"/>
                      <a:pt x="55150" y="127938"/>
                      <a:pt x="55721" y="138606"/>
                    </a:cubicBezTo>
                    <a:cubicBezTo>
                      <a:pt x="57626" y="175182"/>
                      <a:pt x="49149" y="209853"/>
                      <a:pt x="32671" y="242524"/>
                    </a:cubicBezTo>
                    <a:cubicBezTo>
                      <a:pt x="24003" y="257382"/>
                      <a:pt x="6858" y="268527"/>
                      <a:pt x="11525" y="289386"/>
                    </a:cubicBezTo>
                    <a:cubicBezTo>
                      <a:pt x="2000" y="284624"/>
                      <a:pt x="286" y="276052"/>
                      <a:pt x="0" y="266622"/>
                    </a:cubicBezTo>
                    <a:cubicBezTo>
                      <a:pt x="43053" y="199090"/>
                      <a:pt x="57817" y="129843"/>
                      <a:pt x="14288" y="56119"/>
                    </a:cubicBezTo>
                    <a:cubicBezTo>
                      <a:pt x="5144" y="40689"/>
                      <a:pt x="9811" y="22591"/>
                      <a:pt x="10954" y="5541"/>
                    </a:cubicBezTo>
                    <a:cubicBezTo>
                      <a:pt x="24384" y="-3412"/>
                      <a:pt x="34480" y="-2364"/>
                      <a:pt x="39243" y="14971"/>
                    </a:cubicBezTo>
                    <a:cubicBezTo>
                      <a:pt x="30004" y="22591"/>
                      <a:pt x="29242" y="32973"/>
                      <a:pt x="30004" y="44023"/>
                    </a:cubicBezTo>
                    <a:cubicBezTo>
                      <a:pt x="30004" y="33259"/>
                      <a:pt x="30289" y="22591"/>
                      <a:pt x="38767" y="14495"/>
                    </a:cubicBezTo>
                    <a:close/>
                  </a:path>
                </a:pathLst>
              </a:custGeom>
              <a:solidFill>
                <a:srgbClr val="434A4E"/>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E3BEAF7A-3E7F-4EF6-650B-04349505FB52}"/>
                  </a:ext>
                </a:extLst>
              </p:cNvPr>
              <p:cNvSpPr/>
              <p:nvPr/>
            </p:nvSpPr>
            <p:spPr>
              <a:xfrm>
                <a:off x="5588479" y="4188577"/>
                <a:ext cx="84992" cy="104391"/>
              </a:xfrm>
              <a:custGeom>
                <a:avLst/>
                <a:gdLst>
                  <a:gd name="connsiteX0" fmla="*/ 84992 w 84992"/>
                  <a:gd name="connsiteY0" fmla="*/ 84337 h 104391"/>
                  <a:gd name="connsiteX1" fmla="*/ 64132 w 84992"/>
                  <a:gd name="connsiteY1" fmla="*/ 99196 h 104391"/>
                  <a:gd name="connsiteX2" fmla="*/ 791 w 84992"/>
                  <a:gd name="connsiteY2" fmla="*/ 23663 h 104391"/>
                  <a:gd name="connsiteX3" fmla="*/ 4220 w 84992"/>
                  <a:gd name="connsiteY3" fmla="*/ 7089 h 104391"/>
                  <a:gd name="connsiteX4" fmla="*/ 20031 w 84992"/>
                  <a:gd name="connsiteY4" fmla="*/ 2041 h 104391"/>
                  <a:gd name="connsiteX5" fmla="*/ 84992 w 84992"/>
                  <a:gd name="connsiteY5" fmla="*/ 84432 h 10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92" h="104391">
                    <a:moveTo>
                      <a:pt x="84992" y="84337"/>
                    </a:moveTo>
                    <a:cubicBezTo>
                      <a:pt x="82515" y="99672"/>
                      <a:pt x="76419" y="111674"/>
                      <a:pt x="64132" y="99196"/>
                    </a:cubicBezTo>
                    <a:cubicBezTo>
                      <a:pt x="41177" y="75764"/>
                      <a:pt x="21079" y="49571"/>
                      <a:pt x="791" y="23663"/>
                    </a:cubicBezTo>
                    <a:cubicBezTo>
                      <a:pt x="-1495" y="20710"/>
                      <a:pt x="1648" y="12042"/>
                      <a:pt x="4220" y="7089"/>
                    </a:cubicBezTo>
                    <a:cubicBezTo>
                      <a:pt x="7363" y="993"/>
                      <a:pt x="15840" y="-2436"/>
                      <a:pt x="20031" y="2041"/>
                    </a:cubicBezTo>
                    <a:cubicBezTo>
                      <a:pt x="44701" y="27854"/>
                      <a:pt x="69180" y="54143"/>
                      <a:pt x="84992" y="84432"/>
                    </a:cubicBezTo>
                    <a:close/>
                  </a:path>
                </a:pathLst>
              </a:custGeom>
              <a:solidFill>
                <a:srgbClr val="C7923E"/>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C23469DE-6D83-DA5C-C0AE-6FB7930110F2}"/>
                  </a:ext>
                </a:extLst>
              </p:cNvPr>
              <p:cNvSpPr/>
              <p:nvPr/>
            </p:nvSpPr>
            <p:spPr>
              <a:xfrm>
                <a:off x="5572815" y="3645978"/>
                <a:ext cx="114181" cy="51043"/>
              </a:xfrm>
              <a:custGeom>
                <a:avLst/>
                <a:gdLst>
                  <a:gd name="connsiteX0" fmla="*/ 40934 w 114181"/>
                  <a:gd name="connsiteY0" fmla="*/ 50387 h 51043"/>
                  <a:gd name="connsiteX1" fmla="*/ 21408 w 114181"/>
                  <a:gd name="connsiteY1" fmla="*/ 38386 h 51043"/>
                  <a:gd name="connsiteX2" fmla="*/ 11597 w 114181"/>
                  <a:gd name="connsiteY2" fmla="*/ 0 h 51043"/>
                  <a:gd name="connsiteX3" fmla="*/ 114181 w 114181"/>
                  <a:gd name="connsiteY3" fmla="*/ 38481 h 51043"/>
                  <a:gd name="connsiteX4" fmla="*/ 40839 w 114181"/>
                  <a:gd name="connsiteY4" fmla="*/ 50387 h 51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81" h="51043">
                    <a:moveTo>
                      <a:pt x="40934" y="50387"/>
                    </a:moveTo>
                    <a:lnTo>
                      <a:pt x="21408" y="38386"/>
                    </a:lnTo>
                    <a:cubicBezTo>
                      <a:pt x="9025" y="27908"/>
                      <a:pt x="-14025" y="20193"/>
                      <a:pt x="11597" y="0"/>
                    </a:cubicBezTo>
                    <a:cubicBezTo>
                      <a:pt x="37505" y="34862"/>
                      <a:pt x="82558" y="18859"/>
                      <a:pt x="114181" y="38481"/>
                    </a:cubicBezTo>
                    <a:cubicBezTo>
                      <a:pt x="90845" y="49054"/>
                      <a:pt x="66366" y="52673"/>
                      <a:pt x="40839" y="50387"/>
                    </a:cubicBezTo>
                    <a:close/>
                  </a:path>
                </a:pathLst>
              </a:custGeom>
              <a:solidFill>
                <a:srgbClr val="ACAEB1"/>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9EA4AAEE-3292-1711-CB44-88C341804342}"/>
                  </a:ext>
                </a:extLst>
              </p:cNvPr>
              <p:cNvSpPr/>
              <p:nvPr/>
            </p:nvSpPr>
            <p:spPr>
              <a:xfrm>
                <a:off x="5727858" y="3550810"/>
                <a:ext cx="36474" cy="77928"/>
              </a:xfrm>
              <a:custGeom>
                <a:avLst/>
                <a:gdLst>
                  <a:gd name="connsiteX0" fmla="*/ 10192 w 36474"/>
                  <a:gd name="connsiteY0" fmla="*/ 77928 h 77928"/>
                  <a:gd name="connsiteX1" fmla="*/ 0 w 36474"/>
                  <a:gd name="connsiteY1" fmla="*/ 1252 h 77928"/>
                  <a:gd name="connsiteX2" fmla="*/ 36195 w 36474"/>
                  <a:gd name="connsiteY2" fmla="*/ 18111 h 77928"/>
                  <a:gd name="connsiteX3" fmla="*/ 10192 w 36474"/>
                  <a:gd name="connsiteY3" fmla="*/ 77928 h 77928"/>
                </a:gdLst>
                <a:ahLst/>
                <a:cxnLst>
                  <a:cxn ang="0">
                    <a:pos x="connsiteX0" y="connsiteY0"/>
                  </a:cxn>
                  <a:cxn ang="0">
                    <a:pos x="connsiteX1" y="connsiteY1"/>
                  </a:cxn>
                  <a:cxn ang="0">
                    <a:pos x="connsiteX2" y="connsiteY2"/>
                  </a:cxn>
                  <a:cxn ang="0">
                    <a:pos x="connsiteX3" y="connsiteY3"/>
                  </a:cxn>
                </a:cxnLst>
                <a:rect l="l" t="t" r="r" b="b"/>
                <a:pathLst>
                  <a:path w="36474" h="77928">
                    <a:moveTo>
                      <a:pt x="10192" y="77928"/>
                    </a:moveTo>
                    <a:cubicBezTo>
                      <a:pt x="13716" y="51449"/>
                      <a:pt x="9430" y="26017"/>
                      <a:pt x="0" y="1252"/>
                    </a:cubicBezTo>
                    <a:cubicBezTo>
                      <a:pt x="19145" y="-8273"/>
                      <a:pt x="11144" y="40400"/>
                      <a:pt x="36195" y="18111"/>
                    </a:cubicBezTo>
                    <a:cubicBezTo>
                      <a:pt x="39148" y="43067"/>
                      <a:pt x="17907" y="57545"/>
                      <a:pt x="10192" y="77928"/>
                    </a:cubicBezTo>
                    <a:close/>
                  </a:path>
                </a:pathLst>
              </a:custGeom>
              <a:solidFill>
                <a:srgbClr val="363F45"/>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6307FD3C-6ACD-8E99-31A8-1D707C922FD4}"/>
                  </a:ext>
                </a:extLst>
              </p:cNvPr>
              <p:cNvSpPr/>
              <p:nvPr/>
            </p:nvSpPr>
            <p:spPr>
              <a:xfrm>
                <a:off x="5461444" y="3924966"/>
                <a:ext cx="23468" cy="66615"/>
              </a:xfrm>
              <a:custGeom>
                <a:avLst/>
                <a:gdLst>
                  <a:gd name="connsiteX0" fmla="*/ 0 w 23468"/>
                  <a:gd name="connsiteY0" fmla="*/ 64389 h 66615"/>
                  <a:gd name="connsiteX1" fmla="*/ 20288 w 23468"/>
                  <a:gd name="connsiteY1" fmla="*/ 0 h 66615"/>
                  <a:gd name="connsiteX2" fmla="*/ 8191 w 23468"/>
                  <a:gd name="connsiteY2" fmla="*/ 64294 h 66615"/>
                  <a:gd name="connsiteX3" fmla="*/ 0 w 23468"/>
                  <a:gd name="connsiteY3" fmla="*/ 64294 h 66615"/>
                </a:gdLst>
                <a:ahLst/>
                <a:cxnLst>
                  <a:cxn ang="0">
                    <a:pos x="connsiteX0" y="connsiteY0"/>
                  </a:cxn>
                  <a:cxn ang="0">
                    <a:pos x="connsiteX1" y="connsiteY1"/>
                  </a:cxn>
                  <a:cxn ang="0">
                    <a:pos x="connsiteX2" y="connsiteY2"/>
                  </a:cxn>
                  <a:cxn ang="0">
                    <a:pos x="connsiteX3" y="connsiteY3"/>
                  </a:cxn>
                </a:cxnLst>
                <a:rect l="l" t="t" r="r" b="b"/>
                <a:pathLst>
                  <a:path w="23468" h="66615">
                    <a:moveTo>
                      <a:pt x="0" y="64389"/>
                    </a:moveTo>
                    <a:cubicBezTo>
                      <a:pt x="0" y="43053"/>
                      <a:pt x="2572" y="22669"/>
                      <a:pt x="20288" y="0"/>
                    </a:cubicBezTo>
                    <a:cubicBezTo>
                      <a:pt x="30861" y="29146"/>
                      <a:pt x="12002" y="45244"/>
                      <a:pt x="8191" y="64294"/>
                    </a:cubicBezTo>
                    <a:cubicBezTo>
                      <a:pt x="5524" y="67437"/>
                      <a:pt x="2762" y="67342"/>
                      <a:pt x="0" y="64294"/>
                    </a:cubicBezTo>
                    <a:close/>
                  </a:path>
                </a:pathLst>
              </a:custGeom>
              <a:solidFill>
                <a:srgbClr val="B1B3B6"/>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9B2939B-03E4-E08E-E343-8F354438F8DB}"/>
                  </a:ext>
                </a:extLst>
              </p:cNvPr>
              <p:cNvSpPr/>
              <p:nvPr/>
            </p:nvSpPr>
            <p:spPr>
              <a:xfrm>
                <a:off x="5651373" y="3960303"/>
                <a:ext cx="28879" cy="29241"/>
              </a:xfrm>
              <a:custGeom>
                <a:avLst/>
                <a:gdLst>
                  <a:gd name="connsiteX0" fmla="*/ 95 w 28879"/>
                  <a:gd name="connsiteY0" fmla="*/ 95 h 29241"/>
                  <a:gd name="connsiteX1" fmla="*/ 20479 w 28879"/>
                  <a:gd name="connsiteY1" fmla="*/ 381 h 29241"/>
                  <a:gd name="connsiteX2" fmla="*/ 28765 w 28879"/>
                  <a:gd name="connsiteY2" fmla="*/ 29242 h 29241"/>
                  <a:gd name="connsiteX3" fmla="*/ 0 w 28879"/>
                  <a:gd name="connsiteY3" fmla="*/ 0 h 29241"/>
                </a:gdLst>
                <a:ahLst/>
                <a:cxnLst>
                  <a:cxn ang="0">
                    <a:pos x="connsiteX0" y="connsiteY0"/>
                  </a:cxn>
                  <a:cxn ang="0">
                    <a:pos x="connsiteX1" y="connsiteY1"/>
                  </a:cxn>
                  <a:cxn ang="0">
                    <a:pos x="connsiteX2" y="connsiteY2"/>
                  </a:cxn>
                  <a:cxn ang="0">
                    <a:pos x="connsiteX3" y="connsiteY3"/>
                  </a:cxn>
                </a:cxnLst>
                <a:rect l="l" t="t" r="r" b="b"/>
                <a:pathLst>
                  <a:path w="28879" h="29241">
                    <a:moveTo>
                      <a:pt x="95" y="95"/>
                    </a:moveTo>
                    <a:cubicBezTo>
                      <a:pt x="6858" y="3048"/>
                      <a:pt x="13525" y="13145"/>
                      <a:pt x="20479" y="381"/>
                    </a:cubicBezTo>
                    <a:cubicBezTo>
                      <a:pt x="32575" y="7334"/>
                      <a:pt x="27718" y="19145"/>
                      <a:pt x="28765" y="29242"/>
                    </a:cubicBezTo>
                    <a:cubicBezTo>
                      <a:pt x="14668" y="23908"/>
                      <a:pt x="1619" y="17621"/>
                      <a:pt x="0" y="0"/>
                    </a:cubicBezTo>
                    <a:close/>
                  </a:path>
                </a:pathLst>
              </a:custGeom>
              <a:solidFill>
                <a:srgbClr val="434A4E"/>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C057FAF2-49B6-660E-D558-BF977CEDD8A7}"/>
                  </a:ext>
                </a:extLst>
              </p:cNvPr>
              <p:cNvSpPr/>
              <p:nvPr/>
            </p:nvSpPr>
            <p:spPr>
              <a:xfrm>
                <a:off x="5453081" y="3989245"/>
                <a:ext cx="17150" cy="31447"/>
              </a:xfrm>
              <a:custGeom>
                <a:avLst/>
                <a:gdLst>
                  <a:gd name="connsiteX0" fmla="*/ 8363 w 17150"/>
                  <a:gd name="connsiteY0" fmla="*/ 110 h 31447"/>
                  <a:gd name="connsiteX1" fmla="*/ 16555 w 17150"/>
                  <a:gd name="connsiteY1" fmla="*/ 110 h 31447"/>
                  <a:gd name="connsiteX2" fmla="*/ 9792 w 17150"/>
                  <a:gd name="connsiteY2" fmla="*/ 31447 h 31447"/>
                  <a:gd name="connsiteX3" fmla="*/ 171 w 17150"/>
                  <a:gd name="connsiteY3" fmla="*/ 19636 h 31447"/>
                  <a:gd name="connsiteX4" fmla="*/ 8458 w 17150"/>
                  <a:gd name="connsiteY4" fmla="*/ 301 h 3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0" h="31447">
                    <a:moveTo>
                      <a:pt x="8363" y="110"/>
                    </a:moveTo>
                    <a:cubicBezTo>
                      <a:pt x="11125" y="15"/>
                      <a:pt x="13792" y="-81"/>
                      <a:pt x="16555" y="110"/>
                    </a:cubicBezTo>
                    <a:cubicBezTo>
                      <a:pt x="18269" y="11349"/>
                      <a:pt x="16364" y="21922"/>
                      <a:pt x="9792" y="31447"/>
                    </a:cubicBezTo>
                    <a:cubicBezTo>
                      <a:pt x="6553" y="27542"/>
                      <a:pt x="3315" y="23541"/>
                      <a:pt x="171" y="19636"/>
                    </a:cubicBezTo>
                    <a:cubicBezTo>
                      <a:pt x="-781" y="11635"/>
                      <a:pt x="2267" y="5253"/>
                      <a:pt x="8458" y="301"/>
                    </a:cubicBezTo>
                    <a:close/>
                  </a:path>
                </a:pathLst>
              </a:custGeom>
              <a:solidFill>
                <a:srgbClr val="A6A9AF"/>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1EAF0804-A286-36AF-DAA8-807D672AAD49}"/>
                  </a:ext>
                </a:extLst>
              </p:cNvPr>
              <p:cNvSpPr/>
              <p:nvPr/>
            </p:nvSpPr>
            <p:spPr>
              <a:xfrm>
                <a:off x="4278289" y="4366478"/>
                <a:ext cx="568973" cy="361826"/>
              </a:xfrm>
              <a:custGeom>
                <a:avLst/>
                <a:gdLst>
                  <a:gd name="connsiteX0" fmla="*/ 564792 w 568973"/>
                  <a:gd name="connsiteY0" fmla="*/ 361731 h 361826"/>
                  <a:gd name="connsiteX1" fmla="*/ 32155 w 568973"/>
                  <a:gd name="connsiteY1" fmla="*/ 202854 h 361826"/>
                  <a:gd name="connsiteX2" fmla="*/ 22058 w 568973"/>
                  <a:gd name="connsiteY2" fmla="*/ 61407 h 361826"/>
                  <a:gd name="connsiteX3" fmla="*/ 29202 w 568973"/>
                  <a:gd name="connsiteY3" fmla="*/ 49120 h 361826"/>
                  <a:gd name="connsiteX4" fmla="*/ 152170 w 568973"/>
                  <a:gd name="connsiteY4" fmla="*/ 20640 h 361826"/>
                  <a:gd name="connsiteX5" fmla="*/ 457541 w 568973"/>
                  <a:gd name="connsiteY5" fmla="*/ 128368 h 361826"/>
                  <a:gd name="connsiteX6" fmla="*/ 508119 w 568973"/>
                  <a:gd name="connsiteY6" fmla="*/ 137226 h 361826"/>
                  <a:gd name="connsiteX7" fmla="*/ 548695 w 568973"/>
                  <a:gd name="connsiteY7" fmla="*/ 182375 h 361826"/>
                  <a:gd name="connsiteX8" fmla="*/ 559077 w 568973"/>
                  <a:gd name="connsiteY8" fmla="*/ 298104 h 361826"/>
                  <a:gd name="connsiteX9" fmla="*/ 567840 w 568973"/>
                  <a:gd name="connsiteY9" fmla="*/ 329441 h 361826"/>
                  <a:gd name="connsiteX10" fmla="*/ 564792 w 568973"/>
                  <a:gd name="connsiteY10" fmla="*/ 361826 h 36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73" h="361826">
                    <a:moveTo>
                      <a:pt x="564792" y="361731"/>
                    </a:moveTo>
                    <a:cubicBezTo>
                      <a:pt x="372292" y="358588"/>
                      <a:pt x="192174" y="314391"/>
                      <a:pt x="32155" y="202854"/>
                    </a:cubicBezTo>
                    <a:cubicBezTo>
                      <a:pt x="-7469" y="154181"/>
                      <a:pt x="-10041" y="117510"/>
                      <a:pt x="22058" y="61407"/>
                    </a:cubicBezTo>
                    <a:cubicBezTo>
                      <a:pt x="24439" y="57312"/>
                      <a:pt x="26725" y="53216"/>
                      <a:pt x="29202" y="49120"/>
                    </a:cubicBezTo>
                    <a:cubicBezTo>
                      <a:pt x="61463" y="-4858"/>
                      <a:pt x="102449" y="-14345"/>
                      <a:pt x="152170" y="20640"/>
                    </a:cubicBezTo>
                    <a:cubicBezTo>
                      <a:pt x="243800" y="85220"/>
                      <a:pt x="351432" y="104365"/>
                      <a:pt x="457541" y="128368"/>
                    </a:cubicBezTo>
                    <a:cubicBezTo>
                      <a:pt x="473924" y="133988"/>
                      <a:pt x="491545" y="132273"/>
                      <a:pt x="508119" y="137226"/>
                    </a:cubicBezTo>
                    <a:cubicBezTo>
                      <a:pt x="531169" y="144084"/>
                      <a:pt x="545933" y="156848"/>
                      <a:pt x="548695" y="182375"/>
                    </a:cubicBezTo>
                    <a:cubicBezTo>
                      <a:pt x="552886" y="220951"/>
                      <a:pt x="561649" y="259051"/>
                      <a:pt x="559077" y="298104"/>
                    </a:cubicBezTo>
                    <a:cubicBezTo>
                      <a:pt x="558411" y="309534"/>
                      <a:pt x="565173" y="318964"/>
                      <a:pt x="567840" y="329441"/>
                    </a:cubicBezTo>
                    <a:cubicBezTo>
                      <a:pt x="563078" y="339823"/>
                      <a:pt x="574794" y="351920"/>
                      <a:pt x="564792" y="361826"/>
                    </a:cubicBezTo>
                    <a:close/>
                  </a:path>
                </a:pathLst>
              </a:custGeom>
              <a:solidFill>
                <a:srgbClr val="D4972D"/>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7C2C52E8-09CE-15E8-FFFB-3AD4A530517E}"/>
                  </a:ext>
                </a:extLst>
              </p:cNvPr>
              <p:cNvSpPr/>
              <p:nvPr/>
            </p:nvSpPr>
            <p:spPr>
              <a:xfrm>
                <a:off x="4726594" y="4412074"/>
                <a:ext cx="648834" cy="316706"/>
              </a:xfrm>
              <a:custGeom>
                <a:avLst/>
                <a:gdLst>
                  <a:gd name="connsiteX0" fmla="*/ 98580 w 648834"/>
                  <a:gd name="connsiteY0" fmla="*/ 271843 h 316706"/>
                  <a:gd name="connsiteX1" fmla="*/ 91246 w 648834"/>
                  <a:gd name="connsiteY1" fmla="*/ 159353 h 316706"/>
                  <a:gd name="connsiteX2" fmla="*/ 27809 w 648834"/>
                  <a:gd name="connsiteY2" fmla="*/ 99536 h 316706"/>
                  <a:gd name="connsiteX3" fmla="*/ 1711 w 648834"/>
                  <a:gd name="connsiteY3" fmla="*/ 91059 h 316706"/>
                  <a:gd name="connsiteX4" fmla="*/ 4378 w 648834"/>
                  <a:gd name="connsiteY4" fmla="*/ 76486 h 316706"/>
                  <a:gd name="connsiteX5" fmla="*/ 167827 w 648834"/>
                  <a:gd name="connsiteY5" fmla="*/ 79343 h 316706"/>
                  <a:gd name="connsiteX6" fmla="*/ 599405 w 648834"/>
                  <a:gd name="connsiteY6" fmla="*/ 0 h 316706"/>
                  <a:gd name="connsiteX7" fmla="*/ 603596 w 648834"/>
                  <a:gd name="connsiteY7" fmla="*/ 36290 h 316706"/>
                  <a:gd name="connsiteX8" fmla="*/ 537111 w 648834"/>
                  <a:gd name="connsiteY8" fmla="*/ 76867 h 316706"/>
                  <a:gd name="connsiteX9" fmla="*/ 627598 w 648834"/>
                  <a:gd name="connsiteY9" fmla="*/ 185357 h 316706"/>
                  <a:gd name="connsiteX10" fmla="*/ 648649 w 648834"/>
                  <a:gd name="connsiteY10" fmla="*/ 221266 h 316706"/>
                  <a:gd name="connsiteX11" fmla="*/ 116487 w 648834"/>
                  <a:gd name="connsiteY11" fmla="*/ 316040 h 316706"/>
                  <a:gd name="connsiteX12" fmla="*/ 116392 w 648834"/>
                  <a:gd name="connsiteY12" fmla="*/ 287750 h 316706"/>
                  <a:gd name="connsiteX13" fmla="*/ 125822 w 648834"/>
                  <a:gd name="connsiteY13" fmla="*/ 233743 h 316706"/>
                  <a:gd name="connsiteX14" fmla="*/ 137442 w 648834"/>
                  <a:gd name="connsiteY14" fmla="*/ 196025 h 316706"/>
                  <a:gd name="connsiteX15" fmla="*/ 168970 w 648834"/>
                  <a:gd name="connsiteY15" fmla="*/ 225266 h 316706"/>
                  <a:gd name="connsiteX16" fmla="*/ 187639 w 648834"/>
                  <a:gd name="connsiteY16" fmla="*/ 251936 h 316706"/>
                  <a:gd name="connsiteX17" fmla="*/ 201831 w 648834"/>
                  <a:gd name="connsiteY17" fmla="*/ 166307 h 316706"/>
                  <a:gd name="connsiteX18" fmla="*/ 198116 w 648834"/>
                  <a:gd name="connsiteY18" fmla="*/ 154210 h 316706"/>
                  <a:gd name="connsiteX19" fmla="*/ 199736 w 648834"/>
                  <a:gd name="connsiteY19" fmla="*/ 157734 h 316706"/>
                  <a:gd name="connsiteX20" fmla="*/ 187353 w 648834"/>
                  <a:gd name="connsiteY20" fmla="*/ 220694 h 316706"/>
                  <a:gd name="connsiteX21" fmla="*/ 144205 w 648834"/>
                  <a:gd name="connsiteY21" fmla="*/ 172117 h 316706"/>
                  <a:gd name="connsiteX22" fmla="*/ 126583 w 648834"/>
                  <a:gd name="connsiteY22" fmla="*/ 151924 h 316706"/>
                  <a:gd name="connsiteX23" fmla="*/ 124202 w 648834"/>
                  <a:gd name="connsiteY23" fmla="*/ 244792 h 316706"/>
                  <a:gd name="connsiteX24" fmla="*/ 98771 w 648834"/>
                  <a:gd name="connsiteY24" fmla="*/ 271748 h 31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8834" h="316706">
                    <a:moveTo>
                      <a:pt x="98580" y="271843"/>
                    </a:moveTo>
                    <a:cubicBezTo>
                      <a:pt x="95246" y="234410"/>
                      <a:pt x="92579" y="196405"/>
                      <a:pt x="91246" y="159353"/>
                    </a:cubicBezTo>
                    <a:cubicBezTo>
                      <a:pt x="89531" y="111252"/>
                      <a:pt x="67529" y="99822"/>
                      <a:pt x="27809" y="99536"/>
                    </a:cubicBezTo>
                    <a:cubicBezTo>
                      <a:pt x="18189" y="99536"/>
                      <a:pt x="8759" y="98965"/>
                      <a:pt x="1711" y="91059"/>
                    </a:cubicBezTo>
                    <a:cubicBezTo>
                      <a:pt x="-1242" y="85439"/>
                      <a:pt x="-385" y="80582"/>
                      <a:pt x="4378" y="76486"/>
                    </a:cubicBezTo>
                    <a:cubicBezTo>
                      <a:pt x="58956" y="54197"/>
                      <a:pt x="114106" y="76009"/>
                      <a:pt x="167827" y="79343"/>
                    </a:cubicBezTo>
                    <a:cubicBezTo>
                      <a:pt x="319465" y="88773"/>
                      <a:pt x="462625" y="64484"/>
                      <a:pt x="599405" y="0"/>
                    </a:cubicBezTo>
                    <a:cubicBezTo>
                      <a:pt x="625027" y="11144"/>
                      <a:pt x="626551" y="20193"/>
                      <a:pt x="603596" y="36290"/>
                    </a:cubicBezTo>
                    <a:cubicBezTo>
                      <a:pt x="582259" y="51244"/>
                      <a:pt x="553970" y="54864"/>
                      <a:pt x="537111" y="76867"/>
                    </a:cubicBezTo>
                    <a:cubicBezTo>
                      <a:pt x="565400" y="114681"/>
                      <a:pt x="600833" y="146494"/>
                      <a:pt x="627598" y="185357"/>
                    </a:cubicBezTo>
                    <a:cubicBezTo>
                      <a:pt x="633028" y="198215"/>
                      <a:pt x="650840" y="203930"/>
                      <a:pt x="648649" y="221266"/>
                    </a:cubicBezTo>
                    <a:cubicBezTo>
                      <a:pt x="479866" y="301180"/>
                      <a:pt x="300320" y="320802"/>
                      <a:pt x="116487" y="316040"/>
                    </a:cubicBezTo>
                    <a:cubicBezTo>
                      <a:pt x="118202" y="306610"/>
                      <a:pt x="106009" y="297180"/>
                      <a:pt x="116392" y="287750"/>
                    </a:cubicBezTo>
                    <a:cubicBezTo>
                      <a:pt x="131346" y="271843"/>
                      <a:pt x="122678" y="251746"/>
                      <a:pt x="125822" y="233743"/>
                    </a:cubicBezTo>
                    <a:cubicBezTo>
                      <a:pt x="128203" y="220218"/>
                      <a:pt x="122107" y="200120"/>
                      <a:pt x="137442" y="196025"/>
                    </a:cubicBezTo>
                    <a:cubicBezTo>
                      <a:pt x="156397" y="190881"/>
                      <a:pt x="160302" y="213074"/>
                      <a:pt x="168970" y="225266"/>
                    </a:cubicBezTo>
                    <a:cubicBezTo>
                      <a:pt x="175161" y="234029"/>
                      <a:pt x="177447" y="245554"/>
                      <a:pt x="187639" y="251936"/>
                    </a:cubicBezTo>
                    <a:cubicBezTo>
                      <a:pt x="199259" y="220694"/>
                      <a:pt x="198021" y="187928"/>
                      <a:pt x="201831" y="166307"/>
                    </a:cubicBezTo>
                    <a:cubicBezTo>
                      <a:pt x="201450" y="149542"/>
                      <a:pt x="191925" y="155543"/>
                      <a:pt x="198116" y="154210"/>
                    </a:cubicBezTo>
                    <a:cubicBezTo>
                      <a:pt x="199164" y="154019"/>
                      <a:pt x="199736" y="155162"/>
                      <a:pt x="199736" y="157734"/>
                    </a:cubicBezTo>
                    <a:cubicBezTo>
                      <a:pt x="199831" y="180403"/>
                      <a:pt x="205831" y="215932"/>
                      <a:pt x="187353" y="220694"/>
                    </a:cubicBezTo>
                    <a:cubicBezTo>
                      <a:pt x="162588" y="227076"/>
                      <a:pt x="156968" y="190881"/>
                      <a:pt x="144205" y="172117"/>
                    </a:cubicBezTo>
                    <a:cubicBezTo>
                      <a:pt x="139823" y="165640"/>
                      <a:pt x="136585" y="158401"/>
                      <a:pt x="126583" y="151924"/>
                    </a:cubicBezTo>
                    <a:cubicBezTo>
                      <a:pt x="128298" y="184213"/>
                      <a:pt x="127727" y="214693"/>
                      <a:pt x="124202" y="244792"/>
                    </a:cubicBezTo>
                    <a:cubicBezTo>
                      <a:pt x="122678" y="257746"/>
                      <a:pt x="126012" y="280702"/>
                      <a:pt x="98771" y="271748"/>
                    </a:cubicBezTo>
                    <a:close/>
                  </a:path>
                </a:pathLst>
              </a:custGeom>
              <a:solidFill>
                <a:srgbClr val="EDC13B"/>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C5FC3BBE-4CCB-0ED3-8CBE-41C7C5EA083C}"/>
                  </a:ext>
                </a:extLst>
              </p:cNvPr>
              <p:cNvSpPr/>
              <p:nvPr/>
            </p:nvSpPr>
            <p:spPr>
              <a:xfrm>
                <a:off x="5251513" y="4304061"/>
                <a:ext cx="325182" cy="329469"/>
              </a:xfrm>
              <a:custGeom>
                <a:avLst/>
                <a:gdLst>
                  <a:gd name="connsiteX0" fmla="*/ 0 w 325182"/>
                  <a:gd name="connsiteY0" fmla="*/ 186595 h 329469"/>
                  <a:gd name="connsiteX1" fmla="*/ 57150 w 325182"/>
                  <a:gd name="connsiteY1" fmla="*/ 142970 h 329469"/>
                  <a:gd name="connsiteX2" fmla="*/ 87344 w 325182"/>
                  <a:gd name="connsiteY2" fmla="*/ 111347 h 329469"/>
                  <a:gd name="connsiteX3" fmla="*/ 116777 w 325182"/>
                  <a:gd name="connsiteY3" fmla="*/ 84011 h 329469"/>
                  <a:gd name="connsiteX4" fmla="*/ 123920 w 325182"/>
                  <a:gd name="connsiteY4" fmla="*/ 84392 h 329469"/>
                  <a:gd name="connsiteX5" fmla="*/ 163068 w 325182"/>
                  <a:gd name="connsiteY5" fmla="*/ 78391 h 329469"/>
                  <a:gd name="connsiteX6" fmla="*/ 222695 w 325182"/>
                  <a:gd name="connsiteY6" fmla="*/ 0 h 329469"/>
                  <a:gd name="connsiteX7" fmla="*/ 286893 w 325182"/>
                  <a:gd name="connsiteY7" fmla="*/ 140875 h 329469"/>
                  <a:gd name="connsiteX8" fmla="*/ 324707 w 325182"/>
                  <a:gd name="connsiteY8" fmla="*/ 169831 h 329469"/>
                  <a:gd name="connsiteX9" fmla="*/ 294608 w 325182"/>
                  <a:gd name="connsiteY9" fmla="*/ 224885 h 329469"/>
                  <a:gd name="connsiteX10" fmla="*/ 123730 w 325182"/>
                  <a:gd name="connsiteY10" fmla="*/ 329470 h 329469"/>
                  <a:gd name="connsiteX11" fmla="*/ 96393 w 325182"/>
                  <a:gd name="connsiteY11" fmla="*/ 302133 h 329469"/>
                  <a:gd name="connsiteX12" fmla="*/ 93345 w 325182"/>
                  <a:gd name="connsiteY12" fmla="*/ 274892 h 329469"/>
                  <a:gd name="connsiteX13" fmla="*/ 98203 w 325182"/>
                  <a:gd name="connsiteY13" fmla="*/ 227552 h 329469"/>
                  <a:gd name="connsiteX14" fmla="*/ 138875 w 325182"/>
                  <a:gd name="connsiteY14" fmla="*/ 249269 h 329469"/>
                  <a:gd name="connsiteX15" fmla="*/ 131731 w 325182"/>
                  <a:gd name="connsiteY15" fmla="*/ 151638 h 329469"/>
                  <a:gd name="connsiteX16" fmla="*/ 125254 w 325182"/>
                  <a:gd name="connsiteY16" fmla="*/ 209264 h 329469"/>
                  <a:gd name="connsiteX17" fmla="*/ 78010 w 325182"/>
                  <a:gd name="connsiteY17" fmla="*/ 177832 h 329469"/>
                  <a:gd name="connsiteX18" fmla="*/ 57721 w 325182"/>
                  <a:gd name="connsiteY18" fmla="*/ 172593 h 329469"/>
                  <a:gd name="connsiteX19" fmla="*/ 46196 w 325182"/>
                  <a:gd name="connsiteY19" fmla="*/ 177451 h 329469"/>
                  <a:gd name="connsiteX20" fmla="*/ 0 w 325182"/>
                  <a:gd name="connsiteY20" fmla="*/ 186690 h 32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182" h="329469">
                    <a:moveTo>
                      <a:pt x="0" y="186595"/>
                    </a:moveTo>
                    <a:cubicBezTo>
                      <a:pt x="6096" y="155258"/>
                      <a:pt x="36004" y="154400"/>
                      <a:pt x="57150" y="142970"/>
                    </a:cubicBezTo>
                    <a:cubicBezTo>
                      <a:pt x="71152" y="135350"/>
                      <a:pt x="91440" y="135446"/>
                      <a:pt x="87344" y="111347"/>
                    </a:cubicBezTo>
                    <a:cubicBezTo>
                      <a:pt x="84963" y="89154"/>
                      <a:pt x="105156" y="91250"/>
                      <a:pt x="116777" y="84011"/>
                    </a:cubicBezTo>
                    <a:cubicBezTo>
                      <a:pt x="119158" y="84106"/>
                      <a:pt x="121539" y="84296"/>
                      <a:pt x="123920" y="84392"/>
                    </a:cubicBezTo>
                    <a:cubicBezTo>
                      <a:pt x="140113" y="103251"/>
                      <a:pt x="151924" y="89059"/>
                      <a:pt x="163068" y="78391"/>
                    </a:cubicBezTo>
                    <a:cubicBezTo>
                      <a:pt x="185738" y="56579"/>
                      <a:pt x="210598" y="36481"/>
                      <a:pt x="222695" y="0"/>
                    </a:cubicBezTo>
                    <a:cubicBezTo>
                      <a:pt x="260413" y="43625"/>
                      <a:pt x="281273" y="88392"/>
                      <a:pt x="286893" y="140875"/>
                    </a:cubicBezTo>
                    <a:cubicBezTo>
                      <a:pt x="289179" y="161925"/>
                      <a:pt x="290417" y="188595"/>
                      <a:pt x="324707" y="169831"/>
                    </a:cubicBezTo>
                    <a:cubicBezTo>
                      <a:pt x="328327" y="195548"/>
                      <a:pt x="310610" y="210407"/>
                      <a:pt x="294608" y="224885"/>
                    </a:cubicBezTo>
                    <a:cubicBezTo>
                      <a:pt x="244316" y="270415"/>
                      <a:pt x="187547" y="305848"/>
                      <a:pt x="123730" y="329470"/>
                    </a:cubicBezTo>
                    <a:cubicBezTo>
                      <a:pt x="115824" y="319088"/>
                      <a:pt x="99727" y="316897"/>
                      <a:pt x="96393" y="302133"/>
                    </a:cubicBezTo>
                    <a:cubicBezTo>
                      <a:pt x="100870" y="292418"/>
                      <a:pt x="94393" y="284036"/>
                      <a:pt x="93345" y="274892"/>
                    </a:cubicBezTo>
                    <a:cubicBezTo>
                      <a:pt x="91535" y="258509"/>
                      <a:pt x="79248" y="237935"/>
                      <a:pt x="98203" y="227552"/>
                    </a:cubicBezTo>
                    <a:cubicBezTo>
                      <a:pt x="114681" y="218599"/>
                      <a:pt x="123444" y="241363"/>
                      <a:pt x="138875" y="249269"/>
                    </a:cubicBezTo>
                    <a:cubicBezTo>
                      <a:pt x="135827" y="215741"/>
                      <a:pt x="136017" y="183547"/>
                      <a:pt x="131731" y="151638"/>
                    </a:cubicBezTo>
                    <a:cubicBezTo>
                      <a:pt x="128588" y="171355"/>
                      <a:pt x="147542" y="198882"/>
                      <a:pt x="125254" y="209264"/>
                    </a:cubicBezTo>
                    <a:cubicBezTo>
                      <a:pt x="104585" y="218885"/>
                      <a:pt x="91345" y="192691"/>
                      <a:pt x="78010" y="177832"/>
                    </a:cubicBezTo>
                    <a:cubicBezTo>
                      <a:pt x="72200" y="171260"/>
                      <a:pt x="66104" y="168021"/>
                      <a:pt x="57721" y="172593"/>
                    </a:cubicBezTo>
                    <a:cubicBezTo>
                      <a:pt x="53912" y="174403"/>
                      <a:pt x="50102" y="176022"/>
                      <a:pt x="46196" y="177451"/>
                    </a:cubicBezTo>
                    <a:cubicBezTo>
                      <a:pt x="30480" y="178975"/>
                      <a:pt x="18193" y="197739"/>
                      <a:pt x="0" y="186690"/>
                    </a:cubicBezTo>
                    <a:close/>
                  </a:path>
                </a:pathLst>
              </a:custGeom>
              <a:solidFill>
                <a:srgbClr val="D3962B"/>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5738EABF-5E7B-DAF6-AE84-BEAC72DE38A2}"/>
                  </a:ext>
                </a:extLst>
              </p:cNvPr>
              <p:cNvSpPr/>
              <p:nvPr/>
            </p:nvSpPr>
            <p:spPr>
              <a:xfrm>
                <a:off x="4245580" y="4232604"/>
                <a:ext cx="483582" cy="336632"/>
              </a:xfrm>
              <a:custGeom>
                <a:avLst/>
                <a:gdLst>
                  <a:gd name="connsiteX0" fmla="*/ 483487 w 483582"/>
                  <a:gd name="connsiteY0" fmla="*/ 259004 h 336632"/>
                  <a:gd name="connsiteX1" fmla="*/ 482725 w 483582"/>
                  <a:gd name="connsiteY1" fmla="*/ 270625 h 336632"/>
                  <a:gd name="connsiteX2" fmla="*/ 143159 w 483582"/>
                  <a:gd name="connsiteY2" fmla="*/ 136703 h 336632"/>
                  <a:gd name="connsiteX3" fmla="*/ 101154 w 483582"/>
                  <a:gd name="connsiteY3" fmla="*/ 143371 h 336632"/>
                  <a:gd name="connsiteX4" fmla="*/ 43623 w 483582"/>
                  <a:gd name="connsiteY4" fmla="*/ 274435 h 336632"/>
                  <a:gd name="connsiteX5" fmla="*/ 64863 w 483582"/>
                  <a:gd name="connsiteY5" fmla="*/ 336633 h 336632"/>
                  <a:gd name="connsiteX6" fmla="*/ 7237 w 483582"/>
                  <a:gd name="connsiteY6" fmla="*/ 183661 h 336632"/>
                  <a:gd name="connsiteX7" fmla="*/ 131157 w 483582"/>
                  <a:gd name="connsiteY7" fmla="*/ 2020 h 336632"/>
                  <a:gd name="connsiteX8" fmla="*/ 150874 w 483582"/>
                  <a:gd name="connsiteY8" fmla="*/ 24784 h 336632"/>
                  <a:gd name="connsiteX9" fmla="*/ 148683 w 483582"/>
                  <a:gd name="connsiteY9" fmla="*/ 75172 h 336632"/>
                  <a:gd name="connsiteX10" fmla="*/ 227074 w 483582"/>
                  <a:gd name="connsiteY10" fmla="*/ 159849 h 336632"/>
                  <a:gd name="connsiteX11" fmla="*/ 439386 w 483582"/>
                  <a:gd name="connsiteY11" fmla="*/ 237478 h 336632"/>
                  <a:gd name="connsiteX12" fmla="*/ 483582 w 483582"/>
                  <a:gd name="connsiteY12" fmla="*/ 259004 h 3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3582" h="336632">
                    <a:moveTo>
                      <a:pt x="483487" y="259004"/>
                    </a:moveTo>
                    <a:cubicBezTo>
                      <a:pt x="483201" y="262909"/>
                      <a:pt x="483011" y="266719"/>
                      <a:pt x="482725" y="270625"/>
                    </a:cubicBezTo>
                    <a:cubicBezTo>
                      <a:pt x="360329" y="249003"/>
                      <a:pt x="239838" y="221761"/>
                      <a:pt x="143159" y="136703"/>
                    </a:cubicBezTo>
                    <a:cubicBezTo>
                      <a:pt x="122299" y="118415"/>
                      <a:pt x="112393" y="123082"/>
                      <a:pt x="101154" y="143371"/>
                    </a:cubicBezTo>
                    <a:cubicBezTo>
                      <a:pt x="78008" y="185090"/>
                      <a:pt x="42765" y="219761"/>
                      <a:pt x="43623" y="274435"/>
                    </a:cubicBezTo>
                    <a:cubicBezTo>
                      <a:pt x="44099" y="300247"/>
                      <a:pt x="68483" y="312820"/>
                      <a:pt x="64863" y="336633"/>
                    </a:cubicBezTo>
                    <a:cubicBezTo>
                      <a:pt x="-1812" y="296437"/>
                      <a:pt x="-8765" y="278054"/>
                      <a:pt x="7237" y="183661"/>
                    </a:cubicBezTo>
                    <a:cubicBezTo>
                      <a:pt x="46861" y="121939"/>
                      <a:pt x="75817" y="52978"/>
                      <a:pt x="131157" y="2020"/>
                    </a:cubicBezTo>
                    <a:cubicBezTo>
                      <a:pt x="155256" y="-5600"/>
                      <a:pt x="154398" y="9735"/>
                      <a:pt x="150874" y="24784"/>
                    </a:cubicBezTo>
                    <a:cubicBezTo>
                      <a:pt x="146969" y="41644"/>
                      <a:pt x="141254" y="58027"/>
                      <a:pt x="148683" y="75172"/>
                    </a:cubicBezTo>
                    <a:cubicBezTo>
                      <a:pt x="163066" y="114129"/>
                      <a:pt x="193641" y="138322"/>
                      <a:pt x="227074" y="159849"/>
                    </a:cubicBezTo>
                    <a:cubicBezTo>
                      <a:pt x="293368" y="198139"/>
                      <a:pt x="366711" y="217094"/>
                      <a:pt x="439386" y="237478"/>
                    </a:cubicBezTo>
                    <a:cubicBezTo>
                      <a:pt x="455769" y="242050"/>
                      <a:pt x="474724" y="239573"/>
                      <a:pt x="483582" y="259004"/>
                    </a:cubicBezTo>
                    <a:close/>
                  </a:path>
                </a:pathLst>
              </a:custGeom>
              <a:solidFill>
                <a:srgbClr val="EBC03E"/>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3BE78D9B-CF2D-A461-E848-38F10A63D57D}"/>
                  </a:ext>
                </a:extLst>
              </p:cNvPr>
              <p:cNvSpPr/>
              <p:nvPr/>
            </p:nvSpPr>
            <p:spPr>
              <a:xfrm>
                <a:off x="4327874" y="2463056"/>
                <a:ext cx="125444" cy="101480"/>
              </a:xfrm>
              <a:custGeom>
                <a:avLst/>
                <a:gdLst>
                  <a:gd name="connsiteX0" fmla="*/ 125444 w 125444"/>
                  <a:gd name="connsiteY0" fmla="*/ 62020 h 101480"/>
                  <a:gd name="connsiteX1" fmla="*/ 62579 w 125444"/>
                  <a:gd name="connsiteY1" fmla="*/ 83832 h 101480"/>
                  <a:gd name="connsiteX2" fmla="*/ 8858 w 125444"/>
                  <a:gd name="connsiteY2" fmla="*/ 94500 h 101480"/>
                  <a:gd name="connsiteX3" fmla="*/ 19336 w 125444"/>
                  <a:gd name="connsiteY3" fmla="*/ 92500 h 101480"/>
                  <a:gd name="connsiteX4" fmla="*/ 25432 w 125444"/>
                  <a:gd name="connsiteY4" fmla="*/ 62877 h 101480"/>
                  <a:gd name="connsiteX5" fmla="*/ 0 w 125444"/>
                  <a:gd name="connsiteY5" fmla="*/ 37255 h 101480"/>
                  <a:gd name="connsiteX6" fmla="*/ 64770 w 125444"/>
                  <a:gd name="connsiteY6" fmla="*/ 60115 h 101480"/>
                  <a:gd name="connsiteX7" fmla="*/ 72390 w 125444"/>
                  <a:gd name="connsiteY7" fmla="*/ 59639 h 101480"/>
                  <a:gd name="connsiteX8" fmla="*/ 64484 w 125444"/>
                  <a:gd name="connsiteY8" fmla="*/ 58591 h 101480"/>
                  <a:gd name="connsiteX9" fmla="*/ 59055 w 125444"/>
                  <a:gd name="connsiteY9" fmla="*/ 51924 h 101480"/>
                  <a:gd name="connsiteX10" fmla="*/ 56007 w 125444"/>
                  <a:gd name="connsiteY10" fmla="*/ 489 h 101480"/>
                  <a:gd name="connsiteX11" fmla="*/ 87249 w 125444"/>
                  <a:gd name="connsiteY11" fmla="*/ 16395 h 101480"/>
                  <a:gd name="connsiteX12" fmla="*/ 125444 w 125444"/>
                  <a:gd name="connsiteY12" fmla="*/ 62020 h 10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444" h="101480">
                    <a:moveTo>
                      <a:pt x="125444" y="62020"/>
                    </a:moveTo>
                    <a:cubicBezTo>
                      <a:pt x="111347" y="88023"/>
                      <a:pt x="101155" y="117932"/>
                      <a:pt x="62579" y="83832"/>
                    </a:cubicBezTo>
                    <a:cubicBezTo>
                      <a:pt x="52578" y="75069"/>
                      <a:pt x="33242" y="117646"/>
                      <a:pt x="8858" y="94500"/>
                    </a:cubicBezTo>
                    <a:cubicBezTo>
                      <a:pt x="11430" y="88785"/>
                      <a:pt x="14954" y="88119"/>
                      <a:pt x="19336" y="92500"/>
                    </a:cubicBezTo>
                    <a:cubicBezTo>
                      <a:pt x="37147" y="85833"/>
                      <a:pt x="39910" y="76403"/>
                      <a:pt x="25432" y="62877"/>
                    </a:cubicBezTo>
                    <a:cubicBezTo>
                      <a:pt x="16669" y="54686"/>
                      <a:pt x="8477" y="45828"/>
                      <a:pt x="0" y="37255"/>
                    </a:cubicBezTo>
                    <a:cubicBezTo>
                      <a:pt x="30956" y="18777"/>
                      <a:pt x="43148" y="53448"/>
                      <a:pt x="64770" y="60115"/>
                    </a:cubicBezTo>
                    <a:cubicBezTo>
                      <a:pt x="67151" y="61068"/>
                      <a:pt x="69818" y="60877"/>
                      <a:pt x="72390" y="59639"/>
                    </a:cubicBezTo>
                    <a:cubicBezTo>
                      <a:pt x="70104" y="59258"/>
                      <a:pt x="67532" y="58877"/>
                      <a:pt x="64484" y="58591"/>
                    </a:cubicBezTo>
                    <a:cubicBezTo>
                      <a:pt x="61055" y="57543"/>
                      <a:pt x="59341" y="55353"/>
                      <a:pt x="59055" y="51924"/>
                    </a:cubicBezTo>
                    <a:cubicBezTo>
                      <a:pt x="58103" y="34969"/>
                      <a:pt x="57055" y="18015"/>
                      <a:pt x="56007" y="489"/>
                    </a:cubicBezTo>
                    <a:cubicBezTo>
                      <a:pt x="70676" y="-2178"/>
                      <a:pt x="79248" y="6489"/>
                      <a:pt x="87249" y="16395"/>
                    </a:cubicBezTo>
                    <a:cubicBezTo>
                      <a:pt x="89440" y="40398"/>
                      <a:pt x="122777" y="38398"/>
                      <a:pt x="125444" y="62020"/>
                    </a:cubicBezTo>
                    <a:close/>
                  </a:path>
                </a:pathLst>
              </a:custGeom>
              <a:solidFill>
                <a:srgbClr val="A6ADB2"/>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5246DC56-D0B1-9733-C400-75AE980C5C0B}"/>
                  </a:ext>
                </a:extLst>
              </p:cNvPr>
              <p:cNvSpPr/>
              <p:nvPr/>
            </p:nvSpPr>
            <p:spPr>
              <a:xfrm>
                <a:off x="4193973" y="2461004"/>
                <a:ext cx="153235" cy="96647"/>
              </a:xfrm>
              <a:custGeom>
                <a:avLst/>
                <a:gdLst>
                  <a:gd name="connsiteX0" fmla="*/ 153141 w 153235"/>
                  <a:gd name="connsiteY0" fmla="*/ 94648 h 96647"/>
                  <a:gd name="connsiteX1" fmla="*/ 142663 w 153235"/>
                  <a:gd name="connsiteY1" fmla="*/ 96648 h 96647"/>
                  <a:gd name="connsiteX2" fmla="*/ 64749 w 153235"/>
                  <a:gd name="connsiteY2" fmla="*/ 45022 h 96647"/>
                  <a:gd name="connsiteX3" fmla="*/ 11790 w 153235"/>
                  <a:gd name="connsiteY3" fmla="*/ 17781 h 96647"/>
                  <a:gd name="connsiteX4" fmla="*/ 12552 w 153235"/>
                  <a:gd name="connsiteY4" fmla="*/ 350 h 96647"/>
                  <a:gd name="connsiteX5" fmla="*/ 85228 w 153235"/>
                  <a:gd name="connsiteY5" fmla="*/ 30354 h 96647"/>
                  <a:gd name="connsiteX6" fmla="*/ 153236 w 153235"/>
                  <a:gd name="connsiteY6" fmla="*/ 94743 h 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35" h="96647">
                    <a:moveTo>
                      <a:pt x="153141" y="94648"/>
                    </a:moveTo>
                    <a:cubicBezTo>
                      <a:pt x="149616" y="95314"/>
                      <a:pt x="146092" y="95981"/>
                      <a:pt x="142663" y="96648"/>
                    </a:cubicBezTo>
                    <a:cubicBezTo>
                      <a:pt x="110755" y="88266"/>
                      <a:pt x="88942" y="65120"/>
                      <a:pt x="64749" y="45022"/>
                    </a:cubicBezTo>
                    <a:cubicBezTo>
                      <a:pt x="49414" y="32354"/>
                      <a:pt x="35126" y="15685"/>
                      <a:pt x="11790" y="17781"/>
                    </a:cubicBezTo>
                    <a:cubicBezTo>
                      <a:pt x="9504" y="11685"/>
                      <a:pt x="-14023" y="3017"/>
                      <a:pt x="12552" y="350"/>
                    </a:cubicBezTo>
                    <a:cubicBezTo>
                      <a:pt x="41127" y="-2507"/>
                      <a:pt x="64654" y="12542"/>
                      <a:pt x="85228" y="30354"/>
                    </a:cubicBezTo>
                    <a:cubicBezTo>
                      <a:pt x="108754" y="50737"/>
                      <a:pt x="130662" y="73121"/>
                      <a:pt x="153236" y="94743"/>
                    </a:cubicBezTo>
                    <a:close/>
                  </a:path>
                </a:pathLst>
              </a:custGeom>
              <a:solidFill>
                <a:srgbClr val="E0E6EA"/>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D5962D97-6BC5-5F37-9F94-2F3D07880EF1}"/>
                  </a:ext>
                </a:extLst>
              </p:cNvPr>
              <p:cNvSpPr/>
              <p:nvPr/>
            </p:nvSpPr>
            <p:spPr>
              <a:xfrm>
                <a:off x="4413409" y="2479452"/>
                <a:ext cx="151923" cy="67254"/>
              </a:xfrm>
              <a:custGeom>
                <a:avLst/>
                <a:gdLst>
                  <a:gd name="connsiteX0" fmla="*/ 39909 w 151923"/>
                  <a:gd name="connsiteY0" fmla="*/ 45625 h 67254"/>
                  <a:gd name="connsiteX1" fmla="*/ 1714 w 151923"/>
                  <a:gd name="connsiteY1" fmla="*/ 0 h 67254"/>
                  <a:gd name="connsiteX2" fmla="*/ 95821 w 151923"/>
                  <a:gd name="connsiteY2" fmla="*/ 48482 h 67254"/>
                  <a:gd name="connsiteX3" fmla="*/ 151923 w 151923"/>
                  <a:gd name="connsiteY3" fmla="*/ 64579 h 67254"/>
                  <a:gd name="connsiteX4" fmla="*/ 39909 w 151923"/>
                  <a:gd name="connsiteY4" fmla="*/ 45625 h 6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23" h="67254">
                    <a:moveTo>
                      <a:pt x="39909" y="45625"/>
                    </a:moveTo>
                    <a:cubicBezTo>
                      <a:pt x="28956" y="28956"/>
                      <a:pt x="-8382" y="34290"/>
                      <a:pt x="1714" y="0"/>
                    </a:cubicBezTo>
                    <a:cubicBezTo>
                      <a:pt x="33528" y="15430"/>
                      <a:pt x="56769" y="47244"/>
                      <a:pt x="95821" y="48482"/>
                    </a:cubicBezTo>
                    <a:cubicBezTo>
                      <a:pt x="111252" y="65151"/>
                      <a:pt x="136017" y="49530"/>
                      <a:pt x="151923" y="64579"/>
                    </a:cubicBezTo>
                    <a:cubicBezTo>
                      <a:pt x="112585" y="70009"/>
                      <a:pt x="74390" y="68770"/>
                      <a:pt x="39909" y="45625"/>
                    </a:cubicBezTo>
                    <a:close/>
                  </a:path>
                </a:pathLst>
              </a:custGeom>
              <a:solidFill>
                <a:srgbClr val="D3DADE"/>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8746C52B-8CFD-C83E-AF01-44346A403524}"/>
                  </a:ext>
                </a:extLst>
              </p:cNvPr>
              <p:cNvSpPr/>
              <p:nvPr/>
            </p:nvSpPr>
            <p:spPr>
              <a:xfrm>
                <a:off x="4327141" y="2487287"/>
                <a:ext cx="69861" cy="40038"/>
              </a:xfrm>
              <a:custGeom>
                <a:avLst/>
                <a:gdLst>
                  <a:gd name="connsiteX0" fmla="*/ 59788 w 69861"/>
                  <a:gd name="connsiteY0" fmla="*/ 27693 h 40038"/>
                  <a:gd name="connsiteX1" fmla="*/ 63408 w 69861"/>
                  <a:gd name="connsiteY1" fmla="*/ 30265 h 40038"/>
                  <a:gd name="connsiteX2" fmla="*/ 69599 w 69861"/>
                  <a:gd name="connsiteY2" fmla="*/ 38932 h 40038"/>
                  <a:gd name="connsiteX3" fmla="*/ 638 w 69861"/>
                  <a:gd name="connsiteY3" fmla="*/ 13120 h 40038"/>
                  <a:gd name="connsiteX4" fmla="*/ 162 w 69861"/>
                  <a:gd name="connsiteY4" fmla="*/ 12643 h 40038"/>
                  <a:gd name="connsiteX5" fmla="*/ 12735 w 69861"/>
                  <a:gd name="connsiteY5" fmla="*/ 547 h 40038"/>
                  <a:gd name="connsiteX6" fmla="*/ 59883 w 69861"/>
                  <a:gd name="connsiteY6" fmla="*/ 27693 h 4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61" h="40038">
                    <a:moveTo>
                      <a:pt x="59788" y="27693"/>
                    </a:moveTo>
                    <a:cubicBezTo>
                      <a:pt x="59978" y="29884"/>
                      <a:pt x="61217" y="30741"/>
                      <a:pt x="63408" y="30265"/>
                    </a:cubicBezTo>
                    <a:cubicBezTo>
                      <a:pt x="68551" y="30931"/>
                      <a:pt x="70646" y="33884"/>
                      <a:pt x="69599" y="38932"/>
                    </a:cubicBezTo>
                    <a:cubicBezTo>
                      <a:pt x="40167" y="47505"/>
                      <a:pt x="30546" y="3118"/>
                      <a:pt x="638" y="13120"/>
                    </a:cubicBezTo>
                    <a:cubicBezTo>
                      <a:pt x="638" y="13120"/>
                      <a:pt x="162" y="12643"/>
                      <a:pt x="162" y="12643"/>
                    </a:cubicBezTo>
                    <a:cubicBezTo>
                      <a:pt x="-791" y="3309"/>
                      <a:pt x="2352" y="-1739"/>
                      <a:pt x="12735" y="547"/>
                    </a:cubicBezTo>
                    <a:cubicBezTo>
                      <a:pt x="33594" y="737"/>
                      <a:pt x="47025" y="13691"/>
                      <a:pt x="59883" y="27693"/>
                    </a:cubicBezTo>
                    <a:close/>
                  </a:path>
                </a:pathLst>
              </a:custGeom>
              <a:solidFill>
                <a:srgbClr val="DBDCE1"/>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31A0D39-9B27-D5D8-8778-24619C75AB4E}"/>
                  </a:ext>
                </a:extLst>
              </p:cNvPr>
              <p:cNvSpPr/>
              <p:nvPr/>
            </p:nvSpPr>
            <p:spPr>
              <a:xfrm>
                <a:off x="4313654" y="2480556"/>
                <a:ext cx="26125" cy="19469"/>
              </a:xfrm>
              <a:custGeom>
                <a:avLst/>
                <a:gdLst>
                  <a:gd name="connsiteX0" fmla="*/ 26126 w 26125"/>
                  <a:gd name="connsiteY0" fmla="*/ 7373 h 19469"/>
                  <a:gd name="connsiteX1" fmla="*/ 13552 w 26125"/>
                  <a:gd name="connsiteY1" fmla="*/ 19470 h 19469"/>
                  <a:gd name="connsiteX2" fmla="*/ 1837 w 26125"/>
                  <a:gd name="connsiteY2" fmla="*/ 5182 h 19469"/>
                  <a:gd name="connsiteX3" fmla="*/ 26126 w 26125"/>
                  <a:gd name="connsiteY3" fmla="*/ 7373 h 19469"/>
                </a:gdLst>
                <a:ahLst/>
                <a:cxnLst>
                  <a:cxn ang="0">
                    <a:pos x="connsiteX0" y="connsiteY0"/>
                  </a:cxn>
                  <a:cxn ang="0">
                    <a:pos x="connsiteX1" y="connsiteY1"/>
                  </a:cxn>
                  <a:cxn ang="0">
                    <a:pos x="connsiteX2" y="connsiteY2"/>
                  </a:cxn>
                  <a:cxn ang="0">
                    <a:pos x="connsiteX3" y="connsiteY3"/>
                  </a:cxn>
                </a:cxnLst>
                <a:rect l="l" t="t" r="r" b="b"/>
                <a:pathLst>
                  <a:path w="26125" h="19469">
                    <a:moveTo>
                      <a:pt x="26126" y="7373"/>
                    </a:moveTo>
                    <a:cubicBezTo>
                      <a:pt x="21935" y="11373"/>
                      <a:pt x="17743" y="15469"/>
                      <a:pt x="13552" y="19470"/>
                    </a:cubicBezTo>
                    <a:cubicBezTo>
                      <a:pt x="5456" y="17946"/>
                      <a:pt x="-4069" y="13755"/>
                      <a:pt x="1837" y="5182"/>
                    </a:cubicBezTo>
                    <a:cubicBezTo>
                      <a:pt x="8028" y="-3962"/>
                      <a:pt x="18410" y="420"/>
                      <a:pt x="26126" y="7373"/>
                    </a:cubicBezTo>
                    <a:close/>
                  </a:path>
                </a:pathLst>
              </a:custGeom>
              <a:solidFill>
                <a:srgbClr val="A6ADB2"/>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D2DF6176-8906-1334-7AB7-F90CA41E4048}"/>
                  </a:ext>
                </a:extLst>
              </p:cNvPr>
              <p:cNvSpPr/>
              <p:nvPr/>
            </p:nvSpPr>
            <p:spPr>
              <a:xfrm>
                <a:off x="4082224" y="2511426"/>
                <a:ext cx="170211" cy="73182"/>
              </a:xfrm>
              <a:custGeom>
                <a:avLst/>
                <a:gdLst>
                  <a:gd name="connsiteX0" fmla="*/ 142970 w 170211"/>
                  <a:gd name="connsiteY0" fmla="*/ 4221 h 73182"/>
                  <a:gd name="connsiteX1" fmla="*/ 170212 w 170211"/>
                  <a:gd name="connsiteY1" fmla="*/ 17080 h 73182"/>
                  <a:gd name="connsiteX2" fmla="*/ 142208 w 170211"/>
                  <a:gd name="connsiteY2" fmla="*/ 34796 h 73182"/>
                  <a:gd name="connsiteX3" fmla="*/ 0 w 170211"/>
                  <a:gd name="connsiteY3" fmla="*/ 73182 h 73182"/>
                  <a:gd name="connsiteX4" fmla="*/ 142970 w 170211"/>
                  <a:gd name="connsiteY4" fmla="*/ 4221 h 7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1" h="73182">
                    <a:moveTo>
                      <a:pt x="142970" y="4221"/>
                    </a:moveTo>
                    <a:cubicBezTo>
                      <a:pt x="152019" y="8507"/>
                      <a:pt x="161163" y="12794"/>
                      <a:pt x="170212" y="17080"/>
                    </a:cubicBezTo>
                    <a:cubicBezTo>
                      <a:pt x="169831" y="37082"/>
                      <a:pt x="156591" y="36987"/>
                      <a:pt x="142208" y="34796"/>
                    </a:cubicBezTo>
                    <a:cubicBezTo>
                      <a:pt x="90011" y="29939"/>
                      <a:pt x="50483" y="71753"/>
                      <a:pt x="0" y="73182"/>
                    </a:cubicBezTo>
                    <a:cubicBezTo>
                      <a:pt x="32480" y="4031"/>
                      <a:pt x="57531" y="-8066"/>
                      <a:pt x="142970" y="4221"/>
                    </a:cubicBezTo>
                    <a:close/>
                  </a:path>
                </a:pathLst>
              </a:custGeom>
              <a:solidFill>
                <a:srgbClr val="DADEE1"/>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B98737E5-6108-1CEB-9200-452B977E3580}"/>
                  </a:ext>
                </a:extLst>
              </p:cNvPr>
              <p:cNvSpPr/>
              <p:nvPr/>
            </p:nvSpPr>
            <p:spPr>
              <a:xfrm>
                <a:off x="4116218" y="3081851"/>
                <a:ext cx="186402" cy="219767"/>
              </a:xfrm>
              <a:custGeom>
                <a:avLst/>
                <a:gdLst>
                  <a:gd name="connsiteX0" fmla="*/ 3725 w 186402"/>
                  <a:gd name="connsiteY0" fmla="*/ 15106 h 219767"/>
                  <a:gd name="connsiteX1" fmla="*/ 3725 w 186402"/>
                  <a:gd name="connsiteY1" fmla="*/ 5676 h 219767"/>
                  <a:gd name="connsiteX2" fmla="*/ 46111 w 186402"/>
                  <a:gd name="connsiteY2" fmla="*/ 14058 h 219767"/>
                  <a:gd name="connsiteX3" fmla="*/ 176985 w 186402"/>
                  <a:gd name="connsiteY3" fmla="*/ 143789 h 219767"/>
                  <a:gd name="connsiteX4" fmla="*/ 185176 w 186402"/>
                  <a:gd name="connsiteY4" fmla="*/ 193319 h 219767"/>
                  <a:gd name="connsiteX5" fmla="*/ 146886 w 186402"/>
                  <a:gd name="connsiteY5" fmla="*/ 213702 h 219767"/>
                  <a:gd name="connsiteX6" fmla="*/ 3630 w 186402"/>
                  <a:gd name="connsiteY6" fmla="*/ 24441 h 219767"/>
                  <a:gd name="connsiteX7" fmla="*/ 391 w 186402"/>
                  <a:gd name="connsiteY7" fmla="*/ 18059 h 219767"/>
                  <a:gd name="connsiteX8" fmla="*/ 3725 w 186402"/>
                  <a:gd name="connsiteY8" fmla="*/ 14916 h 21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02" h="219767">
                    <a:moveTo>
                      <a:pt x="3725" y="15106"/>
                    </a:moveTo>
                    <a:cubicBezTo>
                      <a:pt x="3725" y="11963"/>
                      <a:pt x="3725" y="8820"/>
                      <a:pt x="3725" y="5676"/>
                    </a:cubicBezTo>
                    <a:cubicBezTo>
                      <a:pt x="20966" y="-7278"/>
                      <a:pt x="34967" y="4724"/>
                      <a:pt x="46111" y="14058"/>
                    </a:cubicBezTo>
                    <a:cubicBezTo>
                      <a:pt x="93260" y="53587"/>
                      <a:pt x="143933" y="89877"/>
                      <a:pt x="176985" y="143789"/>
                    </a:cubicBezTo>
                    <a:cubicBezTo>
                      <a:pt x="184510" y="159600"/>
                      <a:pt x="188606" y="176174"/>
                      <a:pt x="185176" y="193319"/>
                    </a:cubicBezTo>
                    <a:cubicBezTo>
                      <a:pt x="180890" y="214655"/>
                      <a:pt x="171079" y="228276"/>
                      <a:pt x="146886" y="213702"/>
                    </a:cubicBezTo>
                    <a:cubicBezTo>
                      <a:pt x="99166" y="150647"/>
                      <a:pt x="51445" y="87591"/>
                      <a:pt x="3630" y="24441"/>
                    </a:cubicBezTo>
                    <a:cubicBezTo>
                      <a:pt x="391" y="22345"/>
                      <a:pt x="-656" y="20154"/>
                      <a:pt x="391" y="18059"/>
                    </a:cubicBezTo>
                    <a:cubicBezTo>
                      <a:pt x="1439" y="15963"/>
                      <a:pt x="2582" y="14916"/>
                      <a:pt x="3725" y="14916"/>
                    </a:cubicBezTo>
                    <a:close/>
                  </a:path>
                </a:pathLst>
              </a:custGeom>
              <a:solidFill>
                <a:srgbClr val="0D6EA7"/>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636F578E-34BE-49E9-2F71-7BB9B71B7323}"/>
                  </a:ext>
                </a:extLst>
              </p:cNvPr>
              <p:cNvSpPr/>
              <p:nvPr/>
            </p:nvSpPr>
            <p:spPr>
              <a:xfrm>
                <a:off x="4386686" y="4000858"/>
                <a:ext cx="156533" cy="178044"/>
              </a:xfrm>
              <a:custGeom>
                <a:avLst/>
                <a:gdLst>
                  <a:gd name="connsiteX0" fmla="*/ 151690 w 156533"/>
                  <a:gd name="connsiteY0" fmla="*/ 178044 h 178044"/>
                  <a:gd name="connsiteX1" fmla="*/ 53773 w 156533"/>
                  <a:gd name="connsiteY1" fmla="*/ 156327 h 178044"/>
                  <a:gd name="connsiteX2" fmla="*/ 1195 w 156533"/>
                  <a:gd name="connsiteY2" fmla="*/ 141659 h 178044"/>
                  <a:gd name="connsiteX3" fmla="*/ 34628 w 156533"/>
                  <a:gd name="connsiteY3" fmla="*/ 102987 h 178044"/>
                  <a:gd name="connsiteX4" fmla="*/ 51106 w 156533"/>
                  <a:gd name="connsiteY4" fmla="*/ 90509 h 178044"/>
                  <a:gd name="connsiteX5" fmla="*/ 3386 w 156533"/>
                  <a:gd name="connsiteY5" fmla="*/ 12119 h 178044"/>
                  <a:gd name="connsiteX6" fmla="*/ 21293 w 156533"/>
                  <a:gd name="connsiteY6" fmla="*/ 3832 h 178044"/>
                  <a:gd name="connsiteX7" fmla="*/ 48725 w 156533"/>
                  <a:gd name="connsiteY7" fmla="*/ 35265 h 178044"/>
                  <a:gd name="connsiteX8" fmla="*/ 151785 w 156533"/>
                  <a:gd name="connsiteY8" fmla="*/ 157184 h 178044"/>
                  <a:gd name="connsiteX9" fmla="*/ 151690 w 156533"/>
                  <a:gd name="connsiteY9" fmla="*/ 178044 h 17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533" h="178044">
                    <a:moveTo>
                      <a:pt x="151690" y="178044"/>
                    </a:moveTo>
                    <a:cubicBezTo>
                      <a:pt x="122448" y="155565"/>
                      <a:pt x="89873" y="150136"/>
                      <a:pt x="53773" y="156327"/>
                    </a:cubicBezTo>
                    <a:cubicBezTo>
                      <a:pt x="34723" y="159566"/>
                      <a:pt x="9005" y="168329"/>
                      <a:pt x="1195" y="141659"/>
                    </a:cubicBezTo>
                    <a:cubicBezTo>
                      <a:pt x="-5663" y="118227"/>
                      <a:pt x="18530" y="111941"/>
                      <a:pt x="34628" y="102987"/>
                    </a:cubicBezTo>
                    <a:cubicBezTo>
                      <a:pt x="38152" y="100987"/>
                      <a:pt x="41200" y="98034"/>
                      <a:pt x="51106" y="90509"/>
                    </a:cubicBezTo>
                    <a:cubicBezTo>
                      <a:pt x="-21474" y="92700"/>
                      <a:pt x="11101" y="41932"/>
                      <a:pt x="3386" y="12119"/>
                    </a:cubicBezTo>
                    <a:cubicBezTo>
                      <a:pt x="-424" y="-2740"/>
                      <a:pt x="14339" y="-1883"/>
                      <a:pt x="21293" y="3832"/>
                    </a:cubicBezTo>
                    <a:cubicBezTo>
                      <a:pt x="31866" y="12500"/>
                      <a:pt x="39676" y="24596"/>
                      <a:pt x="48725" y="35265"/>
                    </a:cubicBezTo>
                    <a:cubicBezTo>
                      <a:pt x="89301" y="70698"/>
                      <a:pt x="113780" y="119561"/>
                      <a:pt x="151785" y="157184"/>
                    </a:cubicBezTo>
                    <a:cubicBezTo>
                      <a:pt x="157500" y="162900"/>
                      <a:pt x="158738" y="171091"/>
                      <a:pt x="151690" y="178044"/>
                    </a:cubicBezTo>
                    <a:close/>
                  </a:path>
                </a:pathLst>
              </a:custGeom>
              <a:solidFill>
                <a:srgbClr val="ACB0B2"/>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FC85B526-51DE-38E5-6C96-FFF3D937B4EC}"/>
                  </a:ext>
                </a:extLst>
              </p:cNvPr>
              <p:cNvSpPr/>
              <p:nvPr/>
            </p:nvSpPr>
            <p:spPr>
              <a:xfrm>
                <a:off x="4012120" y="2997421"/>
                <a:ext cx="136357" cy="251650"/>
              </a:xfrm>
              <a:custGeom>
                <a:avLst/>
                <a:gdLst>
                  <a:gd name="connsiteX0" fmla="*/ 107823 w 136357"/>
                  <a:gd name="connsiteY0" fmla="*/ 99536 h 251650"/>
                  <a:gd name="connsiteX1" fmla="*/ 107823 w 136357"/>
                  <a:gd name="connsiteY1" fmla="*/ 109061 h 251650"/>
                  <a:gd name="connsiteX2" fmla="*/ 107347 w 136357"/>
                  <a:gd name="connsiteY2" fmla="*/ 150876 h 251650"/>
                  <a:gd name="connsiteX3" fmla="*/ 136112 w 136357"/>
                  <a:gd name="connsiteY3" fmla="*/ 251650 h 251650"/>
                  <a:gd name="connsiteX4" fmla="*/ 88678 w 136357"/>
                  <a:gd name="connsiteY4" fmla="*/ 213741 h 251650"/>
                  <a:gd name="connsiteX5" fmla="*/ 41434 w 136357"/>
                  <a:gd name="connsiteY5" fmla="*/ 203930 h 251650"/>
                  <a:gd name="connsiteX6" fmla="*/ 54483 w 136357"/>
                  <a:gd name="connsiteY6" fmla="*/ 166497 h 251650"/>
                  <a:gd name="connsiteX7" fmla="*/ 0 w 136357"/>
                  <a:gd name="connsiteY7" fmla="*/ 0 h 251650"/>
                  <a:gd name="connsiteX8" fmla="*/ 107918 w 136357"/>
                  <a:gd name="connsiteY8" fmla="*/ 99631 h 2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57" h="251650">
                    <a:moveTo>
                      <a:pt x="107823" y="99536"/>
                    </a:moveTo>
                    <a:cubicBezTo>
                      <a:pt x="107823" y="102679"/>
                      <a:pt x="107823" y="105918"/>
                      <a:pt x="107823" y="109061"/>
                    </a:cubicBezTo>
                    <a:cubicBezTo>
                      <a:pt x="72104" y="122015"/>
                      <a:pt x="100679" y="141351"/>
                      <a:pt x="107347" y="150876"/>
                    </a:cubicBezTo>
                    <a:cubicBezTo>
                      <a:pt x="128873" y="181927"/>
                      <a:pt x="138017" y="214789"/>
                      <a:pt x="136112" y="251650"/>
                    </a:cubicBezTo>
                    <a:cubicBezTo>
                      <a:pt x="123853" y="222818"/>
                      <a:pt x="108042" y="210188"/>
                      <a:pt x="88678" y="213741"/>
                    </a:cubicBezTo>
                    <a:cubicBezTo>
                      <a:pt x="74295" y="203930"/>
                      <a:pt x="58103" y="202692"/>
                      <a:pt x="41434" y="203930"/>
                    </a:cubicBezTo>
                    <a:cubicBezTo>
                      <a:pt x="53816" y="194405"/>
                      <a:pt x="65341" y="190690"/>
                      <a:pt x="54483" y="166497"/>
                    </a:cubicBezTo>
                    <a:cubicBezTo>
                      <a:pt x="32480" y="117538"/>
                      <a:pt x="20288" y="64294"/>
                      <a:pt x="0" y="0"/>
                    </a:cubicBezTo>
                    <a:cubicBezTo>
                      <a:pt x="42577" y="39243"/>
                      <a:pt x="75247" y="69437"/>
                      <a:pt x="107918" y="99631"/>
                    </a:cubicBezTo>
                    <a:close/>
                  </a:path>
                </a:pathLst>
              </a:custGeom>
              <a:solidFill>
                <a:srgbClr val="073A5D"/>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E1EFCB20-FA32-7D7D-77A2-1AAA2508E96D}"/>
                  </a:ext>
                </a:extLst>
              </p:cNvPr>
              <p:cNvSpPr/>
              <p:nvPr/>
            </p:nvSpPr>
            <p:spPr>
              <a:xfrm>
                <a:off x="4263122" y="3189777"/>
                <a:ext cx="98285" cy="154640"/>
              </a:xfrm>
              <a:custGeom>
                <a:avLst/>
                <a:gdLst>
                  <a:gd name="connsiteX0" fmla="*/ 77 w 98285"/>
                  <a:gd name="connsiteY0" fmla="*/ 105872 h 154640"/>
                  <a:gd name="connsiteX1" fmla="*/ 17413 w 98285"/>
                  <a:gd name="connsiteY1" fmla="*/ 31577 h 154640"/>
                  <a:gd name="connsiteX2" fmla="*/ 60370 w 98285"/>
                  <a:gd name="connsiteY2" fmla="*/ 13289 h 154640"/>
                  <a:gd name="connsiteX3" fmla="*/ 87326 w 98285"/>
                  <a:gd name="connsiteY3" fmla="*/ 1002 h 154640"/>
                  <a:gd name="connsiteX4" fmla="*/ 97804 w 98285"/>
                  <a:gd name="connsiteY4" fmla="*/ 30530 h 154640"/>
                  <a:gd name="connsiteX5" fmla="*/ 77230 w 98285"/>
                  <a:gd name="connsiteY5" fmla="*/ 117874 h 154640"/>
                  <a:gd name="connsiteX6" fmla="*/ 68371 w 98285"/>
                  <a:gd name="connsiteY6" fmla="*/ 112730 h 154640"/>
                  <a:gd name="connsiteX7" fmla="*/ 45511 w 98285"/>
                  <a:gd name="connsiteY7" fmla="*/ 154640 h 154640"/>
                  <a:gd name="connsiteX8" fmla="*/ 6554 w 98285"/>
                  <a:gd name="connsiteY8" fmla="*/ 125684 h 154640"/>
                  <a:gd name="connsiteX9" fmla="*/ 77 w 98285"/>
                  <a:gd name="connsiteY9" fmla="*/ 105777 h 15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285" h="154640">
                    <a:moveTo>
                      <a:pt x="77" y="105872"/>
                    </a:moveTo>
                    <a:cubicBezTo>
                      <a:pt x="62561" y="94347"/>
                      <a:pt x="16365" y="57390"/>
                      <a:pt x="17413" y="31577"/>
                    </a:cubicBezTo>
                    <a:cubicBezTo>
                      <a:pt x="28176" y="17099"/>
                      <a:pt x="48655" y="25481"/>
                      <a:pt x="60370" y="13289"/>
                    </a:cubicBezTo>
                    <a:cubicBezTo>
                      <a:pt x="68467" y="7193"/>
                      <a:pt x="74563" y="-3284"/>
                      <a:pt x="87326" y="1002"/>
                    </a:cubicBezTo>
                    <a:cubicBezTo>
                      <a:pt x="96375" y="8908"/>
                      <a:pt x="99613" y="18814"/>
                      <a:pt x="97804" y="30530"/>
                    </a:cubicBezTo>
                    <a:cubicBezTo>
                      <a:pt x="90946" y="59676"/>
                      <a:pt x="84088" y="88727"/>
                      <a:pt x="77230" y="117874"/>
                    </a:cubicBezTo>
                    <a:cubicBezTo>
                      <a:pt x="73324" y="116826"/>
                      <a:pt x="71896" y="97205"/>
                      <a:pt x="68371" y="112730"/>
                    </a:cubicBezTo>
                    <a:cubicBezTo>
                      <a:pt x="64276" y="130256"/>
                      <a:pt x="59227" y="143877"/>
                      <a:pt x="45511" y="154640"/>
                    </a:cubicBezTo>
                    <a:cubicBezTo>
                      <a:pt x="26366" y="153212"/>
                      <a:pt x="27223" y="125113"/>
                      <a:pt x="6554" y="125684"/>
                    </a:cubicBezTo>
                    <a:cubicBezTo>
                      <a:pt x="-494" y="120636"/>
                      <a:pt x="-113" y="113111"/>
                      <a:pt x="77" y="105777"/>
                    </a:cubicBezTo>
                    <a:close/>
                  </a:path>
                </a:pathLst>
              </a:custGeom>
              <a:solidFill>
                <a:srgbClr val="0F3759"/>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ED5AB71A-DD11-5AD4-4340-D868AA5F9B98}"/>
                  </a:ext>
                </a:extLst>
              </p:cNvPr>
              <p:cNvSpPr/>
              <p:nvPr/>
            </p:nvSpPr>
            <p:spPr>
              <a:xfrm>
                <a:off x="4375575" y="4193380"/>
                <a:ext cx="205743" cy="118871"/>
              </a:xfrm>
              <a:custGeom>
                <a:avLst/>
                <a:gdLst>
                  <a:gd name="connsiteX0" fmla="*/ 8877 w 205743"/>
                  <a:gd name="connsiteY0" fmla="*/ 118872 h 118871"/>
                  <a:gd name="connsiteX1" fmla="*/ 9734 w 205743"/>
                  <a:gd name="connsiteY1" fmla="*/ 63817 h 118871"/>
                  <a:gd name="connsiteX2" fmla="*/ 1067 w 205743"/>
                  <a:gd name="connsiteY2" fmla="*/ 41243 h 118871"/>
                  <a:gd name="connsiteX3" fmla="*/ 75648 w 205743"/>
                  <a:gd name="connsiteY3" fmla="*/ 51721 h 118871"/>
                  <a:gd name="connsiteX4" fmla="*/ 111652 w 205743"/>
                  <a:gd name="connsiteY4" fmla="*/ 74390 h 118871"/>
                  <a:gd name="connsiteX5" fmla="*/ 172993 w 205743"/>
                  <a:gd name="connsiteY5" fmla="*/ 69818 h 118871"/>
                  <a:gd name="connsiteX6" fmla="*/ 154896 w 205743"/>
                  <a:gd name="connsiteY6" fmla="*/ 19526 h 118871"/>
                  <a:gd name="connsiteX7" fmla="*/ 138322 w 205743"/>
                  <a:gd name="connsiteY7" fmla="*/ 0 h 118871"/>
                  <a:gd name="connsiteX8" fmla="*/ 190900 w 205743"/>
                  <a:gd name="connsiteY8" fmla="*/ 34862 h 118871"/>
                  <a:gd name="connsiteX9" fmla="*/ 196806 w 205743"/>
                  <a:gd name="connsiteY9" fmla="*/ 39053 h 118871"/>
                  <a:gd name="connsiteX10" fmla="*/ 159277 w 205743"/>
                  <a:gd name="connsiteY10" fmla="*/ 109347 h 118871"/>
                  <a:gd name="connsiteX11" fmla="*/ 99841 w 205743"/>
                  <a:gd name="connsiteY11" fmla="*/ 98108 h 118871"/>
                  <a:gd name="connsiteX12" fmla="*/ 8877 w 205743"/>
                  <a:gd name="connsiteY12" fmla="*/ 118872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3" h="118871">
                    <a:moveTo>
                      <a:pt x="8877" y="118872"/>
                    </a:moveTo>
                    <a:cubicBezTo>
                      <a:pt x="-7029" y="100298"/>
                      <a:pt x="1733" y="81820"/>
                      <a:pt x="9734" y="63817"/>
                    </a:cubicBezTo>
                    <a:cubicBezTo>
                      <a:pt x="14688" y="52673"/>
                      <a:pt x="17355" y="43720"/>
                      <a:pt x="1067" y="41243"/>
                    </a:cubicBezTo>
                    <a:cubicBezTo>
                      <a:pt x="29070" y="22479"/>
                      <a:pt x="52216" y="39814"/>
                      <a:pt x="75648" y="51721"/>
                    </a:cubicBezTo>
                    <a:cubicBezTo>
                      <a:pt x="88221" y="58103"/>
                      <a:pt x="98984" y="68008"/>
                      <a:pt x="111652" y="74390"/>
                    </a:cubicBezTo>
                    <a:cubicBezTo>
                      <a:pt x="132607" y="84963"/>
                      <a:pt x="156610" y="88773"/>
                      <a:pt x="172993" y="69818"/>
                    </a:cubicBezTo>
                    <a:cubicBezTo>
                      <a:pt x="192996" y="46768"/>
                      <a:pt x="166325" y="34576"/>
                      <a:pt x="154896" y="19526"/>
                    </a:cubicBezTo>
                    <a:cubicBezTo>
                      <a:pt x="150609" y="13811"/>
                      <a:pt x="145656" y="8572"/>
                      <a:pt x="138322" y="0"/>
                    </a:cubicBezTo>
                    <a:cubicBezTo>
                      <a:pt x="166897" y="1810"/>
                      <a:pt x="174041" y="25146"/>
                      <a:pt x="190900" y="34862"/>
                    </a:cubicBezTo>
                    <a:cubicBezTo>
                      <a:pt x="192900" y="36290"/>
                      <a:pt x="194805" y="37624"/>
                      <a:pt x="196806" y="39053"/>
                    </a:cubicBezTo>
                    <a:cubicBezTo>
                      <a:pt x="215665" y="84772"/>
                      <a:pt x="205378" y="103918"/>
                      <a:pt x="159277" y="109347"/>
                    </a:cubicBezTo>
                    <a:cubicBezTo>
                      <a:pt x="138227" y="111824"/>
                      <a:pt x="118796" y="106204"/>
                      <a:pt x="99841" y="98108"/>
                    </a:cubicBezTo>
                    <a:cubicBezTo>
                      <a:pt x="62570" y="82105"/>
                      <a:pt x="32242" y="89030"/>
                      <a:pt x="8877" y="118872"/>
                    </a:cubicBezTo>
                    <a:close/>
                  </a:path>
                </a:pathLst>
              </a:custGeom>
              <a:solidFill>
                <a:srgbClr val="A19458"/>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20ED1A3-8D66-0F4C-D53B-22165A1C43BE}"/>
                  </a:ext>
                </a:extLst>
              </p:cNvPr>
              <p:cNvSpPr/>
              <p:nvPr/>
            </p:nvSpPr>
            <p:spPr>
              <a:xfrm>
                <a:off x="4061841" y="3523963"/>
                <a:ext cx="56144" cy="144684"/>
              </a:xfrm>
              <a:custGeom>
                <a:avLst/>
                <a:gdLst>
                  <a:gd name="connsiteX0" fmla="*/ 0 w 56144"/>
                  <a:gd name="connsiteY0" fmla="*/ 47720 h 144684"/>
                  <a:gd name="connsiteX1" fmla="*/ 39338 w 56144"/>
                  <a:gd name="connsiteY1" fmla="*/ 0 h 144684"/>
                  <a:gd name="connsiteX2" fmla="*/ 50673 w 56144"/>
                  <a:gd name="connsiteY2" fmla="*/ 113443 h 144684"/>
                  <a:gd name="connsiteX3" fmla="*/ 54197 w 56144"/>
                  <a:gd name="connsiteY3" fmla="*/ 118205 h 144684"/>
                  <a:gd name="connsiteX4" fmla="*/ 55340 w 56144"/>
                  <a:gd name="connsiteY4" fmla="*/ 135636 h 144684"/>
                  <a:gd name="connsiteX5" fmla="*/ 48196 w 56144"/>
                  <a:gd name="connsiteY5" fmla="*/ 144685 h 144684"/>
                  <a:gd name="connsiteX6" fmla="*/ 95 w 56144"/>
                  <a:gd name="connsiteY6" fmla="*/ 47816 h 14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44" h="144684">
                    <a:moveTo>
                      <a:pt x="0" y="47720"/>
                    </a:moveTo>
                    <a:cubicBezTo>
                      <a:pt x="12192" y="31051"/>
                      <a:pt x="15907" y="7525"/>
                      <a:pt x="39338" y="0"/>
                    </a:cubicBezTo>
                    <a:cubicBezTo>
                      <a:pt x="36100" y="38481"/>
                      <a:pt x="2667" y="80010"/>
                      <a:pt x="50673" y="113443"/>
                    </a:cubicBezTo>
                    <a:cubicBezTo>
                      <a:pt x="51816" y="115062"/>
                      <a:pt x="52959" y="116586"/>
                      <a:pt x="54197" y="118205"/>
                    </a:cubicBezTo>
                    <a:cubicBezTo>
                      <a:pt x="56388" y="123920"/>
                      <a:pt x="56674" y="129730"/>
                      <a:pt x="55340" y="135636"/>
                    </a:cubicBezTo>
                    <a:cubicBezTo>
                      <a:pt x="54007" y="139446"/>
                      <a:pt x="51625" y="142494"/>
                      <a:pt x="48196" y="144685"/>
                    </a:cubicBezTo>
                    <a:cubicBezTo>
                      <a:pt x="-13049" y="134684"/>
                      <a:pt x="4477" y="85916"/>
                      <a:pt x="95" y="47816"/>
                    </a:cubicBezTo>
                    <a:close/>
                  </a:path>
                </a:pathLst>
              </a:custGeom>
              <a:solidFill>
                <a:srgbClr val="146193"/>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CB0A12D2-DE50-2557-7C8B-8BBFADDAD96D}"/>
                  </a:ext>
                </a:extLst>
              </p:cNvPr>
              <p:cNvSpPr/>
              <p:nvPr/>
            </p:nvSpPr>
            <p:spPr>
              <a:xfrm>
                <a:off x="4435411" y="4026693"/>
                <a:ext cx="151305" cy="204243"/>
              </a:xfrm>
              <a:custGeom>
                <a:avLst/>
                <a:gdLst>
                  <a:gd name="connsiteX0" fmla="*/ 102965 w 151305"/>
                  <a:gd name="connsiteY0" fmla="*/ 152209 h 204243"/>
                  <a:gd name="connsiteX1" fmla="*/ 0 w 151305"/>
                  <a:gd name="connsiteY1" fmla="*/ 9525 h 204243"/>
                  <a:gd name="connsiteX2" fmla="*/ 8477 w 151305"/>
                  <a:gd name="connsiteY2" fmla="*/ 0 h 204243"/>
                  <a:gd name="connsiteX3" fmla="*/ 151257 w 151305"/>
                  <a:gd name="connsiteY3" fmla="*/ 182594 h 204243"/>
                  <a:gd name="connsiteX4" fmla="*/ 150209 w 151305"/>
                  <a:gd name="connsiteY4" fmla="*/ 191548 h 204243"/>
                  <a:gd name="connsiteX5" fmla="*/ 140208 w 151305"/>
                  <a:gd name="connsiteY5" fmla="*/ 203930 h 204243"/>
                  <a:gd name="connsiteX6" fmla="*/ 130873 w 151305"/>
                  <a:gd name="connsiteY6" fmla="*/ 200501 h 204243"/>
                  <a:gd name="connsiteX7" fmla="*/ 130873 w 151305"/>
                  <a:gd name="connsiteY7" fmla="*/ 201644 h 204243"/>
                  <a:gd name="connsiteX8" fmla="*/ 102775 w 151305"/>
                  <a:gd name="connsiteY8" fmla="*/ 152209 h 20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05" h="204243">
                    <a:moveTo>
                      <a:pt x="102965" y="152209"/>
                    </a:moveTo>
                    <a:cubicBezTo>
                      <a:pt x="76010" y="99346"/>
                      <a:pt x="26289" y="62865"/>
                      <a:pt x="0" y="9525"/>
                    </a:cubicBezTo>
                    <a:cubicBezTo>
                      <a:pt x="2857" y="6382"/>
                      <a:pt x="5620" y="3238"/>
                      <a:pt x="8477" y="0"/>
                    </a:cubicBezTo>
                    <a:cubicBezTo>
                      <a:pt x="56102" y="60865"/>
                      <a:pt x="103727" y="121729"/>
                      <a:pt x="151257" y="182594"/>
                    </a:cubicBezTo>
                    <a:cubicBezTo>
                      <a:pt x="151447" y="185642"/>
                      <a:pt x="151066" y="188595"/>
                      <a:pt x="150209" y="191548"/>
                    </a:cubicBezTo>
                    <a:cubicBezTo>
                      <a:pt x="147256" y="195929"/>
                      <a:pt x="145732" y="201549"/>
                      <a:pt x="140208" y="203930"/>
                    </a:cubicBezTo>
                    <a:cubicBezTo>
                      <a:pt x="136398" y="204883"/>
                      <a:pt x="133255" y="203645"/>
                      <a:pt x="130873" y="200501"/>
                    </a:cubicBezTo>
                    <a:cubicBezTo>
                      <a:pt x="130873" y="200501"/>
                      <a:pt x="130873" y="201644"/>
                      <a:pt x="130873" y="201644"/>
                    </a:cubicBezTo>
                    <a:cubicBezTo>
                      <a:pt x="132683" y="178879"/>
                      <a:pt x="108585" y="170783"/>
                      <a:pt x="102775" y="152209"/>
                    </a:cubicBezTo>
                    <a:close/>
                  </a:path>
                </a:pathLst>
              </a:custGeom>
              <a:solidFill>
                <a:srgbClr val="2A3946"/>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88C39A98-5C9D-0B70-76E8-499D676E5B59}"/>
                  </a:ext>
                </a:extLst>
              </p:cNvPr>
              <p:cNvSpPr/>
              <p:nvPr/>
            </p:nvSpPr>
            <p:spPr>
              <a:xfrm>
                <a:off x="4210207" y="3557350"/>
                <a:ext cx="117285" cy="136444"/>
              </a:xfrm>
              <a:custGeom>
                <a:avLst/>
                <a:gdLst>
                  <a:gd name="connsiteX0" fmla="*/ 92140 w 117285"/>
                  <a:gd name="connsiteY0" fmla="*/ 24811 h 136444"/>
                  <a:gd name="connsiteX1" fmla="*/ 117285 w 117285"/>
                  <a:gd name="connsiteY1" fmla="*/ 5761 h 136444"/>
                  <a:gd name="connsiteX2" fmla="*/ 3938 w 117285"/>
                  <a:gd name="connsiteY2" fmla="*/ 136444 h 136444"/>
                  <a:gd name="connsiteX3" fmla="*/ 1652 w 117285"/>
                  <a:gd name="connsiteY3" fmla="*/ 118442 h 136444"/>
                  <a:gd name="connsiteX4" fmla="*/ 50992 w 117285"/>
                  <a:gd name="connsiteY4" fmla="*/ 80723 h 136444"/>
                  <a:gd name="connsiteX5" fmla="*/ 59659 w 117285"/>
                  <a:gd name="connsiteY5" fmla="*/ 72150 h 136444"/>
                  <a:gd name="connsiteX6" fmla="*/ 89187 w 117285"/>
                  <a:gd name="connsiteY6" fmla="*/ 42242 h 136444"/>
                  <a:gd name="connsiteX7" fmla="*/ 92044 w 117285"/>
                  <a:gd name="connsiteY7" fmla="*/ 24906 h 13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85" h="136444">
                    <a:moveTo>
                      <a:pt x="92140" y="24811"/>
                    </a:moveTo>
                    <a:cubicBezTo>
                      <a:pt x="102426" y="21001"/>
                      <a:pt x="89568" y="-13384"/>
                      <a:pt x="117285" y="5761"/>
                    </a:cubicBezTo>
                    <a:cubicBezTo>
                      <a:pt x="109951" y="76437"/>
                      <a:pt x="77185" y="114251"/>
                      <a:pt x="3938" y="136444"/>
                    </a:cubicBezTo>
                    <a:cubicBezTo>
                      <a:pt x="-729" y="130920"/>
                      <a:pt x="-920" y="124824"/>
                      <a:pt x="1652" y="118442"/>
                    </a:cubicBezTo>
                    <a:cubicBezTo>
                      <a:pt x="15654" y="102726"/>
                      <a:pt x="37561" y="97201"/>
                      <a:pt x="50992" y="80723"/>
                    </a:cubicBezTo>
                    <a:cubicBezTo>
                      <a:pt x="53754" y="77675"/>
                      <a:pt x="56707" y="74913"/>
                      <a:pt x="59659" y="72150"/>
                    </a:cubicBezTo>
                    <a:cubicBezTo>
                      <a:pt x="69851" y="62530"/>
                      <a:pt x="78614" y="51481"/>
                      <a:pt x="89187" y="42242"/>
                    </a:cubicBezTo>
                    <a:cubicBezTo>
                      <a:pt x="90139" y="36432"/>
                      <a:pt x="91092" y="30717"/>
                      <a:pt x="92044" y="24906"/>
                    </a:cubicBezTo>
                    <a:close/>
                  </a:path>
                </a:pathLst>
              </a:custGeom>
              <a:solidFill>
                <a:srgbClr val="A5ACB6"/>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3A4A8D99-277E-62FA-0D0D-9EAEEF67D885}"/>
                  </a:ext>
                </a:extLst>
              </p:cNvPr>
              <p:cNvSpPr/>
              <p:nvPr/>
            </p:nvSpPr>
            <p:spPr>
              <a:xfrm>
                <a:off x="4233195" y="3362155"/>
                <a:ext cx="68199" cy="104508"/>
              </a:xfrm>
              <a:custGeom>
                <a:avLst/>
                <a:gdLst>
                  <a:gd name="connsiteX0" fmla="*/ 68104 w 68199"/>
                  <a:gd name="connsiteY0" fmla="*/ 85703 h 104508"/>
                  <a:gd name="connsiteX1" fmla="*/ 43529 w 68199"/>
                  <a:gd name="connsiteY1" fmla="*/ 91704 h 104508"/>
                  <a:gd name="connsiteX2" fmla="*/ 0 w 68199"/>
                  <a:gd name="connsiteY2" fmla="*/ 18933 h 104508"/>
                  <a:gd name="connsiteX3" fmla="*/ 27242 w 68199"/>
                  <a:gd name="connsiteY3" fmla="*/ 13885 h 104508"/>
                  <a:gd name="connsiteX4" fmla="*/ 68199 w 68199"/>
                  <a:gd name="connsiteY4" fmla="*/ 85703 h 104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9" h="104508">
                    <a:moveTo>
                      <a:pt x="68104" y="85703"/>
                    </a:moveTo>
                    <a:cubicBezTo>
                      <a:pt x="65246" y="109516"/>
                      <a:pt x="55340" y="109801"/>
                      <a:pt x="43529" y="91704"/>
                    </a:cubicBezTo>
                    <a:cubicBezTo>
                      <a:pt x="28099" y="68082"/>
                      <a:pt x="14383" y="43222"/>
                      <a:pt x="0" y="18933"/>
                    </a:cubicBezTo>
                    <a:cubicBezTo>
                      <a:pt x="7620" y="9694"/>
                      <a:pt x="11621" y="-15643"/>
                      <a:pt x="27242" y="13885"/>
                    </a:cubicBezTo>
                    <a:cubicBezTo>
                      <a:pt x="40100" y="38269"/>
                      <a:pt x="54483" y="61795"/>
                      <a:pt x="68199" y="85703"/>
                    </a:cubicBezTo>
                    <a:close/>
                  </a:path>
                </a:pathLst>
              </a:custGeom>
              <a:solidFill>
                <a:srgbClr val="ACB4BA"/>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48517013-AA3E-2482-6A3A-D68809A02A4C}"/>
                  </a:ext>
                </a:extLst>
              </p:cNvPr>
              <p:cNvSpPr/>
              <p:nvPr/>
            </p:nvSpPr>
            <p:spPr>
              <a:xfrm>
                <a:off x="4165850" y="4161186"/>
                <a:ext cx="102344" cy="143466"/>
              </a:xfrm>
              <a:custGeom>
                <a:avLst/>
                <a:gdLst>
                  <a:gd name="connsiteX0" fmla="*/ 1718 w 102344"/>
                  <a:gd name="connsiteY0" fmla="*/ 141732 h 143466"/>
                  <a:gd name="connsiteX1" fmla="*/ 52391 w 102344"/>
                  <a:gd name="connsiteY1" fmla="*/ 37052 h 143466"/>
                  <a:gd name="connsiteX2" fmla="*/ 88396 w 102344"/>
                  <a:gd name="connsiteY2" fmla="*/ 0 h 143466"/>
                  <a:gd name="connsiteX3" fmla="*/ 89824 w 102344"/>
                  <a:gd name="connsiteY3" fmla="*/ 22003 h 143466"/>
                  <a:gd name="connsiteX4" fmla="*/ 9052 w 102344"/>
                  <a:gd name="connsiteY4" fmla="*/ 140208 h 143466"/>
                  <a:gd name="connsiteX5" fmla="*/ 6099 w 102344"/>
                  <a:gd name="connsiteY5" fmla="*/ 143446 h 143466"/>
                  <a:gd name="connsiteX6" fmla="*/ 1813 w 102344"/>
                  <a:gd name="connsiteY6" fmla="*/ 141732 h 1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44" h="143466">
                    <a:moveTo>
                      <a:pt x="1718" y="141732"/>
                    </a:moveTo>
                    <a:cubicBezTo>
                      <a:pt x="-7807" y="94107"/>
                      <a:pt x="24102" y="66485"/>
                      <a:pt x="52391" y="37052"/>
                    </a:cubicBezTo>
                    <a:cubicBezTo>
                      <a:pt x="64297" y="24670"/>
                      <a:pt x="76394" y="12383"/>
                      <a:pt x="88396" y="0"/>
                    </a:cubicBezTo>
                    <a:cubicBezTo>
                      <a:pt x="106112" y="6382"/>
                      <a:pt x="107350" y="8763"/>
                      <a:pt x="89824" y="22003"/>
                    </a:cubicBezTo>
                    <a:cubicBezTo>
                      <a:pt x="50296" y="51721"/>
                      <a:pt x="18006" y="88583"/>
                      <a:pt x="9052" y="140208"/>
                    </a:cubicBezTo>
                    <a:cubicBezTo>
                      <a:pt x="8862" y="141446"/>
                      <a:pt x="7242" y="143256"/>
                      <a:pt x="6099" y="143446"/>
                    </a:cubicBezTo>
                    <a:cubicBezTo>
                      <a:pt x="4766" y="143637"/>
                      <a:pt x="3242" y="142399"/>
                      <a:pt x="1813" y="141732"/>
                    </a:cubicBezTo>
                    <a:close/>
                  </a:path>
                </a:pathLst>
              </a:custGeom>
              <a:solidFill>
                <a:srgbClr val="B1A764"/>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F3D14415-EC01-88E3-C4E9-083DE36B568E}"/>
                  </a:ext>
                </a:extLst>
              </p:cNvPr>
              <p:cNvSpPr/>
              <p:nvPr/>
            </p:nvSpPr>
            <p:spPr>
              <a:xfrm>
                <a:off x="4109847" y="3654781"/>
                <a:ext cx="104775" cy="40925"/>
              </a:xfrm>
              <a:custGeom>
                <a:avLst/>
                <a:gdLst>
                  <a:gd name="connsiteX0" fmla="*/ 104775 w 104775"/>
                  <a:gd name="connsiteY0" fmla="*/ 23011 h 40925"/>
                  <a:gd name="connsiteX1" fmla="*/ 104204 w 104775"/>
                  <a:gd name="connsiteY1" fmla="*/ 38918 h 40925"/>
                  <a:gd name="connsiteX2" fmla="*/ 0 w 104775"/>
                  <a:gd name="connsiteY2" fmla="*/ 13676 h 40925"/>
                  <a:gd name="connsiteX3" fmla="*/ 1524 w 104775"/>
                  <a:gd name="connsiteY3" fmla="*/ 437 h 40925"/>
                  <a:gd name="connsiteX4" fmla="*/ 104775 w 104775"/>
                  <a:gd name="connsiteY4" fmla="*/ 22916 h 40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40925">
                    <a:moveTo>
                      <a:pt x="104775" y="23011"/>
                    </a:moveTo>
                    <a:cubicBezTo>
                      <a:pt x="104584" y="28345"/>
                      <a:pt x="104394" y="33679"/>
                      <a:pt x="104204" y="38918"/>
                    </a:cubicBezTo>
                    <a:cubicBezTo>
                      <a:pt x="66008" y="44633"/>
                      <a:pt x="30671" y="38727"/>
                      <a:pt x="0" y="13676"/>
                    </a:cubicBezTo>
                    <a:cubicBezTo>
                      <a:pt x="476" y="9295"/>
                      <a:pt x="1048" y="4913"/>
                      <a:pt x="1524" y="437"/>
                    </a:cubicBezTo>
                    <a:cubicBezTo>
                      <a:pt x="38100" y="-1849"/>
                      <a:pt x="72676" y="4723"/>
                      <a:pt x="104775" y="22916"/>
                    </a:cubicBezTo>
                    <a:close/>
                  </a:path>
                </a:pathLst>
              </a:custGeom>
              <a:solidFill>
                <a:srgbClr val="176491"/>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1E61DE5F-419F-2094-8C42-A4C391B2A3D4}"/>
                  </a:ext>
                </a:extLst>
              </p:cNvPr>
              <p:cNvSpPr/>
              <p:nvPr/>
            </p:nvSpPr>
            <p:spPr>
              <a:xfrm>
                <a:off x="4176712" y="3257168"/>
                <a:ext cx="20742" cy="59817"/>
              </a:xfrm>
              <a:custGeom>
                <a:avLst/>
                <a:gdLst>
                  <a:gd name="connsiteX0" fmla="*/ 19050 w 20742"/>
                  <a:gd name="connsiteY0" fmla="*/ 59817 h 59817"/>
                  <a:gd name="connsiteX1" fmla="*/ 0 w 20742"/>
                  <a:gd name="connsiteY1" fmla="*/ 0 h 59817"/>
                  <a:gd name="connsiteX2" fmla="*/ 19050 w 20742"/>
                  <a:gd name="connsiteY2" fmla="*/ 59817 h 59817"/>
                </a:gdLst>
                <a:ahLst/>
                <a:cxnLst>
                  <a:cxn ang="0">
                    <a:pos x="connsiteX0" y="connsiteY0"/>
                  </a:cxn>
                  <a:cxn ang="0">
                    <a:pos x="connsiteX1" y="connsiteY1"/>
                  </a:cxn>
                  <a:cxn ang="0">
                    <a:pos x="connsiteX2" y="connsiteY2"/>
                  </a:cxn>
                </a:cxnLst>
                <a:rect l="l" t="t" r="r" b="b"/>
                <a:pathLst>
                  <a:path w="20742" h="59817">
                    <a:moveTo>
                      <a:pt x="19050" y="59817"/>
                    </a:moveTo>
                    <a:cubicBezTo>
                      <a:pt x="6477" y="39815"/>
                      <a:pt x="571" y="22860"/>
                      <a:pt x="0" y="0"/>
                    </a:cubicBezTo>
                    <a:cubicBezTo>
                      <a:pt x="17783" y="14735"/>
                      <a:pt x="24127" y="34671"/>
                      <a:pt x="19050" y="59817"/>
                    </a:cubicBezTo>
                    <a:close/>
                  </a:path>
                </a:pathLst>
              </a:custGeom>
              <a:solidFill>
                <a:srgbClr val="87979D"/>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A7C77C45-DAB3-9E2D-5D14-0A83A5AFB202}"/>
                  </a:ext>
                </a:extLst>
              </p:cNvPr>
              <p:cNvSpPr/>
              <p:nvPr/>
            </p:nvSpPr>
            <p:spPr>
              <a:xfrm>
                <a:off x="4318444" y="3866768"/>
                <a:ext cx="30765" cy="58864"/>
              </a:xfrm>
              <a:custGeom>
                <a:avLst/>
                <a:gdLst>
                  <a:gd name="connsiteX0" fmla="*/ 30766 w 30765"/>
                  <a:gd name="connsiteY0" fmla="*/ 58864 h 58864"/>
                  <a:gd name="connsiteX1" fmla="*/ 0 w 30765"/>
                  <a:gd name="connsiteY1" fmla="*/ 0 h 58864"/>
                  <a:gd name="connsiteX2" fmla="*/ 30766 w 30765"/>
                  <a:gd name="connsiteY2" fmla="*/ 58864 h 58864"/>
                </a:gdLst>
                <a:ahLst/>
                <a:cxnLst>
                  <a:cxn ang="0">
                    <a:pos x="connsiteX0" y="connsiteY0"/>
                  </a:cxn>
                  <a:cxn ang="0">
                    <a:pos x="connsiteX1" y="connsiteY1"/>
                  </a:cxn>
                  <a:cxn ang="0">
                    <a:pos x="connsiteX2" y="connsiteY2"/>
                  </a:cxn>
                </a:cxnLst>
                <a:rect l="l" t="t" r="r" b="b"/>
                <a:pathLst>
                  <a:path w="30765" h="58864">
                    <a:moveTo>
                      <a:pt x="30766" y="58864"/>
                    </a:moveTo>
                    <a:cubicBezTo>
                      <a:pt x="9620" y="42481"/>
                      <a:pt x="2477" y="27146"/>
                      <a:pt x="0" y="0"/>
                    </a:cubicBezTo>
                    <a:cubicBezTo>
                      <a:pt x="26956" y="14288"/>
                      <a:pt x="29051" y="32099"/>
                      <a:pt x="30766" y="58864"/>
                    </a:cubicBezTo>
                    <a:close/>
                  </a:path>
                </a:pathLst>
              </a:custGeom>
              <a:solidFill>
                <a:srgbClr val="9FADBA"/>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5EB0F8D-AD62-0C50-F415-DB141A5AA498}"/>
                  </a:ext>
                </a:extLst>
              </p:cNvPr>
              <p:cNvSpPr/>
              <p:nvPr/>
            </p:nvSpPr>
            <p:spPr>
              <a:xfrm>
                <a:off x="4269581" y="3313524"/>
                <a:ext cx="38957" cy="32451"/>
              </a:xfrm>
              <a:custGeom>
                <a:avLst/>
                <a:gdLst>
                  <a:gd name="connsiteX0" fmla="*/ 0 w 38957"/>
                  <a:gd name="connsiteY0" fmla="*/ 2032 h 32451"/>
                  <a:gd name="connsiteX1" fmla="*/ 38957 w 38957"/>
                  <a:gd name="connsiteY1" fmla="*/ 30988 h 32451"/>
                  <a:gd name="connsiteX2" fmla="*/ 0 w 38957"/>
                  <a:gd name="connsiteY2" fmla="*/ 2032 h 32451"/>
                </a:gdLst>
                <a:ahLst/>
                <a:cxnLst>
                  <a:cxn ang="0">
                    <a:pos x="connsiteX0" y="connsiteY0"/>
                  </a:cxn>
                  <a:cxn ang="0">
                    <a:pos x="connsiteX1" y="connsiteY1"/>
                  </a:cxn>
                  <a:cxn ang="0">
                    <a:pos x="connsiteX2" y="connsiteY2"/>
                  </a:cxn>
                </a:cxnLst>
                <a:rect l="l" t="t" r="r" b="b"/>
                <a:pathLst>
                  <a:path w="38957" h="32451">
                    <a:moveTo>
                      <a:pt x="0" y="2032"/>
                    </a:moveTo>
                    <a:cubicBezTo>
                      <a:pt x="27813" y="-8160"/>
                      <a:pt x="24860" y="22892"/>
                      <a:pt x="38957" y="30988"/>
                    </a:cubicBezTo>
                    <a:cubicBezTo>
                      <a:pt x="12763" y="38989"/>
                      <a:pt x="12668" y="12033"/>
                      <a:pt x="0" y="2032"/>
                    </a:cubicBezTo>
                    <a:close/>
                  </a:path>
                </a:pathLst>
              </a:custGeom>
              <a:solidFill>
                <a:srgbClr val="899AAB"/>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1ED43D54-B100-5ADD-8F45-A9E92A4EEE68}"/>
                  </a:ext>
                </a:extLst>
              </p:cNvPr>
              <p:cNvSpPr/>
              <p:nvPr/>
            </p:nvSpPr>
            <p:spPr>
              <a:xfrm>
                <a:off x="4110625" y="3552051"/>
                <a:ext cx="120795" cy="121835"/>
              </a:xfrm>
              <a:custGeom>
                <a:avLst/>
                <a:gdLst>
                  <a:gd name="connsiteX0" fmla="*/ 1793 w 120795"/>
                  <a:gd name="connsiteY0" fmla="*/ 85355 h 121835"/>
                  <a:gd name="connsiteX1" fmla="*/ 79 w 120795"/>
                  <a:gd name="connsiteY1" fmla="*/ 61733 h 121835"/>
                  <a:gd name="connsiteX2" fmla="*/ 29987 w 120795"/>
                  <a:gd name="connsiteY2" fmla="*/ 2868 h 121835"/>
                  <a:gd name="connsiteX3" fmla="*/ 91328 w 120795"/>
                  <a:gd name="connsiteY3" fmla="*/ 28491 h 121835"/>
                  <a:gd name="connsiteX4" fmla="*/ 104663 w 120795"/>
                  <a:gd name="connsiteY4" fmla="*/ 48112 h 121835"/>
                  <a:gd name="connsiteX5" fmla="*/ 112569 w 120795"/>
                  <a:gd name="connsiteY5" fmla="*/ 108405 h 121835"/>
                  <a:gd name="connsiteX6" fmla="*/ 46751 w 120795"/>
                  <a:gd name="connsiteY6" fmla="*/ 114978 h 121835"/>
                  <a:gd name="connsiteX7" fmla="*/ 746 w 120795"/>
                  <a:gd name="connsiteY7" fmla="*/ 85164 h 121835"/>
                  <a:gd name="connsiteX8" fmla="*/ 1984 w 120795"/>
                  <a:gd name="connsiteY8" fmla="*/ 85355 h 12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95" h="121835">
                    <a:moveTo>
                      <a:pt x="1793" y="85355"/>
                    </a:moveTo>
                    <a:cubicBezTo>
                      <a:pt x="1222" y="77449"/>
                      <a:pt x="269" y="69639"/>
                      <a:pt x="79" y="61733"/>
                    </a:cubicBezTo>
                    <a:cubicBezTo>
                      <a:pt x="-683" y="36682"/>
                      <a:pt x="3698" y="12489"/>
                      <a:pt x="29987" y="2868"/>
                    </a:cubicBezTo>
                    <a:cubicBezTo>
                      <a:pt x="56467" y="-6847"/>
                      <a:pt x="75231" y="9726"/>
                      <a:pt x="91328" y="28491"/>
                    </a:cubicBezTo>
                    <a:cubicBezTo>
                      <a:pt x="96472" y="34491"/>
                      <a:pt x="100186" y="41540"/>
                      <a:pt x="104663" y="48112"/>
                    </a:cubicBezTo>
                    <a:cubicBezTo>
                      <a:pt x="116760" y="67067"/>
                      <a:pt x="129619" y="88593"/>
                      <a:pt x="112569" y="108405"/>
                    </a:cubicBezTo>
                    <a:cubicBezTo>
                      <a:pt x="95138" y="128598"/>
                      <a:pt x="68373" y="121836"/>
                      <a:pt x="46751" y="114978"/>
                    </a:cubicBezTo>
                    <a:cubicBezTo>
                      <a:pt x="29797" y="109644"/>
                      <a:pt x="10271" y="103833"/>
                      <a:pt x="746" y="85164"/>
                    </a:cubicBezTo>
                    <a:lnTo>
                      <a:pt x="1984" y="85355"/>
                    </a:lnTo>
                    <a:close/>
                  </a:path>
                </a:pathLst>
              </a:custGeom>
              <a:solidFill>
                <a:srgbClr val="AFB2B5"/>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D5D176CA-4EC5-3D53-3BA1-E1B1F46BFF3B}"/>
                  </a:ext>
                </a:extLst>
              </p:cNvPr>
              <p:cNvSpPr/>
              <p:nvPr/>
            </p:nvSpPr>
            <p:spPr>
              <a:xfrm>
                <a:off x="4227026" y="3521773"/>
                <a:ext cx="62663" cy="130376"/>
              </a:xfrm>
              <a:custGeom>
                <a:avLst/>
                <a:gdLst>
                  <a:gd name="connsiteX0" fmla="*/ 7407 w 62663"/>
                  <a:gd name="connsiteY0" fmla="*/ 88011 h 130376"/>
                  <a:gd name="connsiteX1" fmla="*/ 20837 w 62663"/>
                  <a:gd name="connsiteY1" fmla="*/ 0 h 130376"/>
                  <a:gd name="connsiteX2" fmla="*/ 62652 w 62663"/>
                  <a:gd name="connsiteY2" fmla="*/ 67151 h 130376"/>
                  <a:gd name="connsiteX3" fmla="*/ 44745 w 62663"/>
                  <a:gd name="connsiteY3" fmla="*/ 116300 h 130376"/>
                  <a:gd name="connsiteX4" fmla="*/ 45221 w 62663"/>
                  <a:gd name="connsiteY4" fmla="*/ 115824 h 130376"/>
                  <a:gd name="connsiteX5" fmla="*/ 8169 w 62663"/>
                  <a:gd name="connsiteY5" fmla="*/ 126111 h 130376"/>
                  <a:gd name="connsiteX6" fmla="*/ 7407 w 62663"/>
                  <a:gd name="connsiteY6" fmla="*/ 88011 h 13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63" h="130376">
                    <a:moveTo>
                      <a:pt x="7407" y="88011"/>
                    </a:moveTo>
                    <a:cubicBezTo>
                      <a:pt x="44555" y="68104"/>
                      <a:pt x="34458" y="36290"/>
                      <a:pt x="20837" y="0"/>
                    </a:cubicBezTo>
                    <a:cubicBezTo>
                      <a:pt x="54746" y="17812"/>
                      <a:pt x="54461" y="44863"/>
                      <a:pt x="62652" y="67151"/>
                    </a:cubicBezTo>
                    <a:cubicBezTo>
                      <a:pt x="62938" y="85820"/>
                      <a:pt x="57794" y="102489"/>
                      <a:pt x="44745" y="116300"/>
                    </a:cubicBezTo>
                    <a:lnTo>
                      <a:pt x="45221" y="115824"/>
                    </a:lnTo>
                    <a:cubicBezTo>
                      <a:pt x="33506" y="122396"/>
                      <a:pt x="21790" y="137827"/>
                      <a:pt x="8169" y="126111"/>
                    </a:cubicBezTo>
                    <a:cubicBezTo>
                      <a:pt x="-2689" y="116776"/>
                      <a:pt x="-2499" y="100965"/>
                      <a:pt x="7407" y="88011"/>
                    </a:cubicBezTo>
                    <a:close/>
                  </a:path>
                </a:pathLst>
              </a:custGeom>
              <a:solidFill>
                <a:srgbClr val="BBC2C6"/>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E4C771D8-5190-AF5B-E58C-E2466B9A01AB}"/>
                  </a:ext>
                </a:extLst>
              </p:cNvPr>
              <p:cNvSpPr/>
              <p:nvPr/>
            </p:nvSpPr>
            <p:spPr>
              <a:xfrm>
                <a:off x="4111275" y="3600163"/>
                <a:ext cx="160972" cy="78072"/>
              </a:xfrm>
              <a:custGeom>
                <a:avLst/>
                <a:gdLst>
                  <a:gd name="connsiteX0" fmla="*/ 123158 w 160972"/>
                  <a:gd name="connsiteY0" fmla="*/ 9620 h 78072"/>
                  <a:gd name="connsiteX1" fmla="*/ 160972 w 160972"/>
                  <a:gd name="connsiteY1" fmla="*/ 37433 h 78072"/>
                  <a:gd name="connsiteX2" fmla="*/ 103441 w 160972"/>
                  <a:gd name="connsiteY2" fmla="*/ 77629 h 78072"/>
                  <a:gd name="connsiteX3" fmla="*/ 190 w 160972"/>
                  <a:gd name="connsiteY3" fmla="*/ 55150 h 78072"/>
                  <a:gd name="connsiteX4" fmla="*/ 0 w 160972"/>
                  <a:gd name="connsiteY4" fmla="*/ 36957 h 78072"/>
                  <a:gd name="connsiteX5" fmla="*/ 37338 w 160972"/>
                  <a:gd name="connsiteY5" fmla="*/ 56197 h 78072"/>
                  <a:gd name="connsiteX6" fmla="*/ 100489 w 160972"/>
                  <a:gd name="connsiteY6" fmla="*/ 60674 h 78072"/>
                  <a:gd name="connsiteX7" fmla="*/ 104013 w 160972"/>
                  <a:gd name="connsiteY7" fmla="*/ 0 h 78072"/>
                  <a:gd name="connsiteX8" fmla="*/ 123254 w 160972"/>
                  <a:gd name="connsiteY8" fmla="*/ 9716 h 7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972" h="78072">
                    <a:moveTo>
                      <a:pt x="123158" y="9620"/>
                    </a:moveTo>
                    <a:cubicBezTo>
                      <a:pt x="116681" y="44767"/>
                      <a:pt x="129921" y="53150"/>
                      <a:pt x="160972" y="37433"/>
                    </a:cubicBezTo>
                    <a:cubicBezTo>
                      <a:pt x="152400" y="66008"/>
                      <a:pt x="125825" y="68866"/>
                      <a:pt x="103441" y="77629"/>
                    </a:cubicBezTo>
                    <a:cubicBezTo>
                      <a:pt x="66770" y="80200"/>
                      <a:pt x="32671" y="71438"/>
                      <a:pt x="190" y="55150"/>
                    </a:cubicBezTo>
                    <a:cubicBezTo>
                      <a:pt x="190" y="49054"/>
                      <a:pt x="95" y="43053"/>
                      <a:pt x="0" y="36957"/>
                    </a:cubicBezTo>
                    <a:cubicBezTo>
                      <a:pt x="12382" y="43434"/>
                      <a:pt x="24574" y="50483"/>
                      <a:pt x="37338" y="56197"/>
                    </a:cubicBezTo>
                    <a:cubicBezTo>
                      <a:pt x="57817" y="65437"/>
                      <a:pt x="81724" y="73247"/>
                      <a:pt x="100489" y="60674"/>
                    </a:cubicBezTo>
                    <a:cubicBezTo>
                      <a:pt x="123539" y="45149"/>
                      <a:pt x="99631" y="20383"/>
                      <a:pt x="104013" y="0"/>
                    </a:cubicBezTo>
                    <a:cubicBezTo>
                      <a:pt x="110395" y="3238"/>
                      <a:pt x="116872" y="6477"/>
                      <a:pt x="123254" y="9716"/>
                    </a:cubicBezTo>
                    <a:close/>
                  </a:path>
                </a:pathLst>
              </a:custGeom>
              <a:solidFill>
                <a:srgbClr val="314352"/>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B83D2BD0-8B0F-63E6-5097-C0334F104BDD}"/>
                  </a:ext>
                </a:extLst>
              </p:cNvPr>
              <p:cNvSpPr/>
              <p:nvPr/>
            </p:nvSpPr>
            <p:spPr>
              <a:xfrm>
                <a:off x="4271772" y="3588924"/>
                <a:ext cx="27717" cy="49149"/>
              </a:xfrm>
              <a:custGeom>
                <a:avLst/>
                <a:gdLst>
                  <a:gd name="connsiteX0" fmla="*/ 0 w 27717"/>
                  <a:gd name="connsiteY0" fmla="*/ 49149 h 49149"/>
                  <a:gd name="connsiteX1" fmla="*/ 17907 w 27717"/>
                  <a:gd name="connsiteY1" fmla="*/ 0 h 49149"/>
                  <a:gd name="connsiteX2" fmla="*/ 27718 w 27717"/>
                  <a:gd name="connsiteY2" fmla="*/ 10478 h 49149"/>
                  <a:gd name="connsiteX3" fmla="*/ 0 w 27717"/>
                  <a:gd name="connsiteY3" fmla="*/ 49054 h 49149"/>
                </a:gdLst>
                <a:ahLst/>
                <a:cxnLst>
                  <a:cxn ang="0">
                    <a:pos x="connsiteX0" y="connsiteY0"/>
                  </a:cxn>
                  <a:cxn ang="0">
                    <a:pos x="connsiteX1" y="connsiteY1"/>
                  </a:cxn>
                  <a:cxn ang="0">
                    <a:pos x="connsiteX2" y="connsiteY2"/>
                  </a:cxn>
                  <a:cxn ang="0">
                    <a:pos x="connsiteX3" y="connsiteY3"/>
                  </a:cxn>
                </a:cxnLst>
                <a:rect l="l" t="t" r="r" b="b"/>
                <a:pathLst>
                  <a:path w="27717" h="49149">
                    <a:moveTo>
                      <a:pt x="0" y="49149"/>
                    </a:moveTo>
                    <a:cubicBezTo>
                      <a:pt x="6001" y="32766"/>
                      <a:pt x="11906" y="16383"/>
                      <a:pt x="17907" y="0"/>
                    </a:cubicBezTo>
                    <a:cubicBezTo>
                      <a:pt x="21146" y="3524"/>
                      <a:pt x="24384" y="7049"/>
                      <a:pt x="27718" y="10478"/>
                    </a:cubicBezTo>
                    <a:cubicBezTo>
                      <a:pt x="24479" y="27623"/>
                      <a:pt x="20860" y="44482"/>
                      <a:pt x="0" y="49054"/>
                    </a:cubicBezTo>
                    <a:close/>
                  </a:path>
                </a:pathLst>
              </a:custGeom>
              <a:solidFill>
                <a:srgbClr val="314352"/>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A87240E7-BCEE-0C44-4D61-2951A6466A95}"/>
                  </a:ext>
                </a:extLst>
              </p:cNvPr>
              <p:cNvSpPr/>
              <p:nvPr/>
            </p:nvSpPr>
            <p:spPr>
              <a:xfrm>
                <a:off x="4100798" y="3496817"/>
                <a:ext cx="36099" cy="27527"/>
              </a:xfrm>
              <a:custGeom>
                <a:avLst/>
                <a:gdLst>
                  <a:gd name="connsiteX0" fmla="*/ 0 w 36099"/>
                  <a:gd name="connsiteY0" fmla="*/ 27527 h 27527"/>
                  <a:gd name="connsiteX1" fmla="*/ 0 w 36099"/>
                  <a:gd name="connsiteY1" fmla="*/ 8192 h 27527"/>
                  <a:gd name="connsiteX2" fmla="*/ 36100 w 36099"/>
                  <a:gd name="connsiteY2" fmla="*/ 0 h 27527"/>
                  <a:gd name="connsiteX3" fmla="*/ 0 w 36099"/>
                  <a:gd name="connsiteY3" fmla="*/ 27432 h 27527"/>
                </a:gdLst>
                <a:ahLst/>
                <a:cxnLst>
                  <a:cxn ang="0">
                    <a:pos x="connsiteX0" y="connsiteY0"/>
                  </a:cxn>
                  <a:cxn ang="0">
                    <a:pos x="connsiteX1" y="connsiteY1"/>
                  </a:cxn>
                  <a:cxn ang="0">
                    <a:pos x="connsiteX2" y="connsiteY2"/>
                  </a:cxn>
                  <a:cxn ang="0">
                    <a:pos x="connsiteX3" y="connsiteY3"/>
                  </a:cxn>
                </a:cxnLst>
                <a:rect l="l" t="t" r="r" b="b"/>
                <a:pathLst>
                  <a:path w="36099" h="27527">
                    <a:moveTo>
                      <a:pt x="0" y="27527"/>
                    </a:moveTo>
                    <a:cubicBezTo>
                      <a:pt x="0" y="21050"/>
                      <a:pt x="0" y="14669"/>
                      <a:pt x="0" y="8192"/>
                    </a:cubicBezTo>
                    <a:cubicBezTo>
                      <a:pt x="10192" y="5906"/>
                      <a:pt x="20479" y="3524"/>
                      <a:pt x="36100" y="0"/>
                    </a:cubicBezTo>
                    <a:cubicBezTo>
                      <a:pt x="26384" y="17526"/>
                      <a:pt x="16764" y="26765"/>
                      <a:pt x="0" y="27432"/>
                    </a:cubicBezTo>
                    <a:close/>
                  </a:path>
                </a:pathLst>
              </a:custGeom>
              <a:solidFill>
                <a:srgbClr val="146193"/>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18FBD9CD-489D-7D30-19E3-747D1142A825}"/>
                  </a:ext>
                </a:extLst>
              </p:cNvPr>
              <p:cNvSpPr/>
              <p:nvPr/>
            </p:nvSpPr>
            <p:spPr>
              <a:xfrm>
                <a:off x="4100973" y="2590992"/>
                <a:ext cx="134190" cy="58290"/>
              </a:xfrm>
              <a:custGeom>
                <a:avLst/>
                <a:gdLst>
                  <a:gd name="connsiteX0" fmla="*/ 9350 w 134190"/>
                  <a:gd name="connsiteY0" fmla="*/ 31620 h 58290"/>
                  <a:gd name="connsiteX1" fmla="*/ 114410 w 134190"/>
                  <a:gd name="connsiteY1" fmla="*/ 8951 h 58290"/>
                  <a:gd name="connsiteX2" fmla="*/ 132794 w 134190"/>
                  <a:gd name="connsiteY2" fmla="*/ 22095 h 58290"/>
                  <a:gd name="connsiteX3" fmla="*/ 113934 w 134190"/>
                  <a:gd name="connsiteY3" fmla="*/ 40478 h 58290"/>
                  <a:gd name="connsiteX4" fmla="*/ 85931 w 134190"/>
                  <a:gd name="connsiteY4" fmla="*/ 40097 h 58290"/>
                  <a:gd name="connsiteX5" fmla="*/ 1539 w 134190"/>
                  <a:gd name="connsiteY5" fmla="*/ 58290 h 58290"/>
                  <a:gd name="connsiteX6" fmla="*/ 9254 w 134190"/>
                  <a:gd name="connsiteY6" fmla="*/ 31715 h 5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58290">
                    <a:moveTo>
                      <a:pt x="9350" y="31620"/>
                    </a:moveTo>
                    <a:cubicBezTo>
                      <a:pt x="41830" y="12189"/>
                      <a:pt x="72881" y="-14005"/>
                      <a:pt x="114410" y="8951"/>
                    </a:cubicBezTo>
                    <a:cubicBezTo>
                      <a:pt x="120983" y="12570"/>
                      <a:pt x="139366" y="92"/>
                      <a:pt x="132794" y="22095"/>
                    </a:cubicBezTo>
                    <a:cubicBezTo>
                      <a:pt x="129936" y="31906"/>
                      <a:pt x="124698" y="39526"/>
                      <a:pt x="113934" y="40478"/>
                    </a:cubicBezTo>
                    <a:cubicBezTo>
                      <a:pt x="104600" y="41240"/>
                      <a:pt x="93455" y="43907"/>
                      <a:pt x="85931" y="40097"/>
                    </a:cubicBezTo>
                    <a:cubicBezTo>
                      <a:pt x="52117" y="23048"/>
                      <a:pt x="26114" y="36002"/>
                      <a:pt x="1539" y="58290"/>
                    </a:cubicBezTo>
                    <a:cubicBezTo>
                      <a:pt x="-3795" y="47146"/>
                      <a:pt x="6206" y="40383"/>
                      <a:pt x="9254" y="31715"/>
                    </a:cubicBezTo>
                    <a:close/>
                  </a:path>
                </a:pathLst>
              </a:custGeom>
              <a:solidFill>
                <a:srgbClr val="DFE6EC"/>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14DFF628-A8ED-5A29-CCF0-A57309CD8873}"/>
                  </a:ext>
                </a:extLst>
              </p:cNvPr>
              <p:cNvSpPr/>
              <p:nvPr/>
            </p:nvSpPr>
            <p:spPr>
              <a:xfrm>
                <a:off x="3910647" y="2851498"/>
                <a:ext cx="27837" cy="140493"/>
              </a:xfrm>
              <a:custGeom>
                <a:avLst/>
                <a:gdLst>
                  <a:gd name="connsiteX0" fmla="*/ 4032 w 27837"/>
                  <a:gd name="connsiteY0" fmla="*/ 140494 h 140493"/>
                  <a:gd name="connsiteX1" fmla="*/ 22510 w 27837"/>
                  <a:gd name="connsiteY1" fmla="*/ 0 h 140493"/>
                  <a:gd name="connsiteX2" fmla="*/ 4032 w 27837"/>
                  <a:gd name="connsiteY2" fmla="*/ 140494 h 140493"/>
                </a:gdLst>
                <a:ahLst/>
                <a:cxnLst>
                  <a:cxn ang="0">
                    <a:pos x="connsiteX0" y="connsiteY0"/>
                  </a:cxn>
                  <a:cxn ang="0">
                    <a:pos x="connsiteX1" y="connsiteY1"/>
                  </a:cxn>
                  <a:cxn ang="0">
                    <a:pos x="connsiteX2" y="connsiteY2"/>
                  </a:cxn>
                </a:cxnLst>
                <a:rect l="l" t="t" r="r" b="b"/>
                <a:pathLst>
                  <a:path w="27837" h="140493">
                    <a:moveTo>
                      <a:pt x="4032" y="140494"/>
                    </a:moveTo>
                    <a:cubicBezTo>
                      <a:pt x="-350" y="95059"/>
                      <a:pt x="-7493" y="49340"/>
                      <a:pt x="22510" y="0"/>
                    </a:cubicBezTo>
                    <a:cubicBezTo>
                      <a:pt x="35750" y="54673"/>
                      <a:pt x="22320" y="97917"/>
                      <a:pt x="4032" y="140494"/>
                    </a:cubicBezTo>
                    <a:close/>
                  </a:path>
                </a:pathLst>
              </a:custGeom>
              <a:solidFill>
                <a:srgbClr val="136598"/>
              </a:solidFill>
              <a:ln w="95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9645EBB4-BCC6-4768-8465-F25775B9EFE5}"/>
                  </a:ext>
                </a:extLst>
              </p:cNvPr>
              <p:cNvSpPr/>
              <p:nvPr/>
            </p:nvSpPr>
            <p:spPr>
              <a:xfrm>
                <a:off x="3919632" y="3009899"/>
                <a:ext cx="27050" cy="40100"/>
              </a:xfrm>
              <a:custGeom>
                <a:avLst/>
                <a:gdLst>
                  <a:gd name="connsiteX0" fmla="*/ 667 w 27050"/>
                  <a:gd name="connsiteY0" fmla="*/ 40100 h 40100"/>
                  <a:gd name="connsiteX1" fmla="*/ 27051 w 27050"/>
                  <a:gd name="connsiteY1" fmla="*/ 0 h 40100"/>
                  <a:gd name="connsiteX2" fmla="*/ 0 w 27050"/>
                  <a:gd name="connsiteY2" fmla="*/ 39529 h 40100"/>
                  <a:gd name="connsiteX3" fmla="*/ 667 w 27050"/>
                  <a:gd name="connsiteY3" fmla="*/ 40100 h 40100"/>
                </a:gdLst>
                <a:ahLst/>
                <a:cxnLst>
                  <a:cxn ang="0">
                    <a:pos x="connsiteX0" y="connsiteY0"/>
                  </a:cxn>
                  <a:cxn ang="0">
                    <a:pos x="connsiteX1" y="connsiteY1"/>
                  </a:cxn>
                  <a:cxn ang="0">
                    <a:pos x="connsiteX2" y="connsiteY2"/>
                  </a:cxn>
                  <a:cxn ang="0">
                    <a:pos x="connsiteX3" y="connsiteY3"/>
                  </a:cxn>
                </a:cxnLst>
                <a:rect l="l" t="t" r="r" b="b"/>
                <a:pathLst>
                  <a:path w="27050" h="40100">
                    <a:moveTo>
                      <a:pt x="667" y="40100"/>
                    </a:moveTo>
                    <a:cubicBezTo>
                      <a:pt x="2000" y="23813"/>
                      <a:pt x="10573" y="12002"/>
                      <a:pt x="27051" y="0"/>
                    </a:cubicBezTo>
                    <a:cubicBezTo>
                      <a:pt x="26098" y="21908"/>
                      <a:pt x="14954" y="32004"/>
                      <a:pt x="0" y="39529"/>
                    </a:cubicBezTo>
                    <a:cubicBezTo>
                      <a:pt x="0" y="39529"/>
                      <a:pt x="667" y="40100"/>
                      <a:pt x="667" y="40100"/>
                    </a:cubicBezTo>
                    <a:close/>
                  </a:path>
                </a:pathLst>
              </a:custGeom>
              <a:solidFill>
                <a:srgbClr val="7C8D94"/>
              </a:solidFill>
              <a:ln w="9525"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5ACCFFDA-AD45-39F7-E607-003FDC4E74F2}"/>
                  </a:ext>
                </a:extLst>
              </p:cNvPr>
              <p:cNvSpPr/>
              <p:nvPr/>
            </p:nvSpPr>
            <p:spPr>
              <a:xfrm>
                <a:off x="5132790" y="2460992"/>
                <a:ext cx="578876" cy="605607"/>
              </a:xfrm>
              <a:custGeom>
                <a:avLst/>
                <a:gdLst>
                  <a:gd name="connsiteX0" fmla="*/ 186732 w 578876"/>
                  <a:gd name="connsiteY0" fmla="*/ 399840 h 605607"/>
                  <a:gd name="connsiteX1" fmla="*/ 291221 w 578876"/>
                  <a:gd name="connsiteY1" fmla="*/ 418033 h 605607"/>
                  <a:gd name="connsiteX2" fmla="*/ 253502 w 578876"/>
                  <a:gd name="connsiteY2" fmla="*/ 443655 h 605607"/>
                  <a:gd name="connsiteX3" fmla="*/ 329797 w 578876"/>
                  <a:gd name="connsiteY3" fmla="*/ 415366 h 605607"/>
                  <a:gd name="connsiteX4" fmla="*/ 360849 w 578876"/>
                  <a:gd name="connsiteY4" fmla="*/ 389363 h 605607"/>
                  <a:gd name="connsiteX5" fmla="*/ 477149 w 578876"/>
                  <a:gd name="connsiteY5" fmla="*/ 464515 h 605607"/>
                  <a:gd name="connsiteX6" fmla="*/ 571828 w 578876"/>
                  <a:gd name="connsiteY6" fmla="*/ 485375 h 605607"/>
                  <a:gd name="connsiteX7" fmla="*/ 578876 w 578876"/>
                  <a:gd name="connsiteY7" fmla="*/ 497472 h 605607"/>
                  <a:gd name="connsiteX8" fmla="*/ 557731 w 578876"/>
                  <a:gd name="connsiteY8" fmla="*/ 519474 h 605607"/>
                  <a:gd name="connsiteX9" fmla="*/ 454575 w 578876"/>
                  <a:gd name="connsiteY9" fmla="*/ 574624 h 605607"/>
                  <a:gd name="connsiteX10" fmla="*/ 370279 w 578876"/>
                  <a:gd name="connsiteY10" fmla="*/ 604056 h 605607"/>
                  <a:gd name="connsiteX11" fmla="*/ 328655 w 578876"/>
                  <a:gd name="connsiteY11" fmla="*/ 585006 h 605607"/>
                  <a:gd name="connsiteX12" fmla="*/ 357611 w 578876"/>
                  <a:gd name="connsiteY12" fmla="*/ 551193 h 605607"/>
                  <a:gd name="connsiteX13" fmla="*/ 367516 w 578876"/>
                  <a:gd name="connsiteY13" fmla="*/ 512807 h 605607"/>
                  <a:gd name="connsiteX14" fmla="*/ 301604 w 578876"/>
                  <a:gd name="connsiteY14" fmla="*/ 503663 h 605607"/>
                  <a:gd name="connsiteX15" fmla="*/ 157395 w 578876"/>
                  <a:gd name="connsiteY15" fmla="*/ 550526 h 605607"/>
                  <a:gd name="connsiteX16" fmla="*/ 161205 w 578876"/>
                  <a:gd name="connsiteY16" fmla="*/ 531762 h 605607"/>
                  <a:gd name="connsiteX17" fmla="*/ 244739 w 578876"/>
                  <a:gd name="connsiteY17" fmla="*/ 493090 h 605607"/>
                  <a:gd name="connsiteX18" fmla="*/ 245978 w 578876"/>
                  <a:gd name="connsiteY18" fmla="*/ 484327 h 605607"/>
                  <a:gd name="connsiteX19" fmla="*/ 109484 w 578876"/>
                  <a:gd name="connsiteY19" fmla="*/ 481374 h 605607"/>
                  <a:gd name="connsiteX20" fmla="*/ 203877 w 578876"/>
                  <a:gd name="connsiteY20" fmla="*/ 456705 h 605607"/>
                  <a:gd name="connsiteX21" fmla="*/ 119200 w 578876"/>
                  <a:gd name="connsiteY21" fmla="*/ 436893 h 605607"/>
                  <a:gd name="connsiteX22" fmla="*/ 148918 w 578876"/>
                  <a:gd name="connsiteY22" fmla="*/ 422319 h 605607"/>
                  <a:gd name="connsiteX23" fmla="*/ 124724 w 578876"/>
                  <a:gd name="connsiteY23" fmla="*/ 390601 h 605607"/>
                  <a:gd name="connsiteX24" fmla="*/ 52239 w 578876"/>
                  <a:gd name="connsiteY24" fmla="*/ 360788 h 605607"/>
                  <a:gd name="connsiteX25" fmla="*/ 15568 w 578876"/>
                  <a:gd name="connsiteY25" fmla="*/ 207150 h 605607"/>
                  <a:gd name="connsiteX26" fmla="*/ 3566 w 578876"/>
                  <a:gd name="connsiteY26" fmla="*/ 28746 h 605607"/>
                  <a:gd name="connsiteX27" fmla="*/ 13377 w 578876"/>
                  <a:gd name="connsiteY27" fmla="*/ 552 h 605607"/>
                  <a:gd name="connsiteX28" fmla="*/ 50715 w 578876"/>
                  <a:gd name="connsiteY28" fmla="*/ 20555 h 605607"/>
                  <a:gd name="connsiteX29" fmla="*/ 52334 w 578876"/>
                  <a:gd name="connsiteY29" fmla="*/ 67608 h 605607"/>
                  <a:gd name="connsiteX30" fmla="*/ 133201 w 578876"/>
                  <a:gd name="connsiteY30" fmla="*/ 169145 h 605607"/>
                  <a:gd name="connsiteX31" fmla="*/ 226165 w 578876"/>
                  <a:gd name="connsiteY31" fmla="*/ 244964 h 605607"/>
                  <a:gd name="connsiteX32" fmla="*/ 213497 w 578876"/>
                  <a:gd name="connsiteY32" fmla="*/ 260966 h 605607"/>
                  <a:gd name="connsiteX33" fmla="*/ 205496 w 578876"/>
                  <a:gd name="connsiteY33" fmla="*/ 284016 h 605607"/>
                  <a:gd name="connsiteX34" fmla="*/ 186827 w 578876"/>
                  <a:gd name="connsiteY34" fmla="*/ 399936 h 60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8876" h="605607">
                    <a:moveTo>
                      <a:pt x="186732" y="399840"/>
                    </a:moveTo>
                    <a:cubicBezTo>
                      <a:pt x="216450" y="435273"/>
                      <a:pt x="257026" y="408318"/>
                      <a:pt x="291221" y="418033"/>
                    </a:cubicBezTo>
                    <a:cubicBezTo>
                      <a:pt x="290936" y="442798"/>
                      <a:pt x="265123" y="431273"/>
                      <a:pt x="253502" y="443655"/>
                    </a:cubicBezTo>
                    <a:cubicBezTo>
                      <a:pt x="289888" y="459181"/>
                      <a:pt x="310366" y="439750"/>
                      <a:pt x="329797" y="415366"/>
                    </a:cubicBezTo>
                    <a:cubicBezTo>
                      <a:pt x="338180" y="404889"/>
                      <a:pt x="336846" y="381648"/>
                      <a:pt x="360849" y="389363"/>
                    </a:cubicBezTo>
                    <a:cubicBezTo>
                      <a:pt x="382947" y="440131"/>
                      <a:pt x="419237" y="464896"/>
                      <a:pt x="477149" y="464515"/>
                    </a:cubicBezTo>
                    <a:cubicBezTo>
                      <a:pt x="508487" y="464325"/>
                      <a:pt x="542681" y="467373"/>
                      <a:pt x="571828" y="485375"/>
                    </a:cubicBezTo>
                    <a:cubicBezTo>
                      <a:pt x="575733" y="488518"/>
                      <a:pt x="578019" y="492614"/>
                      <a:pt x="578876" y="497472"/>
                    </a:cubicBezTo>
                    <a:cubicBezTo>
                      <a:pt x="576686" y="509473"/>
                      <a:pt x="568589" y="519760"/>
                      <a:pt x="557731" y="519474"/>
                    </a:cubicBezTo>
                    <a:cubicBezTo>
                      <a:pt x="512201" y="518046"/>
                      <a:pt x="483722" y="546525"/>
                      <a:pt x="454575" y="574624"/>
                    </a:cubicBezTo>
                    <a:cubicBezTo>
                      <a:pt x="426190" y="583482"/>
                      <a:pt x="398473" y="594531"/>
                      <a:pt x="370279" y="604056"/>
                    </a:cubicBezTo>
                    <a:cubicBezTo>
                      <a:pt x="351705" y="607962"/>
                      <a:pt x="335417" y="605485"/>
                      <a:pt x="328655" y="585006"/>
                    </a:cubicBezTo>
                    <a:cubicBezTo>
                      <a:pt x="319987" y="558622"/>
                      <a:pt x="347038" y="561765"/>
                      <a:pt x="357611" y="551193"/>
                    </a:cubicBezTo>
                    <a:cubicBezTo>
                      <a:pt x="366850" y="539953"/>
                      <a:pt x="365612" y="525951"/>
                      <a:pt x="367516" y="512807"/>
                    </a:cubicBezTo>
                    <a:cubicBezTo>
                      <a:pt x="349038" y="479565"/>
                      <a:pt x="337417" y="477945"/>
                      <a:pt x="301604" y="503663"/>
                    </a:cubicBezTo>
                    <a:cubicBezTo>
                      <a:pt x="262361" y="546335"/>
                      <a:pt x="216831" y="569957"/>
                      <a:pt x="157395" y="550526"/>
                    </a:cubicBezTo>
                    <a:cubicBezTo>
                      <a:pt x="155871" y="543573"/>
                      <a:pt x="149394" y="534143"/>
                      <a:pt x="161205" y="531762"/>
                    </a:cubicBezTo>
                    <a:cubicBezTo>
                      <a:pt x="192256" y="525475"/>
                      <a:pt x="217688" y="507663"/>
                      <a:pt x="244739" y="493090"/>
                    </a:cubicBezTo>
                    <a:cubicBezTo>
                      <a:pt x="249406" y="490804"/>
                      <a:pt x="256455" y="488804"/>
                      <a:pt x="245978" y="484327"/>
                    </a:cubicBezTo>
                    <a:cubicBezTo>
                      <a:pt x="203401" y="477755"/>
                      <a:pt x="160633" y="508235"/>
                      <a:pt x="109484" y="481374"/>
                    </a:cubicBezTo>
                    <a:cubicBezTo>
                      <a:pt x="141679" y="472897"/>
                      <a:pt x="166730" y="466420"/>
                      <a:pt x="203877" y="456705"/>
                    </a:cubicBezTo>
                    <a:cubicBezTo>
                      <a:pt x="166444" y="450704"/>
                      <a:pt x="136345" y="467944"/>
                      <a:pt x="119200" y="436893"/>
                    </a:cubicBezTo>
                    <a:cubicBezTo>
                      <a:pt x="126058" y="424986"/>
                      <a:pt x="147870" y="437655"/>
                      <a:pt x="148918" y="422319"/>
                    </a:cubicBezTo>
                    <a:cubicBezTo>
                      <a:pt x="149870" y="408318"/>
                      <a:pt x="136535" y="397650"/>
                      <a:pt x="124724" y="390601"/>
                    </a:cubicBezTo>
                    <a:cubicBezTo>
                      <a:pt x="102245" y="377076"/>
                      <a:pt x="75766" y="372408"/>
                      <a:pt x="52239" y="360788"/>
                    </a:cubicBezTo>
                    <a:cubicBezTo>
                      <a:pt x="26998" y="312687"/>
                      <a:pt x="21283" y="259537"/>
                      <a:pt x="15568" y="207150"/>
                    </a:cubicBezTo>
                    <a:cubicBezTo>
                      <a:pt x="9091" y="147999"/>
                      <a:pt x="7853" y="88182"/>
                      <a:pt x="3566" y="28746"/>
                    </a:cubicBezTo>
                    <a:cubicBezTo>
                      <a:pt x="2709" y="17126"/>
                      <a:pt x="-8340" y="3029"/>
                      <a:pt x="13377" y="552"/>
                    </a:cubicBezTo>
                    <a:cubicBezTo>
                      <a:pt x="29950" y="-1353"/>
                      <a:pt x="46905" y="838"/>
                      <a:pt x="50715" y="20555"/>
                    </a:cubicBezTo>
                    <a:cubicBezTo>
                      <a:pt x="53668" y="35795"/>
                      <a:pt x="53858" y="52083"/>
                      <a:pt x="52334" y="67608"/>
                    </a:cubicBezTo>
                    <a:cubicBezTo>
                      <a:pt x="46905" y="125044"/>
                      <a:pt x="73861" y="163906"/>
                      <a:pt x="133201" y="169145"/>
                    </a:cubicBezTo>
                    <a:cubicBezTo>
                      <a:pt x="183970" y="173622"/>
                      <a:pt x="189494" y="226390"/>
                      <a:pt x="226165" y="244964"/>
                    </a:cubicBezTo>
                    <a:cubicBezTo>
                      <a:pt x="235024" y="249441"/>
                      <a:pt x="225499" y="260204"/>
                      <a:pt x="213497" y="260966"/>
                    </a:cubicBezTo>
                    <a:cubicBezTo>
                      <a:pt x="193590" y="262109"/>
                      <a:pt x="201210" y="273920"/>
                      <a:pt x="205496" y="284016"/>
                    </a:cubicBezTo>
                    <a:cubicBezTo>
                      <a:pt x="151299" y="330689"/>
                      <a:pt x="150347" y="336785"/>
                      <a:pt x="186827" y="399936"/>
                    </a:cubicBezTo>
                    <a:close/>
                  </a:path>
                </a:pathLst>
              </a:custGeom>
              <a:solidFill>
                <a:srgbClr val="063557"/>
              </a:solid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35F08AC6-CFAE-BED3-4CE7-CC3A12818F3E}"/>
                  </a:ext>
                </a:extLst>
              </p:cNvPr>
              <p:cNvSpPr/>
              <p:nvPr/>
            </p:nvSpPr>
            <p:spPr>
              <a:xfrm>
                <a:off x="5471138" y="2685899"/>
                <a:ext cx="261768" cy="230744"/>
              </a:xfrm>
              <a:custGeom>
                <a:avLst/>
                <a:gdLst>
                  <a:gd name="connsiteX0" fmla="*/ 19167 w 261768"/>
                  <a:gd name="connsiteY0" fmla="*/ 154931 h 230744"/>
                  <a:gd name="connsiteX1" fmla="*/ 5451 w 261768"/>
                  <a:gd name="connsiteY1" fmla="*/ 33011 h 230744"/>
                  <a:gd name="connsiteX2" fmla="*/ 57171 w 261768"/>
                  <a:gd name="connsiteY2" fmla="*/ 116450 h 230744"/>
                  <a:gd name="connsiteX3" fmla="*/ 100510 w 261768"/>
                  <a:gd name="connsiteY3" fmla="*/ 156741 h 230744"/>
                  <a:gd name="connsiteX4" fmla="*/ 76793 w 261768"/>
                  <a:gd name="connsiteY4" fmla="*/ 116641 h 230744"/>
                  <a:gd name="connsiteX5" fmla="*/ 76221 w 261768"/>
                  <a:gd name="connsiteY5" fmla="*/ 83589 h 230744"/>
                  <a:gd name="connsiteX6" fmla="*/ 104415 w 261768"/>
                  <a:gd name="connsiteY6" fmla="*/ 68825 h 230744"/>
                  <a:gd name="connsiteX7" fmla="*/ 154612 w 261768"/>
                  <a:gd name="connsiteY7" fmla="*/ 51871 h 230744"/>
                  <a:gd name="connsiteX8" fmla="*/ 261768 w 261768"/>
                  <a:gd name="connsiteY8" fmla="*/ 4151 h 230744"/>
                  <a:gd name="connsiteX9" fmla="*/ 218239 w 261768"/>
                  <a:gd name="connsiteY9" fmla="*/ 59300 h 230744"/>
                  <a:gd name="connsiteX10" fmla="*/ 213286 w 261768"/>
                  <a:gd name="connsiteY10" fmla="*/ 109116 h 230744"/>
                  <a:gd name="connsiteX11" fmla="*/ 90318 w 261768"/>
                  <a:gd name="connsiteY11" fmla="*/ 227226 h 230744"/>
                  <a:gd name="connsiteX12" fmla="*/ 72221 w 261768"/>
                  <a:gd name="connsiteY12" fmla="*/ 222273 h 230744"/>
                  <a:gd name="connsiteX13" fmla="*/ 22310 w 261768"/>
                  <a:gd name="connsiteY13" fmla="*/ 160837 h 230744"/>
                  <a:gd name="connsiteX14" fmla="*/ 19167 w 261768"/>
                  <a:gd name="connsiteY14" fmla="*/ 154931 h 2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1768" h="230744">
                    <a:moveTo>
                      <a:pt x="19167" y="154931"/>
                    </a:moveTo>
                    <a:cubicBezTo>
                      <a:pt x="16881" y="116355"/>
                      <a:pt x="-11694" y="81779"/>
                      <a:pt x="5451" y="33011"/>
                    </a:cubicBezTo>
                    <a:cubicBezTo>
                      <a:pt x="10880" y="73016"/>
                      <a:pt x="25643" y="100829"/>
                      <a:pt x="57171" y="116450"/>
                    </a:cubicBezTo>
                    <a:cubicBezTo>
                      <a:pt x="75174" y="126737"/>
                      <a:pt x="87651" y="142930"/>
                      <a:pt x="100510" y="156741"/>
                    </a:cubicBezTo>
                    <a:cubicBezTo>
                      <a:pt x="93366" y="143978"/>
                      <a:pt x="74888" y="136262"/>
                      <a:pt x="76793" y="116641"/>
                    </a:cubicBezTo>
                    <a:cubicBezTo>
                      <a:pt x="76602" y="105592"/>
                      <a:pt x="75745" y="94543"/>
                      <a:pt x="76221" y="83589"/>
                    </a:cubicBezTo>
                    <a:cubicBezTo>
                      <a:pt x="76983" y="62920"/>
                      <a:pt x="82412" y="52919"/>
                      <a:pt x="104415" y="68825"/>
                    </a:cubicBezTo>
                    <a:cubicBezTo>
                      <a:pt x="127180" y="85208"/>
                      <a:pt x="142325" y="87875"/>
                      <a:pt x="154612" y="51871"/>
                    </a:cubicBezTo>
                    <a:cubicBezTo>
                      <a:pt x="170424" y="5294"/>
                      <a:pt x="211191" y="-7756"/>
                      <a:pt x="261768" y="4151"/>
                    </a:cubicBezTo>
                    <a:cubicBezTo>
                      <a:pt x="253005" y="28058"/>
                      <a:pt x="215953" y="29297"/>
                      <a:pt x="218239" y="59300"/>
                    </a:cubicBezTo>
                    <a:cubicBezTo>
                      <a:pt x="209571" y="75207"/>
                      <a:pt x="209857" y="91495"/>
                      <a:pt x="213286" y="109116"/>
                    </a:cubicBezTo>
                    <a:cubicBezTo>
                      <a:pt x="229383" y="191126"/>
                      <a:pt x="172519" y="245419"/>
                      <a:pt x="90318" y="227226"/>
                    </a:cubicBezTo>
                    <a:cubicBezTo>
                      <a:pt x="84222" y="225893"/>
                      <a:pt x="78126" y="224178"/>
                      <a:pt x="72221" y="222273"/>
                    </a:cubicBezTo>
                    <a:cubicBezTo>
                      <a:pt x="42789" y="212177"/>
                      <a:pt x="33835" y="185411"/>
                      <a:pt x="22310" y="160837"/>
                    </a:cubicBezTo>
                    <a:cubicBezTo>
                      <a:pt x="21262" y="158837"/>
                      <a:pt x="20214" y="156932"/>
                      <a:pt x="19167" y="154931"/>
                    </a:cubicBezTo>
                    <a:close/>
                  </a:path>
                </a:pathLst>
              </a:custGeom>
              <a:solidFill>
                <a:srgbClr val="0F6CA7"/>
              </a:solidFill>
              <a:ln w="9525"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D741CDA6-B585-24F4-3420-B946EBD284B9}"/>
                  </a:ext>
                </a:extLst>
              </p:cNvPr>
              <p:cNvSpPr/>
              <p:nvPr/>
            </p:nvSpPr>
            <p:spPr>
              <a:xfrm>
                <a:off x="4801665" y="2698902"/>
                <a:ext cx="150032" cy="217770"/>
              </a:xfrm>
              <a:custGeom>
                <a:avLst/>
                <a:gdLst>
                  <a:gd name="connsiteX0" fmla="*/ 3983 w 150032"/>
                  <a:gd name="connsiteY0" fmla="*/ 178409 h 217770"/>
                  <a:gd name="connsiteX1" fmla="*/ 11031 w 150032"/>
                  <a:gd name="connsiteY1" fmla="*/ 161454 h 217770"/>
                  <a:gd name="connsiteX2" fmla="*/ 363 w 150032"/>
                  <a:gd name="connsiteY2" fmla="*/ 82016 h 217770"/>
                  <a:gd name="connsiteX3" fmla="*/ 85993 w 150032"/>
                  <a:gd name="connsiteY3" fmla="*/ 1625 h 217770"/>
                  <a:gd name="connsiteX4" fmla="*/ 108948 w 150032"/>
                  <a:gd name="connsiteY4" fmla="*/ 577 h 217770"/>
                  <a:gd name="connsiteX5" fmla="*/ 133332 w 150032"/>
                  <a:gd name="connsiteY5" fmla="*/ 29152 h 217770"/>
                  <a:gd name="connsiteX6" fmla="*/ 146382 w 150032"/>
                  <a:gd name="connsiteY6" fmla="*/ 131641 h 217770"/>
                  <a:gd name="connsiteX7" fmla="*/ 139143 w 150032"/>
                  <a:gd name="connsiteY7" fmla="*/ 168122 h 217770"/>
                  <a:gd name="connsiteX8" fmla="*/ 111996 w 150032"/>
                  <a:gd name="connsiteY8" fmla="*/ 196887 h 217770"/>
                  <a:gd name="connsiteX9" fmla="*/ 68943 w 150032"/>
                  <a:gd name="connsiteY9" fmla="*/ 214890 h 217770"/>
                  <a:gd name="connsiteX10" fmla="*/ 48655 w 150032"/>
                  <a:gd name="connsiteY10" fmla="*/ 217747 h 217770"/>
                  <a:gd name="connsiteX11" fmla="*/ 3792 w 150032"/>
                  <a:gd name="connsiteY11" fmla="*/ 178504 h 21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032" h="217770">
                    <a:moveTo>
                      <a:pt x="3983" y="178409"/>
                    </a:moveTo>
                    <a:cubicBezTo>
                      <a:pt x="13889" y="175837"/>
                      <a:pt x="11031" y="168027"/>
                      <a:pt x="11031" y="161454"/>
                    </a:cubicBezTo>
                    <a:cubicBezTo>
                      <a:pt x="-113" y="136023"/>
                      <a:pt x="1983" y="108495"/>
                      <a:pt x="363" y="82016"/>
                    </a:cubicBezTo>
                    <a:cubicBezTo>
                      <a:pt x="-3447" y="19246"/>
                      <a:pt x="22557" y="-4376"/>
                      <a:pt x="85993" y="1625"/>
                    </a:cubicBezTo>
                    <a:cubicBezTo>
                      <a:pt x="93899" y="2387"/>
                      <a:pt x="101424" y="4482"/>
                      <a:pt x="108948" y="577"/>
                    </a:cubicBezTo>
                    <a:cubicBezTo>
                      <a:pt x="132666" y="-3138"/>
                      <a:pt x="133523" y="11626"/>
                      <a:pt x="133332" y="29152"/>
                    </a:cubicBezTo>
                    <a:cubicBezTo>
                      <a:pt x="133046" y="63823"/>
                      <a:pt x="135047" y="98399"/>
                      <a:pt x="146382" y="131641"/>
                    </a:cubicBezTo>
                    <a:cubicBezTo>
                      <a:pt x="155907" y="146214"/>
                      <a:pt x="144381" y="156501"/>
                      <a:pt x="139143" y="168122"/>
                    </a:cubicBezTo>
                    <a:cubicBezTo>
                      <a:pt x="132761" y="180219"/>
                      <a:pt x="124760" y="190887"/>
                      <a:pt x="111996" y="196887"/>
                    </a:cubicBezTo>
                    <a:cubicBezTo>
                      <a:pt x="97518" y="202602"/>
                      <a:pt x="83421" y="209079"/>
                      <a:pt x="68943" y="214890"/>
                    </a:cubicBezTo>
                    <a:cubicBezTo>
                      <a:pt x="62371" y="216985"/>
                      <a:pt x="55608" y="217938"/>
                      <a:pt x="48655" y="217747"/>
                    </a:cubicBezTo>
                    <a:cubicBezTo>
                      <a:pt x="17861" y="211905"/>
                      <a:pt x="2906" y="198824"/>
                      <a:pt x="3792" y="178504"/>
                    </a:cubicBezTo>
                    <a:close/>
                  </a:path>
                </a:pathLst>
              </a:custGeom>
              <a:solidFill>
                <a:srgbClr val="B2B3B6"/>
              </a:solidFill>
              <a:ln w="9525"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3750114D-B059-5807-F918-3E0764DE8C7F}"/>
                  </a:ext>
                </a:extLst>
              </p:cNvPr>
              <p:cNvSpPr/>
              <p:nvPr/>
            </p:nvSpPr>
            <p:spPr>
              <a:xfrm>
                <a:off x="5537739" y="2744560"/>
                <a:ext cx="317087" cy="210093"/>
              </a:xfrm>
              <a:custGeom>
                <a:avLst/>
                <a:gdLst>
                  <a:gd name="connsiteX0" fmla="*/ 0 w 317087"/>
                  <a:gd name="connsiteY0" fmla="*/ 152563 h 210093"/>
                  <a:gd name="connsiteX1" fmla="*/ 122777 w 317087"/>
                  <a:gd name="connsiteY1" fmla="*/ 126750 h 210093"/>
                  <a:gd name="connsiteX2" fmla="*/ 139160 w 317087"/>
                  <a:gd name="connsiteY2" fmla="*/ 66076 h 210093"/>
                  <a:gd name="connsiteX3" fmla="*/ 151638 w 317087"/>
                  <a:gd name="connsiteY3" fmla="*/ 544 h 210093"/>
                  <a:gd name="connsiteX4" fmla="*/ 171640 w 317087"/>
                  <a:gd name="connsiteY4" fmla="*/ 13974 h 210093"/>
                  <a:gd name="connsiteX5" fmla="*/ 199739 w 317087"/>
                  <a:gd name="connsiteY5" fmla="*/ 830 h 210093"/>
                  <a:gd name="connsiteX6" fmla="*/ 239077 w 317087"/>
                  <a:gd name="connsiteY6" fmla="*/ 17689 h 210093"/>
                  <a:gd name="connsiteX7" fmla="*/ 240411 w 317087"/>
                  <a:gd name="connsiteY7" fmla="*/ 30262 h 210093"/>
                  <a:gd name="connsiteX8" fmla="*/ 238506 w 317087"/>
                  <a:gd name="connsiteY8" fmla="*/ 73601 h 210093"/>
                  <a:gd name="connsiteX9" fmla="*/ 283083 w 317087"/>
                  <a:gd name="connsiteY9" fmla="*/ 81602 h 210093"/>
                  <a:gd name="connsiteX10" fmla="*/ 317087 w 317087"/>
                  <a:gd name="connsiteY10" fmla="*/ 77887 h 210093"/>
                  <a:gd name="connsiteX11" fmla="*/ 171355 w 317087"/>
                  <a:gd name="connsiteY11" fmla="*/ 210094 h 210093"/>
                  <a:gd name="connsiteX12" fmla="*/ 169069 w 317087"/>
                  <a:gd name="connsiteY12" fmla="*/ 208379 h 210093"/>
                  <a:gd name="connsiteX13" fmla="*/ 48673 w 317087"/>
                  <a:gd name="connsiteY13" fmla="*/ 181328 h 210093"/>
                  <a:gd name="connsiteX14" fmla="*/ 0 w 317087"/>
                  <a:gd name="connsiteY14" fmla="*/ 152563 h 21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087" h="210093">
                    <a:moveTo>
                      <a:pt x="0" y="152563"/>
                    </a:moveTo>
                    <a:cubicBezTo>
                      <a:pt x="45148" y="164660"/>
                      <a:pt x="85058" y="168470"/>
                      <a:pt x="122777" y="126750"/>
                    </a:cubicBezTo>
                    <a:cubicBezTo>
                      <a:pt x="142208" y="105224"/>
                      <a:pt x="148876" y="86650"/>
                      <a:pt x="139160" y="66076"/>
                    </a:cubicBezTo>
                    <a:cubicBezTo>
                      <a:pt x="126111" y="38549"/>
                      <a:pt x="131445" y="19403"/>
                      <a:pt x="151638" y="544"/>
                    </a:cubicBezTo>
                    <a:cubicBezTo>
                      <a:pt x="154972" y="10069"/>
                      <a:pt x="147066" y="36548"/>
                      <a:pt x="171640" y="13974"/>
                    </a:cubicBezTo>
                    <a:cubicBezTo>
                      <a:pt x="179737" y="6545"/>
                      <a:pt x="188119" y="353"/>
                      <a:pt x="199739" y="830"/>
                    </a:cubicBezTo>
                    <a:cubicBezTo>
                      <a:pt x="217075" y="-3457"/>
                      <a:pt x="226885" y="9878"/>
                      <a:pt x="239077" y="17689"/>
                    </a:cubicBezTo>
                    <a:cubicBezTo>
                      <a:pt x="241268" y="21689"/>
                      <a:pt x="241744" y="25880"/>
                      <a:pt x="240411" y="30262"/>
                    </a:cubicBezTo>
                    <a:cubicBezTo>
                      <a:pt x="227743" y="44168"/>
                      <a:pt x="211645" y="57884"/>
                      <a:pt x="238506" y="73601"/>
                    </a:cubicBezTo>
                    <a:cubicBezTo>
                      <a:pt x="250603" y="91698"/>
                      <a:pt x="265366" y="93413"/>
                      <a:pt x="283083" y="81602"/>
                    </a:cubicBezTo>
                    <a:cubicBezTo>
                      <a:pt x="293465" y="74648"/>
                      <a:pt x="304324" y="66076"/>
                      <a:pt x="317087" y="77887"/>
                    </a:cubicBezTo>
                    <a:cubicBezTo>
                      <a:pt x="305371" y="145038"/>
                      <a:pt x="239173" y="205141"/>
                      <a:pt x="171355" y="210094"/>
                    </a:cubicBezTo>
                    <a:lnTo>
                      <a:pt x="169069" y="208379"/>
                    </a:lnTo>
                    <a:cubicBezTo>
                      <a:pt x="132207" y="185138"/>
                      <a:pt x="90106" y="184376"/>
                      <a:pt x="48673" y="181328"/>
                    </a:cubicBezTo>
                    <a:cubicBezTo>
                      <a:pt x="27527" y="179804"/>
                      <a:pt x="4286" y="182471"/>
                      <a:pt x="0" y="152563"/>
                    </a:cubicBezTo>
                    <a:close/>
                  </a:path>
                </a:pathLst>
              </a:custGeom>
              <a:solidFill>
                <a:srgbClr val="04355A"/>
              </a:solidFill>
              <a:ln w="9525"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C135D074-4FA5-4366-F423-3615323FFEB8}"/>
                  </a:ext>
                </a:extLst>
              </p:cNvPr>
              <p:cNvSpPr/>
              <p:nvPr/>
            </p:nvSpPr>
            <p:spPr>
              <a:xfrm>
                <a:off x="4796601" y="2848260"/>
                <a:ext cx="202505" cy="234716"/>
              </a:xfrm>
              <a:custGeom>
                <a:avLst/>
                <a:gdLst>
                  <a:gd name="connsiteX0" fmla="*/ 112583 w 202505"/>
                  <a:gd name="connsiteY0" fmla="*/ 39910 h 234716"/>
                  <a:gd name="connsiteX1" fmla="*/ 131919 w 202505"/>
                  <a:gd name="connsiteY1" fmla="*/ 11621 h 234716"/>
                  <a:gd name="connsiteX2" fmla="*/ 161065 w 202505"/>
                  <a:gd name="connsiteY2" fmla="*/ 0 h 234716"/>
                  <a:gd name="connsiteX3" fmla="*/ 177639 w 202505"/>
                  <a:gd name="connsiteY3" fmla="*/ 11049 h 234716"/>
                  <a:gd name="connsiteX4" fmla="*/ 201356 w 202505"/>
                  <a:gd name="connsiteY4" fmla="*/ 108680 h 234716"/>
                  <a:gd name="connsiteX5" fmla="*/ 188783 w 202505"/>
                  <a:gd name="connsiteY5" fmla="*/ 124301 h 234716"/>
                  <a:gd name="connsiteX6" fmla="*/ 64005 w 202505"/>
                  <a:gd name="connsiteY6" fmla="*/ 211646 h 234716"/>
                  <a:gd name="connsiteX7" fmla="*/ 5712 w 202505"/>
                  <a:gd name="connsiteY7" fmla="*/ 230315 h 234716"/>
                  <a:gd name="connsiteX8" fmla="*/ 31906 w 202505"/>
                  <a:gd name="connsiteY8" fmla="*/ 148685 h 234716"/>
                  <a:gd name="connsiteX9" fmla="*/ 35145 w 202505"/>
                  <a:gd name="connsiteY9" fmla="*/ 147256 h 234716"/>
                  <a:gd name="connsiteX10" fmla="*/ 18571 w 202505"/>
                  <a:gd name="connsiteY10" fmla="*/ 88392 h 234716"/>
                  <a:gd name="connsiteX11" fmla="*/ 53719 w 202505"/>
                  <a:gd name="connsiteY11" fmla="*/ 59627 h 234716"/>
                  <a:gd name="connsiteX12" fmla="*/ 72769 w 202505"/>
                  <a:gd name="connsiteY12" fmla="*/ 59055 h 234716"/>
                  <a:gd name="connsiteX13" fmla="*/ 112678 w 202505"/>
                  <a:gd name="connsiteY13" fmla="*/ 39910 h 23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505" h="234716">
                    <a:moveTo>
                      <a:pt x="112583" y="39910"/>
                    </a:moveTo>
                    <a:cubicBezTo>
                      <a:pt x="125346" y="34766"/>
                      <a:pt x="132014" y="25432"/>
                      <a:pt x="131919" y="11621"/>
                    </a:cubicBezTo>
                    <a:cubicBezTo>
                      <a:pt x="140491" y="4763"/>
                      <a:pt x="152302" y="6382"/>
                      <a:pt x="161065" y="0"/>
                    </a:cubicBezTo>
                    <a:cubicBezTo>
                      <a:pt x="168495" y="762"/>
                      <a:pt x="177734" y="95"/>
                      <a:pt x="177639" y="11049"/>
                    </a:cubicBezTo>
                    <a:cubicBezTo>
                      <a:pt x="177258" y="45625"/>
                      <a:pt x="182306" y="78486"/>
                      <a:pt x="201356" y="108680"/>
                    </a:cubicBezTo>
                    <a:cubicBezTo>
                      <a:pt x="205642" y="115443"/>
                      <a:pt x="197165" y="122301"/>
                      <a:pt x="188783" y="124301"/>
                    </a:cubicBezTo>
                    <a:cubicBezTo>
                      <a:pt x="143920" y="148876"/>
                      <a:pt x="106963" y="184690"/>
                      <a:pt x="64005" y="211646"/>
                    </a:cubicBezTo>
                    <a:cubicBezTo>
                      <a:pt x="46479" y="222599"/>
                      <a:pt x="31430" y="243935"/>
                      <a:pt x="5712" y="230315"/>
                    </a:cubicBezTo>
                    <a:cubicBezTo>
                      <a:pt x="-4003" y="197263"/>
                      <a:pt x="-4860" y="166973"/>
                      <a:pt x="31906" y="148685"/>
                    </a:cubicBezTo>
                    <a:cubicBezTo>
                      <a:pt x="33049" y="148114"/>
                      <a:pt x="35526" y="147352"/>
                      <a:pt x="35145" y="147256"/>
                    </a:cubicBezTo>
                    <a:cubicBezTo>
                      <a:pt x="-5146" y="137255"/>
                      <a:pt x="23048" y="108299"/>
                      <a:pt x="18571" y="88392"/>
                    </a:cubicBezTo>
                    <a:cubicBezTo>
                      <a:pt x="22381" y="69247"/>
                      <a:pt x="38955" y="65532"/>
                      <a:pt x="53719" y="59627"/>
                    </a:cubicBezTo>
                    <a:lnTo>
                      <a:pt x="72769" y="59055"/>
                    </a:lnTo>
                    <a:cubicBezTo>
                      <a:pt x="86103" y="52769"/>
                      <a:pt x="101629" y="51054"/>
                      <a:pt x="112678" y="39910"/>
                    </a:cubicBezTo>
                    <a:close/>
                  </a:path>
                </a:pathLst>
              </a:custGeom>
              <a:solidFill>
                <a:srgbClr val="B2B3B7"/>
              </a:solid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9BC9DF09-7F03-3BF2-F2E4-D94199946B0A}"/>
                  </a:ext>
                </a:extLst>
              </p:cNvPr>
              <p:cNvSpPr/>
              <p:nvPr/>
            </p:nvSpPr>
            <p:spPr>
              <a:xfrm>
                <a:off x="4716014" y="2871766"/>
                <a:ext cx="269275" cy="249600"/>
              </a:xfrm>
              <a:custGeom>
                <a:avLst/>
                <a:gdLst>
                  <a:gd name="connsiteX0" fmla="*/ 90110 w 269275"/>
                  <a:gd name="connsiteY0" fmla="*/ 206523 h 249600"/>
                  <a:gd name="connsiteX1" fmla="*/ 239176 w 269275"/>
                  <a:gd name="connsiteY1" fmla="*/ 108225 h 249600"/>
                  <a:gd name="connsiteX2" fmla="*/ 269275 w 269275"/>
                  <a:gd name="connsiteY2" fmla="*/ 100605 h 249600"/>
                  <a:gd name="connsiteX3" fmla="*/ 236795 w 269275"/>
                  <a:gd name="connsiteY3" fmla="*/ 129085 h 249600"/>
                  <a:gd name="connsiteX4" fmla="*/ 107731 w 269275"/>
                  <a:gd name="connsiteY4" fmla="*/ 235765 h 249600"/>
                  <a:gd name="connsiteX5" fmla="*/ 60963 w 269275"/>
                  <a:gd name="connsiteY5" fmla="*/ 224430 h 249600"/>
                  <a:gd name="connsiteX6" fmla="*/ 51629 w 269275"/>
                  <a:gd name="connsiteY6" fmla="*/ 208237 h 249600"/>
                  <a:gd name="connsiteX7" fmla="*/ 1242 w 269275"/>
                  <a:gd name="connsiteY7" fmla="*/ 117274 h 249600"/>
                  <a:gd name="connsiteX8" fmla="*/ 79156 w 269275"/>
                  <a:gd name="connsiteY8" fmla="*/ 1259 h 249600"/>
                  <a:gd name="connsiteX9" fmla="*/ 83252 w 269275"/>
                  <a:gd name="connsiteY9" fmla="*/ 211 h 249600"/>
                  <a:gd name="connsiteX10" fmla="*/ 89538 w 269275"/>
                  <a:gd name="connsiteY10" fmla="*/ 5545 h 249600"/>
                  <a:gd name="connsiteX11" fmla="*/ 134115 w 269275"/>
                  <a:gd name="connsiteY11" fmla="*/ 36025 h 249600"/>
                  <a:gd name="connsiteX12" fmla="*/ 108112 w 269275"/>
                  <a:gd name="connsiteY12" fmla="*/ 60886 h 249600"/>
                  <a:gd name="connsiteX13" fmla="*/ 89919 w 269275"/>
                  <a:gd name="connsiteY13" fmla="*/ 206618 h 2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9275" h="249600">
                    <a:moveTo>
                      <a:pt x="90110" y="206523"/>
                    </a:moveTo>
                    <a:cubicBezTo>
                      <a:pt x="144878" y="181377"/>
                      <a:pt x="188313" y="139181"/>
                      <a:pt x="239176" y="108225"/>
                    </a:cubicBezTo>
                    <a:cubicBezTo>
                      <a:pt x="248225" y="102796"/>
                      <a:pt x="254702" y="84793"/>
                      <a:pt x="269275" y="100605"/>
                    </a:cubicBezTo>
                    <a:cubicBezTo>
                      <a:pt x="258417" y="110130"/>
                      <a:pt x="247653" y="119560"/>
                      <a:pt x="236795" y="129085"/>
                    </a:cubicBezTo>
                    <a:cubicBezTo>
                      <a:pt x="197742" y="169375"/>
                      <a:pt x="150022" y="199284"/>
                      <a:pt x="107731" y="235765"/>
                    </a:cubicBezTo>
                    <a:cubicBezTo>
                      <a:pt x="91253" y="250052"/>
                      <a:pt x="68202" y="262149"/>
                      <a:pt x="60963" y="224430"/>
                    </a:cubicBezTo>
                    <a:cubicBezTo>
                      <a:pt x="57820" y="219001"/>
                      <a:pt x="54677" y="213667"/>
                      <a:pt x="51629" y="208237"/>
                    </a:cubicBezTo>
                    <a:cubicBezTo>
                      <a:pt x="34103" y="177281"/>
                      <a:pt x="-7712" y="146896"/>
                      <a:pt x="1242" y="117274"/>
                    </a:cubicBezTo>
                    <a:cubicBezTo>
                      <a:pt x="14100" y="74602"/>
                      <a:pt x="51915" y="39550"/>
                      <a:pt x="79156" y="1259"/>
                    </a:cubicBezTo>
                    <a:cubicBezTo>
                      <a:pt x="79823" y="307"/>
                      <a:pt x="82394" y="-360"/>
                      <a:pt x="83252" y="211"/>
                    </a:cubicBezTo>
                    <a:cubicBezTo>
                      <a:pt x="85633" y="1545"/>
                      <a:pt x="87538" y="3736"/>
                      <a:pt x="89538" y="5545"/>
                    </a:cubicBezTo>
                    <a:cubicBezTo>
                      <a:pt x="86490" y="41931"/>
                      <a:pt x="120018" y="24881"/>
                      <a:pt x="134115" y="36025"/>
                    </a:cubicBezTo>
                    <a:cubicBezTo>
                      <a:pt x="127924" y="46884"/>
                      <a:pt x="110589" y="46122"/>
                      <a:pt x="108112" y="60886"/>
                    </a:cubicBezTo>
                    <a:cubicBezTo>
                      <a:pt x="87157" y="107558"/>
                      <a:pt x="75632" y="155469"/>
                      <a:pt x="89919" y="206618"/>
                    </a:cubicBezTo>
                    <a:close/>
                  </a:path>
                </a:pathLst>
              </a:custGeom>
              <a:solidFill>
                <a:srgbClr val="E2E5E8"/>
              </a:solid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01FCC686-793C-641F-5AA1-6B3219BAE961}"/>
                  </a:ext>
                </a:extLst>
              </p:cNvPr>
              <p:cNvSpPr/>
              <p:nvPr/>
            </p:nvSpPr>
            <p:spPr>
              <a:xfrm>
                <a:off x="5491566" y="2557109"/>
                <a:ext cx="253914" cy="121606"/>
              </a:xfrm>
              <a:custGeom>
                <a:avLst/>
                <a:gdLst>
                  <a:gd name="connsiteX0" fmla="*/ 74939 w 253914"/>
                  <a:gd name="connsiteY0" fmla="*/ 120654 h 121606"/>
                  <a:gd name="connsiteX1" fmla="*/ 42364 w 253914"/>
                  <a:gd name="connsiteY1" fmla="*/ 120654 h 121606"/>
                  <a:gd name="connsiteX2" fmla="*/ 263 w 253914"/>
                  <a:gd name="connsiteY2" fmla="*/ 78458 h 121606"/>
                  <a:gd name="connsiteX3" fmla="*/ 50746 w 253914"/>
                  <a:gd name="connsiteY3" fmla="*/ 47216 h 121606"/>
                  <a:gd name="connsiteX4" fmla="*/ 134852 w 253914"/>
                  <a:gd name="connsiteY4" fmla="*/ 56170 h 121606"/>
                  <a:gd name="connsiteX5" fmla="*/ 142281 w 253914"/>
                  <a:gd name="connsiteY5" fmla="*/ 47121 h 121606"/>
                  <a:gd name="connsiteX6" fmla="*/ 130946 w 253914"/>
                  <a:gd name="connsiteY6" fmla="*/ 39215 h 121606"/>
                  <a:gd name="connsiteX7" fmla="*/ 121421 w 253914"/>
                  <a:gd name="connsiteY7" fmla="*/ 7497 h 121606"/>
                  <a:gd name="connsiteX8" fmla="*/ 218862 w 253914"/>
                  <a:gd name="connsiteY8" fmla="*/ 25880 h 121606"/>
                  <a:gd name="connsiteX9" fmla="*/ 211623 w 253914"/>
                  <a:gd name="connsiteY9" fmla="*/ 59122 h 121606"/>
                  <a:gd name="connsiteX10" fmla="*/ 253914 w 253914"/>
                  <a:gd name="connsiteY10" fmla="*/ 75886 h 121606"/>
                  <a:gd name="connsiteX11" fmla="*/ 150568 w 253914"/>
                  <a:gd name="connsiteY11" fmla="*/ 102461 h 121606"/>
                  <a:gd name="connsiteX12" fmla="*/ 126470 w 253914"/>
                  <a:gd name="connsiteY12" fmla="*/ 97127 h 121606"/>
                  <a:gd name="connsiteX13" fmla="*/ 37411 w 253914"/>
                  <a:gd name="connsiteY13" fmla="*/ 79315 h 121606"/>
                  <a:gd name="connsiteX14" fmla="*/ 35696 w 253914"/>
                  <a:gd name="connsiteY14" fmla="*/ 83411 h 121606"/>
                  <a:gd name="connsiteX15" fmla="*/ 38363 w 253914"/>
                  <a:gd name="connsiteY15" fmla="*/ 87316 h 121606"/>
                  <a:gd name="connsiteX16" fmla="*/ 77225 w 253914"/>
                  <a:gd name="connsiteY16" fmla="*/ 102271 h 121606"/>
                  <a:gd name="connsiteX17" fmla="*/ 75225 w 253914"/>
                  <a:gd name="connsiteY17" fmla="*/ 120749 h 1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914" h="121606">
                    <a:moveTo>
                      <a:pt x="74939" y="120654"/>
                    </a:moveTo>
                    <a:cubicBezTo>
                      <a:pt x="64081" y="120749"/>
                      <a:pt x="52746" y="122749"/>
                      <a:pt x="42364" y="120654"/>
                    </a:cubicBezTo>
                    <a:cubicBezTo>
                      <a:pt x="19694" y="115891"/>
                      <a:pt x="-2689" y="105414"/>
                      <a:pt x="263" y="78458"/>
                    </a:cubicBezTo>
                    <a:cubicBezTo>
                      <a:pt x="3216" y="51121"/>
                      <a:pt x="27790" y="46073"/>
                      <a:pt x="50746" y="47216"/>
                    </a:cubicBezTo>
                    <a:cubicBezTo>
                      <a:pt x="78845" y="48645"/>
                      <a:pt x="106753" y="53598"/>
                      <a:pt x="134852" y="56170"/>
                    </a:cubicBezTo>
                    <a:cubicBezTo>
                      <a:pt x="137899" y="56455"/>
                      <a:pt x="149425" y="57122"/>
                      <a:pt x="142281" y="47121"/>
                    </a:cubicBezTo>
                    <a:cubicBezTo>
                      <a:pt x="139804" y="43597"/>
                      <a:pt x="134756" y="41787"/>
                      <a:pt x="130946" y="39215"/>
                    </a:cubicBezTo>
                    <a:cubicBezTo>
                      <a:pt x="124279" y="29690"/>
                      <a:pt x="118659" y="19784"/>
                      <a:pt x="121421" y="7497"/>
                    </a:cubicBezTo>
                    <a:cubicBezTo>
                      <a:pt x="159236" y="-14411"/>
                      <a:pt x="186763" y="17879"/>
                      <a:pt x="218862" y="25880"/>
                    </a:cubicBezTo>
                    <a:cubicBezTo>
                      <a:pt x="211718" y="35977"/>
                      <a:pt x="197907" y="44549"/>
                      <a:pt x="211623" y="59122"/>
                    </a:cubicBezTo>
                    <a:cubicBezTo>
                      <a:pt x="225053" y="66647"/>
                      <a:pt x="243913" y="60075"/>
                      <a:pt x="253914" y="75886"/>
                    </a:cubicBezTo>
                    <a:lnTo>
                      <a:pt x="150568" y="102461"/>
                    </a:lnTo>
                    <a:cubicBezTo>
                      <a:pt x="143614" y="95794"/>
                      <a:pt x="134375" y="99318"/>
                      <a:pt x="126470" y="97127"/>
                    </a:cubicBezTo>
                    <a:cubicBezTo>
                      <a:pt x="97513" y="87602"/>
                      <a:pt x="69986" y="70457"/>
                      <a:pt x="37411" y="79315"/>
                    </a:cubicBezTo>
                    <a:cubicBezTo>
                      <a:pt x="36458" y="79601"/>
                      <a:pt x="35601" y="81982"/>
                      <a:pt x="35696" y="83411"/>
                    </a:cubicBezTo>
                    <a:cubicBezTo>
                      <a:pt x="35791" y="84745"/>
                      <a:pt x="37220" y="85983"/>
                      <a:pt x="38363" y="87316"/>
                    </a:cubicBezTo>
                    <a:cubicBezTo>
                      <a:pt x="51031" y="93412"/>
                      <a:pt x="66653" y="91317"/>
                      <a:pt x="77225" y="102271"/>
                    </a:cubicBezTo>
                    <a:cubicBezTo>
                      <a:pt x="80369" y="108843"/>
                      <a:pt x="80369" y="115129"/>
                      <a:pt x="75225" y="120749"/>
                    </a:cubicBezTo>
                    <a:close/>
                  </a:path>
                </a:pathLst>
              </a:custGeom>
              <a:solidFill>
                <a:srgbClr val="A9ACB2"/>
              </a:solid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652D8C99-9335-00B6-C3AC-1F08A1F5650E}"/>
                  </a:ext>
                </a:extLst>
              </p:cNvPr>
              <p:cNvSpPr/>
              <p:nvPr/>
            </p:nvSpPr>
            <p:spPr>
              <a:xfrm>
                <a:off x="5280478" y="2744814"/>
                <a:ext cx="120577" cy="116018"/>
              </a:xfrm>
              <a:custGeom>
                <a:avLst/>
                <a:gdLst>
                  <a:gd name="connsiteX0" fmla="*/ 39044 w 120577"/>
                  <a:gd name="connsiteY0" fmla="*/ 116019 h 116018"/>
                  <a:gd name="connsiteX1" fmla="*/ 1230 w 120577"/>
                  <a:gd name="connsiteY1" fmla="*/ 53154 h 116018"/>
                  <a:gd name="connsiteX2" fmla="*/ 57713 w 120577"/>
                  <a:gd name="connsiteY2" fmla="*/ 4 h 116018"/>
                  <a:gd name="connsiteX3" fmla="*/ 120578 w 120577"/>
                  <a:gd name="connsiteY3" fmla="*/ 72871 h 116018"/>
                  <a:gd name="connsiteX4" fmla="*/ 39139 w 120577"/>
                  <a:gd name="connsiteY4" fmla="*/ 115924 h 11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77" h="116018">
                    <a:moveTo>
                      <a:pt x="39044" y="116019"/>
                    </a:moveTo>
                    <a:cubicBezTo>
                      <a:pt x="11136" y="104208"/>
                      <a:pt x="-4676" y="83062"/>
                      <a:pt x="1230" y="53154"/>
                    </a:cubicBezTo>
                    <a:cubicBezTo>
                      <a:pt x="6945" y="23912"/>
                      <a:pt x="21804" y="-377"/>
                      <a:pt x="57713" y="4"/>
                    </a:cubicBezTo>
                    <a:cubicBezTo>
                      <a:pt x="75715" y="24865"/>
                      <a:pt x="95051" y="48582"/>
                      <a:pt x="120578" y="72871"/>
                    </a:cubicBezTo>
                    <a:cubicBezTo>
                      <a:pt x="78954" y="64203"/>
                      <a:pt x="65047" y="100207"/>
                      <a:pt x="39139" y="115924"/>
                    </a:cubicBezTo>
                    <a:close/>
                  </a:path>
                </a:pathLst>
              </a:custGeom>
              <a:solidFill>
                <a:srgbClr val="106396"/>
              </a:solidFill>
              <a:ln w="9525"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717BC99F-3D50-EC44-5FBB-5615B2FB0FFE}"/>
                  </a:ext>
                </a:extLst>
              </p:cNvPr>
              <p:cNvSpPr/>
              <p:nvPr/>
            </p:nvSpPr>
            <p:spPr>
              <a:xfrm>
                <a:off x="5528786" y="2498597"/>
                <a:ext cx="240887" cy="85851"/>
              </a:xfrm>
              <a:custGeom>
                <a:avLst/>
                <a:gdLst>
                  <a:gd name="connsiteX0" fmla="*/ 19717 w 240887"/>
                  <a:gd name="connsiteY0" fmla="*/ 48482 h 85851"/>
                  <a:gd name="connsiteX1" fmla="*/ 0 w 240887"/>
                  <a:gd name="connsiteY1" fmla="*/ 39338 h 85851"/>
                  <a:gd name="connsiteX2" fmla="*/ 56959 w 240887"/>
                  <a:gd name="connsiteY2" fmla="*/ 0 h 85851"/>
                  <a:gd name="connsiteX3" fmla="*/ 56388 w 240887"/>
                  <a:gd name="connsiteY3" fmla="*/ 572 h 85851"/>
                  <a:gd name="connsiteX4" fmla="*/ 155353 w 240887"/>
                  <a:gd name="connsiteY4" fmla="*/ 3429 h 85851"/>
                  <a:gd name="connsiteX5" fmla="*/ 240887 w 240887"/>
                  <a:gd name="connsiteY5" fmla="*/ 80010 h 85851"/>
                  <a:gd name="connsiteX6" fmla="*/ 200025 w 240887"/>
                  <a:gd name="connsiteY6" fmla="*/ 74771 h 85851"/>
                  <a:gd name="connsiteX7" fmla="*/ 19717 w 240887"/>
                  <a:gd name="connsiteY7" fmla="*/ 48387 h 8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887" h="85851">
                    <a:moveTo>
                      <a:pt x="19717" y="48482"/>
                    </a:moveTo>
                    <a:cubicBezTo>
                      <a:pt x="13144" y="45434"/>
                      <a:pt x="6572" y="42386"/>
                      <a:pt x="0" y="39338"/>
                    </a:cubicBezTo>
                    <a:cubicBezTo>
                      <a:pt x="6953" y="8953"/>
                      <a:pt x="37814" y="12954"/>
                      <a:pt x="56959" y="0"/>
                    </a:cubicBezTo>
                    <a:cubicBezTo>
                      <a:pt x="56959" y="0"/>
                      <a:pt x="56388" y="572"/>
                      <a:pt x="56388" y="572"/>
                    </a:cubicBezTo>
                    <a:cubicBezTo>
                      <a:pt x="89440" y="1143"/>
                      <a:pt x="123254" y="-2286"/>
                      <a:pt x="155353" y="3429"/>
                    </a:cubicBezTo>
                    <a:cubicBezTo>
                      <a:pt x="196786" y="10858"/>
                      <a:pt x="223742" y="40005"/>
                      <a:pt x="240887" y="80010"/>
                    </a:cubicBezTo>
                    <a:cubicBezTo>
                      <a:pt x="225076" y="90488"/>
                      <a:pt x="212312" y="85725"/>
                      <a:pt x="200025" y="74771"/>
                    </a:cubicBezTo>
                    <a:cubicBezTo>
                      <a:pt x="152876" y="19717"/>
                      <a:pt x="115443" y="14192"/>
                      <a:pt x="19717" y="48387"/>
                    </a:cubicBezTo>
                    <a:close/>
                  </a:path>
                </a:pathLst>
              </a:custGeom>
              <a:solidFill>
                <a:srgbClr val="E0E3EB"/>
              </a:solidFill>
              <a:ln w="9525"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5F2D53D6-BA7B-429B-F929-D1CF30CAB02D}"/>
                  </a:ext>
                </a:extLst>
              </p:cNvPr>
              <p:cNvSpPr/>
              <p:nvPr/>
            </p:nvSpPr>
            <p:spPr>
              <a:xfrm>
                <a:off x="4992719" y="2349204"/>
                <a:ext cx="146399" cy="89501"/>
              </a:xfrm>
              <a:custGeom>
                <a:avLst/>
                <a:gdLst>
                  <a:gd name="connsiteX0" fmla="*/ 135731 w 146399"/>
                  <a:gd name="connsiteY0" fmla="*/ 46142 h 89501"/>
                  <a:gd name="connsiteX1" fmla="*/ 146399 w 146399"/>
                  <a:gd name="connsiteY1" fmla="*/ 70812 h 89501"/>
                  <a:gd name="connsiteX2" fmla="*/ 81058 w 146399"/>
                  <a:gd name="connsiteY2" fmla="*/ 87957 h 89501"/>
                  <a:gd name="connsiteX3" fmla="*/ 31623 w 146399"/>
                  <a:gd name="connsiteY3" fmla="*/ 74336 h 89501"/>
                  <a:gd name="connsiteX4" fmla="*/ 0 w 146399"/>
                  <a:gd name="connsiteY4" fmla="*/ 53857 h 89501"/>
                  <a:gd name="connsiteX5" fmla="*/ 26575 w 146399"/>
                  <a:gd name="connsiteY5" fmla="*/ 9280 h 89501"/>
                  <a:gd name="connsiteX6" fmla="*/ 116586 w 146399"/>
                  <a:gd name="connsiteY6" fmla="*/ 14329 h 89501"/>
                  <a:gd name="connsiteX7" fmla="*/ 116300 w 146399"/>
                  <a:gd name="connsiteY7" fmla="*/ 16996 h 89501"/>
                  <a:gd name="connsiteX8" fmla="*/ 135826 w 146399"/>
                  <a:gd name="connsiteY8" fmla="*/ 46237 h 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99" h="89501">
                    <a:moveTo>
                      <a:pt x="135731" y="46142"/>
                    </a:moveTo>
                    <a:cubicBezTo>
                      <a:pt x="139255" y="54334"/>
                      <a:pt x="142780" y="62620"/>
                      <a:pt x="146399" y="70812"/>
                    </a:cubicBezTo>
                    <a:cubicBezTo>
                      <a:pt x="122967" y="70240"/>
                      <a:pt x="106584" y="95958"/>
                      <a:pt x="81058" y="87957"/>
                    </a:cubicBezTo>
                    <a:cubicBezTo>
                      <a:pt x="64770" y="82909"/>
                      <a:pt x="48101" y="78813"/>
                      <a:pt x="31623" y="74336"/>
                    </a:cubicBezTo>
                    <a:cubicBezTo>
                      <a:pt x="17431" y="73003"/>
                      <a:pt x="5620" y="68240"/>
                      <a:pt x="0" y="53857"/>
                    </a:cubicBezTo>
                    <a:cubicBezTo>
                      <a:pt x="5239" y="36903"/>
                      <a:pt x="14954" y="22520"/>
                      <a:pt x="26575" y="9280"/>
                    </a:cubicBezTo>
                    <a:cubicBezTo>
                      <a:pt x="57626" y="-8150"/>
                      <a:pt x="87154" y="2137"/>
                      <a:pt x="116586" y="14329"/>
                    </a:cubicBezTo>
                    <a:lnTo>
                      <a:pt x="116300" y="16996"/>
                    </a:lnTo>
                    <a:cubicBezTo>
                      <a:pt x="125158" y="25187"/>
                      <a:pt x="134969" y="32712"/>
                      <a:pt x="135826" y="46237"/>
                    </a:cubicBezTo>
                    <a:close/>
                  </a:path>
                </a:pathLst>
              </a:custGeom>
              <a:solidFill>
                <a:srgbClr val="792E3B"/>
              </a:solidFill>
              <a:ln w="9525"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99588078-634A-6853-200D-BF334D42BA36}"/>
                  </a:ext>
                </a:extLst>
              </p:cNvPr>
              <p:cNvSpPr/>
              <p:nvPr/>
            </p:nvSpPr>
            <p:spPr>
              <a:xfrm>
                <a:off x="4717446" y="2375662"/>
                <a:ext cx="231995" cy="97391"/>
              </a:xfrm>
              <a:custGeom>
                <a:avLst/>
                <a:gdLst>
                  <a:gd name="connsiteX0" fmla="*/ 95 w 231995"/>
                  <a:gd name="connsiteY0" fmla="*/ 47401 h 97391"/>
                  <a:gd name="connsiteX1" fmla="*/ 51149 w 231995"/>
                  <a:gd name="connsiteY1" fmla="*/ 3491 h 97391"/>
                  <a:gd name="connsiteX2" fmla="*/ 57531 w 231995"/>
                  <a:gd name="connsiteY2" fmla="*/ 3301 h 97391"/>
                  <a:gd name="connsiteX3" fmla="*/ 63437 w 231995"/>
                  <a:gd name="connsiteY3" fmla="*/ 11778 h 97391"/>
                  <a:gd name="connsiteX4" fmla="*/ 126397 w 231995"/>
                  <a:gd name="connsiteY4" fmla="*/ 4920 h 97391"/>
                  <a:gd name="connsiteX5" fmla="*/ 138779 w 231995"/>
                  <a:gd name="connsiteY5" fmla="*/ 253 h 97391"/>
                  <a:gd name="connsiteX6" fmla="*/ 202787 w 231995"/>
                  <a:gd name="connsiteY6" fmla="*/ 21398 h 97391"/>
                  <a:gd name="connsiteX7" fmla="*/ 231743 w 231995"/>
                  <a:gd name="connsiteY7" fmla="*/ 65689 h 97391"/>
                  <a:gd name="connsiteX8" fmla="*/ 162116 w 231995"/>
                  <a:gd name="connsiteY8" fmla="*/ 93407 h 97391"/>
                  <a:gd name="connsiteX9" fmla="*/ 155067 w 231995"/>
                  <a:gd name="connsiteY9" fmla="*/ 92931 h 97391"/>
                  <a:gd name="connsiteX10" fmla="*/ 168974 w 231995"/>
                  <a:gd name="connsiteY10" fmla="*/ 50354 h 97391"/>
                  <a:gd name="connsiteX11" fmla="*/ 65913 w 231995"/>
                  <a:gd name="connsiteY11" fmla="*/ 58450 h 97391"/>
                  <a:gd name="connsiteX12" fmla="*/ 0 w 231995"/>
                  <a:gd name="connsiteY12" fmla="*/ 47497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995" h="97391">
                    <a:moveTo>
                      <a:pt x="95" y="47401"/>
                    </a:moveTo>
                    <a:cubicBezTo>
                      <a:pt x="17145" y="32733"/>
                      <a:pt x="34195" y="18064"/>
                      <a:pt x="51149" y="3491"/>
                    </a:cubicBezTo>
                    <a:cubicBezTo>
                      <a:pt x="53245" y="3396"/>
                      <a:pt x="55436" y="3301"/>
                      <a:pt x="57531" y="3301"/>
                    </a:cubicBezTo>
                    <a:cubicBezTo>
                      <a:pt x="60960" y="5206"/>
                      <a:pt x="62960" y="8063"/>
                      <a:pt x="63437" y="11778"/>
                    </a:cubicBezTo>
                    <a:cubicBezTo>
                      <a:pt x="85820" y="21874"/>
                      <a:pt x="106871" y="21398"/>
                      <a:pt x="126397" y="4920"/>
                    </a:cubicBezTo>
                    <a:cubicBezTo>
                      <a:pt x="130302" y="2729"/>
                      <a:pt x="134398" y="1205"/>
                      <a:pt x="138779" y="253"/>
                    </a:cubicBezTo>
                    <a:cubicBezTo>
                      <a:pt x="163163" y="-1938"/>
                      <a:pt x="182690" y="10540"/>
                      <a:pt x="202787" y="21398"/>
                    </a:cubicBezTo>
                    <a:cubicBezTo>
                      <a:pt x="216694" y="33400"/>
                      <a:pt x="234315" y="43020"/>
                      <a:pt x="231743" y="65689"/>
                    </a:cubicBezTo>
                    <a:cubicBezTo>
                      <a:pt x="202787" y="60546"/>
                      <a:pt x="180594" y="72166"/>
                      <a:pt x="162116" y="93407"/>
                    </a:cubicBezTo>
                    <a:cubicBezTo>
                      <a:pt x="159353" y="99027"/>
                      <a:pt x="157067" y="98551"/>
                      <a:pt x="155067" y="92931"/>
                    </a:cubicBezTo>
                    <a:cubicBezTo>
                      <a:pt x="115634" y="69214"/>
                      <a:pt x="155067" y="64165"/>
                      <a:pt x="168974" y="50354"/>
                    </a:cubicBezTo>
                    <a:cubicBezTo>
                      <a:pt x="131921" y="56260"/>
                      <a:pt x="97917" y="42448"/>
                      <a:pt x="65913" y="58450"/>
                    </a:cubicBezTo>
                    <a:cubicBezTo>
                      <a:pt x="42005" y="66166"/>
                      <a:pt x="20003" y="62927"/>
                      <a:pt x="0" y="47497"/>
                    </a:cubicBezTo>
                    <a:close/>
                  </a:path>
                </a:pathLst>
              </a:custGeom>
              <a:solidFill>
                <a:srgbClr val="6A2E39"/>
              </a:solid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721347B-C6FC-8203-3750-D888445D07DE}"/>
                  </a:ext>
                </a:extLst>
              </p:cNvPr>
              <p:cNvSpPr/>
              <p:nvPr/>
            </p:nvSpPr>
            <p:spPr>
              <a:xfrm>
                <a:off x="4859750" y="2490002"/>
                <a:ext cx="90893" cy="102634"/>
              </a:xfrm>
              <a:custGeom>
                <a:avLst/>
                <a:gdLst>
                  <a:gd name="connsiteX0" fmla="*/ 0 w 90893"/>
                  <a:gd name="connsiteY0" fmla="*/ 92225 h 102634"/>
                  <a:gd name="connsiteX1" fmla="*/ 12954 w 90893"/>
                  <a:gd name="connsiteY1" fmla="*/ 47171 h 102634"/>
                  <a:gd name="connsiteX2" fmla="*/ 66389 w 90893"/>
                  <a:gd name="connsiteY2" fmla="*/ 2118 h 102634"/>
                  <a:gd name="connsiteX3" fmla="*/ 87535 w 90893"/>
                  <a:gd name="connsiteY3" fmla="*/ 70222 h 102634"/>
                  <a:gd name="connsiteX4" fmla="*/ 78486 w 90893"/>
                  <a:gd name="connsiteY4" fmla="*/ 84224 h 102634"/>
                  <a:gd name="connsiteX5" fmla="*/ 95 w 90893"/>
                  <a:gd name="connsiteY5" fmla="*/ 92225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3" h="102634">
                    <a:moveTo>
                      <a:pt x="0" y="92225"/>
                    </a:moveTo>
                    <a:cubicBezTo>
                      <a:pt x="4286" y="77175"/>
                      <a:pt x="8477" y="62126"/>
                      <a:pt x="12954" y="47171"/>
                    </a:cubicBezTo>
                    <a:cubicBezTo>
                      <a:pt x="20955" y="20406"/>
                      <a:pt x="31528" y="-8074"/>
                      <a:pt x="66389" y="2118"/>
                    </a:cubicBezTo>
                    <a:cubicBezTo>
                      <a:pt x="101822" y="12500"/>
                      <a:pt x="88773" y="44981"/>
                      <a:pt x="87535" y="70222"/>
                    </a:cubicBezTo>
                    <a:cubicBezTo>
                      <a:pt x="87344" y="74984"/>
                      <a:pt x="81629" y="79556"/>
                      <a:pt x="78486" y="84224"/>
                    </a:cubicBezTo>
                    <a:cubicBezTo>
                      <a:pt x="54293" y="106322"/>
                      <a:pt x="28099" y="107941"/>
                      <a:pt x="95" y="92225"/>
                    </a:cubicBezTo>
                    <a:close/>
                  </a:path>
                </a:pathLst>
              </a:custGeom>
              <a:solidFill>
                <a:srgbClr val="A2A7AB"/>
              </a:solidFill>
              <a:ln w="9525"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E3D52A22-47D7-C6E0-5DE6-24B2258C48A4}"/>
                  </a:ext>
                </a:extLst>
              </p:cNvPr>
              <p:cNvSpPr/>
              <p:nvPr/>
            </p:nvSpPr>
            <p:spPr>
              <a:xfrm>
                <a:off x="4780818" y="2468498"/>
                <a:ext cx="98934" cy="127920"/>
              </a:xfrm>
              <a:custGeom>
                <a:avLst/>
                <a:gdLst>
                  <a:gd name="connsiteX0" fmla="*/ 91886 w 98934"/>
                  <a:gd name="connsiteY0" fmla="*/ 0 h 127920"/>
                  <a:gd name="connsiteX1" fmla="*/ 98935 w 98934"/>
                  <a:gd name="connsiteY1" fmla="*/ 572 h 127920"/>
                  <a:gd name="connsiteX2" fmla="*/ 65311 w 98934"/>
                  <a:gd name="connsiteY2" fmla="*/ 87630 h 127920"/>
                  <a:gd name="connsiteX3" fmla="*/ 14924 w 98934"/>
                  <a:gd name="connsiteY3" fmla="*/ 124682 h 127920"/>
                  <a:gd name="connsiteX4" fmla="*/ 5209 w 98934"/>
                  <a:gd name="connsiteY4" fmla="*/ 127921 h 127920"/>
                  <a:gd name="connsiteX5" fmla="*/ 18734 w 98934"/>
                  <a:gd name="connsiteY5" fmla="*/ 54674 h 127920"/>
                  <a:gd name="connsiteX6" fmla="*/ 69217 w 98934"/>
                  <a:gd name="connsiteY6" fmla="*/ 18574 h 127920"/>
                  <a:gd name="connsiteX7" fmla="*/ 91886 w 98934"/>
                  <a:gd name="connsiteY7" fmla="*/ 0 h 12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34" h="127920">
                    <a:moveTo>
                      <a:pt x="91886" y="0"/>
                    </a:moveTo>
                    <a:cubicBezTo>
                      <a:pt x="94172" y="476"/>
                      <a:pt x="96553" y="572"/>
                      <a:pt x="98935" y="572"/>
                    </a:cubicBezTo>
                    <a:cubicBezTo>
                      <a:pt x="93886" y="31909"/>
                      <a:pt x="84647" y="61722"/>
                      <a:pt x="65311" y="87630"/>
                    </a:cubicBezTo>
                    <a:cubicBezTo>
                      <a:pt x="57691" y="112395"/>
                      <a:pt x="44737" y="130016"/>
                      <a:pt x="14924" y="124682"/>
                    </a:cubicBezTo>
                    <a:cubicBezTo>
                      <a:pt x="11686" y="125730"/>
                      <a:pt x="8447" y="126873"/>
                      <a:pt x="5209" y="127921"/>
                    </a:cubicBezTo>
                    <a:cubicBezTo>
                      <a:pt x="-10412" y="100013"/>
                      <a:pt x="13591" y="78867"/>
                      <a:pt x="18734" y="54674"/>
                    </a:cubicBezTo>
                    <a:cubicBezTo>
                      <a:pt x="24163" y="29337"/>
                      <a:pt x="30164" y="1333"/>
                      <a:pt x="69217" y="18574"/>
                    </a:cubicBezTo>
                    <a:cubicBezTo>
                      <a:pt x="82647" y="24575"/>
                      <a:pt x="82933" y="4858"/>
                      <a:pt x="91886" y="0"/>
                    </a:cubicBezTo>
                    <a:close/>
                  </a:path>
                </a:pathLst>
              </a:custGeom>
              <a:solidFill>
                <a:srgbClr val="B6BCC1"/>
              </a:solidFill>
              <a:ln w="9525"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F298566B-1989-D194-6247-665438CB7BC6}"/>
                  </a:ext>
                </a:extLst>
              </p:cNvPr>
              <p:cNvSpPr/>
              <p:nvPr/>
            </p:nvSpPr>
            <p:spPr>
              <a:xfrm>
                <a:off x="5290089" y="2943402"/>
                <a:ext cx="219551" cy="90571"/>
              </a:xfrm>
              <a:custGeom>
                <a:avLst/>
                <a:gdLst>
                  <a:gd name="connsiteX0" fmla="*/ 95 w 219551"/>
                  <a:gd name="connsiteY0" fmla="*/ 68116 h 90571"/>
                  <a:gd name="connsiteX1" fmla="*/ 144113 w 219551"/>
                  <a:gd name="connsiteY1" fmla="*/ 10014 h 90571"/>
                  <a:gd name="connsiteX2" fmla="*/ 219551 w 219551"/>
                  <a:gd name="connsiteY2" fmla="*/ 28969 h 90571"/>
                  <a:gd name="connsiteX3" fmla="*/ 208407 w 219551"/>
                  <a:gd name="connsiteY3" fmla="*/ 77165 h 90571"/>
                  <a:gd name="connsiteX4" fmla="*/ 119443 w 219551"/>
                  <a:gd name="connsiteY4" fmla="*/ 73546 h 90571"/>
                  <a:gd name="connsiteX5" fmla="*/ 57245 w 219551"/>
                  <a:gd name="connsiteY5" fmla="*/ 88310 h 90571"/>
                  <a:gd name="connsiteX6" fmla="*/ 0 w 219551"/>
                  <a:gd name="connsiteY6" fmla="*/ 75737 h 90571"/>
                  <a:gd name="connsiteX7" fmla="*/ 0 w 219551"/>
                  <a:gd name="connsiteY7" fmla="*/ 68116 h 9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51" h="90571">
                    <a:moveTo>
                      <a:pt x="95" y="68116"/>
                    </a:moveTo>
                    <a:cubicBezTo>
                      <a:pt x="59626" y="77260"/>
                      <a:pt x="102584" y="45447"/>
                      <a:pt x="144113" y="10014"/>
                    </a:cubicBezTo>
                    <a:cubicBezTo>
                      <a:pt x="173355" y="203"/>
                      <a:pt x="203454" y="-13036"/>
                      <a:pt x="219551" y="28969"/>
                    </a:cubicBezTo>
                    <a:cubicBezTo>
                      <a:pt x="216027" y="45066"/>
                      <a:pt x="226314" y="64402"/>
                      <a:pt x="208407" y="77165"/>
                    </a:cubicBezTo>
                    <a:cubicBezTo>
                      <a:pt x="179546" y="56687"/>
                      <a:pt x="150209" y="59354"/>
                      <a:pt x="119443" y="73546"/>
                    </a:cubicBezTo>
                    <a:cubicBezTo>
                      <a:pt x="100013" y="82595"/>
                      <a:pt x="80867" y="95929"/>
                      <a:pt x="57245" y="88310"/>
                    </a:cubicBezTo>
                    <a:cubicBezTo>
                      <a:pt x="38195" y="84118"/>
                      <a:pt x="19050" y="79928"/>
                      <a:pt x="0" y="75737"/>
                    </a:cubicBezTo>
                    <a:cubicBezTo>
                      <a:pt x="0" y="73165"/>
                      <a:pt x="0" y="70593"/>
                      <a:pt x="0" y="68116"/>
                    </a:cubicBezTo>
                    <a:close/>
                  </a:path>
                </a:pathLst>
              </a:custGeom>
              <a:solidFill>
                <a:srgbClr val="071D2D"/>
              </a:solidFill>
              <a:ln w="9525"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7EB8CB07-85F0-E07C-F523-90A34DE04C54}"/>
                  </a:ext>
                </a:extLst>
              </p:cNvPr>
              <p:cNvSpPr/>
              <p:nvPr/>
            </p:nvSpPr>
            <p:spPr>
              <a:xfrm>
                <a:off x="5362479" y="2754057"/>
                <a:ext cx="130375" cy="171330"/>
              </a:xfrm>
              <a:custGeom>
                <a:avLst/>
                <a:gdLst>
                  <a:gd name="connsiteX0" fmla="*/ 127349 w 130375"/>
                  <a:gd name="connsiteY0" fmla="*/ 95631 h 171330"/>
                  <a:gd name="connsiteX1" fmla="*/ 86678 w 130375"/>
                  <a:gd name="connsiteY1" fmla="*/ 156115 h 171330"/>
                  <a:gd name="connsiteX2" fmla="*/ 0 w 130375"/>
                  <a:gd name="connsiteY2" fmla="*/ 140208 h 171330"/>
                  <a:gd name="connsiteX3" fmla="*/ 61532 w 130375"/>
                  <a:gd name="connsiteY3" fmla="*/ 124968 h 171330"/>
                  <a:gd name="connsiteX4" fmla="*/ 82582 w 130375"/>
                  <a:gd name="connsiteY4" fmla="*/ 75914 h 171330"/>
                  <a:gd name="connsiteX5" fmla="*/ 84392 w 130375"/>
                  <a:gd name="connsiteY5" fmla="*/ 0 h 171330"/>
                  <a:gd name="connsiteX6" fmla="*/ 127826 w 130375"/>
                  <a:gd name="connsiteY6" fmla="*/ 86773 h 171330"/>
                  <a:gd name="connsiteX7" fmla="*/ 127254 w 130375"/>
                  <a:gd name="connsiteY7" fmla="*/ 86011 h 171330"/>
                  <a:gd name="connsiteX8" fmla="*/ 130016 w 130375"/>
                  <a:gd name="connsiteY8" fmla="*/ 92392 h 171330"/>
                  <a:gd name="connsiteX9" fmla="*/ 127254 w 130375"/>
                  <a:gd name="connsiteY9" fmla="*/ 95631 h 17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375" h="171330">
                    <a:moveTo>
                      <a:pt x="127349" y="95631"/>
                    </a:moveTo>
                    <a:cubicBezTo>
                      <a:pt x="112300" y="114586"/>
                      <a:pt x="110395" y="140589"/>
                      <a:pt x="86678" y="156115"/>
                    </a:cubicBezTo>
                    <a:cubicBezTo>
                      <a:pt x="50768" y="179546"/>
                      <a:pt x="24289" y="177165"/>
                      <a:pt x="0" y="140208"/>
                    </a:cubicBezTo>
                    <a:cubicBezTo>
                      <a:pt x="19145" y="125349"/>
                      <a:pt x="44672" y="141827"/>
                      <a:pt x="61532" y="124968"/>
                    </a:cubicBezTo>
                    <a:cubicBezTo>
                      <a:pt x="89345" y="117539"/>
                      <a:pt x="100870" y="106775"/>
                      <a:pt x="82582" y="75914"/>
                    </a:cubicBezTo>
                    <a:cubicBezTo>
                      <a:pt x="69913" y="54483"/>
                      <a:pt x="62675" y="26479"/>
                      <a:pt x="84392" y="0"/>
                    </a:cubicBezTo>
                    <a:cubicBezTo>
                      <a:pt x="96869" y="31337"/>
                      <a:pt x="68866" y="81629"/>
                      <a:pt x="127826" y="86773"/>
                    </a:cubicBezTo>
                    <a:cubicBezTo>
                      <a:pt x="127826" y="86773"/>
                      <a:pt x="127254" y="86011"/>
                      <a:pt x="127254" y="86011"/>
                    </a:cubicBezTo>
                    <a:cubicBezTo>
                      <a:pt x="130016" y="88106"/>
                      <a:pt x="130969" y="90297"/>
                      <a:pt x="130016" y="92392"/>
                    </a:cubicBezTo>
                    <a:cubicBezTo>
                      <a:pt x="129159" y="94583"/>
                      <a:pt x="128207" y="95631"/>
                      <a:pt x="127254" y="95631"/>
                    </a:cubicBezTo>
                    <a:close/>
                  </a:path>
                </a:pathLst>
              </a:custGeom>
              <a:solidFill>
                <a:srgbClr val="16689D"/>
              </a:solidFill>
              <a:ln w="9525"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50285CEE-A03E-9677-3A35-5D8A495EED1D}"/>
                  </a:ext>
                </a:extLst>
              </p:cNvPr>
              <p:cNvSpPr/>
              <p:nvPr/>
            </p:nvSpPr>
            <p:spPr>
              <a:xfrm>
                <a:off x="4736562" y="2644161"/>
                <a:ext cx="249108" cy="71232"/>
              </a:xfrm>
              <a:custGeom>
                <a:avLst/>
                <a:gdLst>
                  <a:gd name="connsiteX0" fmla="*/ 48798 w 249108"/>
                  <a:gd name="connsiteY0" fmla="*/ 63605 h 71232"/>
                  <a:gd name="connsiteX1" fmla="*/ 15936 w 249108"/>
                  <a:gd name="connsiteY1" fmla="*/ 39602 h 71232"/>
                  <a:gd name="connsiteX2" fmla="*/ 10793 w 249108"/>
                  <a:gd name="connsiteY2" fmla="*/ 4550 h 71232"/>
                  <a:gd name="connsiteX3" fmla="*/ 151382 w 249108"/>
                  <a:gd name="connsiteY3" fmla="*/ 10170 h 71232"/>
                  <a:gd name="connsiteX4" fmla="*/ 191291 w 249108"/>
                  <a:gd name="connsiteY4" fmla="*/ 10075 h 71232"/>
                  <a:gd name="connsiteX5" fmla="*/ 249108 w 249108"/>
                  <a:gd name="connsiteY5" fmla="*/ 11313 h 71232"/>
                  <a:gd name="connsiteX6" fmla="*/ 155478 w 249108"/>
                  <a:gd name="connsiteY6" fmla="*/ 46555 h 71232"/>
                  <a:gd name="connsiteX7" fmla="*/ 48798 w 249108"/>
                  <a:gd name="connsiteY7" fmla="*/ 63700 h 7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08" h="71232">
                    <a:moveTo>
                      <a:pt x="48798" y="63605"/>
                    </a:moveTo>
                    <a:cubicBezTo>
                      <a:pt x="37844" y="55509"/>
                      <a:pt x="27462" y="46651"/>
                      <a:pt x="15936" y="39602"/>
                    </a:cubicBezTo>
                    <a:cubicBezTo>
                      <a:pt x="-352" y="29506"/>
                      <a:pt x="-7495" y="19219"/>
                      <a:pt x="10793" y="4550"/>
                    </a:cubicBezTo>
                    <a:cubicBezTo>
                      <a:pt x="57180" y="19695"/>
                      <a:pt x="103185" y="43317"/>
                      <a:pt x="151382" y="10170"/>
                    </a:cubicBezTo>
                    <a:cubicBezTo>
                      <a:pt x="164622" y="931"/>
                      <a:pt x="177956" y="-2498"/>
                      <a:pt x="191291" y="10075"/>
                    </a:cubicBezTo>
                    <a:cubicBezTo>
                      <a:pt x="209389" y="10360"/>
                      <a:pt x="227010" y="-13547"/>
                      <a:pt x="249108" y="11313"/>
                    </a:cubicBezTo>
                    <a:cubicBezTo>
                      <a:pt x="219866" y="31887"/>
                      <a:pt x="186148" y="35506"/>
                      <a:pt x="155478" y="46555"/>
                    </a:cubicBezTo>
                    <a:cubicBezTo>
                      <a:pt x="121664" y="62843"/>
                      <a:pt x="88231" y="82179"/>
                      <a:pt x="48798" y="63700"/>
                    </a:cubicBezTo>
                    <a:close/>
                  </a:path>
                </a:pathLst>
              </a:custGeom>
              <a:solidFill>
                <a:srgbClr val="E0E6EC"/>
              </a:solidFill>
              <a:ln w="9525"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AB242916-3A55-03A4-3DFA-5DD7FA8D1DA9}"/>
                  </a:ext>
                </a:extLst>
              </p:cNvPr>
              <p:cNvSpPr/>
              <p:nvPr/>
            </p:nvSpPr>
            <p:spPr>
              <a:xfrm>
                <a:off x="5185028" y="2820927"/>
                <a:ext cx="120895" cy="86668"/>
              </a:xfrm>
              <a:custGeom>
                <a:avLst/>
                <a:gdLst>
                  <a:gd name="connsiteX0" fmla="*/ 0 w 120895"/>
                  <a:gd name="connsiteY0" fmla="*/ 758 h 86668"/>
                  <a:gd name="connsiteX1" fmla="*/ 110300 w 120895"/>
                  <a:gd name="connsiteY1" fmla="*/ 55431 h 86668"/>
                  <a:gd name="connsiteX2" fmla="*/ 119158 w 120895"/>
                  <a:gd name="connsiteY2" fmla="*/ 80006 h 86668"/>
                  <a:gd name="connsiteX3" fmla="*/ 89345 w 120895"/>
                  <a:gd name="connsiteY3" fmla="*/ 82863 h 86668"/>
                  <a:gd name="connsiteX4" fmla="*/ 66961 w 120895"/>
                  <a:gd name="connsiteY4" fmla="*/ 77053 h 86668"/>
                  <a:gd name="connsiteX5" fmla="*/ 0 w 120895"/>
                  <a:gd name="connsiteY5" fmla="*/ 853 h 8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95" h="86668">
                    <a:moveTo>
                      <a:pt x="0" y="758"/>
                    </a:moveTo>
                    <a:cubicBezTo>
                      <a:pt x="48197" y="-4005"/>
                      <a:pt x="85249" y="13617"/>
                      <a:pt x="110300" y="55431"/>
                    </a:cubicBezTo>
                    <a:cubicBezTo>
                      <a:pt x="115062" y="63337"/>
                      <a:pt x="124873" y="71243"/>
                      <a:pt x="119158" y="80006"/>
                    </a:cubicBezTo>
                    <a:cubicBezTo>
                      <a:pt x="112109" y="90674"/>
                      <a:pt x="99917" y="86102"/>
                      <a:pt x="89345" y="82863"/>
                    </a:cubicBezTo>
                    <a:cubicBezTo>
                      <a:pt x="82010" y="80577"/>
                      <a:pt x="74391" y="78958"/>
                      <a:pt x="66961" y="77053"/>
                    </a:cubicBezTo>
                    <a:cubicBezTo>
                      <a:pt x="41910" y="54003"/>
                      <a:pt x="6572" y="40096"/>
                      <a:pt x="0" y="853"/>
                    </a:cubicBezTo>
                    <a:close/>
                  </a:path>
                </a:pathLst>
              </a:custGeom>
              <a:solidFill>
                <a:srgbClr val="0E6BA7"/>
              </a:solidFill>
              <a:ln w="9525"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F8D19354-1231-8F49-818F-24725783957D}"/>
                  </a:ext>
                </a:extLst>
              </p:cNvPr>
              <p:cNvSpPr/>
              <p:nvPr/>
            </p:nvSpPr>
            <p:spPr>
              <a:xfrm>
                <a:off x="4942690" y="2319763"/>
                <a:ext cx="166519" cy="57588"/>
              </a:xfrm>
              <a:custGeom>
                <a:avLst/>
                <a:gdLst>
                  <a:gd name="connsiteX0" fmla="*/ 166519 w 166519"/>
                  <a:gd name="connsiteY0" fmla="*/ 43769 h 57588"/>
                  <a:gd name="connsiteX1" fmla="*/ 70888 w 166519"/>
                  <a:gd name="connsiteY1" fmla="*/ 46817 h 57588"/>
                  <a:gd name="connsiteX2" fmla="*/ 16406 w 166519"/>
                  <a:gd name="connsiteY2" fmla="*/ 51389 h 57588"/>
                  <a:gd name="connsiteX3" fmla="*/ 4499 w 166519"/>
                  <a:gd name="connsiteY3" fmla="*/ 8527 h 57588"/>
                  <a:gd name="connsiteX4" fmla="*/ 79080 w 166519"/>
                  <a:gd name="connsiteY4" fmla="*/ 1669 h 57588"/>
                  <a:gd name="connsiteX5" fmla="*/ 166519 w 166519"/>
                  <a:gd name="connsiteY5" fmla="*/ 43769 h 5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519" h="57588">
                    <a:moveTo>
                      <a:pt x="166519" y="43769"/>
                    </a:moveTo>
                    <a:cubicBezTo>
                      <a:pt x="134706" y="48246"/>
                      <a:pt x="102321" y="33863"/>
                      <a:pt x="70888" y="46817"/>
                    </a:cubicBezTo>
                    <a:cubicBezTo>
                      <a:pt x="53839" y="61581"/>
                      <a:pt x="35360" y="59200"/>
                      <a:pt x="16406" y="51389"/>
                    </a:cubicBezTo>
                    <a:cubicBezTo>
                      <a:pt x="2785" y="39769"/>
                      <a:pt x="-5692" y="26720"/>
                      <a:pt x="4499" y="8527"/>
                    </a:cubicBezTo>
                    <a:cubicBezTo>
                      <a:pt x="29264" y="5765"/>
                      <a:pt x="54029" y="6812"/>
                      <a:pt x="79080" y="1669"/>
                    </a:cubicBezTo>
                    <a:cubicBezTo>
                      <a:pt x="116132" y="-5951"/>
                      <a:pt x="145279" y="13289"/>
                      <a:pt x="166519" y="43769"/>
                    </a:cubicBezTo>
                    <a:close/>
                  </a:path>
                </a:pathLst>
              </a:custGeom>
              <a:solidFill>
                <a:srgbClr val="12314F"/>
              </a:solid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87C12442-469E-27C4-EA17-A6A182190508}"/>
                  </a:ext>
                </a:extLst>
              </p:cNvPr>
              <p:cNvSpPr/>
              <p:nvPr/>
            </p:nvSpPr>
            <p:spPr>
              <a:xfrm>
                <a:off x="4984438" y="2560680"/>
                <a:ext cx="79297" cy="99365"/>
              </a:xfrm>
              <a:custGeom>
                <a:avLst/>
                <a:gdLst>
                  <a:gd name="connsiteX0" fmla="*/ 30093 w 79297"/>
                  <a:gd name="connsiteY0" fmla="*/ 99270 h 99365"/>
                  <a:gd name="connsiteX1" fmla="*/ 2851 w 79297"/>
                  <a:gd name="connsiteY1" fmla="*/ 19927 h 99365"/>
                  <a:gd name="connsiteX2" fmla="*/ 46000 w 79297"/>
                  <a:gd name="connsiteY2" fmla="*/ 1734 h 99365"/>
                  <a:gd name="connsiteX3" fmla="*/ 69336 w 79297"/>
                  <a:gd name="connsiteY3" fmla="*/ 20213 h 99365"/>
                  <a:gd name="connsiteX4" fmla="*/ 71908 w 79297"/>
                  <a:gd name="connsiteY4" fmla="*/ 47835 h 99365"/>
                  <a:gd name="connsiteX5" fmla="*/ 29331 w 79297"/>
                  <a:gd name="connsiteY5" fmla="*/ 98699 h 99365"/>
                  <a:gd name="connsiteX6" fmla="*/ 30093 w 79297"/>
                  <a:gd name="connsiteY6" fmla="*/ 99366 h 9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97" h="99365">
                    <a:moveTo>
                      <a:pt x="30093" y="99270"/>
                    </a:moveTo>
                    <a:cubicBezTo>
                      <a:pt x="-11246" y="84221"/>
                      <a:pt x="1613" y="47835"/>
                      <a:pt x="2851" y="19927"/>
                    </a:cubicBezTo>
                    <a:cubicBezTo>
                      <a:pt x="3804" y="-2266"/>
                      <a:pt x="30760" y="6783"/>
                      <a:pt x="46000" y="1734"/>
                    </a:cubicBezTo>
                    <a:cubicBezTo>
                      <a:pt x="61621" y="-3504"/>
                      <a:pt x="69622" y="3258"/>
                      <a:pt x="69336" y="20213"/>
                    </a:cubicBezTo>
                    <a:cubicBezTo>
                      <a:pt x="69145" y="29452"/>
                      <a:pt x="69336" y="39072"/>
                      <a:pt x="71908" y="47835"/>
                    </a:cubicBezTo>
                    <a:cubicBezTo>
                      <a:pt x="86005" y="94317"/>
                      <a:pt x="84004" y="96984"/>
                      <a:pt x="29331" y="98699"/>
                    </a:cubicBezTo>
                    <a:lnTo>
                      <a:pt x="30093" y="99366"/>
                    </a:lnTo>
                    <a:close/>
                  </a:path>
                </a:pathLst>
              </a:custGeom>
              <a:solidFill>
                <a:srgbClr val="A6ADB4"/>
              </a:solid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BE4196D5-F839-A82A-3634-952F2869A3A5}"/>
                  </a:ext>
                </a:extLst>
              </p:cNvPr>
              <p:cNvSpPr/>
              <p:nvPr/>
            </p:nvSpPr>
            <p:spPr>
              <a:xfrm>
                <a:off x="4816697" y="2327528"/>
                <a:ext cx="138089" cy="59555"/>
              </a:xfrm>
              <a:custGeom>
                <a:avLst/>
                <a:gdLst>
                  <a:gd name="connsiteX0" fmla="*/ 130493 w 138089"/>
                  <a:gd name="connsiteY0" fmla="*/ 762 h 59555"/>
                  <a:gd name="connsiteX1" fmla="*/ 135541 w 138089"/>
                  <a:gd name="connsiteY1" fmla="*/ 41529 h 59555"/>
                  <a:gd name="connsiteX2" fmla="*/ 127254 w 138089"/>
                  <a:gd name="connsiteY2" fmla="*/ 53721 h 59555"/>
                  <a:gd name="connsiteX3" fmla="*/ 53435 w 138089"/>
                  <a:gd name="connsiteY3" fmla="*/ 52388 h 59555"/>
                  <a:gd name="connsiteX4" fmla="*/ 0 w 138089"/>
                  <a:gd name="connsiteY4" fmla="*/ 27146 h 59555"/>
                  <a:gd name="connsiteX5" fmla="*/ 15430 w 138089"/>
                  <a:gd name="connsiteY5" fmla="*/ 13144 h 59555"/>
                  <a:gd name="connsiteX6" fmla="*/ 54673 w 138089"/>
                  <a:gd name="connsiteY6" fmla="*/ 0 h 59555"/>
                  <a:gd name="connsiteX7" fmla="*/ 130588 w 138089"/>
                  <a:gd name="connsiteY7" fmla="*/ 857 h 59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089" h="59555">
                    <a:moveTo>
                      <a:pt x="130493" y="762"/>
                    </a:moveTo>
                    <a:cubicBezTo>
                      <a:pt x="131350" y="14478"/>
                      <a:pt x="143161" y="26765"/>
                      <a:pt x="135541" y="41529"/>
                    </a:cubicBezTo>
                    <a:cubicBezTo>
                      <a:pt x="134683" y="46863"/>
                      <a:pt x="131921" y="50959"/>
                      <a:pt x="127254" y="53721"/>
                    </a:cubicBezTo>
                    <a:cubicBezTo>
                      <a:pt x="102394" y="65818"/>
                      <a:pt x="77914" y="55912"/>
                      <a:pt x="53435" y="52388"/>
                    </a:cubicBezTo>
                    <a:cubicBezTo>
                      <a:pt x="36957" y="41243"/>
                      <a:pt x="1524" y="69914"/>
                      <a:pt x="0" y="27146"/>
                    </a:cubicBezTo>
                    <a:cubicBezTo>
                      <a:pt x="5144" y="22479"/>
                      <a:pt x="10287" y="17812"/>
                      <a:pt x="15430" y="13144"/>
                    </a:cubicBezTo>
                    <a:cubicBezTo>
                      <a:pt x="34671" y="27241"/>
                      <a:pt x="41624" y="4667"/>
                      <a:pt x="54673" y="0"/>
                    </a:cubicBezTo>
                    <a:cubicBezTo>
                      <a:pt x="80010" y="286"/>
                      <a:pt x="105251" y="571"/>
                      <a:pt x="130588" y="857"/>
                    </a:cubicBezTo>
                    <a:close/>
                  </a:path>
                </a:pathLst>
              </a:custGeom>
              <a:solidFill>
                <a:srgbClr val="1B6492"/>
              </a:solid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58606A00-6E8B-B1F2-6C5E-564D55C6ADB3}"/>
                  </a:ext>
                </a:extLst>
              </p:cNvPr>
              <p:cNvSpPr/>
              <p:nvPr/>
            </p:nvSpPr>
            <p:spPr>
              <a:xfrm>
                <a:off x="4806348" y="2609509"/>
                <a:ext cx="131083" cy="64479"/>
              </a:xfrm>
              <a:custGeom>
                <a:avLst/>
                <a:gdLst>
                  <a:gd name="connsiteX0" fmla="*/ 121506 w 131083"/>
                  <a:gd name="connsiteY0" fmla="*/ 44632 h 64479"/>
                  <a:gd name="connsiteX1" fmla="*/ 95407 w 131083"/>
                  <a:gd name="connsiteY1" fmla="*/ 47680 h 64479"/>
                  <a:gd name="connsiteX2" fmla="*/ 29209 w 131083"/>
                  <a:gd name="connsiteY2" fmla="*/ 64444 h 64479"/>
                  <a:gd name="connsiteX3" fmla="*/ 17112 w 131083"/>
                  <a:gd name="connsiteY3" fmla="*/ 13485 h 64479"/>
                  <a:gd name="connsiteX4" fmla="*/ 91407 w 131083"/>
                  <a:gd name="connsiteY4" fmla="*/ 3007 h 64479"/>
                  <a:gd name="connsiteX5" fmla="*/ 121506 w 131083"/>
                  <a:gd name="connsiteY5" fmla="*/ 44632 h 6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083" h="64479">
                    <a:moveTo>
                      <a:pt x="121506" y="44632"/>
                    </a:moveTo>
                    <a:cubicBezTo>
                      <a:pt x="113886" y="54728"/>
                      <a:pt x="102646" y="34249"/>
                      <a:pt x="95407" y="47680"/>
                    </a:cubicBezTo>
                    <a:cubicBezTo>
                      <a:pt x="74167" y="56443"/>
                      <a:pt x="52831" y="65111"/>
                      <a:pt x="29209" y="64444"/>
                    </a:cubicBezTo>
                    <a:cubicBezTo>
                      <a:pt x="157" y="53395"/>
                      <a:pt x="-12987" y="38536"/>
                      <a:pt x="17112" y="13485"/>
                    </a:cubicBezTo>
                    <a:cubicBezTo>
                      <a:pt x="41877" y="10056"/>
                      <a:pt x="66737" y="6913"/>
                      <a:pt x="91407" y="3007"/>
                    </a:cubicBezTo>
                    <a:cubicBezTo>
                      <a:pt x="136174" y="-4136"/>
                      <a:pt x="138079" y="-1565"/>
                      <a:pt x="121506" y="44632"/>
                    </a:cubicBezTo>
                    <a:close/>
                  </a:path>
                </a:pathLst>
              </a:custGeom>
              <a:solidFill>
                <a:srgbClr val="9BA1A4"/>
              </a:solidFill>
              <a:ln w="9525"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3839DCFA-4971-9CA4-DF32-A16E063E56DA}"/>
                  </a:ext>
                </a:extLst>
              </p:cNvPr>
              <p:cNvSpPr/>
              <p:nvPr/>
            </p:nvSpPr>
            <p:spPr>
              <a:xfrm>
                <a:off x="5249322" y="2529775"/>
                <a:ext cx="74587" cy="90187"/>
              </a:xfrm>
              <a:custGeom>
                <a:avLst/>
                <a:gdLst>
                  <a:gd name="connsiteX0" fmla="*/ 30766 w 74587"/>
                  <a:gd name="connsiteY0" fmla="*/ 4636 h 90187"/>
                  <a:gd name="connsiteX1" fmla="*/ 70390 w 74587"/>
                  <a:gd name="connsiteY1" fmla="*/ 8160 h 90187"/>
                  <a:gd name="connsiteX2" fmla="*/ 72676 w 74587"/>
                  <a:gd name="connsiteY2" fmla="*/ 25019 h 90187"/>
                  <a:gd name="connsiteX3" fmla="*/ 69723 w 74587"/>
                  <a:gd name="connsiteY3" fmla="*/ 25019 h 90187"/>
                  <a:gd name="connsiteX4" fmla="*/ 66770 w 74587"/>
                  <a:gd name="connsiteY4" fmla="*/ 24924 h 90187"/>
                  <a:gd name="connsiteX5" fmla="*/ 48673 w 74587"/>
                  <a:gd name="connsiteY5" fmla="*/ 51022 h 90187"/>
                  <a:gd name="connsiteX6" fmla="*/ 56198 w 74587"/>
                  <a:gd name="connsiteY6" fmla="*/ 85027 h 90187"/>
                  <a:gd name="connsiteX7" fmla="*/ 39719 w 74587"/>
                  <a:gd name="connsiteY7" fmla="*/ 89694 h 90187"/>
                  <a:gd name="connsiteX8" fmla="*/ 18574 w 74587"/>
                  <a:gd name="connsiteY8" fmla="*/ 59023 h 90187"/>
                  <a:gd name="connsiteX9" fmla="*/ 0 w 74587"/>
                  <a:gd name="connsiteY9" fmla="*/ 10255 h 90187"/>
                  <a:gd name="connsiteX10" fmla="*/ 30766 w 74587"/>
                  <a:gd name="connsiteY10" fmla="*/ 4636 h 9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587" h="90187">
                    <a:moveTo>
                      <a:pt x="30766" y="4636"/>
                    </a:moveTo>
                    <a:cubicBezTo>
                      <a:pt x="44672" y="-1651"/>
                      <a:pt x="58008" y="-2508"/>
                      <a:pt x="70390" y="8160"/>
                    </a:cubicBezTo>
                    <a:cubicBezTo>
                      <a:pt x="74962" y="13303"/>
                      <a:pt x="75914" y="18828"/>
                      <a:pt x="72676" y="25019"/>
                    </a:cubicBezTo>
                    <a:lnTo>
                      <a:pt x="69723" y="25019"/>
                    </a:lnTo>
                    <a:cubicBezTo>
                      <a:pt x="69723" y="25019"/>
                      <a:pt x="66770" y="24924"/>
                      <a:pt x="66770" y="24924"/>
                    </a:cubicBezTo>
                    <a:cubicBezTo>
                      <a:pt x="40196" y="19399"/>
                      <a:pt x="28194" y="22733"/>
                      <a:pt x="48673" y="51022"/>
                    </a:cubicBezTo>
                    <a:cubicBezTo>
                      <a:pt x="55341" y="60262"/>
                      <a:pt x="65627" y="72073"/>
                      <a:pt x="56198" y="85027"/>
                    </a:cubicBezTo>
                    <a:cubicBezTo>
                      <a:pt x="53435" y="88741"/>
                      <a:pt x="44291" y="91313"/>
                      <a:pt x="39719" y="89694"/>
                    </a:cubicBezTo>
                    <a:cubicBezTo>
                      <a:pt x="26099" y="84836"/>
                      <a:pt x="13716" y="77883"/>
                      <a:pt x="18574" y="59023"/>
                    </a:cubicBezTo>
                    <a:cubicBezTo>
                      <a:pt x="23622" y="39497"/>
                      <a:pt x="2572" y="29401"/>
                      <a:pt x="0" y="10255"/>
                    </a:cubicBezTo>
                    <a:cubicBezTo>
                      <a:pt x="10192" y="8350"/>
                      <a:pt x="20479" y="6445"/>
                      <a:pt x="30766" y="4636"/>
                    </a:cubicBezTo>
                    <a:close/>
                  </a:path>
                </a:pathLst>
              </a:custGeom>
              <a:solidFill>
                <a:srgbClr val="1E608B"/>
              </a:solidFill>
              <a:ln w="9525"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BEFCF163-5AA2-2292-79ED-92A143AD2F59}"/>
                  </a:ext>
                </a:extLst>
              </p:cNvPr>
              <p:cNvSpPr/>
              <p:nvPr/>
            </p:nvSpPr>
            <p:spPr>
              <a:xfrm>
                <a:off x="4917185" y="2380484"/>
                <a:ext cx="107156" cy="61978"/>
              </a:xfrm>
              <a:custGeom>
                <a:avLst/>
                <a:gdLst>
                  <a:gd name="connsiteX0" fmla="*/ 32099 w 107156"/>
                  <a:gd name="connsiteY0" fmla="*/ 60868 h 61978"/>
                  <a:gd name="connsiteX1" fmla="*/ 0 w 107156"/>
                  <a:gd name="connsiteY1" fmla="*/ 25244 h 61978"/>
                  <a:gd name="connsiteX2" fmla="*/ 39148 w 107156"/>
                  <a:gd name="connsiteY2" fmla="*/ 98 h 61978"/>
                  <a:gd name="connsiteX3" fmla="*/ 78772 w 107156"/>
                  <a:gd name="connsiteY3" fmla="*/ 22291 h 61978"/>
                  <a:gd name="connsiteX4" fmla="*/ 107156 w 107156"/>
                  <a:gd name="connsiteY4" fmla="*/ 42961 h 61978"/>
                  <a:gd name="connsiteX5" fmla="*/ 32099 w 107156"/>
                  <a:gd name="connsiteY5" fmla="*/ 60772 h 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56" h="61978">
                    <a:moveTo>
                      <a:pt x="32099" y="60868"/>
                    </a:moveTo>
                    <a:cubicBezTo>
                      <a:pt x="21431" y="48961"/>
                      <a:pt x="10668" y="37150"/>
                      <a:pt x="0" y="25244"/>
                    </a:cubicBezTo>
                    <a:cubicBezTo>
                      <a:pt x="7429" y="8099"/>
                      <a:pt x="24860" y="6575"/>
                      <a:pt x="39148" y="98"/>
                    </a:cubicBezTo>
                    <a:cubicBezTo>
                      <a:pt x="57055" y="-950"/>
                      <a:pt x="70390" y="6385"/>
                      <a:pt x="78772" y="22291"/>
                    </a:cubicBezTo>
                    <a:cubicBezTo>
                      <a:pt x="88202" y="29149"/>
                      <a:pt x="97727" y="36103"/>
                      <a:pt x="107156" y="42961"/>
                    </a:cubicBezTo>
                    <a:cubicBezTo>
                      <a:pt x="84773" y="59915"/>
                      <a:pt x="59436" y="64487"/>
                      <a:pt x="32099" y="60772"/>
                    </a:cubicBezTo>
                    <a:close/>
                  </a:path>
                </a:pathLst>
              </a:custGeom>
              <a:solidFill>
                <a:srgbClr val="ADB0B3"/>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B17CBFEE-2B96-F81C-7DDB-F9F517CE877E}"/>
                  </a:ext>
                </a:extLst>
              </p:cNvPr>
              <p:cNvSpPr/>
              <p:nvPr/>
            </p:nvSpPr>
            <p:spPr>
              <a:xfrm>
                <a:off x="4767548" y="3000850"/>
                <a:ext cx="199929" cy="131941"/>
              </a:xfrm>
              <a:custGeom>
                <a:avLst/>
                <a:gdLst>
                  <a:gd name="connsiteX0" fmla="*/ 9430 w 199929"/>
                  <a:gd name="connsiteY0" fmla="*/ 95345 h 131941"/>
                  <a:gd name="connsiteX1" fmla="*/ 52959 w 199929"/>
                  <a:gd name="connsiteY1" fmla="*/ 101822 h 131941"/>
                  <a:gd name="connsiteX2" fmla="*/ 185261 w 199929"/>
                  <a:gd name="connsiteY2" fmla="*/ 0 h 131941"/>
                  <a:gd name="connsiteX3" fmla="*/ 199930 w 199929"/>
                  <a:gd name="connsiteY3" fmla="*/ 1619 h 131941"/>
                  <a:gd name="connsiteX4" fmla="*/ 55531 w 199929"/>
                  <a:gd name="connsiteY4" fmla="*/ 116586 h 131941"/>
                  <a:gd name="connsiteX5" fmla="*/ 0 w 199929"/>
                  <a:gd name="connsiteY5" fmla="*/ 104775 h 131941"/>
                  <a:gd name="connsiteX6" fmla="*/ 9335 w 199929"/>
                  <a:gd name="connsiteY6" fmla="*/ 95250 h 1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929" h="131941">
                    <a:moveTo>
                      <a:pt x="9430" y="95345"/>
                    </a:moveTo>
                    <a:cubicBezTo>
                      <a:pt x="21812" y="111538"/>
                      <a:pt x="31909" y="119824"/>
                      <a:pt x="52959" y="101822"/>
                    </a:cubicBezTo>
                    <a:cubicBezTo>
                      <a:pt x="95250" y="65722"/>
                      <a:pt x="140970" y="33718"/>
                      <a:pt x="185261" y="0"/>
                    </a:cubicBezTo>
                    <a:cubicBezTo>
                      <a:pt x="190119" y="571"/>
                      <a:pt x="195072" y="1143"/>
                      <a:pt x="199930" y="1619"/>
                    </a:cubicBezTo>
                    <a:cubicBezTo>
                      <a:pt x="151638" y="39815"/>
                      <a:pt x="102489" y="76867"/>
                      <a:pt x="55531" y="116586"/>
                    </a:cubicBezTo>
                    <a:cubicBezTo>
                      <a:pt x="29146" y="138970"/>
                      <a:pt x="12192" y="138398"/>
                      <a:pt x="0" y="104775"/>
                    </a:cubicBezTo>
                    <a:cubicBezTo>
                      <a:pt x="3143" y="101632"/>
                      <a:pt x="6191" y="98393"/>
                      <a:pt x="9335" y="95250"/>
                    </a:cubicBezTo>
                    <a:close/>
                  </a:path>
                </a:pathLst>
              </a:custGeom>
              <a:solidFill>
                <a:srgbClr val="3D4E5E"/>
              </a:solid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A3DDA46C-AA12-E74A-7B36-C36AA98905FD}"/>
                  </a:ext>
                </a:extLst>
              </p:cNvPr>
              <p:cNvSpPr/>
              <p:nvPr/>
            </p:nvSpPr>
            <p:spPr>
              <a:xfrm>
                <a:off x="5076857" y="2608801"/>
                <a:ext cx="44737" cy="122777"/>
              </a:xfrm>
              <a:custGeom>
                <a:avLst/>
                <a:gdLst>
                  <a:gd name="connsiteX0" fmla="*/ 44735 w 44737"/>
                  <a:gd name="connsiteY0" fmla="*/ 0 h 122777"/>
                  <a:gd name="connsiteX1" fmla="*/ 19303 w 44737"/>
                  <a:gd name="connsiteY1" fmla="*/ 122777 h 122777"/>
                  <a:gd name="connsiteX2" fmla="*/ 44735 w 44737"/>
                  <a:gd name="connsiteY2" fmla="*/ 0 h 122777"/>
                </a:gdLst>
                <a:ahLst/>
                <a:cxnLst>
                  <a:cxn ang="0">
                    <a:pos x="connsiteX0" y="connsiteY0"/>
                  </a:cxn>
                  <a:cxn ang="0">
                    <a:pos x="connsiteX1" y="connsiteY1"/>
                  </a:cxn>
                  <a:cxn ang="0">
                    <a:pos x="connsiteX2" y="connsiteY2"/>
                  </a:cxn>
                </a:cxnLst>
                <a:rect l="l" t="t" r="r" b="b"/>
                <a:pathLst>
                  <a:path w="44737" h="122777">
                    <a:moveTo>
                      <a:pt x="44735" y="0"/>
                    </a:moveTo>
                    <a:cubicBezTo>
                      <a:pt x="44830" y="42291"/>
                      <a:pt x="42544" y="84011"/>
                      <a:pt x="19303" y="122777"/>
                    </a:cubicBezTo>
                    <a:cubicBezTo>
                      <a:pt x="-30417" y="67437"/>
                      <a:pt x="29876" y="38862"/>
                      <a:pt x="44735" y="0"/>
                    </a:cubicBezTo>
                    <a:close/>
                  </a:path>
                </a:pathLst>
              </a:custGeom>
              <a:solidFill>
                <a:srgbClr val="D7DBE2"/>
              </a:solid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95F60DE2-DDE0-78B9-18E6-3B6E3496725F}"/>
                  </a:ext>
                </a:extLst>
              </p:cNvPr>
              <p:cNvSpPr/>
              <p:nvPr/>
            </p:nvSpPr>
            <p:spPr>
              <a:xfrm>
                <a:off x="4785264" y="2690621"/>
                <a:ext cx="125444" cy="169735"/>
              </a:xfrm>
              <a:custGeom>
                <a:avLst/>
                <a:gdLst>
                  <a:gd name="connsiteX0" fmla="*/ 95 w 125444"/>
                  <a:gd name="connsiteY0" fmla="*/ 17145 h 169735"/>
                  <a:gd name="connsiteX1" fmla="*/ 106775 w 125444"/>
                  <a:gd name="connsiteY1" fmla="*/ 0 h 169735"/>
                  <a:gd name="connsiteX2" fmla="*/ 125444 w 125444"/>
                  <a:gd name="connsiteY2" fmla="*/ 8763 h 169735"/>
                  <a:gd name="connsiteX3" fmla="*/ 29527 w 125444"/>
                  <a:gd name="connsiteY3" fmla="*/ 141637 h 169735"/>
                  <a:gd name="connsiteX4" fmla="*/ 27432 w 125444"/>
                  <a:gd name="connsiteY4" fmla="*/ 169736 h 169735"/>
                  <a:gd name="connsiteX5" fmla="*/ 11144 w 125444"/>
                  <a:gd name="connsiteY5" fmla="*/ 139065 h 169735"/>
                  <a:gd name="connsiteX6" fmla="*/ 476 w 125444"/>
                  <a:gd name="connsiteY6" fmla="*/ 16383 h 169735"/>
                  <a:gd name="connsiteX7" fmla="*/ 0 w 125444"/>
                  <a:gd name="connsiteY7" fmla="*/ 17145 h 16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44" h="169735">
                    <a:moveTo>
                      <a:pt x="95" y="17145"/>
                    </a:moveTo>
                    <a:cubicBezTo>
                      <a:pt x="37719" y="24193"/>
                      <a:pt x="70961" y="4286"/>
                      <a:pt x="106775" y="0"/>
                    </a:cubicBezTo>
                    <a:cubicBezTo>
                      <a:pt x="112966" y="2953"/>
                      <a:pt x="119253" y="5810"/>
                      <a:pt x="125444" y="8763"/>
                    </a:cubicBezTo>
                    <a:cubicBezTo>
                      <a:pt x="62198" y="28702"/>
                      <a:pt x="30223" y="72993"/>
                      <a:pt x="29527" y="141637"/>
                    </a:cubicBezTo>
                    <a:cubicBezTo>
                      <a:pt x="29432" y="150971"/>
                      <a:pt x="28194" y="160401"/>
                      <a:pt x="27432" y="169736"/>
                    </a:cubicBezTo>
                    <a:cubicBezTo>
                      <a:pt x="17907" y="161639"/>
                      <a:pt x="7715" y="153924"/>
                      <a:pt x="11144" y="139065"/>
                    </a:cubicBezTo>
                    <a:cubicBezTo>
                      <a:pt x="20383" y="97060"/>
                      <a:pt x="-286" y="57626"/>
                      <a:pt x="476" y="16383"/>
                    </a:cubicBezTo>
                    <a:lnTo>
                      <a:pt x="0" y="17145"/>
                    </a:lnTo>
                    <a:close/>
                  </a:path>
                </a:pathLst>
              </a:custGeom>
              <a:solidFill>
                <a:srgbClr val="51575B"/>
              </a:solid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6A60CFCB-7749-BA4E-BFA5-784AC3CB7E35}"/>
                  </a:ext>
                </a:extLst>
              </p:cNvPr>
              <p:cNvSpPr/>
              <p:nvPr/>
            </p:nvSpPr>
            <p:spPr>
              <a:xfrm>
                <a:off x="4795551" y="2556128"/>
                <a:ext cx="179260" cy="47952"/>
              </a:xfrm>
              <a:custGeom>
                <a:avLst/>
                <a:gdLst>
                  <a:gd name="connsiteX0" fmla="*/ 95 w 179260"/>
                  <a:gd name="connsiteY0" fmla="*/ 37052 h 47952"/>
                  <a:gd name="connsiteX1" fmla="*/ 50482 w 179260"/>
                  <a:gd name="connsiteY1" fmla="*/ 0 h 47952"/>
                  <a:gd name="connsiteX2" fmla="*/ 64198 w 179260"/>
                  <a:gd name="connsiteY2" fmla="*/ 26194 h 47952"/>
                  <a:gd name="connsiteX3" fmla="*/ 142589 w 179260"/>
                  <a:gd name="connsiteY3" fmla="*/ 18193 h 47952"/>
                  <a:gd name="connsiteX4" fmla="*/ 179261 w 179260"/>
                  <a:gd name="connsiteY4" fmla="*/ 19812 h 47952"/>
                  <a:gd name="connsiteX5" fmla="*/ 0 w 179260"/>
                  <a:gd name="connsiteY5" fmla="*/ 37052 h 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60" h="47952">
                    <a:moveTo>
                      <a:pt x="95" y="37052"/>
                    </a:moveTo>
                    <a:cubicBezTo>
                      <a:pt x="19240" y="27813"/>
                      <a:pt x="40386" y="21336"/>
                      <a:pt x="50482" y="0"/>
                    </a:cubicBezTo>
                    <a:cubicBezTo>
                      <a:pt x="48578" y="12097"/>
                      <a:pt x="43720" y="25718"/>
                      <a:pt x="64198" y="26194"/>
                    </a:cubicBezTo>
                    <a:cubicBezTo>
                      <a:pt x="90678" y="26479"/>
                      <a:pt x="118015" y="36100"/>
                      <a:pt x="142589" y="18193"/>
                    </a:cubicBezTo>
                    <a:cubicBezTo>
                      <a:pt x="154877" y="18764"/>
                      <a:pt x="167069" y="19336"/>
                      <a:pt x="179261" y="19812"/>
                    </a:cubicBezTo>
                    <a:cubicBezTo>
                      <a:pt x="120110" y="35623"/>
                      <a:pt x="62294" y="63437"/>
                      <a:pt x="0" y="37052"/>
                    </a:cubicBezTo>
                    <a:close/>
                  </a:path>
                </a:pathLst>
              </a:custGeom>
              <a:solidFill>
                <a:srgbClr val="CFD8DC"/>
              </a:solid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25BD9227-E9DC-2B5E-9E52-FCBA26C95D57}"/>
                  </a:ext>
                </a:extLst>
              </p:cNvPr>
              <p:cNvSpPr/>
              <p:nvPr/>
            </p:nvSpPr>
            <p:spPr>
              <a:xfrm>
                <a:off x="4760023" y="2602991"/>
                <a:ext cx="72199" cy="72759"/>
              </a:xfrm>
              <a:custGeom>
                <a:avLst/>
                <a:gdLst>
                  <a:gd name="connsiteX0" fmla="*/ 63341 w 72199"/>
                  <a:gd name="connsiteY0" fmla="*/ 20098 h 72759"/>
                  <a:gd name="connsiteX1" fmla="*/ 72200 w 72199"/>
                  <a:gd name="connsiteY1" fmla="*/ 64484 h 72759"/>
                  <a:gd name="connsiteX2" fmla="*/ 0 w 72199"/>
                  <a:gd name="connsiteY2" fmla="*/ 37719 h 72759"/>
                  <a:gd name="connsiteX3" fmla="*/ 25908 w 72199"/>
                  <a:gd name="connsiteY3" fmla="*/ 0 h 72759"/>
                  <a:gd name="connsiteX4" fmla="*/ 63341 w 72199"/>
                  <a:gd name="connsiteY4" fmla="*/ 20098 h 7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9" h="72759">
                    <a:moveTo>
                      <a:pt x="63341" y="20098"/>
                    </a:moveTo>
                    <a:cubicBezTo>
                      <a:pt x="53626" y="37433"/>
                      <a:pt x="51816" y="53150"/>
                      <a:pt x="72200" y="64484"/>
                    </a:cubicBezTo>
                    <a:cubicBezTo>
                      <a:pt x="37148" y="85058"/>
                      <a:pt x="17621" y="63913"/>
                      <a:pt x="0" y="37719"/>
                    </a:cubicBezTo>
                    <a:cubicBezTo>
                      <a:pt x="3620" y="21717"/>
                      <a:pt x="2096" y="2191"/>
                      <a:pt x="25908" y="0"/>
                    </a:cubicBezTo>
                    <a:cubicBezTo>
                      <a:pt x="38386" y="6668"/>
                      <a:pt x="50863" y="13430"/>
                      <a:pt x="63341" y="20098"/>
                    </a:cubicBezTo>
                    <a:close/>
                  </a:path>
                </a:pathLst>
              </a:custGeom>
              <a:solidFill>
                <a:srgbClr val="E1E1E9"/>
              </a:solid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1CC0C7F9-44FD-4D84-84E5-50CBBD4849A0}"/>
                  </a:ext>
                </a:extLst>
              </p:cNvPr>
              <p:cNvSpPr/>
              <p:nvPr/>
            </p:nvSpPr>
            <p:spPr>
              <a:xfrm>
                <a:off x="4980146" y="2733441"/>
                <a:ext cx="63626" cy="79385"/>
              </a:xfrm>
              <a:custGeom>
                <a:avLst/>
                <a:gdLst>
                  <a:gd name="connsiteX0" fmla="*/ 43053 w 63626"/>
                  <a:gd name="connsiteY0" fmla="*/ 2709 h 79385"/>
                  <a:gd name="connsiteX1" fmla="*/ 63627 w 63626"/>
                  <a:gd name="connsiteY1" fmla="*/ 79385 h 79385"/>
                  <a:gd name="connsiteX2" fmla="*/ 4858 w 63626"/>
                  <a:gd name="connsiteY2" fmla="*/ 57573 h 79385"/>
                  <a:gd name="connsiteX3" fmla="*/ 41434 w 63626"/>
                  <a:gd name="connsiteY3" fmla="*/ 44619 h 79385"/>
                  <a:gd name="connsiteX4" fmla="*/ 0 w 63626"/>
                  <a:gd name="connsiteY4" fmla="*/ 16520 h 79385"/>
                  <a:gd name="connsiteX5" fmla="*/ 35147 w 63626"/>
                  <a:gd name="connsiteY5" fmla="*/ 2233 h 79385"/>
                  <a:gd name="connsiteX6" fmla="*/ 42958 w 63626"/>
                  <a:gd name="connsiteY6" fmla="*/ 2709 h 7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6" h="79385">
                    <a:moveTo>
                      <a:pt x="43053" y="2709"/>
                    </a:moveTo>
                    <a:cubicBezTo>
                      <a:pt x="58579" y="24045"/>
                      <a:pt x="55816" y="49477"/>
                      <a:pt x="63627" y="79385"/>
                    </a:cubicBezTo>
                    <a:cubicBezTo>
                      <a:pt x="40196" y="70622"/>
                      <a:pt x="19907" y="72242"/>
                      <a:pt x="4858" y="57573"/>
                    </a:cubicBezTo>
                    <a:cubicBezTo>
                      <a:pt x="13906" y="39095"/>
                      <a:pt x="33052" y="61002"/>
                      <a:pt x="41434" y="44619"/>
                    </a:cubicBezTo>
                    <a:cubicBezTo>
                      <a:pt x="34576" y="25093"/>
                      <a:pt x="8382" y="34618"/>
                      <a:pt x="0" y="16520"/>
                    </a:cubicBezTo>
                    <a:cubicBezTo>
                      <a:pt x="5239" y="-2911"/>
                      <a:pt x="31528" y="25474"/>
                      <a:pt x="35147" y="2233"/>
                    </a:cubicBezTo>
                    <a:cubicBezTo>
                      <a:pt x="37909" y="-910"/>
                      <a:pt x="40576" y="-720"/>
                      <a:pt x="42958" y="2709"/>
                    </a:cubicBezTo>
                    <a:close/>
                  </a:path>
                </a:pathLst>
              </a:custGeom>
              <a:solidFill>
                <a:srgbClr val="AEB5BE"/>
              </a:solid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1DB4448B-3799-B95E-44C3-332B945374DF}"/>
                  </a:ext>
                </a:extLst>
              </p:cNvPr>
              <p:cNvSpPr/>
              <p:nvPr/>
            </p:nvSpPr>
            <p:spPr>
              <a:xfrm>
                <a:off x="5038915" y="2462497"/>
                <a:ext cx="52839" cy="117252"/>
              </a:xfrm>
              <a:custGeom>
                <a:avLst/>
                <a:gdLst>
                  <a:gd name="connsiteX0" fmla="*/ 21241 w 52839"/>
                  <a:gd name="connsiteY0" fmla="*/ 117253 h 117252"/>
                  <a:gd name="connsiteX1" fmla="*/ 0 w 52839"/>
                  <a:gd name="connsiteY1" fmla="*/ 0 h 117252"/>
                  <a:gd name="connsiteX2" fmla="*/ 21241 w 52839"/>
                  <a:gd name="connsiteY2" fmla="*/ 117253 h 117252"/>
                </a:gdLst>
                <a:ahLst/>
                <a:cxnLst>
                  <a:cxn ang="0">
                    <a:pos x="connsiteX0" y="connsiteY0"/>
                  </a:cxn>
                  <a:cxn ang="0">
                    <a:pos x="connsiteX1" y="connsiteY1"/>
                  </a:cxn>
                  <a:cxn ang="0">
                    <a:pos x="connsiteX2" y="connsiteY2"/>
                  </a:cxn>
                </a:cxnLst>
                <a:rect l="l" t="t" r="r" b="b"/>
                <a:pathLst>
                  <a:path w="52839" h="117252">
                    <a:moveTo>
                      <a:pt x="21241" y="117253"/>
                    </a:moveTo>
                    <a:cubicBezTo>
                      <a:pt x="21241" y="73247"/>
                      <a:pt x="63056" y="34195"/>
                      <a:pt x="0" y="0"/>
                    </a:cubicBezTo>
                    <a:cubicBezTo>
                      <a:pt x="63341" y="11335"/>
                      <a:pt x="68866" y="60198"/>
                      <a:pt x="21241" y="117253"/>
                    </a:cubicBezTo>
                    <a:close/>
                  </a:path>
                </a:pathLst>
              </a:custGeom>
              <a:solidFill>
                <a:srgbClr val="949FA7"/>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AFD57E19-5F7D-9660-F515-D2AFB66D7DDF}"/>
                  </a:ext>
                </a:extLst>
              </p:cNvPr>
              <p:cNvSpPr/>
              <p:nvPr/>
            </p:nvSpPr>
            <p:spPr>
              <a:xfrm>
                <a:off x="5061870" y="2855000"/>
                <a:ext cx="90011" cy="104225"/>
              </a:xfrm>
              <a:custGeom>
                <a:avLst/>
                <a:gdLst>
                  <a:gd name="connsiteX0" fmla="*/ 19526 w 90011"/>
                  <a:gd name="connsiteY0" fmla="*/ 4404 h 104225"/>
                  <a:gd name="connsiteX1" fmla="*/ 82391 w 90011"/>
                  <a:gd name="connsiteY1" fmla="*/ 78794 h 104225"/>
                  <a:gd name="connsiteX2" fmla="*/ 90011 w 90011"/>
                  <a:gd name="connsiteY2" fmla="*/ 104226 h 104225"/>
                  <a:gd name="connsiteX3" fmla="*/ 31909 w 90011"/>
                  <a:gd name="connsiteY3" fmla="*/ 43170 h 104225"/>
                  <a:gd name="connsiteX4" fmla="*/ 0 w 90011"/>
                  <a:gd name="connsiteY4" fmla="*/ 12500 h 104225"/>
                  <a:gd name="connsiteX5" fmla="*/ 19621 w 90011"/>
                  <a:gd name="connsiteY5" fmla="*/ 4404 h 10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104225">
                    <a:moveTo>
                      <a:pt x="19526" y="4404"/>
                    </a:moveTo>
                    <a:cubicBezTo>
                      <a:pt x="40481" y="29169"/>
                      <a:pt x="61627" y="53743"/>
                      <a:pt x="82391" y="78794"/>
                    </a:cubicBezTo>
                    <a:cubicBezTo>
                      <a:pt x="84868" y="81747"/>
                      <a:pt x="84868" y="86604"/>
                      <a:pt x="90011" y="104226"/>
                    </a:cubicBezTo>
                    <a:cubicBezTo>
                      <a:pt x="64579" y="76413"/>
                      <a:pt x="44863" y="40884"/>
                      <a:pt x="31909" y="43170"/>
                    </a:cubicBezTo>
                    <a:cubicBezTo>
                      <a:pt x="-2381" y="49362"/>
                      <a:pt x="14573" y="16881"/>
                      <a:pt x="0" y="12500"/>
                    </a:cubicBezTo>
                    <a:cubicBezTo>
                      <a:pt x="1143" y="-3216"/>
                      <a:pt x="9335" y="-1883"/>
                      <a:pt x="19621" y="4404"/>
                    </a:cubicBezTo>
                    <a:close/>
                  </a:path>
                </a:pathLst>
              </a:custGeom>
              <a:solidFill>
                <a:srgbClr val="8F99A1"/>
              </a:solid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B3E4E946-8FB6-7696-60EB-BC2687FCEEAF}"/>
                  </a:ext>
                </a:extLst>
              </p:cNvPr>
              <p:cNvSpPr/>
              <p:nvPr/>
            </p:nvSpPr>
            <p:spPr>
              <a:xfrm>
                <a:off x="5684963" y="2582922"/>
                <a:ext cx="61374" cy="44423"/>
              </a:xfrm>
              <a:custGeom>
                <a:avLst/>
                <a:gdLst>
                  <a:gd name="connsiteX0" fmla="*/ 7177 w 61374"/>
                  <a:gd name="connsiteY0" fmla="*/ 40833 h 44423"/>
                  <a:gd name="connsiteX1" fmla="*/ 25370 w 61374"/>
                  <a:gd name="connsiteY1" fmla="*/ 66 h 44423"/>
                  <a:gd name="connsiteX2" fmla="*/ 33561 w 61374"/>
                  <a:gd name="connsiteY2" fmla="*/ 1019 h 44423"/>
                  <a:gd name="connsiteX3" fmla="*/ 61374 w 61374"/>
                  <a:gd name="connsiteY3" fmla="*/ 29594 h 44423"/>
                  <a:gd name="connsiteX4" fmla="*/ 60517 w 61374"/>
                  <a:gd name="connsiteY4" fmla="*/ 37119 h 44423"/>
                  <a:gd name="connsiteX5" fmla="*/ 7367 w 61374"/>
                  <a:gd name="connsiteY5" fmla="*/ 40738 h 4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74" h="44423">
                    <a:moveTo>
                      <a:pt x="7177" y="40833"/>
                    </a:moveTo>
                    <a:cubicBezTo>
                      <a:pt x="-1967" y="20450"/>
                      <a:pt x="-7968" y="1590"/>
                      <a:pt x="25370" y="66"/>
                    </a:cubicBezTo>
                    <a:cubicBezTo>
                      <a:pt x="28132" y="-124"/>
                      <a:pt x="30894" y="66"/>
                      <a:pt x="33561" y="1019"/>
                    </a:cubicBezTo>
                    <a:cubicBezTo>
                      <a:pt x="42800" y="10544"/>
                      <a:pt x="52040" y="20069"/>
                      <a:pt x="61374" y="29594"/>
                    </a:cubicBezTo>
                    <a:cubicBezTo>
                      <a:pt x="61088" y="32070"/>
                      <a:pt x="60803" y="34642"/>
                      <a:pt x="60517" y="37119"/>
                    </a:cubicBezTo>
                    <a:cubicBezTo>
                      <a:pt x="43563" y="49120"/>
                      <a:pt x="25274" y="43310"/>
                      <a:pt x="7367" y="40738"/>
                    </a:cubicBezTo>
                    <a:close/>
                  </a:path>
                </a:pathLst>
              </a:custGeom>
              <a:solidFill>
                <a:srgbClr val="E4E2E9"/>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15A5D3B3-A7DC-97D3-9288-BF65102EDC72}"/>
                  </a:ext>
                </a:extLst>
              </p:cNvPr>
              <p:cNvSpPr/>
              <p:nvPr/>
            </p:nvSpPr>
            <p:spPr>
              <a:xfrm>
                <a:off x="5528309" y="2802254"/>
                <a:ext cx="78200" cy="79533"/>
              </a:xfrm>
              <a:custGeom>
                <a:avLst/>
                <a:gdLst>
                  <a:gd name="connsiteX0" fmla="*/ 19621 w 78200"/>
                  <a:gd name="connsiteY0" fmla="*/ 286 h 79533"/>
                  <a:gd name="connsiteX1" fmla="*/ 78200 w 78200"/>
                  <a:gd name="connsiteY1" fmla="*/ 79534 h 79533"/>
                  <a:gd name="connsiteX2" fmla="*/ 0 w 78200"/>
                  <a:gd name="connsiteY2" fmla="*/ 0 h 79533"/>
                  <a:gd name="connsiteX3" fmla="*/ 19621 w 78200"/>
                  <a:gd name="connsiteY3" fmla="*/ 286 h 79533"/>
                </a:gdLst>
                <a:ahLst/>
                <a:cxnLst>
                  <a:cxn ang="0">
                    <a:pos x="connsiteX0" y="connsiteY0"/>
                  </a:cxn>
                  <a:cxn ang="0">
                    <a:pos x="connsiteX1" y="connsiteY1"/>
                  </a:cxn>
                  <a:cxn ang="0">
                    <a:pos x="connsiteX2" y="connsiteY2"/>
                  </a:cxn>
                  <a:cxn ang="0">
                    <a:pos x="connsiteX3" y="connsiteY3"/>
                  </a:cxn>
                </a:cxnLst>
                <a:rect l="l" t="t" r="r" b="b"/>
                <a:pathLst>
                  <a:path w="78200" h="79533">
                    <a:moveTo>
                      <a:pt x="19621" y="286"/>
                    </a:moveTo>
                    <a:cubicBezTo>
                      <a:pt x="32766" y="26480"/>
                      <a:pt x="63627" y="39243"/>
                      <a:pt x="78200" y="79534"/>
                    </a:cubicBezTo>
                    <a:cubicBezTo>
                      <a:pt x="35528" y="58865"/>
                      <a:pt x="23908" y="23146"/>
                      <a:pt x="0" y="0"/>
                    </a:cubicBezTo>
                    <a:cubicBezTo>
                      <a:pt x="6572" y="0"/>
                      <a:pt x="13145" y="191"/>
                      <a:pt x="19621" y="286"/>
                    </a:cubicBezTo>
                    <a:close/>
                  </a:path>
                </a:pathLst>
              </a:custGeom>
              <a:solidFill>
                <a:srgbClr val="063D60"/>
              </a:solidFill>
              <a:ln w="9525"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2E89BEA0-A480-A485-A39A-73901AA54820}"/>
                  </a:ext>
                </a:extLst>
              </p:cNvPr>
              <p:cNvSpPr/>
              <p:nvPr/>
            </p:nvSpPr>
            <p:spPr>
              <a:xfrm>
                <a:off x="5737478" y="2727292"/>
                <a:ext cx="51494" cy="39610"/>
              </a:xfrm>
              <a:custGeom>
                <a:avLst/>
                <a:gdLst>
                  <a:gd name="connsiteX0" fmla="*/ 37624 w 51494"/>
                  <a:gd name="connsiteY0" fmla="*/ 36862 h 39610"/>
                  <a:gd name="connsiteX1" fmla="*/ 0 w 51494"/>
                  <a:gd name="connsiteY1" fmla="*/ 18193 h 39610"/>
                  <a:gd name="connsiteX2" fmla="*/ 46101 w 51494"/>
                  <a:gd name="connsiteY2" fmla="*/ 0 h 39610"/>
                  <a:gd name="connsiteX3" fmla="*/ 45244 w 51494"/>
                  <a:gd name="connsiteY3" fmla="*/ 36195 h 39610"/>
                  <a:gd name="connsiteX4" fmla="*/ 37529 w 51494"/>
                  <a:gd name="connsiteY4" fmla="*/ 36862 h 3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4" h="39610">
                    <a:moveTo>
                      <a:pt x="37624" y="36862"/>
                    </a:moveTo>
                    <a:cubicBezTo>
                      <a:pt x="20003" y="40862"/>
                      <a:pt x="10478" y="28575"/>
                      <a:pt x="0" y="18193"/>
                    </a:cubicBezTo>
                    <a:cubicBezTo>
                      <a:pt x="11240" y="1619"/>
                      <a:pt x="32576" y="10763"/>
                      <a:pt x="46101" y="0"/>
                    </a:cubicBezTo>
                    <a:cubicBezTo>
                      <a:pt x="57150" y="12287"/>
                      <a:pt x="48292" y="24194"/>
                      <a:pt x="45244" y="36195"/>
                    </a:cubicBezTo>
                    <a:cubicBezTo>
                      <a:pt x="43053" y="40481"/>
                      <a:pt x="40481" y="40767"/>
                      <a:pt x="37529" y="36862"/>
                    </a:cubicBezTo>
                    <a:close/>
                  </a:path>
                </a:pathLst>
              </a:custGeom>
              <a:solidFill>
                <a:srgbClr val="1A5D8B"/>
              </a:solidFill>
              <a:ln w="9525"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8E5A257C-8A3E-3721-942F-9AF03386A6AF}"/>
                  </a:ext>
                </a:extLst>
              </p:cNvPr>
              <p:cNvSpPr/>
              <p:nvPr/>
            </p:nvSpPr>
            <p:spPr>
              <a:xfrm>
                <a:off x="5566505" y="2644806"/>
                <a:ext cx="75437" cy="33358"/>
              </a:xfrm>
              <a:custGeom>
                <a:avLst/>
                <a:gdLst>
                  <a:gd name="connsiteX0" fmla="*/ 55436 w 75437"/>
                  <a:gd name="connsiteY0" fmla="*/ 4667 h 33358"/>
                  <a:gd name="connsiteX1" fmla="*/ 75438 w 75437"/>
                  <a:gd name="connsiteY1" fmla="*/ 14764 h 33358"/>
                  <a:gd name="connsiteX2" fmla="*/ 0 w 75437"/>
                  <a:gd name="connsiteY2" fmla="*/ 32956 h 33358"/>
                  <a:gd name="connsiteX3" fmla="*/ 190 w 75437"/>
                  <a:gd name="connsiteY3" fmla="*/ 16193 h 33358"/>
                  <a:gd name="connsiteX4" fmla="*/ 29051 w 75437"/>
                  <a:gd name="connsiteY4" fmla="*/ 0 h 33358"/>
                  <a:gd name="connsiteX5" fmla="*/ 55340 w 75437"/>
                  <a:gd name="connsiteY5" fmla="*/ 4667 h 3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37" h="33358">
                    <a:moveTo>
                      <a:pt x="55436" y="4667"/>
                    </a:moveTo>
                    <a:cubicBezTo>
                      <a:pt x="63055" y="6191"/>
                      <a:pt x="72199" y="4667"/>
                      <a:pt x="75438" y="14764"/>
                    </a:cubicBezTo>
                    <a:cubicBezTo>
                      <a:pt x="50768" y="22765"/>
                      <a:pt x="27337" y="35814"/>
                      <a:pt x="0" y="32956"/>
                    </a:cubicBezTo>
                    <a:cubicBezTo>
                      <a:pt x="0" y="27337"/>
                      <a:pt x="190" y="21812"/>
                      <a:pt x="190" y="16193"/>
                    </a:cubicBezTo>
                    <a:cubicBezTo>
                      <a:pt x="6858" y="5429"/>
                      <a:pt x="17907" y="2667"/>
                      <a:pt x="29051" y="0"/>
                    </a:cubicBezTo>
                    <a:cubicBezTo>
                      <a:pt x="38005" y="286"/>
                      <a:pt x="47149" y="0"/>
                      <a:pt x="55340" y="4667"/>
                    </a:cubicBezTo>
                    <a:close/>
                  </a:path>
                </a:pathLst>
              </a:custGeom>
              <a:solidFill>
                <a:srgbClr val="D4DDE2"/>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3CE12BD4-6661-8872-0417-5ECDF79B57B6}"/>
                  </a:ext>
                </a:extLst>
              </p:cNvPr>
              <p:cNvSpPr/>
              <p:nvPr/>
            </p:nvSpPr>
            <p:spPr>
              <a:xfrm>
                <a:off x="5032402" y="2836923"/>
                <a:ext cx="48994" cy="40004"/>
              </a:xfrm>
              <a:custGeom>
                <a:avLst/>
                <a:gdLst>
                  <a:gd name="connsiteX0" fmla="*/ 48994 w 48994"/>
                  <a:gd name="connsiteY0" fmla="*/ 22481 h 40004"/>
                  <a:gd name="connsiteX1" fmla="*/ 29373 w 48994"/>
                  <a:gd name="connsiteY1" fmla="*/ 30578 h 40004"/>
                  <a:gd name="connsiteX2" fmla="*/ 1560 w 48994"/>
                  <a:gd name="connsiteY2" fmla="*/ 33530 h 40004"/>
                  <a:gd name="connsiteX3" fmla="*/ 29087 w 48994"/>
                  <a:gd name="connsiteY3" fmla="*/ 3146 h 40004"/>
                  <a:gd name="connsiteX4" fmla="*/ 48994 w 48994"/>
                  <a:gd name="connsiteY4" fmla="*/ 22577 h 4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94" h="40004">
                    <a:moveTo>
                      <a:pt x="48994" y="22481"/>
                    </a:moveTo>
                    <a:cubicBezTo>
                      <a:pt x="42422" y="25148"/>
                      <a:pt x="35945" y="27815"/>
                      <a:pt x="29373" y="30578"/>
                    </a:cubicBezTo>
                    <a:cubicBezTo>
                      <a:pt x="20038" y="34197"/>
                      <a:pt x="7465" y="48008"/>
                      <a:pt x="1560" y="33530"/>
                    </a:cubicBezTo>
                    <a:cubicBezTo>
                      <a:pt x="-6632" y="13433"/>
                      <a:pt x="19657" y="11432"/>
                      <a:pt x="29087" y="3146"/>
                    </a:cubicBezTo>
                    <a:cubicBezTo>
                      <a:pt x="41755" y="-7999"/>
                      <a:pt x="44041" y="13337"/>
                      <a:pt x="48994" y="22577"/>
                    </a:cubicBezTo>
                    <a:close/>
                  </a:path>
                </a:pathLst>
              </a:custGeom>
              <a:solidFill>
                <a:srgbClr val="B3BDC3"/>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AED0E8A2-3C1B-5E20-9744-2EC42F6B5006}"/>
                  </a:ext>
                </a:extLst>
              </p:cNvPr>
              <p:cNvSpPr/>
              <p:nvPr/>
            </p:nvSpPr>
            <p:spPr>
              <a:xfrm>
                <a:off x="4976050" y="2659379"/>
                <a:ext cx="46386" cy="59480"/>
              </a:xfrm>
              <a:custGeom>
                <a:avLst/>
                <a:gdLst>
                  <a:gd name="connsiteX0" fmla="*/ 35623 w 46386"/>
                  <a:gd name="connsiteY0" fmla="*/ 55626 h 59480"/>
                  <a:gd name="connsiteX1" fmla="*/ 0 w 46386"/>
                  <a:gd name="connsiteY1" fmla="*/ 22193 h 59480"/>
                  <a:gd name="connsiteX2" fmla="*/ 38481 w 46386"/>
                  <a:gd name="connsiteY2" fmla="*/ 667 h 59480"/>
                  <a:gd name="connsiteX3" fmla="*/ 37719 w 46386"/>
                  <a:gd name="connsiteY3" fmla="*/ 0 h 59480"/>
                  <a:gd name="connsiteX4" fmla="*/ 46387 w 46386"/>
                  <a:gd name="connsiteY4" fmla="*/ 58007 h 59480"/>
                  <a:gd name="connsiteX5" fmla="*/ 35623 w 46386"/>
                  <a:gd name="connsiteY5" fmla="*/ 55721 h 5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86" h="59480">
                    <a:moveTo>
                      <a:pt x="35623" y="55626"/>
                    </a:moveTo>
                    <a:cubicBezTo>
                      <a:pt x="37814" y="30670"/>
                      <a:pt x="9525" y="39338"/>
                      <a:pt x="0" y="22193"/>
                    </a:cubicBezTo>
                    <a:cubicBezTo>
                      <a:pt x="14859" y="18288"/>
                      <a:pt x="30861" y="15621"/>
                      <a:pt x="38481" y="667"/>
                    </a:cubicBezTo>
                    <a:cubicBezTo>
                      <a:pt x="38481" y="667"/>
                      <a:pt x="37719" y="0"/>
                      <a:pt x="37719" y="0"/>
                    </a:cubicBezTo>
                    <a:cubicBezTo>
                      <a:pt x="40576" y="19336"/>
                      <a:pt x="43529" y="38672"/>
                      <a:pt x="46387" y="58007"/>
                    </a:cubicBezTo>
                    <a:cubicBezTo>
                      <a:pt x="42100" y="60484"/>
                      <a:pt x="38481" y="59912"/>
                      <a:pt x="35623" y="55721"/>
                    </a:cubicBezTo>
                    <a:close/>
                  </a:path>
                </a:pathLst>
              </a:custGeom>
              <a:solidFill>
                <a:srgbClr val="A6ADB4"/>
              </a:solid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4B24F245-BDAD-DEEF-0475-EB7F368253D7}"/>
                  </a:ext>
                </a:extLst>
              </p:cNvPr>
              <p:cNvSpPr/>
              <p:nvPr/>
            </p:nvSpPr>
            <p:spPr>
              <a:xfrm>
                <a:off x="5583650" y="2564605"/>
                <a:ext cx="38956" cy="31718"/>
              </a:xfrm>
              <a:custGeom>
                <a:avLst/>
                <a:gdLst>
                  <a:gd name="connsiteX0" fmla="*/ 29146 w 38956"/>
                  <a:gd name="connsiteY0" fmla="*/ 0 h 31718"/>
                  <a:gd name="connsiteX1" fmla="*/ 38671 w 38956"/>
                  <a:gd name="connsiteY1" fmla="*/ 31718 h 31718"/>
                  <a:gd name="connsiteX2" fmla="*/ 0 w 38956"/>
                  <a:gd name="connsiteY2" fmla="*/ 18193 h 31718"/>
                  <a:gd name="connsiteX3" fmla="*/ 29051 w 38956"/>
                  <a:gd name="connsiteY3" fmla="*/ 0 h 31718"/>
                </a:gdLst>
                <a:ahLst/>
                <a:cxnLst>
                  <a:cxn ang="0">
                    <a:pos x="connsiteX0" y="connsiteY0"/>
                  </a:cxn>
                  <a:cxn ang="0">
                    <a:pos x="connsiteX1" y="connsiteY1"/>
                  </a:cxn>
                  <a:cxn ang="0">
                    <a:pos x="connsiteX2" y="connsiteY2"/>
                  </a:cxn>
                  <a:cxn ang="0">
                    <a:pos x="connsiteX3" y="connsiteY3"/>
                  </a:cxn>
                </a:cxnLst>
                <a:rect l="l" t="t" r="r" b="b"/>
                <a:pathLst>
                  <a:path w="38956" h="31718">
                    <a:moveTo>
                      <a:pt x="29146" y="0"/>
                    </a:moveTo>
                    <a:cubicBezTo>
                      <a:pt x="41529" y="7810"/>
                      <a:pt x="38671" y="20193"/>
                      <a:pt x="38671" y="31718"/>
                    </a:cubicBezTo>
                    <a:cubicBezTo>
                      <a:pt x="26099" y="27337"/>
                      <a:pt x="13430" y="22860"/>
                      <a:pt x="0" y="18193"/>
                    </a:cubicBezTo>
                    <a:cubicBezTo>
                      <a:pt x="8192" y="5048"/>
                      <a:pt x="18002" y="1429"/>
                      <a:pt x="29051" y="0"/>
                    </a:cubicBezTo>
                    <a:close/>
                  </a:path>
                </a:pathLst>
              </a:custGeom>
              <a:solidFill>
                <a:srgbClr val="B3BAC4"/>
              </a:solid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F04AB20E-B8D6-3AF1-F6AF-283DA55AB220}"/>
                  </a:ext>
                </a:extLst>
              </p:cNvPr>
              <p:cNvSpPr/>
              <p:nvPr/>
            </p:nvSpPr>
            <p:spPr>
              <a:xfrm>
                <a:off x="4974716" y="2707131"/>
                <a:ext cx="48386" cy="29019"/>
              </a:xfrm>
              <a:custGeom>
                <a:avLst/>
                <a:gdLst>
                  <a:gd name="connsiteX0" fmla="*/ 36957 w 48386"/>
                  <a:gd name="connsiteY0" fmla="*/ 7874 h 29019"/>
                  <a:gd name="connsiteX1" fmla="*/ 47720 w 48386"/>
                  <a:gd name="connsiteY1" fmla="*/ 10160 h 29019"/>
                  <a:gd name="connsiteX2" fmla="*/ 48387 w 48386"/>
                  <a:gd name="connsiteY2" fmla="*/ 29019 h 29019"/>
                  <a:gd name="connsiteX3" fmla="*/ 44482 w 48386"/>
                  <a:gd name="connsiteY3" fmla="*/ 28543 h 29019"/>
                  <a:gd name="connsiteX4" fmla="*/ 40577 w 48386"/>
                  <a:gd name="connsiteY4" fmla="*/ 28543 h 29019"/>
                  <a:gd name="connsiteX5" fmla="*/ 0 w 48386"/>
                  <a:gd name="connsiteY5" fmla="*/ 6636 h 29019"/>
                  <a:gd name="connsiteX6" fmla="*/ 36862 w 48386"/>
                  <a:gd name="connsiteY6" fmla="*/ 7779 h 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86" h="29019">
                    <a:moveTo>
                      <a:pt x="36957" y="7874"/>
                    </a:moveTo>
                    <a:cubicBezTo>
                      <a:pt x="40577" y="8636"/>
                      <a:pt x="44196" y="9398"/>
                      <a:pt x="47720" y="10160"/>
                    </a:cubicBezTo>
                    <a:cubicBezTo>
                      <a:pt x="47911" y="16446"/>
                      <a:pt x="48196" y="22733"/>
                      <a:pt x="48387" y="29019"/>
                    </a:cubicBezTo>
                    <a:cubicBezTo>
                      <a:pt x="48387" y="29019"/>
                      <a:pt x="44482" y="28543"/>
                      <a:pt x="44482" y="28543"/>
                    </a:cubicBezTo>
                    <a:cubicBezTo>
                      <a:pt x="44482" y="28543"/>
                      <a:pt x="40577" y="28543"/>
                      <a:pt x="40577" y="28543"/>
                    </a:cubicBezTo>
                    <a:cubicBezTo>
                      <a:pt x="28385" y="19399"/>
                      <a:pt x="9906" y="21971"/>
                      <a:pt x="0" y="6636"/>
                    </a:cubicBezTo>
                    <a:cubicBezTo>
                      <a:pt x="13145" y="-8890"/>
                      <a:pt x="24860" y="7683"/>
                      <a:pt x="36862" y="7779"/>
                    </a:cubicBezTo>
                    <a:close/>
                  </a:path>
                </a:pathLst>
              </a:custGeom>
              <a:solidFill>
                <a:srgbClr val="C5C8D1"/>
              </a:solidFill>
              <a:ln w="9525"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54634436-91ED-FB02-5F03-2E0F124DFAE6}"/>
                  </a:ext>
                </a:extLst>
              </p:cNvPr>
              <p:cNvSpPr/>
              <p:nvPr/>
            </p:nvSpPr>
            <p:spPr>
              <a:xfrm>
                <a:off x="5107790" y="2751009"/>
                <a:ext cx="21155" cy="55816"/>
              </a:xfrm>
              <a:custGeom>
                <a:avLst/>
                <a:gdLst>
                  <a:gd name="connsiteX0" fmla="*/ 15135 w 21155"/>
                  <a:gd name="connsiteY0" fmla="*/ 0 h 55816"/>
                  <a:gd name="connsiteX1" fmla="*/ 7229 w 21155"/>
                  <a:gd name="connsiteY1" fmla="*/ 55817 h 55816"/>
                  <a:gd name="connsiteX2" fmla="*/ 15135 w 21155"/>
                  <a:gd name="connsiteY2" fmla="*/ 0 h 55816"/>
                </a:gdLst>
                <a:ahLst/>
                <a:cxnLst>
                  <a:cxn ang="0">
                    <a:pos x="connsiteX0" y="connsiteY0"/>
                  </a:cxn>
                  <a:cxn ang="0">
                    <a:pos x="connsiteX1" y="connsiteY1"/>
                  </a:cxn>
                  <a:cxn ang="0">
                    <a:pos x="connsiteX2" y="connsiteY2"/>
                  </a:cxn>
                </a:cxnLst>
                <a:rect l="l" t="t" r="r" b="b"/>
                <a:pathLst>
                  <a:path w="21155" h="55816">
                    <a:moveTo>
                      <a:pt x="15135" y="0"/>
                    </a:moveTo>
                    <a:cubicBezTo>
                      <a:pt x="24374" y="18383"/>
                      <a:pt x="23898" y="33147"/>
                      <a:pt x="7229" y="55817"/>
                    </a:cubicBezTo>
                    <a:cubicBezTo>
                      <a:pt x="657" y="31814"/>
                      <a:pt x="-8106" y="16478"/>
                      <a:pt x="15135" y="0"/>
                    </a:cubicBezTo>
                    <a:close/>
                  </a:path>
                </a:pathLst>
              </a:custGeom>
              <a:solidFill>
                <a:srgbClr val="C7CCD8"/>
              </a:solid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A4EC0E1B-8F26-BE35-6100-D64529C9A82B}"/>
                  </a:ext>
                </a:extLst>
              </p:cNvPr>
              <p:cNvSpPr/>
              <p:nvPr/>
            </p:nvSpPr>
            <p:spPr>
              <a:xfrm>
                <a:off x="5153977" y="2366390"/>
                <a:ext cx="51816" cy="26841"/>
              </a:xfrm>
              <a:custGeom>
                <a:avLst/>
                <a:gdLst>
                  <a:gd name="connsiteX0" fmla="*/ 0 w 51816"/>
                  <a:gd name="connsiteY0" fmla="*/ 0 h 26841"/>
                  <a:gd name="connsiteX1" fmla="*/ 51816 w 51816"/>
                  <a:gd name="connsiteY1" fmla="*/ 25051 h 26841"/>
                  <a:gd name="connsiteX2" fmla="*/ 0 w 51816"/>
                  <a:gd name="connsiteY2" fmla="*/ 0 h 26841"/>
                </a:gdLst>
                <a:ahLst/>
                <a:cxnLst>
                  <a:cxn ang="0">
                    <a:pos x="connsiteX0" y="connsiteY0"/>
                  </a:cxn>
                  <a:cxn ang="0">
                    <a:pos x="connsiteX1" y="connsiteY1"/>
                  </a:cxn>
                  <a:cxn ang="0">
                    <a:pos x="connsiteX2" y="connsiteY2"/>
                  </a:cxn>
                </a:cxnLst>
                <a:rect l="l" t="t" r="r" b="b"/>
                <a:pathLst>
                  <a:path w="51816" h="26841">
                    <a:moveTo>
                      <a:pt x="0" y="0"/>
                    </a:moveTo>
                    <a:cubicBezTo>
                      <a:pt x="30099" y="1238"/>
                      <a:pt x="42767" y="8001"/>
                      <a:pt x="51816" y="25051"/>
                    </a:cubicBezTo>
                    <a:cubicBezTo>
                      <a:pt x="29718" y="32195"/>
                      <a:pt x="20479" y="16764"/>
                      <a:pt x="0" y="0"/>
                    </a:cubicBezTo>
                    <a:close/>
                  </a:path>
                </a:pathLst>
              </a:custGeom>
              <a:solidFill>
                <a:srgbClr val="A5B2BC"/>
              </a:solidFill>
              <a:ln w="9525"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EC8AAC72-A49D-96B5-51ED-6DFFC9E7B80E}"/>
                  </a:ext>
                </a:extLst>
              </p:cNvPr>
              <p:cNvSpPr/>
              <p:nvPr/>
            </p:nvSpPr>
            <p:spPr>
              <a:xfrm>
                <a:off x="5108902" y="2366104"/>
                <a:ext cx="33064" cy="29241"/>
              </a:xfrm>
              <a:custGeom>
                <a:avLst/>
                <a:gdLst>
                  <a:gd name="connsiteX0" fmla="*/ 19548 w 33064"/>
                  <a:gd name="connsiteY0" fmla="*/ 29242 h 29241"/>
                  <a:gd name="connsiteX1" fmla="*/ 21 w 33064"/>
                  <a:gd name="connsiteY1" fmla="*/ 0 h 29241"/>
                  <a:gd name="connsiteX2" fmla="*/ 32026 w 33064"/>
                  <a:gd name="connsiteY2" fmla="*/ 14192 h 29241"/>
                  <a:gd name="connsiteX3" fmla="*/ 19548 w 33064"/>
                  <a:gd name="connsiteY3" fmla="*/ 29242 h 29241"/>
                </a:gdLst>
                <a:ahLst/>
                <a:cxnLst>
                  <a:cxn ang="0">
                    <a:pos x="connsiteX0" y="connsiteY0"/>
                  </a:cxn>
                  <a:cxn ang="0">
                    <a:pos x="connsiteX1" y="connsiteY1"/>
                  </a:cxn>
                  <a:cxn ang="0">
                    <a:pos x="connsiteX2" y="connsiteY2"/>
                  </a:cxn>
                  <a:cxn ang="0">
                    <a:pos x="connsiteX3" y="connsiteY3"/>
                  </a:cxn>
                </a:cxnLst>
                <a:rect l="l" t="t" r="r" b="b"/>
                <a:pathLst>
                  <a:path w="33064" h="29241">
                    <a:moveTo>
                      <a:pt x="19548" y="29242"/>
                    </a:moveTo>
                    <a:cubicBezTo>
                      <a:pt x="10404" y="21241"/>
                      <a:pt x="-550" y="14478"/>
                      <a:pt x="21" y="0"/>
                    </a:cubicBezTo>
                    <a:cubicBezTo>
                      <a:pt x="12595" y="572"/>
                      <a:pt x="25929" y="2857"/>
                      <a:pt x="32026" y="14192"/>
                    </a:cubicBezTo>
                    <a:cubicBezTo>
                      <a:pt x="35836" y="21241"/>
                      <a:pt x="28596" y="28099"/>
                      <a:pt x="19548" y="29242"/>
                    </a:cubicBezTo>
                    <a:close/>
                  </a:path>
                </a:pathLst>
              </a:custGeom>
              <a:solidFill>
                <a:srgbClr val="C5C5C0"/>
              </a:solid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DC389D44-2879-89BB-BCF8-69F4B64B5E32}"/>
                  </a:ext>
                </a:extLst>
              </p:cNvPr>
              <p:cNvSpPr/>
              <p:nvPr/>
            </p:nvSpPr>
            <p:spPr>
              <a:xfrm>
                <a:off x="5692140" y="2620136"/>
                <a:ext cx="53149" cy="12858"/>
              </a:xfrm>
              <a:custGeom>
                <a:avLst/>
                <a:gdLst>
                  <a:gd name="connsiteX0" fmla="*/ 0 w 53149"/>
                  <a:gd name="connsiteY0" fmla="*/ 3619 h 12858"/>
                  <a:gd name="connsiteX1" fmla="*/ 53149 w 53149"/>
                  <a:gd name="connsiteY1" fmla="*/ 0 h 12858"/>
                  <a:gd name="connsiteX2" fmla="*/ 53149 w 53149"/>
                  <a:gd name="connsiteY2" fmla="*/ 12859 h 12858"/>
                  <a:gd name="connsiteX3" fmla="*/ 0 w 53149"/>
                  <a:gd name="connsiteY3" fmla="*/ 3619 h 12858"/>
                </a:gdLst>
                <a:ahLst/>
                <a:cxnLst>
                  <a:cxn ang="0">
                    <a:pos x="connsiteX0" y="connsiteY0"/>
                  </a:cxn>
                  <a:cxn ang="0">
                    <a:pos x="connsiteX1" y="connsiteY1"/>
                  </a:cxn>
                  <a:cxn ang="0">
                    <a:pos x="connsiteX2" y="connsiteY2"/>
                  </a:cxn>
                  <a:cxn ang="0">
                    <a:pos x="connsiteX3" y="connsiteY3"/>
                  </a:cxn>
                </a:cxnLst>
                <a:rect l="l" t="t" r="r" b="b"/>
                <a:pathLst>
                  <a:path w="53149" h="12858">
                    <a:moveTo>
                      <a:pt x="0" y="3619"/>
                    </a:moveTo>
                    <a:cubicBezTo>
                      <a:pt x="17716" y="2381"/>
                      <a:pt x="35433" y="1238"/>
                      <a:pt x="53149" y="0"/>
                    </a:cubicBezTo>
                    <a:cubicBezTo>
                      <a:pt x="53149" y="4286"/>
                      <a:pt x="53149" y="8572"/>
                      <a:pt x="53149" y="12859"/>
                    </a:cubicBezTo>
                    <a:cubicBezTo>
                      <a:pt x="35433" y="9715"/>
                      <a:pt x="16573" y="13335"/>
                      <a:pt x="0" y="3619"/>
                    </a:cubicBezTo>
                    <a:close/>
                  </a:path>
                </a:pathLst>
              </a:custGeom>
              <a:solidFill>
                <a:srgbClr val="50585C"/>
              </a:solidFill>
              <a:ln w="9525"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5CAC0FAE-F53C-1F60-B810-2B3B52B2D012}"/>
                  </a:ext>
                </a:extLst>
              </p:cNvPr>
              <p:cNvSpPr/>
              <p:nvPr/>
            </p:nvSpPr>
            <p:spPr>
              <a:xfrm>
                <a:off x="5377543" y="2937795"/>
                <a:ext cx="28474" cy="18018"/>
              </a:xfrm>
              <a:custGeom>
                <a:avLst/>
                <a:gdLst>
                  <a:gd name="connsiteX0" fmla="*/ 1319 w 28474"/>
                  <a:gd name="connsiteY0" fmla="*/ 7525 h 18018"/>
                  <a:gd name="connsiteX1" fmla="*/ 27037 w 28474"/>
                  <a:gd name="connsiteY1" fmla="*/ 0 h 18018"/>
                  <a:gd name="connsiteX2" fmla="*/ 28180 w 28474"/>
                  <a:gd name="connsiteY2" fmla="*/ 8001 h 18018"/>
                  <a:gd name="connsiteX3" fmla="*/ 81 w 28474"/>
                  <a:gd name="connsiteY3" fmla="*/ 16383 h 18018"/>
                  <a:gd name="connsiteX4" fmla="*/ 1415 w 28474"/>
                  <a:gd name="connsiteY4" fmla="*/ 7620 h 18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4" h="18018">
                    <a:moveTo>
                      <a:pt x="1319" y="7525"/>
                    </a:moveTo>
                    <a:cubicBezTo>
                      <a:pt x="9892" y="5048"/>
                      <a:pt x="18464" y="2477"/>
                      <a:pt x="27037" y="0"/>
                    </a:cubicBezTo>
                    <a:cubicBezTo>
                      <a:pt x="27513" y="2667"/>
                      <a:pt x="29132" y="6001"/>
                      <a:pt x="28180" y="8001"/>
                    </a:cubicBezTo>
                    <a:cubicBezTo>
                      <a:pt x="21893" y="20288"/>
                      <a:pt x="11035" y="18764"/>
                      <a:pt x="81" y="16383"/>
                    </a:cubicBezTo>
                    <a:cubicBezTo>
                      <a:pt x="-205" y="13335"/>
                      <a:pt x="272" y="10382"/>
                      <a:pt x="1415" y="7620"/>
                    </a:cubicBezTo>
                    <a:close/>
                  </a:path>
                </a:pathLst>
              </a:custGeom>
              <a:solidFill>
                <a:srgbClr val="7993A3"/>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CCC8DF67-595B-3DA2-9136-99032B83DE38}"/>
                  </a:ext>
                </a:extLst>
              </p:cNvPr>
              <p:cNvSpPr/>
              <p:nvPr/>
            </p:nvSpPr>
            <p:spPr>
              <a:xfrm>
                <a:off x="4928520" y="2830353"/>
                <a:ext cx="29146" cy="29641"/>
              </a:xfrm>
              <a:custGeom>
                <a:avLst/>
                <a:gdLst>
                  <a:gd name="connsiteX0" fmla="*/ 29146 w 29146"/>
                  <a:gd name="connsiteY0" fmla="*/ 17812 h 29641"/>
                  <a:gd name="connsiteX1" fmla="*/ 0 w 29146"/>
                  <a:gd name="connsiteY1" fmla="*/ 29432 h 29641"/>
                  <a:gd name="connsiteX2" fmla="*/ 19621 w 29146"/>
                  <a:gd name="connsiteY2" fmla="*/ 0 h 29641"/>
                  <a:gd name="connsiteX3" fmla="*/ 29146 w 29146"/>
                  <a:gd name="connsiteY3" fmla="*/ 17812 h 29641"/>
                </a:gdLst>
                <a:ahLst/>
                <a:cxnLst>
                  <a:cxn ang="0">
                    <a:pos x="connsiteX0" y="connsiteY0"/>
                  </a:cxn>
                  <a:cxn ang="0">
                    <a:pos x="connsiteX1" y="connsiteY1"/>
                  </a:cxn>
                  <a:cxn ang="0">
                    <a:pos x="connsiteX2" y="connsiteY2"/>
                  </a:cxn>
                  <a:cxn ang="0">
                    <a:pos x="connsiteX3" y="connsiteY3"/>
                  </a:cxn>
                </a:cxnLst>
                <a:rect l="l" t="t" r="r" b="b"/>
                <a:pathLst>
                  <a:path w="29146" h="29641">
                    <a:moveTo>
                      <a:pt x="29146" y="17812"/>
                    </a:moveTo>
                    <a:cubicBezTo>
                      <a:pt x="22860" y="30290"/>
                      <a:pt x="11525" y="30004"/>
                      <a:pt x="0" y="29432"/>
                    </a:cubicBezTo>
                    <a:cubicBezTo>
                      <a:pt x="5525" y="18955"/>
                      <a:pt x="20955" y="15050"/>
                      <a:pt x="19621" y="0"/>
                    </a:cubicBezTo>
                    <a:cubicBezTo>
                      <a:pt x="22765" y="5905"/>
                      <a:pt x="25908" y="11906"/>
                      <a:pt x="29146" y="17812"/>
                    </a:cubicBezTo>
                    <a:close/>
                  </a:path>
                </a:pathLst>
              </a:custGeom>
              <a:solidFill>
                <a:srgbClr val="828589"/>
              </a:solidFill>
              <a:ln w="9525"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F08870DA-9B96-533C-3C7D-7E5D72AD41A0}"/>
                  </a:ext>
                </a:extLst>
              </p:cNvPr>
              <p:cNvSpPr/>
              <p:nvPr/>
            </p:nvSpPr>
            <p:spPr>
              <a:xfrm>
                <a:off x="5458301" y="3073145"/>
                <a:ext cx="270033" cy="246819"/>
              </a:xfrm>
              <a:custGeom>
                <a:avLst/>
                <a:gdLst>
                  <a:gd name="connsiteX0" fmla="*/ 81629 w 270033"/>
                  <a:gd name="connsiteY0" fmla="*/ 242507 h 246819"/>
                  <a:gd name="connsiteX1" fmla="*/ 32480 w 270033"/>
                  <a:gd name="connsiteY1" fmla="*/ 232886 h 246819"/>
                  <a:gd name="connsiteX2" fmla="*/ 40005 w 270033"/>
                  <a:gd name="connsiteY2" fmla="*/ 170688 h 246819"/>
                  <a:gd name="connsiteX3" fmla="*/ 0 w 270033"/>
                  <a:gd name="connsiteY3" fmla="*/ 184404 h 246819"/>
                  <a:gd name="connsiteX4" fmla="*/ 3905 w 270033"/>
                  <a:gd name="connsiteY4" fmla="*/ 124206 h 246819"/>
                  <a:gd name="connsiteX5" fmla="*/ 58579 w 270033"/>
                  <a:gd name="connsiteY5" fmla="*/ 89821 h 246819"/>
                  <a:gd name="connsiteX6" fmla="*/ 67437 w 270033"/>
                  <a:gd name="connsiteY6" fmla="*/ 197739 h 246819"/>
                  <a:gd name="connsiteX7" fmla="*/ 133541 w 270033"/>
                  <a:gd name="connsiteY7" fmla="*/ 98774 h 246819"/>
                  <a:gd name="connsiteX8" fmla="*/ 99251 w 270033"/>
                  <a:gd name="connsiteY8" fmla="*/ 130873 h 246819"/>
                  <a:gd name="connsiteX9" fmla="*/ 70580 w 270033"/>
                  <a:gd name="connsiteY9" fmla="*/ 137731 h 246819"/>
                  <a:gd name="connsiteX10" fmla="*/ 71152 w 270033"/>
                  <a:gd name="connsiteY10" fmla="*/ 104204 h 246819"/>
                  <a:gd name="connsiteX11" fmla="*/ 159829 w 270033"/>
                  <a:gd name="connsiteY11" fmla="*/ 28289 h 246819"/>
                  <a:gd name="connsiteX12" fmla="*/ 196215 w 270033"/>
                  <a:gd name="connsiteY12" fmla="*/ 6858 h 246819"/>
                  <a:gd name="connsiteX13" fmla="*/ 215837 w 270033"/>
                  <a:gd name="connsiteY13" fmla="*/ 0 h 246819"/>
                  <a:gd name="connsiteX14" fmla="*/ 270034 w 270033"/>
                  <a:gd name="connsiteY14" fmla="*/ 14764 h 246819"/>
                  <a:gd name="connsiteX15" fmla="*/ 222600 w 270033"/>
                  <a:gd name="connsiteY15" fmla="*/ 99917 h 246819"/>
                  <a:gd name="connsiteX16" fmla="*/ 159734 w 270033"/>
                  <a:gd name="connsiteY16" fmla="*/ 190310 h 246819"/>
                  <a:gd name="connsiteX17" fmla="*/ 133160 w 270033"/>
                  <a:gd name="connsiteY17" fmla="*/ 218313 h 246819"/>
                  <a:gd name="connsiteX18" fmla="*/ 110871 w 270033"/>
                  <a:gd name="connsiteY18" fmla="*/ 236792 h 246819"/>
                  <a:gd name="connsiteX19" fmla="*/ 81725 w 270033"/>
                  <a:gd name="connsiteY19" fmla="*/ 242507 h 24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0033" h="246819">
                    <a:moveTo>
                      <a:pt x="81629" y="242507"/>
                    </a:moveTo>
                    <a:cubicBezTo>
                      <a:pt x="64579" y="242507"/>
                      <a:pt x="44768" y="256984"/>
                      <a:pt x="32480" y="232886"/>
                    </a:cubicBezTo>
                    <a:cubicBezTo>
                      <a:pt x="33147" y="212693"/>
                      <a:pt x="47054" y="194310"/>
                      <a:pt x="40005" y="170688"/>
                    </a:cubicBezTo>
                    <a:cubicBezTo>
                      <a:pt x="28956" y="174498"/>
                      <a:pt x="17907" y="178213"/>
                      <a:pt x="0" y="184404"/>
                    </a:cubicBezTo>
                    <a:cubicBezTo>
                      <a:pt x="10001" y="162211"/>
                      <a:pt x="33719" y="142018"/>
                      <a:pt x="3905" y="124206"/>
                    </a:cubicBezTo>
                    <a:cubicBezTo>
                      <a:pt x="22860" y="114014"/>
                      <a:pt x="33338" y="90202"/>
                      <a:pt x="58579" y="89821"/>
                    </a:cubicBezTo>
                    <a:cubicBezTo>
                      <a:pt x="61627" y="122492"/>
                      <a:pt x="76771" y="153829"/>
                      <a:pt x="67437" y="197739"/>
                    </a:cubicBezTo>
                    <a:cubicBezTo>
                      <a:pt x="86868" y="155258"/>
                      <a:pt x="107061" y="124873"/>
                      <a:pt x="133541" y="98774"/>
                    </a:cubicBezTo>
                    <a:cubicBezTo>
                      <a:pt x="119539" y="107156"/>
                      <a:pt x="110490" y="120015"/>
                      <a:pt x="99251" y="130873"/>
                    </a:cubicBezTo>
                    <a:cubicBezTo>
                      <a:pt x="91059" y="138779"/>
                      <a:pt x="81248" y="147256"/>
                      <a:pt x="70580" y="137731"/>
                    </a:cubicBezTo>
                    <a:cubicBezTo>
                      <a:pt x="59531" y="127825"/>
                      <a:pt x="61151" y="114491"/>
                      <a:pt x="71152" y="104204"/>
                    </a:cubicBezTo>
                    <a:cubicBezTo>
                      <a:pt x="98298" y="76200"/>
                      <a:pt x="119539" y="41339"/>
                      <a:pt x="159829" y="28289"/>
                    </a:cubicBezTo>
                    <a:cubicBezTo>
                      <a:pt x="173355" y="23908"/>
                      <a:pt x="186023" y="17240"/>
                      <a:pt x="196215" y="6858"/>
                    </a:cubicBezTo>
                    <a:cubicBezTo>
                      <a:pt x="202025" y="2477"/>
                      <a:pt x="208502" y="95"/>
                      <a:pt x="215837" y="0"/>
                    </a:cubicBezTo>
                    <a:cubicBezTo>
                      <a:pt x="234315" y="3334"/>
                      <a:pt x="255079" y="-1524"/>
                      <a:pt x="270034" y="14764"/>
                    </a:cubicBezTo>
                    <a:cubicBezTo>
                      <a:pt x="236506" y="33338"/>
                      <a:pt x="251175" y="78581"/>
                      <a:pt x="222600" y="99917"/>
                    </a:cubicBezTo>
                    <a:cubicBezTo>
                      <a:pt x="199454" y="128492"/>
                      <a:pt x="176022" y="156972"/>
                      <a:pt x="159734" y="190310"/>
                    </a:cubicBezTo>
                    <a:cubicBezTo>
                      <a:pt x="153734" y="202501"/>
                      <a:pt x="151638" y="218218"/>
                      <a:pt x="133160" y="218313"/>
                    </a:cubicBezTo>
                    <a:cubicBezTo>
                      <a:pt x="112300" y="207931"/>
                      <a:pt x="120491" y="233172"/>
                      <a:pt x="110871" y="236792"/>
                    </a:cubicBezTo>
                    <a:cubicBezTo>
                      <a:pt x="102299" y="244507"/>
                      <a:pt x="93440" y="250984"/>
                      <a:pt x="81725" y="242507"/>
                    </a:cubicBezTo>
                    <a:close/>
                  </a:path>
                </a:pathLst>
              </a:custGeom>
              <a:solidFill>
                <a:srgbClr val="08375B"/>
              </a:solid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22C279FF-F101-A39E-F321-B2CB1BB6BF35}"/>
                  </a:ext>
                </a:extLst>
              </p:cNvPr>
              <p:cNvSpPr/>
              <p:nvPr/>
            </p:nvSpPr>
            <p:spPr>
              <a:xfrm>
                <a:off x="5586126" y="2738055"/>
                <a:ext cx="290921" cy="349948"/>
              </a:xfrm>
              <a:custGeom>
                <a:avLst/>
                <a:gdLst>
                  <a:gd name="connsiteX0" fmla="*/ 142113 w 290921"/>
                  <a:gd name="connsiteY0" fmla="*/ 349853 h 349948"/>
                  <a:gd name="connsiteX1" fmla="*/ 85344 w 290921"/>
                  <a:gd name="connsiteY1" fmla="*/ 340423 h 349948"/>
                  <a:gd name="connsiteX2" fmla="*/ 180594 w 290921"/>
                  <a:gd name="connsiteY2" fmla="*/ 254222 h 349948"/>
                  <a:gd name="connsiteX3" fmla="*/ 0 w 290921"/>
                  <a:gd name="connsiteY3" fmla="*/ 291560 h 349948"/>
                  <a:gd name="connsiteX4" fmla="*/ 93440 w 290921"/>
                  <a:gd name="connsiteY4" fmla="*/ 234982 h 349948"/>
                  <a:gd name="connsiteX5" fmla="*/ 122968 w 290921"/>
                  <a:gd name="connsiteY5" fmla="*/ 216694 h 349948"/>
                  <a:gd name="connsiteX6" fmla="*/ 264223 w 290921"/>
                  <a:gd name="connsiteY6" fmla="*/ 82963 h 349948"/>
                  <a:gd name="connsiteX7" fmla="*/ 266129 w 290921"/>
                  <a:gd name="connsiteY7" fmla="*/ 56198 h 349948"/>
                  <a:gd name="connsiteX8" fmla="*/ 290417 w 290921"/>
                  <a:gd name="connsiteY8" fmla="*/ 0 h 349948"/>
                  <a:gd name="connsiteX9" fmla="*/ 280130 w 290921"/>
                  <a:gd name="connsiteY9" fmla="*/ 106299 h 349948"/>
                  <a:gd name="connsiteX10" fmla="*/ 142208 w 290921"/>
                  <a:gd name="connsiteY10" fmla="*/ 349948 h 34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921" h="349948">
                    <a:moveTo>
                      <a:pt x="142113" y="349853"/>
                    </a:moveTo>
                    <a:cubicBezTo>
                      <a:pt x="123254" y="346329"/>
                      <a:pt x="102203" y="356140"/>
                      <a:pt x="85344" y="340423"/>
                    </a:cubicBezTo>
                    <a:cubicBezTo>
                      <a:pt x="110395" y="300514"/>
                      <a:pt x="157163" y="284798"/>
                      <a:pt x="180594" y="254222"/>
                    </a:cubicBezTo>
                    <a:cubicBezTo>
                      <a:pt x="127730" y="279368"/>
                      <a:pt x="68961" y="307658"/>
                      <a:pt x="0" y="291560"/>
                    </a:cubicBezTo>
                    <a:cubicBezTo>
                      <a:pt x="22288" y="258223"/>
                      <a:pt x="43148" y="223552"/>
                      <a:pt x="93440" y="234982"/>
                    </a:cubicBezTo>
                    <a:cubicBezTo>
                      <a:pt x="106489" y="237935"/>
                      <a:pt x="116300" y="228029"/>
                      <a:pt x="122968" y="216694"/>
                    </a:cubicBezTo>
                    <a:cubicBezTo>
                      <a:pt x="185547" y="188404"/>
                      <a:pt x="240602" y="152210"/>
                      <a:pt x="264223" y="82963"/>
                    </a:cubicBezTo>
                    <a:cubicBezTo>
                      <a:pt x="257842" y="73533"/>
                      <a:pt x="257461" y="64579"/>
                      <a:pt x="266129" y="56198"/>
                    </a:cubicBezTo>
                    <a:cubicBezTo>
                      <a:pt x="279845" y="39815"/>
                      <a:pt x="280035" y="18574"/>
                      <a:pt x="290417" y="0"/>
                    </a:cubicBezTo>
                    <a:cubicBezTo>
                      <a:pt x="291941" y="35719"/>
                      <a:pt x="290417" y="68294"/>
                      <a:pt x="280130" y="106299"/>
                    </a:cubicBezTo>
                    <a:cubicBezTo>
                      <a:pt x="254413" y="201073"/>
                      <a:pt x="200120" y="275558"/>
                      <a:pt x="142208" y="349948"/>
                    </a:cubicBezTo>
                    <a:close/>
                  </a:path>
                </a:pathLst>
              </a:custGeom>
              <a:solidFill>
                <a:srgbClr val="0F68A1"/>
              </a:solidFill>
              <a:ln w="9525"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674888A3-6C39-60B2-49AA-38CD7BFC22F4}"/>
                  </a:ext>
                </a:extLst>
              </p:cNvPr>
              <p:cNvSpPr/>
              <p:nvPr/>
            </p:nvSpPr>
            <p:spPr>
              <a:xfrm>
                <a:off x="5489770" y="3319929"/>
                <a:ext cx="110144" cy="270978"/>
              </a:xfrm>
              <a:custGeom>
                <a:avLst/>
                <a:gdLst>
                  <a:gd name="connsiteX0" fmla="*/ 9203 w 110144"/>
                  <a:gd name="connsiteY0" fmla="*/ 270042 h 270978"/>
                  <a:gd name="connsiteX1" fmla="*/ 29110 w 110144"/>
                  <a:gd name="connsiteY1" fmla="*/ 102783 h 270978"/>
                  <a:gd name="connsiteX2" fmla="*/ 67305 w 110144"/>
                  <a:gd name="connsiteY2" fmla="*/ 23631 h 270978"/>
                  <a:gd name="connsiteX3" fmla="*/ 68829 w 110144"/>
                  <a:gd name="connsiteY3" fmla="*/ 17058 h 270978"/>
                  <a:gd name="connsiteX4" fmla="*/ 96166 w 110144"/>
                  <a:gd name="connsiteY4" fmla="*/ 9 h 270978"/>
                  <a:gd name="connsiteX5" fmla="*/ 110073 w 110144"/>
                  <a:gd name="connsiteY5" fmla="*/ 19916 h 270978"/>
                  <a:gd name="connsiteX6" fmla="*/ 26157 w 110144"/>
                  <a:gd name="connsiteY6" fmla="*/ 198891 h 270978"/>
                  <a:gd name="connsiteX7" fmla="*/ 23681 w 110144"/>
                  <a:gd name="connsiteY7" fmla="*/ 254326 h 270978"/>
                  <a:gd name="connsiteX8" fmla="*/ 9203 w 110144"/>
                  <a:gd name="connsiteY8" fmla="*/ 270042 h 27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44" h="270978">
                    <a:moveTo>
                      <a:pt x="9203" y="270042"/>
                    </a:moveTo>
                    <a:cubicBezTo>
                      <a:pt x="-12228" y="210987"/>
                      <a:pt x="7679" y="156981"/>
                      <a:pt x="29110" y="102783"/>
                    </a:cubicBezTo>
                    <a:cubicBezTo>
                      <a:pt x="39968" y="75352"/>
                      <a:pt x="63114" y="54111"/>
                      <a:pt x="67305" y="23631"/>
                    </a:cubicBezTo>
                    <a:cubicBezTo>
                      <a:pt x="67877" y="21440"/>
                      <a:pt x="68353" y="19249"/>
                      <a:pt x="68829" y="17058"/>
                    </a:cubicBezTo>
                    <a:cubicBezTo>
                      <a:pt x="74925" y="6486"/>
                      <a:pt x="83402" y="-277"/>
                      <a:pt x="96166" y="9"/>
                    </a:cubicBezTo>
                    <a:cubicBezTo>
                      <a:pt x="106834" y="2485"/>
                      <a:pt x="110739" y="9629"/>
                      <a:pt x="110073" y="19916"/>
                    </a:cubicBezTo>
                    <a:cubicBezTo>
                      <a:pt x="72925" y="75256"/>
                      <a:pt x="33968" y="129739"/>
                      <a:pt x="26157" y="198891"/>
                    </a:cubicBezTo>
                    <a:cubicBezTo>
                      <a:pt x="21204" y="217179"/>
                      <a:pt x="25300" y="235848"/>
                      <a:pt x="23681" y="254326"/>
                    </a:cubicBezTo>
                    <a:cubicBezTo>
                      <a:pt x="22919" y="262994"/>
                      <a:pt x="24252" y="274329"/>
                      <a:pt x="9203" y="270042"/>
                    </a:cubicBezTo>
                    <a:close/>
                  </a:path>
                </a:pathLst>
              </a:custGeom>
              <a:solidFill>
                <a:srgbClr val="A6B2B9"/>
              </a:solid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A7FFE270-27D3-EA09-571A-4C2E5E6CEDF6}"/>
                  </a:ext>
                </a:extLst>
              </p:cNvPr>
              <p:cNvSpPr/>
              <p:nvPr/>
            </p:nvSpPr>
            <p:spPr>
              <a:xfrm>
                <a:off x="5577778" y="3169591"/>
                <a:ext cx="103121" cy="170254"/>
              </a:xfrm>
              <a:custGeom>
                <a:avLst/>
                <a:gdLst>
                  <a:gd name="connsiteX0" fmla="*/ 22159 w 103121"/>
                  <a:gd name="connsiteY0" fmla="*/ 170254 h 170254"/>
                  <a:gd name="connsiteX1" fmla="*/ 7776 w 103121"/>
                  <a:gd name="connsiteY1" fmla="*/ 150252 h 170254"/>
                  <a:gd name="connsiteX2" fmla="*/ 728 w 103121"/>
                  <a:gd name="connsiteY2" fmla="*/ 127201 h 170254"/>
                  <a:gd name="connsiteX3" fmla="*/ 9300 w 103121"/>
                  <a:gd name="connsiteY3" fmla="*/ 118343 h 170254"/>
                  <a:gd name="connsiteX4" fmla="*/ 85405 w 103121"/>
                  <a:gd name="connsiteY4" fmla="*/ 9948 h 170254"/>
                  <a:gd name="connsiteX5" fmla="*/ 103122 w 103121"/>
                  <a:gd name="connsiteY5" fmla="*/ 3567 h 170254"/>
                  <a:gd name="connsiteX6" fmla="*/ 92549 w 103121"/>
                  <a:gd name="connsiteY6" fmla="*/ 50430 h 170254"/>
                  <a:gd name="connsiteX7" fmla="*/ 88644 w 103121"/>
                  <a:gd name="connsiteY7" fmla="*/ 94816 h 170254"/>
                  <a:gd name="connsiteX8" fmla="*/ 63402 w 103121"/>
                  <a:gd name="connsiteY8" fmla="*/ 125487 h 170254"/>
                  <a:gd name="connsiteX9" fmla="*/ 22064 w 103121"/>
                  <a:gd name="connsiteY9" fmla="*/ 170254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121" h="170254">
                    <a:moveTo>
                      <a:pt x="22159" y="170254"/>
                    </a:moveTo>
                    <a:cubicBezTo>
                      <a:pt x="17397" y="163587"/>
                      <a:pt x="12539" y="156919"/>
                      <a:pt x="7776" y="150252"/>
                    </a:cubicBezTo>
                    <a:cubicBezTo>
                      <a:pt x="-320" y="144251"/>
                      <a:pt x="-891" y="136060"/>
                      <a:pt x="728" y="127201"/>
                    </a:cubicBezTo>
                    <a:cubicBezTo>
                      <a:pt x="2347" y="123106"/>
                      <a:pt x="5205" y="120153"/>
                      <a:pt x="9300" y="118343"/>
                    </a:cubicBezTo>
                    <a:cubicBezTo>
                      <a:pt x="33589" y="81481"/>
                      <a:pt x="55116" y="42619"/>
                      <a:pt x="85405" y="9948"/>
                    </a:cubicBezTo>
                    <a:cubicBezTo>
                      <a:pt x="90263" y="4710"/>
                      <a:pt x="93216" y="-5387"/>
                      <a:pt x="103122" y="3567"/>
                    </a:cubicBezTo>
                    <a:cubicBezTo>
                      <a:pt x="91692" y="17378"/>
                      <a:pt x="93406" y="34237"/>
                      <a:pt x="92549" y="50430"/>
                    </a:cubicBezTo>
                    <a:cubicBezTo>
                      <a:pt x="83976" y="64527"/>
                      <a:pt x="87596" y="80243"/>
                      <a:pt x="88644" y="94816"/>
                    </a:cubicBezTo>
                    <a:cubicBezTo>
                      <a:pt x="90072" y="114724"/>
                      <a:pt x="79690" y="121772"/>
                      <a:pt x="63402" y="125487"/>
                    </a:cubicBezTo>
                    <a:cubicBezTo>
                      <a:pt x="43209" y="134536"/>
                      <a:pt x="39590" y="158729"/>
                      <a:pt x="22064" y="170254"/>
                    </a:cubicBezTo>
                    <a:close/>
                  </a:path>
                </a:pathLst>
              </a:custGeom>
              <a:solidFill>
                <a:srgbClr val="0F6FA8"/>
              </a:solidFill>
              <a:ln w="9525"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9B161A34-28FC-54BE-A989-41D3C060667C}"/>
                  </a:ext>
                </a:extLst>
              </p:cNvPr>
              <p:cNvSpPr/>
              <p:nvPr/>
            </p:nvSpPr>
            <p:spPr>
              <a:xfrm>
                <a:off x="5770474" y="2762885"/>
                <a:ext cx="81780" cy="88222"/>
              </a:xfrm>
              <a:custGeom>
                <a:avLst/>
                <a:gdLst>
                  <a:gd name="connsiteX0" fmla="*/ 81781 w 81780"/>
                  <a:gd name="connsiteY0" fmla="*/ 31272 h 88222"/>
                  <a:gd name="connsiteX1" fmla="*/ 79876 w 81780"/>
                  <a:gd name="connsiteY1" fmla="*/ 58038 h 88222"/>
                  <a:gd name="connsiteX2" fmla="*/ 40728 w 81780"/>
                  <a:gd name="connsiteY2" fmla="*/ 82517 h 88222"/>
                  <a:gd name="connsiteX3" fmla="*/ 4628 w 81780"/>
                  <a:gd name="connsiteY3" fmla="*/ 59847 h 88222"/>
                  <a:gd name="connsiteX4" fmla="*/ 4342 w 81780"/>
                  <a:gd name="connsiteY4" fmla="*/ 11651 h 88222"/>
                  <a:gd name="connsiteX5" fmla="*/ 4628 w 81780"/>
                  <a:gd name="connsiteY5" fmla="*/ 1269 h 88222"/>
                  <a:gd name="connsiteX6" fmla="*/ 12343 w 81780"/>
                  <a:gd name="connsiteY6" fmla="*/ 602 h 88222"/>
                  <a:gd name="connsiteX7" fmla="*/ 81685 w 81780"/>
                  <a:gd name="connsiteY7" fmla="*/ 31272 h 8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80" h="88222">
                    <a:moveTo>
                      <a:pt x="81781" y="31272"/>
                    </a:moveTo>
                    <a:cubicBezTo>
                      <a:pt x="81114" y="40226"/>
                      <a:pt x="80542" y="49084"/>
                      <a:pt x="79876" y="58038"/>
                    </a:cubicBezTo>
                    <a:cubicBezTo>
                      <a:pt x="66922" y="66420"/>
                      <a:pt x="54920" y="77659"/>
                      <a:pt x="40728" y="82517"/>
                    </a:cubicBezTo>
                    <a:cubicBezTo>
                      <a:pt x="22345" y="88899"/>
                      <a:pt x="-2706" y="97757"/>
                      <a:pt x="4628" y="59847"/>
                    </a:cubicBezTo>
                    <a:cubicBezTo>
                      <a:pt x="-2420" y="43845"/>
                      <a:pt x="-515" y="27748"/>
                      <a:pt x="4342" y="11651"/>
                    </a:cubicBezTo>
                    <a:cubicBezTo>
                      <a:pt x="4438" y="8222"/>
                      <a:pt x="4533" y="4698"/>
                      <a:pt x="4628" y="1269"/>
                    </a:cubicBezTo>
                    <a:cubicBezTo>
                      <a:pt x="7200" y="602"/>
                      <a:pt x="9772" y="411"/>
                      <a:pt x="12343" y="602"/>
                    </a:cubicBezTo>
                    <a:cubicBezTo>
                      <a:pt x="38823" y="3269"/>
                      <a:pt x="73399" y="-12257"/>
                      <a:pt x="81685" y="31272"/>
                    </a:cubicBezTo>
                    <a:close/>
                  </a:path>
                </a:pathLst>
              </a:custGeom>
              <a:solidFill>
                <a:srgbClr val="041A25"/>
              </a:solid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2A0B99CF-7399-8BEF-5B95-0266DFBD1AC3}"/>
                  </a:ext>
                </a:extLst>
              </p:cNvPr>
              <p:cNvSpPr/>
              <p:nvPr/>
            </p:nvSpPr>
            <p:spPr>
              <a:xfrm>
                <a:off x="5498973" y="3518724"/>
                <a:ext cx="95250" cy="174706"/>
              </a:xfrm>
              <a:custGeom>
                <a:avLst/>
                <a:gdLst>
                  <a:gd name="connsiteX0" fmla="*/ 0 w 95250"/>
                  <a:gd name="connsiteY0" fmla="*/ 71247 h 174706"/>
                  <a:gd name="connsiteX1" fmla="*/ 17050 w 95250"/>
                  <a:gd name="connsiteY1" fmla="*/ 0 h 174706"/>
                  <a:gd name="connsiteX2" fmla="*/ 18859 w 95250"/>
                  <a:gd name="connsiteY2" fmla="*/ 46863 h 174706"/>
                  <a:gd name="connsiteX3" fmla="*/ 85439 w 95250"/>
                  <a:gd name="connsiteY3" fmla="*/ 127349 h 174706"/>
                  <a:gd name="connsiteX4" fmla="*/ 95250 w 95250"/>
                  <a:gd name="connsiteY4" fmla="*/ 165735 h 174706"/>
                  <a:gd name="connsiteX5" fmla="*/ 17050 w 95250"/>
                  <a:gd name="connsiteY5" fmla="*/ 127730 h 174706"/>
                  <a:gd name="connsiteX6" fmla="*/ 95 w 95250"/>
                  <a:gd name="connsiteY6" fmla="*/ 71342 h 17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74706">
                    <a:moveTo>
                      <a:pt x="0" y="71247"/>
                    </a:moveTo>
                    <a:cubicBezTo>
                      <a:pt x="26289" y="52388"/>
                      <a:pt x="857" y="21241"/>
                      <a:pt x="17050" y="0"/>
                    </a:cubicBezTo>
                    <a:cubicBezTo>
                      <a:pt x="17716" y="15621"/>
                      <a:pt x="19336" y="31242"/>
                      <a:pt x="18859" y="46863"/>
                    </a:cubicBezTo>
                    <a:cubicBezTo>
                      <a:pt x="17431" y="93440"/>
                      <a:pt x="47625" y="113443"/>
                      <a:pt x="85439" y="127349"/>
                    </a:cubicBezTo>
                    <a:cubicBezTo>
                      <a:pt x="71914" y="144399"/>
                      <a:pt x="93059" y="152686"/>
                      <a:pt x="95250" y="165735"/>
                    </a:cubicBezTo>
                    <a:cubicBezTo>
                      <a:pt x="49911" y="193262"/>
                      <a:pt x="36862" y="150781"/>
                      <a:pt x="17050" y="127730"/>
                    </a:cubicBezTo>
                    <a:cubicBezTo>
                      <a:pt x="4286" y="112776"/>
                      <a:pt x="-667" y="92107"/>
                      <a:pt x="95" y="71342"/>
                    </a:cubicBezTo>
                    <a:close/>
                  </a:path>
                </a:pathLst>
              </a:custGeom>
              <a:solidFill>
                <a:srgbClr val="126AA0"/>
              </a:solid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98BB439A-C089-8DBF-2099-09676D5FE299}"/>
                  </a:ext>
                </a:extLst>
              </p:cNvPr>
              <p:cNvSpPr/>
              <p:nvPr/>
            </p:nvSpPr>
            <p:spPr>
              <a:xfrm>
                <a:off x="5861395" y="3073835"/>
                <a:ext cx="28283" cy="109513"/>
              </a:xfrm>
              <a:custGeom>
                <a:avLst/>
                <a:gdLst>
                  <a:gd name="connsiteX0" fmla="*/ 28103 w 28283"/>
                  <a:gd name="connsiteY0" fmla="*/ 109514 h 109513"/>
                  <a:gd name="connsiteX1" fmla="*/ 99 w 28283"/>
                  <a:gd name="connsiteY1" fmla="*/ 22932 h 109513"/>
                  <a:gd name="connsiteX2" fmla="*/ 17816 w 28283"/>
                  <a:gd name="connsiteY2" fmla="*/ 72 h 109513"/>
                  <a:gd name="connsiteX3" fmla="*/ 28008 w 28283"/>
                  <a:gd name="connsiteY3" fmla="*/ 22741 h 109513"/>
                  <a:gd name="connsiteX4" fmla="*/ 28198 w 28283"/>
                  <a:gd name="connsiteY4" fmla="*/ 109514 h 109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3" h="109513">
                    <a:moveTo>
                      <a:pt x="28103" y="109514"/>
                    </a:moveTo>
                    <a:cubicBezTo>
                      <a:pt x="7624" y="82272"/>
                      <a:pt x="-1043" y="53793"/>
                      <a:pt x="99" y="22932"/>
                    </a:cubicBezTo>
                    <a:cubicBezTo>
                      <a:pt x="481" y="11692"/>
                      <a:pt x="3624" y="-1071"/>
                      <a:pt x="17816" y="72"/>
                    </a:cubicBezTo>
                    <a:cubicBezTo>
                      <a:pt x="30579" y="1119"/>
                      <a:pt x="27817" y="14073"/>
                      <a:pt x="28008" y="22741"/>
                    </a:cubicBezTo>
                    <a:cubicBezTo>
                      <a:pt x="28484" y="51602"/>
                      <a:pt x="28198" y="80558"/>
                      <a:pt x="28198" y="109514"/>
                    </a:cubicBezTo>
                    <a:close/>
                  </a:path>
                </a:pathLst>
              </a:custGeom>
              <a:solidFill>
                <a:srgbClr val="063350"/>
              </a:solid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36B551E1-7D39-28F1-4AC3-479B93CCBAE3}"/>
                  </a:ext>
                </a:extLst>
              </p:cNvPr>
              <p:cNvSpPr/>
              <p:nvPr/>
            </p:nvSpPr>
            <p:spPr>
              <a:xfrm>
                <a:off x="5641181" y="3219925"/>
                <a:ext cx="30226" cy="75694"/>
              </a:xfrm>
              <a:custGeom>
                <a:avLst/>
                <a:gdLst>
                  <a:gd name="connsiteX0" fmla="*/ 0 w 30226"/>
                  <a:gd name="connsiteY0" fmla="*/ 75152 h 75694"/>
                  <a:gd name="connsiteX1" fmla="*/ 29146 w 30226"/>
                  <a:gd name="connsiteY1" fmla="*/ 0 h 75694"/>
                  <a:gd name="connsiteX2" fmla="*/ 30194 w 30226"/>
                  <a:gd name="connsiteY2" fmla="*/ 51244 h 75694"/>
                  <a:gd name="connsiteX3" fmla="*/ 95 w 30226"/>
                  <a:gd name="connsiteY3" fmla="*/ 75152 h 75694"/>
                </a:gdLst>
                <a:ahLst/>
                <a:cxnLst>
                  <a:cxn ang="0">
                    <a:pos x="connsiteX0" y="connsiteY0"/>
                  </a:cxn>
                  <a:cxn ang="0">
                    <a:pos x="connsiteX1" y="connsiteY1"/>
                  </a:cxn>
                  <a:cxn ang="0">
                    <a:pos x="connsiteX2" y="connsiteY2"/>
                  </a:cxn>
                  <a:cxn ang="0">
                    <a:pos x="connsiteX3" y="connsiteY3"/>
                  </a:cxn>
                </a:cxnLst>
                <a:rect l="l" t="t" r="r" b="b"/>
                <a:pathLst>
                  <a:path w="30226" h="75694">
                    <a:moveTo>
                      <a:pt x="0" y="75152"/>
                    </a:moveTo>
                    <a:cubicBezTo>
                      <a:pt x="36481" y="60484"/>
                      <a:pt x="8954" y="21050"/>
                      <a:pt x="29146" y="0"/>
                    </a:cubicBezTo>
                    <a:cubicBezTo>
                      <a:pt x="29432" y="17050"/>
                      <a:pt x="29623" y="34195"/>
                      <a:pt x="30194" y="51244"/>
                    </a:cubicBezTo>
                    <a:cubicBezTo>
                      <a:pt x="30956" y="73057"/>
                      <a:pt x="18288" y="77438"/>
                      <a:pt x="95" y="75152"/>
                    </a:cubicBezTo>
                    <a:close/>
                  </a:path>
                </a:pathLst>
              </a:custGeom>
              <a:solidFill>
                <a:srgbClr val="08375B"/>
              </a:solid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25C15254-B2F2-C2B6-5D8C-7D5A10110BC6}"/>
                  </a:ext>
                </a:extLst>
              </p:cNvPr>
              <p:cNvSpPr/>
              <p:nvPr/>
            </p:nvSpPr>
            <p:spPr>
              <a:xfrm>
                <a:off x="5638166" y="3316520"/>
                <a:ext cx="21168" cy="39803"/>
              </a:xfrm>
              <a:custGeom>
                <a:avLst/>
                <a:gdLst>
                  <a:gd name="connsiteX0" fmla="*/ 7872 w 21168"/>
                  <a:gd name="connsiteY0" fmla="*/ 39803 h 39803"/>
                  <a:gd name="connsiteX1" fmla="*/ 7491 w 21168"/>
                  <a:gd name="connsiteY1" fmla="*/ 465 h 39803"/>
                  <a:gd name="connsiteX2" fmla="*/ 18540 w 21168"/>
                  <a:gd name="connsiteY2" fmla="*/ 3608 h 39803"/>
                  <a:gd name="connsiteX3" fmla="*/ 7872 w 21168"/>
                  <a:gd name="connsiteY3" fmla="*/ 39803 h 39803"/>
                </a:gdLst>
                <a:ahLst/>
                <a:cxnLst>
                  <a:cxn ang="0">
                    <a:pos x="connsiteX0" y="connsiteY0"/>
                  </a:cxn>
                  <a:cxn ang="0">
                    <a:pos x="connsiteX1" y="connsiteY1"/>
                  </a:cxn>
                  <a:cxn ang="0">
                    <a:pos x="connsiteX2" y="connsiteY2"/>
                  </a:cxn>
                  <a:cxn ang="0">
                    <a:pos x="connsiteX3" y="connsiteY3"/>
                  </a:cxn>
                </a:cxnLst>
                <a:rect l="l" t="t" r="r" b="b"/>
                <a:pathLst>
                  <a:path w="21168" h="39803">
                    <a:moveTo>
                      <a:pt x="7872" y="39803"/>
                    </a:moveTo>
                    <a:cubicBezTo>
                      <a:pt x="-2415" y="22182"/>
                      <a:pt x="-2701" y="10466"/>
                      <a:pt x="7491" y="465"/>
                    </a:cubicBezTo>
                    <a:cubicBezTo>
                      <a:pt x="8920" y="-964"/>
                      <a:pt x="17302" y="1132"/>
                      <a:pt x="18540" y="3608"/>
                    </a:cubicBezTo>
                    <a:cubicBezTo>
                      <a:pt x="25112" y="16657"/>
                      <a:pt x="18540" y="26754"/>
                      <a:pt x="7872" y="39803"/>
                    </a:cubicBezTo>
                    <a:close/>
                  </a:path>
                </a:pathLst>
              </a:custGeom>
              <a:solidFill>
                <a:srgbClr val="A6A4A1"/>
              </a:solid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E0B403BC-4F3E-F169-05B1-8E7F2A549832}"/>
                  </a:ext>
                </a:extLst>
              </p:cNvPr>
              <p:cNvSpPr/>
              <p:nvPr/>
            </p:nvSpPr>
            <p:spPr>
              <a:xfrm>
                <a:off x="5828390" y="3161156"/>
                <a:ext cx="22150" cy="30003"/>
              </a:xfrm>
              <a:custGeom>
                <a:avLst/>
                <a:gdLst>
                  <a:gd name="connsiteX0" fmla="*/ 22151 w 22150"/>
                  <a:gd name="connsiteY0" fmla="*/ 30004 h 30003"/>
                  <a:gd name="connsiteX1" fmla="*/ 4625 w 22150"/>
                  <a:gd name="connsiteY1" fmla="*/ 0 h 30003"/>
                  <a:gd name="connsiteX2" fmla="*/ 22151 w 22150"/>
                  <a:gd name="connsiteY2" fmla="*/ 30004 h 30003"/>
                </a:gdLst>
                <a:ahLst/>
                <a:cxnLst>
                  <a:cxn ang="0">
                    <a:pos x="connsiteX0" y="connsiteY0"/>
                  </a:cxn>
                  <a:cxn ang="0">
                    <a:pos x="connsiteX1" y="connsiteY1"/>
                  </a:cxn>
                  <a:cxn ang="0">
                    <a:pos x="connsiteX2" y="connsiteY2"/>
                  </a:cxn>
                </a:cxnLst>
                <a:rect l="l" t="t" r="r" b="b"/>
                <a:pathLst>
                  <a:path w="22150" h="30003">
                    <a:moveTo>
                      <a:pt x="22151" y="30004"/>
                    </a:moveTo>
                    <a:cubicBezTo>
                      <a:pt x="4434" y="26860"/>
                      <a:pt x="-6805" y="20003"/>
                      <a:pt x="4625" y="0"/>
                    </a:cubicBezTo>
                    <a:cubicBezTo>
                      <a:pt x="17293" y="6001"/>
                      <a:pt x="21674" y="16955"/>
                      <a:pt x="22151" y="30004"/>
                    </a:cubicBezTo>
                    <a:close/>
                  </a:path>
                </a:pathLst>
              </a:custGeom>
              <a:solidFill>
                <a:srgbClr val="7C8E96"/>
              </a:solidFill>
              <a:ln w="9525"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9523CA7A-21E3-9839-2003-4F4B36FBE547}"/>
                  </a:ext>
                </a:extLst>
              </p:cNvPr>
              <p:cNvSpPr/>
              <p:nvPr/>
            </p:nvSpPr>
            <p:spPr>
              <a:xfrm>
                <a:off x="4115276" y="3806189"/>
                <a:ext cx="81629" cy="184784"/>
              </a:xfrm>
              <a:custGeom>
                <a:avLst/>
                <a:gdLst>
                  <a:gd name="connsiteX0" fmla="*/ 5715 w 81629"/>
                  <a:gd name="connsiteY0" fmla="*/ 137446 h 184784"/>
                  <a:gd name="connsiteX1" fmla="*/ 80391 w 81629"/>
                  <a:gd name="connsiteY1" fmla="*/ 0 h 184784"/>
                  <a:gd name="connsiteX2" fmla="*/ 81629 w 81629"/>
                  <a:gd name="connsiteY2" fmla="*/ 61150 h 184784"/>
                  <a:gd name="connsiteX3" fmla="*/ 0 w 81629"/>
                  <a:gd name="connsiteY3" fmla="*/ 184785 h 184784"/>
                  <a:gd name="connsiteX4" fmla="*/ 5715 w 81629"/>
                  <a:gd name="connsiteY4" fmla="*/ 137541 h 184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 h="184784">
                    <a:moveTo>
                      <a:pt x="5715" y="137446"/>
                    </a:moveTo>
                    <a:cubicBezTo>
                      <a:pt x="17336" y="84487"/>
                      <a:pt x="43244" y="39148"/>
                      <a:pt x="80391" y="0"/>
                    </a:cubicBezTo>
                    <a:cubicBezTo>
                      <a:pt x="80772" y="20383"/>
                      <a:pt x="81248" y="40767"/>
                      <a:pt x="81629" y="61150"/>
                    </a:cubicBezTo>
                    <a:cubicBezTo>
                      <a:pt x="62484" y="105061"/>
                      <a:pt x="44387" y="149638"/>
                      <a:pt x="0" y="184785"/>
                    </a:cubicBezTo>
                    <a:cubicBezTo>
                      <a:pt x="2477" y="164497"/>
                      <a:pt x="4096" y="150971"/>
                      <a:pt x="5715" y="137541"/>
                    </a:cubicBezTo>
                    <a:close/>
                  </a:path>
                </a:pathLst>
              </a:custGeom>
              <a:solidFill>
                <a:srgbClr val="E0E0E4"/>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0A8B7D1-BA2A-CD57-DB01-1D0E13E183D6}"/>
                  </a:ext>
                </a:extLst>
              </p:cNvPr>
              <p:cNvSpPr/>
              <p:nvPr/>
            </p:nvSpPr>
            <p:spPr>
              <a:xfrm>
                <a:off x="5489274" y="2498692"/>
                <a:ext cx="96471" cy="55037"/>
              </a:xfrm>
              <a:custGeom>
                <a:avLst/>
                <a:gdLst>
                  <a:gd name="connsiteX0" fmla="*/ 96471 w 96471"/>
                  <a:gd name="connsiteY0" fmla="*/ 0 h 55037"/>
                  <a:gd name="connsiteX1" fmla="*/ 39512 w 96471"/>
                  <a:gd name="connsiteY1" fmla="*/ 39338 h 55037"/>
                  <a:gd name="connsiteX2" fmla="*/ 2174 w 96471"/>
                  <a:gd name="connsiteY2" fmla="*/ 45910 h 55037"/>
                  <a:gd name="connsiteX3" fmla="*/ 28463 w 96471"/>
                  <a:gd name="connsiteY3" fmla="*/ 14764 h 55037"/>
                  <a:gd name="connsiteX4" fmla="*/ 96376 w 96471"/>
                  <a:gd name="connsiteY4" fmla="*/ 95 h 5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471" h="55037">
                    <a:moveTo>
                      <a:pt x="96471" y="0"/>
                    </a:moveTo>
                    <a:cubicBezTo>
                      <a:pt x="77517" y="13144"/>
                      <a:pt x="58562" y="26194"/>
                      <a:pt x="39512" y="39338"/>
                    </a:cubicBezTo>
                    <a:cubicBezTo>
                      <a:pt x="25986" y="38195"/>
                      <a:pt x="14651" y="70199"/>
                      <a:pt x="2174" y="45910"/>
                    </a:cubicBezTo>
                    <a:cubicBezTo>
                      <a:pt x="-6780" y="28480"/>
                      <a:pt x="13890" y="19050"/>
                      <a:pt x="28463" y="14764"/>
                    </a:cubicBezTo>
                    <a:cubicBezTo>
                      <a:pt x="50656" y="8287"/>
                      <a:pt x="73707" y="4858"/>
                      <a:pt x="96376" y="95"/>
                    </a:cubicBezTo>
                    <a:close/>
                  </a:path>
                </a:pathLst>
              </a:custGeom>
              <a:solidFill>
                <a:srgbClr val="50585C"/>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1B96F324-7856-2E7C-9306-D827E6503758}"/>
                  </a:ext>
                </a:extLst>
              </p:cNvPr>
              <p:cNvSpPr/>
              <p:nvPr/>
            </p:nvSpPr>
            <p:spPr>
              <a:xfrm>
                <a:off x="5319712" y="2485799"/>
                <a:ext cx="123158" cy="68995"/>
              </a:xfrm>
              <a:custGeom>
                <a:avLst/>
                <a:gdLst>
                  <a:gd name="connsiteX0" fmla="*/ 2286 w 123158"/>
                  <a:gd name="connsiteY0" fmla="*/ 68996 h 68995"/>
                  <a:gd name="connsiteX1" fmla="*/ 0 w 123158"/>
                  <a:gd name="connsiteY1" fmla="*/ 52136 h 68995"/>
                  <a:gd name="connsiteX2" fmla="*/ 8382 w 123158"/>
                  <a:gd name="connsiteY2" fmla="*/ 49850 h 68995"/>
                  <a:gd name="connsiteX3" fmla="*/ 108680 w 123158"/>
                  <a:gd name="connsiteY3" fmla="*/ 1940 h 68995"/>
                  <a:gd name="connsiteX4" fmla="*/ 123158 w 123158"/>
                  <a:gd name="connsiteY4" fmla="*/ 3464 h 68995"/>
                  <a:gd name="connsiteX5" fmla="*/ 2286 w 123158"/>
                  <a:gd name="connsiteY5" fmla="*/ 68900 h 6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58" h="68995">
                    <a:moveTo>
                      <a:pt x="2286" y="68996"/>
                    </a:moveTo>
                    <a:cubicBezTo>
                      <a:pt x="1524" y="63376"/>
                      <a:pt x="762" y="57756"/>
                      <a:pt x="0" y="52136"/>
                    </a:cubicBezTo>
                    <a:cubicBezTo>
                      <a:pt x="2857" y="51755"/>
                      <a:pt x="5620" y="50993"/>
                      <a:pt x="8382" y="49850"/>
                    </a:cubicBezTo>
                    <a:cubicBezTo>
                      <a:pt x="48863" y="48612"/>
                      <a:pt x="76486" y="20513"/>
                      <a:pt x="108680" y="1940"/>
                    </a:cubicBezTo>
                    <a:cubicBezTo>
                      <a:pt x="113919" y="-1108"/>
                      <a:pt x="118777" y="-537"/>
                      <a:pt x="123158" y="3464"/>
                    </a:cubicBezTo>
                    <a:cubicBezTo>
                      <a:pt x="89059" y="36611"/>
                      <a:pt x="49435" y="59661"/>
                      <a:pt x="2286" y="68900"/>
                    </a:cubicBezTo>
                    <a:close/>
                  </a:path>
                </a:pathLst>
              </a:custGeom>
              <a:solidFill>
                <a:srgbClr val="E2E2E6"/>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46AAB5E9-6988-FBC0-A2EC-3A60452AB78D}"/>
                  </a:ext>
                </a:extLst>
              </p:cNvPr>
              <p:cNvSpPr/>
              <p:nvPr/>
            </p:nvSpPr>
            <p:spPr>
              <a:xfrm>
                <a:off x="5428392" y="2443292"/>
                <a:ext cx="71231" cy="47398"/>
              </a:xfrm>
              <a:custGeom>
                <a:avLst/>
                <a:gdLst>
                  <a:gd name="connsiteX0" fmla="*/ 14478 w 71231"/>
                  <a:gd name="connsiteY0" fmla="*/ 46065 h 47398"/>
                  <a:gd name="connsiteX1" fmla="*/ 0 w 71231"/>
                  <a:gd name="connsiteY1" fmla="*/ 44541 h 47398"/>
                  <a:gd name="connsiteX2" fmla="*/ 54292 w 71231"/>
                  <a:gd name="connsiteY2" fmla="*/ 2346 h 47398"/>
                  <a:gd name="connsiteX3" fmla="*/ 64008 w 71231"/>
                  <a:gd name="connsiteY3" fmla="*/ 19967 h 47398"/>
                  <a:gd name="connsiteX4" fmla="*/ 24670 w 71231"/>
                  <a:gd name="connsiteY4" fmla="*/ 47208 h 47398"/>
                  <a:gd name="connsiteX5" fmla="*/ 24670 w 71231"/>
                  <a:gd name="connsiteY5" fmla="*/ 47399 h 47398"/>
                  <a:gd name="connsiteX6" fmla="*/ 14478 w 71231"/>
                  <a:gd name="connsiteY6" fmla="*/ 46161 h 4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31" h="47398">
                    <a:moveTo>
                      <a:pt x="14478" y="46065"/>
                    </a:moveTo>
                    <a:cubicBezTo>
                      <a:pt x="9620" y="45589"/>
                      <a:pt x="4858" y="45018"/>
                      <a:pt x="0" y="44541"/>
                    </a:cubicBezTo>
                    <a:cubicBezTo>
                      <a:pt x="15049" y="26539"/>
                      <a:pt x="32099" y="9775"/>
                      <a:pt x="54292" y="2346"/>
                    </a:cubicBezTo>
                    <a:cubicBezTo>
                      <a:pt x="76867" y="-5274"/>
                      <a:pt x="73342" y="7013"/>
                      <a:pt x="64008" y="19967"/>
                    </a:cubicBezTo>
                    <a:cubicBezTo>
                      <a:pt x="49435" y="26920"/>
                      <a:pt x="35814" y="35302"/>
                      <a:pt x="24670" y="47208"/>
                    </a:cubicBezTo>
                    <a:cubicBezTo>
                      <a:pt x="24670" y="47208"/>
                      <a:pt x="24670" y="47399"/>
                      <a:pt x="24670" y="47399"/>
                    </a:cubicBezTo>
                    <a:cubicBezTo>
                      <a:pt x="21241" y="47018"/>
                      <a:pt x="17907" y="46637"/>
                      <a:pt x="14478" y="46161"/>
                    </a:cubicBezTo>
                    <a:close/>
                  </a:path>
                </a:pathLst>
              </a:custGeom>
              <a:solidFill>
                <a:srgbClr val="E1E7EB"/>
              </a:solid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4F5C12B6-4E55-C7A1-67F3-80B8742D689B}"/>
                  </a:ext>
                </a:extLst>
              </p:cNvPr>
              <p:cNvSpPr/>
              <p:nvPr/>
            </p:nvSpPr>
            <p:spPr>
              <a:xfrm>
                <a:off x="5453062" y="2462906"/>
                <a:ext cx="39338" cy="27499"/>
              </a:xfrm>
              <a:custGeom>
                <a:avLst/>
                <a:gdLst>
                  <a:gd name="connsiteX0" fmla="*/ 0 w 39338"/>
                  <a:gd name="connsiteY0" fmla="*/ 27499 h 27499"/>
                  <a:gd name="connsiteX1" fmla="*/ 39338 w 39338"/>
                  <a:gd name="connsiteY1" fmla="*/ 258 h 27499"/>
                  <a:gd name="connsiteX2" fmla="*/ 0 w 39338"/>
                  <a:gd name="connsiteY2" fmla="*/ 27499 h 27499"/>
                </a:gdLst>
                <a:ahLst/>
                <a:cxnLst>
                  <a:cxn ang="0">
                    <a:pos x="connsiteX0" y="connsiteY0"/>
                  </a:cxn>
                  <a:cxn ang="0">
                    <a:pos x="connsiteX1" y="connsiteY1"/>
                  </a:cxn>
                  <a:cxn ang="0">
                    <a:pos x="connsiteX2" y="connsiteY2"/>
                  </a:cxn>
                </a:cxnLst>
                <a:rect l="l" t="t" r="r" b="b"/>
                <a:pathLst>
                  <a:path w="39338" h="27499">
                    <a:moveTo>
                      <a:pt x="0" y="27499"/>
                    </a:moveTo>
                    <a:cubicBezTo>
                      <a:pt x="7239" y="10069"/>
                      <a:pt x="18383" y="-1933"/>
                      <a:pt x="39338" y="258"/>
                    </a:cubicBezTo>
                    <a:cubicBezTo>
                      <a:pt x="32290" y="18070"/>
                      <a:pt x="15621" y="21975"/>
                      <a:pt x="0" y="27499"/>
                    </a:cubicBezTo>
                    <a:close/>
                  </a:path>
                </a:pathLst>
              </a:custGeom>
              <a:solidFill>
                <a:srgbClr val="ADB2B5"/>
              </a:solid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288C478E-9E88-5864-582A-73D2683A3957}"/>
                  </a:ext>
                </a:extLst>
              </p:cNvPr>
              <p:cNvSpPr/>
              <p:nvPr/>
            </p:nvSpPr>
            <p:spPr>
              <a:xfrm>
                <a:off x="3980180" y="2706055"/>
                <a:ext cx="420758" cy="319564"/>
              </a:xfrm>
              <a:custGeom>
                <a:avLst/>
                <a:gdLst>
                  <a:gd name="connsiteX0" fmla="*/ 5842 w 420758"/>
                  <a:gd name="connsiteY0" fmla="*/ 134489 h 319564"/>
                  <a:gd name="connsiteX1" fmla="*/ 7556 w 420758"/>
                  <a:gd name="connsiteY1" fmla="*/ 96199 h 319564"/>
                  <a:gd name="connsiteX2" fmla="*/ 83185 w 420758"/>
                  <a:gd name="connsiteY2" fmla="*/ 152682 h 319564"/>
                  <a:gd name="connsiteX3" fmla="*/ 169291 w 420758"/>
                  <a:gd name="connsiteY3" fmla="*/ 138109 h 319564"/>
                  <a:gd name="connsiteX4" fmla="*/ 187389 w 420758"/>
                  <a:gd name="connsiteY4" fmla="*/ 39715 h 319564"/>
                  <a:gd name="connsiteX5" fmla="*/ 159766 w 420758"/>
                  <a:gd name="connsiteY5" fmla="*/ 2187 h 319564"/>
                  <a:gd name="connsiteX6" fmla="*/ 251873 w 420758"/>
                  <a:gd name="connsiteY6" fmla="*/ 46764 h 319564"/>
                  <a:gd name="connsiteX7" fmla="*/ 262446 w 420758"/>
                  <a:gd name="connsiteY7" fmla="*/ 76768 h 319564"/>
                  <a:gd name="connsiteX8" fmla="*/ 267970 w 420758"/>
                  <a:gd name="connsiteY8" fmla="*/ 97342 h 319564"/>
                  <a:gd name="connsiteX9" fmla="*/ 275495 w 420758"/>
                  <a:gd name="connsiteY9" fmla="*/ 82959 h 319564"/>
                  <a:gd name="connsiteX10" fmla="*/ 312547 w 420758"/>
                  <a:gd name="connsiteY10" fmla="*/ 19618 h 319564"/>
                  <a:gd name="connsiteX11" fmla="*/ 340836 w 420758"/>
                  <a:gd name="connsiteY11" fmla="*/ 78673 h 319564"/>
                  <a:gd name="connsiteX12" fmla="*/ 311785 w 420758"/>
                  <a:gd name="connsiteY12" fmla="*/ 134013 h 319564"/>
                  <a:gd name="connsiteX13" fmla="*/ 298640 w 420758"/>
                  <a:gd name="connsiteY13" fmla="*/ 157540 h 319564"/>
                  <a:gd name="connsiteX14" fmla="*/ 293211 w 420758"/>
                  <a:gd name="connsiteY14" fmla="*/ 185162 h 319564"/>
                  <a:gd name="connsiteX15" fmla="*/ 348361 w 420758"/>
                  <a:gd name="connsiteY15" fmla="*/ 75815 h 319564"/>
                  <a:gd name="connsiteX16" fmla="*/ 389223 w 420758"/>
                  <a:gd name="connsiteY16" fmla="*/ 20761 h 319564"/>
                  <a:gd name="connsiteX17" fmla="*/ 403987 w 420758"/>
                  <a:gd name="connsiteY17" fmla="*/ 16379 h 319564"/>
                  <a:gd name="connsiteX18" fmla="*/ 420465 w 420758"/>
                  <a:gd name="connsiteY18" fmla="*/ 43240 h 319564"/>
                  <a:gd name="connsiteX19" fmla="*/ 354362 w 420758"/>
                  <a:gd name="connsiteY19" fmla="*/ 193925 h 319564"/>
                  <a:gd name="connsiteX20" fmla="*/ 239585 w 420758"/>
                  <a:gd name="connsiteY20" fmla="*/ 233359 h 319564"/>
                  <a:gd name="connsiteX21" fmla="*/ 310832 w 420758"/>
                  <a:gd name="connsiteY21" fmla="*/ 259457 h 319564"/>
                  <a:gd name="connsiteX22" fmla="*/ 345027 w 420758"/>
                  <a:gd name="connsiteY22" fmla="*/ 281841 h 319564"/>
                  <a:gd name="connsiteX23" fmla="*/ 339693 w 420758"/>
                  <a:gd name="connsiteY23" fmla="*/ 308987 h 319564"/>
                  <a:gd name="connsiteX24" fmla="*/ 185579 w 420758"/>
                  <a:gd name="connsiteY24" fmla="*/ 289461 h 319564"/>
                  <a:gd name="connsiteX25" fmla="*/ 5842 w 420758"/>
                  <a:gd name="connsiteY25" fmla="*/ 134394 h 31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0758" h="319564">
                    <a:moveTo>
                      <a:pt x="5842" y="134489"/>
                    </a:moveTo>
                    <a:cubicBezTo>
                      <a:pt x="-9208" y="121059"/>
                      <a:pt x="9842" y="109153"/>
                      <a:pt x="7556" y="96199"/>
                    </a:cubicBezTo>
                    <a:cubicBezTo>
                      <a:pt x="23749" y="127060"/>
                      <a:pt x="52038" y="141728"/>
                      <a:pt x="83185" y="152682"/>
                    </a:cubicBezTo>
                    <a:cubicBezTo>
                      <a:pt x="116523" y="175161"/>
                      <a:pt x="145669" y="161921"/>
                      <a:pt x="169291" y="138109"/>
                    </a:cubicBezTo>
                    <a:cubicBezTo>
                      <a:pt x="196437" y="110772"/>
                      <a:pt x="205772" y="76768"/>
                      <a:pt x="187389" y="39715"/>
                    </a:cubicBezTo>
                    <a:cubicBezTo>
                      <a:pt x="180435" y="25714"/>
                      <a:pt x="170053" y="13903"/>
                      <a:pt x="159766" y="2187"/>
                    </a:cubicBezTo>
                    <a:cubicBezTo>
                      <a:pt x="191580" y="-7433"/>
                      <a:pt x="240538" y="15998"/>
                      <a:pt x="251873" y="46764"/>
                    </a:cubicBezTo>
                    <a:cubicBezTo>
                      <a:pt x="255492" y="56670"/>
                      <a:pt x="251682" y="69243"/>
                      <a:pt x="262446" y="76768"/>
                    </a:cubicBezTo>
                    <a:cubicBezTo>
                      <a:pt x="269684" y="82197"/>
                      <a:pt x="270923" y="89245"/>
                      <a:pt x="267970" y="97342"/>
                    </a:cubicBezTo>
                    <a:cubicBezTo>
                      <a:pt x="271494" y="93056"/>
                      <a:pt x="272161" y="87055"/>
                      <a:pt x="275495" y="82959"/>
                    </a:cubicBezTo>
                    <a:cubicBezTo>
                      <a:pt x="291021" y="63718"/>
                      <a:pt x="299498" y="40382"/>
                      <a:pt x="312547" y="19618"/>
                    </a:cubicBezTo>
                    <a:cubicBezTo>
                      <a:pt x="332835" y="34096"/>
                      <a:pt x="322358" y="63337"/>
                      <a:pt x="340836" y="78673"/>
                    </a:cubicBezTo>
                    <a:cubicBezTo>
                      <a:pt x="347027" y="105438"/>
                      <a:pt x="338646" y="124583"/>
                      <a:pt x="311785" y="134013"/>
                    </a:cubicBezTo>
                    <a:cubicBezTo>
                      <a:pt x="285115" y="129250"/>
                      <a:pt x="302355" y="149348"/>
                      <a:pt x="298640" y="157540"/>
                    </a:cubicBezTo>
                    <a:cubicBezTo>
                      <a:pt x="299593" y="165160"/>
                      <a:pt x="295211" y="171732"/>
                      <a:pt x="293211" y="185162"/>
                    </a:cubicBezTo>
                    <a:cubicBezTo>
                      <a:pt x="325025" y="151158"/>
                      <a:pt x="352933" y="121916"/>
                      <a:pt x="348361" y="75815"/>
                    </a:cubicBezTo>
                    <a:cubicBezTo>
                      <a:pt x="353790" y="51622"/>
                      <a:pt x="387032" y="48097"/>
                      <a:pt x="389223" y="20761"/>
                    </a:cubicBezTo>
                    <a:cubicBezTo>
                      <a:pt x="389699" y="14855"/>
                      <a:pt x="398748" y="10569"/>
                      <a:pt x="403987" y="16379"/>
                    </a:cubicBezTo>
                    <a:cubicBezTo>
                      <a:pt x="411131" y="24380"/>
                      <a:pt x="422751" y="36953"/>
                      <a:pt x="420465" y="43240"/>
                    </a:cubicBezTo>
                    <a:cubicBezTo>
                      <a:pt x="401415" y="94675"/>
                      <a:pt x="397891" y="152777"/>
                      <a:pt x="354362" y="193925"/>
                    </a:cubicBezTo>
                    <a:cubicBezTo>
                      <a:pt x="322739" y="223834"/>
                      <a:pt x="281972" y="223453"/>
                      <a:pt x="239585" y="233359"/>
                    </a:cubicBezTo>
                    <a:cubicBezTo>
                      <a:pt x="261112" y="253933"/>
                      <a:pt x="277781" y="276793"/>
                      <a:pt x="310832" y="259457"/>
                    </a:cubicBezTo>
                    <a:cubicBezTo>
                      <a:pt x="322834" y="266029"/>
                      <a:pt x="338646" y="266791"/>
                      <a:pt x="345027" y="281841"/>
                    </a:cubicBezTo>
                    <a:cubicBezTo>
                      <a:pt x="348075" y="291842"/>
                      <a:pt x="347313" y="301081"/>
                      <a:pt x="339693" y="308987"/>
                    </a:cubicBezTo>
                    <a:cubicBezTo>
                      <a:pt x="284639" y="332419"/>
                      <a:pt x="232347" y="312892"/>
                      <a:pt x="185579" y="289461"/>
                    </a:cubicBezTo>
                    <a:cubicBezTo>
                      <a:pt x="113665" y="253456"/>
                      <a:pt x="49848" y="204403"/>
                      <a:pt x="5842" y="134394"/>
                    </a:cubicBezTo>
                    <a:close/>
                  </a:path>
                </a:pathLst>
              </a:custGeom>
              <a:solidFill>
                <a:srgbClr val="043659"/>
              </a:solidFill>
              <a:ln w="9525"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905CDAD5-3094-0E5D-4E38-2CDBE7719BEE}"/>
                  </a:ext>
                </a:extLst>
              </p:cNvPr>
              <p:cNvSpPr/>
              <p:nvPr/>
            </p:nvSpPr>
            <p:spPr>
              <a:xfrm>
                <a:off x="4252041" y="3001983"/>
                <a:ext cx="228423" cy="218323"/>
              </a:xfrm>
              <a:custGeom>
                <a:avLst/>
                <a:gdLst>
                  <a:gd name="connsiteX0" fmla="*/ 108885 w 228423"/>
                  <a:gd name="connsiteY0" fmla="*/ 218323 h 218323"/>
                  <a:gd name="connsiteX1" fmla="*/ 94121 w 228423"/>
                  <a:gd name="connsiteY1" fmla="*/ 190701 h 218323"/>
                  <a:gd name="connsiteX2" fmla="*/ 34304 w 228423"/>
                  <a:gd name="connsiteY2" fmla="*/ 128121 h 218323"/>
                  <a:gd name="connsiteX3" fmla="*/ 11825 w 228423"/>
                  <a:gd name="connsiteY3" fmla="*/ 110976 h 218323"/>
                  <a:gd name="connsiteX4" fmla="*/ 20112 w 228423"/>
                  <a:gd name="connsiteY4" fmla="*/ 74400 h 218323"/>
                  <a:gd name="connsiteX5" fmla="*/ 77167 w 228423"/>
                  <a:gd name="connsiteY5" fmla="*/ 52588 h 218323"/>
                  <a:gd name="connsiteX6" fmla="*/ 94407 w 228423"/>
                  <a:gd name="connsiteY6" fmla="*/ 16012 h 218323"/>
                  <a:gd name="connsiteX7" fmla="*/ 96312 w 228423"/>
                  <a:gd name="connsiteY7" fmla="*/ 9821 h 218323"/>
                  <a:gd name="connsiteX8" fmla="*/ 228424 w 228423"/>
                  <a:gd name="connsiteY8" fmla="*/ 19536 h 218323"/>
                  <a:gd name="connsiteX9" fmla="*/ 120124 w 228423"/>
                  <a:gd name="connsiteY9" fmla="*/ 208703 h 218323"/>
                  <a:gd name="connsiteX10" fmla="*/ 108885 w 228423"/>
                  <a:gd name="connsiteY10" fmla="*/ 218323 h 21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423" h="218323">
                    <a:moveTo>
                      <a:pt x="108885" y="218323"/>
                    </a:moveTo>
                    <a:cubicBezTo>
                      <a:pt x="103932" y="209084"/>
                      <a:pt x="99074" y="199940"/>
                      <a:pt x="94121" y="190701"/>
                    </a:cubicBezTo>
                    <a:cubicBezTo>
                      <a:pt x="69166" y="174603"/>
                      <a:pt x="61736" y="141933"/>
                      <a:pt x="34304" y="128121"/>
                    </a:cubicBezTo>
                    <a:cubicBezTo>
                      <a:pt x="26493" y="122787"/>
                      <a:pt x="18778" y="117358"/>
                      <a:pt x="11825" y="110976"/>
                    </a:cubicBezTo>
                    <a:cubicBezTo>
                      <a:pt x="-6463" y="94117"/>
                      <a:pt x="-3415" y="81925"/>
                      <a:pt x="20112" y="74400"/>
                    </a:cubicBezTo>
                    <a:cubicBezTo>
                      <a:pt x="39543" y="68209"/>
                      <a:pt x="59069" y="62494"/>
                      <a:pt x="77167" y="52588"/>
                    </a:cubicBezTo>
                    <a:cubicBezTo>
                      <a:pt x="92406" y="44301"/>
                      <a:pt x="103646" y="35253"/>
                      <a:pt x="94407" y="16012"/>
                    </a:cubicBezTo>
                    <a:cubicBezTo>
                      <a:pt x="95074" y="13917"/>
                      <a:pt x="95740" y="11916"/>
                      <a:pt x="96312" y="9821"/>
                    </a:cubicBezTo>
                    <a:cubicBezTo>
                      <a:pt x="142508" y="-16182"/>
                      <a:pt x="184323" y="17441"/>
                      <a:pt x="228424" y="19536"/>
                    </a:cubicBezTo>
                    <a:cubicBezTo>
                      <a:pt x="218041" y="97260"/>
                      <a:pt x="216803" y="180223"/>
                      <a:pt x="120124" y="208703"/>
                    </a:cubicBezTo>
                    <a:cubicBezTo>
                      <a:pt x="116410" y="211941"/>
                      <a:pt x="112600" y="215085"/>
                      <a:pt x="108885" y="218323"/>
                    </a:cubicBezTo>
                    <a:close/>
                  </a:path>
                </a:pathLst>
              </a:custGeom>
              <a:solidFill>
                <a:srgbClr val="B3B3B5"/>
              </a:solidFill>
              <a:ln w="9525"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EC9ADA6E-F71E-72CA-93C6-68A7C7A0DF85}"/>
                  </a:ext>
                </a:extLst>
              </p:cNvPr>
              <p:cNvSpPr/>
              <p:nvPr/>
            </p:nvSpPr>
            <p:spPr>
              <a:xfrm>
                <a:off x="4367117" y="2781585"/>
                <a:ext cx="332508" cy="213356"/>
              </a:xfrm>
              <a:custGeom>
                <a:avLst/>
                <a:gdLst>
                  <a:gd name="connsiteX0" fmla="*/ 133350 w 332508"/>
                  <a:gd name="connsiteY0" fmla="*/ 113729 h 213356"/>
                  <a:gd name="connsiteX1" fmla="*/ 132683 w 332508"/>
                  <a:gd name="connsiteY1" fmla="*/ 108109 h 213356"/>
                  <a:gd name="connsiteX2" fmla="*/ 282321 w 332508"/>
                  <a:gd name="connsiteY2" fmla="*/ 40005 h 213356"/>
                  <a:gd name="connsiteX3" fmla="*/ 304229 w 332508"/>
                  <a:gd name="connsiteY3" fmla="*/ 0 h 213356"/>
                  <a:gd name="connsiteX4" fmla="*/ 327184 w 332508"/>
                  <a:gd name="connsiteY4" fmla="*/ 40767 h 213356"/>
                  <a:gd name="connsiteX5" fmla="*/ 233077 w 332508"/>
                  <a:gd name="connsiteY5" fmla="*/ 138303 h 213356"/>
                  <a:gd name="connsiteX6" fmla="*/ 179451 w 332508"/>
                  <a:gd name="connsiteY6" fmla="*/ 163259 h 213356"/>
                  <a:gd name="connsiteX7" fmla="*/ 248126 w 332508"/>
                  <a:gd name="connsiteY7" fmla="*/ 154210 h 213356"/>
                  <a:gd name="connsiteX8" fmla="*/ 257080 w 332508"/>
                  <a:gd name="connsiteY8" fmla="*/ 182023 h 213356"/>
                  <a:gd name="connsiteX9" fmla="*/ 0 w 332508"/>
                  <a:gd name="connsiteY9" fmla="*/ 210407 h 213356"/>
                  <a:gd name="connsiteX10" fmla="*/ 96203 w 332508"/>
                  <a:gd name="connsiteY10" fmla="*/ 163068 h 213356"/>
                  <a:gd name="connsiteX11" fmla="*/ 133350 w 332508"/>
                  <a:gd name="connsiteY11" fmla="*/ 113538 h 21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508" h="213356">
                    <a:moveTo>
                      <a:pt x="133350" y="113729"/>
                    </a:moveTo>
                    <a:cubicBezTo>
                      <a:pt x="132779" y="111919"/>
                      <a:pt x="132493" y="110014"/>
                      <a:pt x="132683" y="108109"/>
                    </a:cubicBezTo>
                    <a:cubicBezTo>
                      <a:pt x="190881" y="103632"/>
                      <a:pt x="246126" y="92678"/>
                      <a:pt x="282321" y="40005"/>
                    </a:cubicBezTo>
                    <a:cubicBezTo>
                      <a:pt x="290989" y="27432"/>
                      <a:pt x="303562" y="16954"/>
                      <a:pt x="304229" y="0"/>
                    </a:cubicBezTo>
                    <a:cubicBezTo>
                      <a:pt x="331946" y="6572"/>
                      <a:pt x="338614" y="15621"/>
                      <a:pt x="327184" y="40767"/>
                    </a:cubicBezTo>
                    <a:cubicBezTo>
                      <a:pt x="307658" y="84011"/>
                      <a:pt x="282512" y="122682"/>
                      <a:pt x="233077" y="138303"/>
                    </a:cubicBezTo>
                    <a:cubicBezTo>
                      <a:pt x="216122" y="143637"/>
                      <a:pt x="200501" y="153352"/>
                      <a:pt x="179451" y="163259"/>
                    </a:cubicBezTo>
                    <a:cubicBezTo>
                      <a:pt x="209931" y="180880"/>
                      <a:pt x="225266" y="144209"/>
                      <a:pt x="248126" y="154210"/>
                    </a:cubicBezTo>
                    <a:cubicBezTo>
                      <a:pt x="256318" y="161830"/>
                      <a:pt x="227457" y="181261"/>
                      <a:pt x="257080" y="182023"/>
                    </a:cubicBezTo>
                    <a:cubicBezTo>
                      <a:pt x="174593" y="220027"/>
                      <a:pt x="87249" y="214598"/>
                      <a:pt x="0" y="210407"/>
                    </a:cubicBezTo>
                    <a:cubicBezTo>
                      <a:pt x="22288" y="175070"/>
                      <a:pt x="61722" y="171545"/>
                      <a:pt x="96203" y="163068"/>
                    </a:cubicBezTo>
                    <a:cubicBezTo>
                      <a:pt x="126206" y="155734"/>
                      <a:pt x="138208" y="143066"/>
                      <a:pt x="133350" y="113538"/>
                    </a:cubicBezTo>
                    <a:close/>
                  </a:path>
                </a:pathLst>
              </a:custGeom>
              <a:solidFill>
                <a:srgbClr val="063251"/>
              </a:solidFill>
              <a:ln w="9525"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E265F7B8-B4C9-A9A9-7E0F-B34102AE9D16}"/>
                  </a:ext>
                </a:extLst>
              </p:cNvPr>
              <p:cNvSpPr/>
              <p:nvPr/>
            </p:nvSpPr>
            <p:spPr>
              <a:xfrm>
                <a:off x="4319873" y="2882287"/>
                <a:ext cx="201474" cy="135124"/>
              </a:xfrm>
              <a:custGeom>
                <a:avLst/>
                <a:gdLst>
                  <a:gd name="connsiteX0" fmla="*/ 180594 w 201474"/>
                  <a:gd name="connsiteY0" fmla="*/ 13026 h 135124"/>
                  <a:gd name="connsiteX1" fmla="*/ 198501 w 201474"/>
                  <a:gd name="connsiteY1" fmla="*/ 43220 h 135124"/>
                  <a:gd name="connsiteX2" fmla="*/ 164497 w 201474"/>
                  <a:gd name="connsiteY2" fmla="*/ 71414 h 135124"/>
                  <a:gd name="connsiteX3" fmla="*/ 47244 w 201474"/>
                  <a:gd name="connsiteY3" fmla="*/ 109895 h 135124"/>
                  <a:gd name="connsiteX4" fmla="*/ 28575 w 201474"/>
                  <a:gd name="connsiteY4" fmla="*/ 129612 h 135124"/>
                  <a:gd name="connsiteX5" fmla="*/ 28956 w 201474"/>
                  <a:gd name="connsiteY5" fmla="*/ 129231 h 135124"/>
                  <a:gd name="connsiteX6" fmla="*/ 476 w 201474"/>
                  <a:gd name="connsiteY6" fmla="*/ 128659 h 135124"/>
                  <a:gd name="connsiteX7" fmla="*/ 0 w 201474"/>
                  <a:gd name="connsiteY7" fmla="*/ 100465 h 135124"/>
                  <a:gd name="connsiteX8" fmla="*/ 762 w 201474"/>
                  <a:gd name="connsiteY8" fmla="*/ 94750 h 135124"/>
                  <a:gd name="connsiteX9" fmla="*/ 18383 w 201474"/>
                  <a:gd name="connsiteY9" fmla="*/ 72081 h 135124"/>
                  <a:gd name="connsiteX10" fmla="*/ 57150 w 201474"/>
                  <a:gd name="connsiteY10" fmla="*/ 47506 h 135124"/>
                  <a:gd name="connsiteX11" fmla="*/ 83153 w 201474"/>
                  <a:gd name="connsiteY11" fmla="*/ 38648 h 135124"/>
                  <a:gd name="connsiteX12" fmla="*/ 180499 w 201474"/>
                  <a:gd name="connsiteY12" fmla="*/ 13121 h 13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474" h="135124">
                    <a:moveTo>
                      <a:pt x="180594" y="13026"/>
                    </a:moveTo>
                    <a:cubicBezTo>
                      <a:pt x="179642" y="27504"/>
                      <a:pt x="211074" y="24646"/>
                      <a:pt x="198501" y="43220"/>
                    </a:cubicBezTo>
                    <a:cubicBezTo>
                      <a:pt x="190500" y="55031"/>
                      <a:pt x="183642" y="72462"/>
                      <a:pt x="164497" y="71414"/>
                    </a:cubicBezTo>
                    <a:cubicBezTo>
                      <a:pt x="120205" y="68938"/>
                      <a:pt x="86868" y="98751"/>
                      <a:pt x="47244" y="109895"/>
                    </a:cubicBezTo>
                    <a:cubicBezTo>
                      <a:pt x="35147" y="110848"/>
                      <a:pt x="29528" y="117991"/>
                      <a:pt x="28575" y="129612"/>
                    </a:cubicBezTo>
                    <a:cubicBezTo>
                      <a:pt x="28575" y="129612"/>
                      <a:pt x="28956" y="129231"/>
                      <a:pt x="28956" y="129231"/>
                    </a:cubicBezTo>
                    <a:cubicBezTo>
                      <a:pt x="19336" y="137041"/>
                      <a:pt x="9811" y="137327"/>
                      <a:pt x="476" y="128659"/>
                    </a:cubicBezTo>
                    <a:cubicBezTo>
                      <a:pt x="286" y="119230"/>
                      <a:pt x="190" y="109895"/>
                      <a:pt x="0" y="100465"/>
                    </a:cubicBezTo>
                    <a:cubicBezTo>
                      <a:pt x="286" y="98560"/>
                      <a:pt x="571" y="96655"/>
                      <a:pt x="762" y="94750"/>
                    </a:cubicBezTo>
                    <a:cubicBezTo>
                      <a:pt x="3810" y="85035"/>
                      <a:pt x="12192" y="79415"/>
                      <a:pt x="18383" y="72081"/>
                    </a:cubicBezTo>
                    <a:cubicBezTo>
                      <a:pt x="26384" y="56174"/>
                      <a:pt x="42481" y="52745"/>
                      <a:pt x="57150" y="47506"/>
                    </a:cubicBezTo>
                    <a:cubicBezTo>
                      <a:pt x="66008" y="44363"/>
                      <a:pt x="81344" y="43982"/>
                      <a:pt x="83153" y="38648"/>
                    </a:cubicBezTo>
                    <a:cubicBezTo>
                      <a:pt x="103346" y="-19264"/>
                      <a:pt x="143065" y="2072"/>
                      <a:pt x="180499" y="13121"/>
                    </a:cubicBezTo>
                    <a:close/>
                  </a:path>
                </a:pathLst>
              </a:custGeom>
              <a:solidFill>
                <a:srgbClr val="0F6CA5"/>
              </a:solidFill>
              <a:ln w="9525"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F314CF47-7FE5-60F2-FB48-F03B29C8983D}"/>
                  </a:ext>
                </a:extLst>
              </p:cNvPr>
              <p:cNvSpPr/>
              <p:nvPr/>
            </p:nvSpPr>
            <p:spPr>
              <a:xfrm>
                <a:off x="4414350" y="2781585"/>
                <a:ext cx="260107" cy="116906"/>
              </a:xfrm>
              <a:custGeom>
                <a:avLst/>
                <a:gdLst>
                  <a:gd name="connsiteX0" fmla="*/ 256995 w 260107"/>
                  <a:gd name="connsiteY0" fmla="*/ 95 h 116906"/>
                  <a:gd name="connsiteX1" fmla="*/ 196416 w 260107"/>
                  <a:gd name="connsiteY1" fmla="*/ 91059 h 116906"/>
                  <a:gd name="connsiteX2" fmla="*/ 85450 w 260107"/>
                  <a:gd name="connsiteY2" fmla="*/ 108109 h 116906"/>
                  <a:gd name="connsiteX3" fmla="*/ 23823 w 260107"/>
                  <a:gd name="connsiteY3" fmla="*/ 86582 h 116906"/>
                  <a:gd name="connsiteX4" fmla="*/ 391 w 260107"/>
                  <a:gd name="connsiteY4" fmla="*/ 60389 h 116906"/>
                  <a:gd name="connsiteX5" fmla="*/ 31443 w 260107"/>
                  <a:gd name="connsiteY5" fmla="*/ 40958 h 116906"/>
                  <a:gd name="connsiteX6" fmla="*/ 54208 w 260107"/>
                  <a:gd name="connsiteY6" fmla="*/ 47244 h 116906"/>
                  <a:gd name="connsiteX7" fmla="*/ 238326 w 260107"/>
                  <a:gd name="connsiteY7" fmla="*/ 14478 h 116906"/>
                  <a:gd name="connsiteX8" fmla="*/ 257090 w 260107"/>
                  <a:gd name="connsiteY8" fmla="*/ 0 h 11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107" h="116906">
                    <a:moveTo>
                      <a:pt x="256995" y="95"/>
                    </a:moveTo>
                    <a:cubicBezTo>
                      <a:pt x="272902" y="53721"/>
                      <a:pt x="224039" y="68675"/>
                      <a:pt x="196416" y="91059"/>
                    </a:cubicBezTo>
                    <a:cubicBezTo>
                      <a:pt x="166222" y="115443"/>
                      <a:pt x="126026" y="125635"/>
                      <a:pt x="85450" y="108109"/>
                    </a:cubicBezTo>
                    <a:cubicBezTo>
                      <a:pt x="66876" y="95345"/>
                      <a:pt x="47159" y="86011"/>
                      <a:pt x="23823" y="86582"/>
                    </a:cubicBezTo>
                    <a:cubicBezTo>
                      <a:pt x="5821" y="87058"/>
                      <a:pt x="-1894" y="79153"/>
                      <a:pt x="391" y="60389"/>
                    </a:cubicBezTo>
                    <a:cubicBezTo>
                      <a:pt x="2868" y="40100"/>
                      <a:pt x="16489" y="39338"/>
                      <a:pt x="31443" y="40958"/>
                    </a:cubicBezTo>
                    <a:cubicBezTo>
                      <a:pt x="39158" y="41815"/>
                      <a:pt x="47350" y="43625"/>
                      <a:pt x="54208" y="47244"/>
                    </a:cubicBezTo>
                    <a:cubicBezTo>
                      <a:pt x="124312" y="84201"/>
                      <a:pt x="184891" y="70485"/>
                      <a:pt x="238326" y="14478"/>
                    </a:cubicBezTo>
                    <a:cubicBezTo>
                      <a:pt x="243755" y="8858"/>
                      <a:pt x="250804" y="4763"/>
                      <a:pt x="257090" y="0"/>
                    </a:cubicBezTo>
                    <a:close/>
                  </a:path>
                </a:pathLst>
              </a:custGeom>
              <a:solidFill>
                <a:srgbClr val="0F6CA5"/>
              </a:solidFill>
              <a:ln w="9525"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21FAB1BD-22A2-04AA-9A34-FBD5894BC089}"/>
                  </a:ext>
                </a:extLst>
              </p:cNvPr>
              <p:cNvSpPr/>
              <p:nvPr/>
            </p:nvSpPr>
            <p:spPr>
              <a:xfrm>
                <a:off x="4052296" y="2708337"/>
                <a:ext cx="136143" cy="172457"/>
              </a:xfrm>
              <a:custGeom>
                <a:avLst/>
                <a:gdLst>
                  <a:gd name="connsiteX0" fmla="*/ 87649 w 136143"/>
                  <a:gd name="connsiteY0" fmla="*/ 0 h 172457"/>
                  <a:gd name="connsiteX1" fmla="*/ 122796 w 136143"/>
                  <a:gd name="connsiteY1" fmla="*/ 125444 h 172457"/>
                  <a:gd name="connsiteX2" fmla="*/ 6591 w 136143"/>
                  <a:gd name="connsiteY2" fmla="*/ 163259 h 172457"/>
                  <a:gd name="connsiteX3" fmla="*/ 10973 w 136143"/>
                  <a:gd name="connsiteY3" fmla="*/ 150495 h 172457"/>
                  <a:gd name="connsiteX4" fmla="*/ 69456 w 136143"/>
                  <a:gd name="connsiteY4" fmla="*/ 117253 h 172457"/>
                  <a:gd name="connsiteX5" fmla="*/ 47930 w 136143"/>
                  <a:gd name="connsiteY5" fmla="*/ 75152 h 172457"/>
                  <a:gd name="connsiteX6" fmla="*/ 48692 w 136143"/>
                  <a:gd name="connsiteY6" fmla="*/ 75819 h 172457"/>
                  <a:gd name="connsiteX7" fmla="*/ 40596 w 136143"/>
                  <a:gd name="connsiteY7" fmla="*/ 59722 h 172457"/>
                  <a:gd name="connsiteX8" fmla="*/ 14497 w 136143"/>
                  <a:gd name="connsiteY8" fmla="*/ 36957 h 172457"/>
                  <a:gd name="connsiteX9" fmla="*/ 60503 w 136143"/>
                  <a:gd name="connsiteY9" fmla="*/ 34100 h 172457"/>
                  <a:gd name="connsiteX10" fmla="*/ 115462 w 136143"/>
                  <a:gd name="connsiteY10" fmla="*/ 90583 h 172457"/>
                  <a:gd name="connsiteX11" fmla="*/ 87649 w 136143"/>
                  <a:gd name="connsiteY11" fmla="*/ 95 h 17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143" h="172457">
                    <a:moveTo>
                      <a:pt x="87649" y="0"/>
                    </a:moveTo>
                    <a:cubicBezTo>
                      <a:pt x="135369" y="22670"/>
                      <a:pt x="149466" y="72962"/>
                      <a:pt x="122796" y="125444"/>
                    </a:cubicBezTo>
                    <a:cubicBezTo>
                      <a:pt x="102127" y="166116"/>
                      <a:pt x="45358" y="185166"/>
                      <a:pt x="6591" y="163259"/>
                    </a:cubicBezTo>
                    <a:cubicBezTo>
                      <a:pt x="-7601" y="155258"/>
                      <a:pt x="4591" y="153162"/>
                      <a:pt x="10973" y="150495"/>
                    </a:cubicBezTo>
                    <a:cubicBezTo>
                      <a:pt x="38881" y="154115"/>
                      <a:pt x="61265" y="144780"/>
                      <a:pt x="69456" y="117253"/>
                    </a:cubicBezTo>
                    <a:cubicBezTo>
                      <a:pt x="74695" y="99727"/>
                      <a:pt x="73838" y="79534"/>
                      <a:pt x="47930" y="75152"/>
                    </a:cubicBezTo>
                    <a:lnTo>
                      <a:pt x="48692" y="75819"/>
                    </a:lnTo>
                    <a:cubicBezTo>
                      <a:pt x="46025" y="70390"/>
                      <a:pt x="44310" y="64199"/>
                      <a:pt x="40596" y="59722"/>
                    </a:cubicBezTo>
                    <a:cubicBezTo>
                      <a:pt x="32976" y="50387"/>
                      <a:pt x="4591" y="58007"/>
                      <a:pt x="14497" y="36957"/>
                    </a:cubicBezTo>
                    <a:cubicBezTo>
                      <a:pt x="23451" y="17717"/>
                      <a:pt x="44406" y="28766"/>
                      <a:pt x="60503" y="34100"/>
                    </a:cubicBezTo>
                    <a:cubicBezTo>
                      <a:pt x="86887" y="42863"/>
                      <a:pt x="90983" y="72771"/>
                      <a:pt x="115462" y="90583"/>
                    </a:cubicBezTo>
                    <a:cubicBezTo>
                      <a:pt x="113271" y="55531"/>
                      <a:pt x="84125" y="32195"/>
                      <a:pt x="87649" y="95"/>
                    </a:cubicBezTo>
                    <a:close/>
                  </a:path>
                </a:pathLst>
              </a:custGeom>
              <a:solidFill>
                <a:srgbClr val="12699F"/>
              </a:solidFill>
              <a:ln w="9525"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18B530A3-C7CE-592B-14E2-7C836BB1156F}"/>
                  </a:ext>
                </a:extLst>
              </p:cNvPr>
              <p:cNvSpPr/>
              <p:nvPr/>
            </p:nvSpPr>
            <p:spPr>
              <a:xfrm>
                <a:off x="4477416" y="2726881"/>
                <a:ext cx="132969" cy="77087"/>
              </a:xfrm>
              <a:custGeom>
                <a:avLst/>
                <a:gdLst>
                  <a:gd name="connsiteX0" fmla="*/ 0 w 132969"/>
                  <a:gd name="connsiteY0" fmla="*/ 77088 h 77087"/>
                  <a:gd name="connsiteX1" fmla="*/ 113824 w 132969"/>
                  <a:gd name="connsiteY1" fmla="*/ 412 h 77087"/>
                  <a:gd name="connsiteX2" fmla="*/ 132874 w 132969"/>
                  <a:gd name="connsiteY2" fmla="*/ 9079 h 77087"/>
                  <a:gd name="connsiteX3" fmla="*/ 125444 w 132969"/>
                  <a:gd name="connsiteY3" fmla="*/ 24510 h 77087"/>
                  <a:gd name="connsiteX4" fmla="*/ 0 w 132969"/>
                  <a:gd name="connsiteY4" fmla="*/ 77088 h 77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69" h="77087">
                    <a:moveTo>
                      <a:pt x="0" y="77088"/>
                    </a:moveTo>
                    <a:cubicBezTo>
                      <a:pt x="34290" y="32892"/>
                      <a:pt x="59912" y="-4351"/>
                      <a:pt x="113824" y="412"/>
                    </a:cubicBezTo>
                    <a:cubicBezTo>
                      <a:pt x="121253" y="1078"/>
                      <a:pt x="131254" y="-827"/>
                      <a:pt x="132874" y="9079"/>
                    </a:cubicBezTo>
                    <a:cubicBezTo>
                      <a:pt x="133636" y="13747"/>
                      <a:pt x="129730" y="21652"/>
                      <a:pt x="125444" y="24510"/>
                    </a:cubicBezTo>
                    <a:cubicBezTo>
                      <a:pt x="90011" y="48227"/>
                      <a:pt x="53912" y="70897"/>
                      <a:pt x="0" y="77088"/>
                    </a:cubicBezTo>
                    <a:close/>
                  </a:path>
                </a:pathLst>
              </a:custGeom>
              <a:solidFill>
                <a:srgbClr val="15669C"/>
              </a:solidFill>
              <a:ln w="9525"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3EC03BFB-33BA-25EF-340B-5C95C2FB5881}"/>
                  </a:ext>
                </a:extLst>
              </p:cNvPr>
              <p:cNvSpPr/>
              <p:nvPr/>
            </p:nvSpPr>
            <p:spPr>
              <a:xfrm>
                <a:off x="4250816" y="2779485"/>
                <a:ext cx="96774" cy="123924"/>
              </a:xfrm>
              <a:custGeom>
                <a:avLst/>
                <a:gdLst>
                  <a:gd name="connsiteX0" fmla="*/ 77629 w 96774"/>
                  <a:gd name="connsiteY0" fmla="*/ 2481 h 123924"/>
                  <a:gd name="connsiteX1" fmla="*/ 96584 w 96774"/>
                  <a:gd name="connsiteY1" fmla="*/ 6767 h 123924"/>
                  <a:gd name="connsiteX2" fmla="*/ 0 w 96774"/>
                  <a:gd name="connsiteY2" fmla="*/ 123924 h 123924"/>
                  <a:gd name="connsiteX3" fmla="*/ 21907 w 96774"/>
                  <a:gd name="connsiteY3" fmla="*/ 79443 h 123924"/>
                  <a:gd name="connsiteX4" fmla="*/ 38671 w 96774"/>
                  <a:gd name="connsiteY4" fmla="*/ 54583 h 123924"/>
                  <a:gd name="connsiteX5" fmla="*/ 70199 w 96774"/>
                  <a:gd name="connsiteY5" fmla="*/ 5243 h 123924"/>
                  <a:gd name="connsiteX6" fmla="*/ 77629 w 96774"/>
                  <a:gd name="connsiteY6" fmla="*/ 2385 h 12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74" h="123924">
                    <a:moveTo>
                      <a:pt x="77629" y="2481"/>
                    </a:moveTo>
                    <a:cubicBezTo>
                      <a:pt x="84392" y="2481"/>
                      <a:pt x="95440" y="-5330"/>
                      <a:pt x="96584" y="6767"/>
                    </a:cubicBezTo>
                    <a:cubicBezTo>
                      <a:pt x="100394" y="50201"/>
                      <a:pt x="46577" y="114876"/>
                      <a:pt x="0" y="123924"/>
                    </a:cubicBezTo>
                    <a:cubicBezTo>
                      <a:pt x="476" y="105541"/>
                      <a:pt x="24098" y="98683"/>
                      <a:pt x="21907" y="79443"/>
                    </a:cubicBezTo>
                    <a:cubicBezTo>
                      <a:pt x="21431" y="67060"/>
                      <a:pt x="15907" y="51344"/>
                      <a:pt x="38671" y="54583"/>
                    </a:cubicBezTo>
                    <a:cubicBezTo>
                      <a:pt x="56483" y="42867"/>
                      <a:pt x="60484" y="22197"/>
                      <a:pt x="70199" y="5243"/>
                    </a:cubicBezTo>
                    <a:cubicBezTo>
                      <a:pt x="72771" y="4481"/>
                      <a:pt x="75247" y="3528"/>
                      <a:pt x="77629" y="2385"/>
                    </a:cubicBezTo>
                    <a:close/>
                  </a:path>
                </a:pathLst>
              </a:custGeom>
              <a:solidFill>
                <a:srgbClr val="12689D"/>
              </a:solidFill>
              <a:ln w="9525"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3707662C-93FF-D40E-828F-86494B20A43C}"/>
                  </a:ext>
                </a:extLst>
              </p:cNvPr>
              <p:cNvSpPr/>
              <p:nvPr/>
            </p:nvSpPr>
            <p:spPr>
              <a:xfrm>
                <a:off x="4372165" y="3020563"/>
                <a:ext cx="138303" cy="196056"/>
              </a:xfrm>
              <a:custGeom>
                <a:avLst/>
                <a:gdLst>
                  <a:gd name="connsiteX0" fmla="*/ 0 w 138303"/>
                  <a:gd name="connsiteY0" fmla="*/ 190123 h 196056"/>
                  <a:gd name="connsiteX1" fmla="*/ 91345 w 138303"/>
                  <a:gd name="connsiteY1" fmla="*/ 40485 h 196056"/>
                  <a:gd name="connsiteX2" fmla="*/ 108395 w 138303"/>
                  <a:gd name="connsiteY2" fmla="*/ 956 h 196056"/>
                  <a:gd name="connsiteX3" fmla="*/ 138303 w 138303"/>
                  <a:gd name="connsiteY3" fmla="*/ 18387 h 196056"/>
                  <a:gd name="connsiteX4" fmla="*/ 108680 w 138303"/>
                  <a:gd name="connsiteY4" fmla="*/ 58964 h 196056"/>
                  <a:gd name="connsiteX5" fmla="*/ 41434 w 138303"/>
                  <a:gd name="connsiteY5" fmla="*/ 181836 h 196056"/>
                  <a:gd name="connsiteX6" fmla="*/ 0 w 138303"/>
                  <a:gd name="connsiteY6" fmla="*/ 190123 h 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03" h="196056">
                    <a:moveTo>
                      <a:pt x="0" y="190123"/>
                    </a:moveTo>
                    <a:cubicBezTo>
                      <a:pt x="58674" y="157357"/>
                      <a:pt x="95060" y="110018"/>
                      <a:pt x="91345" y="40485"/>
                    </a:cubicBezTo>
                    <a:cubicBezTo>
                      <a:pt x="90392" y="22007"/>
                      <a:pt x="114871" y="18959"/>
                      <a:pt x="108395" y="956"/>
                    </a:cubicBezTo>
                    <a:cubicBezTo>
                      <a:pt x="123254" y="-1615"/>
                      <a:pt x="135731" y="4"/>
                      <a:pt x="138303" y="18387"/>
                    </a:cubicBezTo>
                    <a:cubicBezTo>
                      <a:pt x="119825" y="25626"/>
                      <a:pt x="109347" y="34865"/>
                      <a:pt x="108680" y="58964"/>
                    </a:cubicBezTo>
                    <a:cubicBezTo>
                      <a:pt x="107347" y="109923"/>
                      <a:pt x="86392" y="153547"/>
                      <a:pt x="41434" y="181836"/>
                    </a:cubicBezTo>
                    <a:cubicBezTo>
                      <a:pt x="29432" y="189361"/>
                      <a:pt x="17145" y="204410"/>
                      <a:pt x="0" y="190123"/>
                    </a:cubicBezTo>
                    <a:close/>
                  </a:path>
                </a:pathLst>
              </a:custGeom>
              <a:solidFill>
                <a:srgbClr val="2E3E49"/>
              </a:solidFill>
              <a:ln w="9525"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89633557-AD86-7EF3-3122-FF9C87E06C9A}"/>
                  </a:ext>
                </a:extLst>
              </p:cNvPr>
              <p:cNvSpPr/>
              <p:nvPr/>
            </p:nvSpPr>
            <p:spPr>
              <a:xfrm>
                <a:off x="4523384" y="2536792"/>
                <a:ext cx="107583" cy="114410"/>
              </a:xfrm>
              <a:custGeom>
                <a:avLst/>
                <a:gdLst>
                  <a:gd name="connsiteX0" fmla="*/ 91192 w 107583"/>
                  <a:gd name="connsiteY0" fmla="*/ 0 h 114410"/>
                  <a:gd name="connsiteX1" fmla="*/ 101955 w 107583"/>
                  <a:gd name="connsiteY1" fmla="*/ 23050 h 114410"/>
                  <a:gd name="connsiteX2" fmla="*/ 92811 w 107583"/>
                  <a:gd name="connsiteY2" fmla="*/ 47530 h 114410"/>
                  <a:gd name="connsiteX3" fmla="*/ 62427 w 107583"/>
                  <a:gd name="connsiteY3" fmla="*/ 96583 h 114410"/>
                  <a:gd name="connsiteX4" fmla="*/ 44424 w 107583"/>
                  <a:gd name="connsiteY4" fmla="*/ 113824 h 114410"/>
                  <a:gd name="connsiteX5" fmla="*/ 24422 w 107583"/>
                  <a:gd name="connsiteY5" fmla="*/ 104394 h 114410"/>
                  <a:gd name="connsiteX6" fmla="*/ 38 w 107583"/>
                  <a:gd name="connsiteY6" fmla="*/ 87630 h 114410"/>
                  <a:gd name="connsiteX7" fmla="*/ 20516 w 107583"/>
                  <a:gd name="connsiteY7" fmla="*/ 72676 h 114410"/>
                  <a:gd name="connsiteX8" fmla="*/ 91097 w 107583"/>
                  <a:gd name="connsiteY8" fmla="*/ 95 h 11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83" h="114410">
                    <a:moveTo>
                      <a:pt x="91192" y="0"/>
                    </a:moveTo>
                    <a:cubicBezTo>
                      <a:pt x="108623" y="1238"/>
                      <a:pt x="112052" y="7906"/>
                      <a:pt x="101955" y="23050"/>
                    </a:cubicBezTo>
                    <a:cubicBezTo>
                      <a:pt x="97288" y="30004"/>
                      <a:pt x="80238" y="33814"/>
                      <a:pt x="92811" y="47530"/>
                    </a:cubicBezTo>
                    <a:cubicBezTo>
                      <a:pt x="85477" y="65627"/>
                      <a:pt x="49091" y="65818"/>
                      <a:pt x="62427" y="96583"/>
                    </a:cubicBezTo>
                    <a:cubicBezTo>
                      <a:pt x="64331" y="110490"/>
                      <a:pt x="58521" y="116395"/>
                      <a:pt x="44424" y="113824"/>
                    </a:cubicBezTo>
                    <a:cubicBezTo>
                      <a:pt x="40043" y="105918"/>
                      <a:pt x="32328" y="105251"/>
                      <a:pt x="24422" y="104394"/>
                    </a:cubicBezTo>
                    <a:cubicBezTo>
                      <a:pt x="13373" y="103156"/>
                      <a:pt x="990" y="100774"/>
                      <a:pt x="38" y="87630"/>
                    </a:cubicBezTo>
                    <a:cubicBezTo>
                      <a:pt x="-820" y="75152"/>
                      <a:pt x="13182" y="77152"/>
                      <a:pt x="20516" y="72676"/>
                    </a:cubicBezTo>
                    <a:cubicBezTo>
                      <a:pt x="50235" y="54483"/>
                      <a:pt x="73285" y="29813"/>
                      <a:pt x="91097" y="95"/>
                    </a:cubicBezTo>
                    <a:close/>
                  </a:path>
                </a:pathLst>
              </a:custGeom>
              <a:solidFill>
                <a:srgbClr val="166697"/>
              </a:solidFill>
              <a:ln w="9525"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1AAEF505-E752-F95E-A118-6DC4EE32CC3A}"/>
                  </a:ext>
                </a:extLst>
              </p:cNvPr>
              <p:cNvSpPr/>
              <p:nvPr/>
            </p:nvSpPr>
            <p:spPr>
              <a:xfrm>
                <a:off x="4483798" y="2631482"/>
                <a:ext cx="126678" cy="82776"/>
              </a:xfrm>
              <a:custGeom>
                <a:avLst/>
                <a:gdLst>
                  <a:gd name="connsiteX0" fmla="*/ 84011 w 126678"/>
                  <a:gd name="connsiteY0" fmla="*/ 19038 h 82776"/>
                  <a:gd name="connsiteX1" fmla="*/ 102013 w 126678"/>
                  <a:gd name="connsiteY1" fmla="*/ 1798 h 82776"/>
                  <a:gd name="connsiteX2" fmla="*/ 126492 w 126678"/>
                  <a:gd name="connsiteY2" fmla="*/ 12085 h 82776"/>
                  <a:gd name="connsiteX3" fmla="*/ 0 w 126678"/>
                  <a:gd name="connsiteY3" fmla="*/ 82475 h 82776"/>
                  <a:gd name="connsiteX4" fmla="*/ 84106 w 126678"/>
                  <a:gd name="connsiteY4" fmla="*/ 19038 h 8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78" h="82776">
                    <a:moveTo>
                      <a:pt x="84011" y="19038"/>
                    </a:moveTo>
                    <a:cubicBezTo>
                      <a:pt x="90011" y="13323"/>
                      <a:pt x="96012" y="7513"/>
                      <a:pt x="102013" y="1798"/>
                    </a:cubicBezTo>
                    <a:cubicBezTo>
                      <a:pt x="112586" y="179"/>
                      <a:pt x="128588" y="-4298"/>
                      <a:pt x="126492" y="12085"/>
                    </a:cubicBezTo>
                    <a:cubicBezTo>
                      <a:pt x="122873" y="40565"/>
                      <a:pt x="41338" y="86952"/>
                      <a:pt x="0" y="82475"/>
                    </a:cubicBezTo>
                    <a:cubicBezTo>
                      <a:pt x="34766" y="64377"/>
                      <a:pt x="61341" y="43994"/>
                      <a:pt x="84106" y="19038"/>
                    </a:cubicBezTo>
                    <a:close/>
                  </a:path>
                </a:pathLst>
              </a:custGeom>
              <a:solidFill>
                <a:srgbClr val="16699B"/>
              </a:solidFill>
              <a:ln w="9525"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FF4E3E20-E503-B66C-32C3-3C708C840418}"/>
                  </a:ext>
                </a:extLst>
              </p:cNvPr>
              <p:cNvSpPr/>
              <p:nvPr/>
            </p:nvSpPr>
            <p:spPr>
              <a:xfrm>
                <a:off x="4706470" y="2422168"/>
                <a:ext cx="76984" cy="47509"/>
              </a:xfrm>
              <a:custGeom>
                <a:avLst/>
                <a:gdLst>
                  <a:gd name="connsiteX0" fmla="*/ 11072 w 76984"/>
                  <a:gd name="connsiteY0" fmla="*/ 896 h 47509"/>
                  <a:gd name="connsiteX1" fmla="*/ 76985 w 76984"/>
                  <a:gd name="connsiteY1" fmla="*/ 11850 h 47509"/>
                  <a:gd name="connsiteX2" fmla="*/ 37742 w 76984"/>
                  <a:gd name="connsiteY2" fmla="*/ 42615 h 47509"/>
                  <a:gd name="connsiteX3" fmla="*/ 2880 w 76984"/>
                  <a:gd name="connsiteY3" fmla="*/ 11278 h 47509"/>
                  <a:gd name="connsiteX4" fmla="*/ 11072 w 76984"/>
                  <a:gd name="connsiteY4" fmla="*/ 896 h 4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84" h="47509">
                    <a:moveTo>
                      <a:pt x="11072" y="896"/>
                    </a:moveTo>
                    <a:cubicBezTo>
                      <a:pt x="33932" y="-1009"/>
                      <a:pt x="56506" y="-914"/>
                      <a:pt x="76985" y="11850"/>
                    </a:cubicBezTo>
                    <a:cubicBezTo>
                      <a:pt x="71270" y="31376"/>
                      <a:pt x="53934" y="36519"/>
                      <a:pt x="37742" y="42615"/>
                    </a:cubicBezTo>
                    <a:cubicBezTo>
                      <a:pt x="5928" y="54712"/>
                      <a:pt x="-6073" y="44425"/>
                      <a:pt x="2880" y="11278"/>
                    </a:cubicBezTo>
                    <a:cubicBezTo>
                      <a:pt x="5643" y="7849"/>
                      <a:pt x="8405" y="4325"/>
                      <a:pt x="11072" y="896"/>
                    </a:cubicBezTo>
                    <a:close/>
                  </a:path>
                </a:pathLst>
              </a:custGeom>
              <a:solidFill>
                <a:srgbClr val="B6B9C1"/>
              </a:solidFill>
              <a:ln w="9525"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F5D4683D-E3C3-B96B-7BD2-020C48B26222}"/>
                  </a:ext>
                </a:extLst>
              </p:cNvPr>
              <p:cNvSpPr/>
              <p:nvPr/>
            </p:nvSpPr>
            <p:spPr>
              <a:xfrm>
                <a:off x="4768446" y="2705958"/>
                <a:ext cx="38911" cy="123632"/>
              </a:xfrm>
              <a:custGeom>
                <a:avLst/>
                <a:gdLst>
                  <a:gd name="connsiteX0" fmla="*/ 17390 w 38911"/>
                  <a:gd name="connsiteY0" fmla="*/ 950 h 123632"/>
                  <a:gd name="connsiteX1" fmla="*/ 28058 w 38911"/>
                  <a:gd name="connsiteY1" fmla="*/ 123632 h 123632"/>
                  <a:gd name="connsiteX2" fmla="*/ 1483 w 38911"/>
                  <a:gd name="connsiteY2" fmla="*/ 18191 h 123632"/>
                  <a:gd name="connsiteX3" fmla="*/ 17390 w 38911"/>
                  <a:gd name="connsiteY3" fmla="*/ 950 h 123632"/>
                </a:gdLst>
                <a:ahLst/>
                <a:cxnLst>
                  <a:cxn ang="0">
                    <a:pos x="connsiteX0" y="connsiteY0"/>
                  </a:cxn>
                  <a:cxn ang="0">
                    <a:pos x="connsiteX1" y="connsiteY1"/>
                  </a:cxn>
                  <a:cxn ang="0">
                    <a:pos x="connsiteX2" y="connsiteY2"/>
                  </a:cxn>
                  <a:cxn ang="0">
                    <a:pos x="connsiteX3" y="connsiteY3"/>
                  </a:cxn>
                </a:cxnLst>
                <a:rect l="l" t="t" r="r" b="b"/>
                <a:pathLst>
                  <a:path w="38911" h="123632">
                    <a:moveTo>
                      <a:pt x="17390" y="950"/>
                    </a:moveTo>
                    <a:cubicBezTo>
                      <a:pt x="47394" y="39527"/>
                      <a:pt x="41107" y="81246"/>
                      <a:pt x="28058" y="123632"/>
                    </a:cubicBezTo>
                    <a:cubicBezTo>
                      <a:pt x="19295" y="88485"/>
                      <a:pt x="11008" y="53147"/>
                      <a:pt x="1483" y="18191"/>
                    </a:cubicBezTo>
                    <a:cubicBezTo>
                      <a:pt x="-2898" y="2189"/>
                      <a:pt x="2436" y="-2193"/>
                      <a:pt x="17390" y="950"/>
                    </a:cubicBezTo>
                    <a:close/>
                  </a:path>
                </a:pathLst>
              </a:custGeom>
              <a:solidFill>
                <a:srgbClr val="C9D1D9"/>
              </a:solidFill>
              <a:ln w="9525"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587D88FF-8E37-F810-49B9-132125D45947}"/>
                  </a:ext>
                </a:extLst>
              </p:cNvPr>
              <p:cNvSpPr/>
              <p:nvPr/>
            </p:nvSpPr>
            <p:spPr>
              <a:xfrm>
                <a:off x="4747450" y="2640710"/>
                <a:ext cx="154400" cy="45374"/>
              </a:xfrm>
              <a:custGeom>
                <a:avLst/>
                <a:gdLst>
                  <a:gd name="connsiteX0" fmla="*/ 12668 w 154400"/>
                  <a:gd name="connsiteY0" fmla="*/ 0 h 45374"/>
                  <a:gd name="connsiteX1" fmla="*/ 84867 w 154400"/>
                  <a:gd name="connsiteY1" fmla="*/ 26765 h 45374"/>
                  <a:gd name="connsiteX2" fmla="*/ 154400 w 154400"/>
                  <a:gd name="connsiteY2" fmla="*/ 16573 h 45374"/>
                  <a:gd name="connsiteX3" fmla="*/ 0 w 154400"/>
                  <a:gd name="connsiteY3" fmla="*/ 8001 h 45374"/>
                  <a:gd name="connsiteX4" fmla="*/ 12668 w 154400"/>
                  <a:gd name="connsiteY4" fmla="*/ 95 h 4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00" h="45374">
                    <a:moveTo>
                      <a:pt x="12668" y="0"/>
                    </a:moveTo>
                    <a:cubicBezTo>
                      <a:pt x="33338" y="18097"/>
                      <a:pt x="54673" y="34195"/>
                      <a:pt x="84867" y="26765"/>
                    </a:cubicBezTo>
                    <a:cubicBezTo>
                      <a:pt x="108013" y="23336"/>
                      <a:pt x="131254" y="20002"/>
                      <a:pt x="154400" y="16573"/>
                    </a:cubicBezTo>
                    <a:cubicBezTo>
                      <a:pt x="96012" y="57245"/>
                      <a:pt x="60960" y="55245"/>
                      <a:pt x="0" y="8001"/>
                    </a:cubicBezTo>
                    <a:cubicBezTo>
                      <a:pt x="4191" y="5334"/>
                      <a:pt x="8477" y="2667"/>
                      <a:pt x="12668" y="95"/>
                    </a:cubicBezTo>
                    <a:close/>
                  </a:path>
                </a:pathLst>
              </a:custGeom>
              <a:solidFill>
                <a:srgbClr val="52585D"/>
              </a:solidFill>
              <a:ln w="9525"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5FA2424F-1D35-E2FD-9FC9-60C1E6749319}"/>
                  </a:ext>
                </a:extLst>
              </p:cNvPr>
              <p:cNvSpPr/>
              <p:nvPr/>
            </p:nvSpPr>
            <p:spPr>
              <a:xfrm>
                <a:off x="4224337" y="2528505"/>
                <a:ext cx="84391" cy="58197"/>
              </a:xfrm>
              <a:custGeom>
                <a:avLst/>
                <a:gdLst>
                  <a:gd name="connsiteX0" fmla="*/ 95 w 84391"/>
                  <a:gd name="connsiteY0" fmla="*/ 17717 h 58197"/>
                  <a:gd name="connsiteX1" fmla="*/ 28099 w 84391"/>
                  <a:gd name="connsiteY1" fmla="*/ 0 h 58197"/>
                  <a:gd name="connsiteX2" fmla="*/ 84391 w 84391"/>
                  <a:gd name="connsiteY2" fmla="*/ 58198 h 58197"/>
                  <a:gd name="connsiteX3" fmla="*/ 0 w 84391"/>
                  <a:gd name="connsiteY3" fmla="*/ 17812 h 58197"/>
                </a:gdLst>
                <a:ahLst/>
                <a:cxnLst>
                  <a:cxn ang="0">
                    <a:pos x="connsiteX0" y="connsiteY0"/>
                  </a:cxn>
                  <a:cxn ang="0">
                    <a:pos x="connsiteX1" y="connsiteY1"/>
                  </a:cxn>
                  <a:cxn ang="0">
                    <a:pos x="connsiteX2" y="connsiteY2"/>
                  </a:cxn>
                  <a:cxn ang="0">
                    <a:pos x="connsiteX3" y="connsiteY3"/>
                  </a:cxn>
                </a:cxnLst>
                <a:rect l="l" t="t" r="r" b="b"/>
                <a:pathLst>
                  <a:path w="84391" h="58197">
                    <a:moveTo>
                      <a:pt x="95" y="17717"/>
                    </a:moveTo>
                    <a:cubicBezTo>
                      <a:pt x="9430" y="11811"/>
                      <a:pt x="18764" y="5906"/>
                      <a:pt x="28099" y="0"/>
                    </a:cubicBezTo>
                    <a:cubicBezTo>
                      <a:pt x="52959" y="9525"/>
                      <a:pt x="67532" y="29051"/>
                      <a:pt x="84391" y="58198"/>
                    </a:cubicBezTo>
                    <a:cubicBezTo>
                      <a:pt x="49149" y="48101"/>
                      <a:pt x="23622" y="35147"/>
                      <a:pt x="0" y="17812"/>
                    </a:cubicBezTo>
                    <a:close/>
                  </a:path>
                </a:pathLst>
              </a:custGeom>
              <a:solidFill>
                <a:srgbClr val="ABB2BB"/>
              </a:solidFill>
              <a:ln w="9525"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6D6CD9B7-E80B-E816-6B59-EF06724808AD}"/>
                  </a:ext>
                </a:extLst>
              </p:cNvPr>
              <p:cNvSpPr/>
              <p:nvPr/>
            </p:nvSpPr>
            <p:spPr>
              <a:xfrm>
                <a:off x="4242715" y="2725673"/>
                <a:ext cx="50567" cy="80060"/>
              </a:xfrm>
              <a:custGeom>
                <a:avLst/>
                <a:gdLst>
                  <a:gd name="connsiteX0" fmla="*/ 50012 w 50567"/>
                  <a:gd name="connsiteY0" fmla="*/ 95 h 80060"/>
                  <a:gd name="connsiteX1" fmla="*/ 18675 w 50567"/>
                  <a:gd name="connsiteY1" fmla="*/ 70485 h 80060"/>
                  <a:gd name="connsiteX2" fmla="*/ 2006 w 50567"/>
                  <a:gd name="connsiteY2" fmla="*/ 75438 h 80060"/>
                  <a:gd name="connsiteX3" fmla="*/ 5 w 50567"/>
                  <a:gd name="connsiteY3" fmla="*/ 57150 h 80060"/>
                  <a:gd name="connsiteX4" fmla="*/ 50107 w 50567"/>
                  <a:gd name="connsiteY4" fmla="*/ 0 h 80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67" h="80060">
                    <a:moveTo>
                      <a:pt x="50012" y="95"/>
                    </a:moveTo>
                    <a:cubicBezTo>
                      <a:pt x="54393" y="30099"/>
                      <a:pt x="31819" y="48292"/>
                      <a:pt x="18675" y="70485"/>
                    </a:cubicBezTo>
                    <a:cubicBezTo>
                      <a:pt x="14960" y="76676"/>
                      <a:pt x="9721" y="85630"/>
                      <a:pt x="2006" y="75438"/>
                    </a:cubicBezTo>
                    <a:cubicBezTo>
                      <a:pt x="-1138" y="71247"/>
                      <a:pt x="482" y="63341"/>
                      <a:pt x="5" y="57150"/>
                    </a:cubicBezTo>
                    <a:cubicBezTo>
                      <a:pt x="26485" y="46672"/>
                      <a:pt x="15245" y="3238"/>
                      <a:pt x="50107" y="0"/>
                    </a:cubicBezTo>
                    <a:close/>
                  </a:path>
                </a:pathLst>
              </a:custGeom>
              <a:solidFill>
                <a:srgbClr val="146496"/>
              </a:solidFill>
              <a:ln w="9525"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C5D1FBBA-2B2B-8FA9-73FC-1321771D2185}"/>
                  </a:ext>
                </a:extLst>
              </p:cNvPr>
              <p:cNvSpPr/>
              <p:nvPr/>
            </p:nvSpPr>
            <p:spPr>
              <a:xfrm>
                <a:off x="4628942" y="2562082"/>
                <a:ext cx="54362" cy="42373"/>
              </a:xfrm>
              <a:custGeom>
                <a:avLst/>
                <a:gdLst>
                  <a:gd name="connsiteX0" fmla="*/ 6208 w 54362"/>
                  <a:gd name="connsiteY0" fmla="*/ 23097 h 42373"/>
                  <a:gd name="connsiteX1" fmla="*/ 14686 w 54362"/>
                  <a:gd name="connsiteY1" fmla="*/ 19859 h 42373"/>
                  <a:gd name="connsiteX2" fmla="*/ 52690 w 54362"/>
                  <a:gd name="connsiteY2" fmla="*/ 2904 h 42373"/>
                  <a:gd name="connsiteX3" fmla="*/ 53071 w 54362"/>
                  <a:gd name="connsiteY3" fmla="*/ 14811 h 42373"/>
                  <a:gd name="connsiteX4" fmla="*/ 2398 w 54362"/>
                  <a:gd name="connsiteY4" fmla="*/ 41957 h 42373"/>
                  <a:gd name="connsiteX5" fmla="*/ 6399 w 54362"/>
                  <a:gd name="connsiteY5" fmla="*/ 23002 h 42373"/>
                  <a:gd name="connsiteX6" fmla="*/ 6208 w 54362"/>
                  <a:gd name="connsiteY6" fmla="*/ 23002 h 4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62" h="42373">
                    <a:moveTo>
                      <a:pt x="6208" y="23097"/>
                    </a:moveTo>
                    <a:cubicBezTo>
                      <a:pt x="9066" y="22050"/>
                      <a:pt x="11923" y="21097"/>
                      <a:pt x="14686" y="19859"/>
                    </a:cubicBezTo>
                    <a:cubicBezTo>
                      <a:pt x="27354" y="13953"/>
                      <a:pt x="33069" y="-7764"/>
                      <a:pt x="52690" y="2904"/>
                    </a:cubicBezTo>
                    <a:cubicBezTo>
                      <a:pt x="54595" y="3952"/>
                      <a:pt x="55072" y="12810"/>
                      <a:pt x="53071" y="14811"/>
                    </a:cubicBezTo>
                    <a:cubicBezTo>
                      <a:pt x="38879" y="28908"/>
                      <a:pt x="24020" y="45195"/>
                      <a:pt x="2398" y="41957"/>
                    </a:cubicBezTo>
                    <a:cubicBezTo>
                      <a:pt x="-5317" y="40814"/>
                      <a:pt x="8209" y="30432"/>
                      <a:pt x="6399" y="23002"/>
                    </a:cubicBezTo>
                    <a:cubicBezTo>
                      <a:pt x="6399" y="23002"/>
                      <a:pt x="6208" y="23002"/>
                      <a:pt x="6208" y="23002"/>
                    </a:cubicBezTo>
                    <a:close/>
                  </a:path>
                </a:pathLst>
              </a:custGeom>
              <a:solidFill>
                <a:srgbClr val="98A4AE"/>
              </a:solidFill>
              <a:ln w="9525"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A04F008A-7D3D-EA9A-B853-2BB54D804EEF}"/>
                  </a:ext>
                </a:extLst>
              </p:cNvPr>
              <p:cNvSpPr/>
              <p:nvPr/>
            </p:nvSpPr>
            <p:spPr>
              <a:xfrm>
                <a:off x="4073224" y="2782493"/>
                <a:ext cx="28872" cy="44991"/>
              </a:xfrm>
              <a:custGeom>
                <a:avLst/>
                <a:gdLst>
                  <a:gd name="connsiteX0" fmla="*/ 27003 w 28872"/>
                  <a:gd name="connsiteY0" fmla="*/ 996 h 44991"/>
                  <a:gd name="connsiteX1" fmla="*/ 28527 w 28872"/>
                  <a:gd name="connsiteY1" fmla="*/ 14903 h 44991"/>
                  <a:gd name="connsiteX2" fmla="*/ 16430 w 28872"/>
                  <a:gd name="connsiteY2" fmla="*/ 44907 h 44991"/>
                  <a:gd name="connsiteX3" fmla="*/ 333 w 28872"/>
                  <a:gd name="connsiteY3" fmla="*/ 25476 h 44991"/>
                  <a:gd name="connsiteX4" fmla="*/ 27764 w 28872"/>
                  <a:gd name="connsiteY4" fmla="*/ 1758 h 44991"/>
                  <a:gd name="connsiteX5" fmla="*/ 27003 w 28872"/>
                  <a:gd name="connsiteY5" fmla="*/ 1092 h 4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72" h="44991">
                    <a:moveTo>
                      <a:pt x="27003" y="996"/>
                    </a:moveTo>
                    <a:cubicBezTo>
                      <a:pt x="27574" y="5664"/>
                      <a:pt x="29479" y="10617"/>
                      <a:pt x="28527" y="14903"/>
                    </a:cubicBezTo>
                    <a:cubicBezTo>
                      <a:pt x="26145" y="25666"/>
                      <a:pt x="35766" y="42906"/>
                      <a:pt x="16430" y="44907"/>
                    </a:cubicBezTo>
                    <a:cubicBezTo>
                      <a:pt x="5952" y="46050"/>
                      <a:pt x="1380" y="35477"/>
                      <a:pt x="333" y="25476"/>
                    </a:cubicBezTo>
                    <a:cubicBezTo>
                      <a:pt x="-1858" y="4711"/>
                      <a:pt x="6714" y="-4052"/>
                      <a:pt x="27764" y="1758"/>
                    </a:cubicBezTo>
                    <a:cubicBezTo>
                      <a:pt x="27764" y="1758"/>
                      <a:pt x="27003" y="1092"/>
                      <a:pt x="27003" y="1092"/>
                    </a:cubicBezTo>
                    <a:close/>
                  </a:path>
                </a:pathLst>
              </a:custGeom>
              <a:solidFill>
                <a:srgbClr val="A3AAA9"/>
              </a:solidFill>
              <a:ln w="9525"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41E3DFE4-4C5A-7F3A-E56C-0EE1AC33F530}"/>
                  </a:ext>
                </a:extLst>
              </p:cNvPr>
              <p:cNvSpPr/>
              <p:nvPr/>
            </p:nvSpPr>
            <p:spPr>
              <a:xfrm>
                <a:off x="4602384" y="2928174"/>
                <a:ext cx="56197" cy="35623"/>
              </a:xfrm>
              <a:custGeom>
                <a:avLst/>
                <a:gdLst>
                  <a:gd name="connsiteX0" fmla="*/ 21717 w 56197"/>
                  <a:gd name="connsiteY0" fmla="*/ 35624 h 35623"/>
                  <a:gd name="connsiteX1" fmla="*/ 0 w 56197"/>
                  <a:gd name="connsiteY1" fmla="*/ 31433 h 35623"/>
                  <a:gd name="connsiteX2" fmla="*/ 12763 w 56197"/>
                  <a:gd name="connsiteY2" fmla="*/ 7810 h 35623"/>
                  <a:gd name="connsiteX3" fmla="*/ 56197 w 56197"/>
                  <a:gd name="connsiteY3" fmla="*/ 0 h 35623"/>
                  <a:gd name="connsiteX4" fmla="*/ 21717 w 56197"/>
                  <a:gd name="connsiteY4" fmla="*/ 35624 h 3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97" h="35623">
                    <a:moveTo>
                      <a:pt x="21717" y="35624"/>
                    </a:moveTo>
                    <a:cubicBezTo>
                      <a:pt x="14478" y="34195"/>
                      <a:pt x="7239" y="32766"/>
                      <a:pt x="0" y="31433"/>
                    </a:cubicBezTo>
                    <a:cubicBezTo>
                      <a:pt x="4286" y="23527"/>
                      <a:pt x="8572" y="15716"/>
                      <a:pt x="12763" y="7810"/>
                    </a:cubicBezTo>
                    <a:cubicBezTo>
                      <a:pt x="26098" y="5429"/>
                      <a:pt x="39529" y="3048"/>
                      <a:pt x="56197" y="0"/>
                    </a:cubicBezTo>
                    <a:cubicBezTo>
                      <a:pt x="49625" y="19145"/>
                      <a:pt x="34957" y="26765"/>
                      <a:pt x="21717" y="35624"/>
                    </a:cubicBezTo>
                    <a:close/>
                  </a:path>
                </a:pathLst>
              </a:custGeom>
              <a:solidFill>
                <a:srgbClr val="1A5680"/>
              </a:solidFill>
              <a:ln w="9525"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9457DC84-ABB0-DD28-6917-C52DAAAE92C7}"/>
                  </a:ext>
                </a:extLst>
              </p:cNvPr>
              <p:cNvSpPr/>
              <p:nvPr/>
            </p:nvSpPr>
            <p:spPr>
              <a:xfrm>
                <a:off x="4232719" y="2640994"/>
                <a:ext cx="55836" cy="26353"/>
              </a:xfrm>
              <a:custGeom>
                <a:avLst/>
                <a:gdLst>
                  <a:gd name="connsiteX0" fmla="*/ 95 w 55836"/>
                  <a:gd name="connsiteY0" fmla="*/ 11813 h 26353"/>
                  <a:gd name="connsiteX1" fmla="*/ 51435 w 55836"/>
                  <a:gd name="connsiteY1" fmla="*/ 8194 h 26353"/>
                  <a:gd name="connsiteX2" fmla="*/ 50292 w 55836"/>
                  <a:gd name="connsiteY2" fmla="*/ 22862 h 26353"/>
                  <a:gd name="connsiteX3" fmla="*/ 0 w 55836"/>
                  <a:gd name="connsiteY3" fmla="*/ 11813 h 26353"/>
                </a:gdLst>
                <a:ahLst/>
                <a:cxnLst>
                  <a:cxn ang="0">
                    <a:pos x="connsiteX0" y="connsiteY0"/>
                  </a:cxn>
                  <a:cxn ang="0">
                    <a:pos x="connsiteX1" y="connsiteY1"/>
                  </a:cxn>
                  <a:cxn ang="0">
                    <a:pos x="connsiteX2" y="connsiteY2"/>
                  </a:cxn>
                  <a:cxn ang="0">
                    <a:pos x="connsiteX3" y="connsiteY3"/>
                  </a:cxn>
                </a:cxnLst>
                <a:rect l="l" t="t" r="r" b="b"/>
                <a:pathLst>
                  <a:path w="55836" h="26353">
                    <a:moveTo>
                      <a:pt x="95" y="11813"/>
                    </a:moveTo>
                    <a:cubicBezTo>
                      <a:pt x="20574" y="-4760"/>
                      <a:pt x="36386" y="-1903"/>
                      <a:pt x="51435" y="8194"/>
                    </a:cubicBezTo>
                    <a:cubicBezTo>
                      <a:pt x="57436" y="12194"/>
                      <a:pt x="57531" y="19433"/>
                      <a:pt x="50292" y="22862"/>
                    </a:cubicBezTo>
                    <a:cubicBezTo>
                      <a:pt x="32671" y="31244"/>
                      <a:pt x="17812" y="23338"/>
                      <a:pt x="0" y="11813"/>
                    </a:cubicBezTo>
                    <a:close/>
                  </a:path>
                </a:pathLst>
              </a:custGeom>
              <a:solidFill>
                <a:srgbClr val="75808A"/>
              </a:solidFill>
              <a:ln w="9525"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A14328E6-3FFF-151B-C8F5-FAB6C7E3430F}"/>
                  </a:ext>
                </a:extLst>
              </p:cNvPr>
              <p:cNvSpPr/>
              <p:nvPr/>
            </p:nvSpPr>
            <p:spPr>
              <a:xfrm>
                <a:off x="4592192" y="2664700"/>
                <a:ext cx="46392" cy="45161"/>
              </a:xfrm>
              <a:custGeom>
                <a:avLst/>
                <a:gdLst>
                  <a:gd name="connsiteX0" fmla="*/ 95 w 46392"/>
                  <a:gd name="connsiteY0" fmla="*/ 45162 h 45161"/>
                  <a:gd name="connsiteX1" fmla="*/ 40577 w 46392"/>
                  <a:gd name="connsiteY1" fmla="*/ 13 h 45161"/>
                  <a:gd name="connsiteX2" fmla="*/ 46387 w 46392"/>
                  <a:gd name="connsiteY2" fmla="*/ 6204 h 45161"/>
                  <a:gd name="connsiteX3" fmla="*/ 0 w 46392"/>
                  <a:gd name="connsiteY3" fmla="*/ 45162 h 45161"/>
                </a:gdLst>
                <a:ahLst/>
                <a:cxnLst>
                  <a:cxn ang="0">
                    <a:pos x="connsiteX0" y="connsiteY0"/>
                  </a:cxn>
                  <a:cxn ang="0">
                    <a:pos x="connsiteX1" y="connsiteY1"/>
                  </a:cxn>
                  <a:cxn ang="0">
                    <a:pos x="connsiteX2" y="connsiteY2"/>
                  </a:cxn>
                  <a:cxn ang="0">
                    <a:pos x="connsiteX3" y="connsiteY3"/>
                  </a:cxn>
                </a:cxnLst>
                <a:rect l="l" t="t" r="r" b="b"/>
                <a:pathLst>
                  <a:path w="46392" h="45161">
                    <a:moveTo>
                      <a:pt x="95" y="45162"/>
                    </a:moveTo>
                    <a:cubicBezTo>
                      <a:pt x="10859" y="18682"/>
                      <a:pt x="20003" y="3728"/>
                      <a:pt x="40577" y="13"/>
                    </a:cubicBezTo>
                    <a:cubicBezTo>
                      <a:pt x="42196" y="-273"/>
                      <a:pt x="46577" y="4204"/>
                      <a:pt x="46387" y="6204"/>
                    </a:cubicBezTo>
                    <a:cubicBezTo>
                      <a:pt x="44482" y="29255"/>
                      <a:pt x="25337" y="33732"/>
                      <a:pt x="0" y="45162"/>
                    </a:cubicBezTo>
                    <a:close/>
                  </a:path>
                </a:pathLst>
              </a:custGeom>
              <a:solidFill>
                <a:srgbClr val="97A9B1"/>
              </a:solidFill>
              <a:ln w="9525"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32D87003-9601-8130-C8C3-ABF1B8E8D0D0}"/>
                  </a:ext>
                </a:extLst>
              </p:cNvPr>
              <p:cNvSpPr/>
              <p:nvPr/>
            </p:nvSpPr>
            <p:spPr>
              <a:xfrm>
                <a:off x="4290917" y="2956083"/>
                <a:ext cx="34306" cy="26955"/>
              </a:xfrm>
              <a:custGeom>
                <a:avLst/>
                <a:gdLst>
                  <a:gd name="connsiteX0" fmla="*/ 28956 w 34306"/>
                  <a:gd name="connsiteY0" fmla="*/ 26575 h 26955"/>
                  <a:gd name="connsiteX1" fmla="*/ 0 w 34306"/>
                  <a:gd name="connsiteY1" fmla="*/ 9430 h 26955"/>
                  <a:gd name="connsiteX2" fmla="*/ 27527 w 34306"/>
                  <a:gd name="connsiteY2" fmla="*/ 0 h 26955"/>
                  <a:gd name="connsiteX3" fmla="*/ 28575 w 34306"/>
                  <a:gd name="connsiteY3" fmla="*/ 26956 h 26955"/>
                  <a:gd name="connsiteX4" fmla="*/ 28956 w 34306"/>
                  <a:gd name="connsiteY4" fmla="*/ 26575 h 2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06" h="26955">
                    <a:moveTo>
                      <a:pt x="28956" y="26575"/>
                    </a:moveTo>
                    <a:cubicBezTo>
                      <a:pt x="16288" y="26003"/>
                      <a:pt x="4763" y="23431"/>
                      <a:pt x="0" y="9430"/>
                    </a:cubicBezTo>
                    <a:cubicBezTo>
                      <a:pt x="9144" y="6287"/>
                      <a:pt x="18383" y="3143"/>
                      <a:pt x="27527" y="0"/>
                    </a:cubicBezTo>
                    <a:cubicBezTo>
                      <a:pt x="37338" y="8668"/>
                      <a:pt x="35433" y="17717"/>
                      <a:pt x="28575" y="26956"/>
                    </a:cubicBezTo>
                    <a:lnTo>
                      <a:pt x="28956" y="26575"/>
                    </a:lnTo>
                    <a:close/>
                  </a:path>
                </a:pathLst>
              </a:custGeom>
              <a:solidFill>
                <a:srgbClr val="798690"/>
              </a:solidFill>
              <a:ln w="9525"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CAE26ADD-C751-CC04-D18D-40B9C9A3BEF9}"/>
                  </a:ext>
                </a:extLst>
              </p:cNvPr>
              <p:cNvSpPr/>
              <p:nvPr/>
            </p:nvSpPr>
            <p:spPr>
              <a:xfrm>
                <a:off x="4318444" y="2954273"/>
                <a:ext cx="19815" cy="28765"/>
              </a:xfrm>
              <a:custGeom>
                <a:avLst/>
                <a:gdLst>
                  <a:gd name="connsiteX0" fmla="*/ 1048 w 19815"/>
                  <a:gd name="connsiteY0" fmla="*/ 28765 h 28765"/>
                  <a:gd name="connsiteX1" fmla="*/ 0 w 19815"/>
                  <a:gd name="connsiteY1" fmla="*/ 1810 h 28765"/>
                  <a:gd name="connsiteX2" fmla="*/ 19812 w 19815"/>
                  <a:gd name="connsiteY2" fmla="*/ 0 h 28765"/>
                  <a:gd name="connsiteX3" fmla="*/ 1048 w 19815"/>
                  <a:gd name="connsiteY3" fmla="*/ 28765 h 28765"/>
                </a:gdLst>
                <a:ahLst/>
                <a:cxnLst>
                  <a:cxn ang="0">
                    <a:pos x="connsiteX0" y="connsiteY0"/>
                  </a:cxn>
                  <a:cxn ang="0">
                    <a:pos x="connsiteX1" y="connsiteY1"/>
                  </a:cxn>
                  <a:cxn ang="0">
                    <a:pos x="connsiteX2" y="connsiteY2"/>
                  </a:cxn>
                  <a:cxn ang="0">
                    <a:pos x="connsiteX3" y="connsiteY3"/>
                  </a:cxn>
                </a:cxnLst>
                <a:rect l="l" t="t" r="r" b="b"/>
                <a:pathLst>
                  <a:path w="19815" h="28765">
                    <a:moveTo>
                      <a:pt x="1048" y="28765"/>
                    </a:moveTo>
                    <a:cubicBezTo>
                      <a:pt x="667" y="19812"/>
                      <a:pt x="381" y="10763"/>
                      <a:pt x="0" y="1810"/>
                    </a:cubicBezTo>
                    <a:cubicBezTo>
                      <a:pt x="6572" y="1238"/>
                      <a:pt x="13240" y="571"/>
                      <a:pt x="19812" y="0"/>
                    </a:cubicBezTo>
                    <a:cubicBezTo>
                      <a:pt x="20003" y="13811"/>
                      <a:pt x="13525" y="23241"/>
                      <a:pt x="1048" y="28765"/>
                    </a:cubicBezTo>
                    <a:close/>
                  </a:path>
                </a:pathLst>
              </a:custGeom>
              <a:solidFill>
                <a:srgbClr val="043659"/>
              </a:solidFill>
              <a:ln w="9525"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FE887DA2-EED9-4AEF-5716-02EFE06AA215}"/>
                  </a:ext>
                </a:extLst>
              </p:cNvPr>
              <p:cNvSpPr/>
              <p:nvPr/>
            </p:nvSpPr>
            <p:spPr>
              <a:xfrm>
                <a:off x="4775073" y="2354579"/>
                <a:ext cx="88014" cy="40088"/>
              </a:xfrm>
              <a:custGeom>
                <a:avLst/>
                <a:gdLst>
                  <a:gd name="connsiteX0" fmla="*/ 41529 w 88014"/>
                  <a:gd name="connsiteY0" fmla="*/ 0 h 40088"/>
                  <a:gd name="connsiteX1" fmla="*/ 88011 w 88014"/>
                  <a:gd name="connsiteY1" fmla="*/ 18097 h 40088"/>
                  <a:gd name="connsiteX2" fmla="*/ 77724 w 88014"/>
                  <a:gd name="connsiteY2" fmla="*/ 29813 h 40088"/>
                  <a:gd name="connsiteX3" fmla="*/ 67246 w 88014"/>
                  <a:gd name="connsiteY3" fmla="*/ 31337 h 40088"/>
                  <a:gd name="connsiteX4" fmla="*/ 1238 w 88014"/>
                  <a:gd name="connsiteY4" fmla="*/ 31623 h 40088"/>
                  <a:gd name="connsiteX5" fmla="*/ 0 w 88014"/>
                  <a:gd name="connsiteY5" fmla="*/ 24289 h 40088"/>
                  <a:gd name="connsiteX6" fmla="*/ 41529 w 88014"/>
                  <a:gd name="connsiteY6" fmla="*/ 0 h 4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4" h="40088">
                    <a:moveTo>
                      <a:pt x="41529" y="0"/>
                    </a:moveTo>
                    <a:cubicBezTo>
                      <a:pt x="48292" y="28289"/>
                      <a:pt x="74295" y="7525"/>
                      <a:pt x="88011" y="18097"/>
                    </a:cubicBezTo>
                    <a:cubicBezTo>
                      <a:pt x="88201" y="25146"/>
                      <a:pt x="81343" y="26098"/>
                      <a:pt x="77724" y="29813"/>
                    </a:cubicBezTo>
                    <a:cubicBezTo>
                      <a:pt x="74200" y="30290"/>
                      <a:pt x="70771" y="30861"/>
                      <a:pt x="67246" y="31337"/>
                    </a:cubicBezTo>
                    <a:cubicBezTo>
                      <a:pt x="45339" y="43148"/>
                      <a:pt x="23336" y="42767"/>
                      <a:pt x="1238" y="31623"/>
                    </a:cubicBezTo>
                    <a:cubicBezTo>
                      <a:pt x="1524" y="29051"/>
                      <a:pt x="1143" y="26575"/>
                      <a:pt x="0" y="24289"/>
                    </a:cubicBezTo>
                    <a:cubicBezTo>
                      <a:pt x="14859" y="17907"/>
                      <a:pt x="32099" y="15716"/>
                      <a:pt x="41529" y="0"/>
                    </a:cubicBezTo>
                    <a:close/>
                  </a:path>
                </a:pathLst>
              </a:custGeom>
              <a:solidFill>
                <a:srgbClr val="202C38"/>
              </a:solidFill>
              <a:ln w="9525"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03BBF488-AE91-BD83-2F44-563670AE6997}"/>
                  </a:ext>
                </a:extLst>
              </p:cNvPr>
              <p:cNvSpPr/>
              <p:nvPr/>
            </p:nvSpPr>
            <p:spPr>
              <a:xfrm>
                <a:off x="3985925" y="2840354"/>
                <a:ext cx="384715" cy="384080"/>
              </a:xfrm>
              <a:custGeom>
                <a:avLst/>
                <a:gdLst>
                  <a:gd name="connsiteX0" fmla="*/ 334424 w 384715"/>
                  <a:gd name="connsiteY0" fmla="*/ 170498 h 384080"/>
                  <a:gd name="connsiteX1" fmla="*/ 362904 w 384715"/>
                  <a:gd name="connsiteY1" fmla="*/ 171069 h 384080"/>
                  <a:gd name="connsiteX2" fmla="*/ 384716 w 384715"/>
                  <a:gd name="connsiteY2" fmla="*/ 197834 h 384080"/>
                  <a:gd name="connsiteX3" fmla="*/ 276131 w 384715"/>
                  <a:gd name="connsiteY3" fmla="*/ 249936 h 384080"/>
                  <a:gd name="connsiteX4" fmla="*/ 309754 w 384715"/>
                  <a:gd name="connsiteY4" fmla="*/ 284417 h 384080"/>
                  <a:gd name="connsiteX5" fmla="*/ 325851 w 384715"/>
                  <a:gd name="connsiteY5" fmla="*/ 325850 h 384080"/>
                  <a:gd name="connsiteX6" fmla="*/ 343187 w 384715"/>
                  <a:gd name="connsiteY6" fmla="*/ 370618 h 384080"/>
                  <a:gd name="connsiteX7" fmla="*/ 294609 w 384715"/>
                  <a:gd name="connsiteY7" fmla="*/ 380905 h 384080"/>
                  <a:gd name="connsiteX8" fmla="*/ 134113 w 384715"/>
                  <a:gd name="connsiteY8" fmla="*/ 247079 h 384080"/>
                  <a:gd name="connsiteX9" fmla="*/ 11050 w 384715"/>
                  <a:gd name="connsiteY9" fmla="*/ 73628 h 384080"/>
                  <a:gd name="connsiteX10" fmla="*/ 1 w 384715"/>
                  <a:gd name="connsiteY10" fmla="*/ 0 h 384080"/>
                  <a:gd name="connsiteX11" fmla="*/ 98109 w 384715"/>
                  <a:gd name="connsiteY11" fmla="*/ 87630 h 384080"/>
                  <a:gd name="connsiteX12" fmla="*/ 334329 w 384715"/>
                  <a:gd name="connsiteY12" fmla="*/ 170307 h 38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4715" h="384080">
                    <a:moveTo>
                      <a:pt x="334424" y="170498"/>
                    </a:moveTo>
                    <a:cubicBezTo>
                      <a:pt x="343949" y="170688"/>
                      <a:pt x="353379" y="170879"/>
                      <a:pt x="362904" y="171069"/>
                    </a:cubicBezTo>
                    <a:cubicBezTo>
                      <a:pt x="359570" y="188309"/>
                      <a:pt x="381573" y="184595"/>
                      <a:pt x="384716" y="197834"/>
                    </a:cubicBezTo>
                    <a:cubicBezTo>
                      <a:pt x="353760" y="224885"/>
                      <a:pt x="317565" y="241935"/>
                      <a:pt x="276131" y="249936"/>
                    </a:cubicBezTo>
                    <a:cubicBezTo>
                      <a:pt x="277750" y="271367"/>
                      <a:pt x="301563" y="270510"/>
                      <a:pt x="309754" y="284417"/>
                    </a:cubicBezTo>
                    <a:cubicBezTo>
                      <a:pt x="305658" y="301943"/>
                      <a:pt x="317279" y="313087"/>
                      <a:pt x="325851" y="325850"/>
                    </a:cubicBezTo>
                    <a:cubicBezTo>
                      <a:pt x="334900" y="339281"/>
                      <a:pt x="349855" y="350996"/>
                      <a:pt x="343187" y="370618"/>
                    </a:cubicBezTo>
                    <a:cubicBezTo>
                      <a:pt x="332043" y="397764"/>
                      <a:pt x="310135" y="374333"/>
                      <a:pt x="294609" y="380905"/>
                    </a:cubicBezTo>
                    <a:cubicBezTo>
                      <a:pt x="245270" y="331280"/>
                      <a:pt x="201455" y="275177"/>
                      <a:pt x="134113" y="247079"/>
                    </a:cubicBezTo>
                    <a:cubicBezTo>
                      <a:pt x="89155" y="192215"/>
                      <a:pt x="27719" y="149924"/>
                      <a:pt x="11050" y="73628"/>
                    </a:cubicBezTo>
                    <a:cubicBezTo>
                      <a:pt x="5716" y="48958"/>
                      <a:pt x="-94" y="25146"/>
                      <a:pt x="1" y="0"/>
                    </a:cubicBezTo>
                    <a:cubicBezTo>
                      <a:pt x="32672" y="29337"/>
                      <a:pt x="64295" y="59817"/>
                      <a:pt x="98109" y="87630"/>
                    </a:cubicBezTo>
                    <a:cubicBezTo>
                      <a:pt x="166498" y="143732"/>
                      <a:pt x="242127" y="180975"/>
                      <a:pt x="334329" y="170307"/>
                    </a:cubicBezTo>
                    <a:close/>
                  </a:path>
                </a:pathLst>
              </a:custGeom>
              <a:solidFill>
                <a:srgbClr val="031B26"/>
              </a:solidFill>
              <a:ln w="9525"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15CD3DB9-FFAF-4D46-0683-735D4CC12A5E}"/>
                  </a:ext>
                </a:extLst>
              </p:cNvPr>
              <p:cNvSpPr/>
              <p:nvPr/>
            </p:nvSpPr>
            <p:spPr>
              <a:xfrm>
                <a:off x="4563906" y="3154531"/>
                <a:ext cx="813051" cy="674041"/>
              </a:xfrm>
              <a:custGeom>
                <a:avLst/>
                <a:gdLst>
                  <a:gd name="connsiteX0" fmla="*/ 288796 w 813051"/>
                  <a:gd name="connsiteY0" fmla="*/ 426582 h 674041"/>
                  <a:gd name="connsiteX1" fmla="*/ 253172 w 813051"/>
                  <a:gd name="connsiteY1" fmla="*/ 406008 h 674041"/>
                  <a:gd name="connsiteX2" fmla="*/ 407287 w 813051"/>
                  <a:gd name="connsiteY2" fmla="*/ 551170 h 674041"/>
                  <a:gd name="connsiteX3" fmla="*/ 381760 w 813051"/>
                  <a:gd name="connsiteY3" fmla="*/ 585174 h 674041"/>
                  <a:gd name="connsiteX4" fmla="*/ 385474 w 813051"/>
                  <a:gd name="connsiteY4" fmla="*/ 674042 h 674041"/>
                  <a:gd name="connsiteX5" fmla="*/ 324895 w 813051"/>
                  <a:gd name="connsiteY5" fmla="*/ 619178 h 674041"/>
                  <a:gd name="connsiteX6" fmla="*/ 308322 w 813051"/>
                  <a:gd name="connsiteY6" fmla="*/ 590794 h 674041"/>
                  <a:gd name="connsiteX7" fmla="*/ 275080 w 813051"/>
                  <a:gd name="connsiteY7" fmla="*/ 593937 h 674041"/>
                  <a:gd name="connsiteX8" fmla="*/ 230312 w 813051"/>
                  <a:gd name="connsiteY8" fmla="*/ 625750 h 674041"/>
                  <a:gd name="connsiteX9" fmla="*/ 133157 w 813051"/>
                  <a:gd name="connsiteY9" fmla="*/ 498306 h 674041"/>
                  <a:gd name="connsiteX10" fmla="*/ 39336 w 813051"/>
                  <a:gd name="connsiteY10" fmla="*/ 141594 h 674041"/>
                  <a:gd name="connsiteX11" fmla="*/ 29620 w 813051"/>
                  <a:gd name="connsiteY11" fmla="*/ 79968 h 674041"/>
                  <a:gd name="connsiteX12" fmla="*/ 20476 w 813051"/>
                  <a:gd name="connsiteY12" fmla="*/ 63680 h 674041"/>
                  <a:gd name="connsiteX13" fmla="*/ 2760 w 813051"/>
                  <a:gd name="connsiteY13" fmla="*/ 38915 h 674041"/>
                  <a:gd name="connsiteX14" fmla="*/ 176877 w 813051"/>
                  <a:gd name="connsiteY14" fmla="*/ 7197 h 674041"/>
                  <a:gd name="connsiteX15" fmla="*/ 142872 w 813051"/>
                  <a:gd name="connsiteY15" fmla="*/ 14245 h 674041"/>
                  <a:gd name="connsiteX16" fmla="*/ 142111 w 813051"/>
                  <a:gd name="connsiteY16" fmla="*/ 18912 h 674041"/>
                  <a:gd name="connsiteX17" fmla="*/ 145635 w 813051"/>
                  <a:gd name="connsiteY17" fmla="*/ 17388 h 674041"/>
                  <a:gd name="connsiteX18" fmla="*/ 192784 w 813051"/>
                  <a:gd name="connsiteY18" fmla="*/ 94922 h 674041"/>
                  <a:gd name="connsiteX19" fmla="*/ 221644 w 813051"/>
                  <a:gd name="connsiteY19" fmla="*/ 160454 h 674041"/>
                  <a:gd name="connsiteX20" fmla="*/ 360995 w 813051"/>
                  <a:gd name="connsiteY20" fmla="*/ 288279 h 674041"/>
                  <a:gd name="connsiteX21" fmla="*/ 375568 w 813051"/>
                  <a:gd name="connsiteY21" fmla="*/ 329523 h 674041"/>
                  <a:gd name="connsiteX22" fmla="*/ 331658 w 813051"/>
                  <a:gd name="connsiteY22" fmla="*/ 350573 h 674041"/>
                  <a:gd name="connsiteX23" fmla="*/ 258792 w 813051"/>
                  <a:gd name="connsiteY23" fmla="*/ 355050 h 674041"/>
                  <a:gd name="connsiteX24" fmla="*/ 352041 w 813051"/>
                  <a:gd name="connsiteY24" fmla="*/ 346858 h 674041"/>
                  <a:gd name="connsiteX25" fmla="*/ 445482 w 813051"/>
                  <a:gd name="connsiteY25" fmla="*/ 371814 h 674041"/>
                  <a:gd name="connsiteX26" fmla="*/ 587785 w 813051"/>
                  <a:gd name="connsiteY26" fmla="*/ 488971 h 674041"/>
                  <a:gd name="connsiteX27" fmla="*/ 782572 w 813051"/>
                  <a:gd name="connsiteY27" fmla="*/ 556694 h 674041"/>
                  <a:gd name="connsiteX28" fmla="*/ 813052 w 813051"/>
                  <a:gd name="connsiteY28" fmla="*/ 568791 h 674041"/>
                  <a:gd name="connsiteX29" fmla="*/ 797145 w 813051"/>
                  <a:gd name="connsiteY29" fmla="*/ 609462 h 674041"/>
                  <a:gd name="connsiteX30" fmla="*/ 745805 w 813051"/>
                  <a:gd name="connsiteY30" fmla="*/ 625845 h 674041"/>
                  <a:gd name="connsiteX31" fmla="*/ 670367 w 813051"/>
                  <a:gd name="connsiteY31" fmla="*/ 595270 h 674041"/>
                  <a:gd name="connsiteX32" fmla="*/ 640459 w 813051"/>
                  <a:gd name="connsiteY32" fmla="*/ 588317 h 674041"/>
                  <a:gd name="connsiteX33" fmla="*/ 544256 w 813051"/>
                  <a:gd name="connsiteY33" fmla="*/ 560028 h 674041"/>
                  <a:gd name="connsiteX34" fmla="*/ 352422 w 813051"/>
                  <a:gd name="connsiteY34" fmla="*/ 452490 h 674041"/>
                  <a:gd name="connsiteX35" fmla="*/ 288891 w 813051"/>
                  <a:gd name="connsiteY35" fmla="*/ 426487 h 67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13051" h="674041">
                    <a:moveTo>
                      <a:pt x="288796" y="426582"/>
                    </a:moveTo>
                    <a:cubicBezTo>
                      <a:pt x="280985" y="422106"/>
                      <a:pt x="273174" y="417534"/>
                      <a:pt x="253172" y="406008"/>
                    </a:cubicBezTo>
                    <a:cubicBezTo>
                      <a:pt x="295654" y="473350"/>
                      <a:pt x="340135" y="518784"/>
                      <a:pt x="407287" y="551170"/>
                    </a:cubicBezTo>
                    <a:cubicBezTo>
                      <a:pt x="381093" y="555741"/>
                      <a:pt x="358423" y="552217"/>
                      <a:pt x="381760" y="585174"/>
                    </a:cubicBezTo>
                    <a:cubicBezTo>
                      <a:pt x="397857" y="607843"/>
                      <a:pt x="412430" y="643371"/>
                      <a:pt x="385474" y="674042"/>
                    </a:cubicBezTo>
                    <a:cubicBezTo>
                      <a:pt x="365662" y="655373"/>
                      <a:pt x="345469" y="637085"/>
                      <a:pt x="324895" y="619178"/>
                    </a:cubicBezTo>
                    <a:cubicBezTo>
                      <a:pt x="319466" y="609653"/>
                      <a:pt x="315942" y="599080"/>
                      <a:pt x="308322" y="590794"/>
                    </a:cubicBezTo>
                    <a:cubicBezTo>
                      <a:pt x="295749" y="577078"/>
                      <a:pt x="285747" y="568791"/>
                      <a:pt x="275080" y="593937"/>
                    </a:cubicBezTo>
                    <a:cubicBezTo>
                      <a:pt x="267460" y="612034"/>
                      <a:pt x="256887" y="631561"/>
                      <a:pt x="230312" y="625750"/>
                    </a:cubicBezTo>
                    <a:cubicBezTo>
                      <a:pt x="215834" y="569743"/>
                      <a:pt x="191069" y="527738"/>
                      <a:pt x="133157" y="498306"/>
                    </a:cubicBezTo>
                    <a:cubicBezTo>
                      <a:pt x="-288" y="430488"/>
                      <a:pt x="-37055" y="275135"/>
                      <a:pt x="39336" y="141594"/>
                    </a:cubicBezTo>
                    <a:cubicBezTo>
                      <a:pt x="56386" y="117877"/>
                      <a:pt x="70006" y="94731"/>
                      <a:pt x="29620" y="79968"/>
                    </a:cubicBezTo>
                    <a:cubicBezTo>
                      <a:pt x="25620" y="75015"/>
                      <a:pt x="22953" y="69395"/>
                      <a:pt x="20476" y="63680"/>
                    </a:cubicBezTo>
                    <a:cubicBezTo>
                      <a:pt x="16380" y="54155"/>
                      <a:pt x="9522" y="46535"/>
                      <a:pt x="2760" y="38915"/>
                    </a:cubicBezTo>
                    <a:cubicBezTo>
                      <a:pt x="53147" y="2148"/>
                      <a:pt x="113726" y="-8901"/>
                      <a:pt x="176877" y="7197"/>
                    </a:cubicBezTo>
                    <a:cubicBezTo>
                      <a:pt x="167923" y="20817"/>
                      <a:pt x="155350" y="17198"/>
                      <a:pt x="142872" y="14245"/>
                    </a:cubicBezTo>
                    <a:cubicBezTo>
                      <a:pt x="136777" y="12340"/>
                      <a:pt x="142872" y="25199"/>
                      <a:pt x="142111" y="18912"/>
                    </a:cubicBezTo>
                    <a:cubicBezTo>
                      <a:pt x="141920" y="17103"/>
                      <a:pt x="143063" y="16626"/>
                      <a:pt x="145635" y="17388"/>
                    </a:cubicBezTo>
                    <a:cubicBezTo>
                      <a:pt x="186592" y="29866"/>
                      <a:pt x="202785" y="50631"/>
                      <a:pt x="192784" y="94922"/>
                    </a:cubicBezTo>
                    <a:cubicBezTo>
                      <a:pt x="185354" y="127783"/>
                      <a:pt x="196498" y="143976"/>
                      <a:pt x="221644" y="160454"/>
                    </a:cubicBezTo>
                    <a:cubicBezTo>
                      <a:pt x="274794" y="195411"/>
                      <a:pt x="318704" y="241131"/>
                      <a:pt x="360995" y="288279"/>
                    </a:cubicBezTo>
                    <a:cubicBezTo>
                      <a:pt x="371377" y="299900"/>
                      <a:pt x="385474" y="312949"/>
                      <a:pt x="375568" y="329523"/>
                    </a:cubicBezTo>
                    <a:cubicBezTo>
                      <a:pt x="366615" y="344477"/>
                      <a:pt x="350327" y="355336"/>
                      <a:pt x="331658" y="350573"/>
                    </a:cubicBezTo>
                    <a:cubicBezTo>
                      <a:pt x="303655" y="343429"/>
                      <a:pt x="276032" y="368194"/>
                      <a:pt x="258792" y="355050"/>
                    </a:cubicBezTo>
                    <a:cubicBezTo>
                      <a:pt x="283462" y="366480"/>
                      <a:pt x="320228" y="356098"/>
                      <a:pt x="352041" y="346858"/>
                    </a:cubicBezTo>
                    <a:cubicBezTo>
                      <a:pt x="392237" y="335142"/>
                      <a:pt x="419288" y="344858"/>
                      <a:pt x="445482" y="371814"/>
                    </a:cubicBezTo>
                    <a:cubicBezTo>
                      <a:pt x="488630" y="416105"/>
                      <a:pt x="535588" y="455253"/>
                      <a:pt x="587785" y="488971"/>
                    </a:cubicBezTo>
                    <a:cubicBezTo>
                      <a:pt x="647602" y="527643"/>
                      <a:pt x="712087" y="550026"/>
                      <a:pt x="782572" y="556694"/>
                    </a:cubicBezTo>
                    <a:cubicBezTo>
                      <a:pt x="794097" y="557837"/>
                      <a:pt x="803527" y="563266"/>
                      <a:pt x="813052" y="568791"/>
                    </a:cubicBezTo>
                    <a:cubicBezTo>
                      <a:pt x="794859" y="576792"/>
                      <a:pt x="819052" y="599652"/>
                      <a:pt x="797145" y="609462"/>
                    </a:cubicBezTo>
                    <a:cubicBezTo>
                      <a:pt x="780286" y="616987"/>
                      <a:pt x="755806" y="599747"/>
                      <a:pt x="745805" y="625845"/>
                    </a:cubicBezTo>
                    <a:cubicBezTo>
                      <a:pt x="729517" y="593841"/>
                      <a:pt x="706753" y="579173"/>
                      <a:pt x="670367" y="595270"/>
                    </a:cubicBezTo>
                    <a:cubicBezTo>
                      <a:pt x="660271" y="599747"/>
                      <a:pt x="648555" y="598604"/>
                      <a:pt x="640459" y="588317"/>
                    </a:cubicBezTo>
                    <a:cubicBezTo>
                      <a:pt x="610645" y="571458"/>
                      <a:pt x="575974" y="571077"/>
                      <a:pt x="544256" y="560028"/>
                    </a:cubicBezTo>
                    <a:cubicBezTo>
                      <a:pt x="473771" y="535453"/>
                      <a:pt x="411192" y="497449"/>
                      <a:pt x="352422" y="452490"/>
                    </a:cubicBezTo>
                    <a:cubicBezTo>
                      <a:pt x="333277" y="437822"/>
                      <a:pt x="314132" y="425154"/>
                      <a:pt x="288891" y="426487"/>
                    </a:cubicBezTo>
                    <a:close/>
                  </a:path>
                </a:pathLst>
              </a:custGeom>
              <a:solidFill>
                <a:srgbClr val="243644"/>
              </a:solidFill>
              <a:ln w="9525"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EAB94633-6B54-E7F7-56B5-A996FBEBE98E}"/>
                  </a:ext>
                </a:extLst>
              </p:cNvPr>
              <p:cNvSpPr/>
              <p:nvPr/>
            </p:nvSpPr>
            <p:spPr>
              <a:xfrm>
                <a:off x="4623721" y="3950606"/>
                <a:ext cx="657002" cy="434911"/>
              </a:xfrm>
              <a:custGeom>
                <a:avLst/>
                <a:gdLst>
                  <a:gd name="connsiteX0" fmla="*/ 627220 w 657002"/>
                  <a:gd name="connsiteY0" fmla="*/ 96660 h 434911"/>
                  <a:gd name="connsiteX1" fmla="*/ 650937 w 657002"/>
                  <a:gd name="connsiteY1" fmla="*/ 96375 h 434911"/>
                  <a:gd name="connsiteX2" fmla="*/ 646461 w 657002"/>
                  <a:gd name="connsiteY2" fmla="*/ 135046 h 434911"/>
                  <a:gd name="connsiteX3" fmla="*/ 500538 w 657002"/>
                  <a:gd name="connsiteY3" fmla="*/ 301829 h 434911"/>
                  <a:gd name="connsiteX4" fmla="*/ 355091 w 657002"/>
                  <a:gd name="connsiteY4" fmla="*/ 414605 h 434911"/>
                  <a:gd name="connsiteX5" fmla="*/ 256221 w 657002"/>
                  <a:gd name="connsiteY5" fmla="*/ 416796 h 434911"/>
                  <a:gd name="connsiteX6" fmla="*/ 37623 w 657002"/>
                  <a:gd name="connsiteY6" fmla="*/ 230106 h 434911"/>
                  <a:gd name="connsiteX7" fmla="*/ 36003 w 657002"/>
                  <a:gd name="connsiteY7" fmla="*/ 187052 h 434911"/>
                  <a:gd name="connsiteX8" fmla="*/ 20192 w 657002"/>
                  <a:gd name="connsiteY8" fmla="*/ 126855 h 434911"/>
                  <a:gd name="connsiteX9" fmla="*/ 10476 w 657002"/>
                  <a:gd name="connsiteY9" fmla="*/ 39510 h 434911"/>
                  <a:gd name="connsiteX10" fmla="*/ 83533 w 657002"/>
                  <a:gd name="connsiteY10" fmla="*/ 458 h 434911"/>
                  <a:gd name="connsiteX11" fmla="*/ 164019 w 657002"/>
                  <a:gd name="connsiteY11" fmla="*/ 458 h 434911"/>
                  <a:gd name="connsiteX12" fmla="*/ 203739 w 657002"/>
                  <a:gd name="connsiteY12" fmla="*/ 56465 h 434911"/>
                  <a:gd name="connsiteX13" fmla="*/ 190690 w 657002"/>
                  <a:gd name="connsiteY13" fmla="*/ 148667 h 434911"/>
                  <a:gd name="connsiteX14" fmla="*/ 171640 w 657002"/>
                  <a:gd name="connsiteY14" fmla="*/ 255823 h 434911"/>
                  <a:gd name="connsiteX15" fmla="*/ 191356 w 657002"/>
                  <a:gd name="connsiteY15" fmla="*/ 185910 h 434911"/>
                  <a:gd name="connsiteX16" fmla="*/ 190023 w 657002"/>
                  <a:gd name="connsiteY16" fmla="*/ 124664 h 434911"/>
                  <a:gd name="connsiteX17" fmla="*/ 293464 w 657002"/>
                  <a:gd name="connsiteY17" fmla="*/ 9506 h 434911"/>
                  <a:gd name="connsiteX18" fmla="*/ 432243 w 657002"/>
                  <a:gd name="connsiteY18" fmla="*/ 90279 h 434911"/>
                  <a:gd name="connsiteX19" fmla="*/ 418432 w 657002"/>
                  <a:gd name="connsiteY19" fmla="*/ 236011 h 434911"/>
                  <a:gd name="connsiteX20" fmla="*/ 427100 w 657002"/>
                  <a:gd name="connsiteY20" fmla="*/ 220962 h 434911"/>
                  <a:gd name="connsiteX21" fmla="*/ 439006 w 657002"/>
                  <a:gd name="connsiteY21" fmla="*/ 213437 h 434911"/>
                  <a:gd name="connsiteX22" fmla="*/ 431482 w 657002"/>
                  <a:gd name="connsiteY22" fmla="*/ 134570 h 434911"/>
                  <a:gd name="connsiteX23" fmla="*/ 505967 w 657002"/>
                  <a:gd name="connsiteY23" fmla="*/ 92565 h 434911"/>
                  <a:gd name="connsiteX24" fmla="*/ 627411 w 657002"/>
                  <a:gd name="connsiteY24" fmla="*/ 9675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7002" h="434911">
                    <a:moveTo>
                      <a:pt x="627220" y="96660"/>
                    </a:moveTo>
                    <a:cubicBezTo>
                      <a:pt x="635031" y="87326"/>
                      <a:pt x="643127" y="87612"/>
                      <a:pt x="650937" y="96375"/>
                    </a:cubicBezTo>
                    <a:cubicBezTo>
                      <a:pt x="663606" y="110662"/>
                      <a:pt x="653604" y="123426"/>
                      <a:pt x="646461" y="135046"/>
                    </a:cubicBezTo>
                    <a:cubicBezTo>
                      <a:pt x="607503" y="198959"/>
                      <a:pt x="556545" y="253251"/>
                      <a:pt x="500538" y="301829"/>
                    </a:cubicBezTo>
                    <a:cubicBezTo>
                      <a:pt x="454246" y="341929"/>
                      <a:pt x="401573" y="374695"/>
                      <a:pt x="355091" y="414605"/>
                    </a:cubicBezTo>
                    <a:cubicBezTo>
                      <a:pt x="320325" y="444418"/>
                      <a:pt x="288035" y="438132"/>
                      <a:pt x="256221" y="416796"/>
                    </a:cubicBezTo>
                    <a:cubicBezTo>
                      <a:pt x="176211" y="363075"/>
                      <a:pt x="99250" y="305448"/>
                      <a:pt x="37623" y="230106"/>
                    </a:cubicBezTo>
                    <a:cubicBezTo>
                      <a:pt x="32860" y="215913"/>
                      <a:pt x="35623" y="201435"/>
                      <a:pt x="36003" y="187052"/>
                    </a:cubicBezTo>
                    <a:cubicBezTo>
                      <a:pt x="40385" y="164478"/>
                      <a:pt x="38480" y="144857"/>
                      <a:pt x="20192" y="126855"/>
                    </a:cubicBezTo>
                    <a:cubicBezTo>
                      <a:pt x="-5716" y="101423"/>
                      <a:pt x="-4097" y="71324"/>
                      <a:pt x="10476" y="39510"/>
                    </a:cubicBezTo>
                    <a:cubicBezTo>
                      <a:pt x="25335" y="7030"/>
                      <a:pt x="50100" y="-2304"/>
                      <a:pt x="83533" y="458"/>
                    </a:cubicBezTo>
                    <a:cubicBezTo>
                      <a:pt x="110203" y="2744"/>
                      <a:pt x="137159" y="934"/>
                      <a:pt x="164019" y="458"/>
                    </a:cubicBezTo>
                    <a:cubicBezTo>
                      <a:pt x="200405" y="-114"/>
                      <a:pt x="217931" y="23223"/>
                      <a:pt x="203739" y="56465"/>
                    </a:cubicBezTo>
                    <a:cubicBezTo>
                      <a:pt x="190690" y="87040"/>
                      <a:pt x="189356" y="117234"/>
                      <a:pt x="190690" y="148667"/>
                    </a:cubicBezTo>
                    <a:cubicBezTo>
                      <a:pt x="197548" y="185529"/>
                      <a:pt x="179545" y="218104"/>
                      <a:pt x="171640" y="255823"/>
                    </a:cubicBezTo>
                    <a:cubicBezTo>
                      <a:pt x="186022" y="232296"/>
                      <a:pt x="184022" y="207817"/>
                      <a:pt x="191356" y="185910"/>
                    </a:cubicBezTo>
                    <a:cubicBezTo>
                      <a:pt x="196500" y="165336"/>
                      <a:pt x="189737" y="145143"/>
                      <a:pt x="190023" y="124664"/>
                    </a:cubicBezTo>
                    <a:cubicBezTo>
                      <a:pt x="190880" y="63894"/>
                      <a:pt x="231361" y="18365"/>
                      <a:pt x="293464" y="9506"/>
                    </a:cubicBezTo>
                    <a:cubicBezTo>
                      <a:pt x="342994" y="2458"/>
                      <a:pt x="417861" y="45987"/>
                      <a:pt x="432243" y="90279"/>
                    </a:cubicBezTo>
                    <a:cubicBezTo>
                      <a:pt x="436244" y="102471"/>
                      <a:pt x="425481" y="215342"/>
                      <a:pt x="418432" y="236011"/>
                    </a:cubicBezTo>
                    <a:cubicBezTo>
                      <a:pt x="420623" y="230296"/>
                      <a:pt x="427671" y="222962"/>
                      <a:pt x="427100" y="220962"/>
                    </a:cubicBezTo>
                    <a:cubicBezTo>
                      <a:pt x="421575" y="202197"/>
                      <a:pt x="455961" y="247155"/>
                      <a:pt x="439006" y="213437"/>
                    </a:cubicBezTo>
                    <a:cubicBezTo>
                      <a:pt x="426338" y="188196"/>
                      <a:pt x="426148" y="161144"/>
                      <a:pt x="431482" y="134570"/>
                    </a:cubicBezTo>
                    <a:cubicBezTo>
                      <a:pt x="440530" y="89517"/>
                      <a:pt x="463009" y="76467"/>
                      <a:pt x="505967" y="92565"/>
                    </a:cubicBezTo>
                    <a:cubicBezTo>
                      <a:pt x="546448" y="107709"/>
                      <a:pt x="587310" y="85802"/>
                      <a:pt x="627411" y="96756"/>
                    </a:cubicBezTo>
                    <a:close/>
                  </a:path>
                </a:pathLst>
              </a:custGeom>
              <a:solidFill>
                <a:srgbClr val="E4E5E7"/>
              </a:solidFill>
              <a:ln w="9525"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4B1B6702-27B6-9946-0126-F41A16A9E593}"/>
                  </a:ext>
                </a:extLst>
              </p:cNvPr>
              <p:cNvSpPr/>
              <p:nvPr/>
            </p:nvSpPr>
            <p:spPr>
              <a:xfrm>
                <a:off x="4687252" y="3161632"/>
                <a:ext cx="701512" cy="561741"/>
              </a:xfrm>
              <a:custGeom>
                <a:avLst/>
                <a:gdLst>
                  <a:gd name="connsiteX0" fmla="*/ 689610 w 701512"/>
                  <a:gd name="connsiteY0" fmla="*/ 561689 h 561741"/>
                  <a:gd name="connsiteX1" fmla="*/ 336804 w 701512"/>
                  <a:gd name="connsiteY1" fmla="*/ 394240 h 561741"/>
                  <a:gd name="connsiteX2" fmla="*/ 209455 w 701512"/>
                  <a:gd name="connsiteY2" fmla="*/ 351949 h 561741"/>
                  <a:gd name="connsiteX3" fmla="*/ 97631 w 701512"/>
                  <a:gd name="connsiteY3" fmla="*/ 349186 h 561741"/>
                  <a:gd name="connsiteX4" fmla="*/ 138970 w 701512"/>
                  <a:gd name="connsiteY4" fmla="*/ 334423 h 561741"/>
                  <a:gd name="connsiteX5" fmla="*/ 222313 w 701512"/>
                  <a:gd name="connsiteY5" fmla="*/ 334899 h 561741"/>
                  <a:gd name="connsiteX6" fmla="*/ 235172 w 701512"/>
                  <a:gd name="connsiteY6" fmla="*/ 293561 h 561741"/>
                  <a:gd name="connsiteX7" fmla="*/ 73152 w 701512"/>
                  <a:gd name="connsiteY7" fmla="*/ 149733 h 561741"/>
                  <a:gd name="connsiteX8" fmla="*/ 55816 w 701512"/>
                  <a:gd name="connsiteY8" fmla="*/ 99536 h 561741"/>
                  <a:gd name="connsiteX9" fmla="*/ 0 w 701512"/>
                  <a:gd name="connsiteY9" fmla="*/ 4858 h 561741"/>
                  <a:gd name="connsiteX10" fmla="*/ 53530 w 701512"/>
                  <a:gd name="connsiteY10" fmla="*/ 0 h 561741"/>
                  <a:gd name="connsiteX11" fmla="*/ 114395 w 701512"/>
                  <a:gd name="connsiteY11" fmla="*/ 86868 h 561741"/>
                  <a:gd name="connsiteX12" fmla="*/ 172879 w 701512"/>
                  <a:gd name="connsiteY12" fmla="*/ 152114 h 561741"/>
                  <a:gd name="connsiteX13" fmla="*/ 252508 w 701512"/>
                  <a:gd name="connsiteY13" fmla="*/ 154972 h 561741"/>
                  <a:gd name="connsiteX14" fmla="*/ 453199 w 701512"/>
                  <a:gd name="connsiteY14" fmla="*/ 125444 h 561741"/>
                  <a:gd name="connsiteX15" fmla="*/ 647700 w 701512"/>
                  <a:gd name="connsiteY15" fmla="*/ 56864 h 561741"/>
                  <a:gd name="connsiteX16" fmla="*/ 682180 w 701512"/>
                  <a:gd name="connsiteY16" fmla="*/ 43244 h 561741"/>
                  <a:gd name="connsiteX17" fmla="*/ 697516 w 701512"/>
                  <a:gd name="connsiteY17" fmla="*/ 67151 h 561741"/>
                  <a:gd name="connsiteX18" fmla="*/ 553974 w 701512"/>
                  <a:gd name="connsiteY18" fmla="*/ 154019 h 561741"/>
                  <a:gd name="connsiteX19" fmla="*/ 683800 w 701512"/>
                  <a:gd name="connsiteY19" fmla="*/ 118301 h 561741"/>
                  <a:gd name="connsiteX20" fmla="*/ 615220 w 701512"/>
                  <a:gd name="connsiteY20" fmla="*/ 168973 h 561741"/>
                  <a:gd name="connsiteX21" fmla="*/ 640651 w 701512"/>
                  <a:gd name="connsiteY21" fmla="*/ 189738 h 561741"/>
                  <a:gd name="connsiteX22" fmla="*/ 469106 w 701512"/>
                  <a:gd name="connsiteY22" fmla="*/ 260604 h 561741"/>
                  <a:gd name="connsiteX23" fmla="*/ 530638 w 701512"/>
                  <a:gd name="connsiteY23" fmla="*/ 279844 h 561741"/>
                  <a:gd name="connsiteX24" fmla="*/ 372428 w 701512"/>
                  <a:gd name="connsiteY24" fmla="*/ 319183 h 561741"/>
                  <a:gd name="connsiteX25" fmla="*/ 570357 w 701512"/>
                  <a:gd name="connsiteY25" fmla="*/ 393954 h 561741"/>
                  <a:gd name="connsiteX26" fmla="*/ 502253 w 701512"/>
                  <a:gd name="connsiteY26" fmla="*/ 425196 h 561741"/>
                  <a:gd name="connsiteX27" fmla="*/ 595789 w 701512"/>
                  <a:gd name="connsiteY27" fmla="*/ 449961 h 561741"/>
                  <a:gd name="connsiteX28" fmla="*/ 647986 w 701512"/>
                  <a:gd name="connsiteY28" fmla="*/ 451485 h 561741"/>
                  <a:gd name="connsiteX29" fmla="*/ 690944 w 701512"/>
                  <a:gd name="connsiteY29" fmla="*/ 468916 h 561741"/>
                  <a:gd name="connsiteX30" fmla="*/ 649414 w 701512"/>
                  <a:gd name="connsiteY30" fmla="*/ 490823 h 561741"/>
                  <a:gd name="connsiteX31" fmla="*/ 545782 w 701512"/>
                  <a:gd name="connsiteY31" fmla="*/ 483584 h 561741"/>
                  <a:gd name="connsiteX32" fmla="*/ 644271 w 701512"/>
                  <a:gd name="connsiteY32" fmla="*/ 532733 h 561741"/>
                  <a:gd name="connsiteX33" fmla="*/ 689610 w 701512"/>
                  <a:gd name="connsiteY33" fmla="*/ 561689 h 56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1512" h="561741">
                    <a:moveTo>
                      <a:pt x="689610" y="561689"/>
                    </a:moveTo>
                    <a:cubicBezTo>
                      <a:pt x="544354" y="563975"/>
                      <a:pt x="433769" y="491109"/>
                      <a:pt x="336804" y="394240"/>
                    </a:cubicBezTo>
                    <a:cubicBezTo>
                      <a:pt x="299180" y="356616"/>
                      <a:pt x="265366" y="332232"/>
                      <a:pt x="209455" y="351949"/>
                    </a:cubicBezTo>
                    <a:cubicBezTo>
                      <a:pt x="174212" y="364331"/>
                      <a:pt x="135636" y="363284"/>
                      <a:pt x="97631" y="349186"/>
                    </a:cubicBezTo>
                    <a:cubicBezTo>
                      <a:pt x="108204" y="336137"/>
                      <a:pt x="117062" y="324422"/>
                      <a:pt x="138970" y="334423"/>
                    </a:cubicBezTo>
                    <a:cubicBezTo>
                      <a:pt x="165163" y="346329"/>
                      <a:pt x="192691" y="320611"/>
                      <a:pt x="222313" y="334899"/>
                    </a:cubicBezTo>
                    <a:cubicBezTo>
                      <a:pt x="229648" y="338423"/>
                      <a:pt x="263176" y="320707"/>
                      <a:pt x="235172" y="293561"/>
                    </a:cubicBezTo>
                    <a:cubicBezTo>
                      <a:pt x="183261" y="243173"/>
                      <a:pt x="135541" y="188500"/>
                      <a:pt x="73152" y="149733"/>
                    </a:cubicBezTo>
                    <a:cubicBezTo>
                      <a:pt x="54769" y="138303"/>
                      <a:pt x="40291" y="130111"/>
                      <a:pt x="55816" y="99536"/>
                    </a:cubicBezTo>
                    <a:cubicBezTo>
                      <a:pt x="76867" y="58102"/>
                      <a:pt x="53340" y="24956"/>
                      <a:pt x="0" y="4858"/>
                    </a:cubicBezTo>
                    <a:cubicBezTo>
                      <a:pt x="26194" y="2477"/>
                      <a:pt x="39910" y="1238"/>
                      <a:pt x="53530" y="0"/>
                    </a:cubicBezTo>
                    <a:cubicBezTo>
                      <a:pt x="101727" y="9430"/>
                      <a:pt x="112490" y="47339"/>
                      <a:pt x="114395" y="86868"/>
                    </a:cubicBezTo>
                    <a:cubicBezTo>
                      <a:pt x="116396" y="127064"/>
                      <a:pt x="137827" y="144304"/>
                      <a:pt x="172879" y="152114"/>
                    </a:cubicBezTo>
                    <a:cubicBezTo>
                      <a:pt x="199263" y="164592"/>
                      <a:pt x="225552" y="155639"/>
                      <a:pt x="252508" y="154972"/>
                    </a:cubicBezTo>
                    <a:cubicBezTo>
                      <a:pt x="321183" y="153448"/>
                      <a:pt x="386144" y="132493"/>
                      <a:pt x="453199" y="125444"/>
                    </a:cubicBezTo>
                    <a:cubicBezTo>
                      <a:pt x="524447" y="118015"/>
                      <a:pt x="588073" y="94488"/>
                      <a:pt x="647700" y="56864"/>
                    </a:cubicBezTo>
                    <a:cubicBezTo>
                      <a:pt x="658368" y="50102"/>
                      <a:pt x="668846" y="41338"/>
                      <a:pt x="682180" y="43244"/>
                    </a:cubicBezTo>
                    <a:cubicBezTo>
                      <a:pt x="695039" y="45053"/>
                      <a:pt x="708374" y="49054"/>
                      <a:pt x="697516" y="67151"/>
                    </a:cubicBezTo>
                    <a:cubicBezTo>
                      <a:pt x="660654" y="114205"/>
                      <a:pt x="603695" y="126778"/>
                      <a:pt x="553974" y="154019"/>
                    </a:cubicBezTo>
                    <a:cubicBezTo>
                      <a:pt x="602647" y="163544"/>
                      <a:pt x="634555" y="108394"/>
                      <a:pt x="683800" y="118301"/>
                    </a:cubicBezTo>
                    <a:cubicBezTo>
                      <a:pt x="681323" y="162497"/>
                      <a:pt x="635889" y="150209"/>
                      <a:pt x="615220" y="168973"/>
                    </a:cubicBezTo>
                    <a:cubicBezTo>
                      <a:pt x="613124" y="191452"/>
                      <a:pt x="638365" y="171640"/>
                      <a:pt x="640651" y="189738"/>
                    </a:cubicBezTo>
                    <a:cubicBezTo>
                      <a:pt x="593693" y="234124"/>
                      <a:pt x="532829" y="248984"/>
                      <a:pt x="469106" y="260604"/>
                    </a:cubicBezTo>
                    <a:cubicBezTo>
                      <a:pt x="484822" y="279559"/>
                      <a:pt x="507873" y="268986"/>
                      <a:pt x="530638" y="279844"/>
                    </a:cubicBezTo>
                    <a:cubicBezTo>
                      <a:pt x="481203" y="307467"/>
                      <a:pt x="428434" y="308039"/>
                      <a:pt x="372428" y="319183"/>
                    </a:cubicBezTo>
                    <a:cubicBezTo>
                      <a:pt x="429768" y="376999"/>
                      <a:pt x="501587" y="376999"/>
                      <a:pt x="570357" y="393954"/>
                    </a:cubicBezTo>
                    <a:cubicBezTo>
                      <a:pt x="552355" y="416909"/>
                      <a:pt x="522161" y="408337"/>
                      <a:pt x="502253" y="425196"/>
                    </a:cubicBezTo>
                    <a:cubicBezTo>
                      <a:pt x="530066" y="447770"/>
                      <a:pt x="563308" y="447961"/>
                      <a:pt x="595789" y="449961"/>
                    </a:cubicBezTo>
                    <a:cubicBezTo>
                      <a:pt x="613124" y="451009"/>
                      <a:pt x="630555" y="451009"/>
                      <a:pt x="647986" y="451485"/>
                    </a:cubicBezTo>
                    <a:cubicBezTo>
                      <a:pt x="665036" y="451961"/>
                      <a:pt x="690277" y="447675"/>
                      <a:pt x="690944" y="468916"/>
                    </a:cubicBezTo>
                    <a:cubicBezTo>
                      <a:pt x="691515" y="485965"/>
                      <a:pt x="665512" y="486728"/>
                      <a:pt x="649414" y="490823"/>
                    </a:cubicBezTo>
                    <a:cubicBezTo>
                      <a:pt x="617887" y="498824"/>
                      <a:pt x="587026" y="488061"/>
                      <a:pt x="545782" y="483584"/>
                    </a:cubicBezTo>
                    <a:cubicBezTo>
                      <a:pt x="580454" y="511683"/>
                      <a:pt x="613886" y="519208"/>
                      <a:pt x="644271" y="532733"/>
                    </a:cubicBezTo>
                    <a:cubicBezTo>
                      <a:pt x="660654" y="540068"/>
                      <a:pt x="683228" y="538544"/>
                      <a:pt x="689610" y="561689"/>
                    </a:cubicBezTo>
                    <a:close/>
                  </a:path>
                </a:pathLst>
              </a:custGeom>
              <a:solidFill>
                <a:srgbClr val="011B28"/>
              </a:solidFill>
              <a:ln w="9525"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4321696E-09C3-18B1-E0D2-03506B47F229}"/>
                  </a:ext>
                </a:extLst>
              </p:cNvPr>
              <p:cNvSpPr/>
              <p:nvPr/>
            </p:nvSpPr>
            <p:spPr>
              <a:xfrm>
                <a:off x="4547587" y="3816027"/>
                <a:ext cx="703449" cy="411166"/>
              </a:xfrm>
              <a:custGeom>
                <a:avLst/>
                <a:gdLst>
                  <a:gd name="connsiteX0" fmla="*/ 258061 w 703449"/>
                  <a:gd name="connsiteY0" fmla="*/ 287342 h 411166"/>
                  <a:gd name="connsiteX1" fmla="*/ 268348 w 703449"/>
                  <a:gd name="connsiteY1" fmla="*/ 190377 h 411166"/>
                  <a:gd name="connsiteX2" fmla="*/ 230820 w 703449"/>
                  <a:gd name="connsiteY2" fmla="*/ 146562 h 411166"/>
                  <a:gd name="connsiteX3" fmla="*/ 149666 w 703449"/>
                  <a:gd name="connsiteY3" fmla="*/ 146848 h 411166"/>
                  <a:gd name="connsiteX4" fmla="*/ 97660 w 703449"/>
                  <a:gd name="connsiteY4" fmla="*/ 181424 h 411166"/>
                  <a:gd name="connsiteX5" fmla="*/ 100041 w 703449"/>
                  <a:gd name="connsiteY5" fmla="*/ 249528 h 411166"/>
                  <a:gd name="connsiteX6" fmla="*/ 123473 w 703449"/>
                  <a:gd name="connsiteY6" fmla="*/ 322965 h 411166"/>
                  <a:gd name="connsiteX7" fmla="*/ 113281 w 703449"/>
                  <a:gd name="connsiteY7" fmla="*/ 343063 h 411166"/>
                  <a:gd name="connsiteX8" fmla="*/ 97279 w 703449"/>
                  <a:gd name="connsiteY8" fmla="*/ 330776 h 411166"/>
                  <a:gd name="connsiteX9" fmla="*/ 57750 w 703449"/>
                  <a:gd name="connsiteY9" fmla="*/ 169613 h 411166"/>
                  <a:gd name="connsiteX10" fmla="*/ 22889 w 703449"/>
                  <a:gd name="connsiteY10" fmla="*/ 133989 h 411166"/>
                  <a:gd name="connsiteX11" fmla="*/ 20317 w 703449"/>
                  <a:gd name="connsiteY11" fmla="*/ 81221 h 411166"/>
                  <a:gd name="connsiteX12" fmla="*/ 95088 w 703449"/>
                  <a:gd name="connsiteY12" fmla="*/ 1878 h 411166"/>
                  <a:gd name="connsiteX13" fmla="*/ 94898 w 703449"/>
                  <a:gd name="connsiteY13" fmla="*/ 1020 h 411166"/>
                  <a:gd name="connsiteX14" fmla="*/ 112328 w 703449"/>
                  <a:gd name="connsiteY14" fmla="*/ 5211 h 411166"/>
                  <a:gd name="connsiteX15" fmla="*/ 125378 w 703449"/>
                  <a:gd name="connsiteY15" fmla="*/ 10260 h 411166"/>
                  <a:gd name="connsiteX16" fmla="*/ 158239 w 703449"/>
                  <a:gd name="connsiteY16" fmla="*/ 70934 h 411166"/>
                  <a:gd name="connsiteX17" fmla="*/ 217103 w 703449"/>
                  <a:gd name="connsiteY17" fmla="*/ 15213 h 411166"/>
                  <a:gd name="connsiteX18" fmla="*/ 223485 w 703449"/>
                  <a:gd name="connsiteY18" fmla="*/ 16070 h 411166"/>
                  <a:gd name="connsiteX19" fmla="*/ 229105 w 703449"/>
                  <a:gd name="connsiteY19" fmla="*/ 19023 h 411166"/>
                  <a:gd name="connsiteX20" fmla="*/ 243773 w 703449"/>
                  <a:gd name="connsiteY20" fmla="*/ 70934 h 411166"/>
                  <a:gd name="connsiteX21" fmla="*/ 322831 w 703449"/>
                  <a:gd name="connsiteY21" fmla="*/ 66267 h 411166"/>
                  <a:gd name="connsiteX22" fmla="*/ 334070 w 703449"/>
                  <a:gd name="connsiteY22" fmla="*/ 70648 h 411166"/>
                  <a:gd name="connsiteX23" fmla="*/ 408270 w 703449"/>
                  <a:gd name="connsiteY23" fmla="*/ 77697 h 411166"/>
                  <a:gd name="connsiteX24" fmla="*/ 428463 w 703449"/>
                  <a:gd name="connsiteY24" fmla="*/ 88079 h 411166"/>
                  <a:gd name="connsiteX25" fmla="*/ 434654 w 703449"/>
                  <a:gd name="connsiteY25" fmla="*/ 125703 h 411166"/>
                  <a:gd name="connsiteX26" fmla="*/ 620011 w 703449"/>
                  <a:gd name="connsiteY26" fmla="*/ 210189 h 411166"/>
                  <a:gd name="connsiteX27" fmla="*/ 657730 w 703449"/>
                  <a:gd name="connsiteY27" fmla="*/ 209332 h 411166"/>
                  <a:gd name="connsiteX28" fmla="*/ 703450 w 703449"/>
                  <a:gd name="connsiteY28" fmla="*/ 231049 h 411166"/>
                  <a:gd name="connsiteX29" fmla="*/ 566195 w 703449"/>
                  <a:gd name="connsiteY29" fmla="*/ 232002 h 411166"/>
                  <a:gd name="connsiteX30" fmla="*/ 524189 w 703449"/>
                  <a:gd name="connsiteY30" fmla="*/ 252099 h 411166"/>
                  <a:gd name="connsiteX31" fmla="*/ 542287 w 703449"/>
                  <a:gd name="connsiteY31" fmla="*/ 382116 h 411166"/>
                  <a:gd name="connsiteX32" fmla="*/ 509902 w 703449"/>
                  <a:gd name="connsiteY32" fmla="*/ 358113 h 411166"/>
                  <a:gd name="connsiteX33" fmla="*/ 496472 w 703449"/>
                  <a:gd name="connsiteY33" fmla="*/ 411167 h 411166"/>
                  <a:gd name="connsiteX34" fmla="*/ 496472 w 703449"/>
                  <a:gd name="connsiteY34" fmla="*/ 270292 h 411166"/>
                  <a:gd name="connsiteX35" fmla="*/ 372837 w 703449"/>
                  <a:gd name="connsiteY35" fmla="*/ 153611 h 411166"/>
                  <a:gd name="connsiteX36" fmla="*/ 277873 w 703449"/>
                  <a:gd name="connsiteY36" fmla="*/ 284104 h 411166"/>
                  <a:gd name="connsiteX37" fmla="*/ 275111 w 703449"/>
                  <a:gd name="connsiteY37" fmla="*/ 324394 h 411166"/>
                  <a:gd name="connsiteX38" fmla="*/ 258061 w 703449"/>
                  <a:gd name="connsiteY38" fmla="*/ 287056 h 41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03449" h="411166">
                    <a:moveTo>
                      <a:pt x="258061" y="287342"/>
                    </a:moveTo>
                    <a:cubicBezTo>
                      <a:pt x="247203" y="253528"/>
                      <a:pt x="258251" y="222286"/>
                      <a:pt x="268348" y="190377"/>
                    </a:cubicBezTo>
                    <a:cubicBezTo>
                      <a:pt x="280445" y="152182"/>
                      <a:pt x="267872" y="135894"/>
                      <a:pt x="230820" y="146562"/>
                    </a:cubicBezTo>
                    <a:cubicBezTo>
                      <a:pt x="202625" y="154754"/>
                      <a:pt x="174527" y="151611"/>
                      <a:pt x="149666" y="146848"/>
                    </a:cubicBezTo>
                    <a:cubicBezTo>
                      <a:pt x="114995" y="140181"/>
                      <a:pt x="106804" y="160850"/>
                      <a:pt x="97660" y="181424"/>
                    </a:cubicBezTo>
                    <a:cubicBezTo>
                      <a:pt x="87754" y="203522"/>
                      <a:pt x="71466" y="230859"/>
                      <a:pt x="100041" y="249528"/>
                    </a:cubicBezTo>
                    <a:cubicBezTo>
                      <a:pt x="130140" y="269149"/>
                      <a:pt x="129664" y="294105"/>
                      <a:pt x="123473" y="322965"/>
                    </a:cubicBezTo>
                    <a:cubicBezTo>
                      <a:pt x="118996" y="329157"/>
                      <a:pt x="121568" y="339825"/>
                      <a:pt x="113281" y="343063"/>
                    </a:cubicBezTo>
                    <a:cubicBezTo>
                      <a:pt x="102899" y="347159"/>
                      <a:pt x="99660" y="338015"/>
                      <a:pt x="97279" y="330776"/>
                    </a:cubicBezTo>
                    <a:cubicBezTo>
                      <a:pt x="79943" y="278198"/>
                      <a:pt x="39081" y="232002"/>
                      <a:pt x="57750" y="169613"/>
                    </a:cubicBezTo>
                    <a:cubicBezTo>
                      <a:pt x="65275" y="144372"/>
                      <a:pt x="41081" y="139704"/>
                      <a:pt x="22889" y="133989"/>
                    </a:cubicBezTo>
                    <a:cubicBezTo>
                      <a:pt x="-6353" y="109891"/>
                      <a:pt x="-7972" y="83316"/>
                      <a:pt x="20317" y="81221"/>
                    </a:cubicBezTo>
                    <a:cubicBezTo>
                      <a:pt x="74990" y="77125"/>
                      <a:pt x="87754" y="44645"/>
                      <a:pt x="95088" y="1878"/>
                    </a:cubicBezTo>
                    <a:lnTo>
                      <a:pt x="94898" y="1020"/>
                    </a:lnTo>
                    <a:cubicBezTo>
                      <a:pt x="101756" y="-1742"/>
                      <a:pt x="107090" y="1592"/>
                      <a:pt x="112328" y="5211"/>
                    </a:cubicBezTo>
                    <a:cubicBezTo>
                      <a:pt x="116424" y="7497"/>
                      <a:pt x="120710" y="9498"/>
                      <a:pt x="125378" y="10260"/>
                    </a:cubicBezTo>
                    <a:cubicBezTo>
                      <a:pt x="162144" y="16803"/>
                      <a:pt x="173098" y="37025"/>
                      <a:pt x="158239" y="70934"/>
                    </a:cubicBezTo>
                    <a:cubicBezTo>
                      <a:pt x="170526" y="44550"/>
                      <a:pt x="183766" y="19308"/>
                      <a:pt x="217103" y="15213"/>
                    </a:cubicBezTo>
                    <a:cubicBezTo>
                      <a:pt x="219199" y="15498"/>
                      <a:pt x="221390" y="15784"/>
                      <a:pt x="223485" y="16070"/>
                    </a:cubicBezTo>
                    <a:cubicBezTo>
                      <a:pt x="225295" y="17022"/>
                      <a:pt x="227200" y="18070"/>
                      <a:pt x="229105" y="19023"/>
                    </a:cubicBezTo>
                    <a:cubicBezTo>
                      <a:pt x="237011" y="35501"/>
                      <a:pt x="216913" y="59790"/>
                      <a:pt x="243773" y="70934"/>
                    </a:cubicBezTo>
                    <a:cubicBezTo>
                      <a:pt x="271110" y="85317"/>
                      <a:pt x="295685" y="52646"/>
                      <a:pt x="322831" y="66267"/>
                    </a:cubicBezTo>
                    <a:cubicBezTo>
                      <a:pt x="326641" y="67600"/>
                      <a:pt x="330356" y="69219"/>
                      <a:pt x="334070" y="70648"/>
                    </a:cubicBezTo>
                    <a:cubicBezTo>
                      <a:pt x="359978" y="60361"/>
                      <a:pt x="387410" y="36072"/>
                      <a:pt x="408270" y="77697"/>
                    </a:cubicBezTo>
                    <a:cubicBezTo>
                      <a:pt x="416176" y="78840"/>
                      <a:pt x="424367" y="79506"/>
                      <a:pt x="428463" y="88079"/>
                    </a:cubicBezTo>
                    <a:cubicBezTo>
                      <a:pt x="423796" y="101890"/>
                      <a:pt x="418176" y="119607"/>
                      <a:pt x="434654" y="125703"/>
                    </a:cubicBezTo>
                    <a:cubicBezTo>
                      <a:pt x="498567" y="149420"/>
                      <a:pt x="552383" y="195140"/>
                      <a:pt x="620011" y="210189"/>
                    </a:cubicBezTo>
                    <a:cubicBezTo>
                      <a:pt x="632298" y="212952"/>
                      <a:pt x="645157" y="211523"/>
                      <a:pt x="657730" y="209332"/>
                    </a:cubicBezTo>
                    <a:cubicBezTo>
                      <a:pt x="672970" y="216571"/>
                      <a:pt x="688210" y="223810"/>
                      <a:pt x="703450" y="231049"/>
                    </a:cubicBezTo>
                    <a:cubicBezTo>
                      <a:pt x="657730" y="236574"/>
                      <a:pt x="612105" y="260577"/>
                      <a:pt x="566195" y="232002"/>
                    </a:cubicBezTo>
                    <a:cubicBezTo>
                      <a:pt x="541525" y="216571"/>
                      <a:pt x="530095" y="235145"/>
                      <a:pt x="524189" y="252099"/>
                    </a:cubicBezTo>
                    <a:cubicBezTo>
                      <a:pt x="507806" y="299058"/>
                      <a:pt x="516665" y="343444"/>
                      <a:pt x="542287" y="382116"/>
                    </a:cubicBezTo>
                    <a:cubicBezTo>
                      <a:pt x="529647" y="377163"/>
                      <a:pt x="518855" y="369162"/>
                      <a:pt x="509902" y="358113"/>
                    </a:cubicBezTo>
                    <a:cubicBezTo>
                      <a:pt x="490661" y="369733"/>
                      <a:pt x="507521" y="390117"/>
                      <a:pt x="496472" y="411167"/>
                    </a:cubicBezTo>
                    <a:cubicBezTo>
                      <a:pt x="476755" y="360304"/>
                      <a:pt x="495805" y="314679"/>
                      <a:pt x="496472" y="270292"/>
                    </a:cubicBezTo>
                    <a:cubicBezTo>
                      <a:pt x="497424" y="208665"/>
                      <a:pt x="435416" y="144181"/>
                      <a:pt x="372837" y="153611"/>
                    </a:cubicBezTo>
                    <a:cubicBezTo>
                      <a:pt x="303971" y="163993"/>
                      <a:pt x="264824" y="217143"/>
                      <a:pt x="277873" y="284104"/>
                    </a:cubicBezTo>
                    <a:cubicBezTo>
                      <a:pt x="280635" y="298391"/>
                      <a:pt x="285398" y="311535"/>
                      <a:pt x="275111" y="324394"/>
                    </a:cubicBezTo>
                    <a:cubicBezTo>
                      <a:pt x="250917" y="320394"/>
                      <a:pt x="270158" y="296581"/>
                      <a:pt x="258061" y="287056"/>
                    </a:cubicBezTo>
                    <a:close/>
                  </a:path>
                </a:pathLst>
              </a:custGeom>
              <a:solidFill>
                <a:srgbClr val="263643"/>
              </a:solidFill>
              <a:ln w="9525"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55065452-CCB5-8F27-1333-1C62E9E0225E}"/>
                  </a:ext>
                </a:extLst>
              </p:cNvPr>
              <p:cNvSpPr/>
              <p:nvPr/>
            </p:nvSpPr>
            <p:spPr>
              <a:xfrm>
                <a:off x="4860226" y="3164014"/>
                <a:ext cx="535598" cy="182009"/>
              </a:xfrm>
              <a:custGeom>
                <a:avLst/>
                <a:gdLst>
                  <a:gd name="connsiteX0" fmla="*/ 524637 w 535598"/>
                  <a:gd name="connsiteY0" fmla="*/ 64770 h 182009"/>
                  <a:gd name="connsiteX1" fmla="*/ 494633 w 535598"/>
                  <a:gd name="connsiteY1" fmla="*/ 54864 h 182009"/>
                  <a:gd name="connsiteX2" fmla="*/ 244792 w 535598"/>
                  <a:gd name="connsiteY2" fmla="*/ 145352 h 182009"/>
                  <a:gd name="connsiteX3" fmla="*/ 38386 w 535598"/>
                  <a:gd name="connsiteY3" fmla="*/ 179261 h 182009"/>
                  <a:gd name="connsiteX4" fmla="*/ 0 w 535598"/>
                  <a:gd name="connsiteY4" fmla="*/ 149828 h 182009"/>
                  <a:gd name="connsiteX5" fmla="*/ 333375 w 535598"/>
                  <a:gd name="connsiteY5" fmla="*/ 64579 h 182009"/>
                  <a:gd name="connsiteX6" fmla="*/ 522827 w 535598"/>
                  <a:gd name="connsiteY6" fmla="*/ 0 h 182009"/>
                  <a:gd name="connsiteX7" fmla="*/ 524542 w 535598"/>
                  <a:gd name="connsiteY7" fmla="*/ 64770 h 18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598" h="182009">
                    <a:moveTo>
                      <a:pt x="524637" y="64770"/>
                    </a:moveTo>
                    <a:cubicBezTo>
                      <a:pt x="521113" y="42005"/>
                      <a:pt x="508063" y="44006"/>
                      <a:pt x="494633" y="54864"/>
                    </a:cubicBezTo>
                    <a:cubicBezTo>
                      <a:pt x="421386" y="114110"/>
                      <a:pt x="330708" y="120396"/>
                      <a:pt x="244792" y="145352"/>
                    </a:cubicBezTo>
                    <a:cubicBezTo>
                      <a:pt x="176117" y="165259"/>
                      <a:pt x="103156" y="141446"/>
                      <a:pt x="38386" y="179261"/>
                    </a:cubicBezTo>
                    <a:cubicBezTo>
                      <a:pt x="19145" y="190500"/>
                      <a:pt x="9430" y="164592"/>
                      <a:pt x="0" y="149828"/>
                    </a:cubicBezTo>
                    <a:cubicBezTo>
                      <a:pt x="110490" y="119253"/>
                      <a:pt x="215837" y="70580"/>
                      <a:pt x="333375" y="64579"/>
                    </a:cubicBezTo>
                    <a:cubicBezTo>
                      <a:pt x="399859" y="61150"/>
                      <a:pt x="461486" y="34290"/>
                      <a:pt x="522827" y="0"/>
                    </a:cubicBezTo>
                    <a:cubicBezTo>
                      <a:pt x="502730" y="24194"/>
                      <a:pt x="558070" y="41053"/>
                      <a:pt x="524542" y="64770"/>
                    </a:cubicBezTo>
                    <a:close/>
                  </a:path>
                </a:pathLst>
              </a:custGeom>
              <a:solidFill>
                <a:srgbClr val="233745"/>
              </a:solidFill>
              <a:ln w="9525"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E4A6FBC7-15B8-12F4-3EA2-2318BD88232E}"/>
                  </a:ext>
                </a:extLst>
              </p:cNvPr>
              <p:cNvSpPr/>
              <p:nvPr/>
            </p:nvSpPr>
            <p:spPr>
              <a:xfrm>
                <a:off x="5347334" y="2988314"/>
                <a:ext cx="245600" cy="212858"/>
              </a:xfrm>
              <a:custGeom>
                <a:avLst/>
                <a:gdLst>
                  <a:gd name="connsiteX0" fmla="*/ 170783 w 245600"/>
                  <a:gd name="connsiteY0" fmla="*/ 173985 h 212858"/>
                  <a:gd name="connsiteX1" fmla="*/ 114871 w 245600"/>
                  <a:gd name="connsiteY1" fmla="*/ 209037 h 212858"/>
                  <a:gd name="connsiteX2" fmla="*/ 114491 w 245600"/>
                  <a:gd name="connsiteY2" fmla="*/ 208751 h 212858"/>
                  <a:gd name="connsiteX3" fmla="*/ 31337 w 245600"/>
                  <a:gd name="connsiteY3" fmla="*/ 88546 h 212858"/>
                  <a:gd name="connsiteX4" fmla="*/ 4381 w 245600"/>
                  <a:gd name="connsiteY4" fmla="*/ 61019 h 212858"/>
                  <a:gd name="connsiteX5" fmla="*/ 0 w 245600"/>
                  <a:gd name="connsiteY5" fmla="*/ 43588 h 212858"/>
                  <a:gd name="connsiteX6" fmla="*/ 85249 w 245600"/>
                  <a:gd name="connsiteY6" fmla="*/ 6155 h 212858"/>
                  <a:gd name="connsiteX7" fmla="*/ 151257 w 245600"/>
                  <a:gd name="connsiteY7" fmla="*/ 32348 h 212858"/>
                  <a:gd name="connsiteX8" fmla="*/ 120491 w 245600"/>
                  <a:gd name="connsiteY8" fmla="*/ 52827 h 212858"/>
                  <a:gd name="connsiteX9" fmla="*/ 152591 w 245600"/>
                  <a:gd name="connsiteY9" fmla="*/ 69686 h 212858"/>
                  <a:gd name="connsiteX10" fmla="*/ 238696 w 245600"/>
                  <a:gd name="connsiteY10" fmla="*/ 101405 h 212858"/>
                  <a:gd name="connsiteX11" fmla="*/ 215741 w 245600"/>
                  <a:gd name="connsiteY11" fmla="*/ 140933 h 212858"/>
                  <a:gd name="connsiteX12" fmla="*/ 176594 w 245600"/>
                  <a:gd name="connsiteY12" fmla="*/ 171509 h 212858"/>
                  <a:gd name="connsiteX13" fmla="*/ 170879 w 245600"/>
                  <a:gd name="connsiteY13" fmla="*/ 173985 h 21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5600" h="212858">
                    <a:moveTo>
                      <a:pt x="170783" y="173985"/>
                    </a:moveTo>
                    <a:cubicBezTo>
                      <a:pt x="148209" y="179414"/>
                      <a:pt x="151829" y="226373"/>
                      <a:pt x="114871" y="209037"/>
                    </a:cubicBezTo>
                    <a:cubicBezTo>
                      <a:pt x="114871" y="209037"/>
                      <a:pt x="114491" y="208751"/>
                      <a:pt x="114491" y="208751"/>
                    </a:cubicBezTo>
                    <a:cubicBezTo>
                      <a:pt x="76200" y="175985"/>
                      <a:pt x="38767" y="143315"/>
                      <a:pt x="31337" y="88546"/>
                    </a:cubicBezTo>
                    <a:cubicBezTo>
                      <a:pt x="29718" y="76925"/>
                      <a:pt x="21812" y="61876"/>
                      <a:pt x="4381" y="61019"/>
                    </a:cubicBezTo>
                    <a:cubicBezTo>
                      <a:pt x="2953" y="55208"/>
                      <a:pt x="1429" y="49398"/>
                      <a:pt x="0" y="43588"/>
                    </a:cubicBezTo>
                    <a:cubicBezTo>
                      <a:pt x="28385" y="30920"/>
                      <a:pt x="56007" y="16251"/>
                      <a:pt x="85249" y="6155"/>
                    </a:cubicBezTo>
                    <a:cubicBezTo>
                      <a:pt x="112681" y="-3275"/>
                      <a:pt x="141446" y="-6704"/>
                      <a:pt x="151257" y="32348"/>
                    </a:cubicBezTo>
                    <a:cubicBezTo>
                      <a:pt x="153543" y="58256"/>
                      <a:pt x="116014" y="25395"/>
                      <a:pt x="120491" y="52827"/>
                    </a:cubicBezTo>
                    <a:cubicBezTo>
                      <a:pt x="123444" y="70829"/>
                      <a:pt x="138303" y="70734"/>
                      <a:pt x="152591" y="69686"/>
                    </a:cubicBezTo>
                    <a:cubicBezTo>
                      <a:pt x="184976" y="70258"/>
                      <a:pt x="208217" y="95404"/>
                      <a:pt x="238696" y="101405"/>
                    </a:cubicBezTo>
                    <a:cubicBezTo>
                      <a:pt x="260985" y="131980"/>
                      <a:pt x="222790" y="127313"/>
                      <a:pt x="215741" y="140933"/>
                    </a:cubicBezTo>
                    <a:cubicBezTo>
                      <a:pt x="200692" y="148458"/>
                      <a:pt x="188786" y="160079"/>
                      <a:pt x="176594" y="171509"/>
                    </a:cubicBezTo>
                    <a:cubicBezTo>
                      <a:pt x="174688" y="172366"/>
                      <a:pt x="172784" y="173223"/>
                      <a:pt x="170879" y="173985"/>
                    </a:cubicBezTo>
                    <a:close/>
                  </a:path>
                </a:pathLst>
              </a:custGeom>
              <a:solidFill>
                <a:srgbClr val="B2B2B5"/>
              </a:solidFill>
              <a:ln w="9525"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ABE8DAE0-A7FE-360E-FF8F-E120A4D7E21E}"/>
                  </a:ext>
                </a:extLst>
              </p:cNvPr>
              <p:cNvSpPr/>
              <p:nvPr/>
            </p:nvSpPr>
            <p:spPr>
              <a:xfrm>
                <a:off x="4467129" y="3935262"/>
                <a:ext cx="204740" cy="245355"/>
              </a:xfrm>
              <a:custGeom>
                <a:avLst/>
                <a:gdLst>
                  <a:gd name="connsiteX0" fmla="*/ 99917 w 204740"/>
                  <a:gd name="connsiteY0" fmla="*/ 4277 h 245355"/>
                  <a:gd name="connsiteX1" fmla="*/ 150495 w 204740"/>
                  <a:gd name="connsiteY1" fmla="*/ 73524 h 245355"/>
                  <a:gd name="connsiteX2" fmla="*/ 176213 w 204740"/>
                  <a:gd name="connsiteY2" fmla="*/ 162107 h 245355"/>
                  <a:gd name="connsiteX3" fmla="*/ 186119 w 204740"/>
                  <a:gd name="connsiteY3" fmla="*/ 210779 h 245355"/>
                  <a:gd name="connsiteX4" fmla="*/ 196977 w 204740"/>
                  <a:gd name="connsiteY4" fmla="*/ 216018 h 245355"/>
                  <a:gd name="connsiteX5" fmla="*/ 203930 w 204740"/>
                  <a:gd name="connsiteY5" fmla="*/ 203731 h 245355"/>
                  <a:gd name="connsiteX6" fmla="*/ 194215 w 204740"/>
                  <a:gd name="connsiteY6" fmla="*/ 245355 h 245355"/>
                  <a:gd name="connsiteX7" fmla="*/ 54769 w 204740"/>
                  <a:gd name="connsiteY7" fmla="*/ 58951 h 245355"/>
                  <a:gd name="connsiteX8" fmla="*/ 0 w 204740"/>
                  <a:gd name="connsiteY8" fmla="*/ 11421 h 245355"/>
                  <a:gd name="connsiteX9" fmla="*/ 44005 w 204740"/>
                  <a:gd name="connsiteY9" fmla="*/ 4754 h 245355"/>
                  <a:gd name="connsiteX10" fmla="*/ 100013 w 204740"/>
                  <a:gd name="connsiteY10" fmla="*/ 4277 h 24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740" h="245355">
                    <a:moveTo>
                      <a:pt x="99917" y="4277"/>
                    </a:moveTo>
                    <a:cubicBezTo>
                      <a:pt x="152591" y="1420"/>
                      <a:pt x="161068" y="28090"/>
                      <a:pt x="150495" y="73524"/>
                    </a:cubicBezTo>
                    <a:cubicBezTo>
                      <a:pt x="143066" y="105719"/>
                      <a:pt x="140875" y="139437"/>
                      <a:pt x="176213" y="162107"/>
                    </a:cubicBezTo>
                    <a:cubicBezTo>
                      <a:pt x="194024" y="173537"/>
                      <a:pt x="182023" y="194587"/>
                      <a:pt x="186119" y="210779"/>
                    </a:cubicBezTo>
                    <a:cubicBezTo>
                      <a:pt x="187452" y="215828"/>
                      <a:pt x="188786" y="224876"/>
                      <a:pt x="196977" y="216018"/>
                    </a:cubicBezTo>
                    <a:cubicBezTo>
                      <a:pt x="200120" y="212684"/>
                      <a:pt x="201644" y="207922"/>
                      <a:pt x="203930" y="203731"/>
                    </a:cubicBezTo>
                    <a:cubicBezTo>
                      <a:pt x="206788" y="218971"/>
                      <a:pt x="201740" y="232496"/>
                      <a:pt x="194215" y="245355"/>
                    </a:cubicBezTo>
                    <a:cubicBezTo>
                      <a:pt x="139255" y="189539"/>
                      <a:pt x="96584" y="124483"/>
                      <a:pt x="54769" y="58951"/>
                    </a:cubicBezTo>
                    <a:cubicBezTo>
                      <a:pt x="43244" y="40949"/>
                      <a:pt x="36100" y="19327"/>
                      <a:pt x="0" y="11421"/>
                    </a:cubicBezTo>
                    <a:cubicBezTo>
                      <a:pt x="23432" y="7897"/>
                      <a:pt x="33719" y="6373"/>
                      <a:pt x="44005" y="4754"/>
                    </a:cubicBezTo>
                    <a:cubicBezTo>
                      <a:pt x="62579" y="-2962"/>
                      <a:pt x="81248" y="86"/>
                      <a:pt x="100013" y="4277"/>
                    </a:cubicBezTo>
                    <a:close/>
                  </a:path>
                </a:pathLst>
              </a:custGeom>
              <a:solidFill>
                <a:srgbClr val="E0E3E6"/>
              </a:solidFill>
              <a:ln w="9525"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9AEC15BE-874B-6F05-1F82-949515D13740}"/>
                  </a:ext>
                </a:extLst>
              </p:cNvPr>
              <p:cNvSpPr/>
              <p:nvPr/>
            </p:nvSpPr>
            <p:spPr>
              <a:xfrm>
                <a:off x="4474559" y="3818000"/>
                <a:ext cx="171234" cy="130628"/>
              </a:xfrm>
              <a:custGeom>
                <a:avLst/>
                <a:gdLst>
                  <a:gd name="connsiteX0" fmla="*/ 92488 w 171234"/>
                  <a:gd name="connsiteY0" fmla="*/ 121539 h 130628"/>
                  <a:gd name="connsiteX1" fmla="*/ 36576 w 171234"/>
                  <a:gd name="connsiteY1" fmla="*/ 122015 h 130628"/>
                  <a:gd name="connsiteX2" fmla="*/ 0 w 171234"/>
                  <a:gd name="connsiteY2" fmla="*/ 102299 h 130628"/>
                  <a:gd name="connsiteX3" fmla="*/ 89726 w 171234"/>
                  <a:gd name="connsiteY3" fmla="*/ 50292 h 130628"/>
                  <a:gd name="connsiteX4" fmla="*/ 102299 w 171234"/>
                  <a:gd name="connsiteY4" fmla="*/ 38767 h 130628"/>
                  <a:gd name="connsiteX5" fmla="*/ 168116 w 171234"/>
                  <a:gd name="connsiteY5" fmla="*/ 0 h 130628"/>
                  <a:gd name="connsiteX6" fmla="*/ 169450 w 171234"/>
                  <a:gd name="connsiteY6" fmla="*/ 41720 h 130628"/>
                  <a:gd name="connsiteX7" fmla="*/ 130112 w 171234"/>
                  <a:gd name="connsiteY7" fmla="*/ 81153 h 130628"/>
                  <a:gd name="connsiteX8" fmla="*/ 84201 w 171234"/>
                  <a:gd name="connsiteY8" fmla="*/ 95726 h 130628"/>
                  <a:gd name="connsiteX9" fmla="*/ 92393 w 171234"/>
                  <a:gd name="connsiteY9" fmla="*/ 121539 h 13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234" h="130628">
                    <a:moveTo>
                      <a:pt x="92488" y="121539"/>
                    </a:moveTo>
                    <a:cubicBezTo>
                      <a:pt x="73819" y="120206"/>
                      <a:pt x="55340" y="142304"/>
                      <a:pt x="36576" y="122015"/>
                    </a:cubicBezTo>
                    <a:cubicBezTo>
                      <a:pt x="28099" y="109538"/>
                      <a:pt x="6572" y="125063"/>
                      <a:pt x="0" y="102299"/>
                    </a:cubicBezTo>
                    <a:cubicBezTo>
                      <a:pt x="32671" y="90678"/>
                      <a:pt x="49911" y="52959"/>
                      <a:pt x="89726" y="50292"/>
                    </a:cubicBezTo>
                    <a:cubicBezTo>
                      <a:pt x="94393" y="50006"/>
                      <a:pt x="102203" y="42863"/>
                      <a:pt x="102299" y="38767"/>
                    </a:cubicBezTo>
                    <a:cubicBezTo>
                      <a:pt x="103537" y="-10096"/>
                      <a:pt x="140684" y="3334"/>
                      <a:pt x="168116" y="0"/>
                    </a:cubicBezTo>
                    <a:cubicBezTo>
                      <a:pt x="168402" y="13907"/>
                      <a:pt x="166783" y="28194"/>
                      <a:pt x="169450" y="41720"/>
                    </a:cubicBezTo>
                    <a:cubicBezTo>
                      <a:pt x="176022" y="75533"/>
                      <a:pt x="164783" y="88963"/>
                      <a:pt x="130112" y="81153"/>
                    </a:cubicBezTo>
                    <a:cubicBezTo>
                      <a:pt x="112395" y="77153"/>
                      <a:pt x="96584" y="82963"/>
                      <a:pt x="84201" y="95726"/>
                    </a:cubicBezTo>
                    <a:cubicBezTo>
                      <a:pt x="72104" y="108204"/>
                      <a:pt x="86487" y="113919"/>
                      <a:pt x="92393" y="121539"/>
                    </a:cubicBezTo>
                    <a:close/>
                  </a:path>
                </a:pathLst>
              </a:custGeom>
              <a:solidFill>
                <a:srgbClr val="3A4A56"/>
              </a:solidFill>
              <a:ln w="9525"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BF1287FA-1262-69FA-3C48-F4D0F9B2F2CB}"/>
                  </a:ext>
                </a:extLst>
              </p:cNvPr>
              <p:cNvSpPr/>
              <p:nvPr/>
            </p:nvSpPr>
            <p:spPr>
              <a:xfrm>
                <a:off x="4954714" y="3902677"/>
                <a:ext cx="250507" cy="138144"/>
              </a:xfrm>
              <a:custGeom>
                <a:avLst/>
                <a:gdLst>
                  <a:gd name="connsiteX0" fmla="*/ 250508 w 250507"/>
                  <a:gd name="connsiteY0" fmla="*/ 122873 h 138144"/>
                  <a:gd name="connsiteX1" fmla="*/ 175927 w 250507"/>
                  <a:gd name="connsiteY1" fmla="*/ 127349 h 138144"/>
                  <a:gd name="connsiteX2" fmla="*/ 21908 w 250507"/>
                  <a:gd name="connsiteY2" fmla="*/ 52388 h 138144"/>
                  <a:gd name="connsiteX3" fmla="*/ 21241 w 250507"/>
                  <a:gd name="connsiteY3" fmla="*/ 1524 h 138144"/>
                  <a:gd name="connsiteX4" fmla="*/ 33909 w 250507"/>
                  <a:gd name="connsiteY4" fmla="*/ 13430 h 138144"/>
                  <a:gd name="connsiteX5" fmla="*/ 41624 w 250507"/>
                  <a:gd name="connsiteY5" fmla="*/ 0 h 138144"/>
                  <a:gd name="connsiteX6" fmla="*/ 250508 w 250507"/>
                  <a:gd name="connsiteY6" fmla="*/ 122873 h 1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7" h="138144">
                    <a:moveTo>
                      <a:pt x="250508" y="122873"/>
                    </a:moveTo>
                    <a:cubicBezTo>
                      <a:pt x="226695" y="142970"/>
                      <a:pt x="195358" y="141923"/>
                      <a:pt x="175927" y="127349"/>
                    </a:cubicBezTo>
                    <a:cubicBezTo>
                      <a:pt x="128778" y="92012"/>
                      <a:pt x="71723" y="80105"/>
                      <a:pt x="21908" y="52388"/>
                    </a:cubicBezTo>
                    <a:cubicBezTo>
                      <a:pt x="-7620" y="36004"/>
                      <a:pt x="-6763" y="18764"/>
                      <a:pt x="21241" y="1524"/>
                    </a:cubicBezTo>
                    <a:cubicBezTo>
                      <a:pt x="25432" y="5715"/>
                      <a:pt x="29242" y="12954"/>
                      <a:pt x="33909" y="13430"/>
                    </a:cubicBezTo>
                    <a:cubicBezTo>
                      <a:pt x="42101" y="14288"/>
                      <a:pt x="39053" y="4667"/>
                      <a:pt x="41624" y="0"/>
                    </a:cubicBezTo>
                    <a:cubicBezTo>
                      <a:pt x="97345" y="64484"/>
                      <a:pt x="174784" y="92107"/>
                      <a:pt x="250508" y="122873"/>
                    </a:cubicBezTo>
                    <a:close/>
                  </a:path>
                </a:pathLst>
              </a:custGeom>
              <a:solidFill>
                <a:srgbClr val="384A57"/>
              </a:solidFill>
              <a:ln w="9525"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16ACCE7C-B3A0-CCC7-793E-432EFF83851D}"/>
                  </a:ext>
                </a:extLst>
              </p:cNvPr>
              <p:cNvSpPr/>
              <p:nvPr/>
            </p:nvSpPr>
            <p:spPr>
              <a:xfrm>
                <a:off x="4752213" y="3707066"/>
                <a:ext cx="142141" cy="130460"/>
              </a:xfrm>
              <a:custGeom>
                <a:avLst/>
                <a:gdLst>
                  <a:gd name="connsiteX0" fmla="*/ 22288 w 142141"/>
                  <a:gd name="connsiteY0" fmla="*/ 130175 h 130460"/>
                  <a:gd name="connsiteX1" fmla="*/ 18669 w 142141"/>
                  <a:gd name="connsiteY1" fmla="*/ 129984 h 130460"/>
                  <a:gd name="connsiteX2" fmla="*/ 15049 w 142141"/>
                  <a:gd name="connsiteY2" fmla="*/ 130460 h 130460"/>
                  <a:gd name="connsiteX3" fmla="*/ 0 w 142141"/>
                  <a:gd name="connsiteY3" fmla="*/ 112458 h 130460"/>
                  <a:gd name="connsiteX4" fmla="*/ 5334 w 142141"/>
                  <a:gd name="connsiteY4" fmla="*/ 101885 h 130460"/>
                  <a:gd name="connsiteX5" fmla="*/ 42100 w 142141"/>
                  <a:gd name="connsiteY5" fmla="*/ 72929 h 130460"/>
                  <a:gd name="connsiteX6" fmla="*/ 81058 w 142141"/>
                  <a:gd name="connsiteY6" fmla="*/ 25019 h 130460"/>
                  <a:gd name="connsiteX7" fmla="*/ 112871 w 142141"/>
                  <a:gd name="connsiteY7" fmla="*/ 15779 h 130460"/>
                  <a:gd name="connsiteX8" fmla="*/ 138208 w 142141"/>
                  <a:gd name="connsiteY8" fmla="*/ 63119 h 130460"/>
                  <a:gd name="connsiteX9" fmla="*/ 22193 w 142141"/>
                  <a:gd name="connsiteY9" fmla="*/ 129984 h 13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141" h="130460">
                    <a:moveTo>
                      <a:pt x="22288" y="130175"/>
                    </a:moveTo>
                    <a:lnTo>
                      <a:pt x="18669" y="129984"/>
                    </a:lnTo>
                    <a:lnTo>
                      <a:pt x="15049" y="130460"/>
                    </a:lnTo>
                    <a:cubicBezTo>
                      <a:pt x="7620" y="126460"/>
                      <a:pt x="762" y="121983"/>
                      <a:pt x="0" y="112458"/>
                    </a:cubicBezTo>
                    <a:cubicBezTo>
                      <a:pt x="381" y="108267"/>
                      <a:pt x="2191" y="104743"/>
                      <a:pt x="5334" y="101885"/>
                    </a:cubicBezTo>
                    <a:cubicBezTo>
                      <a:pt x="17621" y="92265"/>
                      <a:pt x="29813" y="82550"/>
                      <a:pt x="42100" y="72929"/>
                    </a:cubicBezTo>
                    <a:cubicBezTo>
                      <a:pt x="62198" y="62738"/>
                      <a:pt x="80010" y="49593"/>
                      <a:pt x="81058" y="25019"/>
                    </a:cubicBezTo>
                    <a:cubicBezTo>
                      <a:pt x="82677" y="-12129"/>
                      <a:pt x="98679" y="-1461"/>
                      <a:pt x="112871" y="15779"/>
                    </a:cubicBezTo>
                    <a:cubicBezTo>
                      <a:pt x="124111" y="29400"/>
                      <a:pt x="152495" y="35591"/>
                      <a:pt x="138208" y="63119"/>
                    </a:cubicBezTo>
                    <a:cubicBezTo>
                      <a:pt x="106871" y="98171"/>
                      <a:pt x="65913" y="116554"/>
                      <a:pt x="22193" y="129984"/>
                    </a:cubicBezTo>
                    <a:close/>
                  </a:path>
                </a:pathLst>
              </a:custGeom>
              <a:solidFill>
                <a:srgbClr val="091C28"/>
              </a:solidFill>
              <a:ln w="9525"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2793DF4F-4D39-B433-614B-DB5FC8115682}"/>
                  </a:ext>
                </a:extLst>
              </p:cNvPr>
              <p:cNvSpPr/>
              <p:nvPr/>
            </p:nvSpPr>
            <p:spPr>
              <a:xfrm>
                <a:off x="4447698" y="3210580"/>
                <a:ext cx="186227" cy="85354"/>
              </a:xfrm>
              <a:custGeom>
                <a:avLst/>
                <a:gdLst>
                  <a:gd name="connsiteX0" fmla="*/ 146304 w 186227"/>
                  <a:gd name="connsiteY0" fmla="*/ 17918 h 85354"/>
                  <a:gd name="connsiteX1" fmla="*/ 185738 w 186227"/>
                  <a:gd name="connsiteY1" fmla="*/ 38778 h 85354"/>
                  <a:gd name="connsiteX2" fmla="*/ 155638 w 186227"/>
                  <a:gd name="connsiteY2" fmla="*/ 85355 h 85354"/>
                  <a:gd name="connsiteX3" fmla="*/ 98774 w 186227"/>
                  <a:gd name="connsiteY3" fmla="*/ 46493 h 85354"/>
                  <a:gd name="connsiteX4" fmla="*/ 0 w 186227"/>
                  <a:gd name="connsiteY4" fmla="*/ 37635 h 85354"/>
                  <a:gd name="connsiteX5" fmla="*/ 33814 w 186227"/>
                  <a:gd name="connsiteY5" fmla="*/ 17823 h 85354"/>
                  <a:gd name="connsiteX6" fmla="*/ 106966 w 186227"/>
                  <a:gd name="connsiteY6" fmla="*/ 297 h 85354"/>
                  <a:gd name="connsiteX7" fmla="*/ 146399 w 186227"/>
                  <a:gd name="connsiteY7" fmla="*/ 17918 h 8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27" h="85354">
                    <a:moveTo>
                      <a:pt x="146304" y="17918"/>
                    </a:moveTo>
                    <a:cubicBezTo>
                      <a:pt x="154686" y="34015"/>
                      <a:pt x="182499" y="14679"/>
                      <a:pt x="185738" y="38778"/>
                    </a:cubicBezTo>
                    <a:cubicBezTo>
                      <a:pt x="188881" y="62114"/>
                      <a:pt x="176689" y="76878"/>
                      <a:pt x="155638" y="85355"/>
                    </a:cubicBezTo>
                    <a:cubicBezTo>
                      <a:pt x="151162" y="51446"/>
                      <a:pt x="120777" y="54399"/>
                      <a:pt x="98774" y="46493"/>
                    </a:cubicBezTo>
                    <a:cubicBezTo>
                      <a:pt x="70485" y="36301"/>
                      <a:pt x="40386" y="37920"/>
                      <a:pt x="0" y="37635"/>
                    </a:cubicBezTo>
                    <a:cubicBezTo>
                      <a:pt x="16764" y="27824"/>
                      <a:pt x="25241" y="22776"/>
                      <a:pt x="33814" y="17823"/>
                    </a:cubicBezTo>
                    <a:cubicBezTo>
                      <a:pt x="55816" y="2297"/>
                      <a:pt x="81248" y="678"/>
                      <a:pt x="106966" y="297"/>
                    </a:cubicBezTo>
                    <a:cubicBezTo>
                      <a:pt x="123254" y="-846"/>
                      <a:pt x="138398" y="582"/>
                      <a:pt x="146399" y="17918"/>
                    </a:cubicBezTo>
                    <a:close/>
                  </a:path>
                </a:pathLst>
              </a:custGeom>
              <a:solidFill>
                <a:srgbClr val="071B29"/>
              </a:solidFill>
              <a:ln w="9525"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8E9AD830-21F8-5528-29EC-5D6CC449B435}"/>
                  </a:ext>
                </a:extLst>
              </p:cNvPr>
              <p:cNvSpPr/>
              <p:nvPr/>
            </p:nvSpPr>
            <p:spPr>
              <a:xfrm>
                <a:off x="5351811" y="3042394"/>
                <a:ext cx="110204" cy="154671"/>
              </a:xfrm>
              <a:custGeom>
                <a:avLst/>
                <a:gdLst>
                  <a:gd name="connsiteX0" fmla="*/ 0 w 110204"/>
                  <a:gd name="connsiteY0" fmla="*/ 6939 h 154671"/>
                  <a:gd name="connsiteX1" fmla="*/ 40481 w 110204"/>
                  <a:gd name="connsiteY1" fmla="*/ 22750 h 154671"/>
                  <a:gd name="connsiteX2" fmla="*/ 110204 w 110204"/>
                  <a:gd name="connsiteY2" fmla="*/ 154671 h 154671"/>
                  <a:gd name="connsiteX3" fmla="*/ 95 w 110204"/>
                  <a:gd name="connsiteY3" fmla="*/ 6939 h 154671"/>
                </a:gdLst>
                <a:ahLst/>
                <a:cxnLst>
                  <a:cxn ang="0">
                    <a:pos x="connsiteX0" y="connsiteY0"/>
                  </a:cxn>
                  <a:cxn ang="0">
                    <a:pos x="connsiteX1" y="connsiteY1"/>
                  </a:cxn>
                  <a:cxn ang="0">
                    <a:pos x="connsiteX2" y="connsiteY2"/>
                  </a:cxn>
                  <a:cxn ang="0">
                    <a:pos x="connsiteX3" y="connsiteY3"/>
                  </a:cxn>
                </a:cxnLst>
                <a:rect l="l" t="t" r="r" b="b"/>
                <a:pathLst>
                  <a:path w="110204" h="154671">
                    <a:moveTo>
                      <a:pt x="0" y="6939"/>
                    </a:moveTo>
                    <a:cubicBezTo>
                      <a:pt x="23146" y="-11826"/>
                      <a:pt x="40958" y="12273"/>
                      <a:pt x="40481" y="22750"/>
                    </a:cubicBezTo>
                    <a:cubicBezTo>
                      <a:pt x="37719" y="81805"/>
                      <a:pt x="82296" y="113428"/>
                      <a:pt x="110204" y="154671"/>
                    </a:cubicBezTo>
                    <a:cubicBezTo>
                      <a:pt x="44863" y="126668"/>
                      <a:pt x="3429" y="80948"/>
                      <a:pt x="95" y="6939"/>
                    </a:cubicBezTo>
                    <a:close/>
                  </a:path>
                </a:pathLst>
              </a:custGeom>
              <a:solidFill>
                <a:srgbClr val="0C1E2D"/>
              </a:solidFill>
              <a:ln w="9525"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5CFE25DC-9EE7-C1BE-6F52-68991DFA5810}"/>
                  </a:ext>
                </a:extLst>
              </p:cNvPr>
              <p:cNvSpPr/>
              <p:nvPr/>
            </p:nvSpPr>
            <p:spPr>
              <a:xfrm>
                <a:off x="4481417" y="3192279"/>
                <a:ext cx="114871" cy="36218"/>
              </a:xfrm>
              <a:custGeom>
                <a:avLst/>
                <a:gdLst>
                  <a:gd name="connsiteX0" fmla="*/ 77153 w 114871"/>
                  <a:gd name="connsiteY0" fmla="*/ 27360 h 36218"/>
                  <a:gd name="connsiteX1" fmla="*/ 0 w 114871"/>
                  <a:gd name="connsiteY1" fmla="*/ 36218 h 36218"/>
                  <a:gd name="connsiteX2" fmla="*/ 85249 w 114871"/>
                  <a:gd name="connsiteY2" fmla="*/ 1166 h 36218"/>
                  <a:gd name="connsiteX3" fmla="*/ 114871 w 114871"/>
                  <a:gd name="connsiteY3" fmla="*/ 19359 h 36218"/>
                  <a:gd name="connsiteX4" fmla="*/ 77153 w 114871"/>
                  <a:gd name="connsiteY4" fmla="*/ 27455 h 36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71" h="36218">
                    <a:moveTo>
                      <a:pt x="77153" y="27360"/>
                    </a:moveTo>
                    <a:cubicBezTo>
                      <a:pt x="51435" y="30313"/>
                      <a:pt x="25718" y="33266"/>
                      <a:pt x="0" y="36218"/>
                    </a:cubicBezTo>
                    <a:cubicBezTo>
                      <a:pt x="18764" y="1071"/>
                      <a:pt x="60388" y="21455"/>
                      <a:pt x="85249" y="1166"/>
                    </a:cubicBezTo>
                    <a:cubicBezTo>
                      <a:pt x="100775" y="-1882"/>
                      <a:pt x="113157" y="23"/>
                      <a:pt x="114871" y="19359"/>
                    </a:cubicBezTo>
                    <a:cubicBezTo>
                      <a:pt x="103823" y="29075"/>
                      <a:pt x="88202" y="17645"/>
                      <a:pt x="77153" y="27455"/>
                    </a:cubicBezTo>
                    <a:close/>
                  </a:path>
                </a:pathLst>
              </a:custGeom>
              <a:solidFill>
                <a:srgbClr val="C1C9CF"/>
              </a:solidFill>
              <a:ln w="9525"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18D5AE05-D4BC-CCE0-D519-AC2967EE8037}"/>
                  </a:ext>
                </a:extLst>
              </p:cNvPr>
              <p:cNvSpPr/>
              <p:nvPr/>
            </p:nvSpPr>
            <p:spPr>
              <a:xfrm>
                <a:off x="4642484" y="3797193"/>
                <a:ext cx="115062" cy="37282"/>
              </a:xfrm>
              <a:custGeom>
                <a:avLst/>
                <a:gdLst>
                  <a:gd name="connsiteX0" fmla="*/ 115062 w 115062"/>
                  <a:gd name="connsiteY0" fmla="*/ 11853 h 37282"/>
                  <a:gd name="connsiteX1" fmla="*/ 112871 w 115062"/>
                  <a:gd name="connsiteY1" fmla="*/ 23664 h 37282"/>
                  <a:gd name="connsiteX2" fmla="*/ 76391 w 115062"/>
                  <a:gd name="connsiteY2" fmla="*/ 33285 h 37282"/>
                  <a:gd name="connsiteX3" fmla="*/ 12002 w 115062"/>
                  <a:gd name="connsiteY3" fmla="*/ 31284 h 37282"/>
                  <a:gd name="connsiteX4" fmla="*/ 0 w 115062"/>
                  <a:gd name="connsiteY4" fmla="*/ 20045 h 37282"/>
                  <a:gd name="connsiteX5" fmla="*/ 59341 w 115062"/>
                  <a:gd name="connsiteY5" fmla="*/ 4614 h 37282"/>
                  <a:gd name="connsiteX6" fmla="*/ 114967 w 115062"/>
                  <a:gd name="connsiteY6" fmla="*/ 11853 h 3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62" h="37282">
                    <a:moveTo>
                      <a:pt x="115062" y="11853"/>
                    </a:moveTo>
                    <a:cubicBezTo>
                      <a:pt x="114300" y="15759"/>
                      <a:pt x="113633" y="19664"/>
                      <a:pt x="112871" y="23664"/>
                    </a:cubicBezTo>
                    <a:cubicBezTo>
                      <a:pt x="104489" y="41000"/>
                      <a:pt x="89345" y="38809"/>
                      <a:pt x="76391" y="33285"/>
                    </a:cubicBezTo>
                    <a:cubicBezTo>
                      <a:pt x="54674" y="24045"/>
                      <a:pt x="33528" y="29570"/>
                      <a:pt x="12002" y="31284"/>
                    </a:cubicBezTo>
                    <a:cubicBezTo>
                      <a:pt x="8001" y="27570"/>
                      <a:pt x="4001" y="23760"/>
                      <a:pt x="0" y="20045"/>
                    </a:cubicBezTo>
                    <a:cubicBezTo>
                      <a:pt x="15716" y="-624"/>
                      <a:pt x="36957" y="-4434"/>
                      <a:pt x="59341" y="4614"/>
                    </a:cubicBezTo>
                    <a:cubicBezTo>
                      <a:pt x="77724" y="12139"/>
                      <a:pt x="95821" y="14235"/>
                      <a:pt x="114967" y="11853"/>
                    </a:cubicBezTo>
                    <a:close/>
                  </a:path>
                </a:pathLst>
              </a:custGeom>
              <a:solidFill>
                <a:srgbClr val="696756"/>
              </a:solidFill>
              <a:ln w="9525"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ADDD412A-5EDE-FC8E-4238-C9C6B18AC389}"/>
                  </a:ext>
                </a:extLst>
              </p:cNvPr>
              <p:cNvSpPr/>
              <p:nvPr/>
            </p:nvSpPr>
            <p:spPr>
              <a:xfrm>
                <a:off x="4774501" y="3770375"/>
                <a:ext cx="174878" cy="136947"/>
              </a:xfrm>
              <a:custGeom>
                <a:avLst/>
                <a:gdLst>
                  <a:gd name="connsiteX0" fmla="*/ 0 w 174878"/>
                  <a:gd name="connsiteY0" fmla="*/ 66866 h 136947"/>
                  <a:gd name="connsiteX1" fmla="*/ 116014 w 174878"/>
                  <a:gd name="connsiteY1" fmla="*/ 0 h 136947"/>
                  <a:gd name="connsiteX2" fmla="*/ 174879 w 174878"/>
                  <a:gd name="connsiteY2" fmla="*/ 58007 h 136947"/>
                  <a:gd name="connsiteX3" fmla="*/ 172212 w 174878"/>
                  <a:gd name="connsiteY3" fmla="*/ 70580 h 136947"/>
                  <a:gd name="connsiteX4" fmla="*/ 160782 w 174878"/>
                  <a:gd name="connsiteY4" fmla="*/ 86011 h 136947"/>
                  <a:gd name="connsiteX5" fmla="*/ 94774 w 174878"/>
                  <a:gd name="connsiteY5" fmla="*/ 121825 h 136947"/>
                  <a:gd name="connsiteX6" fmla="*/ 10096 w 174878"/>
                  <a:gd name="connsiteY6" fmla="*/ 126111 h 136947"/>
                  <a:gd name="connsiteX7" fmla="*/ 5334 w 174878"/>
                  <a:gd name="connsiteY7" fmla="*/ 66961 h 136947"/>
                  <a:gd name="connsiteX8" fmla="*/ 2667 w 174878"/>
                  <a:gd name="connsiteY8" fmla="*/ 68390 h 136947"/>
                  <a:gd name="connsiteX9" fmla="*/ 0 w 174878"/>
                  <a:gd name="connsiteY9" fmla="*/ 66866 h 1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878" h="136947">
                    <a:moveTo>
                      <a:pt x="0" y="66866"/>
                    </a:moveTo>
                    <a:cubicBezTo>
                      <a:pt x="35623" y="39338"/>
                      <a:pt x="74200" y="16764"/>
                      <a:pt x="116014" y="0"/>
                    </a:cubicBezTo>
                    <a:cubicBezTo>
                      <a:pt x="142399" y="12478"/>
                      <a:pt x="172212" y="21527"/>
                      <a:pt x="174879" y="58007"/>
                    </a:cubicBezTo>
                    <a:cubicBezTo>
                      <a:pt x="174022" y="62198"/>
                      <a:pt x="173164" y="66389"/>
                      <a:pt x="172212" y="70580"/>
                    </a:cubicBezTo>
                    <a:cubicBezTo>
                      <a:pt x="170212" y="77057"/>
                      <a:pt x="166116" y="81915"/>
                      <a:pt x="160782" y="86011"/>
                    </a:cubicBezTo>
                    <a:cubicBezTo>
                      <a:pt x="135446" y="91821"/>
                      <a:pt x="113347" y="103442"/>
                      <a:pt x="94774" y="121825"/>
                    </a:cubicBezTo>
                    <a:cubicBezTo>
                      <a:pt x="65722" y="107918"/>
                      <a:pt x="40005" y="158020"/>
                      <a:pt x="10096" y="126111"/>
                    </a:cubicBezTo>
                    <a:cubicBezTo>
                      <a:pt x="14859" y="105918"/>
                      <a:pt x="10573" y="86392"/>
                      <a:pt x="5334" y="66961"/>
                    </a:cubicBezTo>
                    <a:lnTo>
                      <a:pt x="2667" y="68390"/>
                    </a:lnTo>
                    <a:lnTo>
                      <a:pt x="0" y="66866"/>
                    </a:lnTo>
                    <a:close/>
                  </a:path>
                </a:pathLst>
              </a:custGeom>
              <a:solidFill>
                <a:srgbClr val="97B4D0"/>
              </a:solidFill>
              <a:ln w="9525"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E85BB492-AC29-BF8A-6293-5A06FD3300C2}"/>
                  </a:ext>
                </a:extLst>
              </p:cNvPr>
              <p:cNvSpPr/>
              <p:nvPr/>
            </p:nvSpPr>
            <p:spPr>
              <a:xfrm>
                <a:off x="4852606" y="3569594"/>
                <a:ext cx="361854" cy="173349"/>
              </a:xfrm>
              <a:custGeom>
                <a:avLst/>
                <a:gdLst>
                  <a:gd name="connsiteX0" fmla="*/ 95 w 361854"/>
                  <a:gd name="connsiteY0" fmla="*/ 11520 h 173349"/>
                  <a:gd name="connsiteX1" fmla="*/ 42958 w 361854"/>
                  <a:gd name="connsiteY1" fmla="*/ 6471 h 173349"/>
                  <a:gd name="connsiteX2" fmla="*/ 359093 w 361854"/>
                  <a:gd name="connsiteY2" fmla="*/ 164110 h 173349"/>
                  <a:gd name="connsiteX3" fmla="*/ 361855 w 361854"/>
                  <a:gd name="connsiteY3" fmla="*/ 166682 h 173349"/>
                  <a:gd name="connsiteX4" fmla="*/ 351663 w 361854"/>
                  <a:gd name="connsiteY4" fmla="*/ 173349 h 173349"/>
                  <a:gd name="connsiteX5" fmla="*/ 0 w 361854"/>
                  <a:gd name="connsiteY5" fmla="*/ 11520 h 17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854" h="173349">
                    <a:moveTo>
                      <a:pt x="95" y="11520"/>
                    </a:moveTo>
                    <a:cubicBezTo>
                      <a:pt x="12954" y="-2863"/>
                      <a:pt x="32099" y="-2863"/>
                      <a:pt x="42958" y="6471"/>
                    </a:cubicBezTo>
                    <a:cubicBezTo>
                      <a:pt x="134969" y="86386"/>
                      <a:pt x="241078" y="136869"/>
                      <a:pt x="359093" y="164110"/>
                    </a:cubicBezTo>
                    <a:cubicBezTo>
                      <a:pt x="360140" y="164396"/>
                      <a:pt x="360997" y="165825"/>
                      <a:pt x="361855" y="166682"/>
                    </a:cubicBezTo>
                    <a:cubicBezTo>
                      <a:pt x="358426" y="168873"/>
                      <a:pt x="355092" y="171063"/>
                      <a:pt x="351663" y="173349"/>
                    </a:cubicBezTo>
                    <a:cubicBezTo>
                      <a:pt x="214313" y="163062"/>
                      <a:pt x="102299" y="97816"/>
                      <a:pt x="0" y="11520"/>
                    </a:cubicBezTo>
                    <a:close/>
                  </a:path>
                </a:pathLst>
              </a:custGeom>
              <a:solidFill>
                <a:srgbClr val="374B59"/>
              </a:solidFill>
              <a:ln w="9525"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F12C0102-FB5A-8D91-5171-23E6F08D9AA4}"/>
                  </a:ext>
                </a:extLst>
              </p:cNvPr>
              <p:cNvSpPr/>
              <p:nvPr/>
            </p:nvSpPr>
            <p:spPr>
              <a:xfrm>
                <a:off x="4880228" y="3841050"/>
                <a:ext cx="78165" cy="66903"/>
              </a:xfrm>
              <a:custGeom>
                <a:avLst/>
                <a:gdLst>
                  <a:gd name="connsiteX0" fmla="*/ 58484 w 78165"/>
                  <a:gd name="connsiteY0" fmla="*/ 3905 h 66903"/>
                  <a:gd name="connsiteX1" fmla="*/ 66485 w 78165"/>
                  <a:gd name="connsiteY1" fmla="*/ 0 h 66903"/>
                  <a:gd name="connsiteX2" fmla="*/ 75533 w 78165"/>
                  <a:gd name="connsiteY2" fmla="*/ 52864 h 66903"/>
                  <a:gd name="connsiteX3" fmla="*/ 11335 w 78165"/>
                  <a:gd name="connsiteY3" fmla="*/ 63151 h 66903"/>
                  <a:gd name="connsiteX4" fmla="*/ 0 w 78165"/>
                  <a:gd name="connsiteY4" fmla="*/ 52959 h 66903"/>
                  <a:gd name="connsiteX5" fmla="*/ 33147 w 78165"/>
                  <a:gd name="connsiteY5" fmla="*/ 19907 h 66903"/>
                  <a:gd name="connsiteX6" fmla="*/ 58293 w 78165"/>
                  <a:gd name="connsiteY6" fmla="*/ 4000 h 6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65" h="66903">
                    <a:moveTo>
                      <a:pt x="58484" y="3905"/>
                    </a:moveTo>
                    <a:cubicBezTo>
                      <a:pt x="61151" y="2572"/>
                      <a:pt x="63818" y="1238"/>
                      <a:pt x="66485" y="0"/>
                    </a:cubicBezTo>
                    <a:cubicBezTo>
                      <a:pt x="90011" y="14097"/>
                      <a:pt x="69723" y="35719"/>
                      <a:pt x="75533" y="52864"/>
                    </a:cubicBezTo>
                    <a:cubicBezTo>
                      <a:pt x="51626" y="39433"/>
                      <a:pt x="29813" y="28004"/>
                      <a:pt x="11335" y="63151"/>
                    </a:cubicBezTo>
                    <a:cubicBezTo>
                      <a:pt x="5620" y="74104"/>
                      <a:pt x="2858" y="58103"/>
                      <a:pt x="0" y="52959"/>
                    </a:cubicBezTo>
                    <a:cubicBezTo>
                      <a:pt x="858" y="31718"/>
                      <a:pt x="8573" y="17050"/>
                      <a:pt x="33147" y="19907"/>
                    </a:cubicBezTo>
                    <a:cubicBezTo>
                      <a:pt x="46292" y="21431"/>
                      <a:pt x="52959" y="14002"/>
                      <a:pt x="58293" y="4000"/>
                    </a:cubicBezTo>
                    <a:close/>
                  </a:path>
                </a:pathLst>
              </a:custGeom>
              <a:solidFill>
                <a:srgbClr val="B6A141"/>
              </a:solidFill>
              <a:ln w="9525"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5B5E387B-D87B-BA58-F230-6BF87E80D1AC}"/>
                  </a:ext>
                </a:extLst>
              </p:cNvPr>
              <p:cNvSpPr/>
              <p:nvPr/>
            </p:nvSpPr>
            <p:spPr>
              <a:xfrm>
                <a:off x="4463319" y="4321682"/>
                <a:ext cx="904970" cy="182861"/>
              </a:xfrm>
              <a:custGeom>
                <a:avLst/>
                <a:gdLst>
                  <a:gd name="connsiteX0" fmla="*/ 265747 w 904970"/>
                  <a:gd name="connsiteY0" fmla="*/ 169926 h 182861"/>
                  <a:gd name="connsiteX1" fmla="*/ 52197 w 904970"/>
                  <a:gd name="connsiteY1" fmla="*/ 105728 h 182861"/>
                  <a:gd name="connsiteX2" fmla="*/ 0 w 904970"/>
                  <a:gd name="connsiteY2" fmla="*/ 75724 h 182861"/>
                  <a:gd name="connsiteX3" fmla="*/ 30004 w 904970"/>
                  <a:gd name="connsiteY3" fmla="*/ 68866 h 182861"/>
                  <a:gd name="connsiteX4" fmla="*/ 445103 w 904970"/>
                  <a:gd name="connsiteY4" fmla="*/ 153448 h 182861"/>
                  <a:gd name="connsiteX5" fmla="*/ 469106 w 904970"/>
                  <a:gd name="connsiteY5" fmla="*/ 153924 h 182861"/>
                  <a:gd name="connsiteX6" fmla="*/ 587026 w 904970"/>
                  <a:gd name="connsiteY6" fmla="*/ 158401 h 182861"/>
                  <a:gd name="connsiteX7" fmla="*/ 828580 w 904970"/>
                  <a:gd name="connsiteY7" fmla="*/ 96393 h 182861"/>
                  <a:gd name="connsiteX8" fmla="*/ 853250 w 904970"/>
                  <a:gd name="connsiteY8" fmla="*/ 20003 h 182861"/>
                  <a:gd name="connsiteX9" fmla="*/ 840677 w 904970"/>
                  <a:gd name="connsiteY9" fmla="*/ 0 h 182861"/>
                  <a:gd name="connsiteX10" fmla="*/ 904970 w 904970"/>
                  <a:gd name="connsiteY10" fmla="*/ 66484 h 182861"/>
                  <a:gd name="connsiteX11" fmla="*/ 875538 w 904970"/>
                  <a:gd name="connsiteY11" fmla="*/ 93821 h 182861"/>
                  <a:gd name="connsiteX12" fmla="*/ 388430 w 904970"/>
                  <a:gd name="connsiteY12" fmla="*/ 180308 h 182861"/>
                  <a:gd name="connsiteX13" fmla="*/ 265747 w 904970"/>
                  <a:gd name="connsiteY13" fmla="*/ 170021 h 18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4970" h="182861">
                    <a:moveTo>
                      <a:pt x="265747" y="169926"/>
                    </a:moveTo>
                    <a:cubicBezTo>
                      <a:pt x="192786" y="154496"/>
                      <a:pt x="120777" y="135541"/>
                      <a:pt x="52197" y="105728"/>
                    </a:cubicBezTo>
                    <a:cubicBezTo>
                      <a:pt x="33719" y="97726"/>
                      <a:pt x="13906" y="91726"/>
                      <a:pt x="0" y="75724"/>
                    </a:cubicBezTo>
                    <a:cubicBezTo>
                      <a:pt x="8668" y="67437"/>
                      <a:pt x="19050" y="67056"/>
                      <a:pt x="30004" y="68866"/>
                    </a:cubicBezTo>
                    <a:cubicBezTo>
                      <a:pt x="163163" y="122301"/>
                      <a:pt x="302228" y="146971"/>
                      <a:pt x="445103" y="153448"/>
                    </a:cubicBezTo>
                    <a:cubicBezTo>
                      <a:pt x="453104" y="153638"/>
                      <a:pt x="461105" y="153734"/>
                      <a:pt x="469106" y="153924"/>
                    </a:cubicBezTo>
                    <a:cubicBezTo>
                      <a:pt x="507302" y="179261"/>
                      <a:pt x="548735" y="162020"/>
                      <a:pt x="587026" y="158401"/>
                    </a:cubicBezTo>
                    <a:cubicBezTo>
                      <a:pt x="670179" y="150495"/>
                      <a:pt x="751142" y="129159"/>
                      <a:pt x="828580" y="96393"/>
                    </a:cubicBezTo>
                    <a:cubicBezTo>
                      <a:pt x="883825" y="73057"/>
                      <a:pt x="884872" y="70104"/>
                      <a:pt x="853250" y="20003"/>
                    </a:cubicBezTo>
                    <a:cubicBezTo>
                      <a:pt x="849059" y="13335"/>
                      <a:pt x="844868" y="6667"/>
                      <a:pt x="840677" y="0"/>
                    </a:cubicBezTo>
                    <a:cubicBezTo>
                      <a:pt x="878872" y="6001"/>
                      <a:pt x="872395" y="55150"/>
                      <a:pt x="904970" y="66484"/>
                    </a:cubicBezTo>
                    <a:cubicBezTo>
                      <a:pt x="895160" y="75629"/>
                      <a:pt x="885349" y="84677"/>
                      <a:pt x="875538" y="93821"/>
                    </a:cubicBezTo>
                    <a:cubicBezTo>
                      <a:pt x="721805" y="170879"/>
                      <a:pt x="557689" y="190690"/>
                      <a:pt x="388430" y="180308"/>
                    </a:cubicBezTo>
                    <a:cubicBezTo>
                      <a:pt x="347472" y="177832"/>
                      <a:pt x="306610" y="173546"/>
                      <a:pt x="265747" y="170021"/>
                    </a:cubicBezTo>
                    <a:close/>
                  </a:path>
                </a:pathLst>
              </a:custGeom>
              <a:solidFill>
                <a:srgbClr val="27281D"/>
              </a:solidFill>
              <a:ln w="9525"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C7FF5610-C38F-2611-A85E-F73CE36DABA0}"/>
                  </a:ext>
                </a:extLst>
              </p:cNvPr>
              <p:cNvSpPr/>
              <p:nvPr/>
            </p:nvSpPr>
            <p:spPr>
              <a:xfrm>
                <a:off x="4492180" y="4218145"/>
                <a:ext cx="416242" cy="266418"/>
              </a:xfrm>
              <a:custGeom>
                <a:avLst/>
                <a:gdLst>
                  <a:gd name="connsiteX0" fmla="*/ 416243 w 416242"/>
                  <a:gd name="connsiteY0" fmla="*/ 256889 h 266418"/>
                  <a:gd name="connsiteX1" fmla="*/ 401764 w 416242"/>
                  <a:gd name="connsiteY1" fmla="*/ 266414 h 266418"/>
                  <a:gd name="connsiteX2" fmla="*/ 0 w 416242"/>
                  <a:gd name="connsiteY2" fmla="*/ 179927 h 266418"/>
                  <a:gd name="connsiteX3" fmla="*/ 45625 w 416242"/>
                  <a:gd name="connsiteY3" fmla="*/ 121253 h 266418"/>
                  <a:gd name="connsiteX4" fmla="*/ 83725 w 416242"/>
                  <a:gd name="connsiteY4" fmla="*/ 8763 h 266418"/>
                  <a:gd name="connsiteX5" fmla="*/ 93536 w 416242"/>
                  <a:gd name="connsiteY5" fmla="*/ 0 h 266418"/>
                  <a:gd name="connsiteX6" fmla="*/ 416243 w 416242"/>
                  <a:gd name="connsiteY6" fmla="*/ 256889 h 26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242" h="266418">
                    <a:moveTo>
                      <a:pt x="416243" y="256889"/>
                    </a:moveTo>
                    <a:cubicBezTo>
                      <a:pt x="411385" y="260223"/>
                      <a:pt x="406527" y="266605"/>
                      <a:pt x="401764" y="266414"/>
                    </a:cubicBezTo>
                    <a:cubicBezTo>
                      <a:pt x="262509" y="262318"/>
                      <a:pt x="126778" y="241554"/>
                      <a:pt x="0" y="179927"/>
                    </a:cubicBezTo>
                    <a:cubicBezTo>
                      <a:pt x="5239" y="152686"/>
                      <a:pt x="29146" y="139732"/>
                      <a:pt x="45625" y="121253"/>
                    </a:cubicBezTo>
                    <a:cubicBezTo>
                      <a:pt x="74390" y="88868"/>
                      <a:pt x="99822" y="56007"/>
                      <a:pt x="83725" y="8763"/>
                    </a:cubicBezTo>
                    <a:cubicBezTo>
                      <a:pt x="86963" y="5810"/>
                      <a:pt x="90297" y="2953"/>
                      <a:pt x="93536" y="0"/>
                    </a:cubicBezTo>
                    <a:cubicBezTo>
                      <a:pt x="184118" y="106871"/>
                      <a:pt x="283559" y="202692"/>
                      <a:pt x="416243" y="256889"/>
                    </a:cubicBezTo>
                    <a:close/>
                  </a:path>
                </a:pathLst>
              </a:custGeom>
              <a:solidFill>
                <a:srgbClr val="B2B3B6"/>
              </a:solidFill>
              <a:ln w="9525"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78766363-2090-EB18-24D6-3C6023429EE5}"/>
                  </a:ext>
                </a:extLst>
              </p:cNvPr>
              <p:cNvSpPr/>
              <p:nvPr/>
            </p:nvSpPr>
            <p:spPr>
              <a:xfrm>
                <a:off x="5531573" y="3303841"/>
                <a:ext cx="40075" cy="54387"/>
              </a:xfrm>
              <a:custGeom>
                <a:avLst/>
                <a:gdLst>
                  <a:gd name="connsiteX0" fmla="*/ 8357 w 40075"/>
                  <a:gd name="connsiteY0" fmla="*/ 11811 h 54387"/>
                  <a:gd name="connsiteX1" fmla="*/ 33884 w 40075"/>
                  <a:gd name="connsiteY1" fmla="*/ 0 h 54387"/>
                  <a:gd name="connsiteX2" fmla="*/ 40076 w 40075"/>
                  <a:gd name="connsiteY2" fmla="*/ 11335 h 54387"/>
                  <a:gd name="connsiteX3" fmla="*/ 25026 w 40075"/>
                  <a:gd name="connsiteY3" fmla="*/ 40481 h 54387"/>
                  <a:gd name="connsiteX4" fmla="*/ 25502 w 40075"/>
                  <a:gd name="connsiteY4" fmla="*/ 39719 h 54387"/>
                  <a:gd name="connsiteX5" fmla="*/ 3214 w 40075"/>
                  <a:gd name="connsiteY5" fmla="*/ 54388 h 54387"/>
                  <a:gd name="connsiteX6" fmla="*/ 8453 w 40075"/>
                  <a:gd name="connsiteY6" fmla="*/ 11811 h 5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75" h="54387">
                    <a:moveTo>
                      <a:pt x="8357" y="11811"/>
                    </a:moveTo>
                    <a:cubicBezTo>
                      <a:pt x="16835" y="7906"/>
                      <a:pt x="25407" y="3905"/>
                      <a:pt x="33884" y="0"/>
                    </a:cubicBezTo>
                    <a:cubicBezTo>
                      <a:pt x="37313" y="3048"/>
                      <a:pt x="39314" y="6858"/>
                      <a:pt x="40076" y="11335"/>
                    </a:cubicBezTo>
                    <a:cubicBezTo>
                      <a:pt x="38647" y="22860"/>
                      <a:pt x="30360" y="30956"/>
                      <a:pt x="25026" y="40481"/>
                    </a:cubicBezTo>
                    <a:cubicBezTo>
                      <a:pt x="25026" y="40481"/>
                      <a:pt x="25502" y="39719"/>
                      <a:pt x="25502" y="39719"/>
                    </a:cubicBezTo>
                    <a:cubicBezTo>
                      <a:pt x="18359" y="44387"/>
                      <a:pt x="11215" y="49054"/>
                      <a:pt x="3214" y="54388"/>
                    </a:cubicBezTo>
                    <a:cubicBezTo>
                      <a:pt x="-3549" y="38767"/>
                      <a:pt x="1404" y="25241"/>
                      <a:pt x="8453" y="11811"/>
                    </a:cubicBezTo>
                    <a:close/>
                  </a:path>
                </a:pathLst>
              </a:custGeom>
              <a:solidFill>
                <a:srgbClr val="8496A1"/>
              </a:solidFill>
              <a:ln w="9525"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F3BC4546-7981-6F56-3D11-77D607D37824}"/>
                  </a:ext>
                </a:extLst>
              </p:cNvPr>
              <p:cNvSpPr/>
              <p:nvPr/>
            </p:nvSpPr>
            <p:spPr>
              <a:xfrm>
                <a:off x="5404294" y="4302727"/>
                <a:ext cx="48196" cy="62103"/>
              </a:xfrm>
              <a:custGeom>
                <a:avLst/>
                <a:gdLst>
                  <a:gd name="connsiteX0" fmla="*/ 48196 w 48196"/>
                  <a:gd name="connsiteY0" fmla="*/ 0 h 62103"/>
                  <a:gd name="connsiteX1" fmla="*/ 0 w 48196"/>
                  <a:gd name="connsiteY1" fmla="*/ 62103 h 62103"/>
                  <a:gd name="connsiteX2" fmla="*/ 48196 w 48196"/>
                  <a:gd name="connsiteY2" fmla="*/ 0 h 62103"/>
                </a:gdLst>
                <a:ahLst/>
                <a:cxnLst>
                  <a:cxn ang="0">
                    <a:pos x="connsiteX0" y="connsiteY0"/>
                  </a:cxn>
                  <a:cxn ang="0">
                    <a:pos x="connsiteX1" y="connsiteY1"/>
                  </a:cxn>
                  <a:cxn ang="0">
                    <a:pos x="connsiteX2" y="connsiteY2"/>
                  </a:cxn>
                </a:cxnLst>
                <a:rect l="l" t="t" r="r" b="b"/>
                <a:pathLst>
                  <a:path w="48196" h="62103">
                    <a:moveTo>
                      <a:pt x="48196" y="0"/>
                    </a:moveTo>
                    <a:cubicBezTo>
                      <a:pt x="44958" y="30575"/>
                      <a:pt x="24194" y="47625"/>
                      <a:pt x="0" y="62103"/>
                    </a:cubicBezTo>
                    <a:cubicBezTo>
                      <a:pt x="8001" y="35147"/>
                      <a:pt x="27908" y="17526"/>
                      <a:pt x="48196" y="0"/>
                    </a:cubicBezTo>
                    <a:close/>
                  </a:path>
                </a:pathLst>
              </a:custGeom>
              <a:solidFill>
                <a:srgbClr val="5A4010"/>
              </a:solidFill>
              <a:ln w="9525"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1DB86B96-1BE4-FD5E-5CA4-CF075824A03E}"/>
                  </a:ext>
                </a:extLst>
              </p:cNvPr>
              <p:cNvSpPr/>
              <p:nvPr/>
            </p:nvSpPr>
            <p:spPr>
              <a:xfrm>
                <a:off x="5450912" y="4243615"/>
                <a:ext cx="20929" cy="59588"/>
              </a:xfrm>
              <a:custGeom>
                <a:avLst/>
                <a:gdLst>
                  <a:gd name="connsiteX0" fmla="*/ 19295 w 20929"/>
                  <a:gd name="connsiteY0" fmla="*/ 2438 h 59588"/>
                  <a:gd name="connsiteX1" fmla="*/ 1293 w 20929"/>
                  <a:gd name="connsiteY1" fmla="*/ 59588 h 59588"/>
                  <a:gd name="connsiteX2" fmla="*/ 5674 w 20929"/>
                  <a:gd name="connsiteY2" fmla="*/ 1962 h 59588"/>
                  <a:gd name="connsiteX3" fmla="*/ 19390 w 20929"/>
                  <a:gd name="connsiteY3" fmla="*/ 2438 h 59588"/>
                </a:gdLst>
                <a:ahLst/>
                <a:cxnLst>
                  <a:cxn ang="0">
                    <a:pos x="connsiteX0" y="connsiteY0"/>
                  </a:cxn>
                  <a:cxn ang="0">
                    <a:pos x="connsiteX1" y="connsiteY1"/>
                  </a:cxn>
                  <a:cxn ang="0">
                    <a:pos x="connsiteX2" y="connsiteY2"/>
                  </a:cxn>
                  <a:cxn ang="0">
                    <a:pos x="connsiteX3" y="connsiteY3"/>
                  </a:cxn>
                </a:cxnLst>
                <a:rect l="l" t="t" r="r" b="b"/>
                <a:pathLst>
                  <a:path w="20929" h="59588">
                    <a:moveTo>
                      <a:pt x="19295" y="2438"/>
                    </a:moveTo>
                    <a:cubicBezTo>
                      <a:pt x="23391" y="24632"/>
                      <a:pt x="20628" y="44729"/>
                      <a:pt x="1293" y="59588"/>
                    </a:cubicBezTo>
                    <a:cubicBezTo>
                      <a:pt x="-5280" y="40157"/>
                      <a:pt x="15866" y="23012"/>
                      <a:pt x="5674" y="1962"/>
                    </a:cubicBezTo>
                    <a:cubicBezTo>
                      <a:pt x="3388" y="-2800"/>
                      <a:pt x="14437" y="2629"/>
                      <a:pt x="19390" y="2438"/>
                    </a:cubicBezTo>
                    <a:close/>
                  </a:path>
                </a:pathLst>
              </a:custGeom>
              <a:solidFill>
                <a:srgbClr val="5A4010"/>
              </a:solidFill>
              <a:ln w="9525"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A7EBB7A4-EB94-D9E1-8BF0-0EAD3B4A9D43}"/>
                  </a:ext>
                </a:extLst>
              </p:cNvPr>
              <p:cNvSpPr/>
              <p:nvPr/>
            </p:nvSpPr>
            <p:spPr>
              <a:xfrm>
                <a:off x="5610794" y="3856291"/>
                <a:ext cx="12574" cy="48767"/>
              </a:xfrm>
              <a:custGeom>
                <a:avLst/>
                <a:gdLst>
                  <a:gd name="connsiteX0" fmla="*/ 12003 w 12574"/>
                  <a:gd name="connsiteY0" fmla="*/ 0 h 48767"/>
                  <a:gd name="connsiteX1" fmla="*/ 12003 w 12574"/>
                  <a:gd name="connsiteY1" fmla="*/ 48768 h 48767"/>
                  <a:gd name="connsiteX2" fmla="*/ 12575 w 12574"/>
                  <a:gd name="connsiteY2" fmla="*/ 571 h 48767"/>
                  <a:gd name="connsiteX3" fmla="*/ 12003 w 12574"/>
                  <a:gd name="connsiteY3" fmla="*/ 0 h 48767"/>
                </a:gdLst>
                <a:ahLst/>
                <a:cxnLst>
                  <a:cxn ang="0">
                    <a:pos x="connsiteX0" y="connsiteY0"/>
                  </a:cxn>
                  <a:cxn ang="0">
                    <a:pos x="connsiteX1" y="connsiteY1"/>
                  </a:cxn>
                  <a:cxn ang="0">
                    <a:pos x="connsiteX2" y="connsiteY2"/>
                  </a:cxn>
                  <a:cxn ang="0">
                    <a:pos x="connsiteX3" y="connsiteY3"/>
                  </a:cxn>
                </a:cxnLst>
                <a:rect l="l" t="t" r="r" b="b"/>
                <a:pathLst>
                  <a:path w="12574" h="48767">
                    <a:moveTo>
                      <a:pt x="12003" y="0"/>
                    </a:moveTo>
                    <a:lnTo>
                      <a:pt x="12003" y="48768"/>
                    </a:lnTo>
                    <a:cubicBezTo>
                      <a:pt x="-4189" y="26670"/>
                      <a:pt x="-3999" y="10601"/>
                      <a:pt x="12575" y="571"/>
                    </a:cubicBezTo>
                    <a:cubicBezTo>
                      <a:pt x="12575" y="571"/>
                      <a:pt x="12003" y="0"/>
                      <a:pt x="12003" y="0"/>
                    </a:cubicBezTo>
                    <a:close/>
                  </a:path>
                </a:pathLst>
              </a:custGeom>
              <a:solidFill>
                <a:srgbClr val="A0ABAE"/>
              </a:solidFill>
              <a:ln w="9525"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7B930AA7-4055-1FE3-B9F9-A3612353726C}"/>
                  </a:ext>
                </a:extLst>
              </p:cNvPr>
              <p:cNvSpPr/>
              <p:nvPr/>
            </p:nvSpPr>
            <p:spPr>
              <a:xfrm>
                <a:off x="4602289" y="4500752"/>
                <a:ext cx="205459" cy="188829"/>
              </a:xfrm>
              <a:custGeom>
                <a:avLst/>
                <a:gdLst>
                  <a:gd name="connsiteX0" fmla="*/ 17145 w 205459"/>
                  <a:gd name="connsiteY0" fmla="*/ 159353 h 188829"/>
                  <a:gd name="connsiteX1" fmla="*/ 0 w 205459"/>
                  <a:gd name="connsiteY1" fmla="*/ 0 h 188829"/>
                  <a:gd name="connsiteX2" fmla="*/ 44672 w 205459"/>
                  <a:gd name="connsiteY2" fmla="*/ 97917 h 188829"/>
                  <a:gd name="connsiteX3" fmla="*/ 88868 w 205459"/>
                  <a:gd name="connsiteY3" fmla="*/ 23717 h 188829"/>
                  <a:gd name="connsiteX4" fmla="*/ 189643 w 205459"/>
                  <a:gd name="connsiteY4" fmla="*/ 39243 h 188829"/>
                  <a:gd name="connsiteX5" fmla="*/ 200978 w 205459"/>
                  <a:gd name="connsiteY5" fmla="*/ 72485 h 188829"/>
                  <a:gd name="connsiteX6" fmla="*/ 158210 w 205459"/>
                  <a:gd name="connsiteY6" fmla="*/ 57721 h 188829"/>
                  <a:gd name="connsiteX7" fmla="*/ 152210 w 205459"/>
                  <a:gd name="connsiteY7" fmla="*/ 88868 h 188829"/>
                  <a:gd name="connsiteX8" fmla="*/ 192310 w 205459"/>
                  <a:gd name="connsiteY8" fmla="*/ 92583 h 188829"/>
                  <a:gd name="connsiteX9" fmla="*/ 183737 w 205459"/>
                  <a:gd name="connsiteY9" fmla="*/ 136017 h 188829"/>
                  <a:gd name="connsiteX10" fmla="*/ 149638 w 205459"/>
                  <a:gd name="connsiteY10" fmla="*/ 121634 h 188829"/>
                  <a:gd name="connsiteX11" fmla="*/ 143732 w 205459"/>
                  <a:gd name="connsiteY11" fmla="*/ 161068 h 188829"/>
                  <a:gd name="connsiteX12" fmla="*/ 201549 w 205459"/>
                  <a:gd name="connsiteY12" fmla="*/ 152686 h 188829"/>
                  <a:gd name="connsiteX13" fmla="*/ 100870 w 205459"/>
                  <a:gd name="connsiteY13" fmla="*/ 182213 h 188829"/>
                  <a:gd name="connsiteX14" fmla="*/ 127159 w 205459"/>
                  <a:gd name="connsiteY14" fmla="*/ 68580 h 188829"/>
                  <a:gd name="connsiteX15" fmla="*/ 116777 w 205459"/>
                  <a:gd name="connsiteY15" fmla="*/ 40577 h 188829"/>
                  <a:gd name="connsiteX16" fmla="*/ 90678 w 205459"/>
                  <a:gd name="connsiteY16" fmla="*/ 56102 h 188829"/>
                  <a:gd name="connsiteX17" fmla="*/ 29242 w 205459"/>
                  <a:gd name="connsiteY17" fmla="*/ 161544 h 188829"/>
                  <a:gd name="connsiteX18" fmla="*/ 17145 w 205459"/>
                  <a:gd name="connsiteY18" fmla="*/ 159163 h 18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459" h="188829">
                    <a:moveTo>
                      <a:pt x="17145" y="159353"/>
                    </a:moveTo>
                    <a:cubicBezTo>
                      <a:pt x="7525" y="107918"/>
                      <a:pt x="16954" y="54293"/>
                      <a:pt x="0" y="0"/>
                    </a:cubicBezTo>
                    <a:cubicBezTo>
                      <a:pt x="77153" y="12002"/>
                      <a:pt x="3143" y="75629"/>
                      <a:pt x="44672" y="97917"/>
                    </a:cubicBezTo>
                    <a:cubicBezTo>
                      <a:pt x="69056" y="81629"/>
                      <a:pt x="64199" y="30766"/>
                      <a:pt x="88868" y="23717"/>
                    </a:cubicBezTo>
                    <a:cubicBezTo>
                      <a:pt x="118491" y="15145"/>
                      <a:pt x="155829" y="32195"/>
                      <a:pt x="189643" y="39243"/>
                    </a:cubicBezTo>
                    <a:cubicBezTo>
                      <a:pt x="210026" y="43434"/>
                      <a:pt x="206978" y="57531"/>
                      <a:pt x="200978" y="72485"/>
                    </a:cubicBezTo>
                    <a:cubicBezTo>
                      <a:pt x="185928" y="68009"/>
                      <a:pt x="177641" y="40196"/>
                      <a:pt x="158210" y="57721"/>
                    </a:cubicBezTo>
                    <a:cubicBezTo>
                      <a:pt x="151733" y="63532"/>
                      <a:pt x="149066" y="79915"/>
                      <a:pt x="152210" y="88868"/>
                    </a:cubicBezTo>
                    <a:cubicBezTo>
                      <a:pt x="160877" y="113443"/>
                      <a:pt x="177832" y="83534"/>
                      <a:pt x="192310" y="92583"/>
                    </a:cubicBezTo>
                    <a:cubicBezTo>
                      <a:pt x="189643" y="106299"/>
                      <a:pt x="186976" y="119825"/>
                      <a:pt x="183737" y="136017"/>
                    </a:cubicBezTo>
                    <a:cubicBezTo>
                      <a:pt x="169545" y="135350"/>
                      <a:pt x="165545" y="102394"/>
                      <a:pt x="149638" y="121634"/>
                    </a:cubicBezTo>
                    <a:cubicBezTo>
                      <a:pt x="142113" y="130778"/>
                      <a:pt x="138113" y="152495"/>
                      <a:pt x="143732" y="161068"/>
                    </a:cubicBezTo>
                    <a:cubicBezTo>
                      <a:pt x="160782" y="186690"/>
                      <a:pt x="177927" y="159068"/>
                      <a:pt x="201549" y="152686"/>
                    </a:cubicBezTo>
                    <a:cubicBezTo>
                      <a:pt x="177927" y="218504"/>
                      <a:pt x="134588" y="172307"/>
                      <a:pt x="100870" y="182213"/>
                    </a:cubicBezTo>
                    <a:cubicBezTo>
                      <a:pt x="121729" y="143637"/>
                      <a:pt x="123825" y="105918"/>
                      <a:pt x="127159" y="68580"/>
                    </a:cubicBezTo>
                    <a:cubicBezTo>
                      <a:pt x="128111" y="57626"/>
                      <a:pt x="130778" y="44863"/>
                      <a:pt x="116777" y="40577"/>
                    </a:cubicBezTo>
                    <a:cubicBezTo>
                      <a:pt x="103918" y="36671"/>
                      <a:pt x="96488" y="46196"/>
                      <a:pt x="90678" y="56102"/>
                    </a:cubicBezTo>
                    <a:cubicBezTo>
                      <a:pt x="70104" y="91250"/>
                      <a:pt x="49721" y="126397"/>
                      <a:pt x="29242" y="161544"/>
                    </a:cubicBezTo>
                    <a:cubicBezTo>
                      <a:pt x="25241" y="160782"/>
                      <a:pt x="21146" y="159925"/>
                      <a:pt x="17145" y="159163"/>
                    </a:cubicBezTo>
                    <a:close/>
                  </a:path>
                </a:pathLst>
              </a:custGeom>
              <a:solidFill>
                <a:srgbClr val="252018"/>
              </a:solidFill>
              <a:ln w="9525"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F1B50D64-8982-1404-6430-8DF8D0A0D598}"/>
                  </a:ext>
                </a:extLst>
              </p:cNvPr>
              <p:cNvSpPr/>
              <p:nvPr/>
            </p:nvSpPr>
            <p:spPr>
              <a:xfrm>
                <a:off x="4825174" y="4543043"/>
                <a:ext cx="117915" cy="165639"/>
              </a:xfrm>
              <a:custGeom>
                <a:avLst/>
                <a:gdLst>
                  <a:gd name="connsiteX0" fmla="*/ 0 w 117915"/>
                  <a:gd name="connsiteY0" fmla="*/ 140875 h 165639"/>
                  <a:gd name="connsiteX1" fmla="*/ 6572 w 117915"/>
                  <a:gd name="connsiteY1" fmla="*/ 0 h 165639"/>
                  <a:gd name="connsiteX2" fmla="*/ 88678 w 117915"/>
                  <a:gd name="connsiteY2" fmla="*/ 86963 h 165639"/>
                  <a:gd name="connsiteX3" fmla="*/ 87821 w 117915"/>
                  <a:gd name="connsiteY3" fmla="*/ 19907 h 165639"/>
                  <a:gd name="connsiteX4" fmla="*/ 98298 w 117915"/>
                  <a:gd name="connsiteY4" fmla="*/ 6001 h 165639"/>
                  <a:gd name="connsiteX5" fmla="*/ 116872 w 117915"/>
                  <a:gd name="connsiteY5" fmla="*/ 16002 h 165639"/>
                  <a:gd name="connsiteX6" fmla="*/ 98012 w 117915"/>
                  <a:gd name="connsiteY6" fmla="*/ 165640 h 165639"/>
                  <a:gd name="connsiteX7" fmla="*/ 38958 w 117915"/>
                  <a:gd name="connsiteY7" fmla="*/ 62008 h 165639"/>
                  <a:gd name="connsiteX8" fmla="*/ 37814 w 117915"/>
                  <a:gd name="connsiteY8" fmla="*/ 139922 h 165639"/>
                  <a:gd name="connsiteX9" fmla="*/ 17717 w 117915"/>
                  <a:gd name="connsiteY9" fmla="*/ 156782 h 165639"/>
                  <a:gd name="connsiteX10" fmla="*/ 0 w 117915"/>
                  <a:gd name="connsiteY10" fmla="*/ 140875 h 1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915" h="165639">
                    <a:moveTo>
                      <a:pt x="0" y="140875"/>
                    </a:moveTo>
                    <a:cubicBezTo>
                      <a:pt x="33147" y="97155"/>
                      <a:pt x="19050" y="50768"/>
                      <a:pt x="6572" y="0"/>
                    </a:cubicBezTo>
                    <a:cubicBezTo>
                      <a:pt x="62198" y="2858"/>
                      <a:pt x="54578" y="61246"/>
                      <a:pt x="88678" y="86963"/>
                    </a:cubicBezTo>
                    <a:cubicBezTo>
                      <a:pt x="93631" y="62865"/>
                      <a:pt x="98774" y="40100"/>
                      <a:pt x="87821" y="19907"/>
                    </a:cubicBezTo>
                    <a:cubicBezTo>
                      <a:pt x="78010" y="1810"/>
                      <a:pt x="91154" y="6096"/>
                      <a:pt x="98298" y="6001"/>
                    </a:cubicBezTo>
                    <a:cubicBezTo>
                      <a:pt x="105728" y="5905"/>
                      <a:pt x="122206" y="1715"/>
                      <a:pt x="116872" y="16002"/>
                    </a:cubicBezTo>
                    <a:cubicBezTo>
                      <a:pt x="100298" y="60865"/>
                      <a:pt x="111728" y="108871"/>
                      <a:pt x="98012" y="165640"/>
                    </a:cubicBezTo>
                    <a:cubicBezTo>
                      <a:pt x="76486" y="127921"/>
                      <a:pt x="60008" y="98870"/>
                      <a:pt x="38958" y="62008"/>
                    </a:cubicBezTo>
                    <a:cubicBezTo>
                      <a:pt x="36195" y="93631"/>
                      <a:pt x="26956" y="115634"/>
                      <a:pt x="37814" y="139922"/>
                    </a:cubicBezTo>
                    <a:cubicBezTo>
                      <a:pt x="49149" y="165163"/>
                      <a:pt x="25241" y="152019"/>
                      <a:pt x="17717" y="156782"/>
                    </a:cubicBezTo>
                    <a:cubicBezTo>
                      <a:pt x="11811" y="151447"/>
                      <a:pt x="5906" y="146209"/>
                      <a:pt x="0" y="140875"/>
                    </a:cubicBezTo>
                    <a:close/>
                  </a:path>
                </a:pathLst>
              </a:custGeom>
              <a:solidFill>
                <a:srgbClr val="262217"/>
              </a:solidFill>
              <a:ln w="9525"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A7C73BC9-8EC7-F419-D706-3F7C2C65B5C2}"/>
                  </a:ext>
                </a:extLst>
              </p:cNvPr>
              <p:cNvSpPr/>
              <p:nvPr/>
            </p:nvSpPr>
            <p:spPr>
              <a:xfrm>
                <a:off x="4359306" y="4430648"/>
                <a:ext cx="123047" cy="175736"/>
              </a:xfrm>
              <a:custGeom>
                <a:avLst/>
                <a:gdLst>
                  <a:gd name="connsiteX0" fmla="*/ 92583 w 123047"/>
                  <a:gd name="connsiteY0" fmla="*/ 175736 h 175736"/>
                  <a:gd name="connsiteX1" fmla="*/ 57150 w 123047"/>
                  <a:gd name="connsiteY1" fmla="*/ 104775 h 175736"/>
                  <a:gd name="connsiteX2" fmla="*/ 37814 w 123047"/>
                  <a:gd name="connsiteY2" fmla="*/ 154305 h 175736"/>
                  <a:gd name="connsiteX3" fmla="*/ 0 w 123047"/>
                  <a:gd name="connsiteY3" fmla="*/ 133540 h 175736"/>
                  <a:gd name="connsiteX4" fmla="*/ 63246 w 123047"/>
                  <a:gd name="connsiteY4" fmla="*/ 0 h 175736"/>
                  <a:gd name="connsiteX5" fmla="*/ 90488 w 123047"/>
                  <a:gd name="connsiteY5" fmla="*/ 98774 h 175736"/>
                  <a:gd name="connsiteX6" fmla="*/ 92583 w 123047"/>
                  <a:gd name="connsiteY6" fmla="*/ 175736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47" h="175736">
                    <a:moveTo>
                      <a:pt x="92583" y="175736"/>
                    </a:moveTo>
                    <a:cubicBezTo>
                      <a:pt x="44958" y="165354"/>
                      <a:pt x="74295" y="124873"/>
                      <a:pt x="57150" y="104775"/>
                    </a:cubicBezTo>
                    <a:cubicBezTo>
                      <a:pt x="28575" y="111252"/>
                      <a:pt x="45053" y="136398"/>
                      <a:pt x="37814" y="154305"/>
                    </a:cubicBezTo>
                    <a:cubicBezTo>
                      <a:pt x="24574" y="146971"/>
                      <a:pt x="12382" y="140303"/>
                      <a:pt x="0" y="133540"/>
                    </a:cubicBezTo>
                    <a:cubicBezTo>
                      <a:pt x="32480" y="93059"/>
                      <a:pt x="52197" y="48577"/>
                      <a:pt x="63246" y="0"/>
                    </a:cubicBezTo>
                    <a:cubicBezTo>
                      <a:pt x="136874" y="25337"/>
                      <a:pt x="138303" y="33528"/>
                      <a:pt x="90488" y="98774"/>
                    </a:cubicBezTo>
                    <a:cubicBezTo>
                      <a:pt x="74581" y="120491"/>
                      <a:pt x="87534" y="146685"/>
                      <a:pt x="92583" y="175736"/>
                    </a:cubicBezTo>
                    <a:close/>
                  </a:path>
                </a:pathLst>
              </a:custGeom>
              <a:solidFill>
                <a:srgbClr val="191D19"/>
              </a:solidFill>
              <a:ln w="9525"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B69DC7E9-AEAB-CB47-D725-70A65F36D2FD}"/>
                  </a:ext>
                </a:extLst>
              </p:cNvPr>
              <p:cNvSpPr/>
              <p:nvPr/>
            </p:nvSpPr>
            <p:spPr>
              <a:xfrm>
                <a:off x="4474147" y="4489132"/>
                <a:ext cx="100615" cy="159638"/>
              </a:xfrm>
              <a:custGeom>
                <a:avLst/>
                <a:gdLst>
                  <a:gd name="connsiteX0" fmla="*/ 100615 w 100615"/>
                  <a:gd name="connsiteY0" fmla="*/ 2858 h 159638"/>
                  <a:gd name="connsiteX1" fmla="*/ 100615 w 100615"/>
                  <a:gd name="connsiteY1" fmla="*/ 159639 h 159638"/>
                  <a:gd name="connsiteX2" fmla="*/ 73469 w 100615"/>
                  <a:gd name="connsiteY2" fmla="*/ 127444 h 159638"/>
                  <a:gd name="connsiteX3" fmla="*/ 57753 w 100615"/>
                  <a:gd name="connsiteY3" fmla="*/ 98869 h 159638"/>
                  <a:gd name="connsiteX4" fmla="*/ 29654 w 100615"/>
                  <a:gd name="connsiteY4" fmla="*/ 116872 h 159638"/>
                  <a:gd name="connsiteX5" fmla="*/ 19557 w 100615"/>
                  <a:gd name="connsiteY5" fmla="*/ 135731 h 159638"/>
                  <a:gd name="connsiteX6" fmla="*/ 2698 w 100615"/>
                  <a:gd name="connsiteY6" fmla="*/ 128207 h 159638"/>
                  <a:gd name="connsiteX7" fmla="*/ 12890 w 100615"/>
                  <a:gd name="connsiteY7" fmla="*/ 106394 h 159638"/>
                  <a:gd name="connsiteX8" fmla="*/ 90519 w 100615"/>
                  <a:gd name="connsiteY8" fmla="*/ 0 h 159638"/>
                  <a:gd name="connsiteX9" fmla="*/ 100615 w 100615"/>
                  <a:gd name="connsiteY9" fmla="*/ 2858 h 15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615" h="159638">
                    <a:moveTo>
                      <a:pt x="100615" y="2858"/>
                    </a:moveTo>
                    <a:lnTo>
                      <a:pt x="100615" y="159639"/>
                    </a:lnTo>
                    <a:cubicBezTo>
                      <a:pt x="86518" y="152495"/>
                      <a:pt x="53752" y="167068"/>
                      <a:pt x="73469" y="127444"/>
                    </a:cubicBezTo>
                    <a:cubicBezTo>
                      <a:pt x="79470" y="115443"/>
                      <a:pt x="74136" y="102108"/>
                      <a:pt x="57753" y="98869"/>
                    </a:cubicBezTo>
                    <a:cubicBezTo>
                      <a:pt x="42703" y="95821"/>
                      <a:pt x="33083" y="102394"/>
                      <a:pt x="29654" y="116872"/>
                    </a:cubicBezTo>
                    <a:cubicBezTo>
                      <a:pt x="27939" y="124396"/>
                      <a:pt x="36893" y="137446"/>
                      <a:pt x="19557" y="135731"/>
                    </a:cubicBezTo>
                    <a:cubicBezTo>
                      <a:pt x="13652" y="135160"/>
                      <a:pt x="5841" y="132588"/>
                      <a:pt x="2698" y="128207"/>
                    </a:cubicBezTo>
                    <a:cubicBezTo>
                      <a:pt x="-5875" y="116681"/>
                      <a:pt x="8318" y="112871"/>
                      <a:pt x="12890" y="106394"/>
                    </a:cubicBezTo>
                    <a:cubicBezTo>
                      <a:pt x="38321" y="70675"/>
                      <a:pt x="64611" y="35433"/>
                      <a:pt x="90519" y="0"/>
                    </a:cubicBezTo>
                    <a:cubicBezTo>
                      <a:pt x="93852" y="952"/>
                      <a:pt x="97281" y="1905"/>
                      <a:pt x="100615" y="2858"/>
                    </a:cubicBezTo>
                    <a:close/>
                  </a:path>
                </a:pathLst>
              </a:custGeom>
              <a:solidFill>
                <a:srgbClr val="25201D"/>
              </a:solidFill>
              <a:ln w="9525"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8F47EF24-D332-6CA3-9FB4-9CEFFBE4E464}"/>
                  </a:ext>
                </a:extLst>
              </p:cNvPr>
              <p:cNvSpPr/>
              <p:nvPr/>
            </p:nvSpPr>
            <p:spPr>
              <a:xfrm>
                <a:off x="5251418" y="4426552"/>
                <a:ext cx="153924" cy="179546"/>
              </a:xfrm>
              <a:custGeom>
                <a:avLst/>
                <a:gdLst>
                  <a:gd name="connsiteX0" fmla="*/ 95 w 153924"/>
                  <a:gd name="connsiteY0" fmla="*/ 64103 h 179546"/>
                  <a:gd name="connsiteX1" fmla="*/ 49721 w 153924"/>
                  <a:gd name="connsiteY1" fmla="*/ 46768 h 179546"/>
                  <a:gd name="connsiteX2" fmla="*/ 65056 w 153924"/>
                  <a:gd name="connsiteY2" fmla="*/ 89916 h 179546"/>
                  <a:gd name="connsiteX3" fmla="*/ 48959 w 153924"/>
                  <a:gd name="connsiteY3" fmla="*/ 47149 h 179546"/>
                  <a:gd name="connsiteX4" fmla="*/ 90773 w 153924"/>
                  <a:gd name="connsiteY4" fmla="*/ 50768 h 179546"/>
                  <a:gd name="connsiteX5" fmla="*/ 118777 w 153924"/>
                  <a:gd name="connsiteY5" fmla="*/ 85534 h 179546"/>
                  <a:gd name="connsiteX6" fmla="*/ 136303 w 153924"/>
                  <a:gd name="connsiteY6" fmla="*/ 0 h 179546"/>
                  <a:gd name="connsiteX7" fmla="*/ 153924 w 153924"/>
                  <a:gd name="connsiteY7" fmla="*/ 152972 h 179546"/>
                  <a:gd name="connsiteX8" fmla="*/ 101441 w 153924"/>
                  <a:gd name="connsiteY8" fmla="*/ 110966 h 179546"/>
                  <a:gd name="connsiteX9" fmla="*/ 96298 w 153924"/>
                  <a:gd name="connsiteY9" fmla="*/ 179546 h 179546"/>
                  <a:gd name="connsiteX10" fmla="*/ 0 w 153924"/>
                  <a:gd name="connsiteY10" fmla="*/ 64103 h 17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924" h="179546">
                    <a:moveTo>
                      <a:pt x="95" y="64103"/>
                    </a:moveTo>
                    <a:cubicBezTo>
                      <a:pt x="15907" y="56102"/>
                      <a:pt x="30671" y="45529"/>
                      <a:pt x="49721" y="46768"/>
                    </a:cubicBezTo>
                    <a:cubicBezTo>
                      <a:pt x="52673" y="61913"/>
                      <a:pt x="56579" y="76676"/>
                      <a:pt x="65056" y="89916"/>
                    </a:cubicBezTo>
                    <a:cubicBezTo>
                      <a:pt x="63913" y="74105"/>
                      <a:pt x="51816" y="62294"/>
                      <a:pt x="48959" y="47149"/>
                    </a:cubicBezTo>
                    <a:cubicBezTo>
                      <a:pt x="64675" y="27051"/>
                      <a:pt x="78296" y="13145"/>
                      <a:pt x="90773" y="50768"/>
                    </a:cubicBezTo>
                    <a:cubicBezTo>
                      <a:pt x="95250" y="64199"/>
                      <a:pt x="109442" y="74390"/>
                      <a:pt x="118777" y="85534"/>
                    </a:cubicBezTo>
                    <a:cubicBezTo>
                      <a:pt x="153258" y="62579"/>
                      <a:pt x="81820" y="20003"/>
                      <a:pt x="136303" y="0"/>
                    </a:cubicBezTo>
                    <a:cubicBezTo>
                      <a:pt x="142399" y="53054"/>
                      <a:pt x="148114" y="102299"/>
                      <a:pt x="153924" y="152972"/>
                    </a:cubicBezTo>
                    <a:cubicBezTo>
                      <a:pt x="125444" y="149257"/>
                      <a:pt x="123920" y="118300"/>
                      <a:pt x="101441" y="110966"/>
                    </a:cubicBezTo>
                    <a:cubicBezTo>
                      <a:pt x="92583" y="133350"/>
                      <a:pt x="119158" y="158591"/>
                      <a:pt x="96298" y="179546"/>
                    </a:cubicBezTo>
                    <a:cubicBezTo>
                      <a:pt x="64199" y="141065"/>
                      <a:pt x="32099" y="102584"/>
                      <a:pt x="0" y="64103"/>
                    </a:cubicBezTo>
                    <a:close/>
                  </a:path>
                </a:pathLst>
              </a:custGeom>
              <a:solidFill>
                <a:srgbClr val="1E1E1A"/>
              </a:solidFill>
              <a:ln w="9525"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A45629BE-4891-2344-4705-4C9A53FF77D9}"/>
                  </a:ext>
                </a:extLst>
              </p:cNvPr>
              <p:cNvSpPr/>
              <p:nvPr/>
            </p:nvSpPr>
            <p:spPr>
              <a:xfrm>
                <a:off x="5203793" y="4498942"/>
                <a:ext cx="110013" cy="165639"/>
              </a:xfrm>
              <a:custGeom>
                <a:avLst/>
                <a:gdLst>
                  <a:gd name="connsiteX0" fmla="*/ 109919 w 110013"/>
                  <a:gd name="connsiteY0" fmla="*/ 125159 h 165639"/>
                  <a:gd name="connsiteX1" fmla="*/ 60770 w 110013"/>
                  <a:gd name="connsiteY1" fmla="*/ 114967 h 165639"/>
                  <a:gd name="connsiteX2" fmla="*/ 34766 w 110013"/>
                  <a:gd name="connsiteY2" fmla="*/ 102870 h 165639"/>
                  <a:gd name="connsiteX3" fmla="*/ 20574 w 110013"/>
                  <a:gd name="connsiteY3" fmla="*/ 132207 h 165639"/>
                  <a:gd name="connsiteX4" fmla="*/ 0 w 110013"/>
                  <a:gd name="connsiteY4" fmla="*/ 165640 h 165639"/>
                  <a:gd name="connsiteX5" fmla="*/ 0 w 110013"/>
                  <a:gd name="connsiteY5" fmla="*/ 0 h 165639"/>
                  <a:gd name="connsiteX6" fmla="*/ 110014 w 110013"/>
                  <a:gd name="connsiteY6" fmla="*/ 125063 h 1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 h="165639">
                    <a:moveTo>
                      <a:pt x="109919" y="125159"/>
                    </a:moveTo>
                    <a:cubicBezTo>
                      <a:pt x="84296" y="138303"/>
                      <a:pt x="65246" y="154115"/>
                      <a:pt x="60770" y="114967"/>
                    </a:cubicBezTo>
                    <a:cubicBezTo>
                      <a:pt x="59531" y="104394"/>
                      <a:pt x="48959" y="97822"/>
                      <a:pt x="34766" y="102870"/>
                    </a:cubicBezTo>
                    <a:cubicBezTo>
                      <a:pt x="19145" y="108585"/>
                      <a:pt x="13240" y="121444"/>
                      <a:pt x="20574" y="132207"/>
                    </a:cubicBezTo>
                    <a:cubicBezTo>
                      <a:pt x="41148" y="162306"/>
                      <a:pt x="16859" y="158401"/>
                      <a:pt x="0" y="165640"/>
                    </a:cubicBezTo>
                    <a:lnTo>
                      <a:pt x="0" y="0"/>
                    </a:lnTo>
                    <a:cubicBezTo>
                      <a:pt x="48483" y="35528"/>
                      <a:pt x="62484" y="91440"/>
                      <a:pt x="110014" y="125063"/>
                    </a:cubicBezTo>
                    <a:close/>
                  </a:path>
                </a:pathLst>
              </a:custGeom>
              <a:solidFill>
                <a:srgbClr val="1E2019"/>
              </a:solidFill>
              <a:ln w="9525"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C7B04356-EC38-BDE0-65A3-4B53EB825141}"/>
                  </a:ext>
                </a:extLst>
              </p:cNvPr>
              <p:cNvSpPr/>
              <p:nvPr/>
            </p:nvSpPr>
            <p:spPr>
              <a:xfrm>
                <a:off x="4954247" y="4538486"/>
                <a:ext cx="103527" cy="160464"/>
              </a:xfrm>
              <a:custGeom>
                <a:avLst/>
                <a:gdLst>
                  <a:gd name="connsiteX0" fmla="*/ 103528 w 103527"/>
                  <a:gd name="connsiteY0" fmla="*/ 116381 h 160464"/>
                  <a:gd name="connsiteX1" fmla="*/ 61332 w 103527"/>
                  <a:gd name="connsiteY1" fmla="*/ 160196 h 160464"/>
                  <a:gd name="connsiteX2" fmla="*/ 14469 w 103527"/>
                  <a:gd name="connsiteY2" fmla="*/ 133811 h 160464"/>
                  <a:gd name="connsiteX3" fmla="*/ 25994 w 103527"/>
                  <a:gd name="connsiteY3" fmla="*/ 11606 h 160464"/>
                  <a:gd name="connsiteX4" fmla="*/ 84383 w 103527"/>
                  <a:gd name="connsiteY4" fmla="*/ 4652 h 160464"/>
                  <a:gd name="connsiteX5" fmla="*/ 100480 w 103527"/>
                  <a:gd name="connsiteY5" fmla="*/ 54563 h 160464"/>
                  <a:gd name="connsiteX6" fmla="*/ 41139 w 103527"/>
                  <a:gd name="connsiteY6" fmla="*/ 24560 h 160464"/>
                  <a:gd name="connsiteX7" fmla="*/ 40472 w 103527"/>
                  <a:gd name="connsiteY7" fmla="*/ 127049 h 160464"/>
                  <a:gd name="connsiteX8" fmla="*/ 103528 w 103527"/>
                  <a:gd name="connsiteY8" fmla="*/ 116476 h 16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527" h="160464">
                    <a:moveTo>
                      <a:pt x="103528" y="116381"/>
                    </a:moveTo>
                    <a:cubicBezTo>
                      <a:pt x="100289" y="143813"/>
                      <a:pt x="84573" y="157719"/>
                      <a:pt x="61332" y="160196"/>
                    </a:cubicBezTo>
                    <a:cubicBezTo>
                      <a:pt x="41330" y="162386"/>
                      <a:pt x="25709" y="150956"/>
                      <a:pt x="14469" y="133811"/>
                    </a:cubicBezTo>
                    <a:cubicBezTo>
                      <a:pt x="-9058" y="97997"/>
                      <a:pt x="-2962" y="35228"/>
                      <a:pt x="25994" y="11606"/>
                    </a:cubicBezTo>
                    <a:cubicBezTo>
                      <a:pt x="44378" y="-3348"/>
                      <a:pt x="65999" y="-1729"/>
                      <a:pt x="84383" y="4652"/>
                    </a:cubicBezTo>
                    <a:cubicBezTo>
                      <a:pt x="105528" y="11987"/>
                      <a:pt x="93908" y="34085"/>
                      <a:pt x="100480" y="54563"/>
                    </a:cubicBezTo>
                    <a:cubicBezTo>
                      <a:pt x="76191" y="43800"/>
                      <a:pt x="72381" y="3605"/>
                      <a:pt x="41139" y="24560"/>
                    </a:cubicBezTo>
                    <a:cubicBezTo>
                      <a:pt x="22184" y="37323"/>
                      <a:pt x="22470" y="104665"/>
                      <a:pt x="40472" y="127049"/>
                    </a:cubicBezTo>
                    <a:cubicBezTo>
                      <a:pt x="55903" y="146194"/>
                      <a:pt x="63999" y="145051"/>
                      <a:pt x="103528" y="116476"/>
                    </a:cubicBezTo>
                    <a:close/>
                  </a:path>
                </a:pathLst>
              </a:custGeom>
              <a:solidFill>
                <a:srgbClr val="322C18"/>
              </a:solidFill>
              <a:ln w="9525"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D6DC2B26-9869-0C01-D9AA-E4537A977AAF}"/>
                  </a:ext>
                </a:extLst>
              </p:cNvPr>
              <p:cNvSpPr/>
              <p:nvPr/>
            </p:nvSpPr>
            <p:spPr>
              <a:xfrm>
                <a:off x="5069156" y="4532661"/>
                <a:ext cx="111264" cy="151184"/>
              </a:xfrm>
              <a:custGeom>
                <a:avLst/>
                <a:gdLst>
                  <a:gd name="connsiteX0" fmla="*/ 43483 w 111264"/>
                  <a:gd name="connsiteY0" fmla="*/ 0 h 151184"/>
                  <a:gd name="connsiteX1" fmla="*/ 52531 w 111264"/>
                  <a:gd name="connsiteY1" fmla="*/ 109252 h 151184"/>
                  <a:gd name="connsiteX2" fmla="*/ 70248 w 111264"/>
                  <a:gd name="connsiteY2" fmla="*/ 126683 h 151184"/>
                  <a:gd name="connsiteX3" fmla="*/ 104824 w 111264"/>
                  <a:gd name="connsiteY3" fmla="*/ 86106 h 151184"/>
                  <a:gd name="connsiteX4" fmla="*/ 100633 w 111264"/>
                  <a:gd name="connsiteY4" fmla="*/ 137636 h 151184"/>
                  <a:gd name="connsiteX5" fmla="*/ 31767 w 111264"/>
                  <a:gd name="connsiteY5" fmla="*/ 150114 h 151184"/>
                  <a:gd name="connsiteX6" fmla="*/ 29957 w 111264"/>
                  <a:gd name="connsiteY6" fmla="*/ 131350 h 151184"/>
                  <a:gd name="connsiteX7" fmla="*/ 4240 w 111264"/>
                  <a:gd name="connsiteY7" fmla="*/ 18002 h 151184"/>
                  <a:gd name="connsiteX8" fmla="*/ 43578 w 111264"/>
                  <a:gd name="connsiteY8" fmla="*/ 95 h 15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264" h="151184">
                    <a:moveTo>
                      <a:pt x="43483" y="0"/>
                    </a:moveTo>
                    <a:cubicBezTo>
                      <a:pt x="30433" y="37814"/>
                      <a:pt x="48340" y="72962"/>
                      <a:pt x="52531" y="109252"/>
                    </a:cubicBezTo>
                    <a:cubicBezTo>
                      <a:pt x="53579" y="118301"/>
                      <a:pt x="57199" y="127349"/>
                      <a:pt x="70248" y="126683"/>
                    </a:cubicBezTo>
                    <a:cubicBezTo>
                      <a:pt x="90155" y="125635"/>
                      <a:pt x="97108" y="110109"/>
                      <a:pt x="104824" y="86106"/>
                    </a:cubicBezTo>
                    <a:cubicBezTo>
                      <a:pt x="112063" y="111633"/>
                      <a:pt x="116158" y="130302"/>
                      <a:pt x="100633" y="137636"/>
                    </a:cubicBezTo>
                    <a:cubicBezTo>
                      <a:pt x="79773" y="147447"/>
                      <a:pt x="55484" y="153829"/>
                      <a:pt x="31767" y="150114"/>
                    </a:cubicBezTo>
                    <a:cubicBezTo>
                      <a:pt x="19861" y="148209"/>
                      <a:pt x="31100" y="137636"/>
                      <a:pt x="29957" y="131350"/>
                    </a:cubicBezTo>
                    <a:cubicBezTo>
                      <a:pt x="22909" y="93250"/>
                      <a:pt x="23480" y="53626"/>
                      <a:pt x="4240" y="18002"/>
                    </a:cubicBezTo>
                    <a:cubicBezTo>
                      <a:pt x="-4619" y="1619"/>
                      <a:pt x="-3095" y="857"/>
                      <a:pt x="43578" y="95"/>
                    </a:cubicBezTo>
                    <a:close/>
                  </a:path>
                </a:pathLst>
              </a:custGeom>
              <a:solidFill>
                <a:srgbClr val="262712"/>
              </a:solidFill>
              <a:ln w="9525"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997ADFF6-7758-91F3-E8D8-43E6190D245A}"/>
                  </a:ext>
                </a:extLst>
              </p:cNvPr>
              <p:cNvSpPr/>
              <p:nvPr/>
            </p:nvSpPr>
            <p:spPr>
              <a:xfrm>
                <a:off x="4384452" y="4227003"/>
                <a:ext cx="203209" cy="171164"/>
              </a:xfrm>
              <a:custGeom>
                <a:avLst/>
                <a:gdLst>
                  <a:gd name="connsiteX0" fmla="*/ 191357 w 203209"/>
                  <a:gd name="connsiteY0" fmla="*/ 0 h 171164"/>
                  <a:gd name="connsiteX1" fmla="*/ 171069 w 203209"/>
                  <a:gd name="connsiteY1" fmla="*/ 109823 h 171164"/>
                  <a:gd name="connsiteX2" fmla="*/ 107632 w 203209"/>
                  <a:gd name="connsiteY2" fmla="*/ 171164 h 171164"/>
                  <a:gd name="connsiteX3" fmla="*/ 78867 w 203209"/>
                  <a:gd name="connsiteY3" fmla="*/ 170402 h 171164"/>
                  <a:gd name="connsiteX4" fmla="*/ 0 w 203209"/>
                  <a:gd name="connsiteY4" fmla="*/ 85344 h 171164"/>
                  <a:gd name="connsiteX5" fmla="*/ 74867 w 203209"/>
                  <a:gd name="connsiteY5" fmla="*/ 41720 h 171164"/>
                  <a:gd name="connsiteX6" fmla="*/ 107823 w 203209"/>
                  <a:gd name="connsiteY6" fmla="*/ 59246 h 171164"/>
                  <a:gd name="connsiteX7" fmla="*/ 183356 w 203209"/>
                  <a:gd name="connsiteY7" fmla="*/ 52102 h 171164"/>
                  <a:gd name="connsiteX8" fmla="*/ 181928 w 203209"/>
                  <a:gd name="connsiteY8" fmla="*/ 381 h 171164"/>
                  <a:gd name="connsiteX9" fmla="*/ 191357 w 203209"/>
                  <a:gd name="connsiteY9" fmla="*/ 191 h 17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9" h="171164">
                    <a:moveTo>
                      <a:pt x="191357" y="0"/>
                    </a:moveTo>
                    <a:cubicBezTo>
                      <a:pt x="215360" y="42291"/>
                      <a:pt x="200025" y="78010"/>
                      <a:pt x="171069" y="109823"/>
                    </a:cubicBezTo>
                    <a:cubicBezTo>
                      <a:pt x="151352" y="131540"/>
                      <a:pt x="128873" y="150781"/>
                      <a:pt x="107632" y="171164"/>
                    </a:cubicBezTo>
                    <a:cubicBezTo>
                      <a:pt x="98012" y="170879"/>
                      <a:pt x="88487" y="170688"/>
                      <a:pt x="78867" y="170402"/>
                    </a:cubicBezTo>
                    <a:cubicBezTo>
                      <a:pt x="41243" y="152591"/>
                      <a:pt x="16193" y="122968"/>
                      <a:pt x="0" y="85344"/>
                    </a:cubicBezTo>
                    <a:cubicBezTo>
                      <a:pt x="3524" y="29623"/>
                      <a:pt x="27813" y="15526"/>
                      <a:pt x="74867" y="41720"/>
                    </a:cubicBezTo>
                    <a:cubicBezTo>
                      <a:pt x="85725" y="47720"/>
                      <a:pt x="96964" y="53245"/>
                      <a:pt x="107823" y="59246"/>
                    </a:cubicBezTo>
                    <a:cubicBezTo>
                      <a:pt x="134684" y="74104"/>
                      <a:pt x="161639" y="66580"/>
                      <a:pt x="183356" y="52102"/>
                    </a:cubicBezTo>
                    <a:cubicBezTo>
                      <a:pt x="203549" y="38576"/>
                      <a:pt x="177832" y="18097"/>
                      <a:pt x="181928" y="381"/>
                    </a:cubicBezTo>
                    <a:cubicBezTo>
                      <a:pt x="185071" y="191"/>
                      <a:pt x="188214" y="191"/>
                      <a:pt x="191357" y="191"/>
                    </a:cubicBezTo>
                    <a:close/>
                  </a:path>
                </a:pathLst>
              </a:custGeom>
              <a:solidFill>
                <a:srgbClr val="031B26"/>
              </a:solidFill>
              <a:ln w="9525"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3D6F0AED-757C-9D6D-D088-D479A42B7FE3}"/>
                  </a:ext>
                </a:extLst>
              </p:cNvPr>
              <p:cNvSpPr/>
              <p:nvPr/>
            </p:nvSpPr>
            <p:spPr>
              <a:xfrm>
                <a:off x="4390548" y="2517616"/>
                <a:ext cx="38100" cy="30320"/>
              </a:xfrm>
              <a:custGeom>
                <a:avLst/>
                <a:gdLst>
                  <a:gd name="connsiteX0" fmla="*/ 6191 w 38100"/>
                  <a:gd name="connsiteY0" fmla="*/ 8698 h 30320"/>
                  <a:gd name="connsiteX1" fmla="*/ 0 w 38100"/>
                  <a:gd name="connsiteY1" fmla="*/ 31 h 30320"/>
                  <a:gd name="connsiteX2" fmla="*/ 38100 w 38100"/>
                  <a:gd name="connsiteY2" fmla="*/ 30320 h 30320"/>
                  <a:gd name="connsiteX3" fmla="*/ 6191 w 38100"/>
                  <a:gd name="connsiteY3" fmla="*/ 8698 h 30320"/>
                </a:gdLst>
                <a:ahLst/>
                <a:cxnLst>
                  <a:cxn ang="0">
                    <a:pos x="connsiteX0" y="connsiteY0"/>
                  </a:cxn>
                  <a:cxn ang="0">
                    <a:pos x="connsiteX1" y="connsiteY1"/>
                  </a:cxn>
                  <a:cxn ang="0">
                    <a:pos x="connsiteX2" y="connsiteY2"/>
                  </a:cxn>
                  <a:cxn ang="0">
                    <a:pos x="connsiteX3" y="connsiteY3"/>
                  </a:cxn>
                </a:cxnLst>
                <a:rect l="l" t="t" r="r" b="b"/>
                <a:pathLst>
                  <a:path w="38100" h="30320">
                    <a:moveTo>
                      <a:pt x="6191" y="8698"/>
                    </a:moveTo>
                    <a:cubicBezTo>
                      <a:pt x="4096" y="5841"/>
                      <a:pt x="2096" y="2888"/>
                      <a:pt x="0" y="31"/>
                    </a:cubicBezTo>
                    <a:cubicBezTo>
                      <a:pt x="16954" y="-541"/>
                      <a:pt x="28004" y="6793"/>
                      <a:pt x="38100" y="30320"/>
                    </a:cubicBezTo>
                    <a:cubicBezTo>
                      <a:pt x="22669" y="19843"/>
                      <a:pt x="14478" y="14318"/>
                      <a:pt x="6191" y="8698"/>
                    </a:cubicBezTo>
                    <a:close/>
                  </a:path>
                </a:pathLst>
              </a:custGeom>
              <a:solidFill>
                <a:srgbClr val="5B6064"/>
              </a:solidFill>
              <a:ln w="9525"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9E3DE479-392E-8A48-2D4E-FB8F79F1F48A}"/>
                  </a:ext>
                </a:extLst>
              </p:cNvPr>
              <p:cNvSpPr/>
              <p:nvPr/>
            </p:nvSpPr>
            <p:spPr>
              <a:xfrm>
                <a:off x="4275370" y="3124866"/>
                <a:ext cx="70791" cy="86201"/>
              </a:xfrm>
              <a:custGeom>
                <a:avLst/>
                <a:gdLst>
                  <a:gd name="connsiteX0" fmla="*/ 53742 w 70791"/>
                  <a:gd name="connsiteY0" fmla="*/ 86201 h 86201"/>
                  <a:gd name="connsiteX1" fmla="*/ 9546 w 70791"/>
                  <a:gd name="connsiteY1" fmla="*/ 28004 h 86201"/>
                  <a:gd name="connsiteX2" fmla="*/ 20309 w 70791"/>
                  <a:gd name="connsiteY2" fmla="*/ 0 h 86201"/>
                  <a:gd name="connsiteX3" fmla="*/ 70792 w 70791"/>
                  <a:gd name="connsiteY3" fmla="*/ 67818 h 86201"/>
                  <a:gd name="connsiteX4" fmla="*/ 53742 w 70791"/>
                  <a:gd name="connsiteY4" fmla="*/ 86201 h 86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91" h="86201">
                    <a:moveTo>
                      <a:pt x="53742" y="86201"/>
                    </a:moveTo>
                    <a:cubicBezTo>
                      <a:pt x="39073" y="66770"/>
                      <a:pt x="24881" y="46863"/>
                      <a:pt x="9546" y="28004"/>
                    </a:cubicBezTo>
                    <a:cubicBezTo>
                      <a:pt x="-3980" y="11430"/>
                      <a:pt x="-5408" y="857"/>
                      <a:pt x="20309" y="0"/>
                    </a:cubicBezTo>
                    <a:cubicBezTo>
                      <a:pt x="47741" y="14764"/>
                      <a:pt x="62505" y="38957"/>
                      <a:pt x="70792" y="67818"/>
                    </a:cubicBezTo>
                    <a:cubicBezTo>
                      <a:pt x="65077" y="73914"/>
                      <a:pt x="59362" y="80010"/>
                      <a:pt x="53742" y="86201"/>
                    </a:cubicBezTo>
                    <a:close/>
                  </a:path>
                </a:pathLst>
              </a:custGeom>
              <a:solidFill>
                <a:srgbClr val="165172"/>
              </a:solidFill>
              <a:ln w="9525"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F2AA04E9-1278-C427-2DC2-45D913323AB5}"/>
                  </a:ext>
                </a:extLst>
              </p:cNvPr>
              <p:cNvSpPr/>
              <p:nvPr/>
            </p:nvSpPr>
            <p:spPr>
              <a:xfrm>
                <a:off x="5499925" y="2972275"/>
                <a:ext cx="275367" cy="123709"/>
              </a:xfrm>
              <a:custGeom>
                <a:avLst/>
                <a:gdLst>
                  <a:gd name="connsiteX0" fmla="*/ 87154 w 275367"/>
                  <a:gd name="connsiteY0" fmla="*/ 121920 h 123709"/>
                  <a:gd name="connsiteX1" fmla="*/ 0 w 275367"/>
                  <a:gd name="connsiteY1" fmla="*/ 85725 h 123709"/>
                  <a:gd name="connsiteX2" fmla="*/ 86296 w 275367"/>
                  <a:gd name="connsiteY2" fmla="*/ 57245 h 123709"/>
                  <a:gd name="connsiteX3" fmla="*/ 275368 w 275367"/>
                  <a:gd name="connsiteY3" fmla="*/ 0 h 123709"/>
                  <a:gd name="connsiteX4" fmla="*/ 171640 w 275367"/>
                  <a:gd name="connsiteY4" fmla="*/ 106108 h 123709"/>
                  <a:gd name="connsiteX5" fmla="*/ 161449 w 275367"/>
                  <a:gd name="connsiteY5" fmla="*/ 114871 h 123709"/>
                  <a:gd name="connsiteX6" fmla="*/ 150876 w 275367"/>
                  <a:gd name="connsiteY6" fmla="*/ 119158 h 123709"/>
                  <a:gd name="connsiteX7" fmla="*/ 110299 w 275367"/>
                  <a:gd name="connsiteY7" fmla="*/ 123539 h 123709"/>
                  <a:gd name="connsiteX8" fmla="*/ 87154 w 275367"/>
                  <a:gd name="connsiteY8" fmla="*/ 121825 h 12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67" h="123709">
                    <a:moveTo>
                      <a:pt x="87154" y="121920"/>
                    </a:moveTo>
                    <a:cubicBezTo>
                      <a:pt x="51721" y="125254"/>
                      <a:pt x="26384" y="104203"/>
                      <a:pt x="0" y="85725"/>
                    </a:cubicBezTo>
                    <a:cubicBezTo>
                      <a:pt x="27146" y="71342"/>
                      <a:pt x="54197" y="56769"/>
                      <a:pt x="86296" y="57245"/>
                    </a:cubicBezTo>
                    <a:cubicBezTo>
                      <a:pt x="151733" y="48577"/>
                      <a:pt x="217360" y="40386"/>
                      <a:pt x="275368" y="0"/>
                    </a:cubicBezTo>
                    <a:cubicBezTo>
                      <a:pt x="266319" y="43529"/>
                      <a:pt x="244792" y="64960"/>
                      <a:pt x="171640" y="106108"/>
                    </a:cubicBezTo>
                    <a:cubicBezTo>
                      <a:pt x="168211" y="109061"/>
                      <a:pt x="164878" y="111919"/>
                      <a:pt x="161449" y="114871"/>
                    </a:cubicBezTo>
                    <a:cubicBezTo>
                      <a:pt x="158591" y="117824"/>
                      <a:pt x="154972" y="119253"/>
                      <a:pt x="150876" y="119158"/>
                    </a:cubicBezTo>
                    <a:cubicBezTo>
                      <a:pt x="137065" y="117634"/>
                      <a:pt x="123825" y="121729"/>
                      <a:pt x="110299" y="123539"/>
                    </a:cubicBezTo>
                    <a:cubicBezTo>
                      <a:pt x="102489" y="124587"/>
                      <a:pt x="95059" y="120396"/>
                      <a:pt x="87154" y="121825"/>
                    </a:cubicBezTo>
                    <a:close/>
                  </a:path>
                </a:pathLst>
              </a:custGeom>
              <a:solidFill>
                <a:srgbClr val="041C27"/>
              </a:solidFill>
              <a:ln w="9525"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1F4339DB-04CE-3C78-6FC5-8FF49A41DFE1}"/>
                  </a:ext>
                </a:extLst>
              </p:cNvPr>
              <p:cNvSpPr/>
              <p:nvPr/>
            </p:nvSpPr>
            <p:spPr>
              <a:xfrm>
                <a:off x="5489828" y="2839973"/>
                <a:ext cx="216979" cy="112871"/>
              </a:xfrm>
              <a:custGeom>
                <a:avLst/>
                <a:gdLst>
                  <a:gd name="connsiteX0" fmla="*/ 0 w 216979"/>
                  <a:gd name="connsiteY0" fmla="*/ 9715 h 112871"/>
                  <a:gd name="connsiteX1" fmla="*/ 0 w 216979"/>
                  <a:gd name="connsiteY1" fmla="*/ 0 h 112871"/>
                  <a:gd name="connsiteX2" fmla="*/ 48006 w 216979"/>
                  <a:gd name="connsiteY2" fmla="*/ 57150 h 112871"/>
                  <a:gd name="connsiteX3" fmla="*/ 166878 w 216979"/>
                  <a:gd name="connsiteY3" fmla="*/ 84868 h 112871"/>
                  <a:gd name="connsiteX4" fmla="*/ 216980 w 216979"/>
                  <a:gd name="connsiteY4" fmla="*/ 112871 h 112871"/>
                  <a:gd name="connsiteX5" fmla="*/ 92774 w 216979"/>
                  <a:gd name="connsiteY5" fmla="*/ 95059 h 112871"/>
                  <a:gd name="connsiteX6" fmla="*/ 0 w 216979"/>
                  <a:gd name="connsiteY6" fmla="*/ 9715 h 11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979" h="112871">
                    <a:moveTo>
                      <a:pt x="0" y="9715"/>
                    </a:moveTo>
                    <a:cubicBezTo>
                      <a:pt x="0" y="6477"/>
                      <a:pt x="0" y="3238"/>
                      <a:pt x="0" y="0"/>
                    </a:cubicBezTo>
                    <a:cubicBezTo>
                      <a:pt x="16002" y="19050"/>
                      <a:pt x="32004" y="38100"/>
                      <a:pt x="48006" y="57150"/>
                    </a:cubicBezTo>
                    <a:cubicBezTo>
                      <a:pt x="81534" y="91630"/>
                      <a:pt x="128397" y="69342"/>
                      <a:pt x="166878" y="84868"/>
                    </a:cubicBezTo>
                    <a:cubicBezTo>
                      <a:pt x="185261" y="92297"/>
                      <a:pt x="206597" y="91916"/>
                      <a:pt x="216980" y="112871"/>
                    </a:cubicBezTo>
                    <a:cubicBezTo>
                      <a:pt x="175546" y="107251"/>
                      <a:pt x="135065" y="95536"/>
                      <a:pt x="92774" y="95059"/>
                    </a:cubicBezTo>
                    <a:cubicBezTo>
                      <a:pt x="41053" y="94488"/>
                      <a:pt x="9239" y="64294"/>
                      <a:pt x="0" y="9715"/>
                    </a:cubicBezTo>
                    <a:close/>
                  </a:path>
                </a:pathLst>
              </a:custGeom>
              <a:solidFill>
                <a:srgbClr val="041C2D"/>
              </a:solidFill>
              <a:ln w="9525"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23DE350B-D0BE-36DE-E834-3352EF1FC966}"/>
                  </a:ext>
                </a:extLst>
              </p:cNvPr>
              <p:cNvSpPr/>
              <p:nvPr/>
            </p:nvSpPr>
            <p:spPr>
              <a:xfrm>
                <a:off x="5434202" y="2932728"/>
                <a:ext cx="80065" cy="39642"/>
              </a:xfrm>
              <a:custGeom>
                <a:avLst/>
                <a:gdLst>
                  <a:gd name="connsiteX0" fmla="*/ 75533 w 80065"/>
                  <a:gd name="connsiteY0" fmla="*/ 39643 h 39642"/>
                  <a:gd name="connsiteX1" fmla="*/ 0 w 80065"/>
                  <a:gd name="connsiteY1" fmla="*/ 20688 h 39642"/>
                  <a:gd name="connsiteX2" fmla="*/ 53912 w 80065"/>
                  <a:gd name="connsiteY2" fmla="*/ 6115 h 39642"/>
                  <a:gd name="connsiteX3" fmla="*/ 75533 w 80065"/>
                  <a:gd name="connsiteY3" fmla="*/ 39643 h 39642"/>
                </a:gdLst>
                <a:ahLst/>
                <a:cxnLst>
                  <a:cxn ang="0">
                    <a:pos x="connsiteX0" y="connsiteY0"/>
                  </a:cxn>
                  <a:cxn ang="0">
                    <a:pos x="connsiteX1" y="connsiteY1"/>
                  </a:cxn>
                  <a:cxn ang="0">
                    <a:pos x="connsiteX2" y="connsiteY2"/>
                  </a:cxn>
                  <a:cxn ang="0">
                    <a:pos x="connsiteX3" y="connsiteY3"/>
                  </a:cxn>
                </a:cxnLst>
                <a:rect l="l" t="t" r="r" b="b"/>
                <a:pathLst>
                  <a:path w="80065" h="39642">
                    <a:moveTo>
                      <a:pt x="75533" y="39643"/>
                    </a:moveTo>
                    <a:cubicBezTo>
                      <a:pt x="57055" y="6877"/>
                      <a:pt x="25146" y="27355"/>
                      <a:pt x="0" y="20688"/>
                    </a:cubicBezTo>
                    <a:cubicBezTo>
                      <a:pt x="9811" y="-12554"/>
                      <a:pt x="35814" y="3638"/>
                      <a:pt x="53912" y="6115"/>
                    </a:cubicBezTo>
                    <a:cubicBezTo>
                      <a:pt x="67246" y="7924"/>
                      <a:pt x="89726" y="14973"/>
                      <a:pt x="75533" y="39643"/>
                    </a:cubicBezTo>
                    <a:close/>
                  </a:path>
                </a:pathLst>
              </a:custGeom>
              <a:solidFill>
                <a:srgbClr val="1968A1"/>
              </a:solidFill>
              <a:ln w="9525"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47491F63-0518-CA26-82C2-46DB1D7ED9E4}"/>
                  </a:ext>
                </a:extLst>
              </p:cNvPr>
              <p:cNvSpPr/>
              <p:nvPr/>
            </p:nvSpPr>
            <p:spPr>
              <a:xfrm>
                <a:off x="5529255" y="2948426"/>
                <a:ext cx="46774" cy="28151"/>
              </a:xfrm>
              <a:custGeom>
                <a:avLst/>
                <a:gdLst>
                  <a:gd name="connsiteX0" fmla="*/ 46775 w 46774"/>
                  <a:gd name="connsiteY0" fmla="*/ 8514 h 28151"/>
                  <a:gd name="connsiteX1" fmla="*/ 6008 w 46774"/>
                  <a:gd name="connsiteY1" fmla="*/ 24325 h 28151"/>
                  <a:gd name="connsiteX2" fmla="*/ 578 w 46774"/>
                  <a:gd name="connsiteY2" fmla="*/ 8133 h 28151"/>
                  <a:gd name="connsiteX3" fmla="*/ 46679 w 46774"/>
                  <a:gd name="connsiteY3" fmla="*/ 8514 h 28151"/>
                </a:gdLst>
                <a:ahLst/>
                <a:cxnLst>
                  <a:cxn ang="0">
                    <a:pos x="connsiteX0" y="connsiteY0"/>
                  </a:cxn>
                  <a:cxn ang="0">
                    <a:pos x="connsiteX1" y="connsiteY1"/>
                  </a:cxn>
                  <a:cxn ang="0">
                    <a:pos x="connsiteX2" y="connsiteY2"/>
                  </a:cxn>
                  <a:cxn ang="0">
                    <a:pos x="connsiteX3" y="connsiteY3"/>
                  </a:cxn>
                </a:cxnLst>
                <a:rect l="l" t="t" r="r" b="b"/>
                <a:pathLst>
                  <a:path w="46774" h="28151">
                    <a:moveTo>
                      <a:pt x="46775" y="8514"/>
                    </a:moveTo>
                    <a:cubicBezTo>
                      <a:pt x="34202" y="20420"/>
                      <a:pt x="23248" y="35279"/>
                      <a:pt x="6008" y="24325"/>
                    </a:cubicBezTo>
                    <a:cubicBezTo>
                      <a:pt x="2102" y="21849"/>
                      <a:pt x="-1422" y="11276"/>
                      <a:pt x="578" y="8133"/>
                    </a:cubicBezTo>
                    <a:cubicBezTo>
                      <a:pt x="15437" y="-14632"/>
                      <a:pt x="30677" y="18706"/>
                      <a:pt x="46679" y="8514"/>
                    </a:cubicBezTo>
                    <a:close/>
                  </a:path>
                </a:pathLst>
              </a:custGeom>
              <a:solidFill>
                <a:srgbClr val="1C6A99"/>
              </a:solidFill>
              <a:ln w="9525"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D57BDFB7-124B-4553-20FA-9778B810ADC3}"/>
                  </a:ext>
                </a:extLst>
              </p:cNvPr>
              <p:cNvSpPr/>
              <p:nvPr/>
            </p:nvSpPr>
            <p:spPr>
              <a:xfrm>
                <a:off x="5622002" y="2785871"/>
                <a:ext cx="36880" cy="54818"/>
              </a:xfrm>
              <a:custGeom>
                <a:avLst/>
                <a:gdLst>
                  <a:gd name="connsiteX0" fmla="*/ 3082 w 36880"/>
                  <a:gd name="connsiteY0" fmla="*/ 0 h 54818"/>
                  <a:gd name="connsiteX1" fmla="*/ 35752 w 36880"/>
                  <a:gd name="connsiteY1" fmla="*/ 46577 h 54818"/>
                  <a:gd name="connsiteX2" fmla="*/ 16036 w 36880"/>
                  <a:gd name="connsiteY2" fmla="*/ 53245 h 54818"/>
                  <a:gd name="connsiteX3" fmla="*/ 3082 w 36880"/>
                  <a:gd name="connsiteY3" fmla="*/ 0 h 54818"/>
                </a:gdLst>
                <a:ahLst/>
                <a:cxnLst>
                  <a:cxn ang="0">
                    <a:pos x="connsiteX0" y="connsiteY0"/>
                  </a:cxn>
                  <a:cxn ang="0">
                    <a:pos x="connsiteX1" y="connsiteY1"/>
                  </a:cxn>
                  <a:cxn ang="0">
                    <a:pos x="connsiteX2" y="connsiteY2"/>
                  </a:cxn>
                  <a:cxn ang="0">
                    <a:pos x="connsiteX3" y="connsiteY3"/>
                  </a:cxn>
                </a:cxnLst>
                <a:rect l="l" t="t" r="r" b="b"/>
                <a:pathLst>
                  <a:path w="36880" h="54818">
                    <a:moveTo>
                      <a:pt x="3082" y="0"/>
                    </a:moveTo>
                    <a:cubicBezTo>
                      <a:pt x="22799" y="15240"/>
                      <a:pt x="41753" y="23336"/>
                      <a:pt x="35752" y="46577"/>
                    </a:cubicBezTo>
                    <a:cubicBezTo>
                      <a:pt x="33467" y="55340"/>
                      <a:pt x="22703" y="56293"/>
                      <a:pt x="16036" y="53245"/>
                    </a:cubicBezTo>
                    <a:cubicBezTo>
                      <a:pt x="-6634" y="42863"/>
                      <a:pt x="605" y="23527"/>
                      <a:pt x="3082" y="0"/>
                    </a:cubicBezTo>
                    <a:close/>
                  </a:path>
                </a:pathLst>
              </a:custGeom>
              <a:solidFill>
                <a:srgbClr val="083757"/>
              </a:solidFill>
              <a:ln w="9525"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B145223A-0CDE-2CF6-DA20-D1FE59E707F7}"/>
                  </a:ext>
                </a:extLst>
              </p:cNvPr>
              <p:cNvSpPr/>
              <p:nvPr/>
            </p:nvSpPr>
            <p:spPr>
              <a:xfrm>
                <a:off x="4869370" y="2888170"/>
                <a:ext cx="39814" cy="19183"/>
              </a:xfrm>
              <a:custGeom>
                <a:avLst/>
                <a:gdLst>
                  <a:gd name="connsiteX0" fmla="*/ 39814 w 39814"/>
                  <a:gd name="connsiteY0" fmla="*/ 0 h 19183"/>
                  <a:gd name="connsiteX1" fmla="*/ 0 w 39814"/>
                  <a:gd name="connsiteY1" fmla="*/ 19145 h 19183"/>
                  <a:gd name="connsiteX2" fmla="*/ 39814 w 39814"/>
                  <a:gd name="connsiteY2" fmla="*/ 0 h 19183"/>
                </a:gdLst>
                <a:ahLst/>
                <a:cxnLst>
                  <a:cxn ang="0">
                    <a:pos x="connsiteX0" y="connsiteY0"/>
                  </a:cxn>
                  <a:cxn ang="0">
                    <a:pos x="connsiteX1" y="connsiteY1"/>
                  </a:cxn>
                  <a:cxn ang="0">
                    <a:pos x="connsiteX2" y="connsiteY2"/>
                  </a:cxn>
                </a:cxnLst>
                <a:rect l="l" t="t" r="r" b="b"/>
                <a:pathLst>
                  <a:path w="39814" h="19183">
                    <a:moveTo>
                      <a:pt x="39814" y="0"/>
                    </a:moveTo>
                    <a:cubicBezTo>
                      <a:pt x="32385" y="18574"/>
                      <a:pt x="16478" y="19431"/>
                      <a:pt x="0" y="19145"/>
                    </a:cubicBezTo>
                    <a:cubicBezTo>
                      <a:pt x="11430" y="8954"/>
                      <a:pt x="24384" y="1905"/>
                      <a:pt x="39814" y="0"/>
                    </a:cubicBezTo>
                    <a:close/>
                  </a:path>
                </a:pathLst>
              </a:custGeom>
              <a:solidFill>
                <a:srgbClr val="828589"/>
              </a:solidFill>
              <a:ln w="9525"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F1628E03-5300-E45E-56F4-0E6F02332AF2}"/>
                  </a:ext>
                </a:extLst>
              </p:cNvPr>
              <p:cNvSpPr/>
              <p:nvPr/>
            </p:nvSpPr>
            <p:spPr>
              <a:xfrm>
                <a:off x="5741145" y="2774536"/>
                <a:ext cx="45508" cy="48734"/>
              </a:xfrm>
              <a:custGeom>
                <a:avLst/>
                <a:gdLst>
                  <a:gd name="connsiteX0" fmla="*/ 33671 w 45508"/>
                  <a:gd name="connsiteY0" fmla="*/ 0 h 48734"/>
                  <a:gd name="connsiteX1" fmla="*/ 33957 w 45508"/>
                  <a:gd name="connsiteY1" fmla="*/ 48196 h 48734"/>
                  <a:gd name="connsiteX2" fmla="*/ 143 w 45508"/>
                  <a:gd name="connsiteY2" fmla="*/ 32575 h 48734"/>
                  <a:gd name="connsiteX3" fmla="*/ 33671 w 45508"/>
                  <a:gd name="connsiteY3" fmla="*/ 95 h 48734"/>
                </a:gdLst>
                <a:ahLst/>
                <a:cxnLst>
                  <a:cxn ang="0">
                    <a:pos x="connsiteX0" y="connsiteY0"/>
                  </a:cxn>
                  <a:cxn ang="0">
                    <a:pos x="connsiteX1" y="connsiteY1"/>
                  </a:cxn>
                  <a:cxn ang="0">
                    <a:pos x="connsiteX2" y="connsiteY2"/>
                  </a:cxn>
                  <a:cxn ang="0">
                    <a:pos x="connsiteX3" y="connsiteY3"/>
                  </a:cxn>
                </a:cxnLst>
                <a:rect l="l" t="t" r="r" b="b"/>
                <a:pathLst>
                  <a:path w="45508" h="48734">
                    <a:moveTo>
                      <a:pt x="33671" y="0"/>
                    </a:moveTo>
                    <a:cubicBezTo>
                      <a:pt x="50625" y="15907"/>
                      <a:pt x="48149" y="32004"/>
                      <a:pt x="33957" y="48196"/>
                    </a:cubicBezTo>
                    <a:cubicBezTo>
                      <a:pt x="19669" y="48958"/>
                      <a:pt x="1858" y="51435"/>
                      <a:pt x="143" y="32575"/>
                    </a:cubicBezTo>
                    <a:cubicBezTo>
                      <a:pt x="-1762" y="11621"/>
                      <a:pt x="15669" y="4000"/>
                      <a:pt x="33671" y="95"/>
                    </a:cubicBezTo>
                    <a:close/>
                  </a:path>
                </a:pathLst>
              </a:custGeom>
              <a:solidFill>
                <a:srgbClr val="9DA6AF"/>
              </a:solidFill>
              <a:ln w="9525"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F3A5B58B-D6EE-A40A-EE39-9973AB538410}"/>
                  </a:ext>
                </a:extLst>
              </p:cNvPr>
              <p:cNvSpPr/>
              <p:nvPr/>
            </p:nvSpPr>
            <p:spPr>
              <a:xfrm>
                <a:off x="4757335" y="2932556"/>
                <a:ext cx="115621" cy="145732"/>
              </a:xfrm>
              <a:custGeom>
                <a:avLst/>
                <a:gdLst>
                  <a:gd name="connsiteX0" fmla="*/ 48789 w 115621"/>
                  <a:gd name="connsiteY0" fmla="*/ 145733 h 145732"/>
                  <a:gd name="connsiteX1" fmla="*/ 38788 w 115621"/>
                  <a:gd name="connsiteY1" fmla="*/ 119063 h 145732"/>
                  <a:gd name="connsiteX2" fmla="*/ 8975 w 115621"/>
                  <a:gd name="connsiteY2" fmla="*/ 64484 h 145732"/>
                  <a:gd name="connsiteX3" fmla="*/ 1355 w 115621"/>
                  <a:gd name="connsiteY3" fmla="*/ 50864 h 145732"/>
                  <a:gd name="connsiteX4" fmla="*/ 16118 w 115621"/>
                  <a:gd name="connsiteY4" fmla="*/ 43434 h 145732"/>
                  <a:gd name="connsiteX5" fmla="*/ 43169 w 115621"/>
                  <a:gd name="connsiteY5" fmla="*/ 55912 h 145732"/>
                  <a:gd name="connsiteX6" fmla="*/ 66982 w 115621"/>
                  <a:gd name="connsiteY6" fmla="*/ 0 h 145732"/>
                  <a:gd name="connsiteX7" fmla="*/ 64505 w 115621"/>
                  <a:gd name="connsiteY7" fmla="*/ 52769 h 145732"/>
                  <a:gd name="connsiteX8" fmla="*/ 92318 w 115621"/>
                  <a:gd name="connsiteY8" fmla="*/ 45149 h 145732"/>
                  <a:gd name="connsiteX9" fmla="*/ 114893 w 115621"/>
                  <a:gd name="connsiteY9" fmla="*/ 52769 h 145732"/>
                  <a:gd name="connsiteX10" fmla="*/ 100510 w 115621"/>
                  <a:gd name="connsiteY10" fmla="*/ 72009 h 145732"/>
                  <a:gd name="connsiteX11" fmla="*/ 48789 w 115621"/>
                  <a:gd name="connsiteY11" fmla="*/ 145637 h 14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21" h="145732">
                    <a:moveTo>
                      <a:pt x="48789" y="145733"/>
                    </a:moveTo>
                    <a:cubicBezTo>
                      <a:pt x="25739" y="144590"/>
                      <a:pt x="39645" y="127826"/>
                      <a:pt x="38788" y="119063"/>
                    </a:cubicBezTo>
                    <a:cubicBezTo>
                      <a:pt x="36502" y="96107"/>
                      <a:pt x="48789" y="67056"/>
                      <a:pt x="8975" y="64484"/>
                    </a:cubicBezTo>
                    <a:cubicBezTo>
                      <a:pt x="2307" y="64103"/>
                      <a:pt x="-2455" y="57055"/>
                      <a:pt x="1355" y="50864"/>
                    </a:cubicBezTo>
                    <a:cubicBezTo>
                      <a:pt x="3926" y="46673"/>
                      <a:pt x="11927" y="42291"/>
                      <a:pt x="16118" y="43434"/>
                    </a:cubicBezTo>
                    <a:cubicBezTo>
                      <a:pt x="26024" y="46101"/>
                      <a:pt x="34978" y="51911"/>
                      <a:pt x="43169" y="55912"/>
                    </a:cubicBezTo>
                    <a:cubicBezTo>
                      <a:pt x="55171" y="37624"/>
                      <a:pt x="35930" y="8954"/>
                      <a:pt x="66982" y="0"/>
                    </a:cubicBezTo>
                    <a:cubicBezTo>
                      <a:pt x="66220" y="16955"/>
                      <a:pt x="65363" y="33909"/>
                      <a:pt x="64505" y="52769"/>
                    </a:cubicBezTo>
                    <a:cubicBezTo>
                      <a:pt x="75173" y="58483"/>
                      <a:pt x="83079" y="47625"/>
                      <a:pt x="92318" y="45149"/>
                    </a:cubicBezTo>
                    <a:cubicBezTo>
                      <a:pt x="102415" y="42481"/>
                      <a:pt x="111368" y="40672"/>
                      <a:pt x="114893" y="52769"/>
                    </a:cubicBezTo>
                    <a:cubicBezTo>
                      <a:pt x="118226" y="64389"/>
                      <a:pt x="109559" y="73343"/>
                      <a:pt x="100510" y="72009"/>
                    </a:cubicBezTo>
                    <a:cubicBezTo>
                      <a:pt x="33549" y="62579"/>
                      <a:pt x="56600" y="114681"/>
                      <a:pt x="48789" y="145637"/>
                    </a:cubicBezTo>
                    <a:close/>
                  </a:path>
                </a:pathLst>
              </a:custGeom>
              <a:solidFill>
                <a:srgbClr val="30383E"/>
              </a:solidFill>
              <a:ln w="9525"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7027A4B6-6F00-3E4F-717A-755C58BA021D}"/>
                  </a:ext>
                </a:extLst>
              </p:cNvPr>
              <p:cNvSpPr/>
              <p:nvPr/>
            </p:nvSpPr>
            <p:spPr>
              <a:xfrm>
                <a:off x="5505400" y="2621685"/>
                <a:ext cx="116540" cy="31407"/>
              </a:xfrm>
              <a:custGeom>
                <a:avLst/>
                <a:gdLst>
                  <a:gd name="connsiteX0" fmla="*/ 116541 w 116540"/>
                  <a:gd name="connsiteY0" fmla="*/ 27788 h 31407"/>
                  <a:gd name="connsiteX1" fmla="*/ 91490 w 116540"/>
                  <a:gd name="connsiteY1" fmla="*/ 31407 h 31407"/>
                  <a:gd name="connsiteX2" fmla="*/ 85394 w 116540"/>
                  <a:gd name="connsiteY2" fmla="*/ 29978 h 31407"/>
                  <a:gd name="connsiteX3" fmla="*/ 19100 w 116540"/>
                  <a:gd name="connsiteY3" fmla="*/ 26930 h 31407"/>
                  <a:gd name="connsiteX4" fmla="*/ 13194 w 116540"/>
                  <a:gd name="connsiteY4" fmla="*/ 28740 h 31407"/>
                  <a:gd name="connsiteX5" fmla="*/ 20529 w 116540"/>
                  <a:gd name="connsiteY5" fmla="*/ 832 h 31407"/>
                  <a:gd name="connsiteX6" fmla="*/ 116445 w 116540"/>
                  <a:gd name="connsiteY6" fmla="*/ 27788 h 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40" h="31407">
                    <a:moveTo>
                      <a:pt x="116541" y="27788"/>
                    </a:moveTo>
                    <a:lnTo>
                      <a:pt x="91490" y="31407"/>
                    </a:lnTo>
                    <a:cubicBezTo>
                      <a:pt x="89490" y="30931"/>
                      <a:pt x="87489" y="30455"/>
                      <a:pt x="85394" y="29978"/>
                    </a:cubicBezTo>
                    <a:cubicBezTo>
                      <a:pt x="63296" y="28931"/>
                      <a:pt x="41674" y="16548"/>
                      <a:pt x="19100" y="26930"/>
                    </a:cubicBezTo>
                    <a:cubicBezTo>
                      <a:pt x="17100" y="27597"/>
                      <a:pt x="15195" y="28169"/>
                      <a:pt x="13194" y="28740"/>
                    </a:cubicBezTo>
                    <a:cubicBezTo>
                      <a:pt x="-9666" y="12738"/>
                      <a:pt x="50" y="2927"/>
                      <a:pt x="20529" y="832"/>
                    </a:cubicBezTo>
                    <a:cubicBezTo>
                      <a:pt x="55485" y="-2692"/>
                      <a:pt x="88442" y="4737"/>
                      <a:pt x="116445" y="27788"/>
                    </a:cubicBezTo>
                    <a:close/>
                  </a:path>
                </a:pathLst>
              </a:custGeom>
              <a:solidFill>
                <a:srgbClr val="686D6F"/>
              </a:solidFill>
              <a:ln w="9525"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FF8427CE-A60C-B3F5-8E3E-467CF9A3DCDF}"/>
                  </a:ext>
                </a:extLst>
              </p:cNvPr>
              <p:cNvSpPr/>
              <p:nvPr/>
            </p:nvSpPr>
            <p:spPr>
              <a:xfrm>
                <a:off x="5518499" y="2641579"/>
                <a:ext cx="78390" cy="19419"/>
              </a:xfrm>
              <a:custGeom>
                <a:avLst/>
                <a:gdLst>
                  <a:gd name="connsiteX0" fmla="*/ 78391 w 78390"/>
                  <a:gd name="connsiteY0" fmla="*/ 11514 h 19419"/>
                  <a:gd name="connsiteX1" fmla="*/ 48292 w 78390"/>
                  <a:gd name="connsiteY1" fmla="*/ 19419 h 19419"/>
                  <a:gd name="connsiteX2" fmla="*/ 191 w 78390"/>
                  <a:gd name="connsiteY2" fmla="*/ 8942 h 19419"/>
                  <a:gd name="connsiteX3" fmla="*/ 0 w 78390"/>
                  <a:gd name="connsiteY3" fmla="*/ 9132 h 19419"/>
                  <a:gd name="connsiteX4" fmla="*/ 75724 w 78390"/>
                  <a:gd name="connsiteY4" fmla="*/ 8751 h 19419"/>
                  <a:gd name="connsiteX5" fmla="*/ 78391 w 78390"/>
                  <a:gd name="connsiteY5" fmla="*/ 11514 h 1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90" h="19419">
                    <a:moveTo>
                      <a:pt x="78391" y="11514"/>
                    </a:moveTo>
                    <a:cubicBezTo>
                      <a:pt x="68294" y="14181"/>
                      <a:pt x="58293" y="16848"/>
                      <a:pt x="48292" y="19419"/>
                    </a:cubicBezTo>
                    <a:cubicBezTo>
                      <a:pt x="32195" y="16086"/>
                      <a:pt x="13621" y="24372"/>
                      <a:pt x="191" y="8942"/>
                    </a:cubicBezTo>
                    <a:cubicBezTo>
                      <a:pt x="191" y="8942"/>
                      <a:pt x="0" y="9132"/>
                      <a:pt x="0" y="9132"/>
                    </a:cubicBezTo>
                    <a:cubicBezTo>
                      <a:pt x="25146" y="-8013"/>
                      <a:pt x="50483" y="3227"/>
                      <a:pt x="75724" y="8751"/>
                    </a:cubicBezTo>
                    <a:lnTo>
                      <a:pt x="78391" y="11514"/>
                    </a:lnTo>
                    <a:close/>
                  </a:path>
                </a:pathLst>
              </a:custGeom>
              <a:solidFill>
                <a:srgbClr val="686D6F"/>
              </a:solidFill>
              <a:ln w="9525"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531FFA58-1DA9-2938-D828-242790E852C2}"/>
                  </a:ext>
                </a:extLst>
              </p:cNvPr>
              <p:cNvSpPr/>
              <p:nvPr/>
            </p:nvSpPr>
            <p:spPr>
              <a:xfrm>
                <a:off x="4945856" y="2364855"/>
                <a:ext cx="75593" cy="38015"/>
              </a:xfrm>
              <a:custGeom>
                <a:avLst/>
                <a:gdLst>
                  <a:gd name="connsiteX0" fmla="*/ 50102 w 75593"/>
                  <a:gd name="connsiteY0" fmla="*/ 38015 h 38015"/>
                  <a:gd name="connsiteX1" fmla="*/ 10382 w 75593"/>
                  <a:gd name="connsiteY1" fmla="*/ 20394 h 38015"/>
                  <a:gd name="connsiteX2" fmla="*/ 0 w 75593"/>
                  <a:gd name="connsiteY2" fmla="*/ 12298 h 38015"/>
                  <a:gd name="connsiteX3" fmla="*/ 6382 w 75593"/>
                  <a:gd name="connsiteY3" fmla="*/ 4202 h 38015"/>
                  <a:gd name="connsiteX4" fmla="*/ 67723 w 75593"/>
                  <a:gd name="connsiteY4" fmla="*/ 1725 h 38015"/>
                  <a:gd name="connsiteX5" fmla="*/ 50102 w 75593"/>
                  <a:gd name="connsiteY5" fmla="*/ 38015 h 3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93" h="38015">
                    <a:moveTo>
                      <a:pt x="50102" y="38015"/>
                    </a:moveTo>
                    <a:cubicBezTo>
                      <a:pt x="36862" y="32110"/>
                      <a:pt x="23622" y="26300"/>
                      <a:pt x="10382" y="20394"/>
                    </a:cubicBezTo>
                    <a:cubicBezTo>
                      <a:pt x="2477" y="23347"/>
                      <a:pt x="190" y="19156"/>
                      <a:pt x="0" y="12298"/>
                    </a:cubicBezTo>
                    <a:cubicBezTo>
                      <a:pt x="2191" y="9536"/>
                      <a:pt x="4286" y="6869"/>
                      <a:pt x="6382" y="4202"/>
                    </a:cubicBezTo>
                    <a:cubicBezTo>
                      <a:pt x="26575" y="-942"/>
                      <a:pt x="47054" y="-847"/>
                      <a:pt x="67723" y="1725"/>
                    </a:cubicBezTo>
                    <a:cubicBezTo>
                      <a:pt x="90011" y="27443"/>
                      <a:pt x="58769" y="27252"/>
                      <a:pt x="50102" y="38015"/>
                    </a:cubicBezTo>
                    <a:close/>
                  </a:path>
                </a:pathLst>
              </a:custGeom>
              <a:solidFill>
                <a:srgbClr val="A94646"/>
              </a:solidFill>
              <a:ln w="9525"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F5CF98C5-499F-404B-E4DD-F064904A9D6E}"/>
                  </a:ext>
                </a:extLst>
              </p:cNvPr>
              <p:cNvSpPr/>
              <p:nvPr/>
            </p:nvSpPr>
            <p:spPr>
              <a:xfrm>
                <a:off x="4852797" y="2372676"/>
                <a:ext cx="103441" cy="33051"/>
              </a:xfrm>
              <a:custGeom>
                <a:avLst/>
                <a:gdLst>
                  <a:gd name="connsiteX0" fmla="*/ 93059 w 103441"/>
                  <a:gd name="connsiteY0" fmla="*/ 4477 h 33051"/>
                  <a:gd name="connsiteX1" fmla="*/ 103441 w 103441"/>
                  <a:gd name="connsiteY1" fmla="*/ 12573 h 33051"/>
                  <a:gd name="connsiteX2" fmla="*/ 64389 w 103441"/>
                  <a:gd name="connsiteY2" fmla="*/ 33052 h 33051"/>
                  <a:gd name="connsiteX3" fmla="*/ 0 w 103441"/>
                  <a:gd name="connsiteY3" fmla="*/ 11716 h 33051"/>
                  <a:gd name="connsiteX4" fmla="*/ 10287 w 103441"/>
                  <a:gd name="connsiteY4" fmla="*/ 0 h 33051"/>
                  <a:gd name="connsiteX5" fmla="*/ 93154 w 103441"/>
                  <a:gd name="connsiteY5" fmla="*/ 447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41" h="33051">
                    <a:moveTo>
                      <a:pt x="93059" y="4477"/>
                    </a:moveTo>
                    <a:cubicBezTo>
                      <a:pt x="96488" y="7144"/>
                      <a:pt x="100013" y="9906"/>
                      <a:pt x="103441" y="12573"/>
                    </a:cubicBezTo>
                    <a:cubicBezTo>
                      <a:pt x="94869" y="27908"/>
                      <a:pt x="78581" y="28575"/>
                      <a:pt x="64389" y="33052"/>
                    </a:cubicBezTo>
                    <a:cubicBezTo>
                      <a:pt x="42291" y="27813"/>
                      <a:pt x="23908" y="11621"/>
                      <a:pt x="0" y="11716"/>
                    </a:cubicBezTo>
                    <a:cubicBezTo>
                      <a:pt x="95" y="4953"/>
                      <a:pt x="4000" y="1429"/>
                      <a:pt x="10287" y="0"/>
                    </a:cubicBezTo>
                    <a:cubicBezTo>
                      <a:pt x="37909" y="1524"/>
                      <a:pt x="65532" y="2953"/>
                      <a:pt x="93154" y="4477"/>
                    </a:cubicBezTo>
                    <a:close/>
                  </a:path>
                </a:pathLst>
              </a:custGeom>
              <a:solidFill>
                <a:srgbClr val="E7E8EC"/>
              </a:solidFill>
              <a:ln w="9525"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70FD98A9-1CC1-80BD-5F24-17C1178FF89B}"/>
                  </a:ext>
                </a:extLst>
              </p:cNvPr>
              <p:cNvSpPr/>
              <p:nvPr/>
            </p:nvSpPr>
            <p:spPr>
              <a:xfrm>
                <a:off x="4758118" y="2385916"/>
                <a:ext cx="87805" cy="33146"/>
              </a:xfrm>
              <a:custGeom>
                <a:avLst/>
                <a:gdLst>
                  <a:gd name="connsiteX0" fmla="*/ 18193 w 87805"/>
                  <a:gd name="connsiteY0" fmla="*/ 286 h 33146"/>
                  <a:gd name="connsiteX1" fmla="*/ 84201 w 87805"/>
                  <a:gd name="connsiteY1" fmla="*/ 0 h 33146"/>
                  <a:gd name="connsiteX2" fmla="*/ 70771 w 87805"/>
                  <a:gd name="connsiteY2" fmla="*/ 18002 h 33146"/>
                  <a:gd name="connsiteX3" fmla="*/ 0 w 87805"/>
                  <a:gd name="connsiteY3" fmla="*/ 33147 h 33146"/>
                  <a:gd name="connsiteX4" fmla="*/ 18193 w 87805"/>
                  <a:gd name="connsiteY4" fmla="*/ 286 h 3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05" h="33146">
                    <a:moveTo>
                      <a:pt x="18193" y="286"/>
                    </a:moveTo>
                    <a:cubicBezTo>
                      <a:pt x="40196" y="190"/>
                      <a:pt x="62198" y="95"/>
                      <a:pt x="84201" y="0"/>
                    </a:cubicBezTo>
                    <a:cubicBezTo>
                      <a:pt x="93154" y="16002"/>
                      <a:pt x="84201" y="18193"/>
                      <a:pt x="70771" y="18002"/>
                    </a:cubicBezTo>
                    <a:cubicBezTo>
                      <a:pt x="49435" y="17716"/>
                      <a:pt x="27813" y="14859"/>
                      <a:pt x="0" y="33147"/>
                    </a:cubicBezTo>
                    <a:cubicBezTo>
                      <a:pt x="9715" y="15621"/>
                      <a:pt x="14002" y="8001"/>
                      <a:pt x="18193" y="286"/>
                    </a:cubicBezTo>
                    <a:close/>
                  </a:path>
                </a:pathLst>
              </a:custGeom>
              <a:solidFill>
                <a:srgbClr val="B13D48"/>
              </a:solidFill>
              <a:ln w="9525"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5CDD1338-DF0C-93BD-D0ED-D4578311F2CC}"/>
                  </a:ext>
                </a:extLst>
              </p:cNvPr>
              <p:cNvSpPr/>
              <p:nvPr/>
            </p:nvSpPr>
            <p:spPr>
              <a:xfrm>
                <a:off x="5011261" y="2595204"/>
                <a:ext cx="31749" cy="38457"/>
              </a:xfrm>
              <a:custGeom>
                <a:avLst/>
                <a:gdLst>
                  <a:gd name="connsiteX0" fmla="*/ 14796 w 31749"/>
                  <a:gd name="connsiteY0" fmla="*/ 38457 h 38457"/>
                  <a:gd name="connsiteX1" fmla="*/ 222 w 31749"/>
                  <a:gd name="connsiteY1" fmla="*/ 19598 h 38457"/>
                  <a:gd name="connsiteX2" fmla="*/ 19939 w 31749"/>
                  <a:gd name="connsiteY2" fmla="*/ 643 h 38457"/>
                  <a:gd name="connsiteX3" fmla="*/ 31274 w 31749"/>
                  <a:gd name="connsiteY3" fmla="*/ 23313 h 38457"/>
                  <a:gd name="connsiteX4" fmla="*/ 14796 w 31749"/>
                  <a:gd name="connsiteY4" fmla="*/ 38457 h 38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9" h="38457">
                    <a:moveTo>
                      <a:pt x="14796" y="38457"/>
                    </a:moveTo>
                    <a:cubicBezTo>
                      <a:pt x="2794" y="37600"/>
                      <a:pt x="-1016" y="30361"/>
                      <a:pt x="222" y="19598"/>
                    </a:cubicBezTo>
                    <a:cubicBezTo>
                      <a:pt x="1651" y="8073"/>
                      <a:pt x="4794" y="-2786"/>
                      <a:pt x="19939" y="643"/>
                    </a:cubicBezTo>
                    <a:cubicBezTo>
                      <a:pt x="31940" y="3405"/>
                      <a:pt x="29559" y="14645"/>
                      <a:pt x="31274" y="23313"/>
                    </a:cubicBezTo>
                    <a:cubicBezTo>
                      <a:pt x="33941" y="37410"/>
                      <a:pt x="24987" y="38457"/>
                      <a:pt x="14796" y="38457"/>
                    </a:cubicBezTo>
                    <a:close/>
                  </a:path>
                </a:pathLst>
              </a:custGeom>
              <a:solidFill>
                <a:srgbClr val="171B21"/>
              </a:solidFill>
              <a:ln w="9525"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8C4AA033-DE51-F1A4-5986-D7032FB0BDD5}"/>
                  </a:ext>
                </a:extLst>
              </p:cNvPr>
              <p:cNvSpPr/>
              <p:nvPr/>
            </p:nvSpPr>
            <p:spPr>
              <a:xfrm>
                <a:off x="5514403" y="3083607"/>
                <a:ext cx="146875" cy="208136"/>
              </a:xfrm>
              <a:custGeom>
                <a:avLst/>
                <a:gdLst>
                  <a:gd name="connsiteX0" fmla="*/ 72676 w 146875"/>
                  <a:gd name="connsiteY0" fmla="*/ 10589 h 208136"/>
                  <a:gd name="connsiteX1" fmla="*/ 89249 w 146875"/>
                  <a:gd name="connsiteY1" fmla="*/ 5350 h 208136"/>
                  <a:gd name="connsiteX2" fmla="*/ 136112 w 146875"/>
                  <a:gd name="connsiteY2" fmla="*/ 3635 h 208136"/>
                  <a:gd name="connsiteX3" fmla="*/ 146875 w 146875"/>
                  <a:gd name="connsiteY3" fmla="*/ 3635 h 208136"/>
                  <a:gd name="connsiteX4" fmla="*/ 23431 w 146875"/>
                  <a:gd name="connsiteY4" fmla="*/ 99362 h 208136"/>
                  <a:gd name="connsiteX5" fmla="*/ 20383 w 146875"/>
                  <a:gd name="connsiteY5" fmla="*/ 124984 h 208136"/>
                  <a:gd name="connsiteX6" fmla="*/ 103537 w 146875"/>
                  <a:gd name="connsiteY6" fmla="*/ 64405 h 208136"/>
                  <a:gd name="connsiteX7" fmla="*/ 0 w 146875"/>
                  <a:gd name="connsiteY7" fmla="*/ 208137 h 208136"/>
                  <a:gd name="connsiteX8" fmla="*/ 3620 w 146875"/>
                  <a:gd name="connsiteY8" fmla="*/ 78788 h 208136"/>
                  <a:gd name="connsiteX9" fmla="*/ 3429 w 146875"/>
                  <a:gd name="connsiteY9" fmla="*/ 79549 h 208136"/>
                  <a:gd name="connsiteX10" fmla="*/ 42005 w 146875"/>
                  <a:gd name="connsiteY10" fmla="*/ 37068 h 208136"/>
                  <a:gd name="connsiteX11" fmla="*/ 72580 w 146875"/>
                  <a:gd name="connsiteY11" fmla="*/ 10684 h 20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875" h="208136">
                    <a:moveTo>
                      <a:pt x="72676" y="10589"/>
                    </a:moveTo>
                    <a:cubicBezTo>
                      <a:pt x="76581" y="3731"/>
                      <a:pt x="82963" y="4493"/>
                      <a:pt x="89249" y="5350"/>
                    </a:cubicBezTo>
                    <a:cubicBezTo>
                      <a:pt x="105346" y="17828"/>
                      <a:pt x="120015" y="-9414"/>
                      <a:pt x="136112" y="3635"/>
                    </a:cubicBezTo>
                    <a:cubicBezTo>
                      <a:pt x="139732" y="3635"/>
                      <a:pt x="143351" y="3635"/>
                      <a:pt x="146875" y="3635"/>
                    </a:cubicBezTo>
                    <a:cubicBezTo>
                      <a:pt x="104013" y="33258"/>
                      <a:pt x="54769" y="54308"/>
                      <a:pt x="23431" y="99362"/>
                    </a:cubicBezTo>
                    <a:cubicBezTo>
                      <a:pt x="17716" y="107648"/>
                      <a:pt x="10192" y="112506"/>
                      <a:pt x="20383" y="124984"/>
                    </a:cubicBezTo>
                    <a:cubicBezTo>
                      <a:pt x="49149" y="107077"/>
                      <a:pt x="63151" y="68691"/>
                      <a:pt x="103537" y="64405"/>
                    </a:cubicBezTo>
                    <a:cubicBezTo>
                      <a:pt x="72485" y="114316"/>
                      <a:pt x="32290" y="157083"/>
                      <a:pt x="0" y="208137"/>
                    </a:cubicBezTo>
                    <a:cubicBezTo>
                      <a:pt x="14478" y="163941"/>
                      <a:pt x="-5144" y="121079"/>
                      <a:pt x="3620" y="78788"/>
                    </a:cubicBezTo>
                    <a:cubicBezTo>
                      <a:pt x="3620" y="78788"/>
                      <a:pt x="3429" y="79549"/>
                      <a:pt x="3429" y="79549"/>
                    </a:cubicBezTo>
                    <a:cubicBezTo>
                      <a:pt x="13906" y="63262"/>
                      <a:pt x="30480" y="52499"/>
                      <a:pt x="42005" y="37068"/>
                    </a:cubicBezTo>
                    <a:cubicBezTo>
                      <a:pt x="48101" y="23543"/>
                      <a:pt x="72485" y="31067"/>
                      <a:pt x="72580" y="10684"/>
                    </a:cubicBezTo>
                    <a:close/>
                  </a:path>
                </a:pathLst>
              </a:custGeom>
              <a:solidFill>
                <a:srgbClr val="186393"/>
              </a:solidFill>
              <a:ln w="9525"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3198924F-BB10-FD22-103C-12A3AC927A3D}"/>
                  </a:ext>
                </a:extLst>
              </p:cNvPr>
              <p:cNvSpPr/>
              <p:nvPr/>
            </p:nvSpPr>
            <p:spPr>
              <a:xfrm>
                <a:off x="5565457" y="3263965"/>
                <a:ext cx="23051" cy="52030"/>
              </a:xfrm>
              <a:custGeom>
                <a:avLst/>
                <a:gdLst>
                  <a:gd name="connsiteX0" fmla="*/ 667 w 23051"/>
                  <a:gd name="connsiteY0" fmla="*/ 51115 h 52030"/>
                  <a:gd name="connsiteX1" fmla="*/ 0 w 23051"/>
                  <a:gd name="connsiteY1" fmla="*/ 39875 h 52030"/>
                  <a:gd name="connsiteX2" fmla="*/ 8954 w 23051"/>
                  <a:gd name="connsiteY2" fmla="*/ 13491 h 52030"/>
                  <a:gd name="connsiteX3" fmla="*/ 21527 w 23051"/>
                  <a:gd name="connsiteY3" fmla="*/ 2728 h 52030"/>
                  <a:gd name="connsiteX4" fmla="*/ 21527 w 23051"/>
                  <a:gd name="connsiteY4" fmla="*/ 23778 h 52030"/>
                  <a:gd name="connsiteX5" fmla="*/ 20288 w 23051"/>
                  <a:gd name="connsiteY5" fmla="*/ 31112 h 52030"/>
                  <a:gd name="connsiteX6" fmla="*/ 571 w 23051"/>
                  <a:gd name="connsiteY6" fmla="*/ 51020 h 5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1" h="52030">
                    <a:moveTo>
                      <a:pt x="667" y="51115"/>
                    </a:moveTo>
                    <a:cubicBezTo>
                      <a:pt x="476" y="47400"/>
                      <a:pt x="286" y="43685"/>
                      <a:pt x="0" y="39875"/>
                    </a:cubicBezTo>
                    <a:cubicBezTo>
                      <a:pt x="2953" y="31112"/>
                      <a:pt x="5810" y="22254"/>
                      <a:pt x="8954" y="13491"/>
                    </a:cubicBezTo>
                    <a:cubicBezTo>
                      <a:pt x="11144" y="7395"/>
                      <a:pt x="9430" y="-5654"/>
                      <a:pt x="21527" y="2728"/>
                    </a:cubicBezTo>
                    <a:cubicBezTo>
                      <a:pt x="24860" y="5014"/>
                      <a:pt x="21717" y="16539"/>
                      <a:pt x="21527" y="23778"/>
                    </a:cubicBezTo>
                    <a:cubicBezTo>
                      <a:pt x="20669" y="26159"/>
                      <a:pt x="20288" y="28541"/>
                      <a:pt x="20288" y="31112"/>
                    </a:cubicBezTo>
                    <a:cubicBezTo>
                      <a:pt x="11049" y="35208"/>
                      <a:pt x="19812" y="56925"/>
                      <a:pt x="571" y="51020"/>
                    </a:cubicBezTo>
                    <a:close/>
                  </a:path>
                </a:pathLst>
              </a:custGeom>
              <a:solidFill>
                <a:srgbClr val="768293"/>
              </a:solidFill>
              <a:ln w="9525"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0744B035-9710-AD41-040A-319A7B5096D8}"/>
                  </a:ext>
                </a:extLst>
              </p:cNvPr>
              <p:cNvSpPr/>
              <p:nvPr/>
            </p:nvSpPr>
            <p:spPr>
              <a:xfrm>
                <a:off x="5556503" y="3295173"/>
                <a:ext cx="29337" cy="49149"/>
              </a:xfrm>
              <a:custGeom>
                <a:avLst/>
                <a:gdLst>
                  <a:gd name="connsiteX0" fmla="*/ 9620 w 29337"/>
                  <a:gd name="connsiteY0" fmla="*/ 19907 h 49149"/>
                  <a:gd name="connsiteX1" fmla="*/ 29337 w 29337"/>
                  <a:gd name="connsiteY1" fmla="*/ 0 h 49149"/>
                  <a:gd name="connsiteX2" fmla="*/ 28956 w 29337"/>
                  <a:gd name="connsiteY2" fmla="*/ 24670 h 49149"/>
                  <a:gd name="connsiteX3" fmla="*/ 0 w 29337"/>
                  <a:gd name="connsiteY3" fmla="*/ 49149 h 49149"/>
                  <a:gd name="connsiteX4" fmla="*/ 9525 w 29337"/>
                  <a:gd name="connsiteY4" fmla="*/ 19812 h 4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7" h="49149">
                    <a:moveTo>
                      <a:pt x="9620" y="19907"/>
                    </a:moveTo>
                    <a:cubicBezTo>
                      <a:pt x="16193" y="13240"/>
                      <a:pt x="22765" y="6667"/>
                      <a:pt x="29337" y="0"/>
                    </a:cubicBezTo>
                    <a:cubicBezTo>
                      <a:pt x="29242" y="8192"/>
                      <a:pt x="29051" y="16478"/>
                      <a:pt x="28956" y="24670"/>
                    </a:cubicBezTo>
                    <a:cubicBezTo>
                      <a:pt x="19336" y="32861"/>
                      <a:pt x="9716" y="41053"/>
                      <a:pt x="0" y="49149"/>
                    </a:cubicBezTo>
                    <a:cubicBezTo>
                      <a:pt x="3143" y="39338"/>
                      <a:pt x="6382" y="29623"/>
                      <a:pt x="9525" y="19812"/>
                    </a:cubicBezTo>
                    <a:close/>
                  </a:path>
                </a:pathLst>
              </a:custGeom>
              <a:solidFill>
                <a:srgbClr val="031B26"/>
              </a:solidFill>
              <a:ln w="9525"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F5976B03-6F15-8142-324C-24E2346B8B1B}"/>
                  </a:ext>
                </a:extLst>
              </p:cNvPr>
              <p:cNvSpPr/>
              <p:nvPr/>
            </p:nvSpPr>
            <p:spPr>
              <a:xfrm>
                <a:off x="4260874" y="2817636"/>
                <a:ext cx="28905" cy="41386"/>
              </a:xfrm>
              <a:custGeom>
                <a:avLst/>
                <a:gdLst>
                  <a:gd name="connsiteX0" fmla="*/ 28614 w 28905"/>
                  <a:gd name="connsiteY0" fmla="*/ 16526 h 41386"/>
                  <a:gd name="connsiteX1" fmla="*/ 11850 w 28905"/>
                  <a:gd name="connsiteY1" fmla="*/ 41387 h 41386"/>
                  <a:gd name="connsiteX2" fmla="*/ 22233 w 28905"/>
                  <a:gd name="connsiteY2" fmla="*/ 1096 h 41386"/>
                  <a:gd name="connsiteX3" fmla="*/ 28614 w 28905"/>
                  <a:gd name="connsiteY3" fmla="*/ 16526 h 41386"/>
                </a:gdLst>
                <a:ahLst/>
                <a:cxnLst>
                  <a:cxn ang="0">
                    <a:pos x="connsiteX0" y="connsiteY0"/>
                  </a:cxn>
                  <a:cxn ang="0">
                    <a:pos x="connsiteX1" y="connsiteY1"/>
                  </a:cxn>
                  <a:cxn ang="0">
                    <a:pos x="connsiteX2" y="connsiteY2"/>
                  </a:cxn>
                  <a:cxn ang="0">
                    <a:pos x="connsiteX3" y="connsiteY3"/>
                  </a:cxn>
                </a:cxnLst>
                <a:rect l="l" t="t" r="r" b="b"/>
                <a:pathLst>
                  <a:path w="28905" h="41386">
                    <a:moveTo>
                      <a:pt x="28614" y="16526"/>
                    </a:moveTo>
                    <a:cubicBezTo>
                      <a:pt x="22995" y="24813"/>
                      <a:pt x="17470" y="33100"/>
                      <a:pt x="11850" y="41387"/>
                    </a:cubicBezTo>
                    <a:cubicBezTo>
                      <a:pt x="-14153" y="20717"/>
                      <a:pt x="8802" y="8335"/>
                      <a:pt x="22233" y="1096"/>
                    </a:cubicBezTo>
                    <a:cubicBezTo>
                      <a:pt x="31758" y="-4048"/>
                      <a:pt x="28138" y="10240"/>
                      <a:pt x="28614" y="16526"/>
                    </a:cubicBezTo>
                    <a:close/>
                  </a:path>
                </a:pathLst>
              </a:custGeom>
              <a:solidFill>
                <a:srgbClr val="9DA9B9"/>
              </a:solidFill>
              <a:ln w="9525"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D28A76AF-3EF1-08F9-D066-4CD37E2CFBC0}"/>
                  </a:ext>
                </a:extLst>
              </p:cNvPr>
              <p:cNvSpPr/>
              <p:nvPr/>
            </p:nvSpPr>
            <p:spPr>
              <a:xfrm>
                <a:off x="4217361" y="2797630"/>
                <a:ext cx="17072" cy="20071"/>
              </a:xfrm>
              <a:custGeom>
                <a:avLst/>
                <a:gdLst>
                  <a:gd name="connsiteX0" fmla="*/ 17073 w 17072"/>
                  <a:gd name="connsiteY0" fmla="*/ 7291 h 20071"/>
                  <a:gd name="connsiteX1" fmla="*/ 6976 w 17072"/>
                  <a:gd name="connsiteY1" fmla="*/ 19959 h 20071"/>
                  <a:gd name="connsiteX2" fmla="*/ 23 w 17072"/>
                  <a:gd name="connsiteY2" fmla="*/ 10815 h 20071"/>
                  <a:gd name="connsiteX3" fmla="*/ 8405 w 17072"/>
                  <a:gd name="connsiteY3" fmla="*/ 909 h 20071"/>
                  <a:gd name="connsiteX4" fmla="*/ 17073 w 17072"/>
                  <a:gd name="connsiteY4" fmla="*/ 7291 h 20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2" h="20071">
                    <a:moveTo>
                      <a:pt x="17073" y="7291"/>
                    </a:moveTo>
                    <a:cubicBezTo>
                      <a:pt x="16787" y="14530"/>
                      <a:pt x="14977" y="21007"/>
                      <a:pt x="6976" y="19959"/>
                    </a:cubicBezTo>
                    <a:cubicBezTo>
                      <a:pt x="4119" y="19578"/>
                      <a:pt x="-358" y="13578"/>
                      <a:pt x="23" y="10815"/>
                    </a:cubicBezTo>
                    <a:cubicBezTo>
                      <a:pt x="690" y="7101"/>
                      <a:pt x="4690" y="2814"/>
                      <a:pt x="8405" y="909"/>
                    </a:cubicBezTo>
                    <a:cubicBezTo>
                      <a:pt x="14691" y="-2329"/>
                      <a:pt x="15454" y="3862"/>
                      <a:pt x="17073" y="7291"/>
                    </a:cubicBezTo>
                    <a:close/>
                  </a:path>
                </a:pathLst>
              </a:custGeom>
              <a:solidFill>
                <a:srgbClr val="6E7D94"/>
              </a:solidFill>
              <a:ln w="9525"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003F7D06-EC64-6063-1895-52BAF1C8FBD6}"/>
                  </a:ext>
                </a:extLst>
              </p:cNvPr>
              <p:cNvSpPr/>
              <p:nvPr/>
            </p:nvSpPr>
            <p:spPr>
              <a:xfrm>
                <a:off x="4153376" y="3042360"/>
                <a:ext cx="69818" cy="42501"/>
              </a:xfrm>
              <a:custGeom>
                <a:avLst/>
                <a:gdLst>
                  <a:gd name="connsiteX0" fmla="*/ 0 w 69818"/>
                  <a:gd name="connsiteY0" fmla="*/ 305 h 42501"/>
                  <a:gd name="connsiteX1" fmla="*/ 69818 w 69818"/>
                  <a:gd name="connsiteY1" fmla="*/ 42501 h 42501"/>
                  <a:gd name="connsiteX2" fmla="*/ 0 w 69818"/>
                  <a:gd name="connsiteY2" fmla="*/ 305 h 42501"/>
                </a:gdLst>
                <a:ahLst/>
                <a:cxnLst>
                  <a:cxn ang="0">
                    <a:pos x="connsiteX0" y="connsiteY0"/>
                  </a:cxn>
                  <a:cxn ang="0">
                    <a:pos x="connsiteX1" y="connsiteY1"/>
                  </a:cxn>
                  <a:cxn ang="0">
                    <a:pos x="connsiteX2" y="connsiteY2"/>
                  </a:cxn>
                </a:cxnLst>
                <a:rect l="l" t="t" r="r" b="b"/>
                <a:pathLst>
                  <a:path w="69818" h="42501">
                    <a:moveTo>
                      <a:pt x="0" y="305"/>
                    </a:moveTo>
                    <a:cubicBezTo>
                      <a:pt x="31337" y="-2552"/>
                      <a:pt x="50292" y="14879"/>
                      <a:pt x="69818" y="42501"/>
                    </a:cubicBezTo>
                    <a:cubicBezTo>
                      <a:pt x="35338" y="40787"/>
                      <a:pt x="16383" y="22975"/>
                      <a:pt x="0" y="305"/>
                    </a:cubicBezTo>
                    <a:close/>
                  </a:path>
                </a:pathLst>
              </a:custGeom>
              <a:solidFill>
                <a:srgbClr val="9EA5AA"/>
              </a:solidFill>
              <a:ln w="9525"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8FA34D5D-1FED-5267-0BB2-610F3B04BF27}"/>
                  </a:ext>
                </a:extLst>
              </p:cNvPr>
              <p:cNvSpPr/>
              <p:nvPr/>
            </p:nvSpPr>
            <p:spPr>
              <a:xfrm>
                <a:off x="4558569" y="3210990"/>
                <a:ext cx="37718" cy="17507"/>
              </a:xfrm>
              <a:custGeom>
                <a:avLst/>
                <a:gdLst>
                  <a:gd name="connsiteX0" fmla="*/ 0 w 37718"/>
                  <a:gd name="connsiteY0" fmla="*/ 8649 h 17507"/>
                  <a:gd name="connsiteX1" fmla="*/ 37719 w 37718"/>
                  <a:gd name="connsiteY1" fmla="*/ 553 h 17507"/>
                  <a:gd name="connsiteX2" fmla="*/ 35433 w 37718"/>
                  <a:gd name="connsiteY2" fmla="*/ 17507 h 17507"/>
                  <a:gd name="connsiteX3" fmla="*/ 0 w 37718"/>
                  <a:gd name="connsiteY3" fmla="*/ 8649 h 17507"/>
                </a:gdLst>
                <a:ahLst/>
                <a:cxnLst>
                  <a:cxn ang="0">
                    <a:pos x="connsiteX0" y="connsiteY0"/>
                  </a:cxn>
                  <a:cxn ang="0">
                    <a:pos x="connsiteX1" y="connsiteY1"/>
                  </a:cxn>
                  <a:cxn ang="0">
                    <a:pos x="connsiteX2" y="connsiteY2"/>
                  </a:cxn>
                  <a:cxn ang="0">
                    <a:pos x="connsiteX3" y="connsiteY3"/>
                  </a:cxn>
                </a:cxnLst>
                <a:rect l="l" t="t" r="r" b="b"/>
                <a:pathLst>
                  <a:path w="37718" h="17507">
                    <a:moveTo>
                      <a:pt x="0" y="8649"/>
                    </a:moveTo>
                    <a:cubicBezTo>
                      <a:pt x="10382" y="-4114"/>
                      <a:pt x="24765" y="1220"/>
                      <a:pt x="37719" y="553"/>
                    </a:cubicBezTo>
                    <a:cubicBezTo>
                      <a:pt x="36957" y="6173"/>
                      <a:pt x="36195" y="11888"/>
                      <a:pt x="35433" y="17507"/>
                    </a:cubicBezTo>
                    <a:cubicBezTo>
                      <a:pt x="23622" y="14555"/>
                      <a:pt x="11811" y="11602"/>
                      <a:pt x="0" y="8649"/>
                    </a:cubicBezTo>
                    <a:close/>
                  </a:path>
                </a:pathLst>
              </a:custGeom>
              <a:solidFill>
                <a:srgbClr val="96B4D3"/>
              </a:solidFill>
              <a:ln w="9525"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963A27B9-898B-ABBA-B3A2-1C74101B1C40}"/>
                  </a:ext>
                </a:extLst>
              </p:cNvPr>
              <p:cNvSpPr/>
              <p:nvPr/>
            </p:nvSpPr>
            <p:spPr>
              <a:xfrm>
                <a:off x="4785607" y="4103369"/>
                <a:ext cx="37253" cy="140303"/>
              </a:xfrm>
              <a:custGeom>
                <a:avLst/>
                <a:gdLst>
                  <a:gd name="connsiteX0" fmla="*/ 20041 w 37253"/>
                  <a:gd name="connsiteY0" fmla="*/ 0 h 140303"/>
                  <a:gd name="connsiteX1" fmla="*/ 37091 w 37253"/>
                  <a:gd name="connsiteY1" fmla="*/ 37338 h 140303"/>
                  <a:gd name="connsiteX2" fmla="*/ 4706 w 37253"/>
                  <a:gd name="connsiteY2" fmla="*/ 140303 h 140303"/>
                  <a:gd name="connsiteX3" fmla="*/ 12040 w 37253"/>
                  <a:gd name="connsiteY3" fmla="*/ 59246 h 140303"/>
                  <a:gd name="connsiteX4" fmla="*/ 20041 w 37253"/>
                  <a:gd name="connsiteY4" fmla="*/ 0 h 14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3" h="140303">
                    <a:moveTo>
                      <a:pt x="20041" y="0"/>
                    </a:moveTo>
                    <a:cubicBezTo>
                      <a:pt x="34519" y="8477"/>
                      <a:pt x="23660" y="28480"/>
                      <a:pt x="37091" y="37338"/>
                    </a:cubicBezTo>
                    <a:cubicBezTo>
                      <a:pt x="38043" y="72676"/>
                      <a:pt x="35757" y="107156"/>
                      <a:pt x="4706" y="140303"/>
                    </a:cubicBezTo>
                    <a:cubicBezTo>
                      <a:pt x="2705" y="109538"/>
                      <a:pt x="-8153" y="84582"/>
                      <a:pt x="12040" y="59246"/>
                    </a:cubicBezTo>
                    <a:cubicBezTo>
                      <a:pt x="25946" y="41910"/>
                      <a:pt x="20327" y="20193"/>
                      <a:pt x="20041" y="0"/>
                    </a:cubicBezTo>
                    <a:close/>
                  </a:path>
                </a:pathLst>
              </a:custGeom>
              <a:solidFill>
                <a:srgbClr val="435057"/>
              </a:solidFill>
              <a:ln w="9525"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27E45918-656A-DCD2-ECB6-DF9C542311E6}"/>
                  </a:ext>
                </a:extLst>
              </p:cNvPr>
              <p:cNvSpPr/>
              <p:nvPr/>
            </p:nvSpPr>
            <p:spPr>
              <a:xfrm>
                <a:off x="4653923" y="3810847"/>
                <a:ext cx="113338" cy="110975"/>
              </a:xfrm>
              <a:custGeom>
                <a:avLst/>
                <a:gdLst>
                  <a:gd name="connsiteX0" fmla="*/ 563 w 113338"/>
                  <a:gd name="connsiteY0" fmla="*/ 17631 h 110975"/>
                  <a:gd name="connsiteX1" fmla="*/ 57903 w 113338"/>
                  <a:gd name="connsiteY1" fmla="*/ 6486 h 110975"/>
                  <a:gd name="connsiteX2" fmla="*/ 101433 w 113338"/>
                  <a:gd name="connsiteY2" fmla="*/ 9915 h 110975"/>
                  <a:gd name="connsiteX3" fmla="*/ 113339 w 113338"/>
                  <a:gd name="connsiteY3" fmla="*/ 26679 h 110975"/>
                  <a:gd name="connsiteX4" fmla="*/ 61142 w 113338"/>
                  <a:gd name="connsiteY4" fmla="*/ 110976 h 110975"/>
                  <a:gd name="connsiteX5" fmla="*/ 49902 w 113338"/>
                  <a:gd name="connsiteY5" fmla="*/ 62684 h 110975"/>
                  <a:gd name="connsiteX6" fmla="*/ 19708 w 113338"/>
                  <a:gd name="connsiteY6" fmla="*/ 28584 h 110975"/>
                  <a:gd name="connsiteX7" fmla="*/ 658 w 113338"/>
                  <a:gd name="connsiteY7" fmla="*/ 17631 h 11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38" h="110975">
                    <a:moveTo>
                      <a:pt x="563" y="17631"/>
                    </a:moveTo>
                    <a:cubicBezTo>
                      <a:pt x="16755" y="-1134"/>
                      <a:pt x="35043" y="-5039"/>
                      <a:pt x="57903" y="6486"/>
                    </a:cubicBezTo>
                    <a:cubicBezTo>
                      <a:pt x="71238" y="13249"/>
                      <a:pt x="86002" y="20393"/>
                      <a:pt x="101433" y="9915"/>
                    </a:cubicBezTo>
                    <a:cubicBezTo>
                      <a:pt x="105433" y="15535"/>
                      <a:pt x="109338" y="21060"/>
                      <a:pt x="113339" y="26679"/>
                    </a:cubicBezTo>
                    <a:cubicBezTo>
                      <a:pt x="80287" y="43634"/>
                      <a:pt x="48759" y="61636"/>
                      <a:pt x="61142" y="110976"/>
                    </a:cubicBezTo>
                    <a:cubicBezTo>
                      <a:pt x="41997" y="94593"/>
                      <a:pt x="42377" y="77067"/>
                      <a:pt x="49902" y="62684"/>
                    </a:cubicBezTo>
                    <a:cubicBezTo>
                      <a:pt x="70857" y="22393"/>
                      <a:pt x="45997" y="24679"/>
                      <a:pt x="19708" y="28584"/>
                    </a:cubicBezTo>
                    <a:cubicBezTo>
                      <a:pt x="9040" y="30204"/>
                      <a:pt x="-2961" y="38871"/>
                      <a:pt x="658" y="17631"/>
                    </a:cubicBezTo>
                    <a:close/>
                  </a:path>
                </a:pathLst>
              </a:custGeom>
              <a:solidFill>
                <a:srgbClr val="D2BC57"/>
              </a:solidFill>
              <a:ln w="9525"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3C378E9C-AF6F-E912-D6ED-944B7D8F45D3}"/>
                  </a:ext>
                </a:extLst>
              </p:cNvPr>
              <p:cNvSpPr/>
              <p:nvPr/>
            </p:nvSpPr>
            <p:spPr>
              <a:xfrm>
                <a:off x="4760270" y="3837336"/>
                <a:ext cx="42235" cy="59150"/>
              </a:xfrm>
              <a:custGeom>
                <a:avLst/>
                <a:gdLst>
                  <a:gd name="connsiteX0" fmla="*/ 19565 w 42235"/>
                  <a:gd name="connsiteY0" fmla="*/ 0 h 59150"/>
                  <a:gd name="connsiteX1" fmla="*/ 24327 w 42235"/>
                  <a:gd name="connsiteY1" fmla="*/ 59150 h 59150"/>
                  <a:gd name="connsiteX2" fmla="*/ 19565 w 42235"/>
                  <a:gd name="connsiteY2" fmla="*/ 0 h 59150"/>
                </a:gdLst>
                <a:ahLst/>
                <a:cxnLst>
                  <a:cxn ang="0">
                    <a:pos x="connsiteX0" y="connsiteY0"/>
                  </a:cxn>
                  <a:cxn ang="0">
                    <a:pos x="connsiteX1" y="connsiteY1"/>
                  </a:cxn>
                  <a:cxn ang="0">
                    <a:pos x="connsiteX2" y="connsiteY2"/>
                  </a:cxn>
                </a:cxnLst>
                <a:rect l="l" t="t" r="r" b="b"/>
                <a:pathLst>
                  <a:path w="42235" h="59150">
                    <a:moveTo>
                      <a:pt x="19565" y="0"/>
                    </a:moveTo>
                    <a:cubicBezTo>
                      <a:pt x="34138" y="18669"/>
                      <a:pt x="59760" y="36481"/>
                      <a:pt x="24327" y="59150"/>
                    </a:cubicBezTo>
                    <a:cubicBezTo>
                      <a:pt x="-11201" y="42196"/>
                      <a:pt x="-3390" y="21717"/>
                      <a:pt x="19565" y="0"/>
                    </a:cubicBezTo>
                    <a:close/>
                  </a:path>
                </a:pathLst>
              </a:custGeom>
              <a:solidFill>
                <a:srgbClr val="E2EAE9"/>
              </a:solidFill>
              <a:ln w="9525"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3950C3D7-2013-580C-9401-3620CD8296A2}"/>
                  </a:ext>
                </a:extLst>
              </p:cNvPr>
              <p:cNvSpPr/>
              <p:nvPr/>
            </p:nvSpPr>
            <p:spPr>
              <a:xfrm>
                <a:off x="4869275" y="3844861"/>
                <a:ext cx="69437" cy="49053"/>
              </a:xfrm>
              <a:custGeom>
                <a:avLst/>
                <a:gdLst>
                  <a:gd name="connsiteX0" fmla="*/ 69437 w 69437"/>
                  <a:gd name="connsiteY0" fmla="*/ 95 h 49053"/>
                  <a:gd name="connsiteX1" fmla="*/ 45911 w 69437"/>
                  <a:gd name="connsiteY1" fmla="*/ 20860 h 49053"/>
                  <a:gd name="connsiteX2" fmla="*/ 11049 w 69437"/>
                  <a:gd name="connsiteY2" fmla="*/ 49054 h 49053"/>
                  <a:gd name="connsiteX3" fmla="*/ 0 w 69437"/>
                  <a:gd name="connsiteY3" fmla="*/ 47339 h 49053"/>
                  <a:gd name="connsiteX4" fmla="*/ 69342 w 69437"/>
                  <a:gd name="connsiteY4" fmla="*/ 0 h 49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7" h="49053">
                    <a:moveTo>
                      <a:pt x="69437" y="95"/>
                    </a:moveTo>
                    <a:cubicBezTo>
                      <a:pt x="68104" y="14383"/>
                      <a:pt x="60579" y="22765"/>
                      <a:pt x="45911" y="20860"/>
                    </a:cubicBezTo>
                    <a:cubicBezTo>
                      <a:pt x="23717" y="18002"/>
                      <a:pt x="18288" y="34290"/>
                      <a:pt x="11049" y="49054"/>
                    </a:cubicBezTo>
                    <a:cubicBezTo>
                      <a:pt x="7334" y="48482"/>
                      <a:pt x="3715" y="47911"/>
                      <a:pt x="0" y="47339"/>
                    </a:cubicBezTo>
                    <a:cubicBezTo>
                      <a:pt x="4382" y="4286"/>
                      <a:pt x="44672" y="13525"/>
                      <a:pt x="69342" y="0"/>
                    </a:cubicBezTo>
                    <a:close/>
                  </a:path>
                </a:pathLst>
              </a:custGeom>
              <a:solidFill>
                <a:srgbClr val="586967"/>
              </a:solidFill>
              <a:ln w="9525"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175048FE-FFAD-E969-9AFC-7FC0505328D7}"/>
                  </a:ext>
                </a:extLst>
              </p:cNvPr>
              <p:cNvSpPr/>
              <p:nvPr/>
            </p:nvSpPr>
            <p:spPr>
              <a:xfrm>
                <a:off x="5517927" y="3120580"/>
                <a:ext cx="38576" cy="42481"/>
              </a:xfrm>
              <a:custGeom>
                <a:avLst/>
                <a:gdLst>
                  <a:gd name="connsiteX0" fmla="*/ 38576 w 38576"/>
                  <a:gd name="connsiteY0" fmla="*/ 0 h 42481"/>
                  <a:gd name="connsiteX1" fmla="*/ 0 w 38576"/>
                  <a:gd name="connsiteY1" fmla="*/ 42481 h 42481"/>
                  <a:gd name="connsiteX2" fmla="*/ 38576 w 38576"/>
                  <a:gd name="connsiteY2" fmla="*/ 0 h 42481"/>
                </a:gdLst>
                <a:ahLst/>
                <a:cxnLst>
                  <a:cxn ang="0">
                    <a:pos x="connsiteX0" y="connsiteY0"/>
                  </a:cxn>
                  <a:cxn ang="0">
                    <a:pos x="connsiteX1" y="connsiteY1"/>
                  </a:cxn>
                  <a:cxn ang="0">
                    <a:pos x="connsiteX2" y="connsiteY2"/>
                  </a:cxn>
                </a:cxnLst>
                <a:rect l="l" t="t" r="r" b="b"/>
                <a:pathLst>
                  <a:path w="38576" h="42481">
                    <a:moveTo>
                      <a:pt x="38576" y="0"/>
                    </a:moveTo>
                    <a:cubicBezTo>
                      <a:pt x="32385" y="20193"/>
                      <a:pt x="18288" y="33147"/>
                      <a:pt x="0" y="42481"/>
                    </a:cubicBezTo>
                    <a:cubicBezTo>
                      <a:pt x="857" y="17526"/>
                      <a:pt x="21907" y="10763"/>
                      <a:pt x="38576" y="0"/>
                    </a:cubicBezTo>
                    <a:close/>
                  </a:path>
                </a:pathLst>
              </a:custGeom>
              <a:solidFill>
                <a:srgbClr val="08375B"/>
              </a:solidFill>
              <a:ln w="9525"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C06F0AE2-FC92-E48F-5939-4486BB627A81}"/>
                  </a:ext>
                </a:extLst>
              </p:cNvPr>
              <p:cNvSpPr/>
              <p:nvPr/>
            </p:nvSpPr>
            <p:spPr>
              <a:xfrm>
                <a:off x="4425975" y="4460097"/>
                <a:ext cx="35450" cy="47915"/>
              </a:xfrm>
              <a:custGeom>
                <a:avLst/>
                <a:gdLst>
                  <a:gd name="connsiteX0" fmla="*/ 35440 w 35450"/>
                  <a:gd name="connsiteY0" fmla="*/ 17795 h 47915"/>
                  <a:gd name="connsiteX1" fmla="*/ 12389 w 35450"/>
                  <a:gd name="connsiteY1" fmla="*/ 47132 h 47915"/>
                  <a:gd name="connsiteX2" fmla="*/ 102 w 35450"/>
                  <a:gd name="connsiteY2" fmla="*/ 38369 h 47915"/>
                  <a:gd name="connsiteX3" fmla="*/ 22200 w 35450"/>
                  <a:gd name="connsiteY3" fmla="*/ 459 h 47915"/>
                  <a:gd name="connsiteX4" fmla="*/ 35344 w 35450"/>
                  <a:gd name="connsiteY4" fmla="*/ 17700 h 4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50" h="47915">
                    <a:moveTo>
                      <a:pt x="35440" y="17795"/>
                    </a:moveTo>
                    <a:cubicBezTo>
                      <a:pt x="35821" y="32463"/>
                      <a:pt x="25819" y="41607"/>
                      <a:pt x="12389" y="47132"/>
                    </a:cubicBezTo>
                    <a:cubicBezTo>
                      <a:pt x="6293" y="49608"/>
                      <a:pt x="-946" y="46084"/>
                      <a:pt x="102" y="38369"/>
                    </a:cubicBezTo>
                    <a:cubicBezTo>
                      <a:pt x="2293" y="23034"/>
                      <a:pt x="7436" y="7222"/>
                      <a:pt x="22200" y="459"/>
                    </a:cubicBezTo>
                    <a:cubicBezTo>
                      <a:pt x="28296" y="-2303"/>
                      <a:pt x="34011" y="7889"/>
                      <a:pt x="35344" y="17700"/>
                    </a:cubicBezTo>
                    <a:close/>
                  </a:path>
                </a:pathLst>
              </a:custGeom>
              <a:solidFill>
                <a:srgbClr val="B08143"/>
              </a:solidFill>
              <a:ln w="9525"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AAC79EBA-1AB8-6136-79EC-E64FD1A3385E}"/>
                  </a:ext>
                </a:extLst>
              </p:cNvPr>
              <p:cNvSpPr/>
              <p:nvPr/>
            </p:nvSpPr>
            <p:spPr>
              <a:xfrm>
                <a:off x="5293264" y="4473225"/>
                <a:ext cx="39955" cy="76104"/>
              </a:xfrm>
              <a:custGeom>
                <a:avLst/>
                <a:gdLst>
                  <a:gd name="connsiteX0" fmla="*/ 7112 w 39955"/>
                  <a:gd name="connsiteY0" fmla="*/ 476 h 76104"/>
                  <a:gd name="connsiteX1" fmla="*/ 39783 w 39955"/>
                  <a:gd name="connsiteY1" fmla="*/ 76105 h 76104"/>
                  <a:gd name="connsiteX2" fmla="*/ 7779 w 39955"/>
                  <a:gd name="connsiteY2" fmla="*/ 0 h 76104"/>
                  <a:gd name="connsiteX3" fmla="*/ 7112 w 39955"/>
                  <a:gd name="connsiteY3" fmla="*/ 381 h 76104"/>
                </a:gdLst>
                <a:ahLst/>
                <a:cxnLst>
                  <a:cxn ang="0">
                    <a:pos x="connsiteX0" y="connsiteY0"/>
                  </a:cxn>
                  <a:cxn ang="0">
                    <a:pos x="connsiteX1" y="connsiteY1"/>
                  </a:cxn>
                  <a:cxn ang="0">
                    <a:pos x="connsiteX2" y="connsiteY2"/>
                  </a:cxn>
                  <a:cxn ang="0">
                    <a:pos x="connsiteX3" y="connsiteY3"/>
                  </a:cxn>
                </a:cxnLst>
                <a:rect l="l" t="t" r="r" b="b"/>
                <a:pathLst>
                  <a:path w="39955" h="76104">
                    <a:moveTo>
                      <a:pt x="7112" y="476"/>
                    </a:moveTo>
                    <a:cubicBezTo>
                      <a:pt x="32925" y="16002"/>
                      <a:pt x="41307" y="39624"/>
                      <a:pt x="39783" y="76105"/>
                    </a:cubicBezTo>
                    <a:cubicBezTo>
                      <a:pt x="22257" y="48292"/>
                      <a:pt x="-16510" y="38290"/>
                      <a:pt x="7779" y="0"/>
                    </a:cubicBezTo>
                    <a:cubicBezTo>
                      <a:pt x="7779" y="0"/>
                      <a:pt x="7112" y="381"/>
                      <a:pt x="7112" y="381"/>
                    </a:cubicBezTo>
                    <a:close/>
                  </a:path>
                </a:pathLst>
              </a:custGeom>
              <a:solidFill>
                <a:srgbClr val="B8934B"/>
              </a:solidFill>
              <a:ln w="9525"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5DB00996-6ECD-6140-FAED-4C49ED9BBFAE}"/>
                  </a:ext>
                </a:extLst>
              </p:cNvPr>
              <p:cNvSpPr/>
              <p:nvPr/>
            </p:nvSpPr>
            <p:spPr>
              <a:xfrm>
                <a:off x="5221271" y="4564562"/>
                <a:ext cx="16917" cy="20964"/>
              </a:xfrm>
              <a:custGeom>
                <a:avLst/>
                <a:gdLst>
                  <a:gd name="connsiteX0" fmla="*/ 10716 w 16917"/>
                  <a:gd name="connsiteY0" fmla="*/ 389 h 20964"/>
                  <a:gd name="connsiteX1" fmla="*/ 16907 w 16917"/>
                  <a:gd name="connsiteY1" fmla="*/ 14200 h 20964"/>
                  <a:gd name="connsiteX2" fmla="*/ 8239 w 16917"/>
                  <a:gd name="connsiteY2" fmla="*/ 20963 h 20964"/>
                  <a:gd name="connsiteX3" fmla="*/ 239 w 16917"/>
                  <a:gd name="connsiteY3" fmla="*/ 7723 h 20964"/>
                  <a:gd name="connsiteX4" fmla="*/ 10716 w 16917"/>
                  <a:gd name="connsiteY4" fmla="*/ 389 h 20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7" h="20964">
                    <a:moveTo>
                      <a:pt x="10716" y="389"/>
                    </a:moveTo>
                    <a:cubicBezTo>
                      <a:pt x="12431" y="3913"/>
                      <a:pt x="15859" y="8866"/>
                      <a:pt x="16907" y="14200"/>
                    </a:cubicBezTo>
                    <a:cubicBezTo>
                      <a:pt x="17193" y="16010"/>
                      <a:pt x="11192" y="21058"/>
                      <a:pt x="8239" y="20963"/>
                    </a:cubicBezTo>
                    <a:cubicBezTo>
                      <a:pt x="143" y="20772"/>
                      <a:pt x="-524" y="14010"/>
                      <a:pt x="239" y="7723"/>
                    </a:cubicBezTo>
                    <a:cubicBezTo>
                      <a:pt x="715" y="3437"/>
                      <a:pt x="1381" y="-1421"/>
                      <a:pt x="10716" y="389"/>
                    </a:cubicBezTo>
                    <a:close/>
                  </a:path>
                </a:pathLst>
              </a:custGeom>
              <a:solidFill>
                <a:srgbClr val="B1A347"/>
              </a:solidFill>
              <a:ln w="9525"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44562F2A-A74C-18F9-CC71-0DF465BE22EC}"/>
                  </a:ext>
                </a:extLst>
              </p:cNvPr>
              <p:cNvSpPr/>
              <p:nvPr/>
            </p:nvSpPr>
            <p:spPr>
              <a:xfrm>
                <a:off x="5603652" y="3076373"/>
                <a:ext cx="46863" cy="19720"/>
              </a:xfrm>
              <a:custGeom>
                <a:avLst/>
                <a:gdLst>
                  <a:gd name="connsiteX0" fmla="*/ 46863 w 46863"/>
                  <a:gd name="connsiteY0" fmla="*/ 10869 h 19720"/>
                  <a:gd name="connsiteX1" fmla="*/ 0 w 46863"/>
                  <a:gd name="connsiteY1" fmla="*/ 12584 h 19720"/>
                  <a:gd name="connsiteX2" fmla="*/ 46863 w 46863"/>
                  <a:gd name="connsiteY2" fmla="*/ 10869 h 19720"/>
                </a:gdLst>
                <a:ahLst/>
                <a:cxnLst>
                  <a:cxn ang="0">
                    <a:pos x="connsiteX0" y="connsiteY0"/>
                  </a:cxn>
                  <a:cxn ang="0">
                    <a:pos x="connsiteX1" y="connsiteY1"/>
                  </a:cxn>
                  <a:cxn ang="0">
                    <a:pos x="connsiteX2" y="connsiteY2"/>
                  </a:cxn>
                </a:cxnLst>
                <a:rect l="l" t="t" r="r" b="b"/>
                <a:pathLst>
                  <a:path w="46863" h="19720">
                    <a:moveTo>
                      <a:pt x="46863" y="10869"/>
                    </a:moveTo>
                    <a:cubicBezTo>
                      <a:pt x="31147" y="9250"/>
                      <a:pt x="16288" y="30300"/>
                      <a:pt x="0" y="12584"/>
                    </a:cubicBezTo>
                    <a:cubicBezTo>
                      <a:pt x="15716" y="14489"/>
                      <a:pt x="30289" y="-15420"/>
                      <a:pt x="46863" y="10869"/>
                    </a:cubicBezTo>
                    <a:close/>
                  </a:path>
                </a:pathLst>
              </a:custGeom>
              <a:solidFill>
                <a:srgbClr val="7F98A9"/>
              </a:solidFill>
              <a:ln w="9525"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A69251B2-74DF-D43A-3DFB-4D8E0EA14FF2}"/>
                  </a:ext>
                </a:extLst>
              </p:cNvPr>
              <p:cNvSpPr/>
              <p:nvPr/>
            </p:nvSpPr>
            <p:spPr>
              <a:xfrm>
                <a:off x="5518499" y="2630348"/>
                <a:ext cx="75723" cy="20363"/>
              </a:xfrm>
              <a:custGeom>
                <a:avLst/>
                <a:gdLst>
                  <a:gd name="connsiteX0" fmla="*/ 75724 w 75723"/>
                  <a:gd name="connsiteY0" fmla="*/ 19983 h 20363"/>
                  <a:gd name="connsiteX1" fmla="*/ 0 w 75723"/>
                  <a:gd name="connsiteY1" fmla="*/ 20364 h 20363"/>
                  <a:gd name="connsiteX2" fmla="*/ 75724 w 75723"/>
                  <a:gd name="connsiteY2" fmla="*/ 19983 h 20363"/>
                </a:gdLst>
                <a:ahLst/>
                <a:cxnLst>
                  <a:cxn ang="0">
                    <a:pos x="connsiteX0" y="connsiteY0"/>
                  </a:cxn>
                  <a:cxn ang="0">
                    <a:pos x="connsiteX1" y="connsiteY1"/>
                  </a:cxn>
                  <a:cxn ang="0">
                    <a:pos x="connsiteX2" y="connsiteY2"/>
                  </a:cxn>
                </a:cxnLst>
                <a:rect l="l" t="t" r="r" b="b"/>
                <a:pathLst>
                  <a:path w="75723" h="20363">
                    <a:moveTo>
                      <a:pt x="75724" y="19983"/>
                    </a:moveTo>
                    <a:cubicBezTo>
                      <a:pt x="50483" y="20078"/>
                      <a:pt x="25241" y="20268"/>
                      <a:pt x="0" y="20364"/>
                    </a:cubicBezTo>
                    <a:cubicBezTo>
                      <a:pt x="25051" y="-20499"/>
                      <a:pt x="50483" y="11315"/>
                      <a:pt x="75724" y="19983"/>
                    </a:cubicBezTo>
                    <a:close/>
                  </a:path>
                </a:pathLst>
              </a:custGeom>
              <a:solidFill>
                <a:srgbClr val="A9ACB2"/>
              </a:solidFill>
              <a:ln w="9525" cap="flat">
                <a:noFill/>
                <a:prstDash val="solid"/>
                <a:miter/>
              </a:ln>
            </p:spPr>
            <p:txBody>
              <a:bodyPr rtlCol="0" anchor="ctr"/>
              <a:lstStyle/>
              <a:p>
                <a:endParaRPr lang="en-IN"/>
              </a:p>
            </p:txBody>
          </p:sp>
        </p:grpSp>
        <p:sp>
          <p:nvSpPr>
            <p:cNvPr id="2963" name="Freeform: Shape 2962">
              <a:hlinkClick r:id="rId4" action="ppaction://hlinksldjump"/>
              <a:extLst>
                <a:ext uri="{FF2B5EF4-FFF2-40B4-BE49-F238E27FC236}">
                  <a16:creationId xmlns:a16="http://schemas.microsoft.com/office/drawing/2014/main" id="{E4048648-03F1-7EB1-A84F-D53200848771}"/>
                </a:ext>
              </a:extLst>
            </p:cNvPr>
            <p:cNvSpPr/>
            <p:nvPr/>
          </p:nvSpPr>
          <p:spPr>
            <a:xfrm>
              <a:off x="3734084" y="2876481"/>
              <a:ext cx="2264659" cy="2755167"/>
            </a:xfrm>
            <a:custGeom>
              <a:avLst/>
              <a:gdLst>
                <a:gd name="connsiteX0" fmla="*/ 1079082 w 2264659"/>
                <a:gd name="connsiteY0" fmla="*/ 2552414 h 2755167"/>
                <a:gd name="connsiteX1" fmla="*/ 1078633 w 2264659"/>
                <a:gd name="connsiteY1" fmla="*/ 2555717 h 2755167"/>
                <a:gd name="connsiteX2" fmla="*/ 1078986 w 2264659"/>
                <a:gd name="connsiteY2" fmla="*/ 2555462 h 2755167"/>
                <a:gd name="connsiteX3" fmla="*/ 1080883 w 2264659"/>
                <a:gd name="connsiteY3" fmla="*/ 2555573 h 2755167"/>
                <a:gd name="connsiteX4" fmla="*/ 944016 w 2264659"/>
                <a:gd name="connsiteY4" fmla="*/ 2438987 h 2755167"/>
                <a:gd name="connsiteX5" fmla="*/ 943915 w 2264659"/>
                <a:gd name="connsiteY5" fmla="*/ 2440531 h 2755167"/>
                <a:gd name="connsiteX6" fmla="*/ 945029 w 2264659"/>
                <a:gd name="connsiteY6" fmla="*/ 2440804 h 2755167"/>
                <a:gd name="connsiteX7" fmla="*/ 945327 w 2264659"/>
                <a:gd name="connsiteY7" fmla="*/ 2439176 h 2755167"/>
                <a:gd name="connsiteX8" fmla="*/ 944016 w 2264659"/>
                <a:gd name="connsiteY8" fmla="*/ 2439066 h 2755167"/>
                <a:gd name="connsiteX9" fmla="*/ 467672 w 2264659"/>
                <a:gd name="connsiteY9" fmla="*/ 2363723 h 2755167"/>
                <a:gd name="connsiteX10" fmla="*/ 464179 w 2264659"/>
                <a:gd name="connsiteY10" fmla="*/ 2363806 h 2755167"/>
                <a:gd name="connsiteX11" fmla="*/ 464717 w 2264659"/>
                <a:gd name="connsiteY11" fmla="*/ 2365054 h 2755167"/>
                <a:gd name="connsiteX12" fmla="*/ 467523 w 2264659"/>
                <a:gd name="connsiteY12" fmla="*/ 2365624 h 2755167"/>
                <a:gd name="connsiteX13" fmla="*/ 467756 w 2264659"/>
                <a:gd name="connsiteY13" fmla="*/ 2363723 h 2755167"/>
                <a:gd name="connsiteX14" fmla="*/ 1553800 w 2264659"/>
                <a:gd name="connsiteY14" fmla="*/ 2362869 h 2755167"/>
                <a:gd name="connsiteX15" fmla="*/ 1549976 w 2264659"/>
                <a:gd name="connsiteY15" fmla="*/ 2364419 h 2755167"/>
                <a:gd name="connsiteX16" fmla="*/ 1553544 w 2264659"/>
                <a:gd name="connsiteY16" fmla="*/ 2366388 h 2755167"/>
                <a:gd name="connsiteX17" fmla="*/ 579079 w 2264659"/>
                <a:gd name="connsiteY17" fmla="*/ 2305538 h 2755167"/>
                <a:gd name="connsiteX18" fmla="*/ 561684 w 2264659"/>
                <a:gd name="connsiteY18" fmla="*/ 2323338 h 2755167"/>
                <a:gd name="connsiteX19" fmla="*/ 561352 w 2264659"/>
                <a:gd name="connsiteY19" fmla="*/ 2323873 h 2755167"/>
                <a:gd name="connsiteX20" fmla="*/ 577378 w 2264659"/>
                <a:gd name="connsiteY20" fmla="*/ 2315360 h 2755167"/>
                <a:gd name="connsiteX21" fmla="*/ 602923 w 2264659"/>
                <a:gd name="connsiteY21" fmla="*/ 2316324 h 2755167"/>
                <a:gd name="connsiteX22" fmla="*/ 1940808 w 2264659"/>
                <a:gd name="connsiteY22" fmla="*/ 2176082 h 2755167"/>
                <a:gd name="connsiteX23" fmla="*/ 1940769 w 2264659"/>
                <a:gd name="connsiteY23" fmla="*/ 2176189 h 2755167"/>
                <a:gd name="connsiteX24" fmla="*/ 1940808 w 2264659"/>
                <a:gd name="connsiteY24" fmla="*/ 2176176 h 2755167"/>
                <a:gd name="connsiteX25" fmla="*/ 781234 w 2264659"/>
                <a:gd name="connsiteY25" fmla="*/ 2174557 h 2755167"/>
                <a:gd name="connsiteX26" fmla="*/ 781234 w 2264659"/>
                <a:gd name="connsiteY26" fmla="*/ 2175427 h 2755167"/>
                <a:gd name="connsiteX27" fmla="*/ 781413 w 2264659"/>
                <a:gd name="connsiteY27" fmla="*/ 2175593 h 2755167"/>
                <a:gd name="connsiteX28" fmla="*/ 781330 w 2264659"/>
                <a:gd name="connsiteY28" fmla="*/ 2174747 h 2755167"/>
                <a:gd name="connsiteX29" fmla="*/ 781730 w 2264659"/>
                <a:gd name="connsiteY29" fmla="*/ 2174739 h 2755167"/>
                <a:gd name="connsiteX30" fmla="*/ 780721 w 2264659"/>
                <a:gd name="connsiteY30" fmla="*/ 2173013 h 2755167"/>
                <a:gd name="connsiteX31" fmla="*/ 778871 w 2264659"/>
                <a:gd name="connsiteY31" fmla="*/ 2173226 h 2755167"/>
                <a:gd name="connsiteX32" fmla="*/ 781171 w 2264659"/>
                <a:gd name="connsiteY32" fmla="*/ 2175368 h 2755167"/>
                <a:gd name="connsiteX33" fmla="*/ 1799009 w 2264659"/>
                <a:gd name="connsiteY33" fmla="*/ 2055938 h 2755167"/>
                <a:gd name="connsiteX34" fmla="*/ 1797199 w 2264659"/>
                <a:gd name="connsiteY34" fmla="*/ 2057637 h 2755167"/>
                <a:gd name="connsiteX35" fmla="*/ 1797553 w 2264659"/>
                <a:gd name="connsiteY35" fmla="*/ 2057495 h 2755167"/>
                <a:gd name="connsiteX36" fmla="*/ 1799546 w 2264659"/>
                <a:gd name="connsiteY36" fmla="*/ 2059010 h 2755167"/>
                <a:gd name="connsiteX37" fmla="*/ 1613175 w 2264659"/>
                <a:gd name="connsiteY37" fmla="*/ 2043703 h 2755167"/>
                <a:gd name="connsiteX38" fmla="*/ 1608386 w 2264659"/>
                <a:gd name="connsiteY38" fmla="*/ 2045588 h 2755167"/>
                <a:gd name="connsiteX39" fmla="*/ 1613786 w 2264659"/>
                <a:gd name="connsiteY39" fmla="*/ 2048100 h 2755167"/>
                <a:gd name="connsiteX40" fmla="*/ 647149 w 2264659"/>
                <a:gd name="connsiteY40" fmla="*/ 2038354 h 2755167"/>
                <a:gd name="connsiteX41" fmla="*/ 648576 w 2264659"/>
                <a:gd name="connsiteY41" fmla="*/ 2040480 h 2755167"/>
                <a:gd name="connsiteX42" fmla="*/ 648458 w 2264659"/>
                <a:gd name="connsiteY42" fmla="*/ 2042079 h 2755167"/>
                <a:gd name="connsiteX43" fmla="*/ 652742 w 2264659"/>
                <a:gd name="connsiteY43" fmla="*/ 2038730 h 2755167"/>
                <a:gd name="connsiteX44" fmla="*/ 1847456 w 2264659"/>
                <a:gd name="connsiteY44" fmla="*/ 2031866 h 2755167"/>
                <a:gd name="connsiteX45" fmla="*/ 1847682 w 2264659"/>
                <a:gd name="connsiteY45" fmla="*/ 2032116 h 2755167"/>
                <a:gd name="connsiteX46" fmla="*/ 1847666 w 2264659"/>
                <a:gd name="connsiteY46" fmla="*/ 2031870 h 2755167"/>
                <a:gd name="connsiteX47" fmla="*/ 1837461 w 2264659"/>
                <a:gd name="connsiteY47" fmla="*/ 2031586 h 2755167"/>
                <a:gd name="connsiteX48" fmla="*/ 1837461 w 2264659"/>
                <a:gd name="connsiteY48" fmla="*/ 2032414 h 2755167"/>
                <a:gd name="connsiteX49" fmla="*/ 1838888 w 2264659"/>
                <a:gd name="connsiteY49" fmla="*/ 2031707 h 2755167"/>
                <a:gd name="connsiteX50" fmla="*/ 1837557 w 2264659"/>
                <a:gd name="connsiteY50" fmla="*/ 2031682 h 2755167"/>
                <a:gd name="connsiteX51" fmla="*/ 1837462 w 2264659"/>
                <a:gd name="connsiteY51" fmla="*/ 2031586 h 2755167"/>
                <a:gd name="connsiteX52" fmla="*/ 1680020 w 2264659"/>
                <a:gd name="connsiteY52" fmla="*/ 1936623 h 2755167"/>
                <a:gd name="connsiteX53" fmla="*/ 1679993 w 2264659"/>
                <a:gd name="connsiteY53" fmla="*/ 1936718 h 2755167"/>
                <a:gd name="connsiteX54" fmla="*/ 1680819 w 2264659"/>
                <a:gd name="connsiteY54" fmla="*/ 1936718 h 2755167"/>
                <a:gd name="connsiteX55" fmla="*/ 1680829 w 2264659"/>
                <a:gd name="connsiteY55" fmla="*/ 1936623 h 2755167"/>
                <a:gd name="connsiteX56" fmla="*/ 1462034 w 2264659"/>
                <a:gd name="connsiteY56" fmla="*/ 1893284 h 2755167"/>
                <a:gd name="connsiteX57" fmla="*/ 1459071 w 2264659"/>
                <a:gd name="connsiteY57" fmla="*/ 1893740 h 2755167"/>
                <a:gd name="connsiteX58" fmla="*/ 1462979 w 2264659"/>
                <a:gd name="connsiteY58" fmla="*/ 1894661 h 2755167"/>
                <a:gd name="connsiteX59" fmla="*/ 1829066 w 2264659"/>
                <a:gd name="connsiteY59" fmla="*/ 1831716 h 2755167"/>
                <a:gd name="connsiteX60" fmla="*/ 1828985 w 2264659"/>
                <a:gd name="connsiteY60" fmla="*/ 1833182 h 2755167"/>
                <a:gd name="connsiteX61" fmla="*/ 1829092 w 2264659"/>
                <a:gd name="connsiteY61" fmla="*/ 1831779 h 2755167"/>
                <a:gd name="connsiteX62" fmla="*/ 1831458 w 2264659"/>
                <a:gd name="connsiteY62" fmla="*/ 1814833 h 2755167"/>
                <a:gd name="connsiteX63" fmla="*/ 1829854 w 2264659"/>
                <a:gd name="connsiteY63" fmla="*/ 1817370 h 2755167"/>
                <a:gd name="connsiteX64" fmla="*/ 1829852 w 2264659"/>
                <a:gd name="connsiteY64" fmla="*/ 1817405 h 2755167"/>
                <a:gd name="connsiteX65" fmla="*/ 1831478 w 2264659"/>
                <a:gd name="connsiteY65" fmla="*/ 1814875 h 2755167"/>
                <a:gd name="connsiteX66" fmla="*/ 411732 w 2264659"/>
                <a:gd name="connsiteY66" fmla="*/ 1808615 h 2755167"/>
                <a:gd name="connsiteX67" fmla="*/ 411855 w 2264659"/>
                <a:gd name="connsiteY67" fmla="*/ 1814702 h 2755167"/>
                <a:gd name="connsiteX68" fmla="*/ 411655 w 2264659"/>
                <a:gd name="connsiteY68" fmla="*/ 1815118 h 2755167"/>
                <a:gd name="connsiteX69" fmla="*/ 411951 w 2264659"/>
                <a:gd name="connsiteY69" fmla="*/ 1814797 h 2755167"/>
                <a:gd name="connsiteX70" fmla="*/ 411951 w 2264659"/>
                <a:gd name="connsiteY70" fmla="*/ 1814702 h 2755167"/>
                <a:gd name="connsiteX71" fmla="*/ 415441 w 2264659"/>
                <a:gd name="connsiteY71" fmla="*/ 1809606 h 2755167"/>
                <a:gd name="connsiteX72" fmla="*/ 914425 w 2264659"/>
                <a:gd name="connsiteY72" fmla="*/ 1786050 h 2755167"/>
                <a:gd name="connsiteX73" fmla="*/ 925668 w 2264659"/>
                <a:gd name="connsiteY73" fmla="*/ 1800729 h 2755167"/>
                <a:gd name="connsiteX74" fmla="*/ 926595 w 2264659"/>
                <a:gd name="connsiteY74" fmla="*/ 1798019 h 2755167"/>
                <a:gd name="connsiteX75" fmla="*/ 921395 w 2264659"/>
                <a:gd name="connsiteY75" fmla="*/ 1787270 h 2755167"/>
                <a:gd name="connsiteX76" fmla="*/ 994785 w 2264659"/>
                <a:gd name="connsiteY76" fmla="*/ 1784699 h 2755167"/>
                <a:gd name="connsiteX77" fmla="*/ 992149 w 2264659"/>
                <a:gd name="connsiteY77" fmla="*/ 1786111 h 2755167"/>
                <a:gd name="connsiteX78" fmla="*/ 992341 w 2264659"/>
                <a:gd name="connsiteY78" fmla="*/ 1787509 h 2755167"/>
                <a:gd name="connsiteX79" fmla="*/ 1447984 w 2264659"/>
                <a:gd name="connsiteY79" fmla="*/ 1592579 h 2755167"/>
                <a:gd name="connsiteX80" fmla="*/ 1452671 w 2264659"/>
                <a:gd name="connsiteY80" fmla="*/ 1595347 h 2755167"/>
                <a:gd name="connsiteX81" fmla="*/ 1454212 w 2264659"/>
                <a:gd name="connsiteY81" fmla="*/ 1593511 h 2755167"/>
                <a:gd name="connsiteX82" fmla="*/ 327444 w 2264659"/>
                <a:gd name="connsiteY82" fmla="*/ 1584751 h 2755167"/>
                <a:gd name="connsiteX83" fmla="*/ 327464 w 2264659"/>
                <a:gd name="connsiteY83" fmla="*/ 1584769 h 2755167"/>
                <a:gd name="connsiteX84" fmla="*/ 327559 w 2264659"/>
                <a:gd name="connsiteY84" fmla="*/ 1584769 h 2755167"/>
                <a:gd name="connsiteX85" fmla="*/ 327176 w 2264659"/>
                <a:gd name="connsiteY85" fmla="*/ 1582122 h 2755167"/>
                <a:gd name="connsiteX86" fmla="*/ 326186 w 2264659"/>
                <a:gd name="connsiteY86" fmla="*/ 1583624 h 2755167"/>
                <a:gd name="connsiteX87" fmla="*/ 327361 w 2264659"/>
                <a:gd name="connsiteY87" fmla="*/ 1584677 h 2755167"/>
                <a:gd name="connsiteX88" fmla="*/ 260430 w 2264659"/>
                <a:gd name="connsiteY88" fmla="*/ 1563683 h 2755167"/>
                <a:gd name="connsiteX89" fmla="*/ 260407 w 2264659"/>
                <a:gd name="connsiteY89" fmla="*/ 1563719 h 2755167"/>
                <a:gd name="connsiteX90" fmla="*/ 259919 w 2264659"/>
                <a:gd name="connsiteY90" fmla="*/ 1567916 h 2755167"/>
                <a:gd name="connsiteX91" fmla="*/ 261504 w 2264659"/>
                <a:gd name="connsiteY91" fmla="*/ 1566558 h 2755167"/>
                <a:gd name="connsiteX92" fmla="*/ 1032028 w 2264659"/>
                <a:gd name="connsiteY92" fmla="*/ 1507902 h 2755167"/>
                <a:gd name="connsiteX93" fmla="*/ 1037839 w 2264659"/>
                <a:gd name="connsiteY93" fmla="*/ 1515245 h 2755167"/>
                <a:gd name="connsiteX94" fmla="*/ 1039076 w 2264659"/>
                <a:gd name="connsiteY94" fmla="*/ 1512951 h 2755167"/>
                <a:gd name="connsiteX95" fmla="*/ 1039979 w 2264659"/>
                <a:gd name="connsiteY95" fmla="*/ 1512495 h 2755167"/>
                <a:gd name="connsiteX96" fmla="*/ 1942830 w 2264659"/>
                <a:gd name="connsiteY96" fmla="*/ 1498513 h 2755167"/>
                <a:gd name="connsiteX97" fmla="*/ 1940448 w 2264659"/>
                <a:gd name="connsiteY97" fmla="*/ 1499584 h 2755167"/>
                <a:gd name="connsiteX98" fmla="*/ 1943059 w 2264659"/>
                <a:gd name="connsiteY98" fmla="*/ 1500375 h 2755167"/>
                <a:gd name="connsiteX99" fmla="*/ 1942808 w 2264659"/>
                <a:gd name="connsiteY99" fmla="*/ 1499425 h 2755167"/>
                <a:gd name="connsiteX100" fmla="*/ 1942912 w 2264659"/>
                <a:gd name="connsiteY100" fmla="*/ 1499443 h 2755167"/>
                <a:gd name="connsiteX101" fmla="*/ 1942904 w 2264659"/>
                <a:gd name="connsiteY101" fmla="*/ 1499425 h 2755167"/>
                <a:gd name="connsiteX102" fmla="*/ 1942912 w 2264659"/>
                <a:gd name="connsiteY102" fmla="*/ 1499443 h 2755167"/>
                <a:gd name="connsiteX103" fmla="*/ 1943051 w 2264659"/>
                <a:gd name="connsiteY103" fmla="*/ 1499466 h 2755167"/>
                <a:gd name="connsiteX104" fmla="*/ 316294 w 2264659"/>
                <a:gd name="connsiteY104" fmla="*/ 1441985 h 2755167"/>
                <a:gd name="connsiteX105" fmla="*/ 315939 w 2264659"/>
                <a:gd name="connsiteY105" fmla="*/ 1443037 h 2755167"/>
                <a:gd name="connsiteX106" fmla="*/ 315931 w 2264659"/>
                <a:gd name="connsiteY106" fmla="*/ 1443151 h 2755167"/>
                <a:gd name="connsiteX107" fmla="*/ 315938 w 2264659"/>
                <a:gd name="connsiteY107" fmla="*/ 1443132 h 2755167"/>
                <a:gd name="connsiteX108" fmla="*/ 316932 w 2264659"/>
                <a:gd name="connsiteY108" fmla="*/ 1442791 h 2755167"/>
                <a:gd name="connsiteX109" fmla="*/ 1277002 w 2264659"/>
                <a:gd name="connsiteY109" fmla="*/ 1427785 h 2755167"/>
                <a:gd name="connsiteX110" fmla="*/ 1274630 w 2264659"/>
                <a:gd name="connsiteY110" fmla="*/ 1428178 h 2755167"/>
                <a:gd name="connsiteX111" fmla="*/ 1275846 w 2264659"/>
                <a:gd name="connsiteY111" fmla="*/ 1429079 h 2755167"/>
                <a:gd name="connsiteX112" fmla="*/ 178134 w 2264659"/>
                <a:gd name="connsiteY112" fmla="*/ 1293246 h 2755167"/>
                <a:gd name="connsiteX113" fmla="*/ 178133 w 2264659"/>
                <a:gd name="connsiteY113" fmla="*/ 1293247 h 2755167"/>
                <a:gd name="connsiteX114" fmla="*/ 190112 w 2264659"/>
                <a:gd name="connsiteY114" fmla="*/ 1300734 h 2755167"/>
                <a:gd name="connsiteX115" fmla="*/ 190338 w 2264659"/>
                <a:gd name="connsiteY115" fmla="*/ 1300867 h 2755167"/>
                <a:gd name="connsiteX116" fmla="*/ 190303 w 2264659"/>
                <a:gd name="connsiteY116" fmla="*/ 1300829 h 2755167"/>
                <a:gd name="connsiteX117" fmla="*/ 190949 w 2264659"/>
                <a:gd name="connsiteY117" fmla="*/ 1300398 h 2755167"/>
                <a:gd name="connsiteX118" fmla="*/ 190208 w 2264659"/>
                <a:gd name="connsiteY118" fmla="*/ 1300638 h 2755167"/>
                <a:gd name="connsiteX119" fmla="*/ 190113 w 2264659"/>
                <a:gd name="connsiteY119" fmla="*/ 1300733 h 2755167"/>
                <a:gd name="connsiteX120" fmla="*/ 1771612 w 2264659"/>
                <a:gd name="connsiteY120" fmla="*/ 1291194 h 2755167"/>
                <a:gd name="connsiteX121" fmla="*/ 1769287 w 2264659"/>
                <a:gd name="connsiteY121" fmla="*/ 1292725 h 2755167"/>
                <a:gd name="connsiteX122" fmla="*/ 1770678 w 2264659"/>
                <a:gd name="connsiteY122" fmla="*/ 1294229 h 2755167"/>
                <a:gd name="connsiteX123" fmla="*/ 1771852 w 2264659"/>
                <a:gd name="connsiteY123" fmla="*/ 1291348 h 2755167"/>
                <a:gd name="connsiteX124" fmla="*/ 1771666 w 2264659"/>
                <a:gd name="connsiteY124" fmla="*/ 1291505 h 2755167"/>
                <a:gd name="connsiteX125" fmla="*/ 1771549 w 2264659"/>
                <a:gd name="connsiteY125" fmla="*/ 1291685 h 2755167"/>
                <a:gd name="connsiteX126" fmla="*/ 1771657 w 2264659"/>
                <a:gd name="connsiteY126" fmla="*/ 1291513 h 2755167"/>
                <a:gd name="connsiteX127" fmla="*/ 1771453 w 2264659"/>
                <a:gd name="connsiteY127" fmla="*/ 1291685 h 2755167"/>
                <a:gd name="connsiteX128" fmla="*/ 1800411 w 2264659"/>
                <a:gd name="connsiteY128" fmla="*/ 1267070 h 2755167"/>
                <a:gd name="connsiteX129" fmla="*/ 1800409 w 2264659"/>
                <a:gd name="connsiteY129" fmla="*/ 1267206 h 2755167"/>
                <a:gd name="connsiteX130" fmla="*/ 1800012 w 2264659"/>
                <a:gd name="connsiteY130" fmla="*/ 1267541 h 2755167"/>
                <a:gd name="connsiteX131" fmla="*/ 1800624 w 2264659"/>
                <a:gd name="connsiteY131" fmla="*/ 1267373 h 2755167"/>
                <a:gd name="connsiteX132" fmla="*/ 1800504 w 2264659"/>
                <a:gd name="connsiteY132" fmla="*/ 1267206 h 2755167"/>
                <a:gd name="connsiteX133" fmla="*/ 1754880 w 2264659"/>
                <a:gd name="connsiteY133" fmla="*/ 1263015 h 2755167"/>
                <a:gd name="connsiteX134" fmla="*/ 1753281 w 2264659"/>
                <a:gd name="connsiteY134" fmla="*/ 1263271 h 2755167"/>
                <a:gd name="connsiteX135" fmla="*/ 1754049 w 2264659"/>
                <a:gd name="connsiteY135" fmla="*/ 1265449 h 2755167"/>
                <a:gd name="connsiteX136" fmla="*/ 1754976 w 2264659"/>
                <a:gd name="connsiteY136" fmla="*/ 1263015 h 2755167"/>
                <a:gd name="connsiteX137" fmla="*/ 212022 w 2264659"/>
                <a:gd name="connsiteY137" fmla="*/ 1168383 h 2755167"/>
                <a:gd name="connsiteX138" fmla="*/ 212211 w 2264659"/>
                <a:gd name="connsiteY138" fmla="*/ 1169955 h 2755167"/>
                <a:gd name="connsiteX139" fmla="*/ 212224 w 2264659"/>
                <a:gd name="connsiteY139" fmla="*/ 1170026 h 2755167"/>
                <a:gd name="connsiteX140" fmla="*/ 212875 w 2264659"/>
                <a:gd name="connsiteY140" fmla="*/ 1168740 h 2755167"/>
                <a:gd name="connsiteX141" fmla="*/ 1733067 w 2264659"/>
                <a:gd name="connsiteY141" fmla="*/ 1109662 h 2755167"/>
                <a:gd name="connsiteX142" fmla="*/ 1731878 w 2264659"/>
                <a:gd name="connsiteY142" fmla="*/ 1110591 h 2755167"/>
                <a:gd name="connsiteX143" fmla="*/ 1732628 w 2264659"/>
                <a:gd name="connsiteY143" fmla="*/ 1114700 h 2755167"/>
                <a:gd name="connsiteX144" fmla="*/ 1732929 w 2264659"/>
                <a:gd name="connsiteY144" fmla="*/ 1110386 h 2755167"/>
                <a:gd name="connsiteX145" fmla="*/ 1732877 w 2264659"/>
                <a:gd name="connsiteY145" fmla="*/ 1110424 h 2755167"/>
                <a:gd name="connsiteX146" fmla="*/ 1732882 w 2264659"/>
                <a:gd name="connsiteY146" fmla="*/ 1110404 h 2755167"/>
                <a:gd name="connsiteX147" fmla="*/ 1732782 w 2264659"/>
                <a:gd name="connsiteY147" fmla="*/ 1110519 h 2755167"/>
                <a:gd name="connsiteX148" fmla="*/ 1732973 w 2264659"/>
                <a:gd name="connsiteY148" fmla="*/ 1109758 h 2755167"/>
                <a:gd name="connsiteX149" fmla="*/ 1732945 w 2264659"/>
                <a:gd name="connsiteY149" fmla="*/ 1110163 h 2755167"/>
                <a:gd name="connsiteX150" fmla="*/ 1733074 w 2264659"/>
                <a:gd name="connsiteY150" fmla="*/ 1109662 h 2755167"/>
                <a:gd name="connsiteX151" fmla="*/ 87615 w 2264659"/>
                <a:gd name="connsiteY151" fmla="*/ 1108408 h 2755167"/>
                <a:gd name="connsiteX152" fmla="*/ 87647 w 2264659"/>
                <a:gd name="connsiteY152" fmla="*/ 1108473 h 2755167"/>
                <a:gd name="connsiteX153" fmla="*/ 87666 w 2264659"/>
                <a:gd name="connsiteY153" fmla="*/ 1108462 h 2755167"/>
                <a:gd name="connsiteX154" fmla="*/ 110856 w 2264659"/>
                <a:gd name="connsiteY154" fmla="*/ 1054659 h 2755167"/>
                <a:gd name="connsiteX155" fmla="*/ 110584 w 2264659"/>
                <a:gd name="connsiteY155" fmla="*/ 1054868 h 2755167"/>
                <a:gd name="connsiteX156" fmla="*/ 114118 w 2264659"/>
                <a:gd name="connsiteY156" fmla="*/ 1059154 h 2755167"/>
                <a:gd name="connsiteX157" fmla="*/ 114129 w 2264659"/>
                <a:gd name="connsiteY157" fmla="*/ 1057887 h 2755167"/>
                <a:gd name="connsiteX158" fmla="*/ 136096 w 2264659"/>
                <a:gd name="connsiteY158" fmla="*/ 994920 h 2755167"/>
                <a:gd name="connsiteX159" fmla="*/ 134760 w 2264659"/>
                <a:gd name="connsiteY159" fmla="*/ 996654 h 2755167"/>
                <a:gd name="connsiteX160" fmla="*/ 135760 w 2264659"/>
                <a:gd name="connsiteY160" fmla="*/ 995889 h 2755167"/>
                <a:gd name="connsiteX161" fmla="*/ 135343 w 2264659"/>
                <a:gd name="connsiteY161" fmla="*/ 997091 h 2755167"/>
                <a:gd name="connsiteX162" fmla="*/ 135442 w 2264659"/>
                <a:gd name="connsiteY162" fmla="*/ 997147 h 2755167"/>
                <a:gd name="connsiteX163" fmla="*/ 136657 w 2264659"/>
                <a:gd name="connsiteY163" fmla="*/ 995203 h 2755167"/>
                <a:gd name="connsiteX164" fmla="*/ 135760 w 2264659"/>
                <a:gd name="connsiteY164" fmla="*/ 995889 h 2755167"/>
                <a:gd name="connsiteX165" fmla="*/ 693856 w 2264659"/>
                <a:gd name="connsiteY165" fmla="*/ 980686 h 2755167"/>
                <a:gd name="connsiteX166" fmla="*/ 693622 w 2264659"/>
                <a:gd name="connsiteY166" fmla="*/ 982455 h 2755167"/>
                <a:gd name="connsiteX167" fmla="*/ 694815 w 2264659"/>
                <a:gd name="connsiteY167" fmla="*/ 980883 h 2755167"/>
                <a:gd name="connsiteX168" fmla="*/ 564486 w 2264659"/>
                <a:gd name="connsiteY168" fmla="*/ 956337 h 2755167"/>
                <a:gd name="connsiteX169" fmla="*/ 563577 w 2264659"/>
                <a:gd name="connsiteY169" fmla="*/ 958782 h 2755167"/>
                <a:gd name="connsiteX170" fmla="*/ 563779 w 2264659"/>
                <a:gd name="connsiteY170" fmla="*/ 958786 h 2755167"/>
                <a:gd name="connsiteX171" fmla="*/ 563817 w 2264659"/>
                <a:gd name="connsiteY171" fmla="*/ 959019 h 2755167"/>
                <a:gd name="connsiteX172" fmla="*/ 569813 w 2264659"/>
                <a:gd name="connsiteY172" fmla="*/ 957297 h 2755167"/>
                <a:gd name="connsiteX173" fmla="*/ 77242 w 2264659"/>
                <a:gd name="connsiteY173" fmla="*/ 948785 h 2755167"/>
                <a:gd name="connsiteX174" fmla="*/ 76092 w 2264659"/>
                <a:gd name="connsiteY174" fmla="*/ 949005 h 2755167"/>
                <a:gd name="connsiteX175" fmla="*/ 74792 w 2264659"/>
                <a:gd name="connsiteY175" fmla="*/ 951019 h 2755167"/>
                <a:gd name="connsiteX176" fmla="*/ 77867 w 2264659"/>
                <a:gd name="connsiteY176" fmla="*/ 949194 h 2755167"/>
                <a:gd name="connsiteX177" fmla="*/ 1171997 w 2264659"/>
                <a:gd name="connsiteY177" fmla="*/ 944498 h 2755167"/>
                <a:gd name="connsiteX178" fmla="*/ 1167760 w 2264659"/>
                <a:gd name="connsiteY178" fmla="*/ 948213 h 2755167"/>
                <a:gd name="connsiteX179" fmla="*/ 1174189 w 2264659"/>
                <a:gd name="connsiteY179" fmla="*/ 948922 h 2755167"/>
                <a:gd name="connsiteX180" fmla="*/ 534826 w 2264659"/>
                <a:gd name="connsiteY180" fmla="*/ 930095 h 2755167"/>
                <a:gd name="connsiteX181" fmla="*/ 534796 w 2264659"/>
                <a:gd name="connsiteY181" fmla="*/ 930119 h 2755167"/>
                <a:gd name="connsiteX182" fmla="*/ 534824 w 2264659"/>
                <a:gd name="connsiteY182" fmla="*/ 930145 h 2755167"/>
                <a:gd name="connsiteX183" fmla="*/ 534823 w 2264659"/>
                <a:gd name="connsiteY183" fmla="*/ 930115 h 2755167"/>
                <a:gd name="connsiteX184" fmla="*/ 1593001 w 2264659"/>
                <a:gd name="connsiteY184" fmla="*/ 898738 h 2755167"/>
                <a:gd name="connsiteX185" fmla="*/ 1589963 w 2264659"/>
                <a:gd name="connsiteY185" fmla="*/ 902847 h 2755167"/>
                <a:gd name="connsiteX186" fmla="*/ 1592479 w 2264659"/>
                <a:gd name="connsiteY186" fmla="*/ 901445 h 2755167"/>
                <a:gd name="connsiteX187" fmla="*/ 1592599 w 2264659"/>
                <a:gd name="connsiteY187" fmla="*/ 901377 h 2755167"/>
                <a:gd name="connsiteX188" fmla="*/ 1475579 w 2264659"/>
                <a:gd name="connsiteY188" fmla="*/ 895133 h 2755167"/>
                <a:gd name="connsiteX189" fmla="*/ 1475417 w 2264659"/>
                <a:gd name="connsiteY189" fmla="*/ 895159 h 2755167"/>
                <a:gd name="connsiteX190" fmla="*/ 1473135 w 2264659"/>
                <a:gd name="connsiteY190" fmla="*/ 896756 h 2755167"/>
                <a:gd name="connsiteX191" fmla="*/ 1466273 w 2264659"/>
                <a:gd name="connsiteY191" fmla="*/ 898207 h 2755167"/>
                <a:gd name="connsiteX192" fmla="*/ 1471607 w 2264659"/>
                <a:gd name="connsiteY192" fmla="*/ 897826 h 2755167"/>
                <a:gd name="connsiteX193" fmla="*/ 1473135 w 2264659"/>
                <a:gd name="connsiteY193" fmla="*/ 896756 h 2755167"/>
                <a:gd name="connsiteX194" fmla="*/ 1477767 w 2264659"/>
                <a:gd name="connsiteY194" fmla="*/ 895777 h 2755167"/>
                <a:gd name="connsiteX195" fmla="*/ 1593718 w 2264659"/>
                <a:gd name="connsiteY195" fmla="*/ 892682 h 2755167"/>
                <a:gd name="connsiteX196" fmla="*/ 1590867 w 2264659"/>
                <a:gd name="connsiteY196" fmla="*/ 892730 h 2755167"/>
                <a:gd name="connsiteX197" fmla="*/ 1593380 w 2264659"/>
                <a:gd name="connsiteY197" fmla="*/ 896248 h 2755167"/>
                <a:gd name="connsiteX198" fmla="*/ 1593895 w 2264659"/>
                <a:gd name="connsiteY198" fmla="*/ 892864 h 2755167"/>
                <a:gd name="connsiteX199" fmla="*/ 761947 w 2264659"/>
                <a:gd name="connsiteY199" fmla="*/ 891992 h 2755167"/>
                <a:gd name="connsiteX200" fmla="*/ 761518 w 2264659"/>
                <a:gd name="connsiteY200" fmla="*/ 892207 h 2755167"/>
                <a:gd name="connsiteX201" fmla="*/ 761950 w 2264659"/>
                <a:gd name="connsiteY201" fmla="*/ 892305 h 2755167"/>
                <a:gd name="connsiteX202" fmla="*/ 864960 w 2264659"/>
                <a:gd name="connsiteY202" fmla="*/ 876871 h 2755167"/>
                <a:gd name="connsiteX203" fmla="*/ 864655 w 2264659"/>
                <a:gd name="connsiteY203" fmla="*/ 877133 h 2755167"/>
                <a:gd name="connsiteX204" fmla="*/ 864692 w 2264659"/>
                <a:gd name="connsiteY204" fmla="*/ 877126 h 2755167"/>
                <a:gd name="connsiteX205" fmla="*/ 1545138 w 2264659"/>
                <a:gd name="connsiteY205" fmla="*/ 864993 h 2755167"/>
                <a:gd name="connsiteX206" fmla="*/ 1544748 w 2264659"/>
                <a:gd name="connsiteY206" fmla="*/ 866852 h 2755167"/>
                <a:gd name="connsiteX207" fmla="*/ 1551617 w 2264659"/>
                <a:gd name="connsiteY207" fmla="*/ 865060 h 2755167"/>
                <a:gd name="connsiteX208" fmla="*/ 1023301 w 2264659"/>
                <a:gd name="connsiteY208" fmla="*/ 831639 h 2755167"/>
                <a:gd name="connsiteX209" fmla="*/ 1022130 w 2264659"/>
                <a:gd name="connsiteY209" fmla="*/ 832842 h 2755167"/>
                <a:gd name="connsiteX210" fmla="*/ 1024199 w 2264659"/>
                <a:gd name="connsiteY210" fmla="*/ 843219 h 2755167"/>
                <a:gd name="connsiteX211" fmla="*/ 1029258 w 2264659"/>
                <a:gd name="connsiteY211" fmla="*/ 845782 h 2755167"/>
                <a:gd name="connsiteX212" fmla="*/ 1537268 w 2264659"/>
                <a:gd name="connsiteY212" fmla="*/ 805722 h 2755167"/>
                <a:gd name="connsiteX213" fmla="*/ 1534567 w 2264659"/>
                <a:gd name="connsiteY213" fmla="*/ 808101 h 2755167"/>
                <a:gd name="connsiteX214" fmla="*/ 1534502 w 2264659"/>
                <a:gd name="connsiteY214" fmla="*/ 808166 h 2755167"/>
                <a:gd name="connsiteX215" fmla="*/ 1534542 w 2264659"/>
                <a:gd name="connsiteY215" fmla="*/ 808242 h 2755167"/>
                <a:gd name="connsiteX216" fmla="*/ 1534473 w 2264659"/>
                <a:gd name="connsiteY216" fmla="*/ 808195 h 2755167"/>
                <a:gd name="connsiteX217" fmla="*/ 1534567 w 2264659"/>
                <a:gd name="connsiteY217" fmla="*/ 808291 h 2755167"/>
                <a:gd name="connsiteX218" fmla="*/ 1534542 w 2264659"/>
                <a:gd name="connsiteY218" fmla="*/ 808242 h 2755167"/>
                <a:gd name="connsiteX219" fmla="*/ 1535988 w 2264659"/>
                <a:gd name="connsiteY219" fmla="*/ 809230 h 2755167"/>
                <a:gd name="connsiteX220" fmla="*/ 1704778 w 2264659"/>
                <a:gd name="connsiteY220" fmla="*/ 796939 h 2755167"/>
                <a:gd name="connsiteX221" fmla="*/ 1704683 w 2264659"/>
                <a:gd name="connsiteY221" fmla="*/ 797051 h 2755167"/>
                <a:gd name="connsiteX222" fmla="*/ 1704778 w 2264659"/>
                <a:gd name="connsiteY222" fmla="*/ 797051 h 2755167"/>
                <a:gd name="connsiteX223" fmla="*/ 1704523 w 2264659"/>
                <a:gd name="connsiteY223" fmla="*/ 797522 h 2755167"/>
                <a:gd name="connsiteX224" fmla="*/ 1704929 w 2264659"/>
                <a:gd name="connsiteY224" fmla="*/ 797541 h 2755167"/>
                <a:gd name="connsiteX225" fmla="*/ 1704778 w 2264659"/>
                <a:gd name="connsiteY225" fmla="*/ 797051 h 2755167"/>
                <a:gd name="connsiteX226" fmla="*/ 2065273 w 2264659"/>
                <a:gd name="connsiteY226" fmla="*/ 768305 h 2755167"/>
                <a:gd name="connsiteX227" fmla="*/ 2065071 w 2264659"/>
                <a:gd name="connsiteY227" fmla="*/ 768448 h 2755167"/>
                <a:gd name="connsiteX228" fmla="*/ 2065241 w 2264659"/>
                <a:gd name="connsiteY228" fmla="*/ 768497 h 2755167"/>
                <a:gd name="connsiteX229" fmla="*/ 2065299 w 2264659"/>
                <a:gd name="connsiteY229" fmla="*/ 768381 h 2755167"/>
                <a:gd name="connsiteX230" fmla="*/ 463192 w 2264659"/>
                <a:gd name="connsiteY230" fmla="*/ 749786 h 2755167"/>
                <a:gd name="connsiteX231" fmla="*/ 463100 w 2264659"/>
                <a:gd name="connsiteY231" fmla="*/ 750760 h 2755167"/>
                <a:gd name="connsiteX232" fmla="*/ 463541 w 2264659"/>
                <a:gd name="connsiteY232" fmla="*/ 749917 h 2755167"/>
                <a:gd name="connsiteX233" fmla="*/ 2065706 w 2264659"/>
                <a:gd name="connsiteY233" fmla="*/ 738505 h 2755167"/>
                <a:gd name="connsiteX234" fmla="*/ 2067109 w 2264659"/>
                <a:gd name="connsiteY234" fmla="*/ 741520 h 2755167"/>
                <a:gd name="connsiteX235" fmla="*/ 2067205 w 2264659"/>
                <a:gd name="connsiteY235" fmla="*/ 741520 h 2755167"/>
                <a:gd name="connsiteX236" fmla="*/ 2067197 w 2264659"/>
                <a:gd name="connsiteY236" fmla="*/ 741631 h 2755167"/>
                <a:gd name="connsiteX237" fmla="*/ 2067205 w 2264659"/>
                <a:gd name="connsiteY237" fmla="*/ 741616 h 2755167"/>
                <a:gd name="connsiteX238" fmla="*/ 2068174 w 2264659"/>
                <a:gd name="connsiteY238" fmla="*/ 739642 h 2755167"/>
                <a:gd name="connsiteX239" fmla="*/ 315758 w 2264659"/>
                <a:gd name="connsiteY239" fmla="*/ 731083 h 2755167"/>
                <a:gd name="connsiteX240" fmla="*/ 315732 w 2264659"/>
                <a:gd name="connsiteY240" fmla="*/ 731110 h 2755167"/>
                <a:gd name="connsiteX241" fmla="*/ 315938 w 2264659"/>
                <a:gd name="connsiteY241" fmla="*/ 731519 h 2755167"/>
                <a:gd name="connsiteX242" fmla="*/ 315614 w 2264659"/>
                <a:gd name="connsiteY242" fmla="*/ 731235 h 2755167"/>
                <a:gd name="connsiteX243" fmla="*/ 315565 w 2264659"/>
                <a:gd name="connsiteY243" fmla="*/ 731288 h 2755167"/>
                <a:gd name="connsiteX244" fmla="*/ 315938 w 2264659"/>
                <a:gd name="connsiteY244" fmla="*/ 731614 h 2755167"/>
                <a:gd name="connsiteX245" fmla="*/ 315267 w 2264659"/>
                <a:gd name="connsiteY245" fmla="*/ 731670 h 2755167"/>
                <a:gd name="connsiteX246" fmla="*/ 315260 w 2264659"/>
                <a:gd name="connsiteY246" fmla="*/ 731613 h 2755167"/>
                <a:gd name="connsiteX247" fmla="*/ 315201 w 2264659"/>
                <a:gd name="connsiteY247" fmla="*/ 731676 h 2755167"/>
                <a:gd name="connsiteX248" fmla="*/ 315267 w 2264659"/>
                <a:gd name="connsiteY248" fmla="*/ 731670 h 2755167"/>
                <a:gd name="connsiteX249" fmla="*/ 315341 w 2264659"/>
                <a:gd name="connsiteY249" fmla="*/ 732353 h 2755167"/>
                <a:gd name="connsiteX250" fmla="*/ 316429 w 2264659"/>
                <a:gd name="connsiteY250" fmla="*/ 731349 h 2755167"/>
                <a:gd name="connsiteX251" fmla="*/ 1665346 w 2264659"/>
                <a:gd name="connsiteY251" fmla="*/ 713898 h 2755167"/>
                <a:gd name="connsiteX252" fmla="*/ 1664213 w 2264659"/>
                <a:gd name="connsiteY252" fmla="*/ 717995 h 2755167"/>
                <a:gd name="connsiteX253" fmla="*/ 1664439 w 2264659"/>
                <a:gd name="connsiteY253" fmla="*/ 719563 h 2755167"/>
                <a:gd name="connsiteX254" fmla="*/ 1997821 w 2264659"/>
                <a:gd name="connsiteY254" fmla="*/ 710382 h 2755167"/>
                <a:gd name="connsiteX255" fmla="*/ 1997672 w 2264659"/>
                <a:gd name="connsiteY255" fmla="*/ 710850 h 2755167"/>
                <a:gd name="connsiteX256" fmla="*/ 1991950 w 2264659"/>
                <a:gd name="connsiteY256" fmla="*/ 711345 h 2755167"/>
                <a:gd name="connsiteX257" fmla="*/ 1991951 w 2264659"/>
                <a:gd name="connsiteY257" fmla="*/ 711353 h 2755167"/>
                <a:gd name="connsiteX258" fmla="*/ 1997767 w 2264659"/>
                <a:gd name="connsiteY258" fmla="*/ 710850 h 2755167"/>
                <a:gd name="connsiteX259" fmla="*/ 1998147 w 2264659"/>
                <a:gd name="connsiteY259" fmla="*/ 710850 h 2755167"/>
                <a:gd name="connsiteX260" fmla="*/ 2124830 w 2264659"/>
                <a:gd name="connsiteY260" fmla="*/ 691281 h 2755167"/>
                <a:gd name="connsiteX261" fmla="*/ 2124736 w 2264659"/>
                <a:gd name="connsiteY261" fmla="*/ 691514 h 2755167"/>
                <a:gd name="connsiteX262" fmla="*/ 2124831 w 2264659"/>
                <a:gd name="connsiteY262" fmla="*/ 691419 h 2755167"/>
                <a:gd name="connsiteX263" fmla="*/ 2124867 w 2264659"/>
                <a:gd name="connsiteY263" fmla="*/ 694007 h 2755167"/>
                <a:gd name="connsiteX264" fmla="*/ 2127191 w 2264659"/>
                <a:gd name="connsiteY264" fmla="*/ 693911 h 2755167"/>
                <a:gd name="connsiteX265" fmla="*/ 2124926 w 2264659"/>
                <a:gd name="connsiteY265" fmla="*/ 691419 h 2755167"/>
                <a:gd name="connsiteX266" fmla="*/ 2124831 w 2264659"/>
                <a:gd name="connsiteY266" fmla="*/ 691419 h 2755167"/>
                <a:gd name="connsiteX267" fmla="*/ 1143320 w 2264659"/>
                <a:gd name="connsiteY267" fmla="*/ 599882 h 2755167"/>
                <a:gd name="connsiteX268" fmla="*/ 1142804 w 2264659"/>
                <a:gd name="connsiteY268" fmla="*/ 601504 h 2755167"/>
                <a:gd name="connsiteX269" fmla="*/ 1142693 w 2264659"/>
                <a:gd name="connsiteY269" fmla="*/ 601554 h 2755167"/>
                <a:gd name="connsiteX270" fmla="*/ 1142803 w 2264659"/>
                <a:gd name="connsiteY270" fmla="*/ 601599 h 2755167"/>
                <a:gd name="connsiteX271" fmla="*/ 1145196 w 2264659"/>
                <a:gd name="connsiteY271" fmla="*/ 600848 h 2755167"/>
                <a:gd name="connsiteX272" fmla="*/ 850403 w 2264659"/>
                <a:gd name="connsiteY272" fmla="*/ 531654 h 2755167"/>
                <a:gd name="connsiteX273" fmla="*/ 850264 w 2264659"/>
                <a:gd name="connsiteY273" fmla="*/ 532187 h 2755167"/>
                <a:gd name="connsiteX274" fmla="*/ 850515 w 2264659"/>
                <a:gd name="connsiteY274" fmla="*/ 532383 h 2755167"/>
                <a:gd name="connsiteX275" fmla="*/ 851250 w 2264659"/>
                <a:gd name="connsiteY275" fmla="*/ 532103 h 2755167"/>
                <a:gd name="connsiteX276" fmla="*/ 828968 w 2264659"/>
                <a:gd name="connsiteY276" fmla="*/ 483692 h 2755167"/>
                <a:gd name="connsiteX277" fmla="*/ 828871 w 2264659"/>
                <a:gd name="connsiteY277" fmla="*/ 483707 h 2755167"/>
                <a:gd name="connsiteX278" fmla="*/ 829407 w 2264659"/>
                <a:gd name="connsiteY278" fmla="*/ 484282 h 2755167"/>
                <a:gd name="connsiteX279" fmla="*/ 829431 w 2264659"/>
                <a:gd name="connsiteY279" fmla="*/ 484250 h 2755167"/>
                <a:gd name="connsiteX280" fmla="*/ 829456 w 2264659"/>
                <a:gd name="connsiteY280" fmla="*/ 484225 h 2755167"/>
                <a:gd name="connsiteX281" fmla="*/ 829431 w 2264659"/>
                <a:gd name="connsiteY281" fmla="*/ 484155 h 2755167"/>
                <a:gd name="connsiteX282" fmla="*/ 594559 w 2264659"/>
                <a:gd name="connsiteY282" fmla="*/ 455584 h 2755167"/>
                <a:gd name="connsiteX283" fmla="*/ 601874 w 2264659"/>
                <a:gd name="connsiteY283" fmla="*/ 462251 h 2755167"/>
                <a:gd name="connsiteX284" fmla="*/ 601510 w 2264659"/>
                <a:gd name="connsiteY284" fmla="*/ 456111 h 2755167"/>
                <a:gd name="connsiteX285" fmla="*/ 1800615 w 2264659"/>
                <a:gd name="connsiteY285" fmla="*/ 446040 h 2755167"/>
                <a:gd name="connsiteX286" fmla="*/ 1800479 w 2264659"/>
                <a:gd name="connsiteY286" fmla="*/ 446176 h 2755167"/>
                <a:gd name="connsiteX287" fmla="*/ 1800538 w 2264659"/>
                <a:gd name="connsiteY287" fmla="*/ 446163 h 2755167"/>
                <a:gd name="connsiteX288" fmla="*/ 1800390 w 2264659"/>
                <a:gd name="connsiteY288" fmla="*/ 446266 h 2755167"/>
                <a:gd name="connsiteX289" fmla="*/ 1800385 w 2264659"/>
                <a:gd name="connsiteY289" fmla="*/ 446271 h 2755167"/>
                <a:gd name="connsiteX290" fmla="*/ 1800264 w 2264659"/>
                <a:gd name="connsiteY290" fmla="*/ 446530 h 2755167"/>
                <a:gd name="connsiteX291" fmla="*/ 1800720 w 2264659"/>
                <a:gd name="connsiteY291" fmla="*/ 446526 h 2755167"/>
                <a:gd name="connsiteX292" fmla="*/ 1800632 w 2264659"/>
                <a:gd name="connsiteY292" fmla="*/ 446118 h 2755167"/>
                <a:gd name="connsiteX293" fmla="*/ 1800600 w 2264659"/>
                <a:gd name="connsiteY293" fmla="*/ 446150 h 2755167"/>
                <a:gd name="connsiteX294" fmla="*/ 1800538 w 2264659"/>
                <a:gd name="connsiteY294" fmla="*/ 446163 h 2755167"/>
                <a:gd name="connsiteX295" fmla="*/ 1800628 w 2264659"/>
                <a:gd name="connsiteY295" fmla="*/ 446101 h 2755167"/>
                <a:gd name="connsiteX296" fmla="*/ 1800576 w 2264659"/>
                <a:gd name="connsiteY296" fmla="*/ 445860 h 2755167"/>
                <a:gd name="connsiteX297" fmla="*/ 1800492 w 2264659"/>
                <a:gd name="connsiteY297" fmla="*/ 446041 h 2755167"/>
                <a:gd name="connsiteX298" fmla="*/ 1800605 w 2264659"/>
                <a:gd name="connsiteY298" fmla="*/ 445996 h 2755167"/>
                <a:gd name="connsiteX299" fmla="*/ 421428 w 2264659"/>
                <a:gd name="connsiteY299" fmla="*/ 435912 h 2755167"/>
                <a:gd name="connsiteX300" fmla="*/ 420973 w 2264659"/>
                <a:gd name="connsiteY300" fmla="*/ 436650 h 2755167"/>
                <a:gd name="connsiteX301" fmla="*/ 421495 w 2264659"/>
                <a:gd name="connsiteY301" fmla="*/ 436462 h 2755167"/>
                <a:gd name="connsiteX302" fmla="*/ 421476 w 2264659"/>
                <a:gd name="connsiteY302" fmla="*/ 436435 h 2755167"/>
                <a:gd name="connsiteX303" fmla="*/ 1839537 w 2264659"/>
                <a:gd name="connsiteY303" fmla="*/ 404429 h 2755167"/>
                <a:gd name="connsiteX304" fmla="*/ 1837486 w 2264659"/>
                <a:gd name="connsiteY304" fmla="*/ 405526 h 2755167"/>
                <a:gd name="connsiteX305" fmla="*/ 1832223 w 2264659"/>
                <a:gd name="connsiteY305" fmla="*/ 420814 h 2755167"/>
                <a:gd name="connsiteX306" fmla="*/ 1846689 w 2264659"/>
                <a:gd name="connsiteY306" fmla="*/ 428791 h 2755167"/>
                <a:gd name="connsiteX307" fmla="*/ 1851653 w 2264659"/>
                <a:gd name="connsiteY307" fmla="*/ 428379 h 2755167"/>
                <a:gd name="connsiteX308" fmla="*/ 1848034 w 2264659"/>
                <a:gd name="connsiteY308" fmla="*/ 426688 h 2755167"/>
                <a:gd name="connsiteX309" fmla="*/ 983561 w 2264659"/>
                <a:gd name="connsiteY309" fmla="*/ 325792 h 2755167"/>
                <a:gd name="connsiteX310" fmla="*/ 983641 w 2264659"/>
                <a:gd name="connsiteY310" fmla="*/ 326513 h 2755167"/>
                <a:gd name="connsiteX311" fmla="*/ 985156 w 2264659"/>
                <a:gd name="connsiteY311" fmla="*/ 326468 h 2755167"/>
                <a:gd name="connsiteX312" fmla="*/ 1229555 w 2264659"/>
                <a:gd name="connsiteY312" fmla="*/ 313713 h 2755167"/>
                <a:gd name="connsiteX313" fmla="*/ 1228528 w 2264659"/>
                <a:gd name="connsiteY313" fmla="*/ 313943 h 2755167"/>
                <a:gd name="connsiteX314" fmla="*/ 1228529 w 2264659"/>
                <a:gd name="connsiteY314" fmla="*/ 313943 h 2755167"/>
                <a:gd name="connsiteX315" fmla="*/ 1228945 w 2264659"/>
                <a:gd name="connsiteY315" fmla="*/ 314736 h 2755167"/>
                <a:gd name="connsiteX316" fmla="*/ 1167390 w 2264659"/>
                <a:gd name="connsiteY316" fmla="*/ 310032 h 2755167"/>
                <a:gd name="connsiteX317" fmla="*/ 1167188 w 2264659"/>
                <a:gd name="connsiteY317" fmla="*/ 316420 h 2755167"/>
                <a:gd name="connsiteX318" fmla="*/ 1172242 w 2264659"/>
                <a:gd name="connsiteY318" fmla="*/ 316216 h 2755167"/>
                <a:gd name="connsiteX319" fmla="*/ 1089006 w 2264659"/>
                <a:gd name="connsiteY319" fmla="*/ 272929 h 2755167"/>
                <a:gd name="connsiteX320" fmla="*/ 1086129 w 2264659"/>
                <a:gd name="connsiteY320" fmla="*/ 274891 h 2755167"/>
                <a:gd name="connsiteX321" fmla="*/ 1085969 w 2264659"/>
                <a:gd name="connsiteY321" fmla="*/ 275167 h 2755167"/>
                <a:gd name="connsiteX322" fmla="*/ 1086320 w 2264659"/>
                <a:gd name="connsiteY322" fmla="*/ 274891 h 2755167"/>
                <a:gd name="connsiteX323" fmla="*/ 1088942 w 2264659"/>
                <a:gd name="connsiteY323" fmla="*/ 274920 h 2755167"/>
                <a:gd name="connsiteX324" fmla="*/ 981069 w 2264659"/>
                <a:gd name="connsiteY324" fmla="*/ 151257 h 2755167"/>
                <a:gd name="connsiteX325" fmla="*/ 981024 w 2264659"/>
                <a:gd name="connsiteY325" fmla="*/ 151290 h 2755167"/>
                <a:gd name="connsiteX326" fmla="*/ 981130 w 2264659"/>
                <a:gd name="connsiteY326" fmla="*/ 151264 h 2755167"/>
                <a:gd name="connsiteX327" fmla="*/ 981130 w 2264659"/>
                <a:gd name="connsiteY327" fmla="*/ 151257 h 2755167"/>
                <a:gd name="connsiteX328" fmla="*/ 1106227 w 2264659"/>
                <a:gd name="connsiteY328" fmla="*/ 0 h 2755167"/>
                <a:gd name="connsiteX329" fmla="*/ 1106384 w 2264659"/>
                <a:gd name="connsiteY329" fmla="*/ 29 h 2755167"/>
                <a:gd name="connsiteX330" fmla="*/ 1106323 w 2264659"/>
                <a:gd name="connsiteY330" fmla="*/ 0 h 2755167"/>
                <a:gd name="connsiteX331" fmla="*/ 1180617 w 2264659"/>
                <a:gd name="connsiteY331" fmla="*/ 761 h 2755167"/>
                <a:gd name="connsiteX332" fmla="*/ 1180713 w 2264659"/>
                <a:gd name="connsiteY332" fmla="*/ 762 h 2755167"/>
                <a:gd name="connsiteX333" fmla="*/ 1180713 w 2264659"/>
                <a:gd name="connsiteY333" fmla="*/ 785 h 2755167"/>
                <a:gd name="connsiteX334" fmla="*/ 1219242 w 2264659"/>
                <a:gd name="connsiteY334" fmla="*/ 10536 h 2755167"/>
                <a:gd name="connsiteX335" fmla="*/ 1248908 w 2264659"/>
                <a:gd name="connsiteY335" fmla="*/ 36868 h 2755167"/>
                <a:gd name="connsiteX336" fmla="*/ 1249007 w 2264659"/>
                <a:gd name="connsiteY336" fmla="*/ 36861 h 2755167"/>
                <a:gd name="connsiteX337" fmla="*/ 1287869 w 2264659"/>
                <a:gd name="connsiteY337" fmla="*/ 92773 h 2755167"/>
                <a:gd name="connsiteX338" fmla="*/ 1287868 w 2264659"/>
                <a:gd name="connsiteY338" fmla="*/ 92775 h 2755167"/>
                <a:gd name="connsiteX339" fmla="*/ 1287964 w 2264659"/>
                <a:gd name="connsiteY339" fmla="*/ 92773 h 2755167"/>
                <a:gd name="connsiteX340" fmla="*/ 1328160 w 2264659"/>
                <a:gd name="connsiteY340" fmla="*/ 170497 h 2755167"/>
                <a:gd name="connsiteX341" fmla="*/ 1328065 w 2264659"/>
                <a:gd name="connsiteY341" fmla="*/ 170497 h 2755167"/>
                <a:gd name="connsiteX342" fmla="*/ 1348555 w 2264659"/>
                <a:gd name="connsiteY342" fmla="*/ 191118 h 2755167"/>
                <a:gd name="connsiteX343" fmla="*/ 1371402 w 2264659"/>
                <a:gd name="connsiteY343" fmla="*/ 209168 h 2755167"/>
                <a:gd name="connsiteX344" fmla="*/ 1371403 w 2264659"/>
                <a:gd name="connsiteY344" fmla="*/ 209168 h 2755167"/>
                <a:gd name="connsiteX345" fmla="*/ 1440653 w 2264659"/>
                <a:gd name="connsiteY345" fmla="*/ 235796 h 2755167"/>
                <a:gd name="connsiteX346" fmla="*/ 1457294 w 2264659"/>
                <a:gd name="connsiteY346" fmla="*/ 256286 h 2755167"/>
                <a:gd name="connsiteX347" fmla="*/ 1457415 w 2264659"/>
                <a:gd name="connsiteY347" fmla="*/ 256222 h 2755167"/>
                <a:gd name="connsiteX348" fmla="*/ 1484751 w 2264659"/>
                <a:gd name="connsiteY348" fmla="*/ 285940 h 2755167"/>
                <a:gd name="connsiteX349" fmla="*/ 1484698 w 2264659"/>
                <a:gd name="connsiteY349" fmla="*/ 286096 h 2755167"/>
                <a:gd name="connsiteX350" fmla="*/ 1502575 w 2264659"/>
                <a:gd name="connsiteY350" fmla="*/ 312169 h 2755167"/>
                <a:gd name="connsiteX351" fmla="*/ 1515361 w 2264659"/>
                <a:gd name="connsiteY351" fmla="*/ 340955 h 2755167"/>
                <a:gd name="connsiteX352" fmla="*/ 1515517 w 2264659"/>
                <a:gd name="connsiteY352" fmla="*/ 340995 h 2755167"/>
                <a:gd name="connsiteX353" fmla="*/ 1600480 w 2264659"/>
                <a:gd name="connsiteY353" fmla="*/ 379095 h 2755167"/>
                <a:gd name="connsiteX354" fmla="*/ 1600385 w 2264659"/>
                <a:gd name="connsiteY354" fmla="*/ 379190 h 2755167"/>
                <a:gd name="connsiteX355" fmla="*/ 1600327 w 2264659"/>
                <a:gd name="connsiteY355" fmla="*/ 379320 h 2755167"/>
                <a:gd name="connsiteX356" fmla="*/ 1600385 w 2264659"/>
                <a:gd name="connsiteY356" fmla="*/ 379285 h 2755167"/>
                <a:gd name="connsiteX357" fmla="*/ 1723226 w 2264659"/>
                <a:gd name="connsiteY357" fmla="*/ 317429 h 2755167"/>
                <a:gd name="connsiteX358" fmla="*/ 1772120 w 2264659"/>
                <a:gd name="connsiteY358" fmla="*/ 319563 h 2755167"/>
                <a:gd name="connsiteX359" fmla="*/ 1837271 w 2264659"/>
                <a:gd name="connsiteY359" fmla="*/ 323087 h 2755167"/>
                <a:gd name="connsiteX360" fmla="*/ 1886099 w 2264659"/>
                <a:gd name="connsiteY360" fmla="*/ 335934 h 2755167"/>
                <a:gd name="connsiteX361" fmla="*/ 1924268 w 2264659"/>
                <a:gd name="connsiteY361" fmla="*/ 368577 h 2755167"/>
                <a:gd name="connsiteX362" fmla="*/ 1924330 w 2264659"/>
                <a:gd name="connsiteY362" fmla="*/ 368617 h 2755167"/>
                <a:gd name="connsiteX363" fmla="*/ 1924362 w 2264659"/>
                <a:gd name="connsiteY363" fmla="*/ 368658 h 2755167"/>
                <a:gd name="connsiteX364" fmla="*/ 1924425 w 2264659"/>
                <a:gd name="connsiteY364" fmla="*/ 368712 h 2755167"/>
                <a:gd name="connsiteX365" fmla="*/ 1924395 w 2264659"/>
                <a:gd name="connsiteY365" fmla="*/ 368700 h 2755167"/>
                <a:gd name="connsiteX366" fmla="*/ 1948798 w 2264659"/>
                <a:gd name="connsiteY366" fmla="*/ 400001 h 2755167"/>
                <a:gd name="connsiteX367" fmla="*/ 1981766 w 2264659"/>
                <a:gd name="connsiteY367" fmla="*/ 422814 h 2755167"/>
                <a:gd name="connsiteX368" fmla="*/ 2047203 w 2264659"/>
                <a:gd name="connsiteY368" fmla="*/ 493585 h 2755167"/>
                <a:gd name="connsiteX369" fmla="*/ 2047114 w 2264659"/>
                <a:gd name="connsiteY369" fmla="*/ 493610 h 2755167"/>
                <a:gd name="connsiteX370" fmla="*/ 2047202 w 2264659"/>
                <a:gd name="connsiteY370" fmla="*/ 493680 h 2755167"/>
                <a:gd name="connsiteX371" fmla="*/ 2056131 w 2264659"/>
                <a:gd name="connsiteY371" fmla="*/ 513438 h 2755167"/>
                <a:gd name="connsiteX372" fmla="*/ 2056251 w 2264659"/>
                <a:gd name="connsiteY372" fmla="*/ 513397 h 2755167"/>
                <a:gd name="connsiteX373" fmla="*/ 2132451 w 2264659"/>
                <a:gd name="connsiteY373" fmla="*/ 607599 h 2755167"/>
                <a:gd name="connsiteX374" fmla="*/ 2132383 w 2264659"/>
                <a:gd name="connsiteY374" fmla="*/ 607704 h 2755167"/>
                <a:gd name="connsiteX375" fmla="*/ 2132451 w 2264659"/>
                <a:gd name="connsiteY375" fmla="*/ 607694 h 2755167"/>
                <a:gd name="connsiteX376" fmla="*/ 2141881 w 2264659"/>
                <a:gd name="connsiteY376" fmla="*/ 627220 h 2755167"/>
                <a:gd name="connsiteX377" fmla="*/ 2141880 w 2264659"/>
                <a:gd name="connsiteY377" fmla="*/ 627227 h 2755167"/>
                <a:gd name="connsiteX378" fmla="*/ 2141976 w 2264659"/>
                <a:gd name="connsiteY378" fmla="*/ 627125 h 2755167"/>
                <a:gd name="connsiteX379" fmla="*/ 2194078 w 2264659"/>
                <a:gd name="connsiteY379" fmla="*/ 759046 h 2755167"/>
                <a:gd name="connsiteX380" fmla="*/ 2194075 w 2264659"/>
                <a:gd name="connsiteY380" fmla="*/ 759043 h 2755167"/>
                <a:gd name="connsiteX381" fmla="*/ 2194078 w 2264659"/>
                <a:gd name="connsiteY381" fmla="*/ 759047 h 2755167"/>
                <a:gd name="connsiteX382" fmla="*/ 2208461 w 2264659"/>
                <a:gd name="connsiteY382" fmla="*/ 797909 h 2755167"/>
                <a:gd name="connsiteX383" fmla="*/ 2208443 w 2264659"/>
                <a:gd name="connsiteY383" fmla="*/ 798038 h 2755167"/>
                <a:gd name="connsiteX384" fmla="*/ 2222673 w 2264659"/>
                <a:gd name="connsiteY384" fmla="*/ 822211 h 2755167"/>
                <a:gd name="connsiteX385" fmla="*/ 2231166 w 2264659"/>
                <a:gd name="connsiteY385" fmla="*/ 848665 h 2755167"/>
                <a:gd name="connsiteX386" fmla="*/ 2247021 w 2264659"/>
                <a:gd name="connsiteY386" fmla="*/ 901867 h 2755167"/>
                <a:gd name="connsiteX387" fmla="*/ 2247132 w 2264659"/>
                <a:gd name="connsiteY387" fmla="*/ 901922 h 2755167"/>
                <a:gd name="connsiteX388" fmla="*/ 2264659 w 2264659"/>
                <a:gd name="connsiteY388" fmla="*/ 950023 h 2755167"/>
                <a:gd name="connsiteX389" fmla="*/ 2264659 w 2264659"/>
                <a:gd name="connsiteY389" fmla="*/ 950119 h 2755167"/>
                <a:gd name="connsiteX390" fmla="*/ 2264658 w 2264659"/>
                <a:gd name="connsiteY390" fmla="*/ 950118 h 2755167"/>
                <a:gd name="connsiteX391" fmla="*/ 2263693 w 2264659"/>
                <a:gd name="connsiteY391" fmla="*/ 1008256 h 2755167"/>
                <a:gd name="connsiteX392" fmla="*/ 2263800 w 2264659"/>
                <a:gd name="connsiteY392" fmla="*/ 1067181 h 2755167"/>
                <a:gd name="connsiteX393" fmla="*/ 2218366 w 2264659"/>
                <a:gd name="connsiteY393" fmla="*/ 1139666 h 2755167"/>
                <a:gd name="connsiteX394" fmla="*/ 2150167 w 2264659"/>
                <a:gd name="connsiteY394" fmla="*/ 1286637 h 2755167"/>
                <a:gd name="connsiteX395" fmla="*/ 2059489 w 2264659"/>
                <a:gd name="connsiteY395" fmla="*/ 1365313 h 2755167"/>
                <a:gd name="connsiteX396" fmla="*/ 1999335 w 2264659"/>
                <a:gd name="connsiteY396" fmla="*/ 1380409 h 2755167"/>
                <a:gd name="connsiteX397" fmla="*/ 1990538 w 2264659"/>
                <a:gd name="connsiteY397" fmla="*/ 1405102 h 2755167"/>
                <a:gd name="connsiteX398" fmla="*/ 1990623 w 2264659"/>
                <a:gd name="connsiteY398" fmla="*/ 1405223 h 2755167"/>
                <a:gd name="connsiteX399" fmla="*/ 1990528 w 2264659"/>
                <a:gd name="connsiteY399" fmla="*/ 1405128 h 2755167"/>
                <a:gd name="connsiteX400" fmla="*/ 2020532 w 2264659"/>
                <a:gd name="connsiteY400" fmla="*/ 1450752 h 2755167"/>
                <a:gd name="connsiteX401" fmla="*/ 2020525 w 2264659"/>
                <a:gd name="connsiteY401" fmla="*/ 1450857 h 2755167"/>
                <a:gd name="connsiteX402" fmla="*/ 2020533 w 2264659"/>
                <a:gd name="connsiteY402" fmla="*/ 1450848 h 2755167"/>
                <a:gd name="connsiteX403" fmla="*/ 2038725 w 2264659"/>
                <a:gd name="connsiteY403" fmla="*/ 1480280 h 2755167"/>
                <a:gd name="connsiteX404" fmla="*/ 2038630 w 2264659"/>
                <a:gd name="connsiteY404" fmla="*/ 1480375 h 2755167"/>
                <a:gd name="connsiteX405" fmla="*/ 2038630 w 2264659"/>
                <a:gd name="connsiteY405" fmla="*/ 1480375 h 2755167"/>
                <a:gd name="connsiteX406" fmla="*/ 2038725 w 2264659"/>
                <a:gd name="connsiteY406" fmla="*/ 1480280 h 2755167"/>
                <a:gd name="connsiteX407" fmla="*/ 2002340 w 2264659"/>
                <a:gd name="connsiteY407" fmla="*/ 1663827 h 2755167"/>
                <a:gd name="connsiteX408" fmla="*/ 1963080 w 2264659"/>
                <a:gd name="connsiteY408" fmla="*/ 1706314 h 2755167"/>
                <a:gd name="connsiteX409" fmla="*/ 1960818 w 2264659"/>
                <a:gd name="connsiteY409" fmla="*/ 1727477 h 2755167"/>
                <a:gd name="connsiteX410" fmla="*/ 1960906 w 2264659"/>
                <a:gd name="connsiteY410" fmla="*/ 1727454 h 2755167"/>
                <a:gd name="connsiteX411" fmla="*/ 1970621 w 2264659"/>
                <a:gd name="connsiteY411" fmla="*/ 1766602 h 2755167"/>
                <a:gd name="connsiteX412" fmla="*/ 1970613 w 2264659"/>
                <a:gd name="connsiteY412" fmla="*/ 1766626 h 2755167"/>
                <a:gd name="connsiteX413" fmla="*/ 1987317 w 2264659"/>
                <a:gd name="connsiteY413" fmla="*/ 1789703 h 2755167"/>
                <a:gd name="connsiteX414" fmla="*/ 1993291 w 2264659"/>
                <a:gd name="connsiteY414" fmla="*/ 1870138 h 2755167"/>
                <a:gd name="connsiteX415" fmla="*/ 1909757 w 2264659"/>
                <a:gd name="connsiteY415" fmla="*/ 2014251 h 2755167"/>
                <a:gd name="connsiteX416" fmla="*/ 1887278 w 2264659"/>
                <a:gd name="connsiteY416" fmla="*/ 2077973 h 2755167"/>
                <a:gd name="connsiteX417" fmla="*/ 1887276 w 2264659"/>
                <a:gd name="connsiteY417" fmla="*/ 2077973 h 2755167"/>
                <a:gd name="connsiteX418" fmla="*/ 1887277 w 2264659"/>
                <a:gd name="connsiteY418" fmla="*/ 2077974 h 2755167"/>
                <a:gd name="connsiteX419" fmla="*/ 1940808 w 2264659"/>
                <a:gd name="connsiteY419" fmla="*/ 2175986 h 2755167"/>
                <a:gd name="connsiteX420" fmla="*/ 1940808 w 2264659"/>
                <a:gd name="connsiteY420" fmla="*/ 2176081 h 2755167"/>
                <a:gd name="connsiteX421" fmla="*/ 1916424 w 2264659"/>
                <a:gd name="connsiteY421" fmla="*/ 2333815 h 2755167"/>
                <a:gd name="connsiteX422" fmla="*/ 1863846 w 2264659"/>
                <a:gd name="connsiteY422" fmla="*/ 2436018 h 2755167"/>
                <a:gd name="connsiteX423" fmla="*/ 1782883 w 2264659"/>
                <a:gd name="connsiteY423" fmla="*/ 2549461 h 2755167"/>
                <a:gd name="connsiteX424" fmla="*/ 1378261 w 2264659"/>
                <a:gd name="connsiteY424" fmla="*/ 2724340 h 2755167"/>
                <a:gd name="connsiteX425" fmla="*/ 1039076 w 2264659"/>
                <a:gd name="connsiteY425" fmla="*/ 2753296 h 2755167"/>
                <a:gd name="connsiteX426" fmla="*/ 443382 w 2264659"/>
                <a:gd name="connsiteY426" fmla="*/ 2550509 h 2755167"/>
                <a:gd name="connsiteX427" fmla="*/ 419189 w 2264659"/>
                <a:gd name="connsiteY427" fmla="*/ 2516885 h 2755167"/>
                <a:gd name="connsiteX428" fmla="*/ 419323 w 2264659"/>
                <a:gd name="connsiteY428" fmla="*/ 2516691 h 2755167"/>
                <a:gd name="connsiteX429" fmla="*/ 419189 w 2264659"/>
                <a:gd name="connsiteY429" fmla="*/ 2516790 h 2755167"/>
                <a:gd name="connsiteX430" fmla="*/ 401494 w 2264659"/>
                <a:gd name="connsiteY430" fmla="*/ 2497003 h 2755167"/>
                <a:gd name="connsiteX431" fmla="*/ 401473 w 2264659"/>
                <a:gd name="connsiteY431" fmla="*/ 2497074 h 2755167"/>
                <a:gd name="connsiteX432" fmla="*/ 392044 w 2264659"/>
                <a:gd name="connsiteY432" fmla="*/ 2449163 h 2755167"/>
                <a:gd name="connsiteX433" fmla="*/ 391970 w 2264659"/>
                <a:gd name="connsiteY433" fmla="*/ 2448747 h 2755167"/>
                <a:gd name="connsiteX434" fmla="*/ 376362 w 2264659"/>
                <a:gd name="connsiteY434" fmla="*/ 2380309 h 2755167"/>
                <a:gd name="connsiteX435" fmla="*/ 364303 w 2264659"/>
                <a:gd name="connsiteY435" fmla="*/ 2347497 h 2755167"/>
                <a:gd name="connsiteX436" fmla="*/ 342978 w 2264659"/>
                <a:gd name="connsiteY436" fmla="*/ 2318309 h 2755167"/>
                <a:gd name="connsiteX437" fmla="*/ 342894 w 2264659"/>
                <a:gd name="connsiteY437" fmla="*/ 2318289 h 2755167"/>
                <a:gd name="connsiteX438" fmla="*/ 330154 w 2264659"/>
                <a:gd name="connsiteY438" fmla="*/ 2305728 h 2755167"/>
                <a:gd name="connsiteX439" fmla="*/ 324987 w 2264659"/>
                <a:gd name="connsiteY439" fmla="*/ 2288668 h 2755167"/>
                <a:gd name="connsiteX440" fmla="*/ 324891 w 2264659"/>
                <a:gd name="connsiteY440" fmla="*/ 2288666 h 2755167"/>
                <a:gd name="connsiteX441" fmla="*/ 324987 w 2264659"/>
                <a:gd name="connsiteY441" fmla="*/ 2288666 h 2755167"/>
                <a:gd name="connsiteX442" fmla="*/ 316509 w 2264659"/>
                <a:gd name="connsiteY442" fmla="*/ 2212657 h 2755167"/>
                <a:gd name="connsiteX443" fmla="*/ 316574 w 2264659"/>
                <a:gd name="connsiteY443" fmla="*/ 2212570 h 2755167"/>
                <a:gd name="connsiteX444" fmla="*/ 339025 w 2264659"/>
                <a:gd name="connsiteY444" fmla="*/ 2148566 h 2755167"/>
                <a:gd name="connsiteX445" fmla="*/ 371469 w 2264659"/>
                <a:gd name="connsiteY445" fmla="*/ 2088737 h 2755167"/>
                <a:gd name="connsiteX446" fmla="*/ 371564 w 2264659"/>
                <a:gd name="connsiteY446" fmla="*/ 2088737 h 2755167"/>
                <a:gd name="connsiteX447" fmla="*/ 362134 w 2264659"/>
                <a:gd name="connsiteY447" fmla="*/ 2071402 h 2755167"/>
                <a:gd name="connsiteX448" fmla="*/ 361932 w 2264659"/>
                <a:gd name="connsiteY448" fmla="*/ 2071226 h 2755167"/>
                <a:gd name="connsiteX449" fmla="*/ 319653 w 2264659"/>
                <a:gd name="connsiteY449" fmla="*/ 2054316 h 2755167"/>
                <a:gd name="connsiteX450" fmla="*/ 286509 w 2264659"/>
                <a:gd name="connsiteY450" fmla="*/ 2023290 h 2755167"/>
                <a:gd name="connsiteX451" fmla="*/ 286315 w 2264659"/>
                <a:gd name="connsiteY451" fmla="*/ 2023205 h 2755167"/>
                <a:gd name="connsiteX452" fmla="*/ 260312 w 2264659"/>
                <a:gd name="connsiteY452" fmla="*/ 2002060 h 2755167"/>
                <a:gd name="connsiteX453" fmla="*/ 260407 w 2264659"/>
                <a:gd name="connsiteY453" fmla="*/ 2002060 h 2755167"/>
                <a:gd name="connsiteX454" fmla="*/ 260484 w 2264659"/>
                <a:gd name="connsiteY454" fmla="*/ 2001853 h 2755167"/>
                <a:gd name="connsiteX455" fmla="*/ 260312 w 2264659"/>
                <a:gd name="connsiteY455" fmla="*/ 2001964 h 2755167"/>
                <a:gd name="connsiteX456" fmla="*/ 239643 w 2264659"/>
                <a:gd name="connsiteY456" fmla="*/ 1946052 h 2755167"/>
                <a:gd name="connsiteX457" fmla="*/ 239768 w 2264659"/>
                <a:gd name="connsiteY457" fmla="*/ 1946080 h 2755167"/>
                <a:gd name="connsiteX458" fmla="*/ 258044 w 2264659"/>
                <a:gd name="connsiteY458" fmla="*/ 1905442 h 2755167"/>
                <a:gd name="connsiteX459" fmla="*/ 298603 w 2264659"/>
                <a:gd name="connsiteY459" fmla="*/ 1778221 h 2755167"/>
                <a:gd name="connsiteX460" fmla="*/ 308699 w 2264659"/>
                <a:gd name="connsiteY460" fmla="*/ 1765077 h 2755167"/>
                <a:gd name="connsiteX461" fmla="*/ 308807 w 2264659"/>
                <a:gd name="connsiteY461" fmla="*/ 1764879 h 2755167"/>
                <a:gd name="connsiteX462" fmla="*/ 308700 w 2264659"/>
                <a:gd name="connsiteY462" fmla="*/ 1764982 h 2755167"/>
                <a:gd name="connsiteX463" fmla="*/ 271266 w 2264659"/>
                <a:gd name="connsiteY463" fmla="*/ 1698116 h 2755167"/>
                <a:gd name="connsiteX464" fmla="*/ 230072 w 2264659"/>
                <a:gd name="connsiteY464" fmla="*/ 1642651 h 2755167"/>
                <a:gd name="connsiteX465" fmla="*/ 229928 w 2264659"/>
                <a:gd name="connsiteY465" fmla="*/ 1642586 h 2755167"/>
                <a:gd name="connsiteX466" fmla="*/ 209449 w 2264659"/>
                <a:gd name="connsiteY466" fmla="*/ 1565529 h 2755167"/>
                <a:gd name="connsiteX467" fmla="*/ 209575 w 2264659"/>
                <a:gd name="connsiteY467" fmla="*/ 1565555 h 2755167"/>
                <a:gd name="connsiteX468" fmla="*/ 209544 w 2264659"/>
                <a:gd name="connsiteY468" fmla="*/ 1565529 h 2755167"/>
                <a:gd name="connsiteX469" fmla="*/ 206698 w 2264659"/>
                <a:gd name="connsiteY469" fmla="*/ 1531251 h 2755167"/>
                <a:gd name="connsiteX470" fmla="*/ 220648 w 2264659"/>
                <a:gd name="connsiteY470" fmla="*/ 1500203 h 2755167"/>
                <a:gd name="connsiteX471" fmla="*/ 220784 w 2264659"/>
                <a:gd name="connsiteY471" fmla="*/ 1499806 h 2755167"/>
                <a:gd name="connsiteX472" fmla="*/ 293079 w 2264659"/>
                <a:gd name="connsiteY472" fmla="*/ 1414652 h 2755167"/>
                <a:gd name="connsiteX473" fmla="*/ 315099 w 2264659"/>
                <a:gd name="connsiteY473" fmla="*/ 1390676 h 2755167"/>
                <a:gd name="connsiteX474" fmla="*/ 314987 w 2264659"/>
                <a:gd name="connsiteY474" fmla="*/ 1378363 h 2755167"/>
                <a:gd name="connsiteX475" fmla="*/ 314986 w 2264659"/>
                <a:gd name="connsiteY475" fmla="*/ 1378363 h 2755167"/>
                <a:gd name="connsiteX476" fmla="*/ 313950 w 2264659"/>
                <a:gd name="connsiteY476" fmla="*/ 1353978 h 2755167"/>
                <a:gd name="connsiteX477" fmla="*/ 305583 w 2264659"/>
                <a:gd name="connsiteY477" fmla="*/ 1331096 h 2755167"/>
                <a:gd name="connsiteX478" fmla="*/ 287845 w 2264659"/>
                <a:gd name="connsiteY478" fmla="*/ 1325434 h 2755167"/>
                <a:gd name="connsiteX479" fmla="*/ 239357 w 2264659"/>
                <a:gd name="connsiteY479" fmla="*/ 1341120 h 2755167"/>
                <a:gd name="connsiteX480" fmla="*/ 116675 w 2264659"/>
                <a:gd name="connsiteY480" fmla="*/ 1338357 h 2755167"/>
                <a:gd name="connsiteX481" fmla="*/ 116702 w 2264659"/>
                <a:gd name="connsiteY481" fmla="*/ 1338234 h 2755167"/>
                <a:gd name="connsiteX482" fmla="*/ 116675 w 2264659"/>
                <a:gd name="connsiteY482" fmla="*/ 1338262 h 2755167"/>
                <a:gd name="connsiteX483" fmla="*/ 106152 w 2264659"/>
                <a:gd name="connsiteY483" fmla="*/ 1330204 h 2755167"/>
                <a:gd name="connsiteX484" fmla="*/ 106007 w 2264659"/>
                <a:gd name="connsiteY484" fmla="*/ 1330261 h 2755167"/>
                <a:gd name="connsiteX485" fmla="*/ 105816 w 2264659"/>
                <a:gd name="connsiteY485" fmla="*/ 1263205 h 2755167"/>
                <a:gd name="connsiteX486" fmla="*/ 105816 w 2264659"/>
                <a:gd name="connsiteY486" fmla="*/ 1263204 h 2755167"/>
                <a:gd name="connsiteX487" fmla="*/ 78004 w 2264659"/>
                <a:gd name="connsiteY487" fmla="*/ 1196625 h 2755167"/>
                <a:gd name="connsiteX488" fmla="*/ 77949 w 2264659"/>
                <a:gd name="connsiteY488" fmla="*/ 1196387 h 2755167"/>
                <a:gd name="connsiteX489" fmla="*/ 51857 w 2264659"/>
                <a:gd name="connsiteY489" fmla="*/ 1154965 h 2755167"/>
                <a:gd name="connsiteX490" fmla="*/ 30232 w 2264659"/>
                <a:gd name="connsiteY490" fmla="*/ 1110894 h 2755167"/>
                <a:gd name="connsiteX491" fmla="*/ 30093 w 2264659"/>
                <a:gd name="connsiteY491" fmla="*/ 1110805 h 2755167"/>
                <a:gd name="connsiteX492" fmla="*/ 27331 w 2264659"/>
                <a:gd name="connsiteY492" fmla="*/ 1111567 h 2755167"/>
                <a:gd name="connsiteX493" fmla="*/ 27331 w 2264659"/>
                <a:gd name="connsiteY493" fmla="*/ 1111566 h 2755167"/>
                <a:gd name="connsiteX494" fmla="*/ 27330 w 2264659"/>
                <a:gd name="connsiteY494" fmla="*/ 1111567 h 2755167"/>
                <a:gd name="connsiteX495" fmla="*/ 18853 w 2264659"/>
                <a:gd name="connsiteY495" fmla="*/ 1092231 h 2755167"/>
                <a:gd name="connsiteX496" fmla="*/ 18874 w 2264659"/>
                <a:gd name="connsiteY496" fmla="*/ 1092230 h 2755167"/>
                <a:gd name="connsiteX497" fmla="*/ 11971 w 2264659"/>
                <a:gd name="connsiteY497" fmla="*/ 1083253 h 2755167"/>
                <a:gd name="connsiteX498" fmla="*/ 12281 w 2264659"/>
                <a:gd name="connsiteY498" fmla="*/ 1071752 h 2755167"/>
                <a:gd name="connsiteX499" fmla="*/ 12948 w 2264659"/>
                <a:gd name="connsiteY499" fmla="*/ 1008037 h 2755167"/>
                <a:gd name="connsiteX500" fmla="*/ 12947 w 2264659"/>
                <a:gd name="connsiteY500" fmla="*/ 1008030 h 2755167"/>
                <a:gd name="connsiteX501" fmla="*/ 557 w 2264659"/>
                <a:gd name="connsiteY501" fmla="*/ 963480 h 2755167"/>
                <a:gd name="connsiteX502" fmla="*/ 10174 w 2264659"/>
                <a:gd name="connsiteY502" fmla="*/ 948040 h 2755167"/>
                <a:gd name="connsiteX503" fmla="*/ 10091 w 2264659"/>
                <a:gd name="connsiteY503" fmla="*/ 947833 h 2755167"/>
                <a:gd name="connsiteX504" fmla="*/ 52001 w 2264659"/>
                <a:gd name="connsiteY504" fmla="*/ 853535 h 2755167"/>
                <a:gd name="connsiteX505" fmla="*/ 77623 w 2264659"/>
                <a:gd name="connsiteY505" fmla="*/ 795528 h 2755167"/>
                <a:gd name="connsiteX506" fmla="*/ 107722 w 2264659"/>
                <a:gd name="connsiteY506" fmla="*/ 700468 h 2755167"/>
                <a:gd name="connsiteX507" fmla="*/ 117057 w 2264659"/>
                <a:gd name="connsiteY507" fmla="*/ 664940 h 2755167"/>
                <a:gd name="connsiteX508" fmla="*/ 117151 w 2264659"/>
                <a:gd name="connsiteY508" fmla="*/ 665129 h 2755167"/>
                <a:gd name="connsiteX509" fmla="*/ 133582 w 2264659"/>
                <a:gd name="connsiteY509" fmla="*/ 633817 h 2755167"/>
                <a:gd name="connsiteX510" fmla="*/ 158013 w 2264659"/>
                <a:gd name="connsiteY510" fmla="*/ 608361 h 2755167"/>
                <a:gd name="connsiteX511" fmla="*/ 211258 w 2264659"/>
                <a:gd name="connsiteY511" fmla="*/ 515302 h 2755167"/>
                <a:gd name="connsiteX512" fmla="*/ 244786 w 2264659"/>
                <a:gd name="connsiteY512" fmla="*/ 479393 h 2755167"/>
                <a:gd name="connsiteX513" fmla="*/ 309270 w 2264659"/>
                <a:gd name="connsiteY513" fmla="*/ 417576 h 2755167"/>
                <a:gd name="connsiteX514" fmla="*/ 445097 w 2264659"/>
                <a:gd name="connsiteY514" fmla="*/ 336327 h 2755167"/>
                <a:gd name="connsiteX515" fmla="*/ 549872 w 2264659"/>
                <a:gd name="connsiteY515" fmla="*/ 327660 h 2755167"/>
                <a:gd name="connsiteX516" fmla="*/ 578078 w 2264659"/>
                <a:gd name="connsiteY516" fmla="*/ 319016 h 2755167"/>
                <a:gd name="connsiteX517" fmla="*/ 610804 w 2264659"/>
                <a:gd name="connsiteY517" fmla="*/ 332182 h 2755167"/>
                <a:gd name="connsiteX518" fmla="*/ 610833 w 2264659"/>
                <a:gd name="connsiteY518" fmla="*/ 332136 h 2755167"/>
                <a:gd name="connsiteX519" fmla="*/ 681508 w 2264659"/>
                <a:gd name="connsiteY519" fmla="*/ 374332 h 2755167"/>
                <a:gd name="connsiteX520" fmla="*/ 782187 w 2264659"/>
                <a:gd name="connsiteY520" fmla="*/ 408050 h 2755167"/>
                <a:gd name="connsiteX521" fmla="*/ 782196 w 2264659"/>
                <a:gd name="connsiteY521" fmla="*/ 408093 h 2755167"/>
                <a:gd name="connsiteX522" fmla="*/ 782283 w 2264659"/>
                <a:gd name="connsiteY522" fmla="*/ 407955 h 2755167"/>
                <a:gd name="connsiteX523" fmla="*/ 855339 w 2264659"/>
                <a:gd name="connsiteY523" fmla="*/ 372141 h 2755167"/>
                <a:gd name="connsiteX524" fmla="*/ 906298 w 2264659"/>
                <a:gd name="connsiteY524" fmla="*/ 312991 h 2755167"/>
                <a:gd name="connsiteX525" fmla="*/ 906599 w 2264659"/>
                <a:gd name="connsiteY525" fmla="*/ 312698 h 2755167"/>
                <a:gd name="connsiteX526" fmla="*/ 906107 w 2264659"/>
                <a:gd name="connsiteY526" fmla="*/ 312991 h 2755167"/>
                <a:gd name="connsiteX527" fmla="*/ 868102 w 2264659"/>
                <a:gd name="connsiteY527" fmla="*/ 236982 h 2755167"/>
                <a:gd name="connsiteX528" fmla="*/ 868164 w 2264659"/>
                <a:gd name="connsiteY528" fmla="*/ 236902 h 2755167"/>
                <a:gd name="connsiteX529" fmla="*/ 854727 w 2264659"/>
                <a:gd name="connsiteY529" fmla="*/ 205382 h 2755167"/>
                <a:gd name="connsiteX530" fmla="*/ 896772 w 2264659"/>
                <a:gd name="connsiteY530" fmla="*/ 133159 h 2755167"/>
                <a:gd name="connsiteX531" fmla="*/ 897957 w 2264659"/>
                <a:gd name="connsiteY531" fmla="*/ 132470 h 2755167"/>
                <a:gd name="connsiteX532" fmla="*/ 896677 w 2264659"/>
                <a:gd name="connsiteY532" fmla="*/ 133064 h 2755167"/>
                <a:gd name="connsiteX533" fmla="*/ 1106227 w 2264659"/>
                <a:gd name="connsiteY533" fmla="*/ 0 h 275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Lst>
              <a:rect l="l" t="t" r="r" b="b"/>
              <a:pathLst>
                <a:path w="2264659" h="2755167">
                  <a:moveTo>
                    <a:pt x="1079082" y="2552414"/>
                  </a:moveTo>
                  <a:lnTo>
                    <a:pt x="1078633" y="2555717"/>
                  </a:lnTo>
                  <a:lnTo>
                    <a:pt x="1078986" y="2555462"/>
                  </a:lnTo>
                  <a:lnTo>
                    <a:pt x="1080883" y="2555573"/>
                  </a:lnTo>
                  <a:close/>
                  <a:moveTo>
                    <a:pt x="944016" y="2438987"/>
                  </a:moveTo>
                  <a:lnTo>
                    <a:pt x="943915" y="2440531"/>
                  </a:lnTo>
                  <a:lnTo>
                    <a:pt x="945029" y="2440804"/>
                  </a:lnTo>
                  <a:lnTo>
                    <a:pt x="945327" y="2439176"/>
                  </a:lnTo>
                  <a:lnTo>
                    <a:pt x="944016" y="2439066"/>
                  </a:lnTo>
                  <a:close/>
                  <a:moveTo>
                    <a:pt x="467672" y="2363723"/>
                  </a:moveTo>
                  <a:lnTo>
                    <a:pt x="464179" y="2363806"/>
                  </a:lnTo>
                  <a:lnTo>
                    <a:pt x="464717" y="2365054"/>
                  </a:lnTo>
                  <a:lnTo>
                    <a:pt x="467523" y="2365624"/>
                  </a:lnTo>
                  <a:lnTo>
                    <a:pt x="467756" y="2363723"/>
                  </a:lnTo>
                  <a:close/>
                  <a:moveTo>
                    <a:pt x="1553800" y="2362869"/>
                  </a:moveTo>
                  <a:lnTo>
                    <a:pt x="1549976" y="2364419"/>
                  </a:lnTo>
                  <a:lnTo>
                    <a:pt x="1553544" y="2366388"/>
                  </a:lnTo>
                  <a:close/>
                  <a:moveTo>
                    <a:pt x="579079" y="2305538"/>
                  </a:moveTo>
                  <a:cubicBezTo>
                    <a:pt x="572590" y="2306955"/>
                    <a:pt x="567304" y="2313194"/>
                    <a:pt x="561684" y="2323338"/>
                  </a:cubicBezTo>
                  <a:lnTo>
                    <a:pt x="561352" y="2323873"/>
                  </a:lnTo>
                  <a:lnTo>
                    <a:pt x="577378" y="2315360"/>
                  </a:lnTo>
                  <a:lnTo>
                    <a:pt x="602923" y="2316324"/>
                  </a:lnTo>
                  <a:close/>
                  <a:moveTo>
                    <a:pt x="1940808" y="2176082"/>
                  </a:moveTo>
                  <a:lnTo>
                    <a:pt x="1940769" y="2176189"/>
                  </a:lnTo>
                  <a:lnTo>
                    <a:pt x="1940808" y="2176176"/>
                  </a:lnTo>
                  <a:close/>
                  <a:moveTo>
                    <a:pt x="781234" y="2174557"/>
                  </a:moveTo>
                  <a:lnTo>
                    <a:pt x="781234" y="2175427"/>
                  </a:lnTo>
                  <a:lnTo>
                    <a:pt x="781413" y="2175593"/>
                  </a:lnTo>
                  <a:lnTo>
                    <a:pt x="781330" y="2174747"/>
                  </a:lnTo>
                  <a:lnTo>
                    <a:pt x="781730" y="2174739"/>
                  </a:lnTo>
                  <a:close/>
                  <a:moveTo>
                    <a:pt x="780721" y="2173013"/>
                  </a:moveTo>
                  <a:lnTo>
                    <a:pt x="778871" y="2173226"/>
                  </a:lnTo>
                  <a:lnTo>
                    <a:pt x="781171" y="2175368"/>
                  </a:lnTo>
                  <a:close/>
                  <a:moveTo>
                    <a:pt x="1799009" y="2055938"/>
                  </a:moveTo>
                  <a:lnTo>
                    <a:pt x="1797199" y="2057637"/>
                  </a:lnTo>
                  <a:lnTo>
                    <a:pt x="1797553" y="2057495"/>
                  </a:lnTo>
                  <a:lnTo>
                    <a:pt x="1799546" y="2059010"/>
                  </a:lnTo>
                  <a:close/>
                  <a:moveTo>
                    <a:pt x="1613175" y="2043703"/>
                  </a:moveTo>
                  <a:lnTo>
                    <a:pt x="1608386" y="2045588"/>
                  </a:lnTo>
                  <a:lnTo>
                    <a:pt x="1613786" y="2048100"/>
                  </a:lnTo>
                  <a:close/>
                  <a:moveTo>
                    <a:pt x="647149" y="2038354"/>
                  </a:moveTo>
                  <a:lnTo>
                    <a:pt x="648576" y="2040480"/>
                  </a:lnTo>
                  <a:lnTo>
                    <a:pt x="648458" y="2042079"/>
                  </a:lnTo>
                  <a:lnTo>
                    <a:pt x="652742" y="2038730"/>
                  </a:lnTo>
                  <a:close/>
                  <a:moveTo>
                    <a:pt x="1847456" y="2031866"/>
                  </a:moveTo>
                  <a:lnTo>
                    <a:pt x="1847682" y="2032116"/>
                  </a:lnTo>
                  <a:lnTo>
                    <a:pt x="1847666" y="2031870"/>
                  </a:lnTo>
                  <a:close/>
                  <a:moveTo>
                    <a:pt x="1837461" y="2031586"/>
                  </a:moveTo>
                  <a:lnTo>
                    <a:pt x="1837461" y="2032414"/>
                  </a:lnTo>
                  <a:lnTo>
                    <a:pt x="1838888" y="2031707"/>
                  </a:lnTo>
                  <a:lnTo>
                    <a:pt x="1837557" y="2031682"/>
                  </a:lnTo>
                  <a:lnTo>
                    <a:pt x="1837462" y="2031586"/>
                  </a:lnTo>
                  <a:close/>
                  <a:moveTo>
                    <a:pt x="1680020" y="1936623"/>
                  </a:moveTo>
                  <a:lnTo>
                    <a:pt x="1679993" y="1936718"/>
                  </a:lnTo>
                  <a:lnTo>
                    <a:pt x="1680819" y="1936718"/>
                  </a:lnTo>
                  <a:lnTo>
                    <a:pt x="1680829" y="1936623"/>
                  </a:lnTo>
                  <a:close/>
                  <a:moveTo>
                    <a:pt x="1462034" y="1893284"/>
                  </a:moveTo>
                  <a:lnTo>
                    <a:pt x="1459071" y="1893740"/>
                  </a:lnTo>
                  <a:lnTo>
                    <a:pt x="1462979" y="1894661"/>
                  </a:lnTo>
                  <a:close/>
                  <a:moveTo>
                    <a:pt x="1829066" y="1831716"/>
                  </a:moveTo>
                  <a:lnTo>
                    <a:pt x="1828985" y="1833182"/>
                  </a:lnTo>
                  <a:lnTo>
                    <a:pt x="1829092" y="1831779"/>
                  </a:lnTo>
                  <a:close/>
                  <a:moveTo>
                    <a:pt x="1831458" y="1814833"/>
                  </a:moveTo>
                  <a:lnTo>
                    <a:pt x="1829854" y="1817370"/>
                  </a:lnTo>
                  <a:lnTo>
                    <a:pt x="1829852" y="1817405"/>
                  </a:lnTo>
                  <a:lnTo>
                    <a:pt x="1831478" y="1814875"/>
                  </a:lnTo>
                  <a:close/>
                  <a:moveTo>
                    <a:pt x="411732" y="1808615"/>
                  </a:moveTo>
                  <a:lnTo>
                    <a:pt x="411855" y="1814702"/>
                  </a:lnTo>
                  <a:lnTo>
                    <a:pt x="411655" y="1815118"/>
                  </a:lnTo>
                  <a:lnTo>
                    <a:pt x="411951" y="1814797"/>
                  </a:lnTo>
                  <a:lnTo>
                    <a:pt x="411951" y="1814702"/>
                  </a:lnTo>
                  <a:lnTo>
                    <a:pt x="415441" y="1809606"/>
                  </a:lnTo>
                  <a:close/>
                  <a:moveTo>
                    <a:pt x="914425" y="1786050"/>
                  </a:moveTo>
                  <a:lnTo>
                    <a:pt x="925668" y="1800729"/>
                  </a:lnTo>
                  <a:lnTo>
                    <a:pt x="926595" y="1798019"/>
                  </a:lnTo>
                  <a:cubicBezTo>
                    <a:pt x="926800" y="1792628"/>
                    <a:pt x="924836" y="1789259"/>
                    <a:pt x="921395" y="1787270"/>
                  </a:cubicBezTo>
                  <a:close/>
                  <a:moveTo>
                    <a:pt x="994785" y="1784699"/>
                  </a:moveTo>
                  <a:lnTo>
                    <a:pt x="992149" y="1786111"/>
                  </a:lnTo>
                  <a:lnTo>
                    <a:pt x="992341" y="1787509"/>
                  </a:lnTo>
                  <a:close/>
                  <a:moveTo>
                    <a:pt x="1447984" y="1592579"/>
                  </a:moveTo>
                  <a:lnTo>
                    <a:pt x="1452671" y="1595347"/>
                  </a:lnTo>
                  <a:lnTo>
                    <a:pt x="1454212" y="1593511"/>
                  </a:lnTo>
                  <a:close/>
                  <a:moveTo>
                    <a:pt x="327444" y="1584751"/>
                  </a:moveTo>
                  <a:lnTo>
                    <a:pt x="327464" y="1584769"/>
                  </a:lnTo>
                  <a:lnTo>
                    <a:pt x="327559" y="1584769"/>
                  </a:lnTo>
                  <a:close/>
                  <a:moveTo>
                    <a:pt x="327176" y="1582122"/>
                  </a:moveTo>
                  <a:lnTo>
                    <a:pt x="326186" y="1583624"/>
                  </a:lnTo>
                  <a:lnTo>
                    <a:pt x="327361" y="1584677"/>
                  </a:lnTo>
                  <a:close/>
                  <a:moveTo>
                    <a:pt x="260430" y="1563683"/>
                  </a:moveTo>
                  <a:lnTo>
                    <a:pt x="260407" y="1563719"/>
                  </a:lnTo>
                  <a:lnTo>
                    <a:pt x="259919" y="1567916"/>
                  </a:lnTo>
                  <a:lnTo>
                    <a:pt x="261504" y="1566558"/>
                  </a:lnTo>
                  <a:close/>
                  <a:moveTo>
                    <a:pt x="1032028" y="1507902"/>
                  </a:moveTo>
                  <a:lnTo>
                    <a:pt x="1037839" y="1515245"/>
                  </a:lnTo>
                  <a:lnTo>
                    <a:pt x="1039076" y="1512951"/>
                  </a:lnTo>
                  <a:lnTo>
                    <a:pt x="1039979" y="1512495"/>
                  </a:lnTo>
                  <a:close/>
                  <a:moveTo>
                    <a:pt x="1942830" y="1498513"/>
                  </a:moveTo>
                  <a:lnTo>
                    <a:pt x="1940448" y="1499584"/>
                  </a:lnTo>
                  <a:lnTo>
                    <a:pt x="1943059" y="1500375"/>
                  </a:lnTo>
                  <a:lnTo>
                    <a:pt x="1942808" y="1499425"/>
                  </a:lnTo>
                  <a:lnTo>
                    <a:pt x="1942912" y="1499443"/>
                  </a:lnTo>
                  <a:lnTo>
                    <a:pt x="1942904" y="1499425"/>
                  </a:lnTo>
                  <a:lnTo>
                    <a:pt x="1942912" y="1499443"/>
                  </a:lnTo>
                  <a:lnTo>
                    <a:pt x="1943051" y="1499466"/>
                  </a:lnTo>
                  <a:close/>
                  <a:moveTo>
                    <a:pt x="316294" y="1441985"/>
                  </a:moveTo>
                  <a:lnTo>
                    <a:pt x="315939" y="1443037"/>
                  </a:lnTo>
                  <a:lnTo>
                    <a:pt x="315931" y="1443151"/>
                  </a:lnTo>
                  <a:lnTo>
                    <a:pt x="315938" y="1443132"/>
                  </a:lnTo>
                  <a:lnTo>
                    <a:pt x="316932" y="1442791"/>
                  </a:lnTo>
                  <a:close/>
                  <a:moveTo>
                    <a:pt x="1277002" y="1427785"/>
                  </a:moveTo>
                  <a:lnTo>
                    <a:pt x="1274630" y="1428178"/>
                  </a:lnTo>
                  <a:lnTo>
                    <a:pt x="1275846" y="1429079"/>
                  </a:lnTo>
                  <a:close/>
                  <a:moveTo>
                    <a:pt x="178134" y="1293246"/>
                  </a:moveTo>
                  <a:lnTo>
                    <a:pt x="178133" y="1293247"/>
                  </a:lnTo>
                  <a:lnTo>
                    <a:pt x="190112" y="1300734"/>
                  </a:lnTo>
                  <a:lnTo>
                    <a:pt x="190338" y="1300867"/>
                  </a:lnTo>
                  <a:lnTo>
                    <a:pt x="190303" y="1300829"/>
                  </a:lnTo>
                  <a:lnTo>
                    <a:pt x="190949" y="1300398"/>
                  </a:lnTo>
                  <a:lnTo>
                    <a:pt x="190208" y="1300638"/>
                  </a:lnTo>
                  <a:lnTo>
                    <a:pt x="190113" y="1300733"/>
                  </a:lnTo>
                  <a:close/>
                  <a:moveTo>
                    <a:pt x="1771612" y="1291194"/>
                  </a:moveTo>
                  <a:lnTo>
                    <a:pt x="1769287" y="1292725"/>
                  </a:lnTo>
                  <a:lnTo>
                    <a:pt x="1770678" y="1294229"/>
                  </a:lnTo>
                  <a:lnTo>
                    <a:pt x="1771852" y="1291348"/>
                  </a:lnTo>
                  <a:lnTo>
                    <a:pt x="1771666" y="1291505"/>
                  </a:lnTo>
                  <a:lnTo>
                    <a:pt x="1771549" y="1291685"/>
                  </a:lnTo>
                  <a:lnTo>
                    <a:pt x="1771657" y="1291513"/>
                  </a:lnTo>
                  <a:lnTo>
                    <a:pt x="1771453" y="1291685"/>
                  </a:lnTo>
                  <a:close/>
                  <a:moveTo>
                    <a:pt x="1800411" y="1267070"/>
                  </a:moveTo>
                  <a:lnTo>
                    <a:pt x="1800409" y="1267206"/>
                  </a:lnTo>
                  <a:lnTo>
                    <a:pt x="1800012" y="1267541"/>
                  </a:lnTo>
                  <a:lnTo>
                    <a:pt x="1800624" y="1267373"/>
                  </a:lnTo>
                  <a:lnTo>
                    <a:pt x="1800504" y="1267206"/>
                  </a:lnTo>
                  <a:close/>
                  <a:moveTo>
                    <a:pt x="1754880" y="1263015"/>
                  </a:moveTo>
                  <a:lnTo>
                    <a:pt x="1753281" y="1263271"/>
                  </a:lnTo>
                  <a:lnTo>
                    <a:pt x="1754049" y="1265449"/>
                  </a:lnTo>
                  <a:lnTo>
                    <a:pt x="1754976" y="1263015"/>
                  </a:lnTo>
                  <a:close/>
                  <a:moveTo>
                    <a:pt x="212022" y="1168383"/>
                  </a:moveTo>
                  <a:lnTo>
                    <a:pt x="212211" y="1169955"/>
                  </a:lnTo>
                  <a:lnTo>
                    <a:pt x="212224" y="1170026"/>
                  </a:lnTo>
                  <a:lnTo>
                    <a:pt x="212875" y="1168740"/>
                  </a:lnTo>
                  <a:close/>
                  <a:moveTo>
                    <a:pt x="1733067" y="1109662"/>
                  </a:moveTo>
                  <a:lnTo>
                    <a:pt x="1731878" y="1110591"/>
                  </a:lnTo>
                  <a:lnTo>
                    <a:pt x="1732628" y="1114700"/>
                  </a:lnTo>
                  <a:lnTo>
                    <a:pt x="1732929" y="1110386"/>
                  </a:lnTo>
                  <a:lnTo>
                    <a:pt x="1732877" y="1110424"/>
                  </a:lnTo>
                  <a:lnTo>
                    <a:pt x="1732882" y="1110404"/>
                  </a:lnTo>
                  <a:lnTo>
                    <a:pt x="1732782" y="1110519"/>
                  </a:lnTo>
                  <a:cubicBezTo>
                    <a:pt x="1732782" y="1110519"/>
                    <a:pt x="1732973" y="1109758"/>
                    <a:pt x="1732973" y="1109758"/>
                  </a:cubicBezTo>
                  <a:lnTo>
                    <a:pt x="1732945" y="1110163"/>
                  </a:lnTo>
                  <a:lnTo>
                    <a:pt x="1733074" y="1109662"/>
                  </a:lnTo>
                  <a:close/>
                  <a:moveTo>
                    <a:pt x="87615" y="1108408"/>
                  </a:moveTo>
                  <a:lnTo>
                    <a:pt x="87647" y="1108473"/>
                  </a:lnTo>
                  <a:lnTo>
                    <a:pt x="87666" y="1108462"/>
                  </a:lnTo>
                  <a:close/>
                  <a:moveTo>
                    <a:pt x="110856" y="1054659"/>
                  </a:moveTo>
                  <a:lnTo>
                    <a:pt x="110584" y="1054868"/>
                  </a:lnTo>
                  <a:lnTo>
                    <a:pt x="114118" y="1059154"/>
                  </a:lnTo>
                  <a:lnTo>
                    <a:pt x="114129" y="1057887"/>
                  </a:lnTo>
                  <a:close/>
                  <a:moveTo>
                    <a:pt x="136096" y="994920"/>
                  </a:moveTo>
                  <a:lnTo>
                    <a:pt x="134760" y="996654"/>
                  </a:lnTo>
                  <a:lnTo>
                    <a:pt x="135760" y="995889"/>
                  </a:lnTo>
                  <a:lnTo>
                    <a:pt x="135343" y="997091"/>
                  </a:lnTo>
                  <a:lnTo>
                    <a:pt x="135442" y="997147"/>
                  </a:lnTo>
                  <a:lnTo>
                    <a:pt x="136657" y="995203"/>
                  </a:lnTo>
                  <a:lnTo>
                    <a:pt x="135760" y="995889"/>
                  </a:lnTo>
                  <a:close/>
                  <a:moveTo>
                    <a:pt x="693856" y="980686"/>
                  </a:moveTo>
                  <a:lnTo>
                    <a:pt x="693622" y="982455"/>
                  </a:lnTo>
                  <a:lnTo>
                    <a:pt x="694815" y="980883"/>
                  </a:lnTo>
                  <a:close/>
                  <a:moveTo>
                    <a:pt x="564486" y="956337"/>
                  </a:moveTo>
                  <a:lnTo>
                    <a:pt x="563577" y="958782"/>
                  </a:lnTo>
                  <a:lnTo>
                    <a:pt x="563779" y="958786"/>
                  </a:lnTo>
                  <a:lnTo>
                    <a:pt x="563817" y="959019"/>
                  </a:lnTo>
                  <a:lnTo>
                    <a:pt x="569813" y="957297"/>
                  </a:lnTo>
                  <a:close/>
                  <a:moveTo>
                    <a:pt x="77242" y="948785"/>
                  </a:moveTo>
                  <a:lnTo>
                    <a:pt x="76092" y="949005"/>
                  </a:lnTo>
                  <a:lnTo>
                    <a:pt x="74792" y="951019"/>
                  </a:lnTo>
                  <a:lnTo>
                    <a:pt x="77867" y="949194"/>
                  </a:lnTo>
                  <a:close/>
                  <a:moveTo>
                    <a:pt x="1171997" y="944498"/>
                  </a:moveTo>
                  <a:lnTo>
                    <a:pt x="1167760" y="948213"/>
                  </a:lnTo>
                  <a:lnTo>
                    <a:pt x="1174189" y="948922"/>
                  </a:lnTo>
                  <a:close/>
                  <a:moveTo>
                    <a:pt x="534826" y="930095"/>
                  </a:moveTo>
                  <a:lnTo>
                    <a:pt x="534796" y="930119"/>
                  </a:lnTo>
                  <a:lnTo>
                    <a:pt x="534824" y="930145"/>
                  </a:lnTo>
                  <a:lnTo>
                    <a:pt x="534823" y="930115"/>
                  </a:lnTo>
                  <a:close/>
                  <a:moveTo>
                    <a:pt x="1593001" y="898738"/>
                  </a:moveTo>
                  <a:lnTo>
                    <a:pt x="1589963" y="902847"/>
                  </a:lnTo>
                  <a:lnTo>
                    <a:pt x="1592479" y="901445"/>
                  </a:lnTo>
                  <a:lnTo>
                    <a:pt x="1592599" y="901377"/>
                  </a:lnTo>
                  <a:close/>
                  <a:moveTo>
                    <a:pt x="1475579" y="895133"/>
                  </a:moveTo>
                  <a:lnTo>
                    <a:pt x="1475417" y="895159"/>
                  </a:lnTo>
                  <a:lnTo>
                    <a:pt x="1473135" y="896756"/>
                  </a:lnTo>
                  <a:lnTo>
                    <a:pt x="1466273" y="898207"/>
                  </a:lnTo>
                  <a:cubicBezTo>
                    <a:pt x="1466749" y="898112"/>
                    <a:pt x="1474560" y="903446"/>
                    <a:pt x="1471607" y="897826"/>
                  </a:cubicBezTo>
                  <a:lnTo>
                    <a:pt x="1473135" y="896756"/>
                  </a:lnTo>
                  <a:lnTo>
                    <a:pt x="1477767" y="895777"/>
                  </a:lnTo>
                  <a:close/>
                  <a:moveTo>
                    <a:pt x="1593718" y="892682"/>
                  </a:moveTo>
                  <a:lnTo>
                    <a:pt x="1590867" y="892730"/>
                  </a:lnTo>
                  <a:lnTo>
                    <a:pt x="1593380" y="896248"/>
                  </a:lnTo>
                  <a:lnTo>
                    <a:pt x="1593895" y="892864"/>
                  </a:lnTo>
                  <a:close/>
                  <a:moveTo>
                    <a:pt x="761947" y="891992"/>
                  </a:moveTo>
                  <a:lnTo>
                    <a:pt x="761518" y="892207"/>
                  </a:lnTo>
                  <a:lnTo>
                    <a:pt x="761950" y="892305"/>
                  </a:lnTo>
                  <a:close/>
                  <a:moveTo>
                    <a:pt x="864960" y="876871"/>
                  </a:moveTo>
                  <a:lnTo>
                    <a:pt x="864655" y="877133"/>
                  </a:lnTo>
                  <a:lnTo>
                    <a:pt x="864692" y="877126"/>
                  </a:lnTo>
                  <a:close/>
                  <a:moveTo>
                    <a:pt x="1545138" y="864993"/>
                  </a:moveTo>
                  <a:lnTo>
                    <a:pt x="1544748" y="866852"/>
                  </a:lnTo>
                  <a:lnTo>
                    <a:pt x="1551617" y="865060"/>
                  </a:lnTo>
                  <a:close/>
                  <a:moveTo>
                    <a:pt x="1023301" y="831639"/>
                  </a:moveTo>
                  <a:lnTo>
                    <a:pt x="1022130" y="832842"/>
                  </a:lnTo>
                  <a:lnTo>
                    <a:pt x="1024199" y="843219"/>
                  </a:lnTo>
                  <a:lnTo>
                    <a:pt x="1029258" y="845782"/>
                  </a:lnTo>
                  <a:close/>
                  <a:moveTo>
                    <a:pt x="1537268" y="805722"/>
                  </a:moveTo>
                  <a:lnTo>
                    <a:pt x="1534567" y="808101"/>
                  </a:lnTo>
                  <a:lnTo>
                    <a:pt x="1534502" y="808166"/>
                  </a:lnTo>
                  <a:lnTo>
                    <a:pt x="1534542" y="808242"/>
                  </a:lnTo>
                  <a:lnTo>
                    <a:pt x="1534473" y="808195"/>
                  </a:lnTo>
                  <a:lnTo>
                    <a:pt x="1534567" y="808291"/>
                  </a:lnTo>
                  <a:lnTo>
                    <a:pt x="1534542" y="808242"/>
                  </a:lnTo>
                  <a:lnTo>
                    <a:pt x="1535988" y="809230"/>
                  </a:lnTo>
                  <a:close/>
                  <a:moveTo>
                    <a:pt x="1704778" y="796939"/>
                  </a:moveTo>
                  <a:lnTo>
                    <a:pt x="1704683" y="797051"/>
                  </a:lnTo>
                  <a:lnTo>
                    <a:pt x="1704778" y="797051"/>
                  </a:lnTo>
                  <a:lnTo>
                    <a:pt x="1704523" y="797522"/>
                  </a:lnTo>
                  <a:lnTo>
                    <a:pt x="1704929" y="797541"/>
                  </a:lnTo>
                  <a:lnTo>
                    <a:pt x="1704778" y="797051"/>
                  </a:lnTo>
                  <a:close/>
                  <a:moveTo>
                    <a:pt x="2065273" y="768305"/>
                  </a:moveTo>
                  <a:lnTo>
                    <a:pt x="2065071" y="768448"/>
                  </a:lnTo>
                  <a:lnTo>
                    <a:pt x="2065241" y="768497"/>
                  </a:lnTo>
                  <a:lnTo>
                    <a:pt x="2065299" y="768381"/>
                  </a:lnTo>
                  <a:close/>
                  <a:moveTo>
                    <a:pt x="463192" y="749786"/>
                  </a:moveTo>
                  <a:lnTo>
                    <a:pt x="463100" y="750760"/>
                  </a:lnTo>
                  <a:lnTo>
                    <a:pt x="463541" y="749917"/>
                  </a:lnTo>
                  <a:close/>
                  <a:moveTo>
                    <a:pt x="2065706" y="738505"/>
                  </a:moveTo>
                  <a:lnTo>
                    <a:pt x="2067109" y="741520"/>
                  </a:lnTo>
                  <a:lnTo>
                    <a:pt x="2067205" y="741520"/>
                  </a:lnTo>
                  <a:lnTo>
                    <a:pt x="2067197" y="741631"/>
                  </a:lnTo>
                  <a:lnTo>
                    <a:pt x="2067205" y="741616"/>
                  </a:lnTo>
                  <a:lnTo>
                    <a:pt x="2068174" y="739642"/>
                  </a:lnTo>
                  <a:close/>
                  <a:moveTo>
                    <a:pt x="315758" y="731083"/>
                  </a:moveTo>
                  <a:lnTo>
                    <a:pt x="315732" y="731110"/>
                  </a:lnTo>
                  <a:lnTo>
                    <a:pt x="315938" y="731519"/>
                  </a:lnTo>
                  <a:lnTo>
                    <a:pt x="315614" y="731235"/>
                  </a:lnTo>
                  <a:lnTo>
                    <a:pt x="315565" y="731288"/>
                  </a:lnTo>
                  <a:lnTo>
                    <a:pt x="315938" y="731614"/>
                  </a:lnTo>
                  <a:lnTo>
                    <a:pt x="315267" y="731670"/>
                  </a:lnTo>
                  <a:lnTo>
                    <a:pt x="315260" y="731613"/>
                  </a:lnTo>
                  <a:lnTo>
                    <a:pt x="315201" y="731676"/>
                  </a:lnTo>
                  <a:lnTo>
                    <a:pt x="315267" y="731670"/>
                  </a:lnTo>
                  <a:lnTo>
                    <a:pt x="315341" y="732353"/>
                  </a:lnTo>
                  <a:lnTo>
                    <a:pt x="316429" y="731349"/>
                  </a:lnTo>
                  <a:close/>
                  <a:moveTo>
                    <a:pt x="1665346" y="713898"/>
                  </a:moveTo>
                  <a:lnTo>
                    <a:pt x="1664213" y="717995"/>
                  </a:lnTo>
                  <a:lnTo>
                    <a:pt x="1664439" y="719563"/>
                  </a:lnTo>
                  <a:close/>
                  <a:moveTo>
                    <a:pt x="1997821" y="710382"/>
                  </a:moveTo>
                  <a:lnTo>
                    <a:pt x="1997672" y="710850"/>
                  </a:lnTo>
                  <a:lnTo>
                    <a:pt x="1991950" y="711345"/>
                  </a:lnTo>
                  <a:lnTo>
                    <a:pt x="1991951" y="711353"/>
                  </a:lnTo>
                  <a:lnTo>
                    <a:pt x="1997767" y="710850"/>
                  </a:lnTo>
                  <a:lnTo>
                    <a:pt x="1998147" y="710850"/>
                  </a:lnTo>
                  <a:close/>
                  <a:moveTo>
                    <a:pt x="2124830" y="691281"/>
                  </a:moveTo>
                  <a:lnTo>
                    <a:pt x="2124736" y="691514"/>
                  </a:lnTo>
                  <a:lnTo>
                    <a:pt x="2124831" y="691419"/>
                  </a:lnTo>
                  <a:lnTo>
                    <a:pt x="2124867" y="694007"/>
                  </a:lnTo>
                  <a:lnTo>
                    <a:pt x="2127191" y="693911"/>
                  </a:lnTo>
                  <a:lnTo>
                    <a:pt x="2124926" y="691419"/>
                  </a:lnTo>
                  <a:lnTo>
                    <a:pt x="2124831" y="691419"/>
                  </a:lnTo>
                  <a:close/>
                  <a:moveTo>
                    <a:pt x="1143320" y="599882"/>
                  </a:moveTo>
                  <a:lnTo>
                    <a:pt x="1142804" y="601504"/>
                  </a:lnTo>
                  <a:lnTo>
                    <a:pt x="1142693" y="601554"/>
                  </a:lnTo>
                  <a:lnTo>
                    <a:pt x="1142803" y="601599"/>
                  </a:lnTo>
                  <a:lnTo>
                    <a:pt x="1145196" y="600848"/>
                  </a:lnTo>
                  <a:close/>
                  <a:moveTo>
                    <a:pt x="850403" y="531654"/>
                  </a:moveTo>
                  <a:lnTo>
                    <a:pt x="850264" y="532187"/>
                  </a:lnTo>
                  <a:lnTo>
                    <a:pt x="850515" y="532383"/>
                  </a:lnTo>
                  <a:lnTo>
                    <a:pt x="851250" y="532103"/>
                  </a:lnTo>
                  <a:close/>
                  <a:moveTo>
                    <a:pt x="828968" y="483692"/>
                  </a:moveTo>
                  <a:lnTo>
                    <a:pt x="828871" y="483707"/>
                  </a:lnTo>
                  <a:lnTo>
                    <a:pt x="829407" y="484282"/>
                  </a:lnTo>
                  <a:lnTo>
                    <a:pt x="829431" y="484250"/>
                  </a:lnTo>
                  <a:lnTo>
                    <a:pt x="829456" y="484225"/>
                  </a:lnTo>
                  <a:lnTo>
                    <a:pt x="829431" y="484155"/>
                  </a:lnTo>
                  <a:close/>
                  <a:moveTo>
                    <a:pt x="594559" y="455584"/>
                  </a:moveTo>
                  <a:lnTo>
                    <a:pt x="601874" y="462251"/>
                  </a:lnTo>
                  <a:lnTo>
                    <a:pt x="601510" y="456111"/>
                  </a:lnTo>
                  <a:close/>
                  <a:moveTo>
                    <a:pt x="1800615" y="446040"/>
                  </a:moveTo>
                  <a:lnTo>
                    <a:pt x="1800479" y="446176"/>
                  </a:lnTo>
                  <a:lnTo>
                    <a:pt x="1800538" y="446163"/>
                  </a:lnTo>
                  <a:lnTo>
                    <a:pt x="1800390" y="446266"/>
                  </a:lnTo>
                  <a:lnTo>
                    <a:pt x="1800385" y="446271"/>
                  </a:lnTo>
                  <a:lnTo>
                    <a:pt x="1800264" y="446530"/>
                  </a:lnTo>
                  <a:lnTo>
                    <a:pt x="1800720" y="446526"/>
                  </a:lnTo>
                  <a:lnTo>
                    <a:pt x="1800632" y="446118"/>
                  </a:lnTo>
                  <a:lnTo>
                    <a:pt x="1800600" y="446150"/>
                  </a:lnTo>
                  <a:lnTo>
                    <a:pt x="1800538" y="446163"/>
                  </a:lnTo>
                  <a:lnTo>
                    <a:pt x="1800628" y="446101"/>
                  </a:lnTo>
                  <a:close/>
                  <a:moveTo>
                    <a:pt x="1800576" y="445860"/>
                  </a:moveTo>
                  <a:lnTo>
                    <a:pt x="1800492" y="446041"/>
                  </a:lnTo>
                  <a:lnTo>
                    <a:pt x="1800605" y="445996"/>
                  </a:lnTo>
                  <a:close/>
                  <a:moveTo>
                    <a:pt x="421428" y="435912"/>
                  </a:moveTo>
                  <a:lnTo>
                    <a:pt x="420973" y="436650"/>
                  </a:lnTo>
                  <a:lnTo>
                    <a:pt x="421495" y="436462"/>
                  </a:lnTo>
                  <a:lnTo>
                    <a:pt x="421476" y="436435"/>
                  </a:lnTo>
                  <a:close/>
                  <a:moveTo>
                    <a:pt x="1839537" y="404429"/>
                  </a:moveTo>
                  <a:lnTo>
                    <a:pt x="1837486" y="405526"/>
                  </a:lnTo>
                  <a:cubicBezTo>
                    <a:pt x="1832509" y="408812"/>
                    <a:pt x="1829461" y="413146"/>
                    <a:pt x="1832223" y="420814"/>
                  </a:cubicBezTo>
                  <a:cubicBezTo>
                    <a:pt x="1834795" y="427910"/>
                    <a:pt x="1840343" y="429148"/>
                    <a:pt x="1846689" y="428791"/>
                  </a:cubicBezTo>
                  <a:lnTo>
                    <a:pt x="1851653" y="428379"/>
                  </a:lnTo>
                  <a:lnTo>
                    <a:pt x="1848034" y="426688"/>
                  </a:lnTo>
                  <a:close/>
                  <a:moveTo>
                    <a:pt x="983561" y="325792"/>
                  </a:moveTo>
                  <a:lnTo>
                    <a:pt x="983641" y="326513"/>
                  </a:lnTo>
                  <a:lnTo>
                    <a:pt x="985156" y="326468"/>
                  </a:lnTo>
                  <a:close/>
                  <a:moveTo>
                    <a:pt x="1229555" y="313713"/>
                  </a:moveTo>
                  <a:lnTo>
                    <a:pt x="1228528" y="313943"/>
                  </a:lnTo>
                  <a:lnTo>
                    <a:pt x="1228529" y="313943"/>
                  </a:lnTo>
                  <a:lnTo>
                    <a:pt x="1228945" y="314736"/>
                  </a:lnTo>
                  <a:close/>
                  <a:moveTo>
                    <a:pt x="1167390" y="310032"/>
                  </a:moveTo>
                  <a:lnTo>
                    <a:pt x="1167188" y="316420"/>
                  </a:lnTo>
                  <a:lnTo>
                    <a:pt x="1172242" y="316216"/>
                  </a:lnTo>
                  <a:close/>
                  <a:moveTo>
                    <a:pt x="1089006" y="272929"/>
                  </a:moveTo>
                  <a:lnTo>
                    <a:pt x="1086129" y="274891"/>
                  </a:lnTo>
                  <a:lnTo>
                    <a:pt x="1085969" y="275167"/>
                  </a:lnTo>
                  <a:lnTo>
                    <a:pt x="1086320" y="274891"/>
                  </a:lnTo>
                  <a:lnTo>
                    <a:pt x="1088942" y="274920"/>
                  </a:lnTo>
                  <a:close/>
                  <a:moveTo>
                    <a:pt x="981069" y="151257"/>
                  </a:moveTo>
                  <a:lnTo>
                    <a:pt x="981024" y="151290"/>
                  </a:lnTo>
                  <a:lnTo>
                    <a:pt x="981130" y="151264"/>
                  </a:lnTo>
                  <a:lnTo>
                    <a:pt x="981130" y="151257"/>
                  </a:lnTo>
                  <a:close/>
                  <a:moveTo>
                    <a:pt x="1106227" y="0"/>
                  </a:moveTo>
                  <a:lnTo>
                    <a:pt x="1106384" y="29"/>
                  </a:lnTo>
                  <a:lnTo>
                    <a:pt x="1106323" y="0"/>
                  </a:lnTo>
                  <a:lnTo>
                    <a:pt x="1180617" y="761"/>
                  </a:lnTo>
                  <a:lnTo>
                    <a:pt x="1180713" y="762"/>
                  </a:lnTo>
                  <a:lnTo>
                    <a:pt x="1180713" y="785"/>
                  </a:lnTo>
                  <a:lnTo>
                    <a:pt x="1219242" y="10536"/>
                  </a:lnTo>
                  <a:lnTo>
                    <a:pt x="1248908" y="36868"/>
                  </a:lnTo>
                  <a:lnTo>
                    <a:pt x="1249007" y="36861"/>
                  </a:lnTo>
                  <a:cubicBezTo>
                    <a:pt x="1268248" y="51149"/>
                    <a:pt x="1283202" y="68389"/>
                    <a:pt x="1287869" y="92773"/>
                  </a:cubicBezTo>
                  <a:lnTo>
                    <a:pt x="1287868" y="92775"/>
                  </a:lnTo>
                  <a:lnTo>
                    <a:pt x="1287964" y="92773"/>
                  </a:lnTo>
                  <a:cubicBezTo>
                    <a:pt x="1305872" y="116395"/>
                    <a:pt x="1306157" y="149066"/>
                    <a:pt x="1328160" y="170497"/>
                  </a:cubicBezTo>
                  <a:lnTo>
                    <a:pt x="1328065" y="170497"/>
                  </a:lnTo>
                  <a:cubicBezTo>
                    <a:pt x="1336399" y="175688"/>
                    <a:pt x="1342281" y="183617"/>
                    <a:pt x="1348555" y="191118"/>
                  </a:cubicBezTo>
                  <a:lnTo>
                    <a:pt x="1371402" y="209168"/>
                  </a:lnTo>
                  <a:lnTo>
                    <a:pt x="1371403" y="209168"/>
                  </a:lnTo>
                  <a:cubicBezTo>
                    <a:pt x="1392692" y="221313"/>
                    <a:pt x="1420731" y="221187"/>
                    <a:pt x="1440653" y="235796"/>
                  </a:cubicBezTo>
                  <a:lnTo>
                    <a:pt x="1457294" y="256286"/>
                  </a:lnTo>
                  <a:lnTo>
                    <a:pt x="1457415" y="256222"/>
                  </a:lnTo>
                  <a:cubicBezTo>
                    <a:pt x="1464844" y="267652"/>
                    <a:pt x="1484561" y="267843"/>
                    <a:pt x="1484751" y="285940"/>
                  </a:cubicBezTo>
                  <a:lnTo>
                    <a:pt x="1484698" y="286096"/>
                  </a:lnTo>
                  <a:lnTo>
                    <a:pt x="1502575" y="312169"/>
                  </a:lnTo>
                  <a:lnTo>
                    <a:pt x="1515361" y="340955"/>
                  </a:lnTo>
                  <a:lnTo>
                    <a:pt x="1515517" y="340995"/>
                  </a:lnTo>
                  <a:cubicBezTo>
                    <a:pt x="1542949" y="355568"/>
                    <a:pt x="1560285" y="392715"/>
                    <a:pt x="1600480" y="379095"/>
                  </a:cubicBezTo>
                  <a:lnTo>
                    <a:pt x="1600385" y="379190"/>
                  </a:lnTo>
                  <a:lnTo>
                    <a:pt x="1600327" y="379320"/>
                  </a:lnTo>
                  <a:lnTo>
                    <a:pt x="1600385" y="379285"/>
                  </a:lnTo>
                  <a:cubicBezTo>
                    <a:pt x="1634032" y="337851"/>
                    <a:pt x="1675984" y="320045"/>
                    <a:pt x="1723226" y="317429"/>
                  </a:cubicBezTo>
                  <a:cubicBezTo>
                    <a:pt x="1738973" y="316556"/>
                    <a:pt x="1755309" y="317372"/>
                    <a:pt x="1772120" y="319563"/>
                  </a:cubicBezTo>
                  <a:cubicBezTo>
                    <a:pt x="1793837" y="320706"/>
                    <a:pt x="1815554" y="321944"/>
                    <a:pt x="1837271" y="323087"/>
                  </a:cubicBezTo>
                  <a:cubicBezTo>
                    <a:pt x="1856274" y="322230"/>
                    <a:pt x="1872062" y="327421"/>
                    <a:pt x="1886099" y="335934"/>
                  </a:cubicBezTo>
                  <a:lnTo>
                    <a:pt x="1924268" y="368577"/>
                  </a:lnTo>
                  <a:lnTo>
                    <a:pt x="1924330" y="368617"/>
                  </a:lnTo>
                  <a:lnTo>
                    <a:pt x="1924362" y="368658"/>
                  </a:lnTo>
                  <a:lnTo>
                    <a:pt x="1924425" y="368712"/>
                  </a:lnTo>
                  <a:lnTo>
                    <a:pt x="1924395" y="368700"/>
                  </a:lnTo>
                  <a:lnTo>
                    <a:pt x="1948798" y="400001"/>
                  </a:lnTo>
                  <a:cubicBezTo>
                    <a:pt x="1958597" y="408717"/>
                    <a:pt x="1969812" y="416003"/>
                    <a:pt x="1981766" y="422814"/>
                  </a:cubicBezTo>
                  <a:cubicBezTo>
                    <a:pt x="2010531" y="439197"/>
                    <a:pt x="2036725" y="459580"/>
                    <a:pt x="2047203" y="493585"/>
                  </a:cubicBezTo>
                  <a:lnTo>
                    <a:pt x="2047114" y="493610"/>
                  </a:lnTo>
                  <a:lnTo>
                    <a:pt x="2047202" y="493680"/>
                  </a:lnTo>
                  <a:lnTo>
                    <a:pt x="2056131" y="513438"/>
                  </a:lnTo>
                  <a:lnTo>
                    <a:pt x="2056251" y="513397"/>
                  </a:lnTo>
                  <a:cubicBezTo>
                    <a:pt x="2077968" y="547782"/>
                    <a:pt x="2097971" y="583501"/>
                    <a:pt x="2132451" y="607599"/>
                  </a:cubicBezTo>
                  <a:lnTo>
                    <a:pt x="2132383" y="607704"/>
                  </a:lnTo>
                  <a:lnTo>
                    <a:pt x="2132451" y="607694"/>
                  </a:lnTo>
                  <a:cubicBezTo>
                    <a:pt x="2135594" y="614171"/>
                    <a:pt x="2138737" y="620648"/>
                    <a:pt x="2141881" y="627220"/>
                  </a:cubicBezTo>
                  <a:lnTo>
                    <a:pt x="2141880" y="627227"/>
                  </a:lnTo>
                  <a:lnTo>
                    <a:pt x="2141976" y="627125"/>
                  </a:lnTo>
                  <a:cubicBezTo>
                    <a:pt x="2175504" y="664749"/>
                    <a:pt x="2172551" y="716755"/>
                    <a:pt x="2194078" y="759046"/>
                  </a:cubicBezTo>
                  <a:lnTo>
                    <a:pt x="2194075" y="759043"/>
                  </a:lnTo>
                  <a:lnTo>
                    <a:pt x="2194078" y="759047"/>
                  </a:lnTo>
                  <a:cubicBezTo>
                    <a:pt x="2203508" y="770287"/>
                    <a:pt x="2210271" y="782574"/>
                    <a:pt x="2208461" y="797909"/>
                  </a:cubicBezTo>
                  <a:lnTo>
                    <a:pt x="2208443" y="798038"/>
                  </a:lnTo>
                  <a:lnTo>
                    <a:pt x="2222673" y="822211"/>
                  </a:lnTo>
                  <a:cubicBezTo>
                    <a:pt x="2226246" y="830755"/>
                    <a:pt x="2228851" y="839658"/>
                    <a:pt x="2231166" y="848665"/>
                  </a:cubicBezTo>
                  <a:lnTo>
                    <a:pt x="2247021" y="901867"/>
                  </a:lnTo>
                  <a:lnTo>
                    <a:pt x="2247132" y="901922"/>
                  </a:lnTo>
                  <a:cubicBezTo>
                    <a:pt x="2260658" y="915162"/>
                    <a:pt x="2261515" y="932974"/>
                    <a:pt x="2264659" y="950023"/>
                  </a:cubicBezTo>
                  <a:lnTo>
                    <a:pt x="2264659" y="950119"/>
                  </a:lnTo>
                  <a:lnTo>
                    <a:pt x="2264658" y="950118"/>
                  </a:lnTo>
                  <a:lnTo>
                    <a:pt x="2263693" y="1008256"/>
                  </a:lnTo>
                  <a:cubicBezTo>
                    <a:pt x="2262276" y="1027676"/>
                    <a:pt x="2261038" y="1047226"/>
                    <a:pt x="2263800" y="1067181"/>
                  </a:cubicBezTo>
                  <a:cubicBezTo>
                    <a:pt x="2267991" y="1096994"/>
                    <a:pt x="2246274" y="1126331"/>
                    <a:pt x="2218366" y="1139666"/>
                  </a:cubicBezTo>
                  <a:cubicBezTo>
                    <a:pt x="2153691" y="1170717"/>
                    <a:pt x="2148738" y="1228344"/>
                    <a:pt x="2150167" y="1286637"/>
                  </a:cubicBezTo>
                  <a:cubicBezTo>
                    <a:pt x="2151977" y="1360741"/>
                    <a:pt x="2130736" y="1381029"/>
                    <a:pt x="2059489" y="1365313"/>
                  </a:cubicBezTo>
                  <a:cubicBezTo>
                    <a:pt x="2033986" y="1359669"/>
                    <a:pt x="2011698" y="1361634"/>
                    <a:pt x="1999335" y="1380409"/>
                  </a:cubicBezTo>
                  <a:lnTo>
                    <a:pt x="1990538" y="1405102"/>
                  </a:lnTo>
                  <a:lnTo>
                    <a:pt x="1990623" y="1405223"/>
                  </a:lnTo>
                  <a:lnTo>
                    <a:pt x="1990528" y="1405128"/>
                  </a:lnTo>
                  <a:cubicBezTo>
                    <a:pt x="2000529" y="1420367"/>
                    <a:pt x="2010531" y="1435607"/>
                    <a:pt x="2020532" y="1450752"/>
                  </a:cubicBezTo>
                  <a:lnTo>
                    <a:pt x="2020525" y="1450857"/>
                  </a:lnTo>
                  <a:lnTo>
                    <a:pt x="2020533" y="1450848"/>
                  </a:lnTo>
                  <a:cubicBezTo>
                    <a:pt x="2029295" y="1459039"/>
                    <a:pt x="2039106" y="1466469"/>
                    <a:pt x="2038725" y="1480280"/>
                  </a:cubicBezTo>
                  <a:lnTo>
                    <a:pt x="2038630" y="1480375"/>
                  </a:lnTo>
                  <a:lnTo>
                    <a:pt x="2038630" y="1480375"/>
                  </a:lnTo>
                  <a:lnTo>
                    <a:pt x="2038725" y="1480280"/>
                  </a:lnTo>
                  <a:cubicBezTo>
                    <a:pt x="2071586" y="1547812"/>
                    <a:pt x="2059966" y="1603153"/>
                    <a:pt x="2002340" y="1663827"/>
                  </a:cubicBezTo>
                  <a:cubicBezTo>
                    <a:pt x="1989267" y="1677614"/>
                    <a:pt x="1970086" y="1688080"/>
                    <a:pt x="1963080" y="1706314"/>
                  </a:cubicBezTo>
                  <a:lnTo>
                    <a:pt x="1960818" y="1727477"/>
                  </a:lnTo>
                  <a:lnTo>
                    <a:pt x="1960906" y="1727454"/>
                  </a:lnTo>
                  <a:cubicBezTo>
                    <a:pt x="1967574" y="1739646"/>
                    <a:pt x="1974146" y="1751838"/>
                    <a:pt x="1970621" y="1766602"/>
                  </a:cubicBezTo>
                  <a:lnTo>
                    <a:pt x="1970613" y="1766626"/>
                  </a:lnTo>
                  <a:lnTo>
                    <a:pt x="1987317" y="1789703"/>
                  </a:lnTo>
                  <a:cubicBezTo>
                    <a:pt x="2000560" y="1813487"/>
                    <a:pt x="2003007" y="1839348"/>
                    <a:pt x="1993291" y="1870138"/>
                  </a:cubicBezTo>
                  <a:cubicBezTo>
                    <a:pt x="1976051" y="1924907"/>
                    <a:pt x="1972050" y="1983962"/>
                    <a:pt x="1909757" y="2014251"/>
                  </a:cubicBezTo>
                  <a:cubicBezTo>
                    <a:pt x="1889278" y="2024252"/>
                    <a:pt x="1885659" y="2053304"/>
                    <a:pt x="1887278" y="2077973"/>
                  </a:cubicBezTo>
                  <a:lnTo>
                    <a:pt x="1887276" y="2077973"/>
                  </a:lnTo>
                  <a:lnTo>
                    <a:pt x="1887277" y="2077974"/>
                  </a:lnTo>
                  <a:cubicBezTo>
                    <a:pt x="1897850" y="2114645"/>
                    <a:pt x="1931283" y="2138743"/>
                    <a:pt x="1940808" y="2175986"/>
                  </a:cubicBezTo>
                  <a:lnTo>
                    <a:pt x="1940808" y="2176081"/>
                  </a:lnTo>
                  <a:cubicBezTo>
                    <a:pt x="1970526" y="2234469"/>
                    <a:pt x="1955857" y="2287904"/>
                    <a:pt x="1916424" y="2333815"/>
                  </a:cubicBezTo>
                  <a:cubicBezTo>
                    <a:pt x="1889944" y="2364581"/>
                    <a:pt x="1870323" y="2393823"/>
                    <a:pt x="1863846" y="2436018"/>
                  </a:cubicBezTo>
                  <a:cubicBezTo>
                    <a:pt x="1856416" y="2484310"/>
                    <a:pt x="1820412" y="2519076"/>
                    <a:pt x="1782883" y="2549461"/>
                  </a:cubicBezTo>
                  <a:cubicBezTo>
                    <a:pt x="1664297" y="2645282"/>
                    <a:pt x="1525518" y="2695384"/>
                    <a:pt x="1378261" y="2724340"/>
                  </a:cubicBezTo>
                  <a:cubicBezTo>
                    <a:pt x="1266438" y="2746343"/>
                    <a:pt x="1152995" y="2760440"/>
                    <a:pt x="1039076" y="2753296"/>
                  </a:cubicBezTo>
                  <a:cubicBezTo>
                    <a:pt x="822573" y="2739771"/>
                    <a:pt x="618071" y="2687764"/>
                    <a:pt x="443382" y="2550509"/>
                  </a:cubicBezTo>
                  <a:cubicBezTo>
                    <a:pt x="432524" y="2541936"/>
                    <a:pt x="420808" y="2532697"/>
                    <a:pt x="419189" y="2516885"/>
                  </a:cubicBezTo>
                  <a:lnTo>
                    <a:pt x="419323" y="2516691"/>
                  </a:lnTo>
                  <a:lnTo>
                    <a:pt x="419189" y="2516790"/>
                  </a:lnTo>
                  <a:lnTo>
                    <a:pt x="401494" y="2497003"/>
                  </a:lnTo>
                  <a:lnTo>
                    <a:pt x="401473" y="2497074"/>
                  </a:lnTo>
                  <a:cubicBezTo>
                    <a:pt x="389567" y="2482786"/>
                    <a:pt x="382519" y="2467641"/>
                    <a:pt x="392044" y="2449163"/>
                  </a:cubicBezTo>
                  <a:lnTo>
                    <a:pt x="391970" y="2448747"/>
                  </a:lnTo>
                  <a:lnTo>
                    <a:pt x="376362" y="2380309"/>
                  </a:lnTo>
                  <a:cubicBezTo>
                    <a:pt x="373356" y="2368992"/>
                    <a:pt x="369609" y="2357952"/>
                    <a:pt x="364303" y="2347497"/>
                  </a:cubicBezTo>
                  <a:lnTo>
                    <a:pt x="342978" y="2318309"/>
                  </a:lnTo>
                  <a:lnTo>
                    <a:pt x="342894" y="2318289"/>
                  </a:lnTo>
                  <a:cubicBezTo>
                    <a:pt x="337369" y="2314860"/>
                    <a:pt x="333131" y="2310669"/>
                    <a:pt x="330154" y="2305728"/>
                  </a:cubicBezTo>
                  <a:lnTo>
                    <a:pt x="324987" y="2288668"/>
                  </a:lnTo>
                  <a:lnTo>
                    <a:pt x="324891" y="2288666"/>
                  </a:lnTo>
                  <a:lnTo>
                    <a:pt x="324987" y="2288666"/>
                  </a:lnTo>
                  <a:cubicBezTo>
                    <a:pt x="301746" y="2265616"/>
                    <a:pt x="315462" y="2238469"/>
                    <a:pt x="316509" y="2212657"/>
                  </a:cubicBezTo>
                  <a:lnTo>
                    <a:pt x="316574" y="2212570"/>
                  </a:lnTo>
                  <a:lnTo>
                    <a:pt x="339025" y="2148566"/>
                  </a:lnTo>
                  <a:cubicBezTo>
                    <a:pt x="347823" y="2127742"/>
                    <a:pt x="358277" y="2107644"/>
                    <a:pt x="371469" y="2088737"/>
                  </a:cubicBezTo>
                  <a:lnTo>
                    <a:pt x="371564" y="2088737"/>
                  </a:lnTo>
                  <a:lnTo>
                    <a:pt x="362134" y="2071402"/>
                  </a:lnTo>
                  <a:lnTo>
                    <a:pt x="361932" y="2071226"/>
                  </a:lnTo>
                  <a:lnTo>
                    <a:pt x="319653" y="2054316"/>
                  </a:lnTo>
                  <a:lnTo>
                    <a:pt x="286509" y="2023290"/>
                  </a:lnTo>
                  <a:lnTo>
                    <a:pt x="286315" y="2023205"/>
                  </a:lnTo>
                  <a:cubicBezTo>
                    <a:pt x="277648" y="2016157"/>
                    <a:pt x="268980" y="2009108"/>
                    <a:pt x="260312" y="2002060"/>
                  </a:cubicBezTo>
                  <a:lnTo>
                    <a:pt x="260407" y="2002060"/>
                  </a:lnTo>
                  <a:lnTo>
                    <a:pt x="260484" y="2001853"/>
                  </a:lnTo>
                  <a:lnTo>
                    <a:pt x="260312" y="2001964"/>
                  </a:lnTo>
                  <a:cubicBezTo>
                    <a:pt x="239548" y="1988438"/>
                    <a:pt x="235356" y="1968817"/>
                    <a:pt x="239643" y="1946052"/>
                  </a:cubicBezTo>
                  <a:lnTo>
                    <a:pt x="239768" y="1946080"/>
                  </a:lnTo>
                  <a:lnTo>
                    <a:pt x="258044" y="1905442"/>
                  </a:lnTo>
                  <a:cubicBezTo>
                    <a:pt x="273492" y="1863732"/>
                    <a:pt x="282029" y="1819583"/>
                    <a:pt x="298603" y="1778221"/>
                  </a:cubicBezTo>
                  <a:cubicBezTo>
                    <a:pt x="301079" y="1772125"/>
                    <a:pt x="301841" y="1766791"/>
                    <a:pt x="308699" y="1765077"/>
                  </a:cubicBezTo>
                  <a:lnTo>
                    <a:pt x="308807" y="1764879"/>
                  </a:lnTo>
                  <a:lnTo>
                    <a:pt x="308700" y="1764982"/>
                  </a:lnTo>
                  <a:cubicBezTo>
                    <a:pt x="310890" y="1734406"/>
                    <a:pt x="287268" y="1718500"/>
                    <a:pt x="271266" y="1698116"/>
                  </a:cubicBezTo>
                  <a:lnTo>
                    <a:pt x="230072" y="1642651"/>
                  </a:lnTo>
                  <a:lnTo>
                    <a:pt x="229928" y="1642586"/>
                  </a:lnTo>
                  <a:cubicBezTo>
                    <a:pt x="214497" y="1619155"/>
                    <a:pt x="202877" y="1594770"/>
                    <a:pt x="209449" y="1565529"/>
                  </a:cubicBezTo>
                  <a:lnTo>
                    <a:pt x="209575" y="1565555"/>
                  </a:lnTo>
                  <a:lnTo>
                    <a:pt x="209544" y="1565529"/>
                  </a:lnTo>
                  <a:cubicBezTo>
                    <a:pt x="203829" y="1553289"/>
                    <a:pt x="203853" y="1542025"/>
                    <a:pt x="206698" y="1531251"/>
                  </a:cubicBezTo>
                  <a:lnTo>
                    <a:pt x="220648" y="1500203"/>
                  </a:lnTo>
                  <a:lnTo>
                    <a:pt x="220784" y="1499806"/>
                  </a:lnTo>
                  <a:cubicBezTo>
                    <a:pt x="224022" y="1453895"/>
                    <a:pt x="268028" y="1442179"/>
                    <a:pt x="293079" y="1414652"/>
                  </a:cubicBezTo>
                  <a:cubicBezTo>
                    <a:pt x="300580" y="1406365"/>
                    <a:pt x="311992" y="1401079"/>
                    <a:pt x="315099" y="1390676"/>
                  </a:cubicBezTo>
                  <a:lnTo>
                    <a:pt x="314987" y="1378363"/>
                  </a:lnTo>
                  <a:lnTo>
                    <a:pt x="314986" y="1378363"/>
                  </a:lnTo>
                  <a:cubicBezTo>
                    <a:pt x="313366" y="1370504"/>
                    <a:pt x="314271" y="1362122"/>
                    <a:pt x="313950" y="1353978"/>
                  </a:cubicBezTo>
                  <a:lnTo>
                    <a:pt x="305583" y="1331096"/>
                  </a:lnTo>
                  <a:lnTo>
                    <a:pt x="287845" y="1325434"/>
                  </a:lnTo>
                  <a:cubicBezTo>
                    <a:pt x="270718" y="1324100"/>
                    <a:pt x="255359" y="1334190"/>
                    <a:pt x="239357" y="1341120"/>
                  </a:cubicBezTo>
                  <a:cubicBezTo>
                    <a:pt x="198209" y="1358931"/>
                    <a:pt x="156870" y="1371409"/>
                    <a:pt x="116675" y="1338357"/>
                  </a:cubicBezTo>
                  <a:lnTo>
                    <a:pt x="116702" y="1338234"/>
                  </a:lnTo>
                  <a:lnTo>
                    <a:pt x="116675" y="1338262"/>
                  </a:lnTo>
                  <a:lnTo>
                    <a:pt x="106152" y="1330204"/>
                  </a:lnTo>
                  <a:lnTo>
                    <a:pt x="106007" y="1330261"/>
                  </a:lnTo>
                  <a:cubicBezTo>
                    <a:pt x="89243" y="1307972"/>
                    <a:pt x="92767" y="1285589"/>
                    <a:pt x="105816" y="1263205"/>
                  </a:cubicBezTo>
                  <a:lnTo>
                    <a:pt x="105816" y="1263204"/>
                  </a:lnTo>
                  <a:lnTo>
                    <a:pt x="78004" y="1196625"/>
                  </a:lnTo>
                  <a:lnTo>
                    <a:pt x="77949" y="1196387"/>
                  </a:lnTo>
                  <a:lnTo>
                    <a:pt x="51857" y="1154965"/>
                  </a:lnTo>
                  <a:lnTo>
                    <a:pt x="30232" y="1110894"/>
                  </a:lnTo>
                  <a:lnTo>
                    <a:pt x="30093" y="1110805"/>
                  </a:lnTo>
                  <a:lnTo>
                    <a:pt x="27331" y="1111567"/>
                  </a:lnTo>
                  <a:lnTo>
                    <a:pt x="27331" y="1111566"/>
                  </a:lnTo>
                  <a:lnTo>
                    <a:pt x="27330" y="1111567"/>
                  </a:lnTo>
                  <a:cubicBezTo>
                    <a:pt x="24473" y="1105090"/>
                    <a:pt x="21711" y="1098708"/>
                    <a:pt x="18853" y="1092231"/>
                  </a:cubicBezTo>
                  <a:lnTo>
                    <a:pt x="18874" y="1092230"/>
                  </a:lnTo>
                  <a:lnTo>
                    <a:pt x="11971" y="1083253"/>
                  </a:lnTo>
                  <a:cubicBezTo>
                    <a:pt x="11162" y="1079729"/>
                    <a:pt x="11566" y="1075800"/>
                    <a:pt x="12281" y="1071752"/>
                  </a:cubicBezTo>
                  <a:lnTo>
                    <a:pt x="12948" y="1008037"/>
                  </a:lnTo>
                  <a:lnTo>
                    <a:pt x="12947" y="1008030"/>
                  </a:lnTo>
                  <a:cubicBezTo>
                    <a:pt x="9876" y="993100"/>
                    <a:pt x="-2787" y="978651"/>
                    <a:pt x="557" y="963480"/>
                  </a:cubicBezTo>
                  <a:lnTo>
                    <a:pt x="10174" y="948040"/>
                  </a:lnTo>
                  <a:lnTo>
                    <a:pt x="10091" y="947833"/>
                  </a:lnTo>
                  <a:cubicBezTo>
                    <a:pt x="40666" y="923925"/>
                    <a:pt x="66574" y="900874"/>
                    <a:pt x="52001" y="853535"/>
                  </a:cubicBezTo>
                  <a:cubicBezTo>
                    <a:pt x="47238" y="837914"/>
                    <a:pt x="63717" y="810768"/>
                    <a:pt x="77623" y="795528"/>
                  </a:cubicBezTo>
                  <a:cubicBezTo>
                    <a:pt x="103436" y="767429"/>
                    <a:pt x="121057" y="740759"/>
                    <a:pt x="107722" y="700468"/>
                  </a:cubicBezTo>
                  <a:cubicBezTo>
                    <a:pt x="104484" y="690753"/>
                    <a:pt x="113628" y="676942"/>
                    <a:pt x="117057" y="664940"/>
                  </a:cubicBezTo>
                  <a:lnTo>
                    <a:pt x="117151" y="665129"/>
                  </a:lnTo>
                  <a:lnTo>
                    <a:pt x="133582" y="633817"/>
                  </a:lnTo>
                  <a:cubicBezTo>
                    <a:pt x="140678" y="624530"/>
                    <a:pt x="149107" y="616219"/>
                    <a:pt x="158013" y="608361"/>
                  </a:cubicBezTo>
                  <a:cubicBezTo>
                    <a:pt x="186398" y="583311"/>
                    <a:pt x="211353" y="557022"/>
                    <a:pt x="211258" y="515302"/>
                  </a:cubicBezTo>
                  <a:cubicBezTo>
                    <a:pt x="211258" y="494252"/>
                    <a:pt x="221736" y="485679"/>
                    <a:pt x="244786" y="479393"/>
                  </a:cubicBezTo>
                  <a:cubicBezTo>
                    <a:pt x="273837" y="471297"/>
                    <a:pt x="299745" y="448437"/>
                    <a:pt x="309270" y="417576"/>
                  </a:cubicBezTo>
                  <a:cubicBezTo>
                    <a:pt x="324510" y="368331"/>
                    <a:pt x="396329" y="321564"/>
                    <a:pt x="445097" y="336327"/>
                  </a:cubicBezTo>
                  <a:cubicBezTo>
                    <a:pt x="482149" y="347567"/>
                    <a:pt x="514629" y="360140"/>
                    <a:pt x="549872" y="327660"/>
                  </a:cubicBezTo>
                  <a:cubicBezTo>
                    <a:pt x="556444" y="321611"/>
                    <a:pt x="566874" y="318492"/>
                    <a:pt x="578078" y="319016"/>
                  </a:cubicBezTo>
                  <a:lnTo>
                    <a:pt x="610804" y="332182"/>
                  </a:lnTo>
                  <a:lnTo>
                    <a:pt x="610833" y="332136"/>
                  </a:lnTo>
                  <a:cubicBezTo>
                    <a:pt x="638550" y="339280"/>
                    <a:pt x="662839" y="355568"/>
                    <a:pt x="681508" y="374332"/>
                  </a:cubicBezTo>
                  <a:cubicBezTo>
                    <a:pt x="710940" y="403955"/>
                    <a:pt x="743706" y="411479"/>
                    <a:pt x="782187" y="408050"/>
                  </a:cubicBezTo>
                  <a:lnTo>
                    <a:pt x="782196" y="408093"/>
                  </a:lnTo>
                  <a:lnTo>
                    <a:pt x="782283" y="407955"/>
                  </a:lnTo>
                  <a:cubicBezTo>
                    <a:pt x="811524" y="407193"/>
                    <a:pt x="843529" y="422338"/>
                    <a:pt x="855339" y="372141"/>
                  </a:cubicBezTo>
                  <a:cubicBezTo>
                    <a:pt x="859245" y="355663"/>
                    <a:pt x="901726" y="345090"/>
                    <a:pt x="906298" y="312991"/>
                  </a:cubicBezTo>
                  <a:lnTo>
                    <a:pt x="906599" y="312698"/>
                  </a:lnTo>
                  <a:lnTo>
                    <a:pt x="906107" y="312991"/>
                  </a:lnTo>
                  <a:cubicBezTo>
                    <a:pt x="919632" y="274606"/>
                    <a:pt x="880580" y="262414"/>
                    <a:pt x="868102" y="236982"/>
                  </a:cubicBezTo>
                  <a:lnTo>
                    <a:pt x="868164" y="236902"/>
                  </a:lnTo>
                  <a:lnTo>
                    <a:pt x="854727" y="205382"/>
                  </a:lnTo>
                  <a:cubicBezTo>
                    <a:pt x="851303" y="176539"/>
                    <a:pt x="874842" y="155090"/>
                    <a:pt x="896772" y="133159"/>
                  </a:cubicBezTo>
                  <a:lnTo>
                    <a:pt x="897957" y="132470"/>
                  </a:lnTo>
                  <a:lnTo>
                    <a:pt x="896677" y="133064"/>
                  </a:lnTo>
                  <a:cubicBezTo>
                    <a:pt x="955065" y="70771"/>
                    <a:pt x="1014120" y="9430"/>
                    <a:pt x="1106227" y="0"/>
                  </a:cubicBezTo>
                  <a:close/>
                </a:path>
              </a:pathLst>
            </a:custGeom>
            <a:solidFill>
              <a:srgbClr val="2E2E2F">
                <a:alpha val="10000"/>
              </a:srgbClr>
            </a:solidFill>
            <a:ln w="9525" cap="flat">
              <a:noFill/>
              <a:prstDash val="solid"/>
              <a:miter/>
            </a:ln>
          </p:spPr>
          <p:txBody>
            <a:bodyPr wrap="square" rtlCol="0" anchor="ctr">
              <a:noAutofit/>
            </a:bodyPr>
            <a:lstStyle/>
            <a:p>
              <a:endParaRPr lang="en-IN"/>
            </a:p>
          </p:txBody>
        </p:sp>
      </p:grpSp>
      <p:grpSp>
        <p:nvGrpSpPr>
          <p:cNvPr id="7" name="Group 6">
            <a:extLst>
              <a:ext uri="{FF2B5EF4-FFF2-40B4-BE49-F238E27FC236}">
                <a16:creationId xmlns:a16="http://schemas.microsoft.com/office/drawing/2014/main" id="{380FE6BF-D3BB-0DBD-042D-3247C014CBB2}"/>
              </a:ext>
            </a:extLst>
          </p:cNvPr>
          <p:cNvGrpSpPr/>
          <p:nvPr/>
        </p:nvGrpSpPr>
        <p:grpSpPr>
          <a:xfrm>
            <a:off x="8927306" y="2914581"/>
            <a:ext cx="2187995" cy="2686413"/>
            <a:chOff x="8927306" y="2914581"/>
            <a:chExt cx="2187995" cy="2686413"/>
          </a:xfrm>
        </p:grpSpPr>
        <p:grpSp>
          <p:nvGrpSpPr>
            <p:cNvPr id="318" name="Graphic 6">
              <a:extLst>
                <a:ext uri="{FF2B5EF4-FFF2-40B4-BE49-F238E27FC236}">
                  <a16:creationId xmlns:a16="http://schemas.microsoft.com/office/drawing/2014/main" id="{06889CBA-24AA-715D-114B-36EBC83C64CE}"/>
                </a:ext>
              </a:extLst>
            </p:cNvPr>
            <p:cNvGrpSpPr/>
            <p:nvPr/>
          </p:nvGrpSpPr>
          <p:grpSpPr>
            <a:xfrm>
              <a:off x="8934927" y="2934470"/>
              <a:ext cx="2180374" cy="2666524"/>
              <a:chOff x="8702703" y="2090737"/>
              <a:chExt cx="2180374" cy="2666524"/>
            </a:xfrm>
          </p:grpSpPr>
          <p:sp>
            <p:nvSpPr>
              <p:cNvPr id="319" name="Freeform: Shape 318">
                <a:extLst>
                  <a:ext uri="{FF2B5EF4-FFF2-40B4-BE49-F238E27FC236}">
                    <a16:creationId xmlns:a16="http://schemas.microsoft.com/office/drawing/2014/main" id="{592A2414-84CE-4CA3-6A52-5F6AFADBF15B}"/>
                  </a:ext>
                </a:extLst>
              </p:cNvPr>
              <p:cNvSpPr/>
              <p:nvPr/>
            </p:nvSpPr>
            <p:spPr>
              <a:xfrm>
                <a:off x="9217723" y="4130229"/>
                <a:ext cx="1601149" cy="627031"/>
              </a:xfrm>
              <a:custGeom>
                <a:avLst/>
                <a:gdLst>
                  <a:gd name="connsiteX0" fmla="*/ 1592009 w 1601149"/>
                  <a:gd name="connsiteY0" fmla="*/ 191 h 627031"/>
                  <a:gd name="connsiteX1" fmla="*/ 1435798 w 1601149"/>
                  <a:gd name="connsiteY1" fmla="*/ 246507 h 627031"/>
                  <a:gd name="connsiteX2" fmla="*/ 1257395 w 1601149"/>
                  <a:gd name="connsiteY2" fmla="*/ 335947 h 627031"/>
                  <a:gd name="connsiteX3" fmla="*/ 962978 w 1601149"/>
                  <a:gd name="connsiteY3" fmla="*/ 543878 h 627031"/>
                  <a:gd name="connsiteX4" fmla="*/ 450532 w 1601149"/>
                  <a:gd name="connsiteY4" fmla="*/ 621602 h 627031"/>
                  <a:gd name="connsiteX5" fmla="*/ 46482 w 1601149"/>
                  <a:gd name="connsiteY5" fmla="*/ 487490 h 627031"/>
                  <a:gd name="connsiteX6" fmla="*/ 0 w 1601149"/>
                  <a:gd name="connsiteY6" fmla="*/ 448437 h 627031"/>
                  <a:gd name="connsiteX7" fmla="*/ 37624 w 1601149"/>
                  <a:gd name="connsiteY7" fmla="*/ 429482 h 627031"/>
                  <a:gd name="connsiteX8" fmla="*/ 224980 w 1601149"/>
                  <a:gd name="connsiteY8" fmla="*/ 516446 h 627031"/>
                  <a:gd name="connsiteX9" fmla="*/ 1092898 w 1601149"/>
                  <a:gd name="connsiteY9" fmla="*/ 403860 h 627031"/>
                  <a:gd name="connsiteX10" fmla="*/ 1263301 w 1601149"/>
                  <a:gd name="connsiteY10" fmla="*/ 243078 h 627031"/>
                  <a:gd name="connsiteX11" fmla="*/ 1294066 w 1601149"/>
                  <a:gd name="connsiteY11" fmla="*/ 209836 h 627031"/>
                  <a:gd name="connsiteX12" fmla="*/ 1391317 w 1601149"/>
                  <a:gd name="connsiteY12" fmla="*/ 197168 h 627031"/>
                  <a:gd name="connsiteX13" fmla="*/ 1558576 w 1601149"/>
                  <a:gd name="connsiteY13" fmla="*/ 46387 h 627031"/>
                  <a:gd name="connsiteX14" fmla="*/ 1592009 w 1601149"/>
                  <a:gd name="connsiteY14" fmla="*/ 0 h 62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1149" h="627031">
                    <a:moveTo>
                      <a:pt x="1592009" y="191"/>
                    </a:moveTo>
                    <a:cubicBezTo>
                      <a:pt x="1628870" y="110776"/>
                      <a:pt x="1549718" y="244031"/>
                      <a:pt x="1435798" y="246507"/>
                    </a:cubicBezTo>
                    <a:cubicBezTo>
                      <a:pt x="1357122" y="248222"/>
                      <a:pt x="1301782" y="272796"/>
                      <a:pt x="1257395" y="335947"/>
                    </a:cubicBezTo>
                    <a:cubicBezTo>
                      <a:pt x="1184434" y="439579"/>
                      <a:pt x="1070229" y="487109"/>
                      <a:pt x="962978" y="543878"/>
                    </a:cubicBezTo>
                    <a:cubicBezTo>
                      <a:pt x="801053" y="629698"/>
                      <a:pt x="627698" y="634651"/>
                      <a:pt x="450532" y="621602"/>
                    </a:cubicBezTo>
                    <a:cubicBezTo>
                      <a:pt x="303943" y="610839"/>
                      <a:pt x="171926" y="559499"/>
                      <a:pt x="46482" y="487490"/>
                    </a:cubicBezTo>
                    <a:cubicBezTo>
                      <a:pt x="29051" y="477489"/>
                      <a:pt x="11239" y="466440"/>
                      <a:pt x="0" y="448437"/>
                    </a:cubicBezTo>
                    <a:cubicBezTo>
                      <a:pt x="7048" y="431292"/>
                      <a:pt x="21336" y="428340"/>
                      <a:pt x="37624" y="429482"/>
                    </a:cubicBezTo>
                    <a:cubicBezTo>
                      <a:pt x="102489" y="453200"/>
                      <a:pt x="157353" y="498634"/>
                      <a:pt x="224980" y="516446"/>
                    </a:cubicBezTo>
                    <a:cubicBezTo>
                      <a:pt x="531686" y="612267"/>
                      <a:pt x="822770" y="588741"/>
                      <a:pt x="1092898" y="403860"/>
                    </a:cubicBezTo>
                    <a:cubicBezTo>
                      <a:pt x="1158145" y="359188"/>
                      <a:pt x="1221105" y="312135"/>
                      <a:pt x="1263301" y="243078"/>
                    </a:cubicBezTo>
                    <a:cubicBezTo>
                      <a:pt x="1269397" y="228219"/>
                      <a:pt x="1279303" y="216789"/>
                      <a:pt x="1294066" y="209836"/>
                    </a:cubicBezTo>
                    <a:cubicBezTo>
                      <a:pt x="1325118" y="195358"/>
                      <a:pt x="1358551" y="199454"/>
                      <a:pt x="1391317" y="197168"/>
                    </a:cubicBezTo>
                    <a:cubicBezTo>
                      <a:pt x="1494663" y="190215"/>
                      <a:pt x="1538574" y="150019"/>
                      <a:pt x="1558576" y="46387"/>
                    </a:cubicBezTo>
                    <a:cubicBezTo>
                      <a:pt x="1562481" y="26099"/>
                      <a:pt x="1559243" y="-95"/>
                      <a:pt x="1592009" y="0"/>
                    </a:cubicBezTo>
                    <a:close/>
                  </a:path>
                </a:pathLst>
              </a:custGeom>
              <a:solidFill>
                <a:srgbClr val="2D2D2E"/>
              </a:solidFill>
              <a:ln w="9525"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D5DE56E-4CC2-33F3-F693-391E88FC0A94}"/>
                  </a:ext>
                </a:extLst>
              </p:cNvPr>
              <p:cNvSpPr/>
              <p:nvPr/>
            </p:nvSpPr>
            <p:spPr>
              <a:xfrm>
                <a:off x="9006265" y="2278368"/>
                <a:ext cx="702853" cy="378153"/>
              </a:xfrm>
              <a:custGeom>
                <a:avLst/>
                <a:gdLst>
                  <a:gd name="connsiteX0" fmla="*/ 353286 w 702853"/>
                  <a:gd name="connsiteY0" fmla="*/ 288428 h 378153"/>
                  <a:gd name="connsiteX1" fmla="*/ 380432 w 702853"/>
                  <a:gd name="connsiteY1" fmla="*/ 273093 h 378153"/>
                  <a:gd name="connsiteX2" fmla="*/ 450059 w 702853"/>
                  <a:gd name="connsiteY2" fmla="*/ 224039 h 378153"/>
                  <a:gd name="connsiteX3" fmla="*/ 479397 w 702853"/>
                  <a:gd name="connsiteY3" fmla="*/ 203465 h 378153"/>
                  <a:gd name="connsiteX4" fmla="*/ 536927 w 702853"/>
                  <a:gd name="connsiteY4" fmla="*/ 105929 h 378153"/>
                  <a:gd name="connsiteX5" fmla="*/ 579885 w 702853"/>
                  <a:gd name="connsiteY5" fmla="*/ 80593 h 378153"/>
                  <a:gd name="connsiteX6" fmla="*/ 592934 w 702853"/>
                  <a:gd name="connsiteY6" fmla="*/ 40016 h 378153"/>
                  <a:gd name="connsiteX7" fmla="*/ 656657 w 702853"/>
                  <a:gd name="connsiteY7" fmla="*/ 1821 h 378153"/>
                  <a:gd name="connsiteX8" fmla="*/ 702853 w 702853"/>
                  <a:gd name="connsiteY8" fmla="*/ 46398 h 378153"/>
                  <a:gd name="connsiteX9" fmla="*/ 692852 w 702853"/>
                  <a:gd name="connsiteY9" fmla="*/ 64305 h 378153"/>
                  <a:gd name="connsiteX10" fmla="*/ 632654 w 702853"/>
                  <a:gd name="connsiteY10" fmla="*/ 99262 h 378153"/>
                  <a:gd name="connsiteX11" fmla="*/ 595506 w 702853"/>
                  <a:gd name="connsiteY11" fmla="*/ 142886 h 378153"/>
                  <a:gd name="connsiteX12" fmla="*/ 588363 w 702853"/>
                  <a:gd name="connsiteY12" fmla="*/ 214609 h 378153"/>
                  <a:gd name="connsiteX13" fmla="*/ 546452 w 702853"/>
                  <a:gd name="connsiteY13" fmla="*/ 244042 h 378153"/>
                  <a:gd name="connsiteX14" fmla="*/ 515115 w 702853"/>
                  <a:gd name="connsiteY14" fmla="*/ 243375 h 378153"/>
                  <a:gd name="connsiteX15" fmla="*/ 473015 w 702853"/>
                  <a:gd name="connsiteY15" fmla="*/ 280523 h 378153"/>
                  <a:gd name="connsiteX16" fmla="*/ 423485 w 702853"/>
                  <a:gd name="connsiteY16" fmla="*/ 320623 h 378153"/>
                  <a:gd name="connsiteX17" fmla="*/ 339284 w 702853"/>
                  <a:gd name="connsiteY17" fmla="*/ 356341 h 378153"/>
                  <a:gd name="connsiteX18" fmla="*/ 196219 w 702853"/>
                  <a:gd name="connsiteY18" fmla="*/ 374153 h 378153"/>
                  <a:gd name="connsiteX19" fmla="*/ 157071 w 702853"/>
                  <a:gd name="connsiteY19" fmla="*/ 367867 h 378153"/>
                  <a:gd name="connsiteX20" fmla="*/ 79442 w 702853"/>
                  <a:gd name="connsiteY20" fmla="*/ 352817 h 378153"/>
                  <a:gd name="connsiteX21" fmla="*/ 2670 w 702853"/>
                  <a:gd name="connsiteY21" fmla="*/ 364819 h 378153"/>
                  <a:gd name="connsiteX22" fmla="*/ 3909 w 702853"/>
                  <a:gd name="connsiteY22" fmla="*/ 345197 h 378153"/>
                  <a:gd name="connsiteX23" fmla="*/ 82299 w 702853"/>
                  <a:gd name="connsiteY23" fmla="*/ 278332 h 378153"/>
                  <a:gd name="connsiteX24" fmla="*/ 165738 w 702853"/>
                  <a:gd name="connsiteY24" fmla="*/ 277284 h 378153"/>
                  <a:gd name="connsiteX25" fmla="*/ 252892 w 702853"/>
                  <a:gd name="connsiteY25" fmla="*/ 287380 h 378153"/>
                  <a:gd name="connsiteX26" fmla="*/ 353476 w 702853"/>
                  <a:gd name="connsiteY26" fmla="*/ 288333 h 37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2853" h="378153">
                    <a:moveTo>
                      <a:pt x="353286" y="288428"/>
                    </a:moveTo>
                    <a:cubicBezTo>
                      <a:pt x="360143" y="279475"/>
                      <a:pt x="397482" y="324242"/>
                      <a:pt x="380432" y="273093"/>
                    </a:cubicBezTo>
                    <a:cubicBezTo>
                      <a:pt x="410340" y="265378"/>
                      <a:pt x="416150" y="219086"/>
                      <a:pt x="450059" y="224039"/>
                    </a:cubicBezTo>
                    <a:cubicBezTo>
                      <a:pt x="473491" y="227468"/>
                      <a:pt x="470062" y="211561"/>
                      <a:pt x="479397" y="203465"/>
                    </a:cubicBezTo>
                    <a:cubicBezTo>
                      <a:pt x="510257" y="176986"/>
                      <a:pt x="531117" y="147934"/>
                      <a:pt x="536927" y="105929"/>
                    </a:cubicBezTo>
                    <a:cubicBezTo>
                      <a:pt x="538356" y="95452"/>
                      <a:pt x="563788" y="84593"/>
                      <a:pt x="579885" y="80593"/>
                    </a:cubicBezTo>
                    <a:cubicBezTo>
                      <a:pt x="609889" y="73163"/>
                      <a:pt x="601698" y="57637"/>
                      <a:pt x="592934" y="40016"/>
                    </a:cubicBezTo>
                    <a:cubicBezTo>
                      <a:pt x="610461" y="21157"/>
                      <a:pt x="633702" y="11727"/>
                      <a:pt x="656657" y="1821"/>
                    </a:cubicBezTo>
                    <a:cubicBezTo>
                      <a:pt x="695043" y="-7133"/>
                      <a:pt x="700091" y="18394"/>
                      <a:pt x="702853" y="46398"/>
                    </a:cubicBezTo>
                    <a:cubicBezTo>
                      <a:pt x="701329" y="53351"/>
                      <a:pt x="697709" y="59161"/>
                      <a:pt x="692852" y="64305"/>
                    </a:cubicBezTo>
                    <a:cubicBezTo>
                      <a:pt x="675517" y="80497"/>
                      <a:pt x="653132" y="88308"/>
                      <a:pt x="632654" y="99262"/>
                    </a:cubicBezTo>
                    <a:cubicBezTo>
                      <a:pt x="614366" y="108977"/>
                      <a:pt x="597125" y="119264"/>
                      <a:pt x="595506" y="142886"/>
                    </a:cubicBezTo>
                    <a:cubicBezTo>
                      <a:pt x="582457" y="165746"/>
                      <a:pt x="607032" y="192321"/>
                      <a:pt x="588363" y="214609"/>
                    </a:cubicBezTo>
                    <a:cubicBezTo>
                      <a:pt x="576076" y="226897"/>
                      <a:pt x="561883" y="236326"/>
                      <a:pt x="546452" y="244042"/>
                    </a:cubicBezTo>
                    <a:cubicBezTo>
                      <a:pt x="535880" y="247375"/>
                      <a:pt x="525498" y="244518"/>
                      <a:pt x="515115" y="243375"/>
                    </a:cubicBezTo>
                    <a:cubicBezTo>
                      <a:pt x="487969" y="240898"/>
                      <a:pt x="486540" y="267664"/>
                      <a:pt x="473015" y="280523"/>
                    </a:cubicBezTo>
                    <a:cubicBezTo>
                      <a:pt x="456442" y="293857"/>
                      <a:pt x="438344" y="305192"/>
                      <a:pt x="423485" y="320623"/>
                    </a:cubicBezTo>
                    <a:cubicBezTo>
                      <a:pt x="396339" y="334529"/>
                      <a:pt x="376146" y="365104"/>
                      <a:pt x="339284" y="356341"/>
                    </a:cubicBezTo>
                    <a:cubicBezTo>
                      <a:pt x="290802" y="355960"/>
                      <a:pt x="242034" y="351960"/>
                      <a:pt x="196219" y="374153"/>
                    </a:cubicBezTo>
                    <a:cubicBezTo>
                      <a:pt x="182693" y="380725"/>
                      <a:pt x="167739" y="379582"/>
                      <a:pt x="157071" y="367867"/>
                    </a:cubicBezTo>
                    <a:cubicBezTo>
                      <a:pt x="134687" y="343006"/>
                      <a:pt x="107922" y="344054"/>
                      <a:pt x="79442" y="352817"/>
                    </a:cubicBezTo>
                    <a:cubicBezTo>
                      <a:pt x="53629" y="355008"/>
                      <a:pt x="33246" y="392822"/>
                      <a:pt x="2670" y="364819"/>
                    </a:cubicBezTo>
                    <a:cubicBezTo>
                      <a:pt x="-758" y="358056"/>
                      <a:pt x="-1425" y="351484"/>
                      <a:pt x="3909" y="345197"/>
                    </a:cubicBezTo>
                    <a:cubicBezTo>
                      <a:pt x="14101" y="304240"/>
                      <a:pt x="40961" y="282808"/>
                      <a:pt x="82299" y="278332"/>
                    </a:cubicBezTo>
                    <a:cubicBezTo>
                      <a:pt x="110207" y="283571"/>
                      <a:pt x="138021" y="285761"/>
                      <a:pt x="165738" y="277284"/>
                    </a:cubicBezTo>
                    <a:cubicBezTo>
                      <a:pt x="190885" y="314241"/>
                      <a:pt x="224412" y="279284"/>
                      <a:pt x="252892" y="287380"/>
                    </a:cubicBezTo>
                    <a:cubicBezTo>
                      <a:pt x="286325" y="294905"/>
                      <a:pt x="319853" y="292905"/>
                      <a:pt x="353476" y="288333"/>
                    </a:cubicBezTo>
                    <a:close/>
                  </a:path>
                </a:pathLst>
              </a:custGeom>
              <a:solidFill>
                <a:srgbClr val="D8D9DD"/>
              </a:solidFill>
              <a:ln w="9525"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A5464AF4-0599-8757-0D8F-24C59202739A}"/>
                  </a:ext>
                </a:extLst>
              </p:cNvPr>
              <p:cNvSpPr/>
              <p:nvPr/>
            </p:nvSpPr>
            <p:spPr>
              <a:xfrm>
                <a:off x="9534620" y="2090832"/>
                <a:ext cx="493871" cy="113788"/>
              </a:xfrm>
              <a:custGeom>
                <a:avLst/>
                <a:gdLst>
                  <a:gd name="connsiteX0" fmla="*/ 396716 w 493871"/>
                  <a:gd name="connsiteY0" fmla="*/ 476 h 113788"/>
                  <a:gd name="connsiteX1" fmla="*/ 493871 w 493871"/>
                  <a:gd name="connsiteY1" fmla="*/ 36481 h 113788"/>
                  <a:gd name="connsiteX2" fmla="*/ 408908 w 493871"/>
                  <a:gd name="connsiteY2" fmla="*/ 69056 h 113788"/>
                  <a:gd name="connsiteX3" fmla="*/ 260128 w 493871"/>
                  <a:gd name="connsiteY3" fmla="*/ 84487 h 113788"/>
                  <a:gd name="connsiteX4" fmla="*/ 208979 w 493871"/>
                  <a:gd name="connsiteY4" fmla="*/ 86582 h 113788"/>
                  <a:gd name="connsiteX5" fmla="*/ 83629 w 493871"/>
                  <a:gd name="connsiteY5" fmla="*/ 108299 h 113788"/>
                  <a:gd name="connsiteX6" fmla="*/ 62865 w 493871"/>
                  <a:gd name="connsiteY6" fmla="*/ 113443 h 113788"/>
                  <a:gd name="connsiteX7" fmla="*/ 0 w 493871"/>
                  <a:gd name="connsiteY7" fmla="*/ 104775 h 113788"/>
                  <a:gd name="connsiteX8" fmla="*/ 76676 w 493871"/>
                  <a:gd name="connsiteY8" fmla="*/ 59436 h 113788"/>
                  <a:gd name="connsiteX9" fmla="*/ 95345 w 493871"/>
                  <a:gd name="connsiteY9" fmla="*/ 49149 h 113788"/>
                  <a:gd name="connsiteX10" fmla="*/ 189262 w 493871"/>
                  <a:gd name="connsiteY10" fmla="*/ 18764 h 113788"/>
                  <a:gd name="connsiteX11" fmla="*/ 264319 w 493871"/>
                  <a:gd name="connsiteY11" fmla="*/ 20860 h 113788"/>
                  <a:gd name="connsiteX12" fmla="*/ 332804 w 493871"/>
                  <a:gd name="connsiteY12" fmla="*/ 0 h 113788"/>
                  <a:gd name="connsiteX13" fmla="*/ 396621 w 493871"/>
                  <a:gd name="connsiteY13" fmla="*/ 571 h 11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3871" h="113788">
                    <a:moveTo>
                      <a:pt x="396716" y="476"/>
                    </a:moveTo>
                    <a:cubicBezTo>
                      <a:pt x="430053" y="9906"/>
                      <a:pt x="468153" y="6477"/>
                      <a:pt x="493871" y="36481"/>
                    </a:cubicBezTo>
                    <a:cubicBezTo>
                      <a:pt x="470154" y="59150"/>
                      <a:pt x="441198" y="68199"/>
                      <a:pt x="408908" y="69056"/>
                    </a:cubicBezTo>
                    <a:cubicBezTo>
                      <a:pt x="358807" y="69628"/>
                      <a:pt x="308515" y="65723"/>
                      <a:pt x="260128" y="84487"/>
                    </a:cubicBezTo>
                    <a:cubicBezTo>
                      <a:pt x="244030" y="90678"/>
                      <a:pt x="224980" y="91726"/>
                      <a:pt x="208979" y="86582"/>
                    </a:cubicBezTo>
                    <a:cubicBezTo>
                      <a:pt x="162687" y="71628"/>
                      <a:pt x="122872" y="86868"/>
                      <a:pt x="83629" y="108299"/>
                    </a:cubicBezTo>
                    <a:cubicBezTo>
                      <a:pt x="76962" y="111157"/>
                      <a:pt x="70009" y="112776"/>
                      <a:pt x="62865" y="113443"/>
                    </a:cubicBezTo>
                    <a:cubicBezTo>
                      <a:pt x="41910" y="111157"/>
                      <a:pt x="19335" y="119539"/>
                      <a:pt x="0" y="104775"/>
                    </a:cubicBezTo>
                    <a:cubicBezTo>
                      <a:pt x="12573" y="67913"/>
                      <a:pt x="20002" y="23050"/>
                      <a:pt x="76676" y="59436"/>
                    </a:cubicBezTo>
                    <a:cubicBezTo>
                      <a:pt x="84582" y="64484"/>
                      <a:pt x="91630" y="55626"/>
                      <a:pt x="95345" y="49149"/>
                    </a:cubicBezTo>
                    <a:cubicBezTo>
                      <a:pt x="120777" y="5239"/>
                      <a:pt x="139351" y="-953"/>
                      <a:pt x="189262" y="18764"/>
                    </a:cubicBezTo>
                    <a:cubicBezTo>
                      <a:pt x="214026" y="27241"/>
                      <a:pt x="239173" y="24098"/>
                      <a:pt x="264319" y="20860"/>
                    </a:cubicBezTo>
                    <a:cubicBezTo>
                      <a:pt x="283464" y="1714"/>
                      <a:pt x="310515" y="8668"/>
                      <a:pt x="332804" y="0"/>
                    </a:cubicBezTo>
                    <a:cubicBezTo>
                      <a:pt x="354044" y="7620"/>
                      <a:pt x="375285" y="6477"/>
                      <a:pt x="396621" y="571"/>
                    </a:cubicBezTo>
                    <a:close/>
                  </a:path>
                </a:pathLst>
              </a:custGeom>
              <a:solidFill>
                <a:srgbClr val="DCDDDF"/>
              </a:solidFill>
              <a:ln w="9525"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1E17F9C0-BB85-FCA0-8C23-66D94EA99358}"/>
                  </a:ext>
                </a:extLst>
              </p:cNvPr>
              <p:cNvSpPr/>
              <p:nvPr/>
            </p:nvSpPr>
            <p:spPr>
              <a:xfrm>
                <a:off x="8816008" y="4224510"/>
                <a:ext cx="652889" cy="434531"/>
              </a:xfrm>
              <a:custGeom>
                <a:avLst/>
                <a:gdLst>
                  <a:gd name="connsiteX0" fmla="*/ 620314 w 652889"/>
                  <a:gd name="connsiteY0" fmla="*/ 430738 h 434531"/>
                  <a:gd name="connsiteX1" fmla="*/ 441149 w 652889"/>
                  <a:gd name="connsiteY1" fmla="*/ 344346 h 434531"/>
                  <a:gd name="connsiteX2" fmla="*/ 351804 w 652889"/>
                  <a:gd name="connsiteY2" fmla="*/ 284815 h 434531"/>
                  <a:gd name="connsiteX3" fmla="*/ 208739 w 652889"/>
                  <a:gd name="connsiteY3" fmla="*/ 124795 h 434531"/>
                  <a:gd name="connsiteX4" fmla="*/ 68722 w 652889"/>
                  <a:gd name="connsiteY4" fmla="*/ 86314 h 434531"/>
                  <a:gd name="connsiteX5" fmla="*/ 41290 w 652889"/>
                  <a:gd name="connsiteY5" fmla="*/ 88409 h 434531"/>
                  <a:gd name="connsiteX6" fmla="*/ 2713 w 652889"/>
                  <a:gd name="connsiteY6" fmla="*/ 2208 h 434531"/>
                  <a:gd name="connsiteX7" fmla="*/ 59197 w 652889"/>
                  <a:gd name="connsiteY7" fmla="*/ 9066 h 434531"/>
                  <a:gd name="connsiteX8" fmla="*/ 262079 w 652889"/>
                  <a:gd name="connsiteY8" fmla="*/ 83361 h 434531"/>
                  <a:gd name="connsiteX9" fmla="*/ 290559 w 652889"/>
                  <a:gd name="connsiteY9" fmla="*/ 111269 h 434531"/>
                  <a:gd name="connsiteX10" fmla="*/ 310085 w 652889"/>
                  <a:gd name="connsiteY10" fmla="*/ 162133 h 434531"/>
                  <a:gd name="connsiteX11" fmla="*/ 600597 w 652889"/>
                  <a:gd name="connsiteY11" fmla="*/ 389685 h 434531"/>
                  <a:gd name="connsiteX12" fmla="*/ 652890 w 652889"/>
                  <a:gd name="connsiteY12" fmla="*/ 425213 h 434531"/>
                  <a:gd name="connsiteX13" fmla="*/ 620410 w 652889"/>
                  <a:gd name="connsiteY13" fmla="*/ 430833 h 4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89" h="434531">
                    <a:moveTo>
                      <a:pt x="620314" y="430738"/>
                    </a:moveTo>
                    <a:cubicBezTo>
                      <a:pt x="554591" y="414260"/>
                      <a:pt x="499251" y="376541"/>
                      <a:pt x="441149" y="344346"/>
                    </a:cubicBezTo>
                    <a:cubicBezTo>
                      <a:pt x="406002" y="332440"/>
                      <a:pt x="377617" y="310628"/>
                      <a:pt x="351804" y="284815"/>
                    </a:cubicBezTo>
                    <a:cubicBezTo>
                      <a:pt x="301131" y="234047"/>
                      <a:pt x="246458" y="186803"/>
                      <a:pt x="208739" y="124795"/>
                    </a:cubicBezTo>
                    <a:cubicBezTo>
                      <a:pt x="160828" y="116508"/>
                      <a:pt x="111679" y="112698"/>
                      <a:pt x="68722" y="86314"/>
                    </a:cubicBezTo>
                    <a:cubicBezTo>
                      <a:pt x="60054" y="80980"/>
                      <a:pt x="50243" y="85076"/>
                      <a:pt x="41290" y="88409"/>
                    </a:cubicBezTo>
                    <a:cubicBezTo>
                      <a:pt x="15857" y="65264"/>
                      <a:pt x="-8240" y="41546"/>
                      <a:pt x="2713" y="2208"/>
                    </a:cubicBezTo>
                    <a:cubicBezTo>
                      <a:pt x="22716" y="-5317"/>
                      <a:pt x="40051" y="8780"/>
                      <a:pt x="59197" y="9066"/>
                    </a:cubicBezTo>
                    <a:cubicBezTo>
                      <a:pt x="113203" y="70788"/>
                      <a:pt x="180354" y="96887"/>
                      <a:pt x="262079" y="83361"/>
                    </a:cubicBezTo>
                    <a:cubicBezTo>
                      <a:pt x="284463" y="79646"/>
                      <a:pt x="296178" y="86981"/>
                      <a:pt x="290559" y="111269"/>
                    </a:cubicBezTo>
                    <a:cubicBezTo>
                      <a:pt x="285606" y="132796"/>
                      <a:pt x="299036" y="147179"/>
                      <a:pt x="310085" y="162133"/>
                    </a:cubicBezTo>
                    <a:cubicBezTo>
                      <a:pt x="385809" y="264717"/>
                      <a:pt x="485535" y="336821"/>
                      <a:pt x="600597" y="389685"/>
                    </a:cubicBezTo>
                    <a:cubicBezTo>
                      <a:pt x="619933" y="398543"/>
                      <a:pt x="644412" y="400353"/>
                      <a:pt x="652890" y="425213"/>
                    </a:cubicBezTo>
                    <a:cubicBezTo>
                      <a:pt x="644127" y="438929"/>
                      <a:pt x="632125" y="434453"/>
                      <a:pt x="620410" y="430833"/>
                    </a:cubicBezTo>
                    <a:close/>
                  </a:path>
                </a:pathLst>
              </a:custGeom>
              <a:solidFill>
                <a:srgbClr val="95999E"/>
              </a:solidFill>
              <a:ln w="9525"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C871D91F-5DBE-710D-2C84-C3B81F51F0EB}"/>
                  </a:ext>
                </a:extLst>
              </p:cNvPr>
              <p:cNvSpPr/>
              <p:nvPr/>
            </p:nvSpPr>
            <p:spPr>
              <a:xfrm>
                <a:off x="10717745" y="3333668"/>
                <a:ext cx="130913" cy="483540"/>
              </a:xfrm>
              <a:custGeom>
                <a:avLst/>
                <a:gdLst>
                  <a:gd name="connsiteX0" fmla="*/ 117800 w 130913"/>
                  <a:gd name="connsiteY0" fmla="*/ 10749 h 483540"/>
                  <a:gd name="connsiteX1" fmla="*/ 116371 w 130913"/>
                  <a:gd name="connsiteY1" fmla="*/ 214870 h 483540"/>
                  <a:gd name="connsiteX2" fmla="*/ 109513 w 130913"/>
                  <a:gd name="connsiteY2" fmla="*/ 289260 h 483540"/>
                  <a:gd name="connsiteX3" fmla="*/ 69698 w 130913"/>
                  <a:gd name="connsiteY3" fmla="*/ 433659 h 483540"/>
                  <a:gd name="connsiteX4" fmla="*/ 60269 w 130913"/>
                  <a:gd name="connsiteY4" fmla="*/ 482903 h 483540"/>
                  <a:gd name="connsiteX5" fmla="*/ 9882 w 130913"/>
                  <a:gd name="connsiteY5" fmla="*/ 402607 h 483540"/>
                  <a:gd name="connsiteX6" fmla="*/ 59506 w 130913"/>
                  <a:gd name="connsiteY6" fmla="*/ 273544 h 483540"/>
                  <a:gd name="connsiteX7" fmla="*/ 88748 w 130913"/>
                  <a:gd name="connsiteY7" fmla="*/ 27037 h 483540"/>
                  <a:gd name="connsiteX8" fmla="*/ 117705 w 130913"/>
                  <a:gd name="connsiteY8" fmla="*/ 10844 h 48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913" h="483540">
                    <a:moveTo>
                      <a:pt x="117800" y="10749"/>
                    </a:moveTo>
                    <a:cubicBezTo>
                      <a:pt x="139803" y="78948"/>
                      <a:pt x="130468" y="147147"/>
                      <a:pt x="116371" y="214870"/>
                    </a:cubicBezTo>
                    <a:cubicBezTo>
                      <a:pt x="111228" y="239730"/>
                      <a:pt x="107322" y="264209"/>
                      <a:pt x="109513" y="289260"/>
                    </a:cubicBezTo>
                    <a:cubicBezTo>
                      <a:pt x="114085" y="342409"/>
                      <a:pt x="109608" y="392987"/>
                      <a:pt x="69698" y="433659"/>
                    </a:cubicBezTo>
                    <a:cubicBezTo>
                      <a:pt x="55411" y="448232"/>
                      <a:pt x="66650" y="467092"/>
                      <a:pt x="60269" y="482903"/>
                    </a:cubicBezTo>
                    <a:cubicBezTo>
                      <a:pt x="5500" y="488428"/>
                      <a:pt x="-13646" y="457757"/>
                      <a:pt x="9882" y="402607"/>
                    </a:cubicBezTo>
                    <a:cubicBezTo>
                      <a:pt x="51791" y="369175"/>
                      <a:pt x="60364" y="325836"/>
                      <a:pt x="59506" y="273544"/>
                    </a:cubicBezTo>
                    <a:cubicBezTo>
                      <a:pt x="58173" y="190676"/>
                      <a:pt x="79223" y="109333"/>
                      <a:pt x="88748" y="27037"/>
                    </a:cubicBezTo>
                    <a:cubicBezTo>
                      <a:pt x="90082" y="15511"/>
                      <a:pt x="89891" y="-16683"/>
                      <a:pt x="117705" y="10844"/>
                    </a:cubicBezTo>
                    <a:close/>
                  </a:path>
                </a:pathLst>
              </a:custGeom>
              <a:solidFill>
                <a:srgbClr val="302F2F"/>
              </a:solidFill>
              <a:ln w="9525"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CD734841-D07A-2986-21F4-134B52788D45}"/>
                  </a:ext>
                </a:extLst>
              </p:cNvPr>
              <p:cNvSpPr/>
              <p:nvPr/>
            </p:nvSpPr>
            <p:spPr>
              <a:xfrm>
                <a:off x="8702703" y="2813602"/>
                <a:ext cx="262623" cy="303080"/>
              </a:xfrm>
              <a:custGeom>
                <a:avLst/>
                <a:gdLst>
                  <a:gd name="connsiteX0" fmla="*/ 12576 w 262623"/>
                  <a:gd name="connsiteY0" fmla="*/ 302310 h 303080"/>
                  <a:gd name="connsiteX1" fmla="*/ 59916 w 262623"/>
                  <a:gd name="connsiteY1" fmla="*/ 144195 h 303080"/>
                  <a:gd name="connsiteX2" fmla="*/ 164691 w 262623"/>
                  <a:gd name="connsiteY2" fmla="*/ 26752 h 303080"/>
                  <a:gd name="connsiteX3" fmla="*/ 212887 w 262623"/>
                  <a:gd name="connsiteY3" fmla="*/ 3320 h 303080"/>
                  <a:gd name="connsiteX4" fmla="*/ 262227 w 262623"/>
                  <a:gd name="connsiteY4" fmla="*/ 8464 h 303080"/>
                  <a:gd name="connsiteX5" fmla="*/ 259941 w 262623"/>
                  <a:gd name="connsiteY5" fmla="*/ 21418 h 303080"/>
                  <a:gd name="connsiteX6" fmla="*/ 158785 w 262623"/>
                  <a:gd name="connsiteY6" fmla="*/ 150482 h 303080"/>
                  <a:gd name="connsiteX7" fmla="*/ 134782 w 262623"/>
                  <a:gd name="connsiteY7" fmla="*/ 177628 h 303080"/>
                  <a:gd name="connsiteX8" fmla="*/ 69631 w 262623"/>
                  <a:gd name="connsiteY8" fmla="*/ 278307 h 303080"/>
                  <a:gd name="connsiteX9" fmla="*/ 12481 w 262623"/>
                  <a:gd name="connsiteY9" fmla="*/ 302310 h 30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23" h="303080">
                    <a:moveTo>
                      <a:pt x="12576" y="302310"/>
                    </a:moveTo>
                    <a:cubicBezTo>
                      <a:pt x="-13998" y="233349"/>
                      <a:pt x="1432" y="183153"/>
                      <a:pt x="59916" y="144195"/>
                    </a:cubicBezTo>
                    <a:cubicBezTo>
                      <a:pt x="104969" y="114191"/>
                      <a:pt x="129353" y="65519"/>
                      <a:pt x="164691" y="26752"/>
                    </a:cubicBezTo>
                    <a:cubicBezTo>
                      <a:pt x="186598" y="31038"/>
                      <a:pt x="193456" y="4368"/>
                      <a:pt x="212887" y="3320"/>
                    </a:cubicBezTo>
                    <a:cubicBezTo>
                      <a:pt x="229651" y="2463"/>
                      <a:pt x="247177" y="-6205"/>
                      <a:pt x="262227" y="8464"/>
                    </a:cubicBezTo>
                    <a:cubicBezTo>
                      <a:pt x="263179" y="13131"/>
                      <a:pt x="262417" y="17418"/>
                      <a:pt x="259941" y="21418"/>
                    </a:cubicBezTo>
                    <a:cubicBezTo>
                      <a:pt x="209363" y="51231"/>
                      <a:pt x="169072" y="88760"/>
                      <a:pt x="158785" y="150482"/>
                    </a:cubicBezTo>
                    <a:cubicBezTo>
                      <a:pt x="156690" y="163150"/>
                      <a:pt x="148022" y="174771"/>
                      <a:pt x="134782" y="177628"/>
                    </a:cubicBezTo>
                    <a:cubicBezTo>
                      <a:pt x="79251" y="189820"/>
                      <a:pt x="70489" y="231349"/>
                      <a:pt x="69631" y="278307"/>
                    </a:cubicBezTo>
                    <a:cubicBezTo>
                      <a:pt x="61440" y="311931"/>
                      <a:pt x="34484" y="301167"/>
                      <a:pt x="12481" y="302310"/>
                    </a:cubicBezTo>
                    <a:close/>
                  </a:path>
                </a:pathLst>
              </a:custGeom>
              <a:solidFill>
                <a:srgbClr val="C4C5C9"/>
              </a:solidFill>
              <a:ln w="9525"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33899390-8B9F-E439-4695-EF0D2D3D87FF}"/>
                  </a:ext>
                </a:extLst>
              </p:cNvPr>
              <p:cNvSpPr/>
              <p:nvPr/>
            </p:nvSpPr>
            <p:spPr>
              <a:xfrm>
                <a:off x="10232668" y="2525586"/>
                <a:ext cx="346654" cy="119604"/>
              </a:xfrm>
              <a:custGeom>
                <a:avLst/>
                <a:gdLst>
                  <a:gd name="connsiteX0" fmla="*/ 118626 w 346654"/>
                  <a:gd name="connsiteY0" fmla="*/ 39781 h 119604"/>
                  <a:gd name="connsiteX1" fmla="*/ 194349 w 346654"/>
                  <a:gd name="connsiteY1" fmla="*/ 45973 h 119604"/>
                  <a:gd name="connsiteX2" fmla="*/ 198826 w 346654"/>
                  <a:gd name="connsiteY2" fmla="*/ 35495 h 119604"/>
                  <a:gd name="connsiteX3" fmla="*/ 252738 w 346654"/>
                  <a:gd name="connsiteY3" fmla="*/ 3682 h 119604"/>
                  <a:gd name="connsiteX4" fmla="*/ 346654 w 346654"/>
                  <a:gd name="connsiteY4" fmla="*/ 78739 h 119604"/>
                  <a:gd name="connsiteX5" fmla="*/ 300363 w 346654"/>
                  <a:gd name="connsiteY5" fmla="*/ 108647 h 119604"/>
                  <a:gd name="connsiteX6" fmla="*/ 199779 w 346654"/>
                  <a:gd name="connsiteY6" fmla="*/ 95407 h 119604"/>
                  <a:gd name="connsiteX7" fmla="*/ 113006 w 346654"/>
                  <a:gd name="connsiteY7" fmla="*/ 104551 h 119604"/>
                  <a:gd name="connsiteX8" fmla="*/ 33281 w 346654"/>
                  <a:gd name="connsiteY8" fmla="*/ 93979 h 119604"/>
                  <a:gd name="connsiteX9" fmla="*/ 7945 w 346654"/>
                  <a:gd name="connsiteY9" fmla="*/ 45115 h 119604"/>
                  <a:gd name="connsiteX10" fmla="*/ 118626 w 346654"/>
                  <a:gd name="connsiteY10" fmla="*/ 39877 h 11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654" h="119604">
                    <a:moveTo>
                      <a:pt x="118626" y="39781"/>
                    </a:moveTo>
                    <a:cubicBezTo>
                      <a:pt x="142057" y="59689"/>
                      <a:pt x="171013" y="13683"/>
                      <a:pt x="194349" y="45973"/>
                    </a:cubicBezTo>
                    <a:cubicBezTo>
                      <a:pt x="196064" y="48449"/>
                      <a:pt x="198540" y="39877"/>
                      <a:pt x="198826" y="35495"/>
                    </a:cubicBezTo>
                    <a:cubicBezTo>
                      <a:pt x="200922" y="-1843"/>
                      <a:pt x="235021" y="-4224"/>
                      <a:pt x="252738" y="3682"/>
                    </a:cubicBezTo>
                    <a:cubicBezTo>
                      <a:pt x="289028" y="19874"/>
                      <a:pt x="328938" y="37019"/>
                      <a:pt x="346654" y="78739"/>
                    </a:cubicBezTo>
                    <a:cubicBezTo>
                      <a:pt x="320936" y="72833"/>
                      <a:pt x="320080" y="105313"/>
                      <a:pt x="300363" y="108647"/>
                    </a:cubicBezTo>
                    <a:cubicBezTo>
                      <a:pt x="262387" y="77596"/>
                      <a:pt x="228858" y="73183"/>
                      <a:pt x="199779" y="95407"/>
                    </a:cubicBezTo>
                    <a:cubicBezTo>
                      <a:pt x="174633" y="134746"/>
                      <a:pt x="143581" y="117220"/>
                      <a:pt x="113006" y="104551"/>
                    </a:cubicBezTo>
                    <a:cubicBezTo>
                      <a:pt x="86907" y="97027"/>
                      <a:pt x="59570" y="99217"/>
                      <a:pt x="33281" y="93979"/>
                    </a:cubicBezTo>
                    <a:cubicBezTo>
                      <a:pt x="5183" y="88454"/>
                      <a:pt x="-10438" y="75214"/>
                      <a:pt x="7945" y="45115"/>
                    </a:cubicBezTo>
                    <a:cubicBezTo>
                      <a:pt x="44711" y="41305"/>
                      <a:pt x="82145" y="50164"/>
                      <a:pt x="118626" y="39877"/>
                    </a:cubicBezTo>
                    <a:close/>
                  </a:path>
                </a:pathLst>
              </a:custGeom>
              <a:solidFill>
                <a:srgbClr val="DBDCDD"/>
              </a:solidFill>
              <a:ln w="9525"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719B8AFD-32DC-CB36-55A2-A6CEAB6C7DC2}"/>
                  </a:ext>
                </a:extLst>
              </p:cNvPr>
              <p:cNvSpPr/>
              <p:nvPr/>
            </p:nvSpPr>
            <p:spPr>
              <a:xfrm>
                <a:off x="10512358" y="3837336"/>
                <a:ext cx="304041" cy="512159"/>
              </a:xfrm>
              <a:custGeom>
                <a:avLst/>
                <a:gdLst>
                  <a:gd name="connsiteX0" fmla="*/ 297374 w 304041"/>
                  <a:gd name="connsiteY0" fmla="*/ 293084 h 512159"/>
                  <a:gd name="connsiteX1" fmla="*/ 275942 w 304041"/>
                  <a:gd name="connsiteY1" fmla="*/ 331375 h 512159"/>
                  <a:gd name="connsiteX2" fmla="*/ 84776 w 304041"/>
                  <a:gd name="connsiteY2" fmla="*/ 501587 h 512159"/>
                  <a:gd name="connsiteX3" fmla="*/ 860 w 304041"/>
                  <a:gd name="connsiteY3" fmla="*/ 512159 h 512159"/>
                  <a:gd name="connsiteX4" fmla="*/ 45913 w 304041"/>
                  <a:gd name="connsiteY4" fmla="*/ 476441 h 512159"/>
                  <a:gd name="connsiteX5" fmla="*/ 112017 w 304041"/>
                  <a:gd name="connsiteY5" fmla="*/ 471869 h 512159"/>
                  <a:gd name="connsiteX6" fmla="*/ 242986 w 304041"/>
                  <a:gd name="connsiteY6" fmla="*/ 361093 h 512159"/>
                  <a:gd name="connsiteX7" fmla="*/ 226031 w 304041"/>
                  <a:gd name="connsiteY7" fmla="*/ 294894 h 512159"/>
                  <a:gd name="connsiteX8" fmla="*/ 202028 w 304041"/>
                  <a:gd name="connsiteY8" fmla="*/ 245078 h 512159"/>
                  <a:gd name="connsiteX9" fmla="*/ 210791 w 304041"/>
                  <a:gd name="connsiteY9" fmla="*/ 209074 h 512159"/>
                  <a:gd name="connsiteX10" fmla="*/ 249082 w 304041"/>
                  <a:gd name="connsiteY10" fmla="*/ 67913 h 512159"/>
                  <a:gd name="connsiteX11" fmla="*/ 277181 w 304041"/>
                  <a:gd name="connsiteY11" fmla="*/ 0 h 512159"/>
                  <a:gd name="connsiteX12" fmla="*/ 304041 w 304041"/>
                  <a:gd name="connsiteY12" fmla="*/ 29623 h 512159"/>
                  <a:gd name="connsiteX13" fmla="*/ 293373 w 304041"/>
                  <a:gd name="connsiteY13" fmla="*/ 63913 h 512159"/>
                  <a:gd name="connsiteX14" fmla="*/ 272227 w 304041"/>
                  <a:gd name="connsiteY14" fmla="*/ 193739 h 512159"/>
                  <a:gd name="connsiteX15" fmla="*/ 287182 w 304041"/>
                  <a:gd name="connsiteY15" fmla="*/ 256127 h 512159"/>
                  <a:gd name="connsiteX16" fmla="*/ 297469 w 304041"/>
                  <a:gd name="connsiteY16" fmla="*/ 293180 h 51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1" h="512159">
                    <a:moveTo>
                      <a:pt x="297374" y="293084"/>
                    </a:moveTo>
                    <a:cubicBezTo>
                      <a:pt x="278990" y="299657"/>
                      <a:pt x="277943" y="315087"/>
                      <a:pt x="275942" y="331375"/>
                    </a:cubicBezTo>
                    <a:cubicBezTo>
                      <a:pt x="261464" y="450723"/>
                      <a:pt x="206315" y="499777"/>
                      <a:pt x="84776" y="501587"/>
                    </a:cubicBezTo>
                    <a:cubicBezTo>
                      <a:pt x="56296" y="501968"/>
                      <a:pt x="27912" y="501301"/>
                      <a:pt x="860" y="512159"/>
                    </a:cubicBezTo>
                    <a:cubicBezTo>
                      <a:pt x="-5997" y="472631"/>
                      <a:pt x="29911" y="487204"/>
                      <a:pt x="45913" y="476441"/>
                    </a:cubicBezTo>
                    <a:cubicBezTo>
                      <a:pt x="67631" y="470916"/>
                      <a:pt x="89919" y="472726"/>
                      <a:pt x="112017" y="471869"/>
                    </a:cubicBezTo>
                    <a:cubicBezTo>
                      <a:pt x="174692" y="469583"/>
                      <a:pt x="230413" y="422148"/>
                      <a:pt x="242986" y="361093"/>
                    </a:cubicBezTo>
                    <a:cubicBezTo>
                      <a:pt x="248129" y="336137"/>
                      <a:pt x="242414" y="314230"/>
                      <a:pt x="226031" y="294894"/>
                    </a:cubicBezTo>
                    <a:cubicBezTo>
                      <a:pt x="213744" y="280416"/>
                      <a:pt x="200790" y="266129"/>
                      <a:pt x="202028" y="245078"/>
                    </a:cubicBezTo>
                    <a:cubicBezTo>
                      <a:pt x="202886" y="232505"/>
                      <a:pt x="203362" y="218027"/>
                      <a:pt x="210791" y="209074"/>
                    </a:cubicBezTo>
                    <a:cubicBezTo>
                      <a:pt x="245177" y="167450"/>
                      <a:pt x="245843" y="117443"/>
                      <a:pt x="249082" y="67913"/>
                    </a:cubicBezTo>
                    <a:cubicBezTo>
                      <a:pt x="259559" y="45815"/>
                      <a:pt x="247558" y="14288"/>
                      <a:pt x="277181" y="0"/>
                    </a:cubicBezTo>
                    <a:cubicBezTo>
                      <a:pt x="290992" y="5525"/>
                      <a:pt x="302041" y="13525"/>
                      <a:pt x="304041" y="29623"/>
                    </a:cubicBezTo>
                    <a:cubicBezTo>
                      <a:pt x="292325" y="38576"/>
                      <a:pt x="293373" y="50864"/>
                      <a:pt x="293373" y="63913"/>
                    </a:cubicBezTo>
                    <a:cubicBezTo>
                      <a:pt x="293278" y="108204"/>
                      <a:pt x="290706" y="152400"/>
                      <a:pt x="272227" y="193739"/>
                    </a:cubicBezTo>
                    <a:cubicBezTo>
                      <a:pt x="261179" y="218504"/>
                      <a:pt x="264512" y="239554"/>
                      <a:pt x="287182" y="256127"/>
                    </a:cubicBezTo>
                    <a:cubicBezTo>
                      <a:pt x="296993" y="266700"/>
                      <a:pt x="297945" y="279749"/>
                      <a:pt x="297469" y="293180"/>
                    </a:cubicBezTo>
                    <a:close/>
                  </a:path>
                </a:pathLst>
              </a:custGeom>
              <a:solidFill>
                <a:srgbClr val="82898C"/>
              </a:solidFill>
              <a:ln w="9525"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B05FCD5A-1B8C-B2EA-7063-1CD22F69FBD6}"/>
                  </a:ext>
                </a:extLst>
              </p:cNvPr>
              <p:cNvSpPr/>
              <p:nvPr/>
            </p:nvSpPr>
            <p:spPr>
              <a:xfrm>
                <a:off x="10575297" y="3644796"/>
                <a:ext cx="214146" cy="317071"/>
              </a:xfrm>
              <a:custGeom>
                <a:avLst/>
                <a:gdLst>
                  <a:gd name="connsiteX0" fmla="*/ 214146 w 214146"/>
                  <a:gd name="connsiteY0" fmla="*/ 192540 h 317071"/>
                  <a:gd name="connsiteX1" fmla="*/ 195572 w 214146"/>
                  <a:gd name="connsiteY1" fmla="*/ 259024 h 317071"/>
                  <a:gd name="connsiteX2" fmla="*/ 158615 w 214146"/>
                  <a:gd name="connsiteY2" fmla="*/ 250928 h 317071"/>
                  <a:gd name="connsiteX3" fmla="*/ 64604 w 214146"/>
                  <a:gd name="connsiteY3" fmla="*/ 292933 h 317071"/>
                  <a:gd name="connsiteX4" fmla="*/ 23551 w 214146"/>
                  <a:gd name="connsiteY4" fmla="*/ 314841 h 317071"/>
                  <a:gd name="connsiteX5" fmla="*/ 3167 w 214146"/>
                  <a:gd name="connsiteY5" fmla="*/ 290361 h 317071"/>
                  <a:gd name="connsiteX6" fmla="*/ 37838 w 214146"/>
                  <a:gd name="connsiteY6" fmla="*/ 261691 h 317071"/>
                  <a:gd name="connsiteX7" fmla="*/ 97560 w 214146"/>
                  <a:gd name="connsiteY7" fmla="*/ 217590 h 317071"/>
                  <a:gd name="connsiteX8" fmla="*/ 92131 w 214146"/>
                  <a:gd name="connsiteY8" fmla="*/ 95670 h 317071"/>
                  <a:gd name="connsiteX9" fmla="*/ 4025 w 214146"/>
                  <a:gd name="connsiteY9" fmla="*/ 79954 h 317071"/>
                  <a:gd name="connsiteX10" fmla="*/ 24598 w 214146"/>
                  <a:gd name="connsiteY10" fmla="*/ 29853 h 317071"/>
                  <a:gd name="connsiteX11" fmla="*/ 89178 w 214146"/>
                  <a:gd name="connsiteY11" fmla="*/ 31377 h 317071"/>
                  <a:gd name="connsiteX12" fmla="*/ 124897 w 214146"/>
                  <a:gd name="connsiteY12" fmla="*/ 61095 h 317071"/>
                  <a:gd name="connsiteX13" fmla="*/ 157854 w 214146"/>
                  <a:gd name="connsiteY13" fmla="*/ 98623 h 317071"/>
                  <a:gd name="connsiteX14" fmla="*/ 202811 w 214146"/>
                  <a:gd name="connsiteY14" fmla="*/ 171775 h 317071"/>
                  <a:gd name="connsiteX15" fmla="*/ 214146 w 214146"/>
                  <a:gd name="connsiteY15" fmla="*/ 192540 h 31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146" h="317071">
                    <a:moveTo>
                      <a:pt x="214146" y="192540"/>
                    </a:moveTo>
                    <a:cubicBezTo>
                      <a:pt x="197191" y="211685"/>
                      <a:pt x="212813" y="239974"/>
                      <a:pt x="195572" y="259024"/>
                    </a:cubicBezTo>
                    <a:cubicBezTo>
                      <a:pt x="184619" y="250071"/>
                      <a:pt x="175284" y="234164"/>
                      <a:pt x="158615" y="250928"/>
                    </a:cubicBezTo>
                    <a:cubicBezTo>
                      <a:pt x="127469" y="265311"/>
                      <a:pt x="92893" y="272169"/>
                      <a:pt x="64604" y="292933"/>
                    </a:cubicBezTo>
                    <a:cubicBezTo>
                      <a:pt x="50126" y="298744"/>
                      <a:pt x="36791" y="306649"/>
                      <a:pt x="23551" y="314841"/>
                    </a:cubicBezTo>
                    <a:cubicBezTo>
                      <a:pt x="-2643" y="322842"/>
                      <a:pt x="-2738" y="308078"/>
                      <a:pt x="3167" y="290361"/>
                    </a:cubicBezTo>
                    <a:cubicBezTo>
                      <a:pt x="8597" y="274169"/>
                      <a:pt x="23932" y="268454"/>
                      <a:pt x="37838" y="261691"/>
                    </a:cubicBezTo>
                    <a:cubicBezTo>
                      <a:pt x="60222" y="250356"/>
                      <a:pt x="81844" y="238069"/>
                      <a:pt x="97560" y="217590"/>
                    </a:cubicBezTo>
                    <a:cubicBezTo>
                      <a:pt x="129564" y="175681"/>
                      <a:pt x="128135" y="139866"/>
                      <a:pt x="92131" y="95670"/>
                    </a:cubicBezTo>
                    <a:cubicBezTo>
                      <a:pt x="66413" y="70048"/>
                      <a:pt x="32124" y="92146"/>
                      <a:pt x="4025" y="79954"/>
                    </a:cubicBezTo>
                    <a:cubicBezTo>
                      <a:pt x="-1500" y="58237"/>
                      <a:pt x="13740" y="44521"/>
                      <a:pt x="24598" y="29853"/>
                    </a:cubicBezTo>
                    <a:cubicBezTo>
                      <a:pt x="54412" y="-10343"/>
                      <a:pt x="61460" y="-10057"/>
                      <a:pt x="89178" y="31377"/>
                    </a:cubicBezTo>
                    <a:cubicBezTo>
                      <a:pt x="98322" y="45093"/>
                      <a:pt x="110323" y="54427"/>
                      <a:pt x="124897" y="61095"/>
                    </a:cubicBezTo>
                    <a:cubicBezTo>
                      <a:pt x="138613" y="71191"/>
                      <a:pt x="168998" y="66905"/>
                      <a:pt x="157854" y="98623"/>
                    </a:cubicBezTo>
                    <a:cubicBezTo>
                      <a:pt x="136708" y="145105"/>
                      <a:pt x="162997" y="162536"/>
                      <a:pt x="202811" y="171775"/>
                    </a:cubicBezTo>
                    <a:cubicBezTo>
                      <a:pt x="206622" y="178728"/>
                      <a:pt x="210336" y="185586"/>
                      <a:pt x="214146" y="192540"/>
                    </a:cubicBezTo>
                    <a:close/>
                  </a:path>
                </a:pathLst>
              </a:custGeom>
              <a:solidFill>
                <a:srgbClr val="B2B1B7"/>
              </a:solidFill>
              <a:ln w="9525"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3F5C39A2-E538-1A7B-C611-C5BAF3C32B0A}"/>
                  </a:ext>
                </a:extLst>
              </p:cNvPr>
              <p:cNvSpPr/>
              <p:nvPr/>
            </p:nvSpPr>
            <p:spPr>
              <a:xfrm>
                <a:off x="8751827" y="3231975"/>
                <a:ext cx="121889" cy="282939"/>
              </a:xfrm>
              <a:custGeom>
                <a:avLst/>
                <a:gdLst>
                  <a:gd name="connsiteX0" fmla="*/ 2886 w 121889"/>
                  <a:gd name="connsiteY0" fmla="*/ 282940 h 282939"/>
                  <a:gd name="connsiteX1" fmla="*/ 25174 w 121889"/>
                  <a:gd name="connsiteY1" fmla="*/ 98345 h 282939"/>
                  <a:gd name="connsiteX2" fmla="*/ 39557 w 121889"/>
                  <a:gd name="connsiteY2" fmla="*/ 7477 h 282939"/>
                  <a:gd name="connsiteX3" fmla="*/ 61750 w 121889"/>
                  <a:gd name="connsiteY3" fmla="*/ 7762 h 282939"/>
                  <a:gd name="connsiteX4" fmla="*/ 120139 w 121889"/>
                  <a:gd name="connsiteY4" fmla="*/ 25193 h 282939"/>
                  <a:gd name="connsiteX5" fmla="*/ 120139 w 121889"/>
                  <a:gd name="connsiteY5" fmla="*/ 46053 h 282939"/>
                  <a:gd name="connsiteX6" fmla="*/ 66322 w 121889"/>
                  <a:gd name="connsiteY6" fmla="*/ 172354 h 282939"/>
                  <a:gd name="connsiteX7" fmla="*/ 62131 w 121889"/>
                  <a:gd name="connsiteY7" fmla="*/ 195500 h 282939"/>
                  <a:gd name="connsiteX8" fmla="*/ 2791 w 121889"/>
                  <a:gd name="connsiteY8" fmla="*/ 282940 h 28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9" h="282939">
                    <a:moveTo>
                      <a:pt x="2886" y="282940"/>
                    </a:moveTo>
                    <a:cubicBezTo>
                      <a:pt x="1838" y="220075"/>
                      <a:pt x="-10449" y="152542"/>
                      <a:pt x="25174" y="98345"/>
                    </a:cubicBezTo>
                    <a:cubicBezTo>
                      <a:pt x="46701" y="65579"/>
                      <a:pt x="40795" y="38528"/>
                      <a:pt x="39557" y="7477"/>
                    </a:cubicBezTo>
                    <a:cubicBezTo>
                      <a:pt x="47177" y="-6811"/>
                      <a:pt x="54035" y="28241"/>
                      <a:pt x="61750" y="7762"/>
                    </a:cubicBezTo>
                    <a:cubicBezTo>
                      <a:pt x="87944" y="-8811"/>
                      <a:pt x="105565" y="3095"/>
                      <a:pt x="120139" y="25193"/>
                    </a:cubicBezTo>
                    <a:cubicBezTo>
                      <a:pt x="122520" y="32146"/>
                      <a:pt x="122425" y="39100"/>
                      <a:pt x="120139" y="46053"/>
                    </a:cubicBezTo>
                    <a:cubicBezTo>
                      <a:pt x="94707" y="84915"/>
                      <a:pt x="77181" y="127206"/>
                      <a:pt x="66322" y="172354"/>
                    </a:cubicBezTo>
                    <a:cubicBezTo>
                      <a:pt x="63846" y="179879"/>
                      <a:pt x="61370" y="187690"/>
                      <a:pt x="62131" y="195500"/>
                    </a:cubicBezTo>
                    <a:cubicBezTo>
                      <a:pt x="66894" y="241411"/>
                      <a:pt x="48511" y="271319"/>
                      <a:pt x="2791" y="282940"/>
                    </a:cubicBezTo>
                    <a:close/>
                  </a:path>
                </a:pathLst>
              </a:custGeom>
              <a:solidFill>
                <a:srgbClr val="CDCDD0"/>
              </a:solidFill>
              <a:ln w="9525"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A844D2A1-037A-533D-3AB1-1C0C897CCDB7}"/>
                  </a:ext>
                </a:extLst>
              </p:cNvPr>
              <p:cNvSpPr/>
              <p:nvPr/>
            </p:nvSpPr>
            <p:spPr>
              <a:xfrm>
                <a:off x="8753164" y="3400329"/>
                <a:ext cx="106241" cy="310408"/>
              </a:xfrm>
              <a:custGeom>
                <a:avLst/>
                <a:gdLst>
                  <a:gd name="connsiteX0" fmla="*/ 1549 w 106241"/>
                  <a:gd name="connsiteY0" fmla="*/ 114586 h 310408"/>
                  <a:gd name="connsiteX1" fmla="*/ 55366 w 106241"/>
                  <a:gd name="connsiteY1" fmla="*/ 0 h 310408"/>
                  <a:gd name="connsiteX2" fmla="*/ 69653 w 106241"/>
                  <a:gd name="connsiteY2" fmla="*/ 37528 h 310408"/>
                  <a:gd name="connsiteX3" fmla="*/ 98800 w 106241"/>
                  <a:gd name="connsiteY3" fmla="*/ 178213 h 310408"/>
                  <a:gd name="connsiteX4" fmla="*/ 92513 w 106241"/>
                  <a:gd name="connsiteY4" fmla="*/ 292703 h 310408"/>
                  <a:gd name="connsiteX5" fmla="*/ 36792 w 106241"/>
                  <a:gd name="connsiteY5" fmla="*/ 293180 h 310408"/>
                  <a:gd name="connsiteX6" fmla="*/ 11836 w 106241"/>
                  <a:gd name="connsiteY6" fmla="*/ 163544 h 310408"/>
                  <a:gd name="connsiteX7" fmla="*/ 1454 w 106241"/>
                  <a:gd name="connsiteY7" fmla="*/ 114586 h 31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41" h="310408">
                    <a:moveTo>
                      <a:pt x="1549" y="114586"/>
                    </a:moveTo>
                    <a:cubicBezTo>
                      <a:pt x="56127" y="93535"/>
                      <a:pt x="41364" y="40005"/>
                      <a:pt x="55366" y="0"/>
                    </a:cubicBezTo>
                    <a:cubicBezTo>
                      <a:pt x="69081" y="9144"/>
                      <a:pt x="70606" y="23717"/>
                      <a:pt x="69653" y="37528"/>
                    </a:cubicBezTo>
                    <a:cubicBezTo>
                      <a:pt x="66224" y="87249"/>
                      <a:pt x="79273" y="133445"/>
                      <a:pt x="98800" y="178213"/>
                    </a:cubicBezTo>
                    <a:cubicBezTo>
                      <a:pt x="115849" y="217551"/>
                      <a:pt x="99181" y="254698"/>
                      <a:pt x="92513" y="292703"/>
                    </a:cubicBezTo>
                    <a:cubicBezTo>
                      <a:pt x="74130" y="316230"/>
                      <a:pt x="55556" y="316230"/>
                      <a:pt x="36792" y="293180"/>
                    </a:cubicBezTo>
                    <a:cubicBezTo>
                      <a:pt x="43173" y="247078"/>
                      <a:pt x="31172" y="205168"/>
                      <a:pt x="11836" y="163544"/>
                    </a:cubicBezTo>
                    <a:cubicBezTo>
                      <a:pt x="5264" y="149352"/>
                      <a:pt x="-3499" y="132588"/>
                      <a:pt x="1454" y="114586"/>
                    </a:cubicBezTo>
                    <a:close/>
                  </a:path>
                </a:pathLst>
              </a:custGeom>
              <a:solidFill>
                <a:srgbClr val="B2B5B7"/>
              </a:solidFill>
              <a:ln w="9525"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BA19BCA4-1021-6383-4709-976E2F64148C}"/>
                  </a:ext>
                </a:extLst>
              </p:cNvPr>
              <p:cNvSpPr/>
              <p:nvPr/>
            </p:nvSpPr>
            <p:spPr>
              <a:xfrm>
                <a:off x="10693622" y="3189926"/>
                <a:ext cx="141827" cy="553398"/>
              </a:xfrm>
              <a:custGeom>
                <a:avLst/>
                <a:gdLst>
                  <a:gd name="connsiteX0" fmla="*/ 39529 w 141827"/>
                  <a:gd name="connsiteY0" fmla="*/ 553398 h 553398"/>
                  <a:gd name="connsiteX1" fmla="*/ 0 w 141827"/>
                  <a:gd name="connsiteY1" fmla="*/ 525680 h 553398"/>
                  <a:gd name="connsiteX2" fmla="*/ 32195 w 141827"/>
                  <a:gd name="connsiteY2" fmla="*/ 511393 h 553398"/>
                  <a:gd name="connsiteX3" fmla="*/ 54578 w 141827"/>
                  <a:gd name="connsiteY3" fmla="*/ 458434 h 553398"/>
                  <a:gd name="connsiteX4" fmla="*/ 44482 w 141827"/>
                  <a:gd name="connsiteY4" fmla="*/ 433193 h 553398"/>
                  <a:gd name="connsiteX5" fmla="*/ 86010 w 141827"/>
                  <a:gd name="connsiteY5" fmla="*/ 197258 h 553398"/>
                  <a:gd name="connsiteX6" fmla="*/ 59436 w 141827"/>
                  <a:gd name="connsiteY6" fmla="*/ 85721 h 553398"/>
                  <a:gd name="connsiteX7" fmla="*/ 54483 w 141827"/>
                  <a:gd name="connsiteY7" fmla="*/ 2853 h 553398"/>
                  <a:gd name="connsiteX8" fmla="*/ 67151 w 141827"/>
                  <a:gd name="connsiteY8" fmla="*/ 281 h 553398"/>
                  <a:gd name="connsiteX9" fmla="*/ 93916 w 141827"/>
                  <a:gd name="connsiteY9" fmla="*/ 58098 h 553398"/>
                  <a:gd name="connsiteX10" fmla="*/ 141827 w 141827"/>
                  <a:gd name="connsiteY10" fmla="*/ 154491 h 553398"/>
                  <a:gd name="connsiteX11" fmla="*/ 123254 w 141827"/>
                  <a:gd name="connsiteY11" fmla="*/ 162778 h 553398"/>
                  <a:gd name="connsiteX12" fmla="*/ 97536 w 141827"/>
                  <a:gd name="connsiteY12" fmla="*/ 453481 h 553398"/>
                  <a:gd name="connsiteX13" fmla="*/ 39338 w 141827"/>
                  <a:gd name="connsiteY13" fmla="*/ 553398 h 55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827" h="553398">
                    <a:moveTo>
                      <a:pt x="39529" y="553398"/>
                    </a:moveTo>
                    <a:cubicBezTo>
                      <a:pt x="39052" y="526157"/>
                      <a:pt x="9716" y="539873"/>
                      <a:pt x="0" y="525680"/>
                    </a:cubicBezTo>
                    <a:cubicBezTo>
                      <a:pt x="7334" y="513393"/>
                      <a:pt x="20574" y="513870"/>
                      <a:pt x="32195" y="511393"/>
                    </a:cubicBezTo>
                    <a:cubicBezTo>
                      <a:pt x="64961" y="504249"/>
                      <a:pt x="71438" y="486342"/>
                      <a:pt x="54578" y="458434"/>
                    </a:cubicBezTo>
                    <a:cubicBezTo>
                      <a:pt x="48101" y="451290"/>
                      <a:pt x="42958" y="443575"/>
                      <a:pt x="44482" y="433193"/>
                    </a:cubicBezTo>
                    <a:cubicBezTo>
                      <a:pt x="66008" y="355850"/>
                      <a:pt x="87154" y="278507"/>
                      <a:pt x="86010" y="197258"/>
                    </a:cubicBezTo>
                    <a:cubicBezTo>
                      <a:pt x="99726" y="154682"/>
                      <a:pt x="88011" y="118391"/>
                      <a:pt x="59436" y="85721"/>
                    </a:cubicBezTo>
                    <a:cubicBezTo>
                      <a:pt x="36576" y="59622"/>
                      <a:pt x="28480" y="32095"/>
                      <a:pt x="54483" y="2853"/>
                    </a:cubicBezTo>
                    <a:cubicBezTo>
                      <a:pt x="58293" y="281"/>
                      <a:pt x="62579" y="-481"/>
                      <a:pt x="67151" y="281"/>
                    </a:cubicBezTo>
                    <a:cubicBezTo>
                      <a:pt x="82105" y="16760"/>
                      <a:pt x="67151" y="46954"/>
                      <a:pt x="93916" y="58098"/>
                    </a:cubicBezTo>
                    <a:cubicBezTo>
                      <a:pt x="98203" y="96008"/>
                      <a:pt x="140779" y="114962"/>
                      <a:pt x="141827" y="154491"/>
                    </a:cubicBezTo>
                    <a:cubicBezTo>
                      <a:pt x="132874" y="151157"/>
                      <a:pt x="122967" y="145728"/>
                      <a:pt x="123254" y="162778"/>
                    </a:cubicBezTo>
                    <a:cubicBezTo>
                      <a:pt x="124968" y="260600"/>
                      <a:pt x="86773" y="354992"/>
                      <a:pt x="97536" y="453481"/>
                    </a:cubicBezTo>
                    <a:cubicBezTo>
                      <a:pt x="102775" y="502058"/>
                      <a:pt x="73723" y="528824"/>
                      <a:pt x="39338" y="553398"/>
                    </a:cubicBezTo>
                    <a:close/>
                  </a:path>
                </a:pathLst>
              </a:custGeom>
              <a:solidFill>
                <a:srgbClr val="808489"/>
              </a:solidFill>
              <a:ln w="9525"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9CA39931-34CB-07B6-2AFA-24B826B74FCA}"/>
                  </a:ext>
                </a:extLst>
              </p:cNvPr>
              <p:cNvSpPr/>
              <p:nvPr/>
            </p:nvSpPr>
            <p:spPr>
              <a:xfrm>
                <a:off x="10052722" y="2417253"/>
                <a:ext cx="299714" cy="219508"/>
              </a:xfrm>
              <a:custGeom>
                <a:avLst/>
                <a:gdLst>
                  <a:gd name="connsiteX0" fmla="*/ 186177 w 299714"/>
                  <a:gd name="connsiteY0" fmla="*/ 153924 h 219508"/>
                  <a:gd name="connsiteX1" fmla="*/ 223324 w 299714"/>
                  <a:gd name="connsiteY1" fmla="*/ 191357 h 219508"/>
                  <a:gd name="connsiteX2" fmla="*/ 299715 w 299714"/>
                  <a:gd name="connsiteY2" fmla="*/ 202883 h 219508"/>
                  <a:gd name="connsiteX3" fmla="*/ 128551 w 299714"/>
                  <a:gd name="connsiteY3" fmla="*/ 184880 h 219508"/>
                  <a:gd name="connsiteX4" fmla="*/ 84926 w 299714"/>
                  <a:gd name="connsiteY4" fmla="*/ 178784 h 219508"/>
                  <a:gd name="connsiteX5" fmla="*/ 59875 w 299714"/>
                  <a:gd name="connsiteY5" fmla="*/ 139541 h 219508"/>
                  <a:gd name="connsiteX6" fmla="*/ 21775 w 299714"/>
                  <a:gd name="connsiteY6" fmla="*/ 60960 h 219508"/>
                  <a:gd name="connsiteX7" fmla="*/ 629 w 299714"/>
                  <a:gd name="connsiteY7" fmla="*/ 35338 h 219508"/>
                  <a:gd name="connsiteX8" fmla="*/ 1296 w 299714"/>
                  <a:gd name="connsiteY8" fmla="*/ 21812 h 219508"/>
                  <a:gd name="connsiteX9" fmla="*/ 27014 w 299714"/>
                  <a:gd name="connsiteY9" fmla="*/ 0 h 219508"/>
                  <a:gd name="connsiteX10" fmla="*/ 99880 w 299714"/>
                  <a:gd name="connsiteY10" fmla="*/ 34004 h 219508"/>
                  <a:gd name="connsiteX11" fmla="*/ 99594 w 299714"/>
                  <a:gd name="connsiteY11" fmla="*/ 33528 h 219508"/>
                  <a:gd name="connsiteX12" fmla="*/ 147505 w 299714"/>
                  <a:gd name="connsiteY12" fmla="*/ 110014 h 219508"/>
                  <a:gd name="connsiteX13" fmla="*/ 194940 w 299714"/>
                  <a:gd name="connsiteY13" fmla="*/ 147257 h 219508"/>
                  <a:gd name="connsiteX14" fmla="*/ 186081 w 299714"/>
                  <a:gd name="connsiteY14" fmla="*/ 154210 h 21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14" h="219508">
                    <a:moveTo>
                      <a:pt x="186177" y="153924"/>
                    </a:moveTo>
                    <a:cubicBezTo>
                      <a:pt x="186748" y="178118"/>
                      <a:pt x="190749" y="191453"/>
                      <a:pt x="223324" y="191357"/>
                    </a:cubicBezTo>
                    <a:cubicBezTo>
                      <a:pt x="247422" y="191357"/>
                      <a:pt x="276378" y="186500"/>
                      <a:pt x="299715" y="202883"/>
                    </a:cubicBezTo>
                    <a:cubicBezTo>
                      <a:pt x="248470" y="230505"/>
                      <a:pt x="172556" y="223171"/>
                      <a:pt x="128551" y="184880"/>
                    </a:cubicBezTo>
                    <a:cubicBezTo>
                      <a:pt x="114453" y="172593"/>
                      <a:pt x="100547" y="173355"/>
                      <a:pt x="84926" y="178784"/>
                    </a:cubicBezTo>
                    <a:cubicBezTo>
                      <a:pt x="56351" y="178499"/>
                      <a:pt x="52351" y="162687"/>
                      <a:pt x="59875" y="139541"/>
                    </a:cubicBezTo>
                    <a:cubicBezTo>
                      <a:pt x="81306" y="96965"/>
                      <a:pt x="54065" y="77724"/>
                      <a:pt x="21775" y="60960"/>
                    </a:cubicBezTo>
                    <a:cubicBezTo>
                      <a:pt x="13108" y="53721"/>
                      <a:pt x="5297" y="45815"/>
                      <a:pt x="629" y="35338"/>
                    </a:cubicBezTo>
                    <a:cubicBezTo>
                      <a:pt x="-418" y="30766"/>
                      <a:pt x="-132" y="26289"/>
                      <a:pt x="1296" y="21812"/>
                    </a:cubicBezTo>
                    <a:cubicBezTo>
                      <a:pt x="7011" y="11240"/>
                      <a:pt x="15107" y="3334"/>
                      <a:pt x="27014" y="0"/>
                    </a:cubicBezTo>
                    <a:cubicBezTo>
                      <a:pt x="55779" y="1619"/>
                      <a:pt x="78734" y="15907"/>
                      <a:pt x="99880" y="34004"/>
                    </a:cubicBezTo>
                    <a:lnTo>
                      <a:pt x="99594" y="33528"/>
                    </a:lnTo>
                    <a:cubicBezTo>
                      <a:pt x="102071" y="67437"/>
                      <a:pt x="103785" y="101822"/>
                      <a:pt x="147505" y="110014"/>
                    </a:cubicBezTo>
                    <a:cubicBezTo>
                      <a:pt x="163316" y="122396"/>
                      <a:pt x="179128" y="134779"/>
                      <a:pt x="194940" y="147257"/>
                    </a:cubicBezTo>
                    <a:cubicBezTo>
                      <a:pt x="193416" y="151352"/>
                      <a:pt x="190463" y="153734"/>
                      <a:pt x="186081" y="154210"/>
                    </a:cubicBezTo>
                    <a:close/>
                  </a:path>
                </a:pathLst>
              </a:custGeom>
              <a:solidFill>
                <a:srgbClr val="B0B4B6"/>
              </a:solidFill>
              <a:ln w="9525"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CA13F5D2-4E3F-408A-57BE-DD6ACB1438E3}"/>
                  </a:ext>
                </a:extLst>
              </p:cNvPr>
              <p:cNvSpPr/>
              <p:nvPr/>
            </p:nvSpPr>
            <p:spPr>
              <a:xfrm>
                <a:off x="8857297" y="4287762"/>
                <a:ext cx="201649" cy="130788"/>
              </a:xfrm>
              <a:custGeom>
                <a:avLst/>
                <a:gdLst>
                  <a:gd name="connsiteX0" fmla="*/ 0 w 201649"/>
                  <a:gd name="connsiteY0" fmla="*/ 25157 h 130788"/>
                  <a:gd name="connsiteX1" fmla="*/ 17050 w 201649"/>
                  <a:gd name="connsiteY1" fmla="*/ 3725 h 130788"/>
                  <a:gd name="connsiteX2" fmla="*/ 172593 w 201649"/>
                  <a:gd name="connsiteY2" fmla="*/ 51541 h 130788"/>
                  <a:gd name="connsiteX3" fmla="*/ 200120 w 201649"/>
                  <a:gd name="connsiteY3" fmla="*/ 130789 h 130788"/>
                  <a:gd name="connsiteX4" fmla="*/ 95 w 201649"/>
                  <a:gd name="connsiteY4" fmla="*/ 25157 h 13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49" h="130788">
                    <a:moveTo>
                      <a:pt x="0" y="25157"/>
                    </a:moveTo>
                    <a:cubicBezTo>
                      <a:pt x="4953" y="16870"/>
                      <a:pt x="-953" y="-9705"/>
                      <a:pt x="17050" y="3725"/>
                    </a:cubicBezTo>
                    <a:cubicBezTo>
                      <a:pt x="64103" y="38777"/>
                      <a:pt x="119919" y="38682"/>
                      <a:pt x="172593" y="51541"/>
                    </a:cubicBezTo>
                    <a:cubicBezTo>
                      <a:pt x="194405" y="73544"/>
                      <a:pt x="206026" y="99166"/>
                      <a:pt x="200120" y="130789"/>
                    </a:cubicBezTo>
                    <a:cubicBezTo>
                      <a:pt x="122396" y="116406"/>
                      <a:pt x="53530" y="85259"/>
                      <a:pt x="95" y="25157"/>
                    </a:cubicBezTo>
                    <a:close/>
                  </a:path>
                </a:pathLst>
              </a:custGeom>
              <a:solidFill>
                <a:srgbClr val="353537"/>
              </a:solidFill>
              <a:ln w="9525"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6B4E9276-4A51-F98D-C2EF-B59348A2E23C}"/>
                  </a:ext>
                </a:extLst>
              </p:cNvPr>
              <p:cNvSpPr/>
              <p:nvPr/>
            </p:nvSpPr>
            <p:spPr>
              <a:xfrm>
                <a:off x="8798383" y="4046409"/>
                <a:ext cx="119683" cy="196122"/>
              </a:xfrm>
              <a:custGeom>
                <a:avLst/>
                <a:gdLst>
                  <a:gd name="connsiteX0" fmla="*/ 70534 w 119683"/>
                  <a:gd name="connsiteY0" fmla="*/ 188120 h 196122"/>
                  <a:gd name="connsiteX1" fmla="*/ 20337 w 119683"/>
                  <a:gd name="connsiteY1" fmla="*/ 180214 h 196122"/>
                  <a:gd name="connsiteX2" fmla="*/ 11003 w 119683"/>
                  <a:gd name="connsiteY2" fmla="*/ 86012 h 196122"/>
                  <a:gd name="connsiteX3" fmla="*/ 50151 w 119683"/>
                  <a:gd name="connsiteY3" fmla="*/ 38005 h 196122"/>
                  <a:gd name="connsiteX4" fmla="*/ 91299 w 119683"/>
                  <a:gd name="connsiteY4" fmla="*/ 1810 h 196122"/>
                  <a:gd name="connsiteX5" fmla="*/ 119684 w 119683"/>
                  <a:gd name="connsiteY5" fmla="*/ 45721 h 196122"/>
                  <a:gd name="connsiteX6" fmla="*/ 70439 w 119683"/>
                  <a:gd name="connsiteY6" fmla="*/ 188120 h 19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683" h="196122">
                    <a:moveTo>
                      <a:pt x="70534" y="188120"/>
                    </a:moveTo>
                    <a:cubicBezTo>
                      <a:pt x="50055" y="209265"/>
                      <a:pt x="37197" y="182023"/>
                      <a:pt x="20337" y="180214"/>
                    </a:cubicBezTo>
                    <a:cubicBezTo>
                      <a:pt x="621" y="160497"/>
                      <a:pt x="-8904" y="96489"/>
                      <a:pt x="11003" y="86012"/>
                    </a:cubicBezTo>
                    <a:cubicBezTo>
                      <a:pt x="33197" y="74201"/>
                      <a:pt x="34720" y="51626"/>
                      <a:pt x="50151" y="38005"/>
                    </a:cubicBezTo>
                    <a:cubicBezTo>
                      <a:pt x="37388" y="-4190"/>
                      <a:pt x="63771" y="-1809"/>
                      <a:pt x="91299" y="1810"/>
                    </a:cubicBezTo>
                    <a:cubicBezTo>
                      <a:pt x="109301" y="10955"/>
                      <a:pt x="118731" y="25623"/>
                      <a:pt x="119684" y="45721"/>
                    </a:cubicBezTo>
                    <a:cubicBezTo>
                      <a:pt x="73678" y="82963"/>
                      <a:pt x="67962" y="134113"/>
                      <a:pt x="70439" y="188120"/>
                    </a:cubicBezTo>
                    <a:close/>
                  </a:path>
                </a:pathLst>
              </a:custGeom>
              <a:solidFill>
                <a:srgbClr val="C7C5CA"/>
              </a:solidFill>
              <a:ln w="9525"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EEB32213-4DCD-E856-B2B1-88F896E42D75}"/>
                  </a:ext>
                </a:extLst>
              </p:cNvPr>
              <p:cNvSpPr/>
              <p:nvPr/>
            </p:nvSpPr>
            <p:spPr>
              <a:xfrm>
                <a:off x="10517028" y="2587199"/>
                <a:ext cx="93728" cy="186481"/>
              </a:xfrm>
              <a:custGeom>
                <a:avLst/>
                <a:gdLst>
                  <a:gd name="connsiteX0" fmla="*/ 16478 w 93728"/>
                  <a:gd name="connsiteY0" fmla="*/ 42366 h 186481"/>
                  <a:gd name="connsiteX1" fmla="*/ 62198 w 93728"/>
                  <a:gd name="connsiteY1" fmla="*/ 17125 h 186481"/>
                  <a:gd name="connsiteX2" fmla="*/ 93726 w 93728"/>
                  <a:gd name="connsiteY2" fmla="*/ 167144 h 186481"/>
                  <a:gd name="connsiteX3" fmla="*/ 72676 w 93728"/>
                  <a:gd name="connsiteY3" fmla="*/ 186480 h 186481"/>
                  <a:gd name="connsiteX4" fmla="*/ 9620 w 93728"/>
                  <a:gd name="connsiteY4" fmla="*/ 130568 h 186481"/>
                  <a:gd name="connsiteX5" fmla="*/ 0 w 93728"/>
                  <a:gd name="connsiteY5" fmla="*/ 84276 h 186481"/>
                  <a:gd name="connsiteX6" fmla="*/ 16478 w 93728"/>
                  <a:gd name="connsiteY6" fmla="*/ 42366 h 1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28" h="186481">
                    <a:moveTo>
                      <a:pt x="16478" y="42366"/>
                    </a:moveTo>
                    <a:cubicBezTo>
                      <a:pt x="29718" y="30365"/>
                      <a:pt x="17050" y="-28595"/>
                      <a:pt x="62198" y="17125"/>
                    </a:cubicBezTo>
                    <a:cubicBezTo>
                      <a:pt x="74009" y="66846"/>
                      <a:pt x="90011" y="115709"/>
                      <a:pt x="93726" y="167144"/>
                    </a:cubicBezTo>
                    <a:cubicBezTo>
                      <a:pt x="93916" y="181431"/>
                      <a:pt x="83534" y="184194"/>
                      <a:pt x="72676" y="186480"/>
                    </a:cubicBezTo>
                    <a:cubicBezTo>
                      <a:pt x="34957" y="186670"/>
                      <a:pt x="14382" y="168858"/>
                      <a:pt x="9620" y="130568"/>
                    </a:cubicBezTo>
                    <a:cubicBezTo>
                      <a:pt x="7715" y="115137"/>
                      <a:pt x="2571" y="99897"/>
                      <a:pt x="0" y="84276"/>
                    </a:cubicBezTo>
                    <a:cubicBezTo>
                      <a:pt x="95" y="68179"/>
                      <a:pt x="2095" y="52844"/>
                      <a:pt x="16478" y="42366"/>
                    </a:cubicBezTo>
                    <a:close/>
                  </a:path>
                </a:pathLst>
              </a:custGeom>
              <a:solidFill>
                <a:srgbClr val="555558"/>
              </a:solidFill>
              <a:ln w="9525"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F1679351-9ABA-7AFC-AAF9-1CD10D4B0151}"/>
                  </a:ext>
                </a:extLst>
              </p:cNvPr>
              <p:cNvSpPr/>
              <p:nvPr/>
            </p:nvSpPr>
            <p:spPr>
              <a:xfrm>
                <a:off x="10755796" y="3001372"/>
                <a:ext cx="127280" cy="246652"/>
              </a:xfrm>
              <a:custGeom>
                <a:avLst/>
                <a:gdLst>
                  <a:gd name="connsiteX0" fmla="*/ 31837 w 127280"/>
                  <a:gd name="connsiteY0" fmla="*/ 246652 h 246652"/>
                  <a:gd name="connsiteX1" fmla="*/ 7549 w 127280"/>
                  <a:gd name="connsiteY1" fmla="*/ 192264 h 246652"/>
                  <a:gd name="connsiteX2" fmla="*/ 89464 w 127280"/>
                  <a:gd name="connsiteY2" fmla="*/ 15195 h 246652"/>
                  <a:gd name="connsiteX3" fmla="*/ 109752 w 127280"/>
                  <a:gd name="connsiteY3" fmla="*/ 526 h 246652"/>
                  <a:gd name="connsiteX4" fmla="*/ 81939 w 127280"/>
                  <a:gd name="connsiteY4" fmla="*/ 176643 h 246652"/>
                  <a:gd name="connsiteX5" fmla="*/ 31837 w 127280"/>
                  <a:gd name="connsiteY5" fmla="*/ 246652 h 24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80" h="246652">
                    <a:moveTo>
                      <a:pt x="31837" y="246652"/>
                    </a:moveTo>
                    <a:cubicBezTo>
                      <a:pt x="-4643" y="244461"/>
                      <a:pt x="-5215" y="243128"/>
                      <a:pt x="7549" y="192264"/>
                    </a:cubicBezTo>
                    <a:cubicBezTo>
                      <a:pt x="54412" y="142258"/>
                      <a:pt x="85082" y="85013"/>
                      <a:pt x="89464" y="15195"/>
                    </a:cubicBezTo>
                    <a:cubicBezTo>
                      <a:pt x="89940" y="7003"/>
                      <a:pt x="97370" y="-2331"/>
                      <a:pt x="109752" y="526"/>
                    </a:cubicBezTo>
                    <a:cubicBezTo>
                      <a:pt x="141090" y="56819"/>
                      <a:pt x="129564" y="125589"/>
                      <a:pt x="81939" y="176643"/>
                    </a:cubicBezTo>
                    <a:cubicBezTo>
                      <a:pt x="62413" y="197598"/>
                      <a:pt x="32790" y="212172"/>
                      <a:pt x="31837" y="246652"/>
                    </a:cubicBezTo>
                    <a:close/>
                  </a:path>
                </a:pathLst>
              </a:custGeom>
              <a:solidFill>
                <a:srgbClr val="393634"/>
              </a:solidFill>
              <a:ln w="9525"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85E40A3E-9514-822A-6B30-99773CF9086E}"/>
                  </a:ext>
                </a:extLst>
              </p:cNvPr>
              <p:cNvSpPr/>
              <p:nvPr/>
            </p:nvSpPr>
            <p:spPr>
              <a:xfrm>
                <a:off x="10044150" y="2241422"/>
                <a:ext cx="116297" cy="209645"/>
              </a:xfrm>
              <a:custGeom>
                <a:avLst/>
                <a:gdLst>
                  <a:gd name="connsiteX0" fmla="*/ 108547 w 116297"/>
                  <a:gd name="connsiteY0" fmla="*/ 209550 h 209645"/>
                  <a:gd name="connsiteX1" fmla="*/ 31871 w 116297"/>
                  <a:gd name="connsiteY1" fmla="*/ 184404 h 209645"/>
                  <a:gd name="connsiteX2" fmla="*/ 26537 w 116297"/>
                  <a:gd name="connsiteY2" fmla="*/ 172307 h 209645"/>
                  <a:gd name="connsiteX3" fmla="*/ 10821 w 116297"/>
                  <a:gd name="connsiteY3" fmla="*/ 102013 h 209645"/>
                  <a:gd name="connsiteX4" fmla="*/ 1296 w 116297"/>
                  <a:gd name="connsiteY4" fmla="*/ 67342 h 209645"/>
                  <a:gd name="connsiteX5" fmla="*/ 13297 w 116297"/>
                  <a:gd name="connsiteY5" fmla="*/ 62484 h 209645"/>
                  <a:gd name="connsiteX6" fmla="*/ 58827 w 116297"/>
                  <a:gd name="connsiteY6" fmla="*/ 93345 h 209645"/>
                  <a:gd name="connsiteX7" fmla="*/ 99022 w 116297"/>
                  <a:gd name="connsiteY7" fmla="*/ 0 h 209645"/>
                  <a:gd name="connsiteX8" fmla="*/ 105880 w 116297"/>
                  <a:gd name="connsiteY8" fmla="*/ 92012 h 209645"/>
                  <a:gd name="connsiteX9" fmla="*/ 108547 w 116297"/>
                  <a:gd name="connsiteY9" fmla="*/ 209645 h 20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97" h="209645">
                    <a:moveTo>
                      <a:pt x="108547" y="209550"/>
                    </a:moveTo>
                    <a:cubicBezTo>
                      <a:pt x="79972" y="210312"/>
                      <a:pt x="59970" y="184976"/>
                      <a:pt x="31871" y="184404"/>
                    </a:cubicBezTo>
                    <a:cubicBezTo>
                      <a:pt x="28823" y="180975"/>
                      <a:pt x="27013" y="176879"/>
                      <a:pt x="26537" y="172307"/>
                    </a:cubicBezTo>
                    <a:cubicBezTo>
                      <a:pt x="31014" y="146685"/>
                      <a:pt x="28442" y="123063"/>
                      <a:pt x="10821" y="102013"/>
                    </a:cubicBezTo>
                    <a:cubicBezTo>
                      <a:pt x="2820" y="92488"/>
                      <a:pt x="-2610" y="80772"/>
                      <a:pt x="1296" y="67342"/>
                    </a:cubicBezTo>
                    <a:cubicBezTo>
                      <a:pt x="4725" y="64389"/>
                      <a:pt x="8725" y="62770"/>
                      <a:pt x="13297" y="62484"/>
                    </a:cubicBezTo>
                    <a:cubicBezTo>
                      <a:pt x="32919" y="66008"/>
                      <a:pt x="43777" y="82677"/>
                      <a:pt x="58827" y="93345"/>
                    </a:cubicBezTo>
                    <a:cubicBezTo>
                      <a:pt x="78257" y="64294"/>
                      <a:pt x="77114" y="27242"/>
                      <a:pt x="99022" y="0"/>
                    </a:cubicBezTo>
                    <a:cubicBezTo>
                      <a:pt x="118834" y="29337"/>
                      <a:pt x="122263" y="59150"/>
                      <a:pt x="105880" y="92012"/>
                    </a:cubicBezTo>
                    <a:cubicBezTo>
                      <a:pt x="86354" y="131064"/>
                      <a:pt x="97784" y="170593"/>
                      <a:pt x="108547" y="209645"/>
                    </a:cubicBezTo>
                    <a:close/>
                  </a:path>
                </a:pathLst>
              </a:custGeom>
              <a:solidFill>
                <a:srgbClr val="717273"/>
              </a:solidFill>
              <a:ln w="9525"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237271EF-6642-8025-1306-0C9D471DE22F}"/>
                  </a:ext>
                </a:extLst>
              </p:cNvPr>
              <p:cNvSpPr/>
              <p:nvPr/>
            </p:nvSpPr>
            <p:spPr>
              <a:xfrm>
                <a:off x="10760823" y="3866194"/>
                <a:ext cx="68974" cy="227173"/>
              </a:xfrm>
              <a:custGeom>
                <a:avLst/>
                <a:gdLst>
                  <a:gd name="connsiteX0" fmla="*/ 38621 w 68974"/>
                  <a:gd name="connsiteY0" fmla="*/ 227174 h 227173"/>
                  <a:gd name="connsiteX1" fmla="*/ 6617 w 68974"/>
                  <a:gd name="connsiteY1" fmla="*/ 173072 h 227173"/>
                  <a:gd name="connsiteX2" fmla="*/ 30715 w 68974"/>
                  <a:gd name="connsiteY2" fmla="*/ 28101 h 227173"/>
                  <a:gd name="connsiteX3" fmla="*/ 55480 w 68974"/>
                  <a:gd name="connsiteY3" fmla="*/ 669 h 227173"/>
                  <a:gd name="connsiteX4" fmla="*/ 47765 w 68974"/>
                  <a:gd name="connsiteY4" fmla="*/ 177453 h 227173"/>
                  <a:gd name="connsiteX5" fmla="*/ 38621 w 68974"/>
                  <a:gd name="connsiteY5" fmla="*/ 227174 h 22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74" h="227173">
                    <a:moveTo>
                      <a:pt x="38621" y="227174"/>
                    </a:moveTo>
                    <a:cubicBezTo>
                      <a:pt x="5283" y="222983"/>
                      <a:pt x="-9671" y="201647"/>
                      <a:pt x="6617" y="173072"/>
                    </a:cubicBezTo>
                    <a:cubicBezTo>
                      <a:pt x="32906" y="126875"/>
                      <a:pt x="36050" y="78488"/>
                      <a:pt x="30715" y="28101"/>
                    </a:cubicBezTo>
                    <a:cubicBezTo>
                      <a:pt x="28620" y="8384"/>
                      <a:pt x="33002" y="-2950"/>
                      <a:pt x="55480" y="669"/>
                    </a:cubicBezTo>
                    <a:cubicBezTo>
                      <a:pt x="72721" y="60486"/>
                      <a:pt x="76721" y="119827"/>
                      <a:pt x="47765" y="177453"/>
                    </a:cubicBezTo>
                    <a:cubicBezTo>
                      <a:pt x="39669" y="193550"/>
                      <a:pt x="38240" y="210029"/>
                      <a:pt x="38621" y="227174"/>
                    </a:cubicBezTo>
                    <a:close/>
                  </a:path>
                </a:pathLst>
              </a:custGeom>
              <a:solidFill>
                <a:srgbClr val="353437"/>
              </a:solidFill>
              <a:ln w="9525"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D3CF753B-35AA-426A-E7C7-E183AB1F3959}"/>
                  </a:ext>
                </a:extLst>
              </p:cNvPr>
              <p:cNvSpPr/>
              <p:nvPr/>
            </p:nvSpPr>
            <p:spPr>
              <a:xfrm>
                <a:off x="9029795" y="4339303"/>
                <a:ext cx="227266" cy="239363"/>
              </a:xfrm>
              <a:custGeom>
                <a:avLst/>
                <a:gdLst>
                  <a:gd name="connsiteX0" fmla="*/ 27527 w 227266"/>
                  <a:gd name="connsiteY0" fmla="*/ 79248 h 239363"/>
                  <a:gd name="connsiteX1" fmla="*/ 0 w 227266"/>
                  <a:gd name="connsiteY1" fmla="*/ 0 h 239363"/>
                  <a:gd name="connsiteX2" fmla="*/ 16383 w 227266"/>
                  <a:gd name="connsiteY2" fmla="*/ 8001 h 239363"/>
                  <a:gd name="connsiteX3" fmla="*/ 227266 w 227266"/>
                  <a:gd name="connsiteY3" fmla="*/ 229553 h 239363"/>
                  <a:gd name="connsiteX4" fmla="*/ 187833 w 227266"/>
                  <a:gd name="connsiteY4" fmla="*/ 239363 h 239363"/>
                  <a:gd name="connsiteX5" fmla="*/ 64770 w 227266"/>
                  <a:gd name="connsiteY5" fmla="*/ 125825 h 239363"/>
                  <a:gd name="connsiteX6" fmla="*/ 35433 w 227266"/>
                  <a:gd name="connsiteY6" fmla="*/ 89059 h 239363"/>
                  <a:gd name="connsiteX7" fmla="*/ 27527 w 227266"/>
                  <a:gd name="connsiteY7" fmla="*/ 79153 h 23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266" h="239363">
                    <a:moveTo>
                      <a:pt x="27527" y="79248"/>
                    </a:moveTo>
                    <a:cubicBezTo>
                      <a:pt x="24479" y="50768"/>
                      <a:pt x="10859" y="25908"/>
                      <a:pt x="0" y="0"/>
                    </a:cubicBezTo>
                    <a:cubicBezTo>
                      <a:pt x="5619" y="2572"/>
                      <a:pt x="14478" y="3715"/>
                      <a:pt x="16383" y="8001"/>
                    </a:cubicBezTo>
                    <a:cubicBezTo>
                      <a:pt x="61436" y="105918"/>
                      <a:pt x="151733" y="160782"/>
                      <a:pt x="227266" y="229553"/>
                    </a:cubicBezTo>
                    <a:cubicBezTo>
                      <a:pt x="212884" y="228029"/>
                      <a:pt x="200216" y="233267"/>
                      <a:pt x="187833" y="239363"/>
                    </a:cubicBezTo>
                    <a:cubicBezTo>
                      <a:pt x="138208" y="210788"/>
                      <a:pt x="103346" y="166306"/>
                      <a:pt x="64770" y="125825"/>
                    </a:cubicBezTo>
                    <a:cubicBezTo>
                      <a:pt x="57721" y="111347"/>
                      <a:pt x="48387" y="98774"/>
                      <a:pt x="35433" y="89059"/>
                    </a:cubicBezTo>
                    <a:cubicBezTo>
                      <a:pt x="32766" y="85725"/>
                      <a:pt x="30099" y="82391"/>
                      <a:pt x="27527" y="79153"/>
                    </a:cubicBezTo>
                    <a:close/>
                  </a:path>
                </a:pathLst>
              </a:custGeom>
              <a:solidFill>
                <a:srgbClr val="484346"/>
              </a:solidFill>
              <a:ln w="9525"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65C499EB-9700-E319-439E-CBA1D7198CAE}"/>
                  </a:ext>
                </a:extLst>
              </p:cNvPr>
              <p:cNvSpPr/>
              <p:nvPr/>
            </p:nvSpPr>
            <p:spPr>
              <a:xfrm>
                <a:off x="9952101" y="2125158"/>
                <a:ext cx="180403" cy="110798"/>
              </a:xfrm>
              <a:custGeom>
                <a:avLst/>
                <a:gdLst>
                  <a:gd name="connsiteX0" fmla="*/ 0 w 180403"/>
                  <a:gd name="connsiteY0" fmla="*/ 22157 h 110798"/>
                  <a:gd name="connsiteX1" fmla="*/ 76295 w 180403"/>
                  <a:gd name="connsiteY1" fmla="*/ 2154 h 110798"/>
                  <a:gd name="connsiteX2" fmla="*/ 180404 w 180403"/>
                  <a:gd name="connsiteY2" fmla="*/ 79497 h 110798"/>
                  <a:gd name="connsiteX3" fmla="*/ 64960 w 180403"/>
                  <a:gd name="connsiteY3" fmla="*/ 87212 h 110798"/>
                  <a:gd name="connsiteX4" fmla="*/ 0 w 180403"/>
                  <a:gd name="connsiteY4" fmla="*/ 22252 h 11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03" h="110798">
                    <a:moveTo>
                      <a:pt x="0" y="22157"/>
                    </a:moveTo>
                    <a:cubicBezTo>
                      <a:pt x="29432" y="30729"/>
                      <a:pt x="46005" y="-9562"/>
                      <a:pt x="76295" y="2154"/>
                    </a:cubicBezTo>
                    <a:cubicBezTo>
                      <a:pt x="102012" y="39968"/>
                      <a:pt x="159829" y="34825"/>
                      <a:pt x="180404" y="79497"/>
                    </a:cubicBezTo>
                    <a:cubicBezTo>
                      <a:pt x="139732" y="118835"/>
                      <a:pt x="110966" y="120740"/>
                      <a:pt x="64960" y="87212"/>
                    </a:cubicBezTo>
                    <a:cubicBezTo>
                      <a:pt x="54007" y="54923"/>
                      <a:pt x="14001" y="51494"/>
                      <a:pt x="0" y="22252"/>
                    </a:cubicBezTo>
                    <a:close/>
                  </a:path>
                </a:pathLst>
              </a:custGeom>
              <a:solidFill>
                <a:srgbClr val="BDBDC2"/>
              </a:solidFill>
              <a:ln w="9525"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154C9BCA-029E-4122-5574-1E0AB8C5B727}"/>
                  </a:ext>
                </a:extLst>
              </p:cNvPr>
              <p:cNvSpPr/>
              <p:nvPr/>
            </p:nvSpPr>
            <p:spPr>
              <a:xfrm>
                <a:off x="8715375" y="3095053"/>
                <a:ext cx="195529" cy="163544"/>
              </a:xfrm>
              <a:custGeom>
                <a:avLst/>
                <a:gdLst>
                  <a:gd name="connsiteX0" fmla="*/ 154495 w 195529"/>
                  <a:gd name="connsiteY0" fmla="*/ 163544 h 163544"/>
                  <a:gd name="connsiteX1" fmla="*/ 98203 w 195529"/>
                  <a:gd name="connsiteY1" fmla="*/ 154496 h 163544"/>
                  <a:gd name="connsiteX2" fmla="*/ 18955 w 195529"/>
                  <a:gd name="connsiteY2" fmla="*/ 68199 h 163544"/>
                  <a:gd name="connsiteX3" fmla="*/ 0 w 195529"/>
                  <a:gd name="connsiteY3" fmla="*/ 20669 h 163544"/>
                  <a:gd name="connsiteX4" fmla="*/ 13145 w 195529"/>
                  <a:gd name="connsiteY4" fmla="*/ 10668 h 163544"/>
                  <a:gd name="connsiteX5" fmla="*/ 48673 w 195529"/>
                  <a:gd name="connsiteY5" fmla="*/ 0 h 163544"/>
                  <a:gd name="connsiteX6" fmla="*/ 82486 w 195529"/>
                  <a:gd name="connsiteY6" fmla="*/ 42481 h 163544"/>
                  <a:gd name="connsiteX7" fmla="*/ 113442 w 195529"/>
                  <a:gd name="connsiteY7" fmla="*/ 74104 h 163544"/>
                  <a:gd name="connsiteX8" fmla="*/ 165925 w 195529"/>
                  <a:gd name="connsiteY8" fmla="*/ 102394 h 163544"/>
                  <a:gd name="connsiteX9" fmla="*/ 195453 w 195529"/>
                  <a:gd name="connsiteY9" fmla="*/ 131636 h 163544"/>
                  <a:gd name="connsiteX10" fmla="*/ 154591 w 195529"/>
                  <a:gd name="connsiteY10" fmla="*/ 163449 h 16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29" h="163544">
                    <a:moveTo>
                      <a:pt x="154495" y="163544"/>
                    </a:moveTo>
                    <a:cubicBezTo>
                      <a:pt x="136398" y="156115"/>
                      <a:pt x="121063" y="132207"/>
                      <a:pt x="98203" y="154496"/>
                    </a:cubicBezTo>
                    <a:cubicBezTo>
                      <a:pt x="85344" y="113347"/>
                      <a:pt x="66961" y="77248"/>
                      <a:pt x="18955" y="68199"/>
                    </a:cubicBezTo>
                    <a:cubicBezTo>
                      <a:pt x="-1524" y="58007"/>
                      <a:pt x="6286" y="36576"/>
                      <a:pt x="0" y="20669"/>
                    </a:cubicBezTo>
                    <a:cubicBezTo>
                      <a:pt x="571" y="12287"/>
                      <a:pt x="1714" y="3334"/>
                      <a:pt x="13145" y="10668"/>
                    </a:cubicBezTo>
                    <a:cubicBezTo>
                      <a:pt x="29813" y="21336"/>
                      <a:pt x="39243" y="11525"/>
                      <a:pt x="48673" y="0"/>
                    </a:cubicBezTo>
                    <a:cubicBezTo>
                      <a:pt x="72961" y="3905"/>
                      <a:pt x="68961" y="30004"/>
                      <a:pt x="82486" y="42481"/>
                    </a:cubicBezTo>
                    <a:cubicBezTo>
                      <a:pt x="91345" y="54388"/>
                      <a:pt x="102013" y="64579"/>
                      <a:pt x="113442" y="74104"/>
                    </a:cubicBezTo>
                    <a:cubicBezTo>
                      <a:pt x="128968" y="87154"/>
                      <a:pt x="146875" y="95821"/>
                      <a:pt x="165925" y="102394"/>
                    </a:cubicBezTo>
                    <a:cubicBezTo>
                      <a:pt x="180308" y="107347"/>
                      <a:pt x="196786" y="110585"/>
                      <a:pt x="195453" y="131636"/>
                    </a:cubicBezTo>
                    <a:cubicBezTo>
                      <a:pt x="187643" y="149733"/>
                      <a:pt x="177260" y="164497"/>
                      <a:pt x="154591" y="163449"/>
                    </a:cubicBezTo>
                    <a:close/>
                  </a:path>
                </a:pathLst>
              </a:custGeom>
              <a:solidFill>
                <a:srgbClr val="AAAAAD"/>
              </a:solidFill>
              <a:ln w="9525"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12BCD4AC-E48B-80F0-EB9C-F5309C8367F8}"/>
                  </a:ext>
                </a:extLst>
              </p:cNvPr>
              <p:cNvSpPr/>
              <p:nvPr/>
            </p:nvSpPr>
            <p:spPr>
              <a:xfrm>
                <a:off x="10708669" y="2829210"/>
                <a:ext cx="138722" cy="203644"/>
              </a:xfrm>
              <a:custGeom>
                <a:avLst/>
                <a:gdLst>
                  <a:gd name="connsiteX0" fmla="*/ 24291 w 138722"/>
                  <a:gd name="connsiteY0" fmla="*/ 0 h 203644"/>
                  <a:gd name="connsiteX1" fmla="*/ 33149 w 138722"/>
                  <a:gd name="connsiteY1" fmla="*/ 11525 h 203644"/>
                  <a:gd name="connsiteX2" fmla="*/ 82203 w 138722"/>
                  <a:gd name="connsiteY2" fmla="*/ 86296 h 203644"/>
                  <a:gd name="connsiteX3" fmla="*/ 138400 w 138722"/>
                  <a:gd name="connsiteY3" fmla="*/ 150400 h 203644"/>
                  <a:gd name="connsiteX4" fmla="*/ 117922 w 138722"/>
                  <a:gd name="connsiteY4" fmla="*/ 203645 h 203644"/>
                  <a:gd name="connsiteX5" fmla="*/ 27529 w 138722"/>
                  <a:gd name="connsiteY5" fmla="*/ 157163 h 203644"/>
                  <a:gd name="connsiteX6" fmla="*/ 11241 w 138722"/>
                  <a:gd name="connsiteY6" fmla="*/ 108775 h 203644"/>
                  <a:gd name="connsiteX7" fmla="*/ 2 w 138722"/>
                  <a:gd name="connsiteY7" fmla="*/ 44672 h 203644"/>
                  <a:gd name="connsiteX8" fmla="*/ 24291 w 138722"/>
                  <a:gd name="connsiteY8" fmla="*/ 0 h 20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22" h="203644">
                    <a:moveTo>
                      <a:pt x="24291" y="0"/>
                    </a:moveTo>
                    <a:cubicBezTo>
                      <a:pt x="27243" y="3810"/>
                      <a:pt x="30196" y="7715"/>
                      <a:pt x="33149" y="11525"/>
                    </a:cubicBezTo>
                    <a:cubicBezTo>
                      <a:pt x="51151" y="35338"/>
                      <a:pt x="37149" y="80105"/>
                      <a:pt x="82203" y="86296"/>
                    </a:cubicBezTo>
                    <a:cubicBezTo>
                      <a:pt x="95728" y="112300"/>
                      <a:pt x="119636" y="129064"/>
                      <a:pt x="138400" y="150400"/>
                    </a:cubicBezTo>
                    <a:cubicBezTo>
                      <a:pt x="138210" y="170688"/>
                      <a:pt x="143449" y="192977"/>
                      <a:pt x="117922" y="203645"/>
                    </a:cubicBezTo>
                    <a:cubicBezTo>
                      <a:pt x="91251" y="182023"/>
                      <a:pt x="71249" y="153829"/>
                      <a:pt x="27529" y="157163"/>
                    </a:cubicBezTo>
                    <a:cubicBezTo>
                      <a:pt x="-2379" y="159448"/>
                      <a:pt x="16004" y="125825"/>
                      <a:pt x="11241" y="108775"/>
                    </a:cubicBezTo>
                    <a:cubicBezTo>
                      <a:pt x="13147" y="86487"/>
                      <a:pt x="-189" y="66770"/>
                      <a:pt x="2" y="44672"/>
                    </a:cubicBezTo>
                    <a:cubicBezTo>
                      <a:pt x="7050" y="29242"/>
                      <a:pt x="6860" y="9811"/>
                      <a:pt x="24291" y="0"/>
                    </a:cubicBezTo>
                    <a:close/>
                  </a:path>
                </a:pathLst>
              </a:custGeom>
              <a:solidFill>
                <a:srgbClr val="B1B2B4"/>
              </a:solidFill>
              <a:ln w="9525"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0234AF0F-BE8A-3D47-96B0-B8406F4EC49E}"/>
                  </a:ext>
                </a:extLst>
              </p:cNvPr>
              <p:cNvSpPr/>
              <p:nvPr/>
            </p:nvSpPr>
            <p:spPr>
              <a:xfrm>
                <a:off x="8782812" y="3837252"/>
                <a:ext cx="78659" cy="190965"/>
              </a:xfrm>
              <a:custGeom>
                <a:avLst/>
                <a:gdLst>
                  <a:gd name="connsiteX0" fmla="*/ 27146 w 78659"/>
                  <a:gd name="connsiteY0" fmla="*/ 190965 h 190965"/>
                  <a:gd name="connsiteX1" fmla="*/ 0 w 78659"/>
                  <a:gd name="connsiteY1" fmla="*/ 48185 h 190965"/>
                  <a:gd name="connsiteX2" fmla="*/ 52578 w 78659"/>
                  <a:gd name="connsiteY2" fmla="*/ 3227 h 190965"/>
                  <a:gd name="connsiteX3" fmla="*/ 73723 w 78659"/>
                  <a:gd name="connsiteY3" fmla="*/ 22468 h 190965"/>
                  <a:gd name="connsiteX4" fmla="*/ 77152 w 78659"/>
                  <a:gd name="connsiteY4" fmla="*/ 136863 h 190965"/>
                  <a:gd name="connsiteX5" fmla="*/ 27051 w 78659"/>
                  <a:gd name="connsiteY5" fmla="*/ 190965 h 19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59" h="190965">
                    <a:moveTo>
                      <a:pt x="27146" y="190965"/>
                    </a:moveTo>
                    <a:cubicBezTo>
                      <a:pt x="-2381" y="147246"/>
                      <a:pt x="22193" y="93239"/>
                      <a:pt x="0" y="48185"/>
                    </a:cubicBezTo>
                    <a:cubicBezTo>
                      <a:pt x="4096" y="17801"/>
                      <a:pt x="32671" y="14562"/>
                      <a:pt x="52578" y="3227"/>
                    </a:cubicBezTo>
                    <a:cubicBezTo>
                      <a:pt x="71533" y="-7536"/>
                      <a:pt x="70771" y="11133"/>
                      <a:pt x="73723" y="22468"/>
                    </a:cubicBezTo>
                    <a:cubicBezTo>
                      <a:pt x="77819" y="60568"/>
                      <a:pt x="80486" y="98668"/>
                      <a:pt x="77152" y="136863"/>
                    </a:cubicBezTo>
                    <a:cubicBezTo>
                      <a:pt x="74580" y="167819"/>
                      <a:pt x="39719" y="169153"/>
                      <a:pt x="27051" y="190965"/>
                    </a:cubicBezTo>
                    <a:close/>
                  </a:path>
                </a:pathLst>
              </a:custGeom>
              <a:solidFill>
                <a:srgbClr val="BEBDC0"/>
              </a:solidFill>
              <a:ln w="9525"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AC8BA37E-2523-836D-452D-FFE8A2147031}"/>
                  </a:ext>
                </a:extLst>
              </p:cNvPr>
              <p:cNvSpPr/>
              <p:nvPr/>
            </p:nvSpPr>
            <p:spPr>
              <a:xfrm>
                <a:off x="10051359" y="2214085"/>
                <a:ext cx="92492" cy="141541"/>
              </a:xfrm>
              <a:custGeom>
                <a:avLst/>
                <a:gdLst>
                  <a:gd name="connsiteX0" fmla="*/ 91813 w 92492"/>
                  <a:gd name="connsiteY0" fmla="*/ 27337 h 141541"/>
                  <a:gd name="connsiteX1" fmla="*/ 60285 w 92492"/>
                  <a:gd name="connsiteY1" fmla="*/ 141541 h 141541"/>
                  <a:gd name="connsiteX2" fmla="*/ 5706 w 92492"/>
                  <a:gd name="connsiteY2" fmla="*/ 94678 h 141541"/>
                  <a:gd name="connsiteX3" fmla="*/ 15041 w 92492"/>
                  <a:gd name="connsiteY3" fmla="*/ 47530 h 141541"/>
                  <a:gd name="connsiteX4" fmla="*/ 23518 w 92492"/>
                  <a:gd name="connsiteY4" fmla="*/ 37433 h 141541"/>
                  <a:gd name="connsiteX5" fmla="*/ 81240 w 92492"/>
                  <a:gd name="connsiteY5" fmla="*/ 0 h 141541"/>
                  <a:gd name="connsiteX6" fmla="*/ 91813 w 92492"/>
                  <a:gd name="connsiteY6" fmla="*/ 27337 h 14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492" h="141541">
                    <a:moveTo>
                      <a:pt x="91813" y="27337"/>
                    </a:moveTo>
                    <a:cubicBezTo>
                      <a:pt x="97432" y="68485"/>
                      <a:pt x="66571" y="98965"/>
                      <a:pt x="60285" y="141541"/>
                    </a:cubicBezTo>
                    <a:cubicBezTo>
                      <a:pt x="40187" y="124301"/>
                      <a:pt x="22947" y="109442"/>
                      <a:pt x="5706" y="94678"/>
                    </a:cubicBezTo>
                    <a:cubicBezTo>
                      <a:pt x="-8486" y="75533"/>
                      <a:pt x="7326" y="62389"/>
                      <a:pt x="15041" y="47530"/>
                    </a:cubicBezTo>
                    <a:cubicBezTo>
                      <a:pt x="17613" y="43910"/>
                      <a:pt x="20470" y="40672"/>
                      <a:pt x="23518" y="37433"/>
                    </a:cubicBezTo>
                    <a:cubicBezTo>
                      <a:pt x="42187" y="24193"/>
                      <a:pt x="55237" y="2095"/>
                      <a:pt x="81240" y="0"/>
                    </a:cubicBezTo>
                    <a:cubicBezTo>
                      <a:pt x="86860" y="8287"/>
                      <a:pt x="93241" y="16288"/>
                      <a:pt x="91813" y="27337"/>
                    </a:cubicBezTo>
                    <a:close/>
                  </a:path>
                </a:pathLst>
              </a:custGeom>
              <a:solidFill>
                <a:srgbClr val="2B2C2C"/>
              </a:solidFill>
              <a:ln w="9525"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2F3A7B78-6F37-FCAF-B8AE-322E12062E32}"/>
                  </a:ext>
                </a:extLst>
              </p:cNvPr>
              <p:cNvSpPr/>
              <p:nvPr/>
            </p:nvSpPr>
            <p:spPr>
              <a:xfrm>
                <a:off x="8867488" y="2759868"/>
                <a:ext cx="168841" cy="98693"/>
              </a:xfrm>
              <a:custGeom>
                <a:avLst/>
                <a:gdLst>
                  <a:gd name="connsiteX0" fmla="*/ 95250 w 168841"/>
                  <a:gd name="connsiteY0" fmla="*/ 61817 h 98693"/>
                  <a:gd name="connsiteX1" fmla="*/ 18955 w 168841"/>
                  <a:gd name="connsiteY1" fmla="*/ 91821 h 98693"/>
                  <a:gd name="connsiteX2" fmla="*/ 0 w 168841"/>
                  <a:gd name="connsiteY2" fmla="*/ 80486 h 98693"/>
                  <a:gd name="connsiteX3" fmla="*/ 133160 w 168841"/>
                  <a:gd name="connsiteY3" fmla="*/ 14192 h 98693"/>
                  <a:gd name="connsiteX4" fmla="*/ 148876 w 168841"/>
                  <a:gd name="connsiteY4" fmla="*/ 0 h 98693"/>
                  <a:gd name="connsiteX5" fmla="*/ 156877 w 168841"/>
                  <a:gd name="connsiteY5" fmla="*/ 47530 h 98693"/>
                  <a:gd name="connsiteX6" fmla="*/ 95345 w 168841"/>
                  <a:gd name="connsiteY6" fmla="*/ 61817 h 9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41" h="98693">
                    <a:moveTo>
                      <a:pt x="95250" y="61817"/>
                    </a:moveTo>
                    <a:cubicBezTo>
                      <a:pt x="68675" y="68390"/>
                      <a:pt x="38672" y="60484"/>
                      <a:pt x="18955" y="91821"/>
                    </a:cubicBezTo>
                    <a:cubicBezTo>
                      <a:pt x="6001" y="112300"/>
                      <a:pt x="9240" y="80486"/>
                      <a:pt x="0" y="80486"/>
                    </a:cubicBezTo>
                    <a:cubicBezTo>
                      <a:pt x="25813" y="21336"/>
                      <a:pt x="76486" y="11716"/>
                      <a:pt x="133160" y="14192"/>
                    </a:cubicBezTo>
                    <a:cubicBezTo>
                      <a:pt x="137636" y="8668"/>
                      <a:pt x="140304" y="1143"/>
                      <a:pt x="148876" y="0"/>
                    </a:cubicBezTo>
                    <a:cubicBezTo>
                      <a:pt x="183261" y="10287"/>
                      <a:pt x="164402" y="32194"/>
                      <a:pt x="156877" y="47530"/>
                    </a:cubicBezTo>
                    <a:cubicBezTo>
                      <a:pt x="143352" y="74867"/>
                      <a:pt x="121158" y="79438"/>
                      <a:pt x="95345" y="61817"/>
                    </a:cubicBezTo>
                    <a:close/>
                  </a:path>
                </a:pathLst>
              </a:custGeom>
              <a:solidFill>
                <a:srgbClr val="E2E2E4"/>
              </a:solidFill>
              <a:ln w="9525"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DC735243-F76C-4147-5B42-AFADA0439EEB}"/>
                  </a:ext>
                </a:extLst>
              </p:cNvPr>
              <p:cNvSpPr/>
              <p:nvPr/>
            </p:nvSpPr>
            <p:spPr>
              <a:xfrm>
                <a:off x="9558305" y="2219914"/>
                <a:ext cx="112484" cy="98469"/>
              </a:xfrm>
              <a:custGeom>
                <a:avLst/>
                <a:gdLst>
                  <a:gd name="connsiteX0" fmla="*/ 108140 w 112484"/>
                  <a:gd name="connsiteY0" fmla="*/ 69704 h 98469"/>
                  <a:gd name="connsiteX1" fmla="*/ 40894 w 112484"/>
                  <a:gd name="connsiteY1" fmla="*/ 98470 h 98469"/>
                  <a:gd name="connsiteX2" fmla="*/ 3651 w 112484"/>
                  <a:gd name="connsiteY2" fmla="*/ 32081 h 98469"/>
                  <a:gd name="connsiteX3" fmla="*/ 24511 w 112484"/>
                  <a:gd name="connsiteY3" fmla="*/ 2458 h 98469"/>
                  <a:gd name="connsiteX4" fmla="*/ 74517 w 112484"/>
                  <a:gd name="connsiteY4" fmla="*/ 1982 h 98469"/>
                  <a:gd name="connsiteX5" fmla="*/ 88805 w 112484"/>
                  <a:gd name="connsiteY5" fmla="*/ 6839 h 98469"/>
                  <a:gd name="connsiteX6" fmla="*/ 112427 w 112484"/>
                  <a:gd name="connsiteY6" fmla="*/ 57131 h 98469"/>
                  <a:gd name="connsiteX7" fmla="*/ 108140 w 112484"/>
                  <a:gd name="connsiteY7" fmla="*/ 69800 h 9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84" h="98469">
                    <a:moveTo>
                      <a:pt x="108140" y="69704"/>
                    </a:moveTo>
                    <a:cubicBezTo>
                      <a:pt x="87281" y="82944"/>
                      <a:pt x="66516" y="96470"/>
                      <a:pt x="40894" y="98470"/>
                    </a:cubicBezTo>
                    <a:cubicBezTo>
                      <a:pt x="54896" y="61513"/>
                      <a:pt x="14796" y="54845"/>
                      <a:pt x="3651" y="32081"/>
                    </a:cubicBezTo>
                    <a:cubicBezTo>
                      <a:pt x="-7683" y="9411"/>
                      <a:pt x="9652" y="5792"/>
                      <a:pt x="24511" y="2458"/>
                    </a:cubicBezTo>
                    <a:cubicBezTo>
                      <a:pt x="40894" y="-1257"/>
                      <a:pt x="57849" y="-209"/>
                      <a:pt x="74517" y="1982"/>
                    </a:cubicBezTo>
                    <a:cubicBezTo>
                      <a:pt x="79471" y="2839"/>
                      <a:pt x="84328" y="4553"/>
                      <a:pt x="88805" y="6839"/>
                    </a:cubicBezTo>
                    <a:cubicBezTo>
                      <a:pt x="106997" y="18746"/>
                      <a:pt x="109760" y="37891"/>
                      <a:pt x="112427" y="57131"/>
                    </a:cubicBezTo>
                    <a:cubicBezTo>
                      <a:pt x="112808" y="61989"/>
                      <a:pt x="111284" y="66180"/>
                      <a:pt x="108140" y="69800"/>
                    </a:cubicBezTo>
                    <a:close/>
                  </a:path>
                </a:pathLst>
              </a:custGeom>
              <a:solidFill>
                <a:srgbClr val="3B3B3B"/>
              </a:solidFill>
              <a:ln w="9525"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709122D9-055B-1100-AAE2-B45CDDD31CB0}"/>
                  </a:ext>
                </a:extLst>
              </p:cNvPr>
              <p:cNvSpPr/>
              <p:nvPr/>
            </p:nvSpPr>
            <p:spPr>
              <a:xfrm>
                <a:off x="10566942" y="2754439"/>
                <a:ext cx="137014" cy="76217"/>
              </a:xfrm>
              <a:custGeom>
                <a:avLst/>
                <a:gdLst>
                  <a:gd name="connsiteX0" fmla="*/ 22952 w 137014"/>
                  <a:gd name="connsiteY0" fmla="*/ 12763 h 76217"/>
                  <a:gd name="connsiteX1" fmla="*/ 43812 w 137014"/>
                  <a:gd name="connsiteY1" fmla="*/ 0 h 76217"/>
                  <a:gd name="connsiteX2" fmla="*/ 136871 w 137014"/>
                  <a:gd name="connsiteY2" fmla="*/ 47911 h 76217"/>
                  <a:gd name="connsiteX3" fmla="*/ 107534 w 137014"/>
                  <a:gd name="connsiteY3" fmla="*/ 76105 h 76217"/>
                  <a:gd name="connsiteX4" fmla="*/ 26572 w 137014"/>
                  <a:gd name="connsiteY4" fmla="*/ 65723 h 76217"/>
                  <a:gd name="connsiteX5" fmla="*/ 22857 w 137014"/>
                  <a:gd name="connsiteY5" fmla="*/ 12859 h 7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014" h="76217">
                    <a:moveTo>
                      <a:pt x="22952" y="12763"/>
                    </a:moveTo>
                    <a:cubicBezTo>
                      <a:pt x="31143" y="10382"/>
                      <a:pt x="42002" y="12573"/>
                      <a:pt x="43812" y="0"/>
                    </a:cubicBezTo>
                    <a:cubicBezTo>
                      <a:pt x="73720" y="18098"/>
                      <a:pt x="112487" y="19145"/>
                      <a:pt x="136871" y="47911"/>
                    </a:cubicBezTo>
                    <a:cubicBezTo>
                      <a:pt x="138776" y="69437"/>
                      <a:pt x="121345" y="70866"/>
                      <a:pt x="107534" y="76105"/>
                    </a:cubicBezTo>
                    <a:cubicBezTo>
                      <a:pt x="80007" y="77248"/>
                      <a:pt x="53527" y="69437"/>
                      <a:pt x="26572" y="65723"/>
                    </a:cubicBezTo>
                    <a:cubicBezTo>
                      <a:pt x="-3718" y="50102"/>
                      <a:pt x="-12195" y="32956"/>
                      <a:pt x="22857" y="12859"/>
                    </a:cubicBezTo>
                    <a:close/>
                  </a:path>
                </a:pathLst>
              </a:custGeom>
              <a:solidFill>
                <a:srgbClr val="D1D2D6"/>
              </a:solidFill>
              <a:ln w="9525"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065D5921-1E5E-70DC-8386-406B4651FD6F}"/>
                  </a:ext>
                </a:extLst>
              </p:cNvPr>
              <p:cNvSpPr/>
              <p:nvPr/>
            </p:nvSpPr>
            <p:spPr>
              <a:xfrm>
                <a:off x="8782716" y="3768131"/>
                <a:ext cx="122432" cy="117305"/>
              </a:xfrm>
              <a:custGeom>
                <a:avLst/>
                <a:gdLst>
                  <a:gd name="connsiteX0" fmla="*/ 66104 w 122432"/>
                  <a:gd name="connsiteY0" fmla="*/ 86921 h 117305"/>
                  <a:gd name="connsiteX1" fmla="*/ 95 w 122432"/>
                  <a:gd name="connsiteY1" fmla="*/ 117306 h 117305"/>
                  <a:gd name="connsiteX2" fmla="*/ 0 w 122432"/>
                  <a:gd name="connsiteY2" fmla="*/ 58822 h 117305"/>
                  <a:gd name="connsiteX3" fmla="*/ 50959 w 122432"/>
                  <a:gd name="connsiteY3" fmla="*/ 30914 h 117305"/>
                  <a:gd name="connsiteX4" fmla="*/ 84963 w 122432"/>
                  <a:gd name="connsiteY4" fmla="*/ 10531 h 117305"/>
                  <a:gd name="connsiteX5" fmla="*/ 94392 w 122432"/>
                  <a:gd name="connsiteY5" fmla="*/ 529 h 117305"/>
                  <a:gd name="connsiteX6" fmla="*/ 107918 w 122432"/>
                  <a:gd name="connsiteY6" fmla="*/ 3196 h 117305"/>
                  <a:gd name="connsiteX7" fmla="*/ 79438 w 122432"/>
                  <a:gd name="connsiteY7" fmla="*/ 89779 h 117305"/>
                  <a:gd name="connsiteX8" fmla="*/ 66104 w 122432"/>
                  <a:gd name="connsiteY8" fmla="*/ 86921 h 11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32" h="117305">
                    <a:moveTo>
                      <a:pt x="66104" y="86921"/>
                    </a:moveTo>
                    <a:cubicBezTo>
                      <a:pt x="34194" y="75682"/>
                      <a:pt x="20193" y="103018"/>
                      <a:pt x="95" y="117306"/>
                    </a:cubicBezTo>
                    <a:cubicBezTo>
                      <a:pt x="95" y="97779"/>
                      <a:pt x="95" y="78349"/>
                      <a:pt x="0" y="58822"/>
                    </a:cubicBezTo>
                    <a:cubicBezTo>
                      <a:pt x="12763" y="41963"/>
                      <a:pt x="27051" y="28819"/>
                      <a:pt x="50959" y="30914"/>
                    </a:cubicBezTo>
                    <a:cubicBezTo>
                      <a:pt x="66008" y="32248"/>
                      <a:pt x="78677" y="25771"/>
                      <a:pt x="84963" y="10531"/>
                    </a:cubicBezTo>
                    <a:cubicBezTo>
                      <a:pt x="87439" y="6530"/>
                      <a:pt x="90583" y="3196"/>
                      <a:pt x="94392" y="529"/>
                    </a:cubicBezTo>
                    <a:cubicBezTo>
                      <a:pt x="99346" y="-709"/>
                      <a:pt x="103822" y="244"/>
                      <a:pt x="107918" y="3196"/>
                    </a:cubicBezTo>
                    <a:cubicBezTo>
                      <a:pt x="131921" y="49202"/>
                      <a:pt x="128588" y="59299"/>
                      <a:pt x="79438" y="89779"/>
                    </a:cubicBezTo>
                    <a:cubicBezTo>
                      <a:pt x="74390" y="91683"/>
                      <a:pt x="69913" y="90731"/>
                      <a:pt x="66104" y="86921"/>
                    </a:cubicBezTo>
                    <a:close/>
                  </a:path>
                </a:pathLst>
              </a:custGeom>
              <a:solidFill>
                <a:srgbClr val="DADADE"/>
              </a:solidFill>
              <a:ln w="9525"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7FED51C9-82CB-159D-D6B0-F743C5B57278}"/>
                  </a:ext>
                </a:extLst>
              </p:cNvPr>
              <p:cNvSpPr/>
              <p:nvPr/>
            </p:nvSpPr>
            <p:spPr>
              <a:xfrm>
                <a:off x="8807599" y="3978306"/>
                <a:ext cx="91762" cy="106108"/>
              </a:xfrm>
              <a:custGeom>
                <a:avLst/>
                <a:gdLst>
                  <a:gd name="connsiteX0" fmla="*/ 2358 w 91762"/>
                  <a:gd name="connsiteY0" fmla="*/ 49911 h 106108"/>
                  <a:gd name="connsiteX1" fmla="*/ 42078 w 91762"/>
                  <a:gd name="connsiteY1" fmla="*/ 0 h 106108"/>
                  <a:gd name="connsiteX2" fmla="*/ 86940 w 91762"/>
                  <a:gd name="connsiteY2" fmla="*/ 78010 h 106108"/>
                  <a:gd name="connsiteX3" fmla="*/ 40935 w 91762"/>
                  <a:gd name="connsiteY3" fmla="*/ 106108 h 106108"/>
                  <a:gd name="connsiteX4" fmla="*/ 2358 w 91762"/>
                  <a:gd name="connsiteY4" fmla="*/ 49911 h 10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62" h="106108">
                    <a:moveTo>
                      <a:pt x="2358" y="49911"/>
                    </a:moveTo>
                    <a:cubicBezTo>
                      <a:pt x="-10310" y="12763"/>
                      <a:pt x="31696" y="18955"/>
                      <a:pt x="42078" y="0"/>
                    </a:cubicBezTo>
                    <a:cubicBezTo>
                      <a:pt x="69891" y="18669"/>
                      <a:pt x="104657" y="33338"/>
                      <a:pt x="86940" y="78010"/>
                    </a:cubicBezTo>
                    <a:cubicBezTo>
                      <a:pt x="66271" y="78676"/>
                      <a:pt x="38935" y="68390"/>
                      <a:pt x="40935" y="106108"/>
                    </a:cubicBezTo>
                    <a:cubicBezTo>
                      <a:pt x="16837" y="95059"/>
                      <a:pt x="17408" y="67151"/>
                      <a:pt x="2358" y="49911"/>
                    </a:cubicBezTo>
                    <a:close/>
                  </a:path>
                </a:pathLst>
              </a:custGeom>
              <a:solidFill>
                <a:srgbClr val="9FA3A3"/>
              </a:solidFill>
              <a:ln w="9525"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AF1D11FD-8D5B-E5ED-B043-690D804D20BC}"/>
                  </a:ext>
                </a:extLst>
              </p:cNvPr>
              <p:cNvSpPr/>
              <p:nvPr/>
            </p:nvSpPr>
            <p:spPr>
              <a:xfrm>
                <a:off x="10749064" y="2979609"/>
                <a:ext cx="116484" cy="214026"/>
              </a:xfrm>
              <a:custGeom>
                <a:avLst/>
                <a:gdLst>
                  <a:gd name="connsiteX0" fmla="*/ 78003 w 116484"/>
                  <a:gd name="connsiteY0" fmla="*/ 50959 h 214026"/>
                  <a:gd name="connsiteX1" fmla="*/ 98101 w 116484"/>
                  <a:gd name="connsiteY1" fmla="*/ 0 h 214026"/>
                  <a:gd name="connsiteX2" fmla="*/ 116484 w 116484"/>
                  <a:gd name="connsiteY2" fmla="*/ 22289 h 214026"/>
                  <a:gd name="connsiteX3" fmla="*/ 99244 w 116484"/>
                  <a:gd name="connsiteY3" fmla="*/ 63817 h 214026"/>
                  <a:gd name="connsiteX4" fmla="*/ 14281 w 116484"/>
                  <a:gd name="connsiteY4" fmla="*/ 214027 h 214026"/>
                  <a:gd name="connsiteX5" fmla="*/ 9995 w 116484"/>
                  <a:gd name="connsiteY5" fmla="*/ 211169 h 214026"/>
                  <a:gd name="connsiteX6" fmla="*/ 184 w 116484"/>
                  <a:gd name="connsiteY6" fmla="*/ 195929 h 214026"/>
                  <a:gd name="connsiteX7" fmla="*/ 67335 w 116484"/>
                  <a:gd name="connsiteY7" fmla="*/ 75533 h 214026"/>
                  <a:gd name="connsiteX8" fmla="*/ 78099 w 116484"/>
                  <a:gd name="connsiteY8" fmla="*/ 50959 h 21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4" h="214026">
                    <a:moveTo>
                      <a:pt x="78003" y="50959"/>
                    </a:moveTo>
                    <a:cubicBezTo>
                      <a:pt x="91148" y="36481"/>
                      <a:pt x="76765" y="11240"/>
                      <a:pt x="98101" y="0"/>
                    </a:cubicBezTo>
                    <a:cubicBezTo>
                      <a:pt x="105912" y="6096"/>
                      <a:pt x="115913" y="10287"/>
                      <a:pt x="116484" y="22289"/>
                    </a:cubicBezTo>
                    <a:cubicBezTo>
                      <a:pt x="102578" y="32766"/>
                      <a:pt x="98196" y="50006"/>
                      <a:pt x="99244" y="63817"/>
                    </a:cubicBezTo>
                    <a:cubicBezTo>
                      <a:pt x="104578" y="133731"/>
                      <a:pt x="68574" y="178689"/>
                      <a:pt x="14281" y="214027"/>
                    </a:cubicBezTo>
                    <a:cubicBezTo>
                      <a:pt x="12852" y="213074"/>
                      <a:pt x="11424" y="212122"/>
                      <a:pt x="9995" y="211169"/>
                    </a:cubicBezTo>
                    <a:cubicBezTo>
                      <a:pt x="3327" y="208217"/>
                      <a:pt x="-959" y="203740"/>
                      <a:pt x="184" y="195929"/>
                    </a:cubicBezTo>
                    <a:cubicBezTo>
                      <a:pt x="29997" y="159925"/>
                      <a:pt x="71050" y="130207"/>
                      <a:pt x="67335" y="75533"/>
                    </a:cubicBezTo>
                    <a:cubicBezTo>
                      <a:pt x="68383" y="66199"/>
                      <a:pt x="70288" y="57340"/>
                      <a:pt x="78099" y="50959"/>
                    </a:cubicBezTo>
                    <a:close/>
                  </a:path>
                </a:pathLst>
              </a:custGeom>
              <a:solidFill>
                <a:srgbClr val="808489"/>
              </a:solidFill>
              <a:ln w="9525"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1FC4DDDE-AEC7-9F7C-C592-54D7D26C2BEB}"/>
                  </a:ext>
                </a:extLst>
              </p:cNvPr>
              <p:cNvSpPr/>
              <p:nvPr/>
            </p:nvSpPr>
            <p:spPr>
              <a:xfrm>
                <a:off x="9995741" y="2203513"/>
                <a:ext cx="136763" cy="75320"/>
              </a:xfrm>
              <a:custGeom>
                <a:avLst/>
                <a:gdLst>
                  <a:gd name="connsiteX0" fmla="*/ 136763 w 136763"/>
                  <a:gd name="connsiteY0" fmla="*/ 10573 h 75320"/>
                  <a:gd name="connsiteX1" fmla="*/ 80946 w 136763"/>
                  <a:gd name="connsiteY1" fmla="*/ 58293 h 75320"/>
                  <a:gd name="connsiteX2" fmla="*/ 15129 w 136763"/>
                  <a:gd name="connsiteY2" fmla="*/ 62198 h 75320"/>
                  <a:gd name="connsiteX3" fmla="*/ 17510 w 136763"/>
                  <a:gd name="connsiteY3" fmla="*/ 2286 h 75320"/>
                  <a:gd name="connsiteX4" fmla="*/ 23796 w 136763"/>
                  <a:gd name="connsiteY4" fmla="*/ 0 h 75320"/>
                  <a:gd name="connsiteX5" fmla="*/ 136763 w 136763"/>
                  <a:gd name="connsiteY5" fmla="*/ 1143 h 75320"/>
                  <a:gd name="connsiteX6" fmla="*/ 136763 w 136763"/>
                  <a:gd name="connsiteY6" fmla="*/ 10573 h 7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63" h="75320">
                    <a:moveTo>
                      <a:pt x="136763" y="10573"/>
                    </a:moveTo>
                    <a:cubicBezTo>
                      <a:pt x="118189" y="26480"/>
                      <a:pt x="99520" y="42386"/>
                      <a:pt x="80946" y="58293"/>
                    </a:cubicBezTo>
                    <a:cubicBezTo>
                      <a:pt x="58753" y="52006"/>
                      <a:pt x="40560" y="96488"/>
                      <a:pt x="15129" y="62198"/>
                    </a:cubicBezTo>
                    <a:cubicBezTo>
                      <a:pt x="-1349" y="40005"/>
                      <a:pt x="-9351" y="21336"/>
                      <a:pt x="17510" y="2286"/>
                    </a:cubicBezTo>
                    <a:cubicBezTo>
                      <a:pt x="19605" y="1524"/>
                      <a:pt x="21701" y="762"/>
                      <a:pt x="23796" y="0"/>
                    </a:cubicBezTo>
                    <a:cubicBezTo>
                      <a:pt x="61135" y="36290"/>
                      <a:pt x="98949" y="14764"/>
                      <a:pt x="136763" y="1143"/>
                    </a:cubicBezTo>
                    <a:cubicBezTo>
                      <a:pt x="136763" y="4286"/>
                      <a:pt x="136763" y="7430"/>
                      <a:pt x="136763" y="10573"/>
                    </a:cubicBezTo>
                    <a:close/>
                  </a:path>
                </a:pathLst>
              </a:custGeom>
              <a:solidFill>
                <a:srgbClr val="7D8185"/>
              </a:solidFill>
              <a:ln w="9525"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26F27EE3-D954-3E2E-B7D0-8E462B7772E2}"/>
                  </a:ext>
                </a:extLst>
              </p:cNvPr>
              <p:cNvSpPr/>
              <p:nvPr/>
            </p:nvSpPr>
            <p:spPr>
              <a:xfrm>
                <a:off x="8734329" y="3147617"/>
                <a:ext cx="79506" cy="108061"/>
              </a:xfrm>
              <a:custGeom>
                <a:avLst/>
                <a:gdLst>
                  <a:gd name="connsiteX0" fmla="*/ 0 w 79506"/>
                  <a:gd name="connsiteY0" fmla="*/ 15730 h 108061"/>
                  <a:gd name="connsiteX1" fmla="*/ 13335 w 79506"/>
                  <a:gd name="connsiteY1" fmla="*/ 394 h 108061"/>
                  <a:gd name="connsiteX2" fmla="*/ 79153 w 79506"/>
                  <a:gd name="connsiteY2" fmla="*/ 102026 h 108061"/>
                  <a:gd name="connsiteX3" fmla="*/ 56959 w 79506"/>
                  <a:gd name="connsiteY3" fmla="*/ 91930 h 108061"/>
                  <a:gd name="connsiteX4" fmla="*/ 16669 w 79506"/>
                  <a:gd name="connsiteY4" fmla="*/ 44305 h 108061"/>
                  <a:gd name="connsiteX5" fmla="*/ 0 w 79506"/>
                  <a:gd name="connsiteY5" fmla="*/ 15825 h 108061"/>
                  <a:gd name="connsiteX6" fmla="*/ 0 w 79506"/>
                  <a:gd name="connsiteY6" fmla="*/ 15825 h 10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06" h="108061">
                    <a:moveTo>
                      <a:pt x="0" y="15730"/>
                    </a:moveTo>
                    <a:cubicBezTo>
                      <a:pt x="2000" y="8395"/>
                      <a:pt x="3143" y="-2177"/>
                      <a:pt x="13335" y="394"/>
                    </a:cubicBezTo>
                    <a:cubicBezTo>
                      <a:pt x="49625" y="9634"/>
                      <a:pt x="83344" y="62593"/>
                      <a:pt x="79153" y="102026"/>
                    </a:cubicBezTo>
                    <a:cubicBezTo>
                      <a:pt x="61150" y="121838"/>
                      <a:pt x="68580" y="86024"/>
                      <a:pt x="56959" y="91930"/>
                    </a:cubicBezTo>
                    <a:cubicBezTo>
                      <a:pt x="43529" y="76023"/>
                      <a:pt x="30099" y="60116"/>
                      <a:pt x="16669" y="44305"/>
                    </a:cubicBezTo>
                    <a:cubicBezTo>
                      <a:pt x="15240" y="32398"/>
                      <a:pt x="5715" y="25255"/>
                      <a:pt x="0" y="15825"/>
                    </a:cubicBezTo>
                    <a:lnTo>
                      <a:pt x="0" y="15825"/>
                    </a:lnTo>
                    <a:close/>
                  </a:path>
                </a:pathLst>
              </a:custGeom>
              <a:solidFill>
                <a:srgbClr val="595C5E"/>
              </a:solidFill>
              <a:ln w="9525"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27091A95-C355-BB7A-0525-C25D35C69E7A}"/>
                  </a:ext>
                </a:extLst>
              </p:cNvPr>
              <p:cNvSpPr/>
              <p:nvPr/>
            </p:nvSpPr>
            <p:spPr>
              <a:xfrm>
                <a:off x="8797235" y="3709085"/>
                <a:ext cx="79873" cy="95504"/>
              </a:xfrm>
              <a:custGeom>
                <a:avLst/>
                <a:gdLst>
                  <a:gd name="connsiteX0" fmla="*/ 79779 w 79873"/>
                  <a:gd name="connsiteY0" fmla="*/ 61957 h 95504"/>
                  <a:gd name="connsiteX1" fmla="*/ 78446 w 79873"/>
                  <a:gd name="connsiteY1" fmla="*/ 70815 h 95504"/>
                  <a:gd name="connsiteX2" fmla="*/ 41393 w 79873"/>
                  <a:gd name="connsiteY2" fmla="*/ 80435 h 95504"/>
                  <a:gd name="connsiteX3" fmla="*/ 3769 w 79873"/>
                  <a:gd name="connsiteY3" fmla="*/ 23952 h 95504"/>
                  <a:gd name="connsiteX4" fmla="*/ 19010 w 79873"/>
                  <a:gd name="connsiteY4" fmla="*/ 234 h 95504"/>
                  <a:gd name="connsiteX5" fmla="*/ 79874 w 79873"/>
                  <a:gd name="connsiteY5" fmla="*/ 61861 h 9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73" h="95504">
                    <a:moveTo>
                      <a:pt x="79779" y="61957"/>
                    </a:moveTo>
                    <a:cubicBezTo>
                      <a:pt x="79779" y="65004"/>
                      <a:pt x="79302" y="67957"/>
                      <a:pt x="78446" y="70815"/>
                    </a:cubicBezTo>
                    <a:cubicBezTo>
                      <a:pt x="64730" y="100914"/>
                      <a:pt x="57871" y="102723"/>
                      <a:pt x="41393" y="80435"/>
                    </a:cubicBezTo>
                    <a:cubicBezTo>
                      <a:pt x="50918" y="47002"/>
                      <a:pt x="9961" y="47002"/>
                      <a:pt x="3769" y="23952"/>
                    </a:cubicBezTo>
                    <a:cubicBezTo>
                      <a:pt x="-5470" y="6902"/>
                      <a:pt x="3293" y="1568"/>
                      <a:pt x="19010" y="234"/>
                    </a:cubicBezTo>
                    <a:cubicBezTo>
                      <a:pt x="52156" y="-2528"/>
                      <a:pt x="73778" y="19189"/>
                      <a:pt x="79874" y="61861"/>
                    </a:cubicBezTo>
                    <a:close/>
                  </a:path>
                </a:pathLst>
              </a:custGeom>
              <a:solidFill>
                <a:srgbClr val="3E4044"/>
              </a:solidFill>
              <a:ln w="9525"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494D6CAA-EDC5-71E0-2861-A812AC19CFC8}"/>
                  </a:ext>
                </a:extLst>
              </p:cNvPr>
              <p:cNvSpPr/>
              <p:nvPr/>
            </p:nvSpPr>
            <p:spPr>
              <a:xfrm>
                <a:off x="10140745" y="2450591"/>
                <a:ext cx="59577" cy="76541"/>
              </a:xfrm>
              <a:custGeom>
                <a:avLst/>
                <a:gdLst>
                  <a:gd name="connsiteX0" fmla="*/ 59577 w 59577"/>
                  <a:gd name="connsiteY0" fmla="*/ 76486 h 76541"/>
                  <a:gd name="connsiteX1" fmla="*/ 11666 w 59577"/>
                  <a:gd name="connsiteY1" fmla="*/ 0 h 76541"/>
                  <a:gd name="connsiteX2" fmla="*/ 59577 w 59577"/>
                  <a:gd name="connsiteY2" fmla="*/ 76486 h 76541"/>
                </a:gdLst>
                <a:ahLst/>
                <a:cxnLst>
                  <a:cxn ang="0">
                    <a:pos x="connsiteX0" y="connsiteY0"/>
                  </a:cxn>
                  <a:cxn ang="0">
                    <a:pos x="connsiteX1" y="connsiteY1"/>
                  </a:cxn>
                  <a:cxn ang="0">
                    <a:pos x="connsiteX2" y="connsiteY2"/>
                  </a:cxn>
                </a:cxnLst>
                <a:rect l="l" t="t" r="r" b="b"/>
                <a:pathLst>
                  <a:path w="59577" h="76541">
                    <a:moveTo>
                      <a:pt x="59577" y="76486"/>
                    </a:moveTo>
                    <a:cubicBezTo>
                      <a:pt x="-4050" y="77438"/>
                      <a:pt x="-10717" y="66770"/>
                      <a:pt x="11666" y="0"/>
                    </a:cubicBezTo>
                    <a:cubicBezTo>
                      <a:pt x="38622" y="18669"/>
                      <a:pt x="43194" y="51245"/>
                      <a:pt x="59577" y="76486"/>
                    </a:cubicBezTo>
                    <a:close/>
                  </a:path>
                </a:pathLst>
              </a:custGeom>
              <a:solidFill>
                <a:srgbClr val="717273"/>
              </a:solidFill>
              <a:ln w="9525"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DEFB2F9E-3427-EE79-2855-54C75506E860}"/>
                  </a:ext>
                </a:extLst>
              </p:cNvPr>
              <p:cNvSpPr/>
              <p:nvPr/>
            </p:nvSpPr>
            <p:spPr>
              <a:xfrm>
                <a:off x="8784023" y="3693699"/>
                <a:ext cx="110787" cy="77819"/>
              </a:xfrm>
              <a:custGeom>
                <a:avLst/>
                <a:gdLst>
                  <a:gd name="connsiteX0" fmla="*/ 92991 w 110787"/>
                  <a:gd name="connsiteY0" fmla="*/ 77343 h 77819"/>
                  <a:gd name="connsiteX1" fmla="*/ 44413 w 110787"/>
                  <a:gd name="connsiteY1" fmla="*/ 24860 h 77819"/>
                  <a:gd name="connsiteX2" fmla="*/ 16981 w 110787"/>
                  <a:gd name="connsiteY2" fmla="*/ 39433 h 77819"/>
                  <a:gd name="connsiteX3" fmla="*/ 6028 w 110787"/>
                  <a:gd name="connsiteY3" fmla="*/ 0 h 77819"/>
                  <a:gd name="connsiteX4" fmla="*/ 57272 w 110787"/>
                  <a:gd name="connsiteY4" fmla="*/ 2762 h 77819"/>
                  <a:gd name="connsiteX5" fmla="*/ 75560 w 110787"/>
                  <a:gd name="connsiteY5" fmla="*/ 11430 h 77819"/>
                  <a:gd name="connsiteX6" fmla="*/ 102611 w 110787"/>
                  <a:gd name="connsiteY6" fmla="*/ 77819 h 77819"/>
                  <a:gd name="connsiteX7" fmla="*/ 93086 w 110787"/>
                  <a:gd name="connsiteY7" fmla="*/ 77533 h 7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787" h="77819">
                    <a:moveTo>
                      <a:pt x="92991" y="77343"/>
                    </a:moveTo>
                    <a:cubicBezTo>
                      <a:pt x="82704" y="54388"/>
                      <a:pt x="72226" y="32576"/>
                      <a:pt x="44413" y="24860"/>
                    </a:cubicBezTo>
                    <a:cubicBezTo>
                      <a:pt x="28602" y="20479"/>
                      <a:pt x="20125" y="23146"/>
                      <a:pt x="16981" y="39433"/>
                    </a:cubicBezTo>
                    <a:cubicBezTo>
                      <a:pt x="7266" y="27908"/>
                      <a:pt x="-8831" y="18288"/>
                      <a:pt x="6028" y="0"/>
                    </a:cubicBezTo>
                    <a:cubicBezTo>
                      <a:pt x="22887" y="4953"/>
                      <a:pt x="39651" y="11906"/>
                      <a:pt x="57272" y="2762"/>
                    </a:cubicBezTo>
                    <a:cubicBezTo>
                      <a:pt x="64321" y="3715"/>
                      <a:pt x="70131" y="7144"/>
                      <a:pt x="75560" y="11430"/>
                    </a:cubicBezTo>
                    <a:cubicBezTo>
                      <a:pt x="94039" y="29718"/>
                      <a:pt x="125852" y="42577"/>
                      <a:pt x="102611" y="77819"/>
                    </a:cubicBezTo>
                    <a:cubicBezTo>
                      <a:pt x="99468" y="77724"/>
                      <a:pt x="96229" y="77629"/>
                      <a:pt x="93086" y="77533"/>
                    </a:cubicBezTo>
                    <a:close/>
                  </a:path>
                </a:pathLst>
              </a:custGeom>
              <a:solidFill>
                <a:srgbClr val="888887"/>
              </a:solidFill>
              <a:ln w="9525"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3588403F-E0EE-E6C2-7DF7-8A8AA1D33351}"/>
                  </a:ext>
                </a:extLst>
              </p:cNvPr>
              <p:cNvSpPr/>
              <p:nvPr/>
            </p:nvSpPr>
            <p:spPr>
              <a:xfrm>
                <a:off x="10741208" y="2840735"/>
                <a:ext cx="49663" cy="78875"/>
              </a:xfrm>
              <a:custGeom>
                <a:avLst/>
                <a:gdLst>
                  <a:gd name="connsiteX0" fmla="*/ 49664 w 49663"/>
                  <a:gd name="connsiteY0" fmla="*/ 74771 h 78875"/>
                  <a:gd name="connsiteX1" fmla="*/ 38 w 49663"/>
                  <a:gd name="connsiteY1" fmla="*/ 42005 h 78875"/>
                  <a:gd name="connsiteX2" fmla="*/ 610 w 49663"/>
                  <a:gd name="connsiteY2" fmla="*/ 0 h 78875"/>
                  <a:gd name="connsiteX3" fmla="*/ 49664 w 49663"/>
                  <a:gd name="connsiteY3" fmla="*/ 74771 h 78875"/>
                </a:gdLst>
                <a:ahLst/>
                <a:cxnLst>
                  <a:cxn ang="0">
                    <a:pos x="connsiteX0" y="connsiteY0"/>
                  </a:cxn>
                  <a:cxn ang="0">
                    <a:pos x="connsiteX1" y="connsiteY1"/>
                  </a:cxn>
                  <a:cxn ang="0">
                    <a:pos x="connsiteX2" y="connsiteY2"/>
                  </a:cxn>
                  <a:cxn ang="0">
                    <a:pos x="connsiteX3" y="connsiteY3"/>
                  </a:cxn>
                </a:cxnLst>
                <a:rect l="l" t="t" r="r" b="b"/>
                <a:pathLst>
                  <a:path w="49663" h="78875">
                    <a:moveTo>
                      <a:pt x="49664" y="74771"/>
                    </a:moveTo>
                    <a:cubicBezTo>
                      <a:pt x="18993" y="85058"/>
                      <a:pt x="610" y="76676"/>
                      <a:pt x="38" y="42005"/>
                    </a:cubicBezTo>
                    <a:cubicBezTo>
                      <a:pt x="-152" y="28004"/>
                      <a:pt x="419" y="14002"/>
                      <a:pt x="610" y="0"/>
                    </a:cubicBezTo>
                    <a:cubicBezTo>
                      <a:pt x="30709" y="15907"/>
                      <a:pt x="35948" y="48101"/>
                      <a:pt x="49664" y="74771"/>
                    </a:cubicBezTo>
                    <a:close/>
                  </a:path>
                </a:pathLst>
              </a:custGeom>
              <a:solidFill>
                <a:srgbClr val="5D5C5E"/>
              </a:solidFill>
              <a:ln w="9525"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90E2CCFA-87A5-6E00-C3CC-9626646C041B}"/>
                  </a:ext>
                </a:extLst>
              </p:cNvPr>
              <p:cNvSpPr/>
              <p:nvPr/>
            </p:nvSpPr>
            <p:spPr>
              <a:xfrm>
                <a:off x="10672857" y="2802349"/>
                <a:ext cx="60102" cy="66675"/>
              </a:xfrm>
              <a:custGeom>
                <a:avLst/>
                <a:gdLst>
                  <a:gd name="connsiteX0" fmla="*/ 0 w 60102"/>
                  <a:gd name="connsiteY0" fmla="*/ 20669 h 66675"/>
                  <a:gd name="connsiteX1" fmla="*/ 30956 w 60102"/>
                  <a:gd name="connsiteY1" fmla="*/ 0 h 66675"/>
                  <a:gd name="connsiteX2" fmla="*/ 60103 w 60102"/>
                  <a:gd name="connsiteY2" fmla="*/ 26860 h 66675"/>
                  <a:gd name="connsiteX3" fmla="*/ 43148 w 60102"/>
                  <a:gd name="connsiteY3" fmla="*/ 66675 h 66675"/>
                  <a:gd name="connsiteX4" fmla="*/ 0 w 60102"/>
                  <a:gd name="connsiteY4" fmla="*/ 20669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02" h="66675">
                    <a:moveTo>
                      <a:pt x="0" y="20669"/>
                    </a:moveTo>
                    <a:cubicBezTo>
                      <a:pt x="10287" y="13811"/>
                      <a:pt x="20574" y="6858"/>
                      <a:pt x="30956" y="0"/>
                    </a:cubicBezTo>
                    <a:cubicBezTo>
                      <a:pt x="40672" y="8954"/>
                      <a:pt x="50387" y="17907"/>
                      <a:pt x="60103" y="26860"/>
                    </a:cubicBezTo>
                    <a:cubicBezTo>
                      <a:pt x="50482" y="38386"/>
                      <a:pt x="61150" y="58579"/>
                      <a:pt x="43148" y="66675"/>
                    </a:cubicBezTo>
                    <a:cubicBezTo>
                      <a:pt x="18669" y="60769"/>
                      <a:pt x="2953" y="46577"/>
                      <a:pt x="0" y="20669"/>
                    </a:cubicBezTo>
                    <a:close/>
                  </a:path>
                </a:pathLst>
              </a:custGeom>
              <a:solidFill>
                <a:srgbClr val="B3B8BB"/>
              </a:solidFill>
              <a:ln w="9525"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5C14F59C-6C58-C1F0-98EB-F5C7E1ED603E}"/>
                  </a:ext>
                </a:extLst>
              </p:cNvPr>
              <p:cNvSpPr/>
              <p:nvPr/>
            </p:nvSpPr>
            <p:spPr>
              <a:xfrm>
                <a:off x="9534525" y="2195035"/>
                <a:ext cx="68188" cy="46863"/>
              </a:xfrm>
              <a:custGeom>
                <a:avLst/>
                <a:gdLst>
                  <a:gd name="connsiteX0" fmla="*/ 0 w 68188"/>
                  <a:gd name="connsiteY0" fmla="*/ 476 h 46863"/>
                  <a:gd name="connsiteX1" fmla="*/ 56388 w 68188"/>
                  <a:gd name="connsiteY1" fmla="*/ 0 h 46863"/>
                  <a:gd name="connsiteX2" fmla="*/ 44291 w 68188"/>
                  <a:gd name="connsiteY2" fmla="*/ 32576 h 46863"/>
                  <a:gd name="connsiteX3" fmla="*/ 18288 w 68188"/>
                  <a:gd name="connsiteY3" fmla="*/ 46863 h 46863"/>
                  <a:gd name="connsiteX4" fmla="*/ 0 w 68188"/>
                  <a:gd name="connsiteY4" fmla="*/ 381 h 46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88" h="46863">
                    <a:moveTo>
                      <a:pt x="0" y="476"/>
                    </a:moveTo>
                    <a:cubicBezTo>
                      <a:pt x="18764" y="286"/>
                      <a:pt x="37624" y="191"/>
                      <a:pt x="56388" y="0"/>
                    </a:cubicBezTo>
                    <a:cubicBezTo>
                      <a:pt x="70771" y="17716"/>
                      <a:pt x="77343" y="32957"/>
                      <a:pt x="44291" y="32576"/>
                    </a:cubicBezTo>
                    <a:cubicBezTo>
                      <a:pt x="32290" y="32480"/>
                      <a:pt x="24384" y="37338"/>
                      <a:pt x="18288" y="46863"/>
                    </a:cubicBezTo>
                    <a:cubicBezTo>
                      <a:pt x="3715" y="34671"/>
                      <a:pt x="8096" y="15145"/>
                      <a:pt x="0" y="381"/>
                    </a:cubicBezTo>
                    <a:close/>
                  </a:path>
                </a:pathLst>
              </a:custGeom>
              <a:solidFill>
                <a:srgbClr val="B3B4B8"/>
              </a:solidFill>
              <a:ln w="9525"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2634796B-4A4E-C8E7-EC9C-7DD031986556}"/>
                  </a:ext>
                </a:extLst>
              </p:cNvPr>
              <p:cNvSpPr/>
              <p:nvPr/>
            </p:nvSpPr>
            <p:spPr>
              <a:xfrm>
                <a:off x="9552812" y="2195035"/>
                <a:ext cx="97368" cy="56769"/>
              </a:xfrm>
              <a:custGeom>
                <a:avLst/>
                <a:gdLst>
                  <a:gd name="connsiteX0" fmla="*/ 0 w 97368"/>
                  <a:gd name="connsiteY0" fmla="*/ 46958 h 56769"/>
                  <a:gd name="connsiteX1" fmla="*/ 20193 w 97368"/>
                  <a:gd name="connsiteY1" fmla="*/ 27908 h 56769"/>
                  <a:gd name="connsiteX2" fmla="*/ 38100 w 97368"/>
                  <a:gd name="connsiteY2" fmla="*/ 0 h 56769"/>
                  <a:gd name="connsiteX3" fmla="*/ 57055 w 97368"/>
                  <a:gd name="connsiteY3" fmla="*/ 0 h 56769"/>
                  <a:gd name="connsiteX4" fmla="*/ 62008 w 97368"/>
                  <a:gd name="connsiteY4" fmla="*/ 2000 h 56769"/>
                  <a:gd name="connsiteX5" fmla="*/ 79724 w 97368"/>
                  <a:gd name="connsiteY5" fmla="*/ 13907 h 56769"/>
                  <a:gd name="connsiteX6" fmla="*/ 96964 w 97368"/>
                  <a:gd name="connsiteY6" fmla="*/ 27623 h 56769"/>
                  <a:gd name="connsiteX7" fmla="*/ 94488 w 97368"/>
                  <a:gd name="connsiteY7" fmla="*/ 37910 h 56769"/>
                  <a:gd name="connsiteX8" fmla="*/ 9049 w 97368"/>
                  <a:gd name="connsiteY8" fmla="*/ 56769 h 56769"/>
                  <a:gd name="connsiteX9" fmla="*/ 0 w 97368"/>
                  <a:gd name="connsiteY9" fmla="*/ 46768 h 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68" h="56769">
                    <a:moveTo>
                      <a:pt x="0" y="46958"/>
                    </a:moveTo>
                    <a:cubicBezTo>
                      <a:pt x="1714" y="35338"/>
                      <a:pt x="6954" y="26479"/>
                      <a:pt x="20193" y="27908"/>
                    </a:cubicBezTo>
                    <a:cubicBezTo>
                      <a:pt x="45720" y="30671"/>
                      <a:pt x="40672" y="14764"/>
                      <a:pt x="38100" y="0"/>
                    </a:cubicBezTo>
                    <a:cubicBezTo>
                      <a:pt x="44387" y="0"/>
                      <a:pt x="50768" y="0"/>
                      <a:pt x="57055" y="0"/>
                    </a:cubicBezTo>
                    <a:cubicBezTo>
                      <a:pt x="58674" y="667"/>
                      <a:pt x="60293" y="1334"/>
                      <a:pt x="62008" y="2000"/>
                    </a:cubicBezTo>
                    <a:cubicBezTo>
                      <a:pt x="68104" y="5715"/>
                      <a:pt x="73723" y="10097"/>
                      <a:pt x="79724" y="13907"/>
                    </a:cubicBezTo>
                    <a:cubicBezTo>
                      <a:pt x="86106" y="17716"/>
                      <a:pt x="92583" y="21431"/>
                      <a:pt x="96964" y="27623"/>
                    </a:cubicBezTo>
                    <a:cubicBezTo>
                      <a:pt x="98013" y="31528"/>
                      <a:pt x="96964" y="34957"/>
                      <a:pt x="94488" y="37910"/>
                    </a:cubicBezTo>
                    <a:cubicBezTo>
                      <a:pt x="66675" y="47435"/>
                      <a:pt x="30099" y="17240"/>
                      <a:pt x="9049" y="56769"/>
                    </a:cubicBezTo>
                    <a:cubicBezTo>
                      <a:pt x="6001" y="53435"/>
                      <a:pt x="3048" y="50101"/>
                      <a:pt x="0" y="46768"/>
                    </a:cubicBezTo>
                    <a:close/>
                  </a:path>
                </a:pathLst>
              </a:custGeom>
              <a:solidFill>
                <a:srgbClr val="787A7D"/>
              </a:solidFill>
              <a:ln w="9525"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E176E51F-9E86-5095-349A-0A1FF2F6DC1E}"/>
                  </a:ext>
                </a:extLst>
              </p:cNvPr>
              <p:cNvSpPr/>
              <p:nvPr/>
            </p:nvSpPr>
            <p:spPr>
              <a:xfrm>
                <a:off x="8782621" y="3779900"/>
                <a:ext cx="94314" cy="47053"/>
              </a:xfrm>
              <a:custGeom>
                <a:avLst/>
                <a:gdLst>
                  <a:gd name="connsiteX0" fmla="*/ 55912 w 94314"/>
                  <a:gd name="connsiteY0" fmla="*/ 9620 h 47053"/>
                  <a:gd name="connsiteX1" fmla="*/ 92964 w 94314"/>
                  <a:gd name="connsiteY1" fmla="*/ 0 h 47053"/>
                  <a:gd name="connsiteX2" fmla="*/ 72866 w 94314"/>
                  <a:gd name="connsiteY2" fmla="*/ 26575 h 47053"/>
                  <a:gd name="connsiteX3" fmla="*/ 0 w 94314"/>
                  <a:gd name="connsiteY3" fmla="*/ 47054 h 47053"/>
                  <a:gd name="connsiteX4" fmla="*/ 55912 w 94314"/>
                  <a:gd name="connsiteY4" fmla="*/ 9620 h 47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14" h="47053">
                    <a:moveTo>
                      <a:pt x="55912" y="9620"/>
                    </a:moveTo>
                    <a:cubicBezTo>
                      <a:pt x="75819" y="35338"/>
                      <a:pt x="82963" y="12192"/>
                      <a:pt x="92964" y="0"/>
                    </a:cubicBezTo>
                    <a:cubicBezTo>
                      <a:pt x="97250" y="17145"/>
                      <a:pt x="91535" y="29051"/>
                      <a:pt x="72866" y="26575"/>
                    </a:cubicBezTo>
                    <a:cubicBezTo>
                      <a:pt x="44958" y="22765"/>
                      <a:pt x="22955" y="35624"/>
                      <a:pt x="0" y="47054"/>
                    </a:cubicBezTo>
                    <a:cubicBezTo>
                      <a:pt x="6858" y="17145"/>
                      <a:pt x="26670" y="6382"/>
                      <a:pt x="55912" y="9620"/>
                    </a:cubicBezTo>
                    <a:close/>
                  </a:path>
                </a:pathLst>
              </a:custGeom>
              <a:solidFill>
                <a:srgbClr val="888887"/>
              </a:solidFill>
              <a:ln w="9525"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7A5E1E62-C977-F7CE-A9D1-242DCFA737D0}"/>
                  </a:ext>
                </a:extLst>
              </p:cNvPr>
              <p:cNvSpPr/>
              <p:nvPr/>
            </p:nvSpPr>
            <p:spPr>
              <a:xfrm>
                <a:off x="9000144" y="2623660"/>
                <a:ext cx="29398" cy="150399"/>
              </a:xfrm>
              <a:custGeom>
                <a:avLst/>
                <a:gdLst>
                  <a:gd name="connsiteX0" fmla="*/ 11648 w 29398"/>
                  <a:gd name="connsiteY0" fmla="*/ 141732 h 150399"/>
                  <a:gd name="connsiteX1" fmla="*/ 504 w 29398"/>
                  <a:gd name="connsiteY1" fmla="*/ 150400 h 150399"/>
                  <a:gd name="connsiteX2" fmla="*/ 9934 w 29398"/>
                  <a:gd name="connsiteY2" fmla="*/ 0 h 150399"/>
                  <a:gd name="connsiteX3" fmla="*/ 10410 w 29398"/>
                  <a:gd name="connsiteY3" fmla="*/ 17335 h 150399"/>
                  <a:gd name="connsiteX4" fmla="*/ 11648 w 29398"/>
                  <a:gd name="connsiteY4" fmla="*/ 141732 h 15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8" h="150399">
                    <a:moveTo>
                      <a:pt x="11648" y="141732"/>
                    </a:moveTo>
                    <a:cubicBezTo>
                      <a:pt x="7934" y="144589"/>
                      <a:pt x="4219" y="147542"/>
                      <a:pt x="504" y="150400"/>
                    </a:cubicBezTo>
                    <a:cubicBezTo>
                      <a:pt x="9553" y="100584"/>
                      <a:pt x="-11307" y="48958"/>
                      <a:pt x="9934" y="0"/>
                    </a:cubicBezTo>
                    <a:cubicBezTo>
                      <a:pt x="10125" y="5810"/>
                      <a:pt x="10219" y="11525"/>
                      <a:pt x="10410" y="17335"/>
                    </a:cubicBezTo>
                    <a:cubicBezTo>
                      <a:pt x="29079" y="58579"/>
                      <a:pt x="41081" y="100012"/>
                      <a:pt x="11648" y="141732"/>
                    </a:cubicBezTo>
                    <a:close/>
                  </a:path>
                </a:pathLst>
              </a:custGeom>
              <a:solidFill>
                <a:srgbClr val="919394"/>
              </a:solidFill>
              <a:ln w="9525"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10146F5E-9AF1-0801-7502-3AD32491761F}"/>
                  </a:ext>
                </a:extLst>
              </p:cNvPr>
              <p:cNvSpPr/>
              <p:nvPr/>
            </p:nvSpPr>
            <p:spPr>
              <a:xfrm>
                <a:off x="10238898" y="2564224"/>
                <a:ext cx="112394" cy="11511"/>
              </a:xfrm>
              <a:custGeom>
                <a:avLst/>
                <a:gdLst>
                  <a:gd name="connsiteX0" fmla="*/ 0 w 112394"/>
                  <a:gd name="connsiteY0" fmla="*/ 6953 h 11511"/>
                  <a:gd name="connsiteX1" fmla="*/ 8858 w 112394"/>
                  <a:gd name="connsiteY1" fmla="*/ 0 h 11511"/>
                  <a:gd name="connsiteX2" fmla="*/ 112395 w 112394"/>
                  <a:gd name="connsiteY2" fmla="*/ 1048 h 11511"/>
                  <a:gd name="connsiteX3" fmla="*/ 0 w 112394"/>
                  <a:gd name="connsiteY3" fmla="*/ 6858 h 11511"/>
                </a:gdLst>
                <a:ahLst/>
                <a:cxnLst>
                  <a:cxn ang="0">
                    <a:pos x="connsiteX0" y="connsiteY0"/>
                  </a:cxn>
                  <a:cxn ang="0">
                    <a:pos x="connsiteX1" y="connsiteY1"/>
                  </a:cxn>
                  <a:cxn ang="0">
                    <a:pos x="connsiteX2" y="connsiteY2"/>
                  </a:cxn>
                  <a:cxn ang="0">
                    <a:pos x="connsiteX3" y="connsiteY3"/>
                  </a:cxn>
                </a:cxnLst>
                <a:rect l="l" t="t" r="r" b="b"/>
                <a:pathLst>
                  <a:path w="112394" h="11511">
                    <a:moveTo>
                      <a:pt x="0" y="6953"/>
                    </a:moveTo>
                    <a:cubicBezTo>
                      <a:pt x="2953" y="4667"/>
                      <a:pt x="5905" y="2381"/>
                      <a:pt x="8858" y="0"/>
                    </a:cubicBezTo>
                    <a:cubicBezTo>
                      <a:pt x="43339" y="381"/>
                      <a:pt x="77914" y="667"/>
                      <a:pt x="112395" y="1048"/>
                    </a:cubicBezTo>
                    <a:cubicBezTo>
                      <a:pt x="75724" y="18002"/>
                      <a:pt x="37719" y="10001"/>
                      <a:pt x="0" y="6858"/>
                    </a:cubicBezTo>
                    <a:close/>
                  </a:path>
                </a:pathLst>
              </a:custGeom>
              <a:solidFill>
                <a:srgbClr val="747477"/>
              </a:solidFill>
              <a:ln w="9525"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B953E9B7-F133-5A10-4ABE-7EC3B01DF2F5}"/>
                  </a:ext>
                </a:extLst>
              </p:cNvPr>
              <p:cNvSpPr/>
              <p:nvPr/>
            </p:nvSpPr>
            <p:spPr>
              <a:xfrm>
                <a:off x="9258966" y="2565844"/>
                <a:ext cx="100583" cy="10121"/>
              </a:xfrm>
              <a:custGeom>
                <a:avLst/>
                <a:gdLst>
                  <a:gd name="connsiteX0" fmla="*/ 100584 w 100583"/>
                  <a:gd name="connsiteY0" fmla="*/ 952 h 10121"/>
                  <a:gd name="connsiteX1" fmla="*/ 0 w 100583"/>
                  <a:gd name="connsiteY1" fmla="*/ 0 h 10121"/>
                  <a:gd name="connsiteX2" fmla="*/ 100584 w 100583"/>
                  <a:gd name="connsiteY2" fmla="*/ 952 h 10121"/>
                </a:gdLst>
                <a:ahLst/>
                <a:cxnLst>
                  <a:cxn ang="0">
                    <a:pos x="connsiteX0" y="connsiteY0"/>
                  </a:cxn>
                  <a:cxn ang="0">
                    <a:pos x="connsiteX1" y="connsiteY1"/>
                  </a:cxn>
                  <a:cxn ang="0">
                    <a:pos x="connsiteX2" y="connsiteY2"/>
                  </a:cxn>
                </a:cxnLst>
                <a:rect l="l" t="t" r="r" b="b"/>
                <a:pathLst>
                  <a:path w="100583" h="10121">
                    <a:moveTo>
                      <a:pt x="100584" y="952"/>
                    </a:moveTo>
                    <a:cubicBezTo>
                      <a:pt x="66960" y="12573"/>
                      <a:pt x="33433" y="14097"/>
                      <a:pt x="0" y="0"/>
                    </a:cubicBezTo>
                    <a:cubicBezTo>
                      <a:pt x="33528" y="286"/>
                      <a:pt x="67056" y="667"/>
                      <a:pt x="100584" y="952"/>
                    </a:cubicBezTo>
                    <a:close/>
                  </a:path>
                </a:pathLst>
              </a:custGeom>
              <a:solidFill>
                <a:srgbClr val="8B898B"/>
              </a:solidFill>
              <a:ln w="9525"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61FBA5E8-2F15-3937-120C-7BBA14E9084C}"/>
                  </a:ext>
                </a:extLst>
              </p:cNvPr>
              <p:cNvSpPr/>
              <p:nvPr/>
            </p:nvSpPr>
            <p:spPr>
              <a:xfrm>
                <a:off x="9088373" y="2555747"/>
                <a:ext cx="83439" cy="11134"/>
              </a:xfrm>
              <a:custGeom>
                <a:avLst/>
                <a:gdLst>
                  <a:gd name="connsiteX0" fmla="*/ 83439 w 83439"/>
                  <a:gd name="connsiteY0" fmla="*/ 0 h 11134"/>
                  <a:gd name="connsiteX1" fmla="*/ 0 w 83439"/>
                  <a:gd name="connsiteY1" fmla="*/ 1048 h 11134"/>
                  <a:gd name="connsiteX2" fmla="*/ 83439 w 83439"/>
                  <a:gd name="connsiteY2" fmla="*/ 0 h 11134"/>
                </a:gdLst>
                <a:ahLst/>
                <a:cxnLst>
                  <a:cxn ang="0">
                    <a:pos x="connsiteX0" y="connsiteY0"/>
                  </a:cxn>
                  <a:cxn ang="0">
                    <a:pos x="connsiteX1" y="connsiteY1"/>
                  </a:cxn>
                  <a:cxn ang="0">
                    <a:pos x="connsiteX2" y="connsiteY2"/>
                  </a:cxn>
                </a:cxnLst>
                <a:rect l="l" t="t" r="r" b="b"/>
                <a:pathLst>
                  <a:path w="83439" h="11134">
                    <a:moveTo>
                      <a:pt x="83439" y="0"/>
                    </a:moveTo>
                    <a:cubicBezTo>
                      <a:pt x="55817" y="15621"/>
                      <a:pt x="28004" y="13716"/>
                      <a:pt x="0" y="1048"/>
                    </a:cubicBezTo>
                    <a:cubicBezTo>
                      <a:pt x="27813" y="667"/>
                      <a:pt x="55626" y="381"/>
                      <a:pt x="83439" y="0"/>
                    </a:cubicBezTo>
                    <a:close/>
                  </a:path>
                </a:pathLst>
              </a:custGeom>
              <a:solidFill>
                <a:srgbClr val="787E7A"/>
              </a:solidFill>
              <a:ln w="9525"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E35FD844-0578-9CDA-622E-CEC2FF91F074}"/>
                  </a:ext>
                </a:extLst>
              </p:cNvPr>
              <p:cNvSpPr/>
              <p:nvPr/>
            </p:nvSpPr>
            <p:spPr>
              <a:xfrm>
                <a:off x="9723882" y="2109596"/>
                <a:ext cx="75057" cy="10941"/>
              </a:xfrm>
              <a:custGeom>
                <a:avLst/>
                <a:gdLst>
                  <a:gd name="connsiteX0" fmla="*/ 75057 w 75057"/>
                  <a:gd name="connsiteY0" fmla="*/ 2095 h 10941"/>
                  <a:gd name="connsiteX1" fmla="*/ 0 w 75057"/>
                  <a:gd name="connsiteY1" fmla="*/ 0 h 10941"/>
                  <a:gd name="connsiteX2" fmla="*/ 75057 w 75057"/>
                  <a:gd name="connsiteY2" fmla="*/ 2095 h 10941"/>
                </a:gdLst>
                <a:ahLst/>
                <a:cxnLst>
                  <a:cxn ang="0">
                    <a:pos x="connsiteX0" y="connsiteY0"/>
                  </a:cxn>
                  <a:cxn ang="0">
                    <a:pos x="connsiteX1" y="connsiteY1"/>
                  </a:cxn>
                  <a:cxn ang="0">
                    <a:pos x="connsiteX2" y="connsiteY2"/>
                  </a:cxn>
                </a:cxnLst>
                <a:rect l="l" t="t" r="r" b="b"/>
                <a:pathLst>
                  <a:path w="75057" h="10941">
                    <a:moveTo>
                      <a:pt x="75057" y="2095"/>
                    </a:moveTo>
                    <a:cubicBezTo>
                      <a:pt x="49720" y="13145"/>
                      <a:pt x="24575" y="15335"/>
                      <a:pt x="0" y="0"/>
                    </a:cubicBezTo>
                    <a:cubicBezTo>
                      <a:pt x="25051" y="667"/>
                      <a:pt x="50006" y="1429"/>
                      <a:pt x="75057" y="2095"/>
                    </a:cubicBezTo>
                    <a:close/>
                  </a:path>
                </a:pathLst>
              </a:custGeom>
              <a:solidFill>
                <a:srgbClr val="ABABAB"/>
              </a:solidFill>
              <a:ln w="9525"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E1AF4770-F7C2-8D13-75CD-4C8EEBBB1B1C}"/>
                  </a:ext>
                </a:extLst>
              </p:cNvPr>
              <p:cNvSpPr/>
              <p:nvPr/>
            </p:nvSpPr>
            <p:spPr>
              <a:xfrm>
                <a:off x="9867519" y="2090737"/>
                <a:ext cx="63817" cy="11900"/>
              </a:xfrm>
              <a:custGeom>
                <a:avLst/>
                <a:gdLst>
                  <a:gd name="connsiteX0" fmla="*/ 63817 w 63817"/>
                  <a:gd name="connsiteY0" fmla="*/ 571 h 11900"/>
                  <a:gd name="connsiteX1" fmla="*/ 0 w 63817"/>
                  <a:gd name="connsiteY1" fmla="*/ 0 h 11900"/>
                  <a:gd name="connsiteX2" fmla="*/ 63817 w 63817"/>
                  <a:gd name="connsiteY2" fmla="*/ 571 h 11900"/>
                </a:gdLst>
                <a:ahLst/>
                <a:cxnLst>
                  <a:cxn ang="0">
                    <a:pos x="connsiteX0" y="connsiteY0"/>
                  </a:cxn>
                  <a:cxn ang="0">
                    <a:pos x="connsiteX1" y="connsiteY1"/>
                  </a:cxn>
                  <a:cxn ang="0">
                    <a:pos x="connsiteX2" y="connsiteY2"/>
                  </a:cxn>
                </a:cxnLst>
                <a:rect l="l" t="t" r="r" b="b"/>
                <a:pathLst>
                  <a:path w="63817" h="11900">
                    <a:moveTo>
                      <a:pt x="63817" y="571"/>
                    </a:moveTo>
                    <a:cubicBezTo>
                      <a:pt x="42386" y="14764"/>
                      <a:pt x="21145" y="16764"/>
                      <a:pt x="0" y="0"/>
                    </a:cubicBezTo>
                    <a:cubicBezTo>
                      <a:pt x="21241" y="190"/>
                      <a:pt x="42576" y="381"/>
                      <a:pt x="63817" y="571"/>
                    </a:cubicBezTo>
                    <a:close/>
                  </a:path>
                </a:pathLst>
              </a:custGeom>
              <a:solidFill>
                <a:srgbClr val="646464"/>
              </a:solidFill>
              <a:ln w="9525"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520ACCC0-2C5A-545D-140D-D0E7590D0E51}"/>
                  </a:ext>
                </a:extLst>
              </p:cNvPr>
              <p:cNvSpPr/>
              <p:nvPr/>
            </p:nvSpPr>
            <p:spPr>
              <a:xfrm>
                <a:off x="9065228" y="4428457"/>
                <a:ext cx="29647" cy="36766"/>
              </a:xfrm>
              <a:custGeom>
                <a:avLst/>
                <a:gdLst>
                  <a:gd name="connsiteX0" fmla="*/ 0 w 29647"/>
                  <a:gd name="connsiteY0" fmla="*/ 0 h 36766"/>
                  <a:gd name="connsiteX1" fmla="*/ 29337 w 29647"/>
                  <a:gd name="connsiteY1" fmla="*/ 36767 h 36766"/>
                  <a:gd name="connsiteX2" fmla="*/ 0 w 29647"/>
                  <a:gd name="connsiteY2" fmla="*/ 0 h 36766"/>
                </a:gdLst>
                <a:ahLst/>
                <a:cxnLst>
                  <a:cxn ang="0">
                    <a:pos x="connsiteX0" y="connsiteY0"/>
                  </a:cxn>
                  <a:cxn ang="0">
                    <a:pos x="connsiteX1" y="connsiteY1"/>
                  </a:cxn>
                  <a:cxn ang="0">
                    <a:pos x="connsiteX2" y="connsiteY2"/>
                  </a:cxn>
                </a:cxnLst>
                <a:rect l="l" t="t" r="r" b="b"/>
                <a:pathLst>
                  <a:path w="29647" h="36766">
                    <a:moveTo>
                      <a:pt x="0" y="0"/>
                    </a:moveTo>
                    <a:cubicBezTo>
                      <a:pt x="19241" y="4763"/>
                      <a:pt x="31814" y="14764"/>
                      <a:pt x="29337" y="36767"/>
                    </a:cubicBezTo>
                    <a:cubicBezTo>
                      <a:pt x="16764" y="26670"/>
                      <a:pt x="4667" y="16288"/>
                      <a:pt x="0" y="0"/>
                    </a:cubicBezTo>
                    <a:close/>
                  </a:path>
                </a:pathLst>
              </a:custGeom>
              <a:solidFill>
                <a:srgbClr val="95999E"/>
              </a:solidFill>
              <a:ln w="9525"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C2D5D6DD-500D-C612-4765-483954880258}"/>
                  </a:ext>
                </a:extLst>
              </p:cNvPr>
              <p:cNvSpPr/>
              <p:nvPr/>
            </p:nvSpPr>
            <p:spPr>
              <a:xfrm>
                <a:off x="8734264" y="3163347"/>
                <a:ext cx="20403" cy="28479"/>
              </a:xfrm>
              <a:custGeom>
                <a:avLst/>
                <a:gdLst>
                  <a:gd name="connsiteX0" fmla="*/ 65 w 20403"/>
                  <a:gd name="connsiteY0" fmla="*/ 0 h 28479"/>
                  <a:gd name="connsiteX1" fmla="*/ 16734 w 20403"/>
                  <a:gd name="connsiteY1" fmla="*/ 28480 h 28479"/>
                  <a:gd name="connsiteX2" fmla="*/ 65 w 20403"/>
                  <a:gd name="connsiteY2" fmla="*/ 0 h 28479"/>
                </a:gdLst>
                <a:ahLst/>
                <a:cxnLst>
                  <a:cxn ang="0">
                    <a:pos x="connsiteX0" y="connsiteY0"/>
                  </a:cxn>
                  <a:cxn ang="0">
                    <a:pos x="connsiteX1" y="connsiteY1"/>
                  </a:cxn>
                  <a:cxn ang="0">
                    <a:pos x="connsiteX2" y="connsiteY2"/>
                  </a:cxn>
                </a:cxnLst>
                <a:rect l="l" t="t" r="r" b="b"/>
                <a:pathLst>
                  <a:path w="20403" h="28479">
                    <a:moveTo>
                      <a:pt x="65" y="0"/>
                    </a:moveTo>
                    <a:cubicBezTo>
                      <a:pt x="8828" y="7620"/>
                      <a:pt x="28545" y="8858"/>
                      <a:pt x="16734" y="28480"/>
                    </a:cubicBezTo>
                    <a:cubicBezTo>
                      <a:pt x="3780" y="23336"/>
                      <a:pt x="-602" y="13144"/>
                      <a:pt x="65" y="0"/>
                    </a:cubicBezTo>
                    <a:close/>
                  </a:path>
                </a:pathLst>
              </a:custGeom>
              <a:solidFill>
                <a:srgbClr val="AAAAAD"/>
              </a:solidFill>
              <a:ln w="9525"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326D9CA1-DBF6-0303-C624-F64FD5E01E28}"/>
                  </a:ext>
                </a:extLst>
              </p:cNvPr>
              <p:cNvSpPr/>
              <p:nvPr/>
            </p:nvSpPr>
            <p:spPr>
              <a:xfrm>
                <a:off x="9436322" y="4357210"/>
                <a:ext cx="1055941" cy="357226"/>
              </a:xfrm>
              <a:custGeom>
                <a:avLst/>
                <a:gdLst>
                  <a:gd name="connsiteX0" fmla="*/ 0 w 1055941"/>
                  <a:gd name="connsiteY0" fmla="*/ 298037 h 357226"/>
                  <a:gd name="connsiteX1" fmla="*/ 30194 w 1055941"/>
                  <a:gd name="connsiteY1" fmla="*/ 289846 h 357226"/>
                  <a:gd name="connsiteX2" fmla="*/ 44196 w 1055941"/>
                  <a:gd name="connsiteY2" fmla="*/ 283178 h 357226"/>
                  <a:gd name="connsiteX3" fmla="*/ 349948 w 1055941"/>
                  <a:gd name="connsiteY3" fmla="*/ 331946 h 357226"/>
                  <a:gd name="connsiteX4" fmla="*/ 536162 w 1055941"/>
                  <a:gd name="connsiteY4" fmla="*/ 309086 h 357226"/>
                  <a:gd name="connsiteX5" fmla="*/ 907923 w 1055941"/>
                  <a:gd name="connsiteY5" fmla="*/ 133255 h 357226"/>
                  <a:gd name="connsiteX6" fmla="*/ 976122 w 1055941"/>
                  <a:gd name="connsiteY6" fmla="*/ 73152 h 357226"/>
                  <a:gd name="connsiteX7" fmla="*/ 1044511 w 1055941"/>
                  <a:gd name="connsiteY7" fmla="*/ 0 h 357226"/>
                  <a:gd name="connsiteX8" fmla="*/ 1055941 w 1055941"/>
                  <a:gd name="connsiteY8" fmla="*/ 20098 h 357226"/>
                  <a:gd name="connsiteX9" fmla="*/ 849344 w 1055941"/>
                  <a:gd name="connsiteY9" fmla="*/ 209550 h 357226"/>
                  <a:gd name="connsiteX10" fmla="*/ 25718 w 1055941"/>
                  <a:gd name="connsiteY10" fmla="*/ 309372 h 357226"/>
                  <a:gd name="connsiteX11" fmla="*/ 0 w 1055941"/>
                  <a:gd name="connsiteY11" fmla="*/ 298037 h 35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5941" h="357226">
                    <a:moveTo>
                      <a:pt x="0" y="298037"/>
                    </a:moveTo>
                    <a:cubicBezTo>
                      <a:pt x="10192" y="295751"/>
                      <a:pt x="21907" y="299085"/>
                      <a:pt x="30194" y="289846"/>
                    </a:cubicBezTo>
                    <a:cubicBezTo>
                      <a:pt x="33718" y="285274"/>
                      <a:pt x="38385" y="283083"/>
                      <a:pt x="44196" y="283178"/>
                    </a:cubicBezTo>
                    <a:cubicBezTo>
                      <a:pt x="144970" y="306324"/>
                      <a:pt x="244888" y="333566"/>
                      <a:pt x="349948" y="331946"/>
                    </a:cubicBezTo>
                    <a:cubicBezTo>
                      <a:pt x="413099" y="330994"/>
                      <a:pt x="475012" y="323945"/>
                      <a:pt x="536162" y="309086"/>
                    </a:cubicBezTo>
                    <a:cubicBezTo>
                      <a:pt x="673894" y="279749"/>
                      <a:pt x="794861" y="214789"/>
                      <a:pt x="907923" y="133255"/>
                    </a:cubicBezTo>
                    <a:cubicBezTo>
                      <a:pt x="934593" y="117729"/>
                      <a:pt x="954691" y="94679"/>
                      <a:pt x="976122" y="73152"/>
                    </a:cubicBezTo>
                    <a:cubicBezTo>
                      <a:pt x="1004221" y="53721"/>
                      <a:pt x="1016127" y="19241"/>
                      <a:pt x="1044511" y="0"/>
                    </a:cubicBezTo>
                    <a:cubicBezTo>
                      <a:pt x="1056418" y="2191"/>
                      <a:pt x="1051465" y="13716"/>
                      <a:pt x="1055941" y="20098"/>
                    </a:cubicBezTo>
                    <a:cubicBezTo>
                      <a:pt x="1007269" y="105156"/>
                      <a:pt x="928973" y="159258"/>
                      <a:pt x="849344" y="209550"/>
                    </a:cubicBezTo>
                    <a:cubicBezTo>
                      <a:pt x="591312" y="372713"/>
                      <a:pt x="314325" y="392240"/>
                      <a:pt x="25718" y="309372"/>
                    </a:cubicBezTo>
                    <a:cubicBezTo>
                      <a:pt x="16764" y="306800"/>
                      <a:pt x="8573" y="301847"/>
                      <a:pt x="0" y="298037"/>
                    </a:cubicBezTo>
                    <a:close/>
                  </a:path>
                </a:pathLst>
              </a:custGeom>
              <a:solidFill>
                <a:srgbClr val="82898C"/>
              </a:solidFill>
              <a:ln w="9525"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18654900-5775-BA61-5425-120148692D10}"/>
                  </a:ext>
                </a:extLst>
              </p:cNvPr>
              <p:cNvSpPr/>
              <p:nvPr/>
            </p:nvSpPr>
            <p:spPr>
              <a:xfrm>
                <a:off x="10472169" y="4287773"/>
                <a:ext cx="88198" cy="89629"/>
              </a:xfrm>
              <a:custGeom>
                <a:avLst/>
                <a:gdLst>
                  <a:gd name="connsiteX0" fmla="*/ 19999 w 88198"/>
                  <a:gd name="connsiteY0" fmla="*/ 89535 h 89629"/>
                  <a:gd name="connsiteX1" fmla="*/ 12950 w 88198"/>
                  <a:gd name="connsiteY1" fmla="*/ 72294 h 89629"/>
                  <a:gd name="connsiteX2" fmla="*/ 7331 w 88198"/>
                  <a:gd name="connsiteY2" fmla="*/ 6762 h 89629"/>
                  <a:gd name="connsiteX3" fmla="*/ 76197 w 88198"/>
                  <a:gd name="connsiteY3" fmla="*/ 21907 h 89629"/>
                  <a:gd name="connsiteX4" fmla="*/ 88198 w 88198"/>
                  <a:gd name="connsiteY4" fmla="*/ 35909 h 89629"/>
                  <a:gd name="connsiteX5" fmla="*/ 41049 w 88198"/>
                  <a:gd name="connsiteY5" fmla="*/ 61817 h 89629"/>
                  <a:gd name="connsiteX6" fmla="*/ 19999 w 88198"/>
                  <a:gd name="connsiteY6" fmla="*/ 89630 h 89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98" h="89629">
                    <a:moveTo>
                      <a:pt x="19999" y="89535"/>
                    </a:moveTo>
                    <a:cubicBezTo>
                      <a:pt x="17618" y="83820"/>
                      <a:pt x="15332" y="78009"/>
                      <a:pt x="12950" y="72294"/>
                    </a:cubicBezTo>
                    <a:cubicBezTo>
                      <a:pt x="1902" y="50768"/>
                      <a:pt x="-6766" y="19716"/>
                      <a:pt x="7331" y="6762"/>
                    </a:cubicBezTo>
                    <a:cubicBezTo>
                      <a:pt x="27809" y="-12002"/>
                      <a:pt x="53336" y="13335"/>
                      <a:pt x="76197" y="21907"/>
                    </a:cubicBezTo>
                    <a:cubicBezTo>
                      <a:pt x="82197" y="24193"/>
                      <a:pt x="85817" y="29813"/>
                      <a:pt x="88198" y="35909"/>
                    </a:cubicBezTo>
                    <a:cubicBezTo>
                      <a:pt x="76387" y="51720"/>
                      <a:pt x="44859" y="31527"/>
                      <a:pt x="41049" y="61817"/>
                    </a:cubicBezTo>
                    <a:cubicBezTo>
                      <a:pt x="30762" y="68580"/>
                      <a:pt x="23523" y="77724"/>
                      <a:pt x="19999" y="89630"/>
                    </a:cubicBezTo>
                    <a:close/>
                  </a:path>
                </a:pathLst>
              </a:custGeom>
              <a:solidFill>
                <a:srgbClr val="A6ACB1"/>
              </a:solidFill>
              <a:ln w="9525"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CB907CF4-27F9-C91C-EDA6-FF781651BECD}"/>
                  </a:ext>
                </a:extLst>
              </p:cNvPr>
              <p:cNvSpPr/>
              <p:nvPr/>
            </p:nvSpPr>
            <p:spPr>
              <a:xfrm>
                <a:off x="9397364" y="2488024"/>
                <a:ext cx="241280" cy="277082"/>
              </a:xfrm>
              <a:custGeom>
                <a:avLst/>
                <a:gdLst>
                  <a:gd name="connsiteX0" fmla="*/ 79629 w 241280"/>
                  <a:gd name="connsiteY0" fmla="*/ 67437 h 277082"/>
                  <a:gd name="connsiteX1" fmla="*/ 132874 w 241280"/>
                  <a:gd name="connsiteY1" fmla="*/ 23431 h 277082"/>
                  <a:gd name="connsiteX2" fmla="*/ 120872 w 241280"/>
                  <a:gd name="connsiteY2" fmla="*/ 52197 h 277082"/>
                  <a:gd name="connsiteX3" fmla="*/ 150305 w 241280"/>
                  <a:gd name="connsiteY3" fmla="*/ 31242 h 277082"/>
                  <a:gd name="connsiteX4" fmla="*/ 193548 w 241280"/>
                  <a:gd name="connsiteY4" fmla="*/ 0 h 277082"/>
                  <a:gd name="connsiteX5" fmla="*/ 200406 w 241280"/>
                  <a:gd name="connsiteY5" fmla="*/ 476 h 277082"/>
                  <a:gd name="connsiteX6" fmla="*/ 233172 w 241280"/>
                  <a:gd name="connsiteY6" fmla="*/ 51911 h 277082"/>
                  <a:gd name="connsiteX7" fmla="*/ 168688 w 241280"/>
                  <a:gd name="connsiteY7" fmla="*/ 72009 h 277082"/>
                  <a:gd name="connsiteX8" fmla="*/ 90869 w 241280"/>
                  <a:gd name="connsiteY8" fmla="*/ 252794 h 277082"/>
                  <a:gd name="connsiteX9" fmla="*/ 72580 w 241280"/>
                  <a:gd name="connsiteY9" fmla="*/ 277082 h 277082"/>
                  <a:gd name="connsiteX10" fmla="*/ 12192 w 241280"/>
                  <a:gd name="connsiteY10" fmla="*/ 244983 h 277082"/>
                  <a:gd name="connsiteX11" fmla="*/ 0 w 241280"/>
                  <a:gd name="connsiteY11" fmla="*/ 230696 h 277082"/>
                  <a:gd name="connsiteX12" fmla="*/ 54197 w 241280"/>
                  <a:gd name="connsiteY12" fmla="*/ 145637 h 277082"/>
                  <a:gd name="connsiteX13" fmla="*/ 62484 w 241280"/>
                  <a:gd name="connsiteY13" fmla="*/ 135446 h 277082"/>
                  <a:gd name="connsiteX14" fmla="*/ 79439 w 241280"/>
                  <a:gd name="connsiteY14" fmla="*/ 67437 h 277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80" h="277082">
                    <a:moveTo>
                      <a:pt x="79629" y="67437"/>
                    </a:moveTo>
                    <a:cubicBezTo>
                      <a:pt x="85440" y="38386"/>
                      <a:pt x="96584" y="15716"/>
                      <a:pt x="132874" y="23431"/>
                    </a:cubicBezTo>
                    <a:cubicBezTo>
                      <a:pt x="132112" y="34195"/>
                      <a:pt x="116491" y="38767"/>
                      <a:pt x="120872" y="52197"/>
                    </a:cubicBezTo>
                    <a:cubicBezTo>
                      <a:pt x="135255" y="51149"/>
                      <a:pt x="141732" y="39624"/>
                      <a:pt x="150305" y="31242"/>
                    </a:cubicBezTo>
                    <a:cubicBezTo>
                      <a:pt x="161735" y="16669"/>
                      <a:pt x="176499" y="6763"/>
                      <a:pt x="193548" y="0"/>
                    </a:cubicBezTo>
                    <a:cubicBezTo>
                      <a:pt x="195834" y="191"/>
                      <a:pt x="198120" y="286"/>
                      <a:pt x="200406" y="476"/>
                    </a:cubicBezTo>
                    <a:cubicBezTo>
                      <a:pt x="223552" y="9811"/>
                      <a:pt x="256794" y="12859"/>
                      <a:pt x="233172" y="51911"/>
                    </a:cubicBezTo>
                    <a:cubicBezTo>
                      <a:pt x="206026" y="41148"/>
                      <a:pt x="190405" y="53340"/>
                      <a:pt x="168688" y="72009"/>
                    </a:cubicBezTo>
                    <a:cubicBezTo>
                      <a:pt x="111824" y="120968"/>
                      <a:pt x="115920" y="192405"/>
                      <a:pt x="90869" y="252794"/>
                    </a:cubicBezTo>
                    <a:cubicBezTo>
                      <a:pt x="87345" y="261271"/>
                      <a:pt x="86487" y="271367"/>
                      <a:pt x="72580" y="277082"/>
                    </a:cubicBezTo>
                    <a:cubicBezTo>
                      <a:pt x="57627" y="259652"/>
                      <a:pt x="40386" y="240887"/>
                      <a:pt x="12192" y="244983"/>
                    </a:cubicBezTo>
                    <a:cubicBezTo>
                      <a:pt x="5429" y="242506"/>
                      <a:pt x="858" y="238125"/>
                      <a:pt x="0" y="230696"/>
                    </a:cubicBezTo>
                    <a:cubicBezTo>
                      <a:pt x="18860" y="202883"/>
                      <a:pt x="53721" y="185166"/>
                      <a:pt x="54197" y="145637"/>
                    </a:cubicBezTo>
                    <a:cubicBezTo>
                      <a:pt x="56388" y="141827"/>
                      <a:pt x="59246" y="138398"/>
                      <a:pt x="62484" y="135446"/>
                    </a:cubicBezTo>
                    <a:cubicBezTo>
                      <a:pt x="95631" y="119634"/>
                      <a:pt x="90011" y="94202"/>
                      <a:pt x="79439" y="67437"/>
                    </a:cubicBezTo>
                    <a:close/>
                  </a:path>
                </a:pathLst>
              </a:custGeom>
              <a:solidFill>
                <a:srgbClr val="1D201C"/>
              </a:solidFill>
              <a:ln w="9525"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D3A0B690-9268-02BE-A785-4714C3CFB2B6}"/>
                  </a:ext>
                </a:extLst>
              </p:cNvPr>
              <p:cNvSpPr/>
              <p:nvPr/>
            </p:nvSpPr>
            <p:spPr>
              <a:xfrm>
                <a:off x="9584989" y="2396771"/>
                <a:ext cx="343777" cy="96389"/>
              </a:xfrm>
              <a:custGeom>
                <a:avLst/>
                <a:gdLst>
                  <a:gd name="connsiteX0" fmla="*/ 5923 w 343777"/>
                  <a:gd name="connsiteY0" fmla="*/ 91253 h 96389"/>
                  <a:gd name="connsiteX1" fmla="*/ 6304 w 343777"/>
                  <a:gd name="connsiteY1" fmla="*/ 26102 h 96389"/>
                  <a:gd name="connsiteX2" fmla="*/ 11924 w 343777"/>
                  <a:gd name="connsiteY2" fmla="*/ 22864 h 96389"/>
                  <a:gd name="connsiteX3" fmla="*/ 22115 w 343777"/>
                  <a:gd name="connsiteY3" fmla="*/ 30293 h 96389"/>
                  <a:gd name="connsiteX4" fmla="*/ 52405 w 343777"/>
                  <a:gd name="connsiteY4" fmla="*/ 31151 h 96389"/>
                  <a:gd name="connsiteX5" fmla="*/ 106221 w 343777"/>
                  <a:gd name="connsiteY5" fmla="*/ 13244 h 96389"/>
                  <a:gd name="connsiteX6" fmla="*/ 262812 w 343777"/>
                  <a:gd name="connsiteY6" fmla="*/ 4766 h 96389"/>
                  <a:gd name="connsiteX7" fmla="*/ 318248 w 343777"/>
                  <a:gd name="connsiteY7" fmla="*/ 1337 h 96389"/>
                  <a:gd name="connsiteX8" fmla="*/ 338346 w 343777"/>
                  <a:gd name="connsiteY8" fmla="*/ 42295 h 96389"/>
                  <a:gd name="connsiteX9" fmla="*/ 271385 w 343777"/>
                  <a:gd name="connsiteY9" fmla="*/ 58487 h 96389"/>
                  <a:gd name="connsiteX10" fmla="*/ 77456 w 343777"/>
                  <a:gd name="connsiteY10" fmla="*/ 90301 h 96389"/>
                  <a:gd name="connsiteX11" fmla="*/ 7637 w 343777"/>
                  <a:gd name="connsiteY11" fmla="*/ 95159 h 96389"/>
                  <a:gd name="connsiteX12" fmla="*/ 6018 w 343777"/>
                  <a:gd name="connsiteY12" fmla="*/ 91158 h 9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777" h="96389">
                    <a:moveTo>
                      <a:pt x="5923" y="91253"/>
                    </a:moveTo>
                    <a:cubicBezTo>
                      <a:pt x="16401" y="69536"/>
                      <a:pt x="-11984" y="47724"/>
                      <a:pt x="6304" y="26102"/>
                    </a:cubicBezTo>
                    <a:cubicBezTo>
                      <a:pt x="8209" y="25055"/>
                      <a:pt x="10019" y="23912"/>
                      <a:pt x="11924" y="22864"/>
                    </a:cubicBezTo>
                    <a:cubicBezTo>
                      <a:pt x="16019" y="24388"/>
                      <a:pt x="19449" y="26864"/>
                      <a:pt x="22115" y="30293"/>
                    </a:cubicBezTo>
                    <a:cubicBezTo>
                      <a:pt x="31831" y="44009"/>
                      <a:pt x="41928" y="40866"/>
                      <a:pt x="52405" y="31151"/>
                    </a:cubicBezTo>
                    <a:cubicBezTo>
                      <a:pt x="67550" y="17149"/>
                      <a:pt x="84695" y="8672"/>
                      <a:pt x="106221" y="13244"/>
                    </a:cubicBezTo>
                    <a:cubicBezTo>
                      <a:pt x="158894" y="18197"/>
                      <a:pt x="211092" y="12863"/>
                      <a:pt x="262812" y="4766"/>
                    </a:cubicBezTo>
                    <a:cubicBezTo>
                      <a:pt x="281576" y="1814"/>
                      <a:pt x="300150" y="-2092"/>
                      <a:pt x="318248" y="1337"/>
                    </a:cubicBezTo>
                    <a:cubicBezTo>
                      <a:pt x="340155" y="5528"/>
                      <a:pt x="351109" y="19054"/>
                      <a:pt x="338346" y="42295"/>
                    </a:cubicBezTo>
                    <a:cubicBezTo>
                      <a:pt x="319200" y="60869"/>
                      <a:pt x="294721" y="56963"/>
                      <a:pt x="271385" y="58487"/>
                    </a:cubicBezTo>
                    <a:cubicBezTo>
                      <a:pt x="205758" y="62774"/>
                      <a:pt x="139273" y="60869"/>
                      <a:pt x="77456" y="90301"/>
                    </a:cubicBezTo>
                    <a:cubicBezTo>
                      <a:pt x="55644" y="100683"/>
                      <a:pt x="31069" y="94492"/>
                      <a:pt x="7637" y="95159"/>
                    </a:cubicBezTo>
                    <a:lnTo>
                      <a:pt x="6018" y="91158"/>
                    </a:lnTo>
                    <a:close/>
                  </a:path>
                </a:pathLst>
              </a:custGeom>
              <a:solidFill>
                <a:srgbClr val="5B2E39"/>
              </a:solidFill>
              <a:ln w="9525"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1046BD61-3C2F-25FA-0523-CC0E3AC38C2D}"/>
                  </a:ext>
                </a:extLst>
              </p:cNvPr>
              <p:cNvSpPr/>
              <p:nvPr/>
            </p:nvSpPr>
            <p:spPr>
              <a:xfrm>
                <a:off x="8962738" y="2622305"/>
                <a:ext cx="117062" cy="223102"/>
              </a:xfrm>
              <a:custGeom>
                <a:avLst/>
                <a:gdLst>
                  <a:gd name="connsiteX0" fmla="*/ 49054 w 117062"/>
                  <a:gd name="connsiteY0" fmla="*/ 143088 h 223102"/>
                  <a:gd name="connsiteX1" fmla="*/ 47816 w 117062"/>
                  <a:gd name="connsiteY1" fmla="*/ 18691 h 223102"/>
                  <a:gd name="connsiteX2" fmla="*/ 114586 w 117062"/>
                  <a:gd name="connsiteY2" fmla="*/ 22 h 223102"/>
                  <a:gd name="connsiteX3" fmla="*/ 111729 w 117062"/>
                  <a:gd name="connsiteY3" fmla="*/ 24692 h 223102"/>
                  <a:gd name="connsiteX4" fmla="*/ 116205 w 117062"/>
                  <a:gd name="connsiteY4" fmla="*/ 75079 h 223102"/>
                  <a:gd name="connsiteX5" fmla="*/ 109824 w 117062"/>
                  <a:gd name="connsiteY5" fmla="*/ 204333 h 223102"/>
                  <a:gd name="connsiteX6" fmla="*/ 93345 w 117062"/>
                  <a:gd name="connsiteY6" fmla="*/ 223002 h 223102"/>
                  <a:gd name="connsiteX7" fmla="*/ 0 w 117062"/>
                  <a:gd name="connsiteY7" fmla="*/ 206810 h 223102"/>
                  <a:gd name="connsiteX8" fmla="*/ 0 w 117062"/>
                  <a:gd name="connsiteY8" fmla="*/ 199380 h 223102"/>
                  <a:gd name="connsiteX9" fmla="*/ 63437 w 117062"/>
                  <a:gd name="connsiteY9" fmla="*/ 156137 h 223102"/>
                  <a:gd name="connsiteX10" fmla="*/ 49054 w 117062"/>
                  <a:gd name="connsiteY10" fmla="*/ 143088 h 223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062" h="223102">
                    <a:moveTo>
                      <a:pt x="49054" y="143088"/>
                    </a:moveTo>
                    <a:cubicBezTo>
                      <a:pt x="59627" y="101463"/>
                      <a:pt x="44006" y="60220"/>
                      <a:pt x="47816" y="18691"/>
                    </a:cubicBezTo>
                    <a:cubicBezTo>
                      <a:pt x="76581" y="35741"/>
                      <a:pt x="90297" y="-1026"/>
                      <a:pt x="114586" y="22"/>
                    </a:cubicBezTo>
                    <a:cubicBezTo>
                      <a:pt x="119253" y="8880"/>
                      <a:pt x="114586" y="16691"/>
                      <a:pt x="111729" y="24692"/>
                    </a:cubicBezTo>
                    <a:cubicBezTo>
                      <a:pt x="103537" y="42313"/>
                      <a:pt x="110395" y="58601"/>
                      <a:pt x="116205" y="75079"/>
                    </a:cubicBezTo>
                    <a:cubicBezTo>
                      <a:pt x="121444" y="118513"/>
                      <a:pt x="100585" y="160518"/>
                      <a:pt x="109824" y="204333"/>
                    </a:cubicBezTo>
                    <a:cubicBezTo>
                      <a:pt x="111824" y="213763"/>
                      <a:pt x="103442" y="224241"/>
                      <a:pt x="93345" y="223002"/>
                    </a:cubicBezTo>
                    <a:cubicBezTo>
                      <a:pt x="62008" y="219097"/>
                      <a:pt x="27527" y="232051"/>
                      <a:pt x="0" y="206810"/>
                    </a:cubicBezTo>
                    <a:cubicBezTo>
                      <a:pt x="0" y="204333"/>
                      <a:pt x="0" y="201857"/>
                      <a:pt x="0" y="199380"/>
                    </a:cubicBezTo>
                    <a:cubicBezTo>
                      <a:pt x="35243" y="205572"/>
                      <a:pt x="55245" y="188903"/>
                      <a:pt x="63437" y="156137"/>
                    </a:cubicBezTo>
                    <a:cubicBezTo>
                      <a:pt x="66009" y="145755"/>
                      <a:pt x="57722" y="143278"/>
                      <a:pt x="49054" y="143088"/>
                    </a:cubicBezTo>
                    <a:close/>
                  </a:path>
                </a:pathLst>
              </a:custGeom>
              <a:solidFill>
                <a:srgbClr val="C2C3C6"/>
              </a:solidFill>
              <a:ln w="9525"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19DC3E18-A2B5-4949-E016-CA943B5304D8}"/>
                  </a:ext>
                </a:extLst>
              </p:cNvPr>
              <p:cNvSpPr/>
              <p:nvPr/>
            </p:nvSpPr>
            <p:spPr>
              <a:xfrm>
                <a:off x="9597755" y="2295606"/>
                <a:ext cx="272565" cy="127041"/>
              </a:xfrm>
              <a:custGeom>
                <a:avLst/>
                <a:gdLst>
                  <a:gd name="connsiteX0" fmla="*/ 100028 w 272565"/>
                  <a:gd name="connsiteY0" fmla="*/ 38494 h 127041"/>
                  <a:gd name="connsiteX1" fmla="*/ 103170 w 272565"/>
                  <a:gd name="connsiteY1" fmla="*/ 31922 h 127041"/>
                  <a:gd name="connsiteX2" fmla="*/ 114411 w 272565"/>
                  <a:gd name="connsiteY2" fmla="*/ 23159 h 127041"/>
                  <a:gd name="connsiteX3" fmla="*/ 153749 w 272565"/>
                  <a:gd name="connsiteY3" fmla="*/ 4109 h 127041"/>
                  <a:gd name="connsiteX4" fmla="*/ 237759 w 272565"/>
                  <a:gd name="connsiteY4" fmla="*/ 6395 h 127041"/>
                  <a:gd name="connsiteX5" fmla="*/ 271668 w 272565"/>
                  <a:gd name="connsiteY5" fmla="*/ 50877 h 127041"/>
                  <a:gd name="connsiteX6" fmla="*/ 245951 w 272565"/>
                  <a:gd name="connsiteY6" fmla="*/ 60307 h 127041"/>
                  <a:gd name="connsiteX7" fmla="*/ 66786 w 272565"/>
                  <a:gd name="connsiteY7" fmla="*/ 109360 h 127041"/>
                  <a:gd name="connsiteX8" fmla="*/ 4206 w 272565"/>
                  <a:gd name="connsiteY8" fmla="*/ 125934 h 127041"/>
                  <a:gd name="connsiteX9" fmla="*/ 3635 w 272565"/>
                  <a:gd name="connsiteY9" fmla="*/ 125934 h 127041"/>
                  <a:gd name="connsiteX10" fmla="*/ 30971 w 272565"/>
                  <a:gd name="connsiteY10" fmla="*/ 82595 h 127041"/>
                  <a:gd name="connsiteX11" fmla="*/ 100028 w 272565"/>
                  <a:gd name="connsiteY11" fmla="*/ 38494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565" h="127041">
                    <a:moveTo>
                      <a:pt x="100028" y="38494"/>
                    </a:moveTo>
                    <a:cubicBezTo>
                      <a:pt x="100789" y="36208"/>
                      <a:pt x="101837" y="33922"/>
                      <a:pt x="103170" y="31922"/>
                    </a:cubicBezTo>
                    <a:cubicBezTo>
                      <a:pt x="106885" y="28969"/>
                      <a:pt x="110696" y="26112"/>
                      <a:pt x="114411" y="23159"/>
                    </a:cubicBezTo>
                    <a:cubicBezTo>
                      <a:pt x="127555" y="16873"/>
                      <a:pt x="139651" y="8586"/>
                      <a:pt x="153749" y="4109"/>
                    </a:cubicBezTo>
                    <a:cubicBezTo>
                      <a:pt x="181847" y="-844"/>
                      <a:pt x="209946" y="-2654"/>
                      <a:pt x="237759" y="6395"/>
                    </a:cubicBezTo>
                    <a:cubicBezTo>
                      <a:pt x="252142" y="18778"/>
                      <a:pt x="277669" y="22873"/>
                      <a:pt x="271668" y="50877"/>
                    </a:cubicBezTo>
                    <a:cubicBezTo>
                      <a:pt x="264905" y="58687"/>
                      <a:pt x="255571" y="61450"/>
                      <a:pt x="245951" y="60307"/>
                    </a:cubicBezTo>
                    <a:cubicBezTo>
                      <a:pt x="179466" y="52496"/>
                      <a:pt x="122507" y="77452"/>
                      <a:pt x="66786" y="109360"/>
                    </a:cubicBezTo>
                    <a:cubicBezTo>
                      <a:pt x="48021" y="120124"/>
                      <a:pt x="27733" y="130506"/>
                      <a:pt x="4206" y="125934"/>
                    </a:cubicBezTo>
                    <a:lnTo>
                      <a:pt x="3635" y="125934"/>
                    </a:lnTo>
                    <a:cubicBezTo>
                      <a:pt x="-9510" y="97454"/>
                      <a:pt x="16112" y="93454"/>
                      <a:pt x="30971" y="82595"/>
                    </a:cubicBezTo>
                    <a:cubicBezTo>
                      <a:pt x="53164" y="66498"/>
                      <a:pt x="84978" y="65641"/>
                      <a:pt x="100028" y="38494"/>
                    </a:cubicBezTo>
                    <a:close/>
                  </a:path>
                </a:pathLst>
              </a:custGeom>
              <a:solidFill>
                <a:srgbClr val="DBAA3F"/>
              </a:solidFill>
              <a:ln w="9525"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F96074B5-2E9B-9480-14C4-9745FD7F59EA}"/>
                  </a:ext>
                </a:extLst>
              </p:cNvPr>
              <p:cNvSpPr/>
              <p:nvPr/>
            </p:nvSpPr>
            <p:spPr>
              <a:xfrm>
                <a:off x="9064159" y="2608651"/>
                <a:ext cx="288873" cy="101306"/>
              </a:xfrm>
              <a:custGeom>
                <a:avLst/>
                <a:gdLst>
                  <a:gd name="connsiteX0" fmla="*/ 2689 w 288873"/>
                  <a:gd name="connsiteY0" fmla="*/ 32631 h 101306"/>
                  <a:gd name="connsiteX1" fmla="*/ 13070 w 288873"/>
                  <a:gd name="connsiteY1" fmla="*/ 13676 h 101306"/>
                  <a:gd name="connsiteX2" fmla="*/ 107082 w 288873"/>
                  <a:gd name="connsiteY2" fmla="*/ 30726 h 101306"/>
                  <a:gd name="connsiteX3" fmla="*/ 132990 w 288873"/>
                  <a:gd name="connsiteY3" fmla="*/ 34060 h 101306"/>
                  <a:gd name="connsiteX4" fmla="*/ 288819 w 288873"/>
                  <a:gd name="connsiteY4" fmla="*/ 15010 h 101306"/>
                  <a:gd name="connsiteX5" fmla="*/ 276913 w 288873"/>
                  <a:gd name="connsiteY5" fmla="*/ 31012 h 101306"/>
                  <a:gd name="connsiteX6" fmla="*/ 211096 w 288873"/>
                  <a:gd name="connsiteY6" fmla="*/ 36631 h 101306"/>
                  <a:gd name="connsiteX7" fmla="*/ 93271 w 288873"/>
                  <a:gd name="connsiteY7" fmla="*/ 101306 h 101306"/>
                  <a:gd name="connsiteX8" fmla="*/ 79079 w 288873"/>
                  <a:gd name="connsiteY8" fmla="*/ 67016 h 101306"/>
                  <a:gd name="connsiteX9" fmla="*/ 40979 w 288873"/>
                  <a:gd name="connsiteY9" fmla="*/ 30535 h 101306"/>
                  <a:gd name="connsiteX10" fmla="*/ 2974 w 288873"/>
                  <a:gd name="connsiteY10" fmla="*/ 43966 h 101306"/>
                  <a:gd name="connsiteX11" fmla="*/ 307 w 288873"/>
                  <a:gd name="connsiteY11" fmla="*/ 36536 h 101306"/>
                  <a:gd name="connsiteX12" fmla="*/ 2783 w 288873"/>
                  <a:gd name="connsiteY12" fmla="*/ 32726 h 10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873" h="101306">
                    <a:moveTo>
                      <a:pt x="2689" y="32631"/>
                    </a:moveTo>
                    <a:cubicBezTo>
                      <a:pt x="6117" y="26344"/>
                      <a:pt x="9642" y="19963"/>
                      <a:pt x="13070" y="13676"/>
                    </a:cubicBezTo>
                    <a:cubicBezTo>
                      <a:pt x="48599" y="-3659"/>
                      <a:pt x="83174" y="-10708"/>
                      <a:pt x="107082" y="30726"/>
                    </a:cubicBezTo>
                    <a:cubicBezTo>
                      <a:pt x="116131" y="46442"/>
                      <a:pt x="123465" y="39584"/>
                      <a:pt x="132990" y="34060"/>
                    </a:cubicBezTo>
                    <a:cubicBezTo>
                      <a:pt x="182235" y="5580"/>
                      <a:pt x="235003" y="5770"/>
                      <a:pt x="288819" y="15010"/>
                    </a:cubicBezTo>
                    <a:cubicBezTo>
                      <a:pt x="289486" y="23773"/>
                      <a:pt x="283866" y="27868"/>
                      <a:pt x="276913" y="31012"/>
                    </a:cubicBezTo>
                    <a:cubicBezTo>
                      <a:pt x="255387" y="37774"/>
                      <a:pt x="233003" y="34536"/>
                      <a:pt x="211096" y="36631"/>
                    </a:cubicBezTo>
                    <a:cubicBezTo>
                      <a:pt x="162232" y="41299"/>
                      <a:pt x="129752" y="74731"/>
                      <a:pt x="93271" y="101306"/>
                    </a:cubicBezTo>
                    <a:cubicBezTo>
                      <a:pt x="76507" y="94829"/>
                      <a:pt x="75174" y="81971"/>
                      <a:pt x="79079" y="67016"/>
                    </a:cubicBezTo>
                    <a:cubicBezTo>
                      <a:pt x="81841" y="31012"/>
                      <a:pt x="71363" y="20820"/>
                      <a:pt x="40979" y="30535"/>
                    </a:cubicBezTo>
                    <a:cubicBezTo>
                      <a:pt x="28215" y="34631"/>
                      <a:pt x="18404" y="47109"/>
                      <a:pt x="2974" y="43966"/>
                    </a:cubicBezTo>
                    <a:cubicBezTo>
                      <a:pt x="402" y="41489"/>
                      <a:pt x="-550" y="39013"/>
                      <a:pt x="307" y="36536"/>
                    </a:cubicBezTo>
                    <a:cubicBezTo>
                      <a:pt x="1164" y="33964"/>
                      <a:pt x="1926" y="32726"/>
                      <a:pt x="2783" y="32726"/>
                    </a:cubicBezTo>
                    <a:close/>
                  </a:path>
                </a:pathLst>
              </a:custGeom>
              <a:solidFill>
                <a:srgbClr val="3D3924"/>
              </a:solidFill>
              <a:ln w="9525"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18D92E8A-7559-49C2-5FBF-2205D94820DA}"/>
                  </a:ext>
                </a:extLst>
              </p:cNvPr>
              <p:cNvSpPr/>
              <p:nvPr/>
            </p:nvSpPr>
            <p:spPr>
              <a:xfrm>
                <a:off x="9647396" y="2210942"/>
                <a:ext cx="94033" cy="116776"/>
              </a:xfrm>
              <a:custGeom>
                <a:avLst/>
                <a:gdLst>
                  <a:gd name="connsiteX0" fmla="*/ 61913 w 94033"/>
                  <a:gd name="connsiteY0" fmla="*/ 116776 h 116776"/>
                  <a:gd name="connsiteX1" fmla="*/ 57721 w 94033"/>
                  <a:gd name="connsiteY1" fmla="*/ 116776 h 116776"/>
                  <a:gd name="connsiteX2" fmla="*/ 53530 w 94033"/>
                  <a:gd name="connsiteY2" fmla="*/ 116491 h 116776"/>
                  <a:gd name="connsiteX3" fmla="*/ 18955 w 94033"/>
                  <a:gd name="connsiteY3" fmla="*/ 78581 h 116776"/>
                  <a:gd name="connsiteX4" fmla="*/ 18288 w 94033"/>
                  <a:gd name="connsiteY4" fmla="*/ 69913 h 116776"/>
                  <a:gd name="connsiteX5" fmla="*/ 0 w 94033"/>
                  <a:gd name="connsiteY5" fmla="*/ 22098 h 116776"/>
                  <a:gd name="connsiteX6" fmla="*/ 0 w 94033"/>
                  <a:gd name="connsiteY6" fmla="*/ 22098 h 116776"/>
                  <a:gd name="connsiteX7" fmla="*/ 1143 w 94033"/>
                  <a:gd name="connsiteY7" fmla="*/ 13716 h 116776"/>
                  <a:gd name="connsiteX8" fmla="*/ 70485 w 94033"/>
                  <a:gd name="connsiteY8" fmla="*/ 0 h 116776"/>
                  <a:gd name="connsiteX9" fmla="*/ 93631 w 94033"/>
                  <a:gd name="connsiteY9" fmla="*/ 47720 h 116776"/>
                  <a:gd name="connsiteX10" fmla="*/ 77153 w 94033"/>
                  <a:gd name="connsiteY10" fmla="*/ 102584 h 116776"/>
                  <a:gd name="connsiteX11" fmla="*/ 61818 w 94033"/>
                  <a:gd name="connsiteY11" fmla="*/ 116776 h 11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033" h="116776">
                    <a:moveTo>
                      <a:pt x="61913" y="116776"/>
                    </a:moveTo>
                    <a:lnTo>
                      <a:pt x="57721" y="116776"/>
                    </a:lnTo>
                    <a:cubicBezTo>
                      <a:pt x="57721" y="116776"/>
                      <a:pt x="53626" y="116491"/>
                      <a:pt x="53530" y="116491"/>
                    </a:cubicBezTo>
                    <a:cubicBezTo>
                      <a:pt x="43053" y="102965"/>
                      <a:pt x="58484" y="65818"/>
                      <a:pt x="18955" y="78581"/>
                    </a:cubicBezTo>
                    <a:cubicBezTo>
                      <a:pt x="18955" y="75628"/>
                      <a:pt x="18765" y="72771"/>
                      <a:pt x="18288" y="69913"/>
                    </a:cubicBezTo>
                    <a:cubicBezTo>
                      <a:pt x="10287" y="54673"/>
                      <a:pt x="28290" y="29527"/>
                      <a:pt x="0" y="22098"/>
                    </a:cubicBezTo>
                    <a:cubicBezTo>
                      <a:pt x="0" y="22098"/>
                      <a:pt x="0" y="22098"/>
                      <a:pt x="0" y="22098"/>
                    </a:cubicBezTo>
                    <a:cubicBezTo>
                      <a:pt x="477" y="19336"/>
                      <a:pt x="858" y="16478"/>
                      <a:pt x="1143" y="13716"/>
                    </a:cubicBezTo>
                    <a:cubicBezTo>
                      <a:pt x="20765" y="-8477"/>
                      <a:pt x="49340" y="14288"/>
                      <a:pt x="70485" y="0"/>
                    </a:cubicBezTo>
                    <a:cubicBezTo>
                      <a:pt x="92297" y="9144"/>
                      <a:pt x="95345" y="27241"/>
                      <a:pt x="93631" y="47720"/>
                    </a:cubicBezTo>
                    <a:cubicBezTo>
                      <a:pt x="88678" y="66199"/>
                      <a:pt x="86392" y="85439"/>
                      <a:pt x="77153" y="102584"/>
                    </a:cubicBezTo>
                    <a:cubicBezTo>
                      <a:pt x="73438" y="108776"/>
                      <a:pt x="69247" y="114490"/>
                      <a:pt x="61818" y="116776"/>
                    </a:cubicBezTo>
                    <a:close/>
                  </a:path>
                </a:pathLst>
              </a:custGeom>
              <a:solidFill>
                <a:srgbClr val="ACAEB2"/>
              </a:solidFill>
              <a:ln w="9525"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A0797E50-2C75-E2F2-6B15-01F652CBCE87}"/>
                  </a:ext>
                </a:extLst>
              </p:cNvPr>
              <p:cNvSpPr/>
              <p:nvPr/>
            </p:nvSpPr>
            <p:spPr>
              <a:xfrm>
                <a:off x="9428226" y="2555461"/>
                <a:ext cx="72414" cy="74676"/>
              </a:xfrm>
              <a:custGeom>
                <a:avLst/>
                <a:gdLst>
                  <a:gd name="connsiteX0" fmla="*/ 48768 w 72414"/>
                  <a:gd name="connsiteY0" fmla="*/ 0 h 74676"/>
                  <a:gd name="connsiteX1" fmla="*/ 39052 w 72414"/>
                  <a:gd name="connsiteY1" fmla="*/ 74676 h 74676"/>
                  <a:gd name="connsiteX2" fmla="*/ 0 w 72414"/>
                  <a:gd name="connsiteY2" fmla="*/ 36290 h 74676"/>
                  <a:gd name="connsiteX3" fmla="*/ 48768 w 72414"/>
                  <a:gd name="connsiteY3" fmla="*/ 0 h 74676"/>
                </a:gdLst>
                <a:ahLst/>
                <a:cxnLst>
                  <a:cxn ang="0">
                    <a:pos x="connsiteX0" y="connsiteY0"/>
                  </a:cxn>
                  <a:cxn ang="0">
                    <a:pos x="connsiteX1" y="connsiteY1"/>
                  </a:cxn>
                  <a:cxn ang="0">
                    <a:pos x="connsiteX2" y="connsiteY2"/>
                  </a:cxn>
                  <a:cxn ang="0">
                    <a:pos x="connsiteX3" y="connsiteY3"/>
                  </a:cxn>
                </a:cxnLst>
                <a:rect l="l" t="t" r="r" b="b"/>
                <a:pathLst>
                  <a:path w="72414" h="74676">
                    <a:moveTo>
                      <a:pt x="48768" y="0"/>
                    </a:moveTo>
                    <a:cubicBezTo>
                      <a:pt x="77438" y="29051"/>
                      <a:pt x="86391" y="55435"/>
                      <a:pt x="39052" y="74676"/>
                    </a:cubicBezTo>
                    <a:cubicBezTo>
                      <a:pt x="21812" y="66199"/>
                      <a:pt x="5905" y="56293"/>
                      <a:pt x="0" y="36290"/>
                    </a:cubicBezTo>
                    <a:cubicBezTo>
                      <a:pt x="9620" y="15335"/>
                      <a:pt x="26955" y="4667"/>
                      <a:pt x="48768" y="0"/>
                    </a:cubicBezTo>
                    <a:close/>
                  </a:path>
                </a:pathLst>
              </a:custGeom>
              <a:solidFill>
                <a:srgbClr val="B4B8B8"/>
              </a:solidFill>
              <a:ln w="9525"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F00E65D7-590D-E323-E282-5918F810A097}"/>
                  </a:ext>
                </a:extLst>
              </p:cNvPr>
              <p:cNvSpPr/>
              <p:nvPr/>
            </p:nvSpPr>
            <p:spPr>
              <a:xfrm>
                <a:off x="9341834" y="2591367"/>
                <a:ext cx="125539" cy="68059"/>
              </a:xfrm>
              <a:custGeom>
                <a:avLst/>
                <a:gdLst>
                  <a:gd name="connsiteX0" fmla="*/ 86487 w 125539"/>
                  <a:gd name="connsiteY0" fmla="*/ 385 h 68059"/>
                  <a:gd name="connsiteX1" fmla="*/ 125539 w 125539"/>
                  <a:gd name="connsiteY1" fmla="*/ 38771 h 68059"/>
                  <a:gd name="connsiteX2" fmla="*/ 116681 w 125539"/>
                  <a:gd name="connsiteY2" fmla="*/ 40295 h 68059"/>
                  <a:gd name="connsiteX3" fmla="*/ 104965 w 125539"/>
                  <a:gd name="connsiteY3" fmla="*/ 43247 h 68059"/>
                  <a:gd name="connsiteX4" fmla="*/ 65722 w 125539"/>
                  <a:gd name="connsiteY4" fmla="*/ 46772 h 68059"/>
                  <a:gd name="connsiteX5" fmla="*/ 0 w 125539"/>
                  <a:gd name="connsiteY5" fmla="*/ 42104 h 68059"/>
                  <a:gd name="connsiteX6" fmla="*/ 11239 w 125539"/>
                  <a:gd name="connsiteY6" fmla="*/ 32103 h 68059"/>
                  <a:gd name="connsiteX7" fmla="*/ 86487 w 125539"/>
                  <a:gd name="connsiteY7" fmla="*/ 290 h 6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539" h="68059">
                    <a:moveTo>
                      <a:pt x="86487" y="385"/>
                    </a:moveTo>
                    <a:cubicBezTo>
                      <a:pt x="104489" y="8195"/>
                      <a:pt x="119443" y="18959"/>
                      <a:pt x="125539" y="38771"/>
                    </a:cubicBezTo>
                    <a:cubicBezTo>
                      <a:pt x="122682" y="39818"/>
                      <a:pt x="119729" y="40390"/>
                      <a:pt x="116681" y="40295"/>
                    </a:cubicBezTo>
                    <a:cubicBezTo>
                      <a:pt x="113347" y="43533"/>
                      <a:pt x="109442" y="44581"/>
                      <a:pt x="104965" y="43247"/>
                    </a:cubicBezTo>
                    <a:cubicBezTo>
                      <a:pt x="91059" y="34389"/>
                      <a:pt x="79057" y="26483"/>
                      <a:pt x="65722" y="46772"/>
                    </a:cubicBezTo>
                    <a:cubicBezTo>
                      <a:pt x="42672" y="81633"/>
                      <a:pt x="20193" y="69060"/>
                      <a:pt x="0" y="42104"/>
                    </a:cubicBezTo>
                    <a:cubicBezTo>
                      <a:pt x="3714" y="38771"/>
                      <a:pt x="7525" y="35437"/>
                      <a:pt x="11239" y="32103"/>
                    </a:cubicBezTo>
                    <a:cubicBezTo>
                      <a:pt x="45434" y="42866"/>
                      <a:pt x="55054" y="-4092"/>
                      <a:pt x="86487" y="290"/>
                    </a:cubicBezTo>
                    <a:close/>
                  </a:path>
                </a:pathLst>
              </a:custGeom>
              <a:solidFill>
                <a:srgbClr val="655A32"/>
              </a:solidFill>
              <a:ln w="9525"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93796A59-650F-FA16-C76B-A5156F47161C}"/>
                  </a:ext>
                </a:extLst>
              </p:cNvPr>
              <p:cNvSpPr/>
              <p:nvPr/>
            </p:nvSpPr>
            <p:spPr>
              <a:xfrm>
                <a:off x="9496529" y="2511360"/>
                <a:ext cx="53216" cy="52401"/>
              </a:xfrm>
              <a:custGeom>
                <a:avLst/>
                <a:gdLst>
                  <a:gd name="connsiteX0" fmla="*/ 51140 w 53216"/>
                  <a:gd name="connsiteY0" fmla="*/ 7906 h 52401"/>
                  <a:gd name="connsiteX1" fmla="*/ 44758 w 53216"/>
                  <a:gd name="connsiteY1" fmla="*/ 32861 h 52401"/>
                  <a:gd name="connsiteX2" fmla="*/ 15992 w 53216"/>
                  <a:gd name="connsiteY2" fmla="*/ 52006 h 52401"/>
                  <a:gd name="connsiteX3" fmla="*/ 1133 w 53216"/>
                  <a:gd name="connsiteY3" fmla="*/ 36671 h 52401"/>
                  <a:gd name="connsiteX4" fmla="*/ 20755 w 53216"/>
                  <a:gd name="connsiteY4" fmla="*/ 5048 h 52401"/>
                  <a:gd name="connsiteX5" fmla="*/ 33709 w 53216"/>
                  <a:gd name="connsiteY5" fmla="*/ 0 h 52401"/>
                  <a:gd name="connsiteX6" fmla="*/ 51140 w 53216"/>
                  <a:gd name="connsiteY6" fmla="*/ 7810 h 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16" h="52401">
                    <a:moveTo>
                      <a:pt x="51140" y="7906"/>
                    </a:moveTo>
                    <a:cubicBezTo>
                      <a:pt x="56664" y="18098"/>
                      <a:pt x="49997" y="25813"/>
                      <a:pt x="44758" y="32861"/>
                    </a:cubicBezTo>
                    <a:cubicBezTo>
                      <a:pt x="37519" y="42481"/>
                      <a:pt x="30185" y="54769"/>
                      <a:pt x="15992" y="52006"/>
                    </a:cubicBezTo>
                    <a:cubicBezTo>
                      <a:pt x="10087" y="50864"/>
                      <a:pt x="2943" y="42958"/>
                      <a:pt x="1133" y="36671"/>
                    </a:cubicBezTo>
                    <a:cubicBezTo>
                      <a:pt x="-3629" y="20288"/>
                      <a:pt x="7325" y="11335"/>
                      <a:pt x="20755" y="5048"/>
                    </a:cubicBezTo>
                    <a:cubicBezTo>
                      <a:pt x="24946" y="3048"/>
                      <a:pt x="29328" y="1715"/>
                      <a:pt x="33709" y="0"/>
                    </a:cubicBezTo>
                    <a:cubicBezTo>
                      <a:pt x="39614" y="2667"/>
                      <a:pt x="45330" y="5239"/>
                      <a:pt x="51140" y="7810"/>
                    </a:cubicBezTo>
                    <a:close/>
                  </a:path>
                </a:pathLst>
              </a:custGeom>
              <a:solidFill>
                <a:srgbClr val="D4B147"/>
              </a:solidFill>
              <a:ln w="9525"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F99585A6-A9C0-1077-6CF9-846B8AF0A982}"/>
                  </a:ext>
                </a:extLst>
              </p:cNvPr>
              <p:cNvSpPr/>
              <p:nvPr/>
            </p:nvSpPr>
            <p:spPr>
              <a:xfrm>
                <a:off x="9590495" y="2334100"/>
                <a:ext cx="107296" cy="88772"/>
              </a:xfrm>
              <a:custGeom>
                <a:avLst/>
                <a:gdLst>
                  <a:gd name="connsiteX0" fmla="*/ 107288 w 107296"/>
                  <a:gd name="connsiteY0" fmla="*/ 0 h 88772"/>
                  <a:gd name="connsiteX1" fmla="*/ 64330 w 107296"/>
                  <a:gd name="connsiteY1" fmla="*/ 36385 h 88772"/>
                  <a:gd name="connsiteX2" fmla="*/ 10895 w 107296"/>
                  <a:gd name="connsiteY2" fmla="*/ 87344 h 88772"/>
                  <a:gd name="connsiteX3" fmla="*/ 798 w 107296"/>
                  <a:gd name="connsiteY3" fmla="*/ 88773 h 88772"/>
                  <a:gd name="connsiteX4" fmla="*/ 36136 w 107296"/>
                  <a:gd name="connsiteY4" fmla="*/ 35147 h 88772"/>
                  <a:gd name="connsiteX5" fmla="*/ 107288 w 107296"/>
                  <a:gd name="connsiteY5" fmla="*/ 95 h 8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96" h="88772">
                    <a:moveTo>
                      <a:pt x="107288" y="0"/>
                    </a:moveTo>
                    <a:cubicBezTo>
                      <a:pt x="107859" y="29528"/>
                      <a:pt x="79380" y="25241"/>
                      <a:pt x="64330" y="36385"/>
                    </a:cubicBezTo>
                    <a:cubicBezTo>
                      <a:pt x="44328" y="51245"/>
                      <a:pt x="11943" y="52769"/>
                      <a:pt x="10895" y="87344"/>
                    </a:cubicBezTo>
                    <a:cubicBezTo>
                      <a:pt x="7561" y="87821"/>
                      <a:pt x="4132" y="88297"/>
                      <a:pt x="798" y="88773"/>
                    </a:cubicBezTo>
                    <a:cubicBezTo>
                      <a:pt x="-4155" y="59912"/>
                      <a:pt x="14705" y="46292"/>
                      <a:pt x="36136" y="35147"/>
                    </a:cubicBezTo>
                    <a:cubicBezTo>
                      <a:pt x="59568" y="22955"/>
                      <a:pt x="83571" y="11716"/>
                      <a:pt x="107288" y="95"/>
                    </a:cubicBezTo>
                    <a:close/>
                  </a:path>
                </a:pathLst>
              </a:custGeom>
              <a:solidFill>
                <a:srgbClr val="6E6139"/>
              </a:solidFill>
              <a:ln w="9525"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5CCEC6EA-7332-8D55-E821-570661F84AAF}"/>
                  </a:ext>
                </a:extLst>
              </p:cNvPr>
              <p:cNvSpPr/>
              <p:nvPr/>
            </p:nvSpPr>
            <p:spPr>
              <a:xfrm>
                <a:off x="9609296" y="2146182"/>
                <a:ext cx="410241" cy="64178"/>
              </a:xfrm>
              <a:custGeom>
                <a:avLst/>
                <a:gdLst>
                  <a:gd name="connsiteX0" fmla="*/ 342805 w 410241"/>
                  <a:gd name="connsiteY0" fmla="*/ 1133 h 64178"/>
                  <a:gd name="connsiteX1" fmla="*/ 410242 w 410241"/>
                  <a:gd name="connsiteY1" fmla="*/ 57331 h 64178"/>
                  <a:gd name="connsiteX2" fmla="*/ 409290 w 410241"/>
                  <a:gd name="connsiteY2" fmla="*/ 58188 h 64178"/>
                  <a:gd name="connsiteX3" fmla="*/ 370713 w 410241"/>
                  <a:gd name="connsiteY3" fmla="*/ 44377 h 64178"/>
                  <a:gd name="connsiteX4" fmla="*/ 190881 w 410241"/>
                  <a:gd name="connsiteY4" fmla="*/ 39805 h 64178"/>
                  <a:gd name="connsiteX5" fmla="*/ 141256 w 410241"/>
                  <a:gd name="connsiteY5" fmla="*/ 41805 h 64178"/>
                  <a:gd name="connsiteX6" fmla="*/ 60293 w 410241"/>
                  <a:gd name="connsiteY6" fmla="*/ 54949 h 64178"/>
                  <a:gd name="connsiteX7" fmla="*/ 36767 w 410241"/>
                  <a:gd name="connsiteY7" fmla="*/ 63903 h 64178"/>
                  <a:gd name="connsiteX8" fmla="*/ 0 w 410241"/>
                  <a:gd name="connsiteY8" fmla="*/ 48377 h 64178"/>
                  <a:gd name="connsiteX9" fmla="*/ 571 w 410241"/>
                  <a:gd name="connsiteY9" fmla="*/ 48949 h 64178"/>
                  <a:gd name="connsiteX10" fmla="*/ 119063 w 410241"/>
                  <a:gd name="connsiteY10" fmla="*/ 14754 h 64178"/>
                  <a:gd name="connsiteX11" fmla="*/ 184309 w 410241"/>
                  <a:gd name="connsiteY11" fmla="*/ 15421 h 64178"/>
                  <a:gd name="connsiteX12" fmla="*/ 342805 w 410241"/>
                  <a:gd name="connsiteY12" fmla="*/ 1038 h 6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241" h="64178">
                    <a:moveTo>
                      <a:pt x="342805" y="1133"/>
                    </a:moveTo>
                    <a:cubicBezTo>
                      <a:pt x="369570" y="14754"/>
                      <a:pt x="403956" y="19231"/>
                      <a:pt x="410242" y="57331"/>
                    </a:cubicBezTo>
                    <a:cubicBezTo>
                      <a:pt x="410242" y="57331"/>
                      <a:pt x="409290" y="58188"/>
                      <a:pt x="409290" y="58188"/>
                    </a:cubicBezTo>
                    <a:cubicBezTo>
                      <a:pt x="392716" y="63712"/>
                      <a:pt x="382905" y="50663"/>
                      <a:pt x="370713" y="44377"/>
                    </a:cubicBezTo>
                    <a:cubicBezTo>
                      <a:pt x="311658" y="9325"/>
                      <a:pt x="251270" y="23803"/>
                      <a:pt x="190881" y="39805"/>
                    </a:cubicBezTo>
                    <a:cubicBezTo>
                      <a:pt x="174403" y="42472"/>
                      <a:pt x="157829" y="42091"/>
                      <a:pt x="141256" y="41805"/>
                    </a:cubicBezTo>
                    <a:cubicBezTo>
                      <a:pt x="114300" y="46091"/>
                      <a:pt x="81534" y="14659"/>
                      <a:pt x="60293" y="54949"/>
                    </a:cubicBezTo>
                    <a:cubicBezTo>
                      <a:pt x="54483" y="63236"/>
                      <a:pt x="46197" y="64951"/>
                      <a:pt x="36767" y="63903"/>
                    </a:cubicBezTo>
                    <a:cubicBezTo>
                      <a:pt x="24575" y="58664"/>
                      <a:pt x="10002" y="58855"/>
                      <a:pt x="0" y="48377"/>
                    </a:cubicBezTo>
                    <a:cubicBezTo>
                      <a:pt x="0" y="48377"/>
                      <a:pt x="571" y="48949"/>
                      <a:pt x="571" y="48949"/>
                    </a:cubicBezTo>
                    <a:cubicBezTo>
                      <a:pt x="35147" y="20755"/>
                      <a:pt x="71152" y="-486"/>
                      <a:pt x="119063" y="14754"/>
                    </a:cubicBezTo>
                    <a:cubicBezTo>
                      <a:pt x="139922" y="21421"/>
                      <a:pt x="163640" y="23326"/>
                      <a:pt x="184309" y="15421"/>
                    </a:cubicBezTo>
                    <a:cubicBezTo>
                      <a:pt x="236125" y="-4296"/>
                      <a:pt x="289465" y="181"/>
                      <a:pt x="342805" y="1038"/>
                    </a:cubicBezTo>
                    <a:close/>
                  </a:path>
                </a:pathLst>
              </a:custGeom>
              <a:solidFill>
                <a:srgbClr val="7D8185"/>
              </a:solidFill>
              <a:ln w="9525" cap="flat">
                <a:no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10D343A5-A142-3597-E630-4E73B0B0006E}"/>
                  </a:ext>
                </a:extLst>
              </p:cNvPr>
              <p:cNvSpPr/>
              <p:nvPr/>
            </p:nvSpPr>
            <p:spPr>
              <a:xfrm>
                <a:off x="8856767" y="4083274"/>
                <a:ext cx="631847" cy="564547"/>
              </a:xfrm>
              <a:custGeom>
                <a:avLst/>
                <a:gdLst>
                  <a:gd name="connsiteX0" fmla="*/ 617369 w 631847"/>
                  <a:gd name="connsiteY0" fmla="*/ 562829 h 564547"/>
                  <a:gd name="connsiteX1" fmla="*/ 609845 w 631847"/>
                  <a:gd name="connsiteY1" fmla="*/ 563782 h 564547"/>
                  <a:gd name="connsiteX2" fmla="*/ 260277 w 631847"/>
                  <a:gd name="connsiteY2" fmla="*/ 312131 h 564547"/>
                  <a:gd name="connsiteX3" fmla="*/ 243608 w 631847"/>
                  <a:gd name="connsiteY3" fmla="*/ 232217 h 564547"/>
                  <a:gd name="connsiteX4" fmla="*/ 12246 w 631847"/>
                  <a:gd name="connsiteY4" fmla="*/ 151349 h 564547"/>
                  <a:gd name="connsiteX5" fmla="*/ 58633 w 631847"/>
                  <a:gd name="connsiteY5" fmla="*/ 10474 h 564547"/>
                  <a:gd name="connsiteX6" fmla="*/ 96066 w 631847"/>
                  <a:gd name="connsiteY6" fmla="*/ 22857 h 564547"/>
                  <a:gd name="connsiteX7" fmla="*/ 35773 w 631847"/>
                  <a:gd name="connsiteY7" fmla="*/ 125918 h 564547"/>
                  <a:gd name="connsiteX8" fmla="*/ 147311 w 631847"/>
                  <a:gd name="connsiteY8" fmla="*/ 206499 h 564547"/>
                  <a:gd name="connsiteX9" fmla="*/ 289138 w 631847"/>
                  <a:gd name="connsiteY9" fmla="*/ 180686 h 564547"/>
                  <a:gd name="connsiteX10" fmla="*/ 364385 w 631847"/>
                  <a:gd name="connsiteY10" fmla="*/ 129251 h 564547"/>
                  <a:gd name="connsiteX11" fmla="*/ 403057 w 631847"/>
                  <a:gd name="connsiteY11" fmla="*/ 98581 h 564547"/>
                  <a:gd name="connsiteX12" fmla="*/ 424012 w 631847"/>
                  <a:gd name="connsiteY12" fmla="*/ 119822 h 564547"/>
                  <a:gd name="connsiteX13" fmla="*/ 294663 w 631847"/>
                  <a:gd name="connsiteY13" fmla="*/ 234407 h 564547"/>
                  <a:gd name="connsiteX14" fmla="*/ 288567 w 631847"/>
                  <a:gd name="connsiteY14" fmla="*/ 304702 h 564547"/>
                  <a:gd name="connsiteX15" fmla="*/ 576983 w 631847"/>
                  <a:gd name="connsiteY15" fmla="*/ 520919 h 564547"/>
                  <a:gd name="connsiteX16" fmla="*/ 631847 w 631847"/>
                  <a:gd name="connsiteY16" fmla="*/ 554828 h 564547"/>
                  <a:gd name="connsiteX17" fmla="*/ 617560 w 631847"/>
                  <a:gd name="connsiteY17" fmla="*/ 562829 h 56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1847" h="564547">
                    <a:moveTo>
                      <a:pt x="617369" y="562829"/>
                    </a:moveTo>
                    <a:cubicBezTo>
                      <a:pt x="614798" y="563020"/>
                      <a:pt x="612321" y="563305"/>
                      <a:pt x="609845" y="563782"/>
                    </a:cubicBezTo>
                    <a:cubicBezTo>
                      <a:pt x="470303" y="511775"/>
                      <a:pt x="351336" y="431099"/>
                      <a:pt x="260277" y="312131"/>
                    </a:cubicBezTo>
                    <a:cubicBezTo>
                      <a:pt x="242941" y="289557"/>
                      <a:pt x="222844" y="267173"/>
                      <a:pt x="243608" y="232217"/>
                    </a:cubicBezTo>
                    <a:cubicBezTo>
                      <a:pt x="148454" y="249743"/>
                      <a:pt x="66824" y="237074"/>
                      <a:pt x="12246" y="151349"/>
                    </a:cubicBezTo>
                    <a:cubicBezTo>
                      <a:pt x="-14424" y="88008"/>
                      <a:pt x="3102" y="34763"/>
                      <a:pt x="58633" y="10474"/>
                    </a:cubicBezTo>
                    <a:cubicBezTo>
                      <a:pt x="81016" y="-6385"/>
                      <a:pt x="90256" y="-3337"/>
                      <a:pt x="96066" y="22857"/>
                    </a:cubicBezTo>
                    <a:cubicBezTo>
                      <a:pt x="36344" y="60576"/>
                      <a:pt x="24152" y="81436"/>
                      <a:pt x="35773" y="125918"/>
                    </a:cubicBezTo>
                    <a:cubicBezTo>
                      <a:pt x="47584" y="171066"/>
                      <a:pt x="90351" y="202308"/>
                      <a:pt x="147311" y="206499"/>
                    </a:cubicBezTo>
                    <a:cubicBezTo>
                      <a:pt x="196745" y="210118"/>
                      <a:pt x="245418" y="208880"/>
                      <a:pt x="289138" y="180686"/>
                    </a:cubicBezTo>
                    <a:cubicBezTo>
                      <a:pt x="320570" y="172876"/>
                      <a:pt x="343716" y="152588"/>
                      <a:pt x="364385" y="129251"/>
                    </a:cubicBezTo>
                    <a:cubicBezTo>
                      <a:pt x="375530" y="116678"/>
                      <a:pt x="383721" y="100772"/>
                      <a:pt x="403057" y="98581"/>
                    </a:cubicBezTo>
                    <a:cubicBezTo>
                      <a:pt x="416487" y="99343"/>
                      <a:pt x="425250" y="104677"/>
                      <a:pt x="424012" y="119822"/>
                    </a:cubicBezTo>
                    <a:cubicBezTo>
                      <a:pt x="384293" y="161827"/>
                      <a:pt x="344859" y="203832"/>
                      <a:pt x="294663" y="234407"/>
                    </a:cubicBezTo>
                    <a:cubicBezTo>
                      <a:pt x="263325" y="253457"/>
                      <a:pt x="266182" y="276698"/>
                      <a:pt x="288567" y="304702"/>
                    </a:cubicBezTo>
                    <a:cubicBezTo>
                      <a:pt x="366100" y="402047"/>
                      <a:pt x="463065" y="472342"/>
                      <a:pt x="576983" y="520919"/>
                    </a:cubicBezTo>
                    <a:cubicBezTo>
                      <a:pt x="596795" y="529396"/>
                      <a:pt x="620132" y="533016"/>
                      <a:pt x="631847" y="554828"/>
                    </a:cubicBezTo>
                    <a:cubicBezTo>
                      <a:pt x="630038" y="562734"/>
                      <a:pt x="626228" y="567211"/>
                      <a:pt x="617560" y="562829"/>
                    </a:cubicBezTo>
                    <a:close/>
                  </a:path>
                </a:pathLst>
              </a:custGeom>
              <a:solidFill>
                <a:srgbClr val="25261D"/>
              </a:solidFill>
              <a:ln w="9525" cap="flat">
                <a:no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0F88D9BD-7CA0-E678-F9CE-9D2E1E38E069}"/>
                  </a:ext>
                </a:extLst>
              </p:cNvPr>
              <p:cNvSpPr/>
              <p:nvPr/>
            </p:nvSpPr>
            <p:spPr>
              <a:xfrm>
                <a:off x="8763110" y="2678620"/>
                <a:ext cx="339779" cy="464819"/>
              </a:xfrm>
              <a:custGeom>
                <a:avLst/>
                <a:gdLst>
                  <a:gd name="connsiteX0" fmla="*/ 199533 w 339779"/>
                  <a:gd name="connsiteY0" fmla="*/ 150400 h 464819"/>
                  <a:gd name="connsiteX1" fmla="*/ 310499 w 339779"/>
                  <a:gd name="connsiteY1" fmla="*/ 169545 h 464819"/>
                  <a:gd name="connsiteX2" fmla="*/ 302784 w 339779"/>
                  <a:gd name="connsiteY2" fmla="*/ 13906 h 464819"/>
                  <a:gd name="connsiteX3" fmla="*/ 302498 w 339779"/>
                  <a:gd name="connsiteY3" fmla="*/ 0 h 464819"/>
                  <a:gd name="connsiteX4" fmla="*/ 333169 w 339779"/>
                  <a:gd name="connsiteY4" fmla="*/ 48101 h 464819"/>
                  <a:gd name="connsiteX5" fmla="*/ 323263 w 339779"/>
                  <a:gd name="connsiteY5" fmla="*/ 140208 h 464819"/>
                  <a:gd name="connsiteX6" fmla="*/ 325073 w 339779"/>
                  <a:gd name="connsiteY6" fmla="*/ 142113 h 464819"/>
                  <a:gd name="connsiteX7" fmla="*/ 329740 w 339779"/>
                  <a:gd name="connsiteY7" fmla="*/ 141542 h 464819"/>
                  <a:gd name="connsiteX8" fmla="*/ 293259 w 339779"/>
                  <a:gd name="connsiteY8" fmla="*/ 186785 h 464819"/>
                  <a:gd name="connsiteX9" fmla="*/ 209630 w 339779"/>
                  <a:gd name="connsiteY9" fmla="*/ 177165 h 464819"/>
                  <a:gd name="connsiteX10" fmla="*/ 115713 w 339779"/>
                  <a:gd name="connsiteY10" fmla="*/ 312611 h 464819"/>
                  <a:gd name="connsiteX11" fmla="*/ 108855 w 339779"/>
                  <a:gd name="connsiteY11" fmla="*/ 331375 h 464819"/>
                  <a:gd name="connsiteX12" fmla="*/ 27416 w 339779"/>
                  <a:gd name="connsiteY12" fmla="*/ 372142 h 464819"/>
                  <a:gd name="connsiteX13" fmla="*/ 37894 w 339779"/>
                  <a:gd name="connsiteY13" fmla="*/ 431673 h 464819"/>
                  <a:gd name="connsiteX14" fmla="*/ 28845 w 339779"/>
                  <a:gd name="connsiteY14" fmla="*/ 464820 h 464819"/>
                  <a:gd name="connsiteX15" fmla="*/ 937 w 339779"/>
                  <a:gd name="connsiteY15" fmla="*/ 416814 h 464819"/>
                  <a:gd name="connsiteX16" fmla="*/ 71327 w 339779"/>
                  <a:gd name="connsiteY16" fmla="*/ 306038 h 464819"/>
                  <a:gd name="connsiteX17" fmla="*/ 90091 w 339779"/>
                  <a:gd name="connsiteY17" fmla="*/ 278797 h 464819"/>
                  <a:gd name="connsiteX18" fmla="*/ 199628 w 339779"/>
                  <a:gd name="connsiteY18" fmla="*/ 150590 h 4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9779" h="464819">
                    <a:moveTo>
                      <a:pt x="199533" y="150400"/>
                    </a:moveTo>
                    <a:cubicBezTo>
                      <a:pt x="232204" y="151257"/>
                      <a:pt x="265446" y="145352"/>
                      <a:pt x="310499" y="169545"/>
                    </a:cubicBezTo>
                    <a:cubicBezTo>
                      <a:pt x="278209" y="109919"/>
                      <a:pt x="310499" y="62675"/>
                      <a:pt x="302784" y="13906"/>
                    </a:cubicBezTo>
                    <a:cubicBezTo>
                      <a:pt x="300498" y="9334"/>
                      <a:pt x="300403" y="4667"/>
                      <a:pt x="302498" y="0"/>
                    </a:cubicBezTo>
                    <a:cubicBezTo>
                      <a:pt x="335359" y="1619"/>
                      <a:pt x="340312" y="23241"/>
                      <a:pt x="333169" y="48101"/>
                    </a:cubicBezTo>
                    <a:cubicBezTo>
                      <a:pt x="324406" y="78581"/>
                      <a:pt x="328597" y="109728"/>
                      <a:pt x="323263" y="140208"/>
                    </a:cubicBezTo>
                    <a:cubicBezTo>
                      <a:pt x="323168" y="140779"/>
                      <a:pt x="324406" y="142018"/>
                      <a:pt x="325073" y="142113"/>
                    </a:cubicBezTo>
                    <a:cubicBezTo>
                      <a:pt x="326596" y="142208"/>
                      <a:pt x="328121" y="141732"/>
                      <a:pt x="329740" y="141542"/>
                    </a:cubicBezTo>
                    <a:cubicBezTo>
                      <a:pt x="347171" y="180594"/>
                      <a:pt x="345932" y="182118"/>
                      <a:pt x="293259" y="186785"/>
                    </a:cubicBezTo>
                    <a:cubicBezTo>
                      <a:pt x="265541" y="182785"/>
                      <a:pt x="239252" y="170212"/>
                      <a:pt x="209630" y="177165"/>
                    </a:cubicBezTo>
                    <a:cubicBezTo>
                      <a:pt x="150955" y="190976"/>
                      <a:pt x="120381" y="233839"/>
                      <a:pt x="115713" y="312611"/>
                    </a:cubicBezTo>
                    <a:cubicBezTo>
                      <a:pt x="114856" y="319373"/>
                      <a:pt x="112760" y="325755"/>
                      <a:pt x="108855" y="331375"/>
                    </a:cubicBezTo>
                    <a:cubicBezTo>
                      <a:pt x="80756" y="342995"/>
                      <a:pt x="39037" y="327660"/>
                      <a:pt x="27416" y="372142"/>
                    </a:cubicBezTo>
                    <a:cubicBezTo>
                      <a:pt x="16939" y="394430"/>
                      <a:pt x="26654" y="413194"/>
                      <a:pt x="37894" y="431673"/>
                    </a:cubicBezTo>
                    <a:cubicBezTo>
                      <a:pt x="45133" y="445484"/>
                      <a:pt x="45800" y="457581"/>
                      <a:pt x="28845" y="464820"/>
                    </a:cubicBezTo>
                    <a:cubicBezTo>
                      <a:pt x="10176" y="454247"/>
                      <a:pt x="14843" y="430149"/>
                      <a:pt x="937" y="416814"/>
                    </a:cubicBezTo>
                    <a:cubicBezTo>
                      <a:pt x="-3350" y="341662"/>
                      <a:pt x="4938" y="326327"/>
                      <a:pt x="71327" y="306038"/>
                    </a:cubicBezTo>
                    <a:cubicBezTo>
                      <a:pt x="89043" y="300609"/>
                      <a:pt x="88376" y="290036"/>
                      <a:pt x="90091" y="278797"/>
                    </a:cubicBezTo>
                    <a:cubicBezTo>
                      <a:pt x="99806" y="213074"/>
                      <a:pt x="136096" y="170307"/>
                      <a:pt x="199628" y="150590"/>
                    </a:cubicBezTo>
                    <a:close/>
                  </a:path>
                </a:pathLst>
              </a:custGeom>
              <a:solidFill>
                <a:srgbClr val="47402B"/>
              </a:solidFill>
              <a:ln w="9525" cap="flat">
                <a:no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E65C360B-164B-2EE0-9365-D08E1E223B70}"/>
                  </a:ext>
                </a:extLst>
              </p:cNvPr>
              <p:cNvSpPr/>
              <p:nvPr/>
            </p:nvSpPr>
            <p:spPr>
              <a:xfrm>
                <a:off x="10132218" y="2573546"/>
                <a:ext cx="301313" cy="108216"/>
              </a:xfrm>
              <a:custGeom>
                <a:avLst/>
                <a:gdLst>
                  <a:gd name="connsiteX0" fmla="*/ 0 w 301313"/>
                  <a:gd name="connsiteY0" fmla="*/ 20301 h 108216"/>
                  <a:gd name="connsiteX1" fmla="*/ 59912 w 301313"/>
                  <a:gd name="connsiteY1" fmla="*/ 20968 h 108216"/>
                  <a:gd name="connsiteX2" fmla="*/ 115919 w 301313"/>
                  <a:gd name="connsiteY2" fmla="*/ 48590 h 108216"/>
                  <a:gd name="connsiteX3" fmla="*/ 220218 w 301313"/>
                  <a:gd name="connsiteY3" fmla="*/ 46590 h 108216"/>
                  <a:gd name="connsiteX4" fmla="*/ 294037 w 301313"/>
                  <a:gd name="connsiteY4" fmla="*/ 37446 h 108216"/>
                  <a:gd name="connsiteX5" fmla="*/ 299275 w 301313"/>
                  <a:gd name="connsiteY5" fmla="*/ 42399 h 108216"/>
                  <a:gd name="connsiteX6" fmla="*/ 292989 w 301313"/>
                  <a:gd name="connsiteY6" fmla="*/ 98882 h 108216"/>
                  <a:gd name="connsiteX7" fmla="*/ 282416 w 301313"/>
                  <a:gd name="connsiteY7" fmla="*/ 108217 h 108216"/>
                  <a:gd name="connsiteX8" fmla="*/ 103632 w 301313"/>
                  <a:gd name="connsiteY8" fmla="*/ 70307 h 108216"/>
                  <a:gd name="connsiteX9" fmla="*/ 42291 w 301313"/>
                  <a:gd name="connsiteY9" fmla="*/ 43352 h 108216"/>
                  <a:gd name="connsiteX10" fmla="*/ 5620 w 301313"/>
                  <a:gd name="connsiteY10" fmla="*/ 24873 h 108216"/>
                  <a:gd name="connsiteX11" fmla="*/ 0 w 301313"/>
                  <a:gd name="connsiteY11" fmla="*/ 20206 h 10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313" h="108216">
                    <a:moveTo>
                      <a:pt x="0" y="20301"/>
                    </a:moveTo>
                    <a:cubicBezTo>
                      <a:pt x="20479" y="-10179"/>
                      <a:pt x="47625" y="-3321"/>
                      <a:pt x="59912" y="20968"/>
                    </a:cubicBezTo>
                    <a:cubicBezTo>
                      <a:pt x="73914" y="48686"/>
                      <a:pt x="91535" y="49733"/>
                      <a:pt x="115919" y="48590"/>
                    </a:cubicBezTo>
                    <a:cubicBezTo>
                      <a:pt x="150686" y="46971"/>
                      <a:pt x="185451" y="47162"/>
                      <a:pt x="220218" y="46590"/>
                    </a:cubicBezTo>
                    <a:cubicBezTo>
                      <a:pt x="246126" y="53924"/>
                      <a:pt x="274320" y="79832"/>
                      <a:pt x="294037" y="37446"/>
                    </a:cubicBezTo>
                    <a:cubicBezTo>
                      <a:pt x="295751" y="39065"/>
                      <a:pt x="297561" y="40780"/>
                      <a:pt x="299275" y="42399"/>
                    </a:cubicBezTo>
                    <a:cubicBezTo>
                      <a:pt x="304705" y="62021"/>
                      <a:pt x="298132" y="80404"/>
                      <a:pt x="292989" y="98882"/>
                    </a:cubicBezTo>
                    <a:cubicBezTo>
                      <a:pt x="290799" y="103454"/>
                      <a:pt x="287274" y="106598"/>
                      <a:pt x="282416" y="108217"/>
                    </a:cubicBezTo>
                    <a:cubicBezTo>
                      <a:pt x="228695" y="68212"/>
                      <a:pt x="166688" y="66974"/>
                      <a:pt x="103632" y="70307"/>
                    </a:cubicBezTo>
                    <a:cubicBezTo>
                      <a:pt x="78867" y="71641"/>
                      <a:pt x="56674" y="65926"/>
                      <a:pt x="42291" y="43352"/>
                    </a:cubicBezTo>
                    <a:cubicBezTo>
                      <a:pt x="33718" y="29826"/>
                      <a:pt x="18669" y="29445"/>
                      <a:pt x="5620" y="24873"/>
                    </a:cubicBezTo>
                    <a:cubicBezTo>
                      <a:pt x="3715" y="23349"/>
                      <a:pt x="1905" y="21825"/>
                      <a:pt x="0" y="20206"/>
                    </a:cubicBezTo>
                    <a:close/>
                  </a:path>
                </a:pathLst>
              </a:custGeom>
              <a:solidFill>
                <a:srgbClr val="494235"/>
              </a:solidFill>
              <a:ln w="9525" cap="flat">
                <a:no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EF622DF0-7688-0B85-D2EB-80267B1D122A}"/>
                  </a:ext>
                </a:extLst>
              </p:cNvPr>
              <p:cNvSpPr/>
              <p:nvPr/>
            </p:nvSpPr>
            <p:spPr>
              <a:xfrm>
                <a:off x="10426255" y="2583477"/>
                <a:ext cx="107251" cy="87414"/>
              </a:xfrm>
              <a:custGeom>
                <a:avLst/>
                <a:gdLst>
                  <a:gd name="connsiteX0" fmla="*/ 107252 w 107251"/>
                  <a:gd name="connsiteY0" fmla="*/ 46089 h 87414"/>
                  <a:gd name="connsiteX1" fmla="*/ 96393 w 107251"/>
                  <a:gd name="connsiteY1" fmla="*/ 83903 h 87414"/>
                  <a:gd name="connsiteX2" fmla="*/ 85154 w 107251"/>
                  <a:gd name="connsiteY2" fmla="*/ 85999 h 87414"/>
                  <a:gd name="connsiteX3" fmla="*/ 1334 w 107251"/>
                  <a:gd name="connsiteY3" fmla="*/ 28944 h 87414"/>
                  <a:gd name="connsiteX4" fmla="*/ 0 w 107251"/>
                  <a:gd name="connsiteY4" fmla="*/ 27610 h 87414"/>
                  <a:gd name="connsiteX5" fmla="*/ 107252 w 107251"/>
                  <a:gd name="connsiteY5" fmla="*/ 4618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51" h="87414">
                    <a:moveTo>
                      <a:pt x="107252" y="46089"/>
                    </a:moveTo>
                    <a:cubicBezTo>
                      <a:pt x="106299" y="59424"/>
                      <a:pt x="104584" y="72664"/>
                      <a:pt x="96393" y="83903"/>
                    </a:cubicBezTo>
                    <a:cubicBezTo>
                      <a:pt x="93250" y="87808"/>
                      <a:pt x="89440" y="88380"/>
                      <a:pt x="85154" y="85999"/>
                    </a:cubicBezTo>
                    <a:cubicBezTo>
                      <a:pt x="84677" y="26848"/>
                      <a:pt x="41720" y="29706"/>
                      <a:pt x="1334" y="28944"/>
                    </a:cubicBezTo>
                    <a:cubicBezTo>
                      <a:pt x="1334" y="28944"/>
                      <a:pt x="0" y="27610"/>
                      <a:pt x="0" y="27610"/>
                    </a:cubicBezTo>
                    <a:cubicBezTo>
                      <a:pt x="44387" y="-14395"/>
                      <a:pt x="77343" y="-8680"/>
                      <a:pt x="107252" y="46184"/>
                    </a:cubicBezTo>
                    <a:close/>
                  </a:path>
                </a:pathLst>
              </a:custGeom>
              <a:solidFill>
                <a:srgbClr val="494235"/>
              </a:solidFill>
              <a:ln w="9525"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120DE4DC-A546-1BF3-4056-8857FAC469BB}"/>
                  </a:ext>
                </a:extLst>
              </p:cNvPr>
              <p:cNvSpPr/>
              <p:nvPr/>
            </p:nvSpPr>
            <p:spPr>
              <a:xfrm>
                <a:off x="10518430" y="3874258"/>
                <a:ext cx="256974" cy="307692"/>
              </a:xfrm>
              <a:custGeom>
                <a:avLst/>
                <a:gdLst>
                  <a:gd name="connsiteX0" fmla="*/ 213006 w 256974"/>
                  <a:gd name="connsiteY0" fmla="*/ 12418 h 307692"/>
                  <a:gd name="connsiteX1" fmla="*/ 252344 w 256974"/>
                  <a:gd name="connsiteY1" fmla="*/ 29467 h 307692"/>
                  <a:gd name="connsiteX2" fmla="*/ 201195 w 256974"/>
                  <a:gd name="connsiteY2" fmla="*/ 211014 h 307692"/>
                  <a:gd name="connsiteX3" fmla="*/ 185479 w 256974"/>
                  <a:gd name="connsiteY3" fmla="*/ 238255 h 307692"/>
                  <a:gd name="connsiteX4" fmla="*/ 129186 w 256974"/>
                  <a:gd name="connsiteY4" fmla="*/ 307693 h 307692"/>
                  <a:gd name="connsiteX5" fmla="*/ 111565 w 256974"/>
                  <a:gd name="connsiteY5" fmla="*/ 264163 h 307692"/>
                  <a:gd name="connsiteX6" fmla="*/ 111089 w 256974"/>
                  <a:gd name="connsiteY6" fmla="*/ 286357 h 307692"/>
                  <a:gd name="connsiteX7" fmla="*/ 106802 w 256974"/>
                  <a:gd name="connsiteY7" fmla="*/ 287786 h 307692"/>
                  <a:gd name="connsiteX8" fmla="*/ 11838 w 256974"/>
                  <a:gd name="connsiteY8" fmla="*/ 232636 h 307692"/>
                  <a:gd name="connsiteX9" fmla="*/ 5742 w 256974"/>
                  <a:gd name="connsiteY9" fmla="*/ 217015 h 307692"/>
                  <a:gd name="connsiteX10" fmla="*/ 23554 w 256974"/>
                  <a:gd name="connsiteY10" fmla="*/ 180820 h 307692"/>
                  <a:gd name="connsiteX11" fmla="*/ 73846 w 256974"/>
                  <a:gd name="connsiteY11" fmla="*/ 174533 h 307692"/>
                  <a:gd name="connsiteX12" fmla="*/ 106421 w 256974"/>
                  <a:gd name="connsiteY12" fmla="*/ 164532 h 307692"/>
                  <a:gd name="connsiteX13" fmla="*/ 212816 w 256974"/>
                  <a:gd name="connsiteY13" fmla="*/ 12418 h 30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974" h="307692">
                    <a:moveTo>
                      <a:pt x="213006" y="12418"/>
                    </a:moveTo>
                    <a:cubicBezTo>
                      <a:pt x="238819" y="-11014"/>
                      <a:pt x="249201" y="988"/>
                      <a:pt x="252344" y="29467"/>
                    </a:cubicBezTo>
                    <a:cubicBezTo>
                      <a:pt x="270918" y="99953"/>
                      <a:pt x="229484" y="153674"/>
                      <a:pt x="201195" y="211014"/>
                    </a:cubicBezTo>
                    <a:cubicBezTo>
                      <a:pt x="199480" y="222063"/>
                      <a:pt x="197480" y="233017"/>
                      <a:pt x="185479" y="238255"/>
                    </a:cubicBezTo>
                    <a:cubicBezTo>
                      <a:pt x="148331" y="246542"/>
                      <a:pt x="142902" y="280451"/>
                      <a:pt x="129186" y="307693"/>
                    </a:cubicBezTo>
                    <a:cubicBezTo>
                      <a:pt x="98230" y="303311"/>
                      <a:pt x="122518" y="276641"/>
                      <a:pt x="111565" y="264163"/>
                    </a:cubicBezTo>
                    <a:cubicBezTo>
                      <a:pt x="115660" y="271688"/>
                      <a:pt x="113755" y="279022"/>
                      <a:pt x="111089" y="286357"/>
                    </a:cubicBezTo>
                    <a:cubicBezTo>
                      <a:pt x="109564" y="286928"/>
                      <a:pt x="107183" y="288262"/>
                      <a:pt x="106802" y="287786"/>
                    </a:cubicBezTo>
                    <a:cubicBezTo>
                      <a:pt x="81656" y="258163"/>
                      <a:pt x="44890" y="248638"/>
                      <a:pt x="11838" y="232636"/>
                    </a:cubicBezTo>
                    <a:cubicBezTo>
                      <a:pt x="24601" y="221872"/>
                      <a:pt x="14029" y="219967"/>
                      <a:pt x="5742" y="217015"/>
                    </a:cubicBezTo>
                    <a:cubicBezTo>
                      <a:pt x="-7593" y="195488"/>
                      <a:pt x="3932" y="185678"/>
                      <a:pt x="23554" y="180820"/>
                    </a:cubicBezTo>
                    <a:cubicBezTo>
                      <a:pt x="40032" y="176724"/>
                      <a:pt x="57558" y="179962"/>
                      <a:pt x="73846" y="174533"/>
                    </a:cubicBezTo>
                    <a:cubicBezTo>
                      <a:pt x="84800" y="171485"/>
                      <a:pt x="95944" y="169009"/>
                      <a:pt x="106421" y="164532"/>
                    </a:cubicBezTo>
                    <a:cubicBezTo>
                      <a:pt x="170048" y="133385"/>
                      <a:pt x="210339" y="86046"/>
                      <a:pt x="212816" y="12418"/>
                    </a:cubicBezTo>
                    <a:close/>
                  </a:path>
                </a:pathLst>
              </a:custGeom>
              <a:solidFill>
                <a:srgbClr val="081B24"/>
              </a:solidFill>
              <a:ln w="9525"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F7A759F6-9A29-65AC-6864-62B69290E2FA}"/>
                  </a:ext>
                </a:extLst>
              </p:cNvPr>
              <p:cNvSpPr/>
              <p:nvPr/>
            </p:nvSpPr>
            <p:spPr>
              <a:xfrm>
                <a:off x="10263473" y="4085271"/>
                <a:ext cx="506174" cy="353285"/>
              </a:xfrm>
              <a:custGeom>
                <a:avLst/>
                <a:gdLst>
                  <a:gd name="connsiteX0" fmla="*/ 438626 w 506174"/>
                  <a:gd name="connsiteY0" fmla="*/ 20098 h 353285"/>
                  <a:gd name="connsiteX1" fmla="*/ 456247 w 506174"/>
                  <a:gd name="connsiteY1" fmla="*/ 0 h 353285"/>
                  <a:gd name="connsiteX2" fmla="*/ 459295 w 506174"/>
                  <a:gd name="connsiteY2" fmla="*/ 13430 h 353285"/>
                  <a:gd name="connsiteX3" fmla="*/ 495681 w 506174"/>
                  <a:gd name="connsiteY3" fmla="*/ 141351 h 353285"/>
                  <a:gd name="connsiteX4" fmla="*/ 367474 w 506174"/>
                  <a:gd name="connsiteY4" fmla="*/ 237744 h 353285"/>
                  <a:gd name="connsiteX5" fmla="*/ 296989 w 506174"/>
                  <a:gd name="connsiteY5" fmla="*/ 238411 h 353285"/>
                  <a:gd name="connsiteX6" fmla="*/ 217075 w 506174"/>
                  <a:gd name="connsiteY6" fmla="*/ 210122 h 353285"/>
                  <a:gd name="connsiteX7" fmla="*/ 221646 w 506174"/>
                  <a:gd name="connsiteY7" fmla="*/ 274796 h 353285"/>
                  <a:gd name="connsiteX8" fmla="*/ 159162 w 506174"/>
                  <a:gd name="connsiteY8" fmla="*/ 351949 h 353285"/>
                  <a:gd name="connsiteX9" fmla="*/ 145542 w 506174"/>
                  <a:gd name="connsiteY9" fmla="*/ 352520 h 353285"/>
                  <a:gd name="connsiteX10" fmla="*/ 158686 w 506174"/>
                  <a:gd name="connsiteY10" fmla="*/ 316230 h 353285"/>
                  <a:gd name="connsiteX11" fmla="*/ 191357 w 506174"/>
                  <a:gd name="connsiteY11" fmla="*/ 270986 h 353285"/>
                  <a:gd name="connsiteX12" fmla="*/ 182880 w 506174"/>
                  <a:gd name="connsiteY12" fmla="*/ 220504 h 353285"/>
                  <a:gd name="connsiteX13" fmla="*/ 73914 w 506174"/>
                  <a:gd name="connsiteY13" fmla="*/ 82582 h 353285"/>
                  <a:gd name="connsiteX14" fmla="*/ 57912 w 506174"/>
                  <a:gd name="connsiteY14" fmla="*/ 74104 h 353285"/>
                  <a:gd name="connsiteX15" fmla="*/ 38385 w 506174"/>
                  <a:gd name="connsiteY15" fmla="*/ 61722 h 353285"/>
                  <a:gd name="connsiteX16" fmla="*/ 6096 w 506174"/>
                  <a:gd name="connsiteY16" fmla="*/ 50864 h 353285"/>
                  <a:gd name="connsiteX17" fmla="*/ 0 w 506174"/>
                  <a:gd name="connsiteY17" fmla="*/ 40481 h 353285"/>
                  <a:gd name="connsiteX18" fmla="*/ 91154 w 506174"/>
                  <a:gd name="connsiteY18" fmla="*/ 48101 h 353285"/>
                  <a:gd name="connsiteX19" fmla="*/ 99536 w 506174"/>
                  <a:gd name="connsiteY19" fmla="*/ 42958 h 353285"/>
                  <a:gd name="connsiteX20" fmla="*/ 112204 w 506174"/>
                  <a:gd name="connsiteY20" fmla="*/ 42577 h 353285"/>
                  <a:gd name="connsiteX21" fmla="*/ 182118 w 506174"/>
                  <a:gd name="connsiteY21" fmla="*/ 139256 h 353285"/>
                  <a:gd name="connsiteX22" fmla="*/ 378523 w 506174"/>
                  <a:gd name="connsiteY22" fmla="*/ 203835 h 353285"/>
                  <a:gd name="connsiteX23" fmla="*/ 467296 w 506174"/>
                  <a:gd name="connsiteY23" fmla="*/ 134874 h 353285"/>
                  <a:gd name="connsiteX24" fmla="*/ 445865 w 506174"/>
                  <a:gd name="connsiteY24" fmla="*/ 37052 h 353285"/>
                  <a:gd name="connsiteX25" fmla="*/ 438626 w 506174"/>
                  <a:gd name="connsiteY25" fmla="*/ 20288 h 35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6174" h="353285">
                    <a:moveTo>
                      <a:pt x="438626" y="20098"/>
                    </a:moveTo>
                    <a:cubicBezTo>
                      <a:pt x="444532" y="13430"/>
                      <a:pt x="450342" y="6668"/>
                      <a:pt x="456247" y="0"/>
                    </a:cubicBezTo>
                    <a:cubicBezTo>
                      <a:pt x="457200" y="4572"/>
                      <a:pt x="456438" y="11335"/>
                      <a:pt x="459295" y="13430"/>
                    </a:cubicBezTo>
                    <a:cubicBezTo>
                      <a:pt x="504253" y="46958"/>
                      <a:pt x="517969" y="89345"/>
                      <a:pt x="495681" y="141351"/>
                    </a:cubicBezTo>
                    <a:cubicBezTo>
                      <a:pt x="471582" y="197644"/>
                      <a:pt x="429291" y="231648"/>
                      <a:pt x="367474" y="237744"/>
                    </a:cubicBezTo>
                    <a:cubicBezTo>
                      <a:pt x="344233" y="240030"/>
                      <a:pt x="320516" y="238316"/>
                      <a:pt x="296989" y="238411"/>
                    </a:cubicBezTo>
                    <a:cubicBezTo>
                      <a:pt x="271843" y="229553"/>
                      <a:pt x="246793" y="220599"/>
                      <a:pt x="217075" y="210122"/>
                    </a:cubicBezTo>
                    <a:cubicBezTo>
                      <a:pt x="225266" y="231839"/>
                      <a:pt x="223932" y="253270"/>
                      <a:pt x="221646" y="274796"/>
                    </a:cubicBezTo>
                    <a:cubicBezTo>
                      <a:pt x="202787" y="302038"/>
                      <a:pt x="185165" y="330422"/>
                      <a:pt x="159162" y="351949"/>
                    </a:cubicBezTo>
                    <a:cubicBezTo>
                      <a:pt x="154686" y="353568"/>
                      <a:pt x="150114" y="353663"/>
                      <a:pt x="145542" y="352520"/>
                    </a:cubicBezTo>
                    <a:cubicBezTo>
                      <a:pt x="138017" y="336137"/>
                      <a:pt x="150876" y="327089"/>
                      <a:pt x="158686" y="316230"/>
                    </a:cubicBezTo>
                    <a:cubicBezTo>
                      <a:pt x="172021" y="302895"/>
                      <a:pt x="183070" y="288131"/>
                      <a:pt x="191357" y="270986"/>
                    </a:cubicBezTo>
                    <a:cubicBezTo>
                      <a:pt x="200691" y="251651"/>
                      <a:pt x="200310" y="232982"/>
                      <a:pt x="182880" y="220504"/>
                    </a:cubicBezTo>
                    <a:cubicBezTo>
                      <a:pt x="132969" y="184880"/>
                      <a:pt x="101632" y="135350"/>
                      <a:pt x="73914" y="82582"/>
                    </a:cubicBezTo>
                    <a:cubicBezTo>
                      <a:pt x="70961" y="76962"/>
                      <a:pt x="64198" y="75152"/>
                      <a:pt x="57912" y="74104"/>
                    </a:cubicBezTo>
                    <a:cubicBezTo>
                      <a:pt x="49720" y="72581"/>
                      <a:pt x="42100" y="70104"/>
                      <a:pt x="38385" y="61722"/>
                    </a:cubicBezTo>
                    <a:cubicBezTo>
                      <a:pt x="34385" y="38291"/>
                      <a:pt x="15049" y="59817"/>
                      <a:pt x="6096" y="50864"/>
                    </a:cubicBezTo>
                    <a:cubicBezTo>
                      <a:pt x="2095" y="48578"/>
                      <a:pt x="190" y="45053"/>
                      <a:pt x="0" y="40481"/>
                    </a:cubicBezTo>
                    <a:cubicBezTo>
                      <a:pt x="37338" y="-571"/>
                      <a:pt x="61817" y="1715"/>
                      <a:pt x="91154" y="48101"/>
                    </a:cubicBezTo>
                    <a:cubicBezTo>
                      <a:pt x="92869" y="50768"/>
                      <a:pt x="96107" y="44006"/>
                      <a:pt x="99536" y="42958"/>
                    </a:cubicBezTo>
                    <a:cubicBezTo>
                      <a:pt x="103727" y="41720"/>
                      <a:pt x="107918" y="41624"/>
                      <a:pt x="112204" y="42577"/>
                    </a:cubicBezTo>
                    <a:cubicBezTo>
                      <a:pt x="139922" y="71628"/>
                      <a:pt x="151162" y="112490"/>
                      <a:pt x="182118" y="139256"/>
                    </a:cubicBezTo>
                    <a:cubicBezTo>
                      <a:pt x="233648" y="203073"/>
                      <a:pt x="303466" y="212979"/>
                      <a:pt x="378523" y="203835"/>
                    </a:cubicBezTo>
                    <a:cubicBezTo>
                      <a:pt x="420909" y="198692"/>
                      <a:pt x="450818" y="174212"/>
                      <a:pt x="467296" y="134874"/>
                    </a:cubicBezTo>
                    <a:cubicBezTo>
                      <a:pt x="482727" y="97727"/>
                      <a:pt x="478059" y="64294"/>
                      <a:pt x="445865" y="37052"/>
                    </a:cubicBezTo>
                    <a:cubicBezTo>
                      <a:pt x="440912" y="32861"/>
                      <a:pt x="438721" y="26861"/>
                      <a:pt x="438626" y="20288"/>
                    </a:cubicBezTo>
                    <a:close/>
                  </a:path>
                </a:pathLst>
              </a:custGeom>
              <a:solidFill>
                <a:srgbClr val="2E2C1F"/>
              </a:solidFill>
              <a:ln w="9525"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42C196F0-3541-4B17-36B4-D3B4964C9E79}"/>
                  </a:ext>
                </a:extLst>
              </p:cNvPr>
              <p:cNvSpPr/>
              <p:nvPr/>
            </p:nvSpPr>
            <p:spPr>
              <a:xfrm>
                <a:off x="8819446" y="2424080"/>
                <a:ext cx="2007335" cy="1619567"/>
              </a:xfrm>
              <a:custGeom>
                <a:avLst/>
                <a:gdLst>
                  <a:gd name="connsiteX0" fmla="*/ 238829 w 2007335"/>
                  <a:gd name="connsiteY0" fmla="*/ 434372 h 1619567"/>
                  <a:gd name="connsiteX1" fmla="*/ 267404 w 2007335"/>
                  <a:gd name="connsiteY1" fmla="*/ 397415 h 1619567"/>
                  <a:gd name="connsiteX2" fmla="*/ 272357 w 2007335"/>
                  <a:gd name="connsiteY2" fmla="*/ 310832 h 1619567"/>
                  <a:gd name="connsiteX3" fmla="*/ 287787 w 2007335"/>
                  <a:gd name="connsiteY3" fmla="*/ 251968 h 1619567"/>
                  <a:gd name="connsiteX4" fmla="*/ 313790 w 2007335"/>
                  <a:gd name="connsiteY4" fmla="*/ 220821 h 1619567"/>
                  <a:gd name="connsiteX5" fmla="*/ 334745 w 2007335"/>
                  <a:gd name="connsiteY5" fmla="*/ 254444 h 1619567"/>
                  <a:gd name="connsiteX6" fmla="*/ 333031 w 2007335"/>
                  <a:gd name="connsiteY6" fmla="*/ 282257 h 1619567"/>
                  <a:gd name="connsiteX7" fmla="*/ 318172 w 2007335"/>
                  <a:gd name="connsiteY7" fmla="*/ 418084 h 1619567"/>
                  <a:gd name="connsiteX8" fmla="*/ 330174 w 2007335"/>
                  <a:gd name="connsiteY8" fmla="*/ 463328 h 1619567"/>
                  <a:gd name="connsiteX9" fmla="*/ 379608 w 2007335"/>
                  <a:gd name="connsiteY9" fmla="*/ 498380 h 1619567"/>
                  <a:gd name="connsiteX10" fmla="*/ 392848 w 2007335"/>
                  <a:gd name="connsiteY10" fmla="*/ 502952 h 1619567"/>
                  <a:gd name="connsiteX11" fmla="*/ 716602 w 2007335"/>
                  <a:gd name="connsiteY11" fmla="*/ 414560 h 1619567"/>
                  <a:gd name="connsiteX12" fmla="*/ 756227 w 2007335"/>
                  <a:gd name="connsiteY12" fmla="*/ 346456 h 1619567"/>
                  <a:gd name="connsiteX13" fmla="*/ 677455 w 2007335"/>
                  <a:gd name="connsiteY13" fmla="*/ 446183 h 1619567"/>
                  <a:gd name="connsiteX14" fmla="*/ 555154 w 2007335"/>
                  <a:gd name="connsiteY14" fmla="*/ 502571 h 1619567"/>
                  <a:gd name="connsiteX15" fmla="*/ 441330 w 2007335"/>
                  <a:gd name="connsiteY15" fmla="*/ 449040 h 1619567"/>
                  <a:gd name="connsiteX16" fmla="*/ 450474 w 2007335"/>
                  <a:gd name="connsiteY16" fmla="*/ 423609 h 1619567"/>
                  <a:gd name="connsiteX17" fmla="*/ 546010 w 2007335"/>
                  <a:gd name="connsiteY17" fmla="*/ 381127 h 1619567"/>
                  <a:gd name="connsiteX18" fmla="*/ 556964 w 2007335"/>
                  <a:gd name="connsiteY18" fmla="*/ 374555 h 1619567"/>
                  <a:gd name="connsiteX19" fmla="*/ 574585 w 2007335"/>
                  <a:gd name="connsiteY19" fmla="*/ 382175 h 1619567"/>
                  <a:gd name="connsiteX20" fmla="*/ 592777 w 2007335"/>
                  <a:gd name="connsiteY20" fmla="*/ 400082 h 1619567"/>
                  <a:gd name="connsiteX21" fmla="*/ 670978 w 2007335"/>
                  <a:gd name="connsiteY21" fmla="*/ 390080 h 1619567"/>
                  <a:gd name="connsiteX22" fmla="*/ 700791 w 2007335"/>
                  <a:gd name="connsiteY22" fmla="*/ 371888 h 1619567"/>
                  <a:gd name="connsiteX23" fmla="*/ 730318 w 2007335"/>
                  <a:gd name="connsiteY23" fmla="*/ 287020 h 1619567"/>
                  <a:gd name="connsiteX24" fmla="*/ 725270 w 2007335"/>
                  <a:gd name="connsiteY24" fmla="*/ 267494 h 1619567"/>
                  <a:gd name="connsiteX25" fmla="*/ 766419 w 2007335"/>
                  <a:gd name="connsiteY25" fmla="*/ 144050 h 1619567"/>
                  <a:gd name="connsiteX26" fmla="*/ 807947 w 2007335"/>
                  <a:gd name="connsiteY26" fmla="*/ 110998 h 1619567"/>
                  <a:gd name="connsiteX27" fmla="*/ 773276 w 2007335"/>
                  <a:gd name="connsiteY27" fmla="*/ 67850 h 1619567"/>
                  <a:gd name="connsiteX28" fmla="*/ 1040262 w 2007335"/>
                  <a:gd name="connsiteY28" fmla="*/ 17558 h 1619567"/>
                  <a:gd name="connsiteX29" fmla="*/ 1104365 w 2007335"/>
                  <a:gd name="connsiteY29" fmla="*/ 7938 h 1619567"/>
                  <a:gd name="connsiteX30" fmla="*/ 1128464 w 2007335"/>
                  <a:gd name="connsiteY30" fmla="*/ 222 h 1619567"/>
                  <a:gd name="connsiteX31" fmla="*/ 1141132 w 2007335"/>
                  <a:gd name="connsiteY31" fmla="*/ 2699 h 1619567"/>
                  <a:gd name="connsiteX32" fmla="*/ 1238478 w 2007335"/>
                  <a:gd name="connsiteY32" fmla="*/ 24701 h 1619567"/>
                  <a:gd name="connsiteX33" fmla="*/ 1257337 w 2007335"/>
                  <a:gd name="connsiteY33" fmla="*/ 45561 h 1619567"/>
                  <a:gd name="connsiteX34" fmla="*/ 1260766 w 2007335"/>
                  <a:gd name="connsiteY34" fmla="*/ 70898 h 1619567"/>
                  <a:gd name="connsiteX35" fmla="*/ 1218761 w 2007335"/>
                  <a:gd name="connsiteY35" fmla="*/ 87662 h 1619567"/>
                  <a:gd name="connsiteX36" fmla="*/ 1296675 w 2007335"/>
                  <a:gd name="connsiteY36" fmla="*/ 118332 h 1619567"/>
                  <a:gd name="connsiteX37" fmla="*/ 1304581 w 2007335"/>
                  <a:gd name="connsiteY37" fmla="*/ 132239 h 1619567"/>
                  <a:gd name="connsiteX38" fmla="*/ 1312772 w 2007335"/>
                  <a:gd name="connsiteY38" fmla="*/ 169577 h 1619567"/>
                  <a:gd name="connsiteX39" fmla="*/ 1312963 w 2007335"/>
                  <a:gd name="connsiteY39" fmla="*/ 169291 h 1619567"/>
                  <a:gd name="connsiteX40" fmla="*/ 1326202 w 2007335"/>
                  <a:gd name="connsiteY40" fmla="*/ 187769 h 1619567"/>
                  <a:gd name="connsiteX41" fmla="*/ 1343538 w 2007335"/>
                  <a:gd name="connsiteY41" fmla="*/ 207677 h 1619567"/>
                  <a:gd name="connsiteX42" fmla="*/ 1411451 w 2007335"/>
                  <a:gd name="connsiteY42" fmla="*/ 244919 h 1619567"/>
                  <a:gd name="connsiteX43" fmla="*/ 1514798 w 2007335"/>
                  <a:gd name="connsiteY43" fmla="*/ 252254 h 1619567"/>
                  <a:gd name="connsiteX44" fmla="*/ 1597189 w 2007335"/>
                  <a:gd name="connsiteY44" fmla="*/ 377984 h 1619567"/>
                  <a:gd name="connsiteX45" fmla="*/ 1486890 w 2007335"/>
                  <a:gd name="connsiteY45" fmla="*/ 483235 h 1619567"/>
                  <a:gd name="connsiteX46" fmla="*/ 1463363 w 2007335"/>
                  <a:gd name="connsiteY46" fmla="*/ 468186 h 1619567"/>
                  <a:gd name="connsiteX47" fmla="*/ 1489176 w 2007335"/>
                  <a:gd name="connsiteY47" fmla="*/ 436277 h 1619567"/>
                  <a:gd name="connsiteX48" fmla="*/ 1508702 w 2007335"/>
                  <a:gd name="connsiteY48" fmla="*/ 410083 h 1619567"/>
                  <a:gd name="connsiteX49" fmla="*/ 1471935 w 2007335"/>
                  <a:gd name="connsiteY49" fmla="*/ 373602 h 1619567"/>
                  <a:gd name="connsiteX50" fmla="*/ 1442694 w 2007335"/>
                  <a:gd name="connsiteY50" fmla="*/ 371507 h 1619567"/>
                  <a:gd name="connsiteX51" fmla="*/ 1444979 w 2007335"/>
                  <a:gd name="connsiteY51" fmla="*/ 335598 h 1619567"/>
                  <a:gd name="connsiteX52" fmla="*/ 1528228 w 2007335"/>
                  <a:gd name="connsiteY52" fmla="*/ 321405 h 1619567"/>
                  <a:gd name="connsiteX53" fmla="*/ 1419833 w 2007335"/>
                  <a:gd name="connsiteY53" fmla="*/ 322739 h 1619567"/>
                  <a:gd name="connsiteX54" fmla="*/ 1377924 w 2007335"/>
                  <a:gd name="connsiteY54" fmla="*/ 303594 h 1619567"/>
                  <a:gd name="connsiteX55" fmla="*/ 1312772 w 2007335"/>
                  <a:gd name="connsiteY55" fmla="*/ 316548 h 1619567"/>
                  <a:gd name="connsiteX56" fmla="*/ 1293342 w 2007335"/>
                  <a:gd name="connsiteY56" fmla="*/ 316357 h 1619567"/>
                  <a:gd name="connsiteX57" fmla="*/ 1202949 w 2007335"/>
                  <a:gd name="connsiteY57" fmla="*/ 170339 h 1619567"/>
                  <a:gd name="connsiteX58" fmla="*/ 1184280 w 2007335"/>
                  <a:gd name="connsiteY58" fmla="*/ 127476 h 1619567"/>
                  <a:gd name="connsiteX59" fmla="*/ 1213046 w 2007335"/>
                  <a:gd name="connsiteY59" fmla="*/ 237681 h 1619567"/>
                  <a:gd name="connsiteX60" fmla="*/ 1307248 w 2007335"/>
                  <a:gd name="connsiteY60" fmla="*/ 361029 h 1619567"/>
                  <a:gd name="connsiteX61" fmla="*/ 1366017 w 2007335"/>
                  <a:gd name="connsiteY61" fmla="*/ 329597 h 1619567"/>
                  <a:gd name="connsiteX62" fmla="*/ 1380210 w 2007335"/>
                  <a:gd name="connsiteY62" fmla="*/ 302165 h 1619567"/>
                  <a:gd name="connsiteX63" fmla="*/ 1420500 w 2007335"/>
                  <a:gd name="connsiteY63" fmla="*/ 323596 h 1619567"/>
                  <a:gd name="connsiteX64" fmla="*/ 1421643 w 2007335"/>
                  <a:gd name="connsiteY64" fmla="*/ 413607 h 1619567"/>
                  <a:gd name="connsiteX65" fmla="*/ 1316201 w 2007335"/>
                  <a:gd name="connsiteY65" fmla="*/ 423609 h 1619567"/>
                  <a:gd name="connsiteX66" fmla="*/ 1202187 w 2007335"/>
                  <a:gd name="connsiteY66" fmla="*/ 330073 h 1619567"/>
                  <a:gd name="connsiteX67" fmla="*/ 1317344 w 2007335"/>
                  <a:gd name="connsiteY67" fmla="*/ 446088 h 1619567"/>
                  <a:gd name="connsiteX68" fmla="*/ 1334490 w 2007335"/>
                  <a:gd name="connsiteY68" fmla="*/ 457232 h 1619567"/>
                  <a:gd name="connsiteX69" fmla="*/ 1508130 w 2007335"/>
                  <a:gd name="connsiteY69" fmla="*/ 484950 h 1619567"/>
                  <a:gd name="connsiteX70" fmla="*/ 1604904 w 2007335"/>
                  <a:gd name="connsiteY70" fmla="*/ 430086 h 1619567"/>
                  <a:gd name="connsiteX71" fmla="*/ 1634527 w 2007335"/>
                  <a:gd name="connsiteY71" fmla="*/ 436848 h 1619567"/>
                  <a:gd name="connsiteX72" fmla="*/ 1640527 w 2007335"/>
                  <a:gd name="connsiteY72" fmla="*/ 276638 h 1619567"/>
                  <a:gd name="connsiteX73" fmla="*/ 1627383 w 2007335"/>
                  <a:gd name="connsiteY73" fmla="*/ 236538 h 1619567"/>
                  <a:gd name="connsiteX74" fmla="*/ 1639575 w 2007335"/>
                  <a:gd name="connsiteY74" fmla="*/ 208534 h 1619567"/>
                  <a:gd name="connsiteX75" fmla="*/ 1659673 w 2007335"/>
                  <a:gd name="connsiteY75" fmla="*/ 224631 h 1619567"/>
                  <a:gd name="connsiteX76" fmla="*/ 1696820 w 2007335"/>
                  <a:gd name="connsiteY76" fmla="*/ 253587 h 1619567"/>
                  <a:gd name="connsiteX77" fmla="*/ 1712918 w 2007335"/>
                  <a:gd name="connsiteY77" fmla="*/ 310832 h 1619567"/>
                  <a:gd name="connsiteX78" fmla="*/ 1716061 w 2007335"/>
                  <a:gd name="connsiteY78" fmla="*/ 362458 h 1619567"/>
                  <a:gd name="connsiteX79" fmla="*/ 1707012 w 2007335"/>
                  <a:gd name="connsiteY79" fmla="*/ 401606 h 1619567"/>
                  <a:gd name="connsiteX80" fmla="*/ 1707012 w 2007335"/>
                  <a:gd name="connsiteY80" fmla="*/ 429705 h 1619567"/>
                  <a:gd name="connsiteX81" fmla="*/ 1677866 w 2007335"/>
                  <a:gd name="connsiteY81" fmla="*/ 483045 h 1619567"/>
                  <a:gd name="connsiteX82" fmla="*/ 1650529 w 2007335"/>
                  <a:gd name="connsiteY82" fmla="*/ 485521 h 1619567"/>
                  <a:gd name="connsiteX83" fmla="*/ 1689486 w 2007335"/>
                  <a:gd name="connsiteY83" fmla="*/ 544671 h 1619567"/>
                  <a:gd name="connsiteX84" fmla="*/ 1745874 w 2007335"/>
                  <a:gd name="connsiteY84" fmla="*/ 539909 h 1619567"/>
                  <a:gd name="connsiteX85" fmla="*/ 1737016 w 2007335"/>
                  <a:gd name="connsiteY85" fmla="*/ 532479 h 1619567"/>
                  <a:gd name="connsiteX86" fmla="*/ 1723110 w 2007335"/>
                  <a:gd name="connsiteY86" fmla="*/ 518382 h 1619567"/>
                  <a:gd name="connsiteX87" fmla="*/ 1763305 w 2007335"/>
                  <a:gd name="connsiteY87" fmla="*/ 447040 h 1619567"/>
                  <a:gd name="connsiteX88" fmla="*/ 1838553 w 2007335"/>
                  <a:gd name="connsiteY88" fmla="*/ 521430 h 1619567"/>
                  <a:gd name="connsiteX89" fmla="*/ 1751208 w 2007335"/>
                  <a:gd name="connsiteY89" fmla="*/ 598297 h 1619567"/>
                  <a:gd name="connsiteX90" fmla="*/ 1662149 w 2007335"/>
                  <a:gd name="connsiteY90" fmla="*/ 573056 h 1619567"/>
                  <a:gd name="connsiteX91" fmla="*/ 1617858 w 2007335"/>
                  <a:gd name="connsiteY91" fmla="*/ 563150 h 1619567"/>
                  <a:gd name="connsiteX92" fmla="*/ 1592902 w 2007335"/>
                  <a:gd name="connsiteY92" fmla="*/ 614680 h 1619567"/>
                  <a:gd name="connsiteX93" fmla="*/ 1680437 w 2007335"/>
                  <a:gd name="connsiteY93" fmla="*/ 696119 h 1619567"/>
                  <a:gd name="connsiteX94" fmla="*/ 1623478 w 2007335"/>
                  <a:gd name="connsiteY94" fmla="*/ 648875 h 1619567"/>
                  <a:gd name="connsiteX95" fmla="*/ 1608143 w 2007335"/>
                  <a:gd name="connsiteY95" fmla="*/ 602964 h 1619567"/>
                  <a:gd name="connsiteX96" fmla="*/ 1661673 w 2007335"/>
                  <a:gd name="connsiteY96" fmla="*/ 601917 h 1619567"/>
                  <a:gd name="connsiteX97" fmla="*/ 1689296 w 2007335"/>
                  <a:gd name="connsiteY97" fmla="*/ 627539 h 1619567"/>
                  <a:gd name="connsiteX98" fmla="*/ 1783117 w 2007335"/>
                  <a:gd name="connsiteY98" fmla="*/ 694214 h 1619567"/>
                  <a:gd name="connsiteX99" fmla="*/ 1825217 w 2007335"/>
                  <a:gd name="connsiteY99" fmla="*/ 722122 h 1619567"/>
                  <a:gd name="connsiteX100" fmla="*/ 1945042 w 2007335"/>
                  <a:gd name="connsiteY100" fmla="*/ 692499 h 1619567"/>
                  <a:gd name="connsiteX101" fmla="*/ 1972283 w 2007335"/>
                  <a:gd name="connsiteY101" fmla="*/ 643160 h 1619567"/>
                  <a:gd name="connsiteX102" fmla="*/ 2007050 w 2007335"/>
                  <a:gd name="connsiteY102" fmla="*/ 634778 h 1619567"/>
                  <a:gd name="connsiteX103" fmla="*/ 1929802 w 2007335"/>
                  <a:gd name="connsiteY103" fmla="*/ 756031 h 1619567"/>
                  <a:gd name="connsiteX104" fmla="*/ 1858841 w 2007335"/>
                  <a:gd name="connsiteY104" fmla="*/ 784987 h 1619567"/>
                  <a:gd name="connsiteX105" fmla="*/ 1971331 w 2007335"/>
                  <a:gd name="connsiteY105" fmla="*/ 956627 h 1619567"/>
                  <a:gd name="connsiteX106" fmla="*/ 1925134 w 2007335"/>
                  <a:gd name="connsiteY106" fmla="*/ 1204373 h 1619567"/>
                  <a:gd name="connsiteX107" fmla="*/ 1899798 w 2007335"/>
                  <a:gd name="connsiteY107" fmla="*/ 1209135 h 1619567"/>
                  <a:gd name="connsiteX108" fmla="*/ 1884653 w 2007335"/>
                  <a:gd name="connsiteY108" fmla="*/ 1172940 h 1619567"/>
                  <a:gd name="connsiteX109" fmla="*/ 1876748 w 2007335"/>
                  <a:gd name="connsiteY109" fmla="*/ 1180370 h 1619567"/>
                  <a:gd name="connsiteX110" fmla="*/ 1884939 w 2007335"/>
                  <a:gd name="connsiteY110" fmla="*/ 1234472 h 1619567"/>
                  <a:gd name="connsiteX111" fmla="*/ 1938089 w 2007335"/>
                  <a:gd name="connsiteY111" fmla="*/ 1212374 h 1619567"/>
                  <a:gd name="connsiteX112" fmla="*/ 1874081 w 2007335"/>
                  <a:gd name="connsiteY112" fmla="*/ 1291146 h 1619567"/>
                  <a:gd name="connsiteX113" fmla="*/ 1820550 w 2007335"/>
                  <a:gd name="connsiteY113" fmla="*/ 1214565 h 1619567"/>
                  <a:gd name="connsiteX114" fmla="*/ 1758447 w 2007335"/>
                  <a:gd name="connsiteY114" fmla="*/ 1299813 h 1619567"/>
                  <a:gd name="connsiteX115" fmla="*/ 1740731 w 2007335"/>
                  <a:gd name="connsiteY115" fmla="*/ 1339152 h 1619567"/>
                  <a:gd name="connsiteX116" fmla="*/ 1691486 w 2007335"/>
                  <a:gd name="connsiteY116" fmla="*/ 1392968 h 1619567"/>
                  <a:gd name="connsiteX117" fmla="*/ 1657101 w 2007335"/>
                  <a:gd name="connsiteY117" fmla="*/ 1387253 h 1619567"/>
                  <a:gd name="connsiteX118" fmla="*/ 1651672 w 2007335"/>
                  <a:gd name="connsiteY118" fmla="*/ 1367917 h 1619567"/>
                  <a:gd name="connsiteX119" fmla="*/ 1691010 w 2007335"/>
                  <a:gd name="connsiteY119" fmla="*/ 1263999 h 1619567"/>
                  <a:gd name="connsiteX120" fmla="*/ 1717966 w 2007335"/>
                  <a:gd name="connsiteY120" fmla="*/ 1201515 h 1619567"/>
                  <a:gd name="connsiteX121" fmla="*/ 1784451 w 2007335"/>
                  <a:gd name="connsiteY121" fmla="*/ 1106360 h 1619567"/>
                  <a:gd name="connsiteX122" fmla="*/ 1889321 w 2007335"/>
                  <a:gd name="connsiteY122" fmla="*/ 921480 h 1619567"/>
                  <a:gd name="connsiteX123" fmla="*/ 1868366 w 2007335"/>
                  <a:gd name="connsiteY123" fmla="*/ 910622 h 1619567"/>
                  <a:gd name="connsiteX124" fmla="*/ 1848744 w 2007335"/>
                  <a:gd name="connsiteY124" fmla="*/ 884809 h 1619567"/>
                  <a:gd name="connsiteX125" fmla="*/ 1746541 w 2007335"/>
                  <a:gd name="connsiteY125" fmla="*/ 791464 h 1619567"/>
                  <a:gd name="connsiteX126" fmla="*/ 1599665 w 2007335"/>
                  <a:gd name="connsiteY126" fmla="*/ 705453 h 1619567"/>
                  <a:gd name="connsiteX127" fmla="*/ 1618239 w 2007335"/>
                  <a:gd name="connsiteY127" fmla="*/ 763746 h 1619567"/>
                  <a:gd name="connsiteX128" fmla="*/ 1600428 w 2007335"/>
                  <a:gd name="connsiteY128" fmla="*/ 831660 h 1619567"/>
                  <a:gd name="connsiteX129" fmla="*/ 1529942 w 2007335"/>
                  <a:gd name="connsiteY129" fmla="*/ 809371 h 1619567"/>
                  <a:gd name="connsiteX130" fmla="*/ 1511274 w 2007335"/>
                  <a:gd name="connsiteY130" fmla="*/ 630873 h 1619567"/>
                  <a:gd name="connsiteX131" fmla="*/ 1513940 w 2007335"/>
                  <a:gd name="connsiteY131" fmla="*/ 942054 h 1619567"/>
                  <a:gd name="connsiteX132" fmla="*/ 1517655 w 2007335"/>
                  <a:gd name="connsiteY132" fmla="*/ 1116648 h 1619567"/>
                  <a:gd name="connsiteX133" fmla="*/ 1525466 w 2007335"/>
                  <a:gd name="connsiteY133" fmla="*/ 1171797 h 1619567"/>
                  <a:gd name="connsiteX134" fmla="*/ 1529085 w 2007335"/>
                  <a:gd name="connsiteY134" fmla="*/ 1260951 h 1619567"/>
                  <a:gd name="connsiteX135" fmla="*/ 1507749 w 2007335"/>
                  <a:gd name="connsiteY135" fmla="*/ 1289145 h 1619567"/>
                  <a:gd name="connsiteX136" fmla="*/ 1478984 w 2007335"/>
                  <a:gd name="connsiteY136" fmla="*/ 1304004 h 1619567"/>
                  <a:gd name="connsiteX137" fmla="*/ 1472030 w 2007335"/>
                  <a:gd name="connsiteY137" fmla="*/ 1205706 h 1619567"/>
                  <a:gd name="connsiteX138" fmla="*/ 1428120 w 2007335"/>
                  <a:gd name="connsiteY138" fmla="*/ 1159510 h 1619567"/>
                  <a:gd name="connsiteX139" fmla="*/ 1286483 w 2007335"/>
                  <a:gd name="connsiteY139" fmla="*/ 1168749 h 1619567"/>
                  <a:gd name="connsiteX140" fmla="*/ 1269910 w 2007335"/>
                  <a:gd name="connsiteY140" fmla="*/ 1196848 h 1619567"/>
                  <a:gd name="connsiteX141" fmla="*/ 1279816 w 2007335"/>
                  <a:gd name="connsiteY141" fmla="*/ 1218279 h 1619567"/>
                  <a:gd name="connsiteX142" fmla="*/ 1339252 w 2007335"/>
                  <a:gd name="connsiteY142" fmla="*/ 1415256 h 1619567"/>
                  <a:gd name="connsiteX143" fmla="*/ 1363159 w 2007335"/>
                  <a:gd name="connsiteY143" fmla="*/ 1510983 h 1619567"/>
                  <a:gd name="connsiteX144" fmla="*/ 1356873 w 2007335"/>
                  <a:gd name="connsiteY144" fmla="*/ 1529652 h 1619567"/>
                  <a:gd name="connsiteX145" fmla="*/ 1281340 w 2007335"/>
                  <a:gd name="connsiteY145" fmla="*/ 1473073 h 1619567"/>
                  <a:gd name="connsiteX146" fmla="*/ 1265147 w 2007335"/>
                  <a:gd name="connsiteY146" fmla="*/ 1533366 h 1619567"/>
                  <a:gd name="connsiteX147" fmla="*/ 1069599 w 2007335"/>
                  <a:gd name="connsiteY147" fmla="*/ 1619568 h 1619567"/>
                  <a:gd name="connsiteX148" fmla="*/ 1009306 w 2007335"/>
                  <a:gd name="connsiteY148" fmla="*/ 1580229 h 1619567"/>
                  <a:gd name="connsiteX149" fmla="*/ 1038071 w 2007335"/>
                  <a:gd name="connsiteY149" fmla="*/ 1565466 h 1619567"/>
                  <a:gd name="connsiteX150" fmla="*/ 1178279 w 2007335"/>
                  <a:gd name="connsiteY150" fmla="*/ 1495838 h 1619567"/>
                  <a:gd name="connsiteX151" fmla="*/ 1203616 w 2007335"/>
                  <a:gd name="connsiteY151" fmla="*/ 1457357 h 1619567"/>
                  <a:gd name="connsiteX152" fmla="*/ 1206950 w 2007335"/>
                  <a:gd name="connsiteY152" fmla="*/ 1269714 h 1619567"/>
                  <a:gd name="connsiteX153" fmla="*/ 1166564 w 2007335"/>
                  <a:gd name="connsiteY153" fmla="*/ 1224185 h 1619567"/>
                  <a:gd name="connsiteX154" fmla="*/ 1147228 w 2007335"/>
                  <a:gd name="connsiteY154" fmla="*/ 1194562 h 1619567"/>
                  <a:gd name="connsiteX155" fmla="*/ 1123320 w 2007335"/>
                  <a:gd name="connsiteY155" fmla="*/ 1133316 h 1619567"/>
                  <a:gd name="connsiteX156" fmla="*/ 1076648 w 2007335"/>
                  <a:gd name="connsiteY156" fmla="*/ 1126935 h 1619567"/>
                  <a:gd name="connsiteX157" fmla="*/ 1047406 w 2007335"/>
                  <a:gd name="connsiteY157" fmla="*/ 1115695 h 1619567"/>
                  <a:gd name="connsiteX158" fmla="*/ 958728 w 2007335"/>
                  <a:gd name="connsiteY158" fmla="*/ 1018350 h 1619567"/>
                  <a:gd name="connsiteX159" fmla="*/ 945965 w 2007335"/>
                  <a:gd name="connsiteY159" fmla="*/ 1012254 h 1619567"/>
                  <a:gd name="connsiteX160" fmla="*/ 879194 w 2007335"/>
                  <a:gd name="connsiteY160" fmla="*/ 923385 h 1619567"/>
                  <a:gd name="connsiteX161" fmla="*/ 882052 w 2007335"/>
                  <a:gd name="connsiteY161" fmla="*/ 842232 h 1619567"/>
                  <a:gd name="connsiteX162" fmla="*/ 886624 w 2007335"/>
                  <a:gd name="connsiteY162" fmla="*/ 829469 h 1619567"/>
                  <a:gd name="connsiteX163" fmla="*/ 887576 w 2007335"/>
                  <a:gd name="connsiteY163" fmla="*/ 783844 h 1619567"/>
                  <a:gd name="connsiteX164" fmla="*/ 918342 w 2007335"/>
                  <a:gd name="connsiteY164" fmla="*/ 748887 h 1619567"/>
                  <a:gd name="connsiteX165" fmla="*/ 932248 w 2007335"/>
                  <a:gd name="connsiteY165" fmla="*/ 749364 h 1619567"/>
                  <a:gd name="connsiteX166" fmla="*/ 966824 w 2007335"/>
                  <a:gd name="connsiteY166" fmla="*/ 780034 h 1619567"/>
                  <a:gd name="connsiteX167" fmla="*/ 1005782 w 2007335"/>
                  <a:gd name="connsiteY167" fmla="*/ 811371 h 1619567"/>
                  <a:gd name="connsiteX168" fmla="*/ 1033690 w 2007335"/>
                  <a:gd name="connsiteY168" fmla="*/ 856805 h 1619567"/>
                  <a:gd name="connsiteX169" fmla="*/ 1013782 w 2007335"/>
                  <a:gd name="connsiteY169" fmla="*/ 880809 h 1619567"/>
                  <a:gd name="connsiteX170" fmla="*/ 970539 w 2007335"/>
                  <a:gd name="connsiteY170" fmla="*/ 898811 h 1619567"/>
                  <a:gd name="connsiteX171" fmla="*/ 1012259 w 2007335"/>
                  <a:gd name="connsiteY171" fmla="*/ 953770 h 1619567"/>
                  <a:gd name="connsiteX172" fmla="*/ 1023594 w 2007335"/>
                  <a:gd name="connsiteY172" fmla="*/ 959199 h 1619567"/>
                  <a:gd name="connsiteX173" fmla="*/ 1100365 w 2007335"/>
                  <a:gd name="connsiteY173" fmla="*/ 986346 h 1619567"/>
                  <a:gd name="connsiteX174" fmla="*/ 1136179 w 2007335"/>
                  <a:gd name="connsiteY174" fmla="*/ 990251 h 1619567"/>
                  <a:gd name="connsiteX175" fmla="*/ 1165135 w 2007335"/>
                  <a:gd name="connsiteY175" fmla="*/ 1003586 h 1619567"/>
                  <a:gd name="connsiteX176" fmla="*/ 1170469 w 2007335"/>
                  <a:gd name="connsiteY176" fmla="*/ 1015301 h 1619567"/>
                  <a:gd name="connsiteX177" fmla="*/ 1191519 w 2007335"/>
                  <a:gd name="connsiteY177" fmla="*/ 1075595 h 1619567"/>
                  <a:gd name="connsiteX178" fmla="*/ 1194948 w 2007335"/>
                  <a:gd name="connsiteY178" fmla="*/ 915670 h 1619567"/>
                  <a:gd name="connsiteX179" fmla="*/ 1194948 w 2007335"/>
                  <a:gd name="connsiteY179" fmla="*/ 597726 h 1619567"/>
                  <a:gd name="connsiteX180" fmla="*/ 1178756 w 2007335"/>
                  <a:gd name="connsiteY180" fmla="*/ 572484 h 1619567"/>
                  <a:gd name="connsiteX181" fmla="*/ 1175898 w 2007335"/>
                  <a:gd name="connsiteY181" fmla="*/ 819372 h 1619567"/>
                  <a:gd name="connsiteX182" fmla="*/ 1170088 w 2007335"/>
                  <a:gd name="connsiteY182" fmla="*/ 889857 h 1619567"/>
                  <a:gd name="connsiteX183" fmla="*/ 1129511 w 2007335"/>
                  <a:gd name="connsiteY183" fmla="*/ 888905 h 1619567"/>
                  <a:gd name="connsiteX184" fmla="*/ 1077886 w 2007335"/>
                  <a:gd name="connsiteY184" fmla="*/ 786511 h 1619567"/>
                  <a:gd name="connsiteX185" fmla="*/ 1079791 w 2007335"/>
                  <a:gd name="connsiteY185" fmla="*/ 548481 h 1619567"/>
                  <a:gd name="connsiteX186" fmla="*/ 1096841 w 2007335"/>
                  <a:gd name="connsiteY186" fmla="*/ 486378 h 1619567"/>
                  <a:gd name="connsiteX187" fmla="*/ 1127226 w 2007335"/>
                  <a:gd name="connsiteY187" fmla="*/ 459423 h 1619567"/>
                  <a:gd name="connsiteX188" fmla="*/ 1139893 w 2007335"/>
                  <a:gd name="connsiteY188" fmla="*/ 456660 h 1619567"/>
                  <a:gd name="connsiteX189" fmla="*/ 1176850 w 2007335"/>
                  <a:gd name="connsiteY189" fmla="*/ 458851 h 1619567"/>
                  <a:gd name="connsiteX190" fmla="*/ 1208283 w 2007335"/>
                  <a:gd name="connsiteY190" fmla="*/ 505809 h 1619567"/>
                  <a:gd name="connsiteX191" fmla="*/ 1132655 w 2007335"/>
                  <a:gd name="connsiteY191" fmla="*/ 411036 h 1619567"/>
                  <a:gd name="connsiteX192" fmla="*/ 1077886 w 2007335"/>
                  <a:gd name="connsiteY192" fmla="*/ 309785 h 1619567"/>
                  <a:gd name="connsiteX193" fmla="*/ 1058550 w 2007335"/>
                  <a:gd name="connsiteY193" fmla="*/ 241681 h 1619567"/>
                  <a:gd name="connsiteX194" fmla="*/ 1064360 w 2007335"/>
                  <a:gd name="connsiteY194" fmla="*/ 212915 h 1619567"/>
                  <a:gd name="connsiteX195" fmla="*/ 1138179 w 2007335"/>
                  <a:gd name="connsiteY195" fmla="*/ 226822 h 1619567"/>
                  <a:gd name="connsiteX196" fmla="*/ 1156848 w 2007335"/>
                  <a:gd name="connsiteY196" fmla="*/ 227393 h 1619567"/>
                  <a:gd name="connsiteX197" fmla="*/ 1123035 w 2007335"/>
                  <a:gd name="connsiteY197" fmla="*/ 129191 h 1619567"/>
                  <a:gd name="connsiteX198" fmla="*/ 1039595 w 2007335"/>
                  <a:gd name="connsiteY198" fmla="*/ 153670 h 1619567"/>
                  <a:gd name="connsiteX199" fmla="*/ 1003591 w 2007335"/>
                  <a:gd name="connsiteY199" fmla="*/ 140335 h 1619567"/>
                  <a:gd name="connsiteX200" fmla="*/ 989208 w 2007335"/>
                  <a:gd name="connsiteY200" fmla="*/ 129477 h 1619567"/>
                  <a:gd name="connsiteX201" fmla="*/ 966634 w 2007335"/>
                  <a:gd name="connsiteY201" fmla="*/ 92615 h 1619567"/>
                  <a:gd name="connsiteX202" fmla="*/ 955204 w 2007335"/>
                  <a:gd name="connsiteY202" fmla="*/ 136715 h 1619567"/>
                  <a:gd name="connsiteX203" fmla="*/ 950251 w 2007335"/>
                  <a:gd name="connsiteY203" fmla="*/ 144240 h 1619567"/>
                  <a:gd name="connsiteX204" fmla="*/ 924724 w 2007335"/>
                  <a:gd name="connsiteY204" fmla="*/ 144812 h 1619567"/>
                  <a:gd name="connsiteX205" fmla="*/ 915104 w 2007335"/>
                  <a:gd name="connsiteY205" fmla="*/ 97568 h 1619567"/>
                  <a:gd name="connsiteX206" fmla="*/ 904816 w 2007335"/>
                  <a:gd name="connsiteY206" fmla="*/ 80328 h 1619567"/>
                  <a:gd name="connsiteX207" fmla="*/ 887862 w 2007335"/>
                  <a:gd name="connsiteY207" fmla="*/ 85471 h 1619567"/>
                  <a:gd name="connsiteX208" fmla="*/ 841761 w 2007335"/>
                  <a:gd name="connsiteY208" fmla="*/ 131572 h 1619567"/>
                  <a:gd name="connsiteX209" fmla="*/ 840047 w 2007335"/>
                  <a:gd name="connsiteY209" fmla="*/ 143669 h 1619567"/>
                  <a:gd name="connsiteX210" fmla="*/ 839190 w 2007335"/>
                  <a:gd name="connsiteY210" fmla="*/ 162147 h 1619567"/>
                  <a:gd name="connsiteX211" fmla="*/ 834427 w 2007335"/>
                  <a:gd name="connsiteY211" fmla="*/ 186245 h 1619567"/>
                  <a:gd name="connsiteX212" fmla="*/ 813472 w 2007335"/>
                  <a:gd name="connsiteY212" fmla="*/ 219869 h 1619567"/>
                  <a:gd name="connsiteX213" fmla="*/ 836332 w 2007335"/>
                  <a:gd name="connsiteY213" fmla="*/ 268732 h 1619567"/>
                  <a:gd name="connsiteX214" fmla="*/ 865193 w 2007335"/>
                  <a:gd name="connsiteY214" fmla="*/ 374269 h 1619567"/>
                  <a:gd name="connsiteX215" fmla="*/ 859287 w 2007335"/>
                  <a:gd name="connsiteY215" fmla="*/ 401511 h 1619567"/>
                  <a:gd name="connsiteX216" fmla="*/ 755179 w 2007335"/>
                  <a:gd name="connsiteY216" fmla="*/ 526574 h 1619567"/>
                  <a:gd name="connsiteX217" fmla="*/ 722222 w 2007335"/>
                  <a:gd name="connsiteY217" fmla="*/ 530670 h 1619567"/>
                  <a:gd name="connsiteX218" fmla="*/ 722889 w 2007335"/>
                  <a:gd name="connsiteY218" fmla="*/ 481997 h 1619567"/>
                  <a:gd name="connsiteX219" fmla="*/ 655547 w 2007335"/>
                  <a:gd name="connsiteY219" fmla="*/ 539337 h 1619567"/>
                  <a:gd name="connsiteX220" fmla="*/ 634116 w 2007335"/>
                  <a:gd name="connsiteY220" fmla="*/ 556482 h 1619567"/>
                  <a:gd name="connsiteX221" fmla="*/ 490670 w 2007335"/>
                  <a:gd name="connsiteY221" fmla="*/ 591630 h 1619567"/>
                  <a:gd name="connsiteX222" fmla="*/ 463047 w 2007335"/>
                  <a:gd name="connsiteY222" fmla="*/ 617061 h 1619567"/>
                  <a:gd name="connsiteX223" fmla="*/ 418946 w 2007335"/>
                  <a:gd name="connsiteY223" fmla="*/ 785178 h 1619567"/>
                  <a:gd name="connsiteX224" fmla="*/ 440854 w 2007335"/>
                  <a:gd name="connsiteY224" fmla="*/ 830802 h 1619567"/>
                  <a:gd name="connsiteX225" fmla="*/ 431519 w 2007335"/>
                  <a:gd name="connsiteY225" fmla="*/ 903002 h 1619567"/>
                  <a:gd name="connsiteX226" fmla="*/ 418089 w 2007335"/>
                  <a:gd name="connsiteY226" fmla="*/ 880904 h 1619567"/>
                  <a:gd name="connsiteX227" fmla="*/ 369988 w 2007335"/>
                  <a:gd name="connsiteY227" fmla="*/ 858044 h 1619567"/>
                  <a:gd name="connsiteX228" fmla="*/ 341603 w 2007335"/>
                  <a:gd name="connsiteY228" fmla="*/ 823373 h 1619567"/>
                  <a:gd name="connsiteX229" fmla="*/ 355415 w 2007335"/>
                  <a:gd name="connsiteY229" fmla="*/ 712597 h 1619567"/>
                  <a:gd name="connsiteX230" fmla="*/ 372369 w 2007335"/>
                  <a:gd name="connsiteY230" fmla="*/ 906907 h 1619567"/>
                  <a:gd name="connsiteX231" fmla="*/ 366559 w 2007335"/>
                  <a:gd name="connsiteY231" fmla="*/ 946436 h 1619567"/>
                  <a:gd name="connsiteX232" fmla="*/ 353129 w 2007335"/>
                  <a:gd name="connsiteY232" fmla="*/ 958723 h 1619567"/>
                  <a:gd name="connsiteX233" fmla="*/ 337984 w 2007335"/>
                  <a:gd name="connsiteY233" fmla="*/ 1000633 h 1619567"/>
                  <a:gd name="connsiteX234" fmla="*/ 306837 w 2007335"/>
                  <a:gd name="connsiteY234" fmla="*/ 1046258 h 1619567"/>
                  <a:gd name="connsiteX235" fmla="*/ 254926 w 2007335"/>
                  <a:gd name="connsiteY235" fmla="*/ 963295 h 1619567"/>
                  <a:gd name="connsiteX236" fmla="*/ 248925 w 2007335"/>
                  <a:gd name="connsiteY236" fmla="*/ 878999 h 1619567"/>
                  <a:gd name="connsiteX237" fmla="*/ 260069 w 2007335"/>
                  <a:gd name="connsiteY237" fmla="*/ 854710 h 1619567"/>
                  <a:gd name="connsiteX238" fmla="*/ 262927 w 2007335"/>
                  <a:gd name="connsiteY238" fmla="*/ 836994 h 1619567"/>
                  <a:gd name="connsiteX239" fmla="*/ 248925 w 2007335"/>
                  <a:gd name="connsiteY239" fmla="*/ 846900 h 1619567"/>
                  <a:gd name="connsiteX240" fmla="*/ 112527 w 2007335"/>
                  <a:gd name="connsiteY240" fmla="*/ 858520 h 1619567"/>
                  <a:gd name="connsiteX241" fmla="*/ 95191 w 2007335"/>
                  <a:gd name="connsiteY241" fmla="*/ 852996 h 1619567"/>
                  <a:gd name="connsiteX242" fmla="*/ 88619 w 2007335"/>
                  <a:gd name="connsiteY242" fmla="*/ 826230 h 1619567"/>
                  <a:gd name="connsiteX243" fmla="*/ 86619 w 2007335"/>
                  <a:gd name="connsiteY243" fmla="*/ 806323 h 1619567"/>
                  <a:gd name="connsiteX244" fmla="*/ 40709 w 2007335"/>
                  <a:gd name="connsiteY244" fmla="*/ 778605 h 1619567"/>
                  <a:gd name="connsiteX245" fmla="*/ 323 w 2007335"/>
                  <a:gd name="connsiteY245" fmla="*/ 749173 h 1619567"/>
                  <a:gd name="connsiteX246" fmla="*/ 19373 w 2007335"/>
                  <a:gd name="connsiteY246" fmla="*/ 730123 h 1619567"/>
                  <a:gd name="connsiteX247" fmla="*/ 190632 w 2007335"/>
                  <a:gd name="connsiteY247" fmla="*/ 753078 h 1619567"/>
                  <a:gd name="connsiteX248" fmla="*/ 190632 w 2007335"/>
                  <a:gd name="connsiteY248" fmla="*/ 750221 h 1619567"/>
                  <a:gd name="connsiteX249" fmla="*/ 112242 w 2007335"/>
                  <a:gd name="connsiteY249" fmla="*/ 734790 h 1619567"/>
                  <a:gd name="connsiteX250" fmla="*/ 116242 w 2007335"/>
                  <a:gd name="connsiteY250" fmla="*/ 717741 h 1619567"/>
                  <a:gd name="connsiteX251" fmla="*/ 298646 w 2007335"/>
                  <a:gd name="connsiteY251" fmla="*/ 604679 h 1619567"/>
                  <a:gd name="connsiteX252" fmla="*/ 303408 w 2007335"/>
                  <a:gd name="connsiteY252" fmla="*/ 524192 h 1619567"/>
                  <a:gd name="connsiteX253" fmla="*/ 287597 w 2007335"/>
                  <a:gd name="connsiteY253" fmla="*/ 484473 h 1619567"/>
                  <a:gd name="connsiteX254" fmla="*/ 264642 w 2007335"/>
                  <a:gd name="connsiteY254" fmla="*/ 467805 h 1619567"/>
                  <a:gd name="connsiteX255" fmla="*/ 239115 w 2007335"/>
                  <a:gd name="connsiteY255" fmla="*/ 434181 h 161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007335" h="1619567">
                    <a:moveTo>
                      <a:pt x="238829" y="434372"/>
                    </a:moveTo>
                    <a:cubicBezTo>
                      <a:pt x="243496" y="418275"/>
                      <a:pt x="302836" y="444373"/>
                      <a:pt x="267404" y="397415"/>
                    </a:cubicBezTo>
                    <a:cubicBezTo>
                      <a:pt x="258069" y="367982"/>
                      <a:pt x="259402" y="339217"/>
                      <a:pt x="272357" y="310832"/>
                    </a:cubicBezTo>
                    <a:cubicBezTo>
                      <a:pt x="280929" y="292163"/>
                      <a:pt x="287120" y="272923"/>
                      <a:pt x="287787" y="251968"/>
                    </a:cubicBezTo>
                    <a:cubicBezTo>
                      <a:pt x="288263" y="235394"/>
                      <a:pt x="292074" y="218250"/>
                      <a:pt x="313790" y="220821"/>
                    </a:cubicBezTo>
                    <a:cubicBezTo>
                      <a:pt x="331888" y="223012"/>
                      <a:pt x="341603" y="234633"/>
                      <a:pt x="334745" y="254444"/>
                    </a:cubicBezTo>
                    <a:cubicBezTo>
                      <a:pt x="321601" y="262922"/>
                      <a:pt x="336174" y="273113"/>
                      <a:pt x="333031" y="282257"/>
                    </a:cubicBezTo>
                    <a:cubicBezTo>
                      <a:pt x="336746" y="328454"/>
                      <a:pt x="308361" y="371221"/>
                      <a:pt x="318172" y="418084"/>
                    </a:cubicBezTo>
                    <a:cubicBezTo>
                      <a:pt x="319600" y="433896"/>
                      <a:pt x="322172" y="449517"/>
                      <a:pt x="330174" y="463328"/>
                    </a:cubicBezTo>
                    <a:cubicBezTo>
                      <a:pt x="341127" y="482187"/>
                      <a:pt x="347604" y="508095"/>
                      <a:pt x="379608" y="498380"/>
                    </a:cubicBezTo>
                    <a:cubicBezTo>
                      <a:pt x="383704" y="497142"/>
                      <a:pt x="388371" y="501237"/>
                      <a:pt x="392848" y="502952"/>
                    </a:cubicBezTo>
                    <a:cubicBezTo>
                      <a:pt x="540295" y="560483"/>
                      <a:pt x="623162" y="537813"/>
                      <a:pt x="716602" y="414560"/>
                    </a:cubicBezTo>
                    <a:cubicBezTo>
                      <a:pt x="738034" y="392938"/>
                      <a:pt x="746321" y="363982"/>
                      <a:pt x="756227" y="346456"/>
                    </a:cubicBezTo>
                    <a:cubicBezTo>
                      <a:pt x="744892" y="383508"/>
                      <a:pt x="713555" y="416560"/>
                      <a:pt x="677455" y="446183"/>
                    </a:cubicBezTo>
                    <a:cubicBezTo>
                      <a:pt x="642689" y="477996"/>
                      <a:pt x="601159" y="496284"/>
                      <a:pt x="555154" y="502571"/>
                    </a:cubicBezTo>
                    <a:cubicBezTo>
                      <a:pt x="506672" y="509238"/>
                      <a:pt x="464095" y="498951"/>
                      <a:pt x="441330" y="449040"/>
                    </a:cubicBezTo>
                    <a:cubicBezTo>
                      <a:pt x="439806" y="438944"/>
                      <a:pt x="441330" y="429895"/>
                      <a:pt x="450474" y="423609"/>
                    </a:cubicBezTo>
                    <a:cubicBezTo>
                      <a:pt x="488574" y="423609"/>
                      <a:pt x="528674" y="427895"/>
                      <a:pt x="546010" y="381127"/>
                    </a:cubicBezTo>
                    <a:cubicBezTo>
                      <a:pt x="548867" y="377603"/>
                      <a:pt x="552582" y="375507"/>
                      <a:pt x="556964" y="374555"/>
                    </a:cubicBezTo>
                    <a:cubicBezTo>
                      <a:pt x="563917" y="374745"/>
                      <a:pt x="569442" y="377888"/>
                      <a:pt x="574585" y="382175"/>
                    </a:cubicBezTo>
                    <a:cubicBezTo>
                      <a:pt x="580871" y="387890"/>
                      <a:pt x="586300" y="394462"/>
                      <a:pt x="592777" y="400082"/>
                    </a:cubicBezTo>
                    <a:cubicBezTo>
                      <a:pt x="621924" y="420465"/>
                      <a:pt x="645832" y="400558"/>
                      <a:pt x="670978" y="390080"/>
                    </a:cubicBezTo>
                    <a:cubicBezTo>
                      <a:pt x="682503" y="386556"/>
                      <a:pt x="693457" y="382270"/>
                      <a:pt x="700791" y="371888"/>
                    </a:cubicBezTo>
                    <a:cubicBezTo>
                      <a:pt x="717936" y="346075"/>
                      <a:pt x="734891" y="320262"/>
                      <a:pt x="730318" y="287020"/>
                    </a:cubicBezTo>
                    <a:cubicBezTo>
                      <a:pt x="727556" y="280734"/>
                      <a:pt x="725651" y="274352"/>
                      <a:pt x="725270" y="267494"/>
                    </a:cubicBezTo>
                    <a:cubicBezTo>
                      <a:pt x="727080" y="222345"/>
                      <a:pt x="744130" y="182340"/>
                      <a:pt x="766419" y="144050"/>
                    </a:cubicBezTo>
                    <a:cubicBezTo>
                      <a:pt x="775848" y="127857"/>
                      <a:pt x="784897" y="110522"/>
                      <a:pt x="807947" y="110998"/>
                    </a:cubicBezTo>
                    <a:cubicBezTo>
                      <a:pt x="820140" y="77565"/>
                      <a:pt x="785469" y="81756"/>
                      <a:pt x="773276" y="67850"/>
                    </a:cubicBezTo>
                    <a:cubicBezTo>
                      <a:pt x="860144" y="39941"/>
                      <a:pt x="947203" y="13176"/>
                      <a:pt x="1040262" y="17558"/>
                    </a:cubicBezTo>
                    <a:cubicBezTo>
                      <a:pt x="1061884" y="18606"/>
                      <a:pt x="1084458" y="20606"/>
                      <a:pt x="1104365" y="7938"/>
                    </a:cubicBezTo>
                    <a:cubicBezTo>
                      <a:pt x="1110938" y="794"/>
                      <a:pt x="1119320" y="-635"/>
                      <a:pt x="1128464" y="222"/>
                    </a:cubicBezTo>
                    <a:cubicBezTo>
                      <a:pt x="1132750" y="698"/>
                      <a:pt x="1137036" y="1651"/>
                      <a:pt x="1141132" y="2699"/>
                    </a:cubicBezTo>
                    <a:cubicBezTo>
                      <a:pt x="1173802" y="8890"/>
                      <a:pt x="1209807" y="1080"/>
                      <a:pt x="1238478" y="24701"/>
                    </a:cubicBezTo>
                    <a:cubicBezTo>
                      <a:pt x="1248479" y="28321"/>
                      <a:pt x="1255527" y="34608"/>
                      <a:pt x="1257337" y="45561"/>
                    </a:cubicBezTo>
                    <a:cubicBezTo>
                      <a:pt x="1256670" y="54229"/>
                      <a:pt x="1261528" y="62230"/>
                      <a:pt x="1260766" y="70898"/>
                    </a:cubicBezTo>
                    <a:cubicBezTo>
                      <a:pt x="1256289" y="93567"/>
                      <a:pt x="1242097" y="99187"/>
                      <a:pt x="1218761" y="87662"/>
                    </a:cubicBezTo>
                    <a:cubicBezTo>
                      <a:pt x="1235334" y="135096"/>
                      <a:pt x="1266195" y="126238"/>
                      <a:pt x="1296675" y="118332"/>
                    </a:cubicBezTo>
                    <a:cubicBezTo>
                      <a:pt x="1303724" y="120428"/>
                      <a:pt x="1309344" y="123476"/>
                      <a:pt x="1304581" y="132239"/>
                    </a:cubicBezTo>
                    <a:cubicBezTo>
                      <a:pt x="1297627" y="146812"/>
                      <a:pt x="1288484" y="161862"/>
                      <a:pt x="1312772" y="169577"/>
                    </a:cubicBezTo>
                    <a:cubicBezTo>
                      <a:pt x="1312772" y="169577"/>
                      <a:pt x="1312963" y="169291"/>
                      <a:pt x="1312963" y="169291"/>
                    </a:cubicBezTo>
                    <a:cubicBezTo>
                      <a:pt x="1311343" y="179292"/>
                      <a:pt x="1316392" y="186436"/>
                      <a:pt x="1326202" y="187769"/>
                    </a:cubicBezTo>
                    <a:cubicBezTo>
                      <a:pt x="1337728" y="189389"/>
                      <a:pt x="1340776" y="199009"/>
                      <a:pt x="1343538" y="207677"/>
                    </a:cubicBezTo>
                    <a:cubicBezTo>
                      <a:pt x="1354301" y="242062"/>
                      <a:pt x="1380971" y="247586"/>
                      <a:pt x="1411451" y="244919"/>
                    </a:cubicBezTo>
                    <a:cubicBezTo>
                      <a:pt x="1446408" y="241967"/>
                      <a:pt x="1480889" y="241586"/>
                      <a:pt x="1514798" y="252254"/>
                    </a:cubicBezTo>
                    <a:cubicBezTo>
                      <a:pt x="1574424" y="271018"/>
                      <a:pt x="1602142" y="313214"/>
                      <a:pt x="1597189" y="377984"/>
                    </a:cubicBezTo>
                    <a:cubicBezTo>
                      <a:pt x="1579472" y="432943"/>
                      <a:pt x="1552136" y="477806"/>
                      <a:pt x="1486890" y="483235"/>
                    </a:cubicBezTo>
                    <a:cubicBezTo>
                      <a:pt x="1476793" y="481806"/>
                      <a:pt x="1467554" y="478949"/>
                      <a:pt x="1463363" y="468186"/>
                    </a:cubicBezTo>
                    <a:cubicBezTo>
                      <a:pt x="1464792" y="451707"/>
                      <a:pt x="1479079" y="445707"/>
                      <a:pt x="1489176" y="436277"/>
                    </a:cubicBezTo>
                    <a:cubicBezTo>
                      <a:pt x="1497176" y="428657"/>
                      <a:pt x="1505749" y="421323"/>
                      <a:pt x="1508702" y="410083"/>
                    </a:cubicBezTo>
                    <a:cubicBezTo>
                      <a:pt x="1516512" y="380175"/>
                      <a:pt x="1503082" y="366649"/>
                      <a:pt x="1471935" y="373602"/>
                    </a:cubicBezTo>
                    <a:cubicBezTo>
                      <a:pt x="1461648" y="375888"/>
                      <a:pt x="1450885" y="385032"/>
                      <a:pt x="1442694" y="371507"/>
                    </a:cubicBezTo>
                    <a:cubicBezTo>
                      <a:pt x="1435454" y="359601"/>
                      <a:pt x="1438216" y="347123"/>
                      <a:pt x="1444979" y="335598"/>
                    </a:cubicBezTo>
                    <a:cubicBezTo>
                      <a:pt x="1460696" y="309118"/>
                      <a:pt x="1491366" y="304641"/>
                      <a:pt x="1528228" y="321405"/>
                    </a:cubicBezTo>
                    <a:cubicBezTo>
                      <a:pt x="1494700" y="288544"/>
                      <a:pt x="1457171" y="319310"/>
                      <a:pt x="1419833" y="322739"/>
                    </a:cubicBezTo>
                    <a:cubicBezTo>
                      <a:pt x="1416024" y="294259"/>
                      <a:pt x="1397450" y="297974"/>
                      <a:pt x="1377924" y="303594"/>
                    </a:cubicBezTo>
                    <a:cubicBezTo>
                      <a:pt x="1357254" y="312928"/>
                      <a:pt x="1332013" y="299879"/>
                      <a:pt x="1312772" y="316548"/>
                    </a:cubicBezTo>
                    <a:cubicBezTo>
                      <a:pt x="1306200" y="318548"/>
                      <a:pt x="1299819" y="318453"/>
                      <a:pt x="1293342" y="316357"/>
                    </a:cubicBezTo>
                    <a:cubicBezTo>
                      <a:pt x="1240573" y="281686"/>
                      <a:pt x="1229715" y="221107"/>
                      <a:pt x="1202949" y="170339"/>
                    </a:cubicBezTo>
                    <a:cubicBezTo>
                      <a:pt x="1195805" y="156718"/>
                      <a:pt x="1191900" y="141288"/>
                      <a:pt x="1184280" y="127476"/>
                    </a:cubicBezTo>
                    <a:cubicBezTo>
                      <a:pt x="1199425" y="162814"/>
                      <a:pt x="1207711" y="199295"/>
                      <a:pt x="1213046" y="237681"/>
                    </a:cubicBezTo>
                    <a:cubicBezTo>
                      <a:pt x="1220951" y="294354"/>
                      <a:pt x="1261147" y="332359"/>
                      <a:pt x="1307248" y="361029"/>
                    </a:cubicBezTo>
                    <a:cubicBezTo>
                      <a:pt x="1337919" y="380079"/>
                      <a:pt x="1359731" y="366554"/>
                      <a:pt x="1366017" y="329597"/>
                    </a:cubicBezTo>
                    <a:cubicBezTo>
                      <a:pt x="1367922" y="318167"/>
                      <a:pt x="1368779" y="307975"/>
                      <a:pt x="1380210" y="302165"/>
                    </a:cubicBezTo>
                    <a:cubicBezTo>
                      <a:pt x="1400307" y="296926"/>
                      <a:pt x="1409070" y="312833"/>
                      <a:pt x="1420500" y="323596"/>
                    </a:cubicBezTo>
                    <a:cubicBezTo>
                      <a:pt x="1421262" y="353600"/>
                      <a:pt x="1425929" y="383603"/>
                      <a:pt x="1421643" y="413607"/>
                    </a:cubicBezTo>
                    <a:cubicBezTo>
                      <a:pt x="1386591" y="417608"/>
                      <a:pt x="1352206" y="429419"/>
                      <a:pt x="1316201" y="423609"/>
                    </a:cubicBezTo>
                    <a:cubicBezTo>
                      <a:pt x="1268386" y="406463"/>
                      <a:pt x="1235049" y="371602"/>
                      <a:pt x="1202187" y="330073"/>
                    </a:cubicBezTo>
                    <a:cubicBezTo>
                      <a:pt x="1228095" y="384651"/>
                      <a:pt x="1264767" y="423228"/>
                      <a:pt x="1317344" y="446088"/>
                    </a:cubicBezTo>
                    <a:cubicBezTo>
                      <a:pt x="1323536" y="449136"/>
                      <a:pt x="1329155" y="452946"/>
                      <a:pt x="1334490" y="457232"/>
                    </a:cubicBezTo>
                    <a:cubicBezTo>
                      <a:pt x="1388686" y="489712"/>
                      <a:pt x="1447075" y="495522"/>
                      <a:pt x="1508130" y="484950"/>
                    </a:cubicBezTo>
                    <a:cubicBezTo>
                      <a:pt x="1547087" y="478473"/>
                      <a:pt x="1569757" y="443325"/>
                      <a:pt x="1604904" y="430086"/>
                    </a:cubicBezTo>
                    <a:cubicBezTo>
                      <a:pt x="1617382" y="421418"/>
                      <a:pt x="1620049" y="454088"/>
                      <a:pt x="1634527" y="436848"/>
                    </a:cubicBezTo>
                    <a:cubicBezTo>
                      <a:pt x="1670436" y="384556"/>
                      <a:pt x="1672341" y="331311"/>
                      <a:pt x="1640527" y="276638"/>
                    </a:cubicBezTo>
                    <a:cubicBezTo>
                      <a:pt x="1633289" y="264255"/>
                      <a:pt x="1627478" y="251206"/>
                      <a:pt x="1627383" y="236538"/>
                    </a:cubicBezTo>
                    <a:cubicBezTo>
                      <a:pt x="1627383" y="225488"/>
                      <a:pt x="1627097" y="212535"/>
                      <a:pt x="1639575" y="208534"/>
                    </a:cubicBezTo>
                    <a:cubicBezTo>
                      <a:pt x="1651196" y="204819"/>
                      <a:pt x="1654720" y="217392"/>
                      <a:pt x="1659673" y="224631"/>
                    </a:cubicBezTo>
                    <a:cubicBezTo>
                      <a:pt x="1669102" y="238252"/>
                      <a:pt x="1684057" y="244348"/>
                      <a:pt x="1696820" y="253587"/>
                    </a:cubicBezTo>
                    <a:cubicBezTo>
                      <a:pt x="1704631" y="272066"/>
                      <a:pt x="1710250" y="291021"/>
                      <a:pt x="1712918" y="310832"/>
                    </a:cubicBezTo>
                    <a:cubicBezTo>
                      <a:pt x="1712632" y="328168"/>
                      <a:pt x="1717585" y="345123"/>
                      <a:pt x="1716061" y="362458"/>
                    </a:cubicBezTo>
                    <a:cubicBezTo>
                      <a:pt x="1715584" y="376079"/>
                      <a:pt x="1712918" y="389223"/>
                      <a:pt x="1707012" y="401606"/>
                    </a:cubicBezTo>
                    <a:cubicBezTo>
                      <a:pt x="1701868" y="410940"/>
                      <a:pt x="1704631" y="420275"/>
                      <a:pt x="1707012" y="429705"/>
                    </a:cubicBezTo>
                    <a:cubicBezTo>
                      <a:pt x="1702440" y="450278"/>
                      <a:pt x="1691105" y="467233"/>
                      <a:pt x="1677866" y="483045"/>
                    </a:cubicBezTo>
                    <a:cubicBezTo>
                      <a:pt x="1669102" y="489045"/>
                      <a:pt x="1658816" y="475425"/>
                      <a:pt x="1650529" y="485521"/>
                    </a:cubicBezTo>
                    <a:cubicBezTo>
                      <a:pt x="1638146" y="521811"/>
                      <a:pt x="1669865" y="530574"/>
                      <a:pt x="1689486" y="544671"/>
                    </a:cubicBezTo>
                    <a:cubicBezTo>
                      <a:pt x="1707584" y="557721"/>
                      <a:pt x="1730634" y="557435"/>
                      <a:pt x="1745874" y="539909"/>
                    </a:cubicBezTo>
                    <a:cubicBezTo>
                      <a:pt x="1758542" y="525336"/>
                      <a:pt x="1741493" y="533718"/>
                      <a:pt x="1737016" y="532479"/>
                    </a:cubicBezTo>
                    <a:cubicBezTo>
                      <a:pt x="1729967" y="530098"/>
                      <a:pt x="1725967" y="524859"/>
                      <a:pt x="1723110" y="518382"/>
                    </a:cubicBezTo>
                    <a:cubicBezTo>
                      <a:pt x="1712442" y="466947"/>
                      <a:pt x="1714823" y="462756"/>
                      <a:pt x="1763305" y="447040"/>
                    </a:cubicBezTo>
                    <a:cubicBezTo>
                      <a:pt x="1819407" y="460280"/>
                      <a:pt x="1839600" y="480282"/>
                      <a:pt x="1838553" y="521430"/>
                    </a:cubicBezTo>
                    <a:cubicBezTo>
                      <a:pt x="1837505" y="561721"/>
                      <a:pt x="1811311" y="584676"/>
                      <a:pt x="1751208" y="598297"/>
                    </a:cubicBezTo>
                    <a:cubicBezTo>
                      <a:pt x="1718347" y="601440"/>
                      <a:pt x="1689486" y="589915"/>
                      <a:pt x="1662149" y="573056"/>
                    </a:cubicBezTo>
                    <a:cubicBezTo>
                      <a:pt x="1648624" y="564674"/>
                      <a:pt x="1634717" y="557244"/>
                      <a:pt x="1617858" y="563150"/>
                    </a:cubicBezTo>
                    <a:cubicBezTo>
                      <a:pt x="1592426" y="572103"/>
                      <a:pt x="1575377" y="583819"/>
                      <a:pt x="1592902" y="614680"/>
                    </a:cubicBezTo>
                    <a:cubicBezTo>
                      <a:pt x="1613572" y="650970"/>
                      <a:pt x="1639670" y="680879"/>
                      <a:pt x="1680437" y="696119"/>
                    </a:cubicBezTo>
                    <a:cubicBezTo>
                      <a:pt x="1668150" y="673259"/>
                      <a:pt x="1640147" y="667830"/>
                      <a:pt x="1623478" y="648875"/>
                    </a:cubicBezTo>
                    <a:cubicBezTo>
                      <a:pt x="1610238" y="633825"/>
                      <a:pt x="1592712" y="623634"/>
                      <a:pt x="1608143" y="602964"/>
                    </a:cubicBezTo>
                    <a:cubicBezTo>
                      <a:pt x="1623954" y="581724"/>
                      <a:pt x="1643575" y="587724"/>
                      <a:pt x="1661673" y="601917"/>
                    </a:cubicBezTo>
                    <a:cubicBezTo>
                      <a:pt x="1671579" y="609727"/>
                      <a:pt x="1680342" y="618776"/>
                      <a:pt x="1689296" y="627539"/>
                    </a:cubicBezTo>
                    <a:cubicBezTo>
                      <a:pt x="1713585" y="659543"/>
                      <a:pt x="1751685" y="672211"/>
                      <a:pt x="1783117" y="694214"/>
                    </a:cubicBezTo>
                    <a:cubicBezTo>
                      <a:pt x="1795975" y="705263"/>
                      <a:pt x="1809596" y="715169"/>
                      <a:pt x="1825217" y="722122"/>
                    </a:cubicBezTo>
                    <a:cubicBezTo>
                      <a:pt x="1871223" y="736600"/>
                      <a:pt x="1908085" y="714121"/>
                      <a:pt x="1945042" y="692499"/>
                    </a:cubicBezTo>
                    <a:cubicBezTo>
                      <a:pt x="1966283" y="682689"/>
                      <a:pt x="1968568" y="663258"/>
                      <a:pt x="1972283" y="643160"/>
                    </a:cubicBezTo>
                    <a:cubicBezTo>
                      <a:pt x="1976950" y="618014"/>
                      <a:pt x="1988571" y="608965"/>
                      <a:pt x="2007050" y="634778"/>
                    </a:cubicBezTo>
                    <a:cubicBezTo>
                      <a:pt x="2010955" y="694023"/>
                      <a:pt x="1974379" y="727551"/>
                      <a:pt x="1929802" y="756031"/>
                    </a:cubicBezTo>
                    <a:cubicBezTo>
                      <a:pt x="1910752" y="781749"/>
                      <a:pt x="1879605" y="777081"/>
                      <a:pt x="1858841" y="784987"/>
                    </a:cubicBezTo>
                    <a:cubicBezTo>
                      <a:pt x="1912181" y="829850"/>
                      <a:pt x="1972379" y="872236"/>
                      <a:pt x="1971331" y="956627"/>
                    </a:cubicBezTo>
                    <a:cubicBezTo>
                      <a:pt x="1975236" y="1042829"/>
                      <a:pt x="1958282" y="1125125"/>
                      <a:pt x="1925134" y="1204373"/>
                    </a:cubicBezTo>
                    <a:cubicBezTo>
                      <a:pt x="1917705" y="1211517"/>
                      <a:pt x="1909228" y="1212660"/>
                      <a:pt x="1899798" y="1209135"/>
                    </a:cubicBezTo>
                    <a:cubicBezTo>
                      <a:pt x="1881605" y="1202373"/>
                      <a:pt x="1900560" y="1180465"/>
                      <a:pt x="1884653" y="1172940"/>
                    </a:cubicBezTo>
                    <a:cubicBezTo>
                      <a:pt x="1881986" y="1175607"/>
                      <a:pt x="1879415" y="1177893"/>
                      <a:pt x="1876748" y="1180370"/>
                    </a:cubicBezTo>
                    <a:cubicBezTo>
                      <a:pt x="1865794" y="1200849"/>
                      <a:pt x="1857983" y="1223709"/>
                      <a:pt x="1884939" y="1234472"/>
                    </a:cubicBezTo>
                    <a:cubicBezTo>
                      <a:pt x="1905132" y="1242663"/>
                      <a:pt x="1930374" y="1243521"/>
                      <a:pt x="1938089" y="1212374"/>
                    </a:cubicBezTo>
                    <a:cubicBezTo>
                      <a:pt x="1967140" y="1263999"/>
                      <a:pt x="1947328" y="1288383"/>
                      <a:pt x="1874081" y="1291146"/>
                    </a:cubicBezTo>
                    <a:cubicBezTo>
                      <a:pt x="1840267" y="1282954"/>
                      <a:pt x="1825979" y="1258570"/>
                      <a:pt x="1820550" y="1214565"/>
                    </a:cubicBezTo>
                    <a:cubicBezTo>
                      <a:pt x="1796071" y="1248188"/>
                      <a:pt x="1777211" y="1274001"/>
                      <a:pt x="1758447" y="1299813"/>
                    </a:cubicBezTo>
                    <a:cubicBezTo>
                      <a:pt x="1756733" y="1314768"/>
                      <a:pt x="1744636" y="1325150"/>
                      <a:pt x="1740731" y="1339152"/>
                    </a:cubicBezTo>
                    <a:cubicBezTo>
                      <a:pt x="1728634" y="1361059"/>
                      <a:pt x="1716537" y="1382871"/>
                      <a:pt x="1691486" y="1392968"/>
                    </a:cubicBezTo>
                    <a:cubicBezTo>
                      <a:pt x="1679294" y="1395635"/>
                      <a:pt x="1667674" y="1394777"/>
                      <a:pt x="1657101" y="1387253"/>
                    </a:cubicBezTo>
                    <a:cubicBezTo>
                      <a:pt x="1651862" y="1381824"/>
                      <a:pt x="1650148" y="1375347"/>
                      <a:pt x="1651672" y="1367917"/>
                    </a:cubicBezTo>
                    <a:cubicBezTo>
                      <a:pt x="1676723" y="1338009"/>
                      <a:pt x="1708060" y="1313053"/>
                      <a:pt x="1691010" y="1263999"/>
                    </a:cubicBezTo>
                    <a:cubicBezTo>
                      <a:pt x="1684343" y="1244759"/>
                      <a:pt x="1709012" y="1222851"/>
                      <a:pt x="1717966" y="1201515"/>
                    </a:cubicBezTo>
                    <a:cubicBezTo>
                      <a:pt x="1751018" y="1177322"/>
                      <a:pt x="1761210" y="1137317"/>
                      <a:pt x="1784451" y="1106360"/>
                    </a:cubicBezTo>
                    <a:cubicBezTo>
                      <a:pt x="1885415" y="1091121"/>
                      <a:pt x="1934374" y="1004729"/>
                      <a:pt x="1889321" y="921480"/>
                    </a:cubicBezTo>
                    <a:cubicBezTo>
                      <a:pt x="1884653" y="912908"/>
                      <a:pt x="1880653" y="904335"/>
                      <a:pt x="1868366" y="910622"/>
                    </a:cubicBezTo>
                    <a:cubicBezTo>
                      <a:pt x="1857031" y="905574"/>
                      <a:pt x="1853411" y="894620"/>
                      <a:pt x="1848744" y="884809"/>
                    </a:cubicBezTo>
                    <a:cubicBezTo>
                      <a:pt x="1827122" y="839946"/>
                      <a:pt x="1790641" y="814038"/>
                      <a:pt x="1746541" y="791464"/>
                    </a:cubicBezTo>
                    <a:cubicBezTo>
                      <a:pt x="1696916" y="766128"/>
                      <a:pt x="1641576" y="748792"/>
                      <a:pt x="1599665" y="705453"/>
                    </a:cubicBezTo>
                    <a:cubicBezTo>
                      <a:pt x="1608619" y="725456"/>
                      <a:pt x="1616906" y="743839"/>
                      <a:pt x="1618239" y="763746"/>
                    </a:cubicBezTo>
                    <a:cubicBezTo>
                      <a:pt x="1619858" y="788416"/>
                      <a:pt x="1628145" y="819944"/>
                      <a:pt x="1600428" y="831660"/>
                    </a:cubicBezTo>
                    <a:cubicBezTo>
                      <a:pt x="1576329" y="841851"/>
                      <a:pt x="1548325" y="833088"/>
                      <a:pt x="1529942" y="809371"/>
                    </a:cubicBezTo>
                    <a:cubicBezTo>
                      <a:pt x="1563851" y="745744"/>
                      <a:pt x="1537181" y="688403"/>
                      <a:pt x="1511274" y="630873"/>
                    </a:cubicBezTo>
                    <a:cubicBezTo>
                      <a:pt x="1511845" y="734790"/>
                      <a:pt x="1499081" y="838518"/>
                      <a:pt x="1513940" y="942054"/>
                    </a:cubicBezTo>
                    <a:cubicBezTo>
                      <a:pt x="1520417" y="1000157"/>
                      <a:pt x="1516131" y="1058450"/>
                      <a:pt x="1517655" y="1116648"/>
                    </a:cubicBezTo>
                    <a:cubicBezTo>
                      <a:pt x="1518131" y="1135317"/>
                      <a:pt x="1514321" y="1154652"/>
                      <a:pt x="1525466" y="1171797"/>
                    </a:cubicBezTo>
                    <a:cubicBezTo>
                      <a:pt x="1533562" y="1201230"/>
                      <a:pt x="1523656" y="1231424"/>
                      <a:pt x="1529085" y="1260951"/>
                    </a:cubicBezTo>
                    <a:cubicBezTo>
                      <a:pt x="1526609" y="1273715"/>
                      <a:pt x="1509464" y="1275525"/>
                      <a:pt x="1507749" y="1289145"/>
                    </a:cubicBezTo>
                    <a:cubicBezTo>
                      <a:pt x="1499939" y="1297527"/>
                      <a:pt x="1499653" y="1320578"/>
                      <a:pt x="1478984" y="1304004"/>
                    </a:cubicBezTo>
                    <a:cubicBezTo>
                      <a:pt x="1466030" y="1272000"/>
                      <a:pt x="1472030" y="1238472"/>
                      <a:pt x="1472030" y="1205706"/>
                    </a:cubicBezTo>
                    <a:cubicBezTo>
                      <a:pt x="1472030" y="1174369"/>
                      <a:pt x="1461553" y="1159891"/>
                      <a:pt x="1428120" y="1159510"/>
                    </a:cubicBezTo>
                    <a:cubicBezTo>
                      <a:pt x="1380495" y="1159034"/>
                      <a:pt x="1333632" y="1164177"/>
                      <a:pt x="1286483" y="1168749"/>
                    </a:cubicBezTo>
                    <a:cubicBezTo>
                      <a:pt x="1265624" y="1170845"/>
                      <a:pt x="1262766" y="1179989"/>
                      <a:pt x="1269910" y="1196848"/>
                    </a:cubicBezTo>
                    <a:cubicBezTo>
                      <a:pt x="1273053" y="1204087"/>
                      <a:pt x="1275815" y="1211517"/>
                      <a:pt x="1279816" y="1218279"/>
                    </a:cubicBezTo>
                    <a:cubicBezTo>
                      <a:pt x="1315440" y="1279144"/>
                      <a:pt x="1337252" y="1343724"/>
                      <a:pt x="1339252" y="1415256"/>
                    </a:cubicBezTo>
                    <a:cubicBezTo>
                      <a:pt x="1340109" y="1448022"/>
                      <a:pt x="1347729" y="1480979"/>
                      <a:pt x="1363159" y="1510983"/>
                    </a:cubicBezTo>
                    <a:cubicBezTo>
                      <a:pt x="1365065" y="1518507"/>
                      <a:pt x="1363541" y="1524984"/>
                      <a:pt x="1356873" y="1529652"/>
                    </a:cubicBezTo>
                    <a:cubicBezTo>
                      <a:pt x="1312963" y="1533938"/>
                      <a:pt x="1303819" y="1493647"/>
                      <a:pt x="1281340" y="1473073"/>
                    </a:cubicBezTo>
                    <a:cubicBezTo>
                      <a:pt x="1292389" y="1495838"/>
                      <a:pt x="1274006" y="1513364"/>
                      <a:pt x="1265147" y="1533366"/>
                    </a:cubicBezTo>
                    <a:cubicBezTo>
                      <a:pt x="1210855" y="1586516"/>
                      <a:pt x="1146371" y="1617091"/>
                      <a:pt x="1069599" y="1619568"/>
                    </a:cubicBezTo>
                    <a:cubicBezTo>
                      <a:pt x="1052930" y="1601375"/>
                      <a:pt x="1011592" y="1620425"/>
                      <a:pt x="1009306" y="1580229"/>
                    </a:cubicBezTo>
                    <a:cubicBezTo>
                      <a:pt x="1016926" y="1571466"/>
                      <a:pt x="1027308" y="1564799"/>
                      <a:pt x="1038071" y="1565466"/>
                    </a:cubicBezTo>
                    <a:cubicBezTo>
                      <a:pt x="1098460" y="1569180"/>
                      <a:pt x="1132083" y="1519841"/>
                      <a:pt x="1178279" y="1495838"/>
                    </a:cubicBezTo>
                    <a:cubicBezTo>
                      <a:pt x="1191805" y="1488789"/>
                      <a:pt x="1202759" y="1473359"/>
                      <a:pt x="1203616" y="1457357"/>
                    </a:cubicBezTo>
                    <a:cubicBezTo>
                      <a:pt x="1206854" y="1394873"/>
                      <a:pt x="1226667" y="1332579"/>
                      <a:pt x="1206950" y="1269714"/>
                    </a:cubicBezTo>
                    <a:cubicBezTo>
                      <a:pt x="1200378" y="1248759"/>
                      <a:pt x="1203426" y="1221137"/>
                      <a:pt x="1166564" y="1224185"/>
                    </a:cubicBezTo>
                    <a:cubicBezTo>
                      <a:pt x="1153419" y="1225233"/>
                      <a:pt x="1150943" y="1206373"/>
                      <a:pt x="1147228" y="1194562"/>
                    </a:cubicBezTo>
                    <a:cubicBezTo>
                      <a:pt x="1140560" y="1173607"/>
                      <a:pt x="1137512" y="1151223"/>
                      <a:pt x="1123320" y="1133316"/>
                    </a:cubicBezTo>
                    <a:cubicBezTo>
                      <a:pt x="1110080" y="1116648"/>
                      <a:pt x="1098174" y="1098741"/>
                      <a:pt x="1076648" y="1126935"/>
                    </a:cubicBezTo>
                    <a:cubicBezTo>
                      <a:pt x="1059502" y="1149414"/>
                      <a:pt x="1047501" y="1133602"/>
                      <a:pt x="1047406" y="1115695"/>
                    </a:cubicBezTo>
                    <a:cubicBezTo>
                      <a:pt x="1047406" y="1055211"/>
                      <a:pt x="1014164" y="1027398"/>
                      <a:pt x="958728" y="1018350"/>
                    </a:cubicBezTo>
                    <a:cubicBezTo>
                      <a:pt x="954061" y="1017588"/>
                      <a:pt x="949775" y="1015111"/>
                      <a:pt x="945965" y="1012254"/>
                    </a:cubicBezTo>
                    <a:cubicBezTo>
                      <a:pt x="915675" y="989489"/>
                      <a:pt x="912246" y="947960"/>
                      <a:pt x="879194" y="923385"/>
                    </a:cubicBezTo>
                    <a:cubicBezTo>
                      <a:pt x="861859" y="910526"/>
                      <a:pt x="872146" y="869760"/>
                      <a:pt x="882052" y="842232"/>
                    </a:cubicBezTo>
                    <a:cubicBezTo>
                      <a:pt x="883385" y="837851"/>
                      <a:pt x="885005" y="833660"/>
                      <a:pt x="886624" y="829469"/>
                    </a:cubicBezTo>
                    <a:cubicBezTo>
                      <a:pt x="894435" y="814419"/>
                      <a:pt x="886815" y="798989"/>
                      <a:pt x="887576" y="783844"/>
                    </a:cubicBezTo>
                    <a:cubicBezTo>
                      <a:pt x="888434" y="764223"/>
                      <a:pt x="899197" y="752697"/>
                      <a:pt x="918342" y="748887"/>
                    </a:cubicBezTo>
                    <a:cubicBezTo>
                      <a:pt x="923010" y="748411"/>
                      <a:pt x="927677" y="748601"/>
                      <a:pt x="932248" y="749364"/>
                    </a:cubicBezTo>
                    <a:cubicBezTo>
                      <a:pt x="949299" y="753459"/>
                      <a:pt x="957966" y="766794"/>
                      <a:pt x="966824" y="780034"/>
                    </a:cubicBezTo>
                    <a:cubicBezTo>
                      <a:pt x="975587" y="795655"/>
                      <a:pt x="994161" y="799179"/>
                      <a:pt x="1005782" y="811371"/>
                    </a:cubicBezTo>
                    <a:cubicBezTo>
                      <a:pt x="1017021" y="825278"/>
                      <a:pt x="1028832" y="838994"/>
                      <a:pt x="1033690" y="856805"/>
                    </a:cubicBezTo>
                    <a:cubicBezTo>
                      <a:pt x="1034261" y="870712"/>
                      <a:pt x="1026070" y="877475"/>
                      <a:pt x="1013782" y="880809"/>
                    </a:cubicBezTo>
                    <a:cubicBezTo>
                      <a:pt x="998638" y="885762"/>
                      <a:pt x="974063" y="877380"/>
                      <a:pt x="970539" y="898811"/>
                    </a:cubicBezTo>
                    <a:cubicBezTo>
                      <a:pt x="965777" y="927957"/>
                      <a:pt x="991970" y="940149"/>
                      <a:pt x="1012259" y="953770"/>
                    </a:cubicBezTo>
                    <a:cubicBezTo>
                      <a:pt x="1016068" y="955485"/>
                      <a:pt x="1019879" y="957389"/>
                      <a:pt x="1023594" y="959199"/>
                    </a:cubicBezTo>
                    <a:cubicBezTo>
                      <a:pt x="1049501" y="967391"/>
                      <a:pt x="1074933" y="976916"/>
                      <a:pt x="1100365" y="986346"/>
                    </a:cubicBezTo>
                    <a:cubicBezTo>
                      <a:pt x="1111890" y="991299"/>
                      <a:pt x="1123987" y="991203"/>
                      <a:pt x="1136179" y="990251"/>
                    </a:cubicBezTo>
                    <a:cubicBezTo>
                      <a:pt x="1147419" y="991299"/>
                      <a:pt x="1157324" y="995204"/>
                      <a:pt x="1165135" y="1003586"/>
                    </a:cubicBezTo>
                    <a:cubicBezTo>
                      <a:pt x="1167516" y="1007205"/>
                      <a:pt x="1169231" y="1011206"/>
                      <a:pt x="1170469" y="1015301"/>
                    </a:cubicBezTo>
                    <a:cubicBezTo>
                      <a:pt x="1178946" y="1035018"/>
                      <a:pt x="1160944" y="1063974"/>
                      <a:pt x="1191519" y="1075595"/>
                    </a:cubicBezTo>
                    <a:cubicBezTo>
                      <a:pt x="1207045" y="1022350"/>
                      <a:pt x="1193424" y="968820"/>
                      <a:pt x="1194948" y="915670"/>
                    </a:cubicBezTo>
                    <a:cubicBezTo>
                      <a:pt x="1197996" y="809752"/>
                      <a:pt x="1196282" y="703644"/>
                      <a:pt x="1194948" y="597726"/>
                    </a:cubicBezTo>
                    <a:cubicBezTo>
                      <a:pt x="1194948" y="590201"/>
                      <a:pt x="1210093" y="563340"/>
                      <a:pt x="1178756" y="572484"/>
                    </a:cubicBezTo>
                    <a:cubicBezTo>
                      <a:pt x="1172374" y="654971"/>
                      <a:pt x="1177803" y="737172"/>
                      <a:pt x="1175898" y="819372"/>
                    </a:cubicBezTo>
                    <a:cubicBezTo>
                      <a:pt x="1175327" y="842994"/>
                      <a:pt x="1178279" y="866902"/>
                      <a:pt x="1170088" y="889857"/>
                    </a:cubicBezTo>
                    <a:cubicBezTo>
                      <a:pt x="1155991" y="913765"/>
                      <a:pt x="1142941" y="897572"/>
                      <a:pt x="1129511" y="888905"/>
                    </a:cubicBezTo>
                    <a:cubicBezTo>
                      <a:pt x="1105984" y="858044"/>
                      <a:pt x="1079601" y="828516"/>
                      <a:pt x="1077886" y="786511"/>
                    </a:cubicBezTo>
                    <a:cubicBezTo>
                      <a:pt x="1085030" y="707168"/>
                      <a:pt x="1081505" y="627825"/>
                      <a:pt x="1079791" y="548481"/>
                    </a:cubicBezTo>
                    <a:cubicBezTo>
                      <a:pt x="1084839" y="527622"/>
                      <a:pt x="1092840" y="507524"/>
                      <a:pt x="1096841" y="486378"/>
                    </a:cubicBezTo>
                    <a:cubicBezTo>
                      <a:pt x="1102842" y="472757"/>
                      <a:pt x="1114366" y="465233"/>
                      <a:pt x="1127226" y="459423"/>
                    </a:cubicBezTo>
                    <a:cubicBezTo>
                      <a:pt x="1131226" y="457803"/>
                      <a:pt x="1135512" y="456946"/>
                      <a:pt x="1139893" y="456660"/>
                    </a:cubicBezTo>
                    <a:cubicBezTo>
                      <a:pt x="1152086" y="458756"/>
                      <a:pt x="1164563" y="457613"/>
                      <a:pt x="1176850" y="458851"/>
                    </a:cubicBezTo>
                    <a:cubicBezTo>
                      <a:pt x="1195710" y="469328"/>
                      <a:pt x="1203521" y="486664"/>
                      <a:pt x="1208283" y="505809"/>
                    </a:cubicBezTo>
                    <a:cubicBezTo>
                      <a:pt x="1202377" y="459327"/>
                      <a:pt x="1149704" y="449040"/>
                      <a:pt x="1132655" y="411036"/>
                    </a:cubicBezTo>
                    <a:cubicBezTo>
                      <a:pt x="1116938" y="375888"/>
                      <a:pt x="1091507" y="346075"/>
                      <a:pt x="1077886" y="309785"/>
                    </a:cubicBezTo>
                    <a:cubicBezTo>
                      <a:pt x="1072457" y="286830"/>
                      <a:pt x="1064551" y="264541"/>
                      <a:pt x="1058550" y="241681"/>
                    </a:cubicBezTo>
                    <a:cubicBezTo>
                      <a:pt x="1057026" y="231394"/>
                      <a:pt x="1058074" y="221583"/>
                      <a:pt x="1064360" y="212915"/>
                    </a:cubicBezTo>
                    <a:cubicBezTo>
                      <a:pt x="1094078" y="190722"/>
                      <a:pt x="1119891" y="189103"/>
                      <a:pt x="1138179" y="226822"/>
                    </a:cubicBezTo>
                    <a:cubicBezTo>
                      <a:pt x="1144275" y="235585"/>
                      <a:pt x="1153229" y="250444"/>
                      <a:pt x="1156848" y="227393"/>
                    </a:cubicBezTo>
                    <a:cubicBezTo>
                      <a:pt x="1162849" y="189770"/>
                      <a:pt x="1157324" y="153861"/>
                      <a:pt x="1123035" y="129191"/>
                    </a:cubicBezTo>
                    <a:cubicBezTo>
                      <a:pt x="1093983" y="133382"/>
                      <a:pt x="1068551" y="149384"/>
                      <a:pt x="1039595" y="153670"/>
                    </a:cubicBezTo>
                    <a:cubicBezTo>
                      <a:pt x="1026927" y="150908"/>
                      <a:pt x="1015783" y="144240"/>
                      <a:pt x="1003591" y="140335"/>
                    </a:cubicBezTo>
                    <a:cubicBezTo>
                      <a:pt x="997876" y="137954"/>
                      <a:pt x="992542" y="134906"/>
                      <a:pt x="989208" y="129477"/>
                    </a:cubicBezTo>
                    <a:cubicBezTo>
                      <a:pt x="981493" y="116808"/>
                      <a:pt x="991970" y="87947"/>
                      <a:pt x="966634" y="92615"/>
                    </a:cubicBezTo>
                    <a:cubicBezTo>
                      <a:pt x="944822" y="96615"/>
                      <a:pt x="961014" y="122047"/>
                      <a:pt x="955204" y="136715"/>
                    </a:cubicBezTo>
                    <a:cubicBezTo>
                      <a:pt x="954061" y="139478"/>
                      <a:pt x="952632" y="142050"/>
                      <a:pt x="950251" y="144240"/>
                    </a:cubicBezTo>
                    <a:cubicBezTo>
                      <a:pt x="941869" y="149003"/>
                      <a:pt x="933296" y="148812"/>
                      <a:pt x="924724" y="144812"/>
                    </a:cubicBezTo>
                    <a:cubicBezTo>
                      <a:pt x="909770" y="131477"/>
                      <a:pt x="913580" y="114332"/>
                      <a:pt x="915104" y="97568"/>
                    </a:cubicBezTo>
                    <a:cubicBezTo>
                      <a:pt x="915866" y="89567"/>
                      <a:pt x="921961" y="77851"/>
                      <a:pt x="904816" y="80328"/>
                    </a:cubicBezTo>
                    <a:cubicBezTo>
                      <a:pt x="899102" y="82233"/>
                      <a:pt x="893482" y="83852"/>
                      <a:pt x="887862" y="85471"/>
                    </a:cubicBezTo>
                    <a:cubicBezTo>
                      <a:pt x="864145" y="92615"/>
                      <a:pt x="851667" y="110808"/>
                      <a:pt x="841761" y="131572"/>
                    </a:cubicBezTo>
                    <a:cubicBezTo>
                      <a:pt x="841285" y="135668"/>
                      <a:pt x="840618" y="139668"/>
                      <a:pt x="840047" y="143669"/>
                    </a:cubicBezTo>
                    <a:cubicBezTo>
                      <a:pt x="839761" y="149860"/>
                      <a:pt x="839475" y="155956"/>
                      <a:pt x="839190" y="162147"/>
                    </a:cubicBezTo>
                    <a:cubicBezTo>
                      <a:pt x="838808" y="170434"/>
                      <a:pt x="837665" y="178530"/>
                      <a:pt x="834427" y="186245"/>
                    </a:cubicBezTo>
                    <a:cubicBezTo>
                      <a:pt x="829283" y="198533"/>
                      <a:pt x="813757" y="204438"/>
                      <a:pt x="813472" y="219869"/>
                    </a:cubicBezTo>
                    <a:cubicBezTo>
                      <a:pt x="814805" y="239109"/>
                      <a:pt x="830045" y="251873"/>
                      <a:pt x="836332" y="268732"/>
                    </a:cubicBezTo>
                    <a:cubicBezTo>
                      <a:pt x="843857" y="304546"/>
                      <a:pt x="862049" y="337312"/>
                      <a:pt x="865193" y="374269"/>
                    </a:cubicBezTo>
                    <a:cubicBezTo>
                      <a:pt x="864907" y="383699"/>
                      <a:pt x="862049" y="392652"/>
                      <a:pt x="859287" y="401511"/>
                    </a:cubicBezTo>
                    <a:cubicBezTo>
                      <a:pt x="836427" y="453041"/>
                      <a:pt x="805852" y="498189"/>
                      <a:pt x="755179" y="526574"/>
                    </a:cubicBezTo>
                    <a:cubicBezTo>
                      <a:pt x="744606" y="530955"/>
                      <a:pt x="734033" y="536289"/>
                      <a:pt x="722222" y="530670"/>
                    </a:cubicBezTo>
                    <a:cubicBezTo>
                      <a:pt x="711364" y="514858"/>
                      <a:pt x="722985" y="499047"/>
                      <a:pt x="722889" y="481997"/>
                    </a:cubicBezTo>
                    <a:cubicBezTo>
                      <a:pt x="704506" y="507238"/>
                      <a:pt x="678408" y="521335"/>
                      <a:pt x="655547" y="539337"/>
                    </a:cubicBezTo>
                    <a:cubicBezTo>
                      <a:pt x="648499" y="545148"/>
                      <a:pt x="642212" y="552005"/>
                      <a:pt x="634116" y="556482"/>
                    </a:cubicBezTo>
                    <a:cubicBezTo>
                      <a:pt x="588301" y="576485"/>
                      <a:pt x="541152" y="590963"/>
                      <a:pt x="490670" y="591630"/>
                    </a:cubicBezTo>
                    <a:cubicBezTo>
                      <a:pt x="476477" y="594582"/>
                      <a:pt x="471239" y="607536"/>
                      <a:pt x="463047" y="617061"/>
                    </a:cubicBezTo>
                    <a:cubicBezTo>
                      <a:pt x="431710" y="668782"/>
                      <a:pt x="425233" y="726885"/>
                      <a:pt x="418946" y="785178"/>
                    </a:cubicBezTo>
                    <a:cubicBezTo>
                      <a:pt x="416851" y="805085"/>
                      <a:pt x="432757" y="815848"/>
                      <a:pt x="440854" y="830802"/>
                    </a:cubicBezTo>
                    <a:cubicBezTo>
                      <a:pt x="454760" y="856329"/>
                      <a:pt x="468381" y="883380"/>
                      <a:pt x="431519" y="903002"/>
                    </a:cubicBezTo>
                    <a:cubicBezTo>
                      <a:pt x="421994" y="898716"/>
                      <a:pt x="419041" y="889857"/>
                      <a:pt x="418089" y="880904"/>
                    </a:cubicBezTo>
                    <a:cubicBezTo>
                      <a:pt x="414565" y="846519"/>
                      <a:pt x="394657" y="847566"/>
                      <a:pt x="369988" y="858044"/>
                    </a:cubicBezTo>
                    <a:cubicBezTo>
                      <a:pt x="345223" y="858996"/>
                      <a:pt x="343127" y="840803"/>
                      <a:pt x="341603" y="823373"/>
                    </a:cubicBezTo>
                    <a:cubicBezTo>
                      <a:pt x="337698" y="780701"/>
                      <a:pt x="341127" y="738981"/>
                      <a:pt x="355415" y="712597"/>
                    </a:cubicBezTo>
                    <a:cubicBezTo>
                      <a:pt x="343794" y="770033"/>
                      <a:pt x="290359" y="842328"/>
                      <a:pt x="372369" y="906907"/>
                    </a:cubicBezTo>
                    <a:cubicBezTo>
                      <a:pt x="370560" y="920051"/>
                      <a:pt x="359034" y="931863"/>
                      <a:pt x="366559" y="946436"/>
                    </a:cubicBezTo>
                    <a:cubicBezTo>
                      <a:pt x="363606" y="952246"/>
                      <a:pt x="359320" y="957675"/>
                      <a:pt x="353129" y="958723"/>
                    </a:cubicBezTo>
                    <a:cubicBezTo>
                      <a:pt x="322172" y="963867"/>
                      <a:pt x="324268" y="977011"/>
                      <a:pt x="337984" y="1000633"/>
                    </a:cubicBezTo>
                    <a:cubicBezTo>
                      <a:pt x="357415" y="1033875"/>
                      <a:pt x="349700" y="1043305"/>
                      <a:pt x="306837" y="1046258"/>
                    </a:cubicBezTo>
                    <a:cubicBezTo>
                      <a:pt x="271785" y="1029684"/>
                      <a:pt x="255117" y="1000824"/>
                      <a:pt x="254926" y="963295"/>
                    </a:cubicBezTo>
                    <a:cubicBezTo>
                      <a:pt x="254735" y="935006"/>
                      <a:pt x="244639" y="907479"/>
                      <a:pt x="248925" y="878999"/>
                    </a:cubicBezTo>
                    <a:cubicBezTo>
                      <a:pt x="250926" y="870141"/>
                      <a:pt x="255973" y="862711"/>
                      <a:pt x="260069" y="854710"/>
                    </a:cubicBezTo>
                    <a:cubicBezTo>
                      <a:pt x="262641" y="849567"/>
                      <a:pt x="270832" y="844233"/>
                      <a:pt x="262927" y="836994"/>
                    </a:cubicBezTo>
                    <a:cubicBezTo>
                      <a:pt x="259879" y="842613"/>
                      <a:pt x="255211" y="845852"/>
                      <a:pt x="248925" y="846900"/>
                    </a:cubicBezTo>
                    <a:cubicBezTo>
                      <a:pt x="201776" y="831755"/>
                      <a:pt x="157295" y="847090"/>
                      <a:pt x="112527" y="858520"/>
                    </a:cubicBezTo>
                    <a:cubicBezTo>
                      <a:pt x="106050" y="858901"/>
                      <a:pt x="100145" y="857472"/>
                      <a:pt x="95191" y="852996"/>
                    </a:cubicBezTo>
                    <a:cubicBezTo>
                      <a:pt x="89001" y="845090"/>
                      <a:pt x="92143" y="834803"/>
                      <a:pt x="88619" y="826230"/>
                    </a:cubicBezTo>
                    <a:cubicBezTo>
                      <a:pt x="86048" y="819753"/>
                      <a:pt x="81857" y="813467"/>
                      <a:pt x="86619" y="806323"/>
                    </a:cubicBezTo>
                    <a:cubicBezTo>
                      <a:pt x="84333" y="776319"/>
                      <a:pt x="54425" y="791655"/>
                      <a:pt x="40709" y="778605"/>
                    </a:cubicBezTo>
                    <a:cubicBezTo>
                      <a:pt x="28898" y="767461"/>
                      <a:pt x="10133" y="764318"/>
                      <a:pt x="323" y="749173"/>
                    </a:cubicBezTo>
                    <a:cubicBezTo>
                      <a:pt x="-2058" y="734124"/>
                      <a:pt x="9181" y="732695"/>
                      <a:pt x="19373" y="730123"/>
                    </a:cubicBezTo>
                    <a:cubicBezTo>
                      <a:pt x="75475" y="744792"/>
                      <a:pt x="130625" y="767747"/>
                      <a:pt x="190632" y="753078"/>
                    </a:cubicBezTo>
                    <a:cubicBezTo>
                      <a:pt x="184536" y="754126"/>
                      <a:pt x="193013" y="749364"/>
                      <a:pt x="190632" y="750221"/>
                    </a:cubicBezTo>
                    <a:cubicBezTo>
                      <a:pt x="161010" y="760889"/>
                      <a:pt x="133006" y="766318"/>
                      <a:pt x="112242" y="734790"/>
                    </a:cubicBezTo>
                    <a:cubicBezTo>
                      <a:pt x="108431" y="729075"/>
                      <a:pt x="112336" y="722884"/>
                      <a:pt x="116242" y="717741"/>
                    </a:cubicBezTo>
                    <a:cubicBezTo>
                      <a:pt x="187584" y="697167"/>
                      <a:pt x="256069" y="672401"/>
                      <a:pt x="298646" y="604679"/>
                    </a:cubicBezTo>
                    <a:cubicBezTo>
                      <a:pt x="315505" y="577818"/>
                      <a:pt x="328745" y="552672"/>
                      <a:pt x="303408" y="524192"/>
                    </a:cubicBezTo>
                    <a:cubicBezTo>
                      <a:pt x="295216" y="512096"/>
                      <a:pt x="294455" y="497142"/>
                      <a:pt x="287597" y="484473"/>
                    </a:cubicBezTo>
                    <a:cubicBezTo>
                      <a:pt x="282358" y="475710"/>
                      <a:pt x="273024" y="472376"/>
                      <a:pt x="264642" y="467805"/>
                    </a:cubicBezTo>
                    <a:cubicBezTo>
                      <a:pt x="252925" y="459042"/>
                      <a:pt x="240829" y="450469"/>
                      <a:pt x="239115" y="434181"/>
                    </a:cubicBezTo>
                    <a:close/>
                  </a:path>
                </a:pathLst>
              </a:custGeom>
              <a:solidFill>
                <a:srgbClr val="041A25"/>
              </a:solidFill>
              <a:ln w="9525"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271EE6AE-47A6-CA51-5542-EA92335480A4}"/>
                  </a:ext>
                </a:extLst>
              </p:cNvPr>
              <p:cNvSpPr/>
              <p:nvPr/>
            </p:nvSpPr>
            <p:spPr>
              <a:xfrm>
                <a:off x="10385834" y="3898127"/>
                <a:ext cx="346816" cy="388612"/>
              </a:xfrm>
              <a:custGeom>
                <a:avLst/>
                <a:gdLst>
                  <a:gd name="connsiteX0" fmla="*/ 234731 w 346816"/>
                  <a:gd name="connsiteY0" fmla="*/ 16552 h 388612"/>
                  <a:gd name="connsiteX1" fmla="*/ 199869 w 346816"/>
                  <a:gd name="connsiteY1" fmla="*/ 39698 h 388612"/>
                  <a:gd name="connsiteX2" fmla="*/ 204251 w 346816"/>
                  <a:gd name="connsiteY2" fmla="*/ 53414 h 388612"/>
                  <a:gd name="connsiteX3" fmla="*/ 218157 w 346816"/>
                  <a:gd name="connsiteY3" fmla="*/ 42841 h 388612"/>
                  <a:gd name="connsiteX4" fmla="*/ 186629 w 346816"/>
                  <a:gd name="connsiteY4" fmla="*/ 119803 h 388612"/>
                  <a:gd name="connsiteX5" fmla="*/ 154435 w 346816"/>
                  <a:gd name="connsiteY5" fmla="*/ 126566 h 388612"/>
                  <a:gd name="connsiteX6" fmla="*/ 159007 w 346816"/>
                  <a:gd name="connsiteY6" fmla="*/ 141329 h 388612"/>
                  <a:gd name="connsiteX7" fmla="*/ 154054 w 346816"/>
                  <a:gd name="connsiteY7" fmla="*/ 152664 h 388612"/>
                  <a:gd name="connsiteX8" fmla="*/ 98618 w 346816"/>
                  <a:gd name="connsiteY8" fmla="*/ 152474 h 388612"/>
                  <a:gd name="connsiteX9" fmla="*/ 67757 w 346816"/>
                  <a:gd name="connsiteY9" fmla="*/ 170762 h 388612"/>
                  <a:gd name="connsiteX10" fmla="*/ 102333 w 346816"/>
                  <a:gd name="connsiteY10" fmla="*/ 255820 h 388612"/>
                  <a:gd name="connsiteX11" fmla="*/ 176533 w 346816"/>
                  <a:gd name="connsiteY11" fmla="*/ 259725 h 388612"/>
                  <a:gd name="connsiteX12" fmla="*/ 206156 w 346816"/>
                  <a:gd name="connsiteY12" fmla="*/ 256963 h 388612"/>
                  <a:gd name="connsiteX13" fmla="*/ 207394 w 346816"/>
                  <a:gd name="connsiteY13" fmla="*/ 292396 h 388612"/>
                  <a:gd name="connsiteX14" fmla="*/ 195869 w 346816"/>
                  <a:gd name="connsiteY14" fmla="*/ 315923 h 388612"/>
                  <a:gd name="connsiteX15" fmla="*/ 140242 w 346816"/>
                  <a:gd name="connsiteY15" fmla="*/ 319542 h 388612"/>
                  <a:gd name="connsiteX16" fmla="*/ 270354 w 346816"/>
                  <a:gd name="connsiteY16" fmla="*/ 285538 h 388612"/>
                  <a:gd name="connsiteX17" fmla="*/ 281879 w 346816"/>
                  <a:gd name="connsiteY17" fmla="*/ 277346 h 388612"/>
                  <a:gd name="connsiteX18" fmla="*/ 340267 w 346816"/>
                  <a:gd name="connsiteY18" fmla="*/ 270298 h 388612"/>
                  <a:gd name="connsiteX19" fmla="*/ 320456 w 346816"/>
                  <a:gd name="connsiteY19" fmla="*/ 337259 h 388612"/>
                  <a:gd name="connsiteX20" fmla="*/ 86522 w 346816"/>
                  <a:gd name="connsiteY20" fmla="*/ 353165 h 388612"/>
                  <a:gd name="connsiteX21" fmla="*/ 45850 w 346816"/>
                  <a:gd name="connsiteY21" fmla="*/ 313732 h 388612"/>
                  <a:gd name="connsiteX22" fmla="*/ 22418 w 346816"/>
                  <a:gd name="connsiteY22" fmla="*/ 43032 h 388612"/>
                  <a:gd name="connsiteX23" fmla="*/ 36325 w 346816"/>
                  <a:gd name="connsiteY23" fmla="*/ 39221 h 388612"/>
                  <a:gd name="connsiteX24" fmla="*/ 65281 w 346816"/>
                  <a:gd name="connsiteY24" fmla="*/ 68368 h 388612"/>
                  <a:gd name="connsiteX25" fmla="*/ 74425 w 346816"/>
                  <a:gd name="connsiteY25" fmla="*/ 85703 h 388612"/>
                  <a:gd name="connsiteX26" fmla="*/ 135575 w 346816"/>
                  <a:gd name="connsiteY26" fmla="*/ 69797 h 388612"/>
                  <a:gd name="connsiteX27" fmla="*/ 166722 w 346816"/>
                  <a:gd name="connsiteY27" fmla="*/ 19409 h 388612"/>
                  <a:gd name="connsiteX28" fmla="*/ 234635 w 346816"/>
                  <a:gd name="connsiteY28" fmla="*/ 16647 h 38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6816" h="388612">
                    <a:moveTo>
                      <a:pt x="234731" y="16552"/>
                    </a:moveTo>
                    <a:cubicBezTo>
                      <a:pt x="227110" y="30268"/>
                      <a:pt x="201298" y="16838"/>
                      <a:pt x="199869" y="39698"/>
                    </a:cubicBezTo>
                    <a:cubicBezTo>
                      <a:pt x="199584" y="44936"/>
                      <a:pt x="194535" y="53319"/>
                      <a:pt x="204251" y="53414"/>
                    </a:cubicBezTo>
                    <a:cubicBezTo>
                      <a:pt x="208822" y="53414"/>
                      <a:pt x="213490" y="46556"/>
                      <a:pt x="218157" y="42841"/>
                    </a:cubicBezTo>
                    <a:cubicBezTo>
                      <a:pt x="228920" y="77226"/>
                      <a:pt x="206060" y="97800"/>
                      <a:pt x="186629" y="119803"/>
                    </a:cubicBezTo>
                    <a:cubicBezTo>
                      <a:pt x="176056" y="121422"/>
                      <a:pt x="166151" y="116183"/>
                      <a:pt x="154435" y="126566"/>
                    </a:cubicBezTo>
                    <a:cubicBezTo>
                      <a:pt x="138623" y="140567"/>
                      <a:pt x="164436" y="134853"/>
                      <a:pt x="159007" y="141329"/>
                    </a:cubicBezTo>
                    <a:cubicBezTo>
                      <a:pt x="159102" y="145997"/>
                      <a:pt x="157388" y="149616"/>
                      <a:pt x="154054" y="152664"/>
                    </a:cubicBezTo>
                    <a:cubicBezTo>
                      <a:pt x="135480" y="162951"/>
                      <a:pt x="117097" y="153807"/>
                      <a:pt x="98618" y="152474"/>
                    </a:cubicBezTo>
                    <a:cubicBezTo>
                      <a:pt x="84141" y="151426"/>
                      <a:pt x="66519" y="150188"/>
                      <a:pt x="67757" y="170762"/>
                    </a:cubicBezTo>
                    <a:cubicBezTo>
                      <a:pt x="69567" y="202385"/>
                      <a:pt x="76711" y="233817"/>
                      <a:pt x="102333" y="255820"/>
                    </a:cubicBezTo>
                    <a:cubicBezTo>
                      <a:pt x="125193" y="275441"/>
                      <a:pt x="150530" y="276108"/>
                      <a:pt x="176533" y="259725"/>
                    </a:cubicBezTo>
                    <a:cubicBezTo>
                      <a:pt x="185296" y="254201"/>
                      <a:pt x="196535" y="245819"/>
                      <a:pt x="206156" y="256963"/>
                    </a:cubicBezTo>
                    <a:cubicBezTo>
                      <a:pt x="215204" y="267440"/>
                      <a:pt x="213300" y="280204"/>
                      <a:pt x="207394" y="292396"/>
                    </a:cubicBezTo>
                    <a:cubicBezTo>
                      <a:pt x="203584" y="300207"/>
                      <a:pt x="191106" y="303921"/>
                      <a:pt x="195869" y="315923"/>
                    </a:cubicBezTo>
                    <a:cubicBezTo>
                      <a:pt x="180438" y="335354"/>
                      <a:pt x="162722" y="330115"/>
                      <a:pt x="140242" y="319542"/>
                    </a:cubicBezTo>
                    <a:cubicBezTo>
                      <a:pt x="200060" y="337068"/>
                      <a:pt x="224444" y="330210"/>
                      <a:pt x="270354" y="285538"/>
                    </a:cubicBezTo>
                    <a:cubicBezTo>
                      <a:pt x="273974" y="282299"/>
                      <a:pt x="277403" y="278490"/>
                      <a:pt x="281879" y="277346"/>
                    </a:cubicBezTo>
                    <a:cubicBezTo>
                      <a:pt x="301501" y="272679"/>
                      <a:pt x="323313" y="246295"/>
                      <a:pt x="340267" y="270298"/>
                    </a:cubicBezTo>
                    <a:cubicBezTo>
                      <a:pt x="357222" y="294301"/>
                      <a:pt x="337886" y="318494"/>
                      <a:pt x="320456" y="337259"/>
                    </a:cubicBezTo>
                    <a:cubicBezTo>
                      <a:pt x="263115" y="398981"/>
                      <a:pt x="152815" y="406029"/>
                      <a:pt x="86522" y="353165"/>
                    </a:cubicBezTo>
                    <a:cubicBezTo>
                      <a:pt x="71663" y="341354"/>
                      <a:pt x="59757" y="326495"/>
                      <a:pt x="45850" y="313732"/>
                    </a:cubicBezTo>
                    <a:cubicBezTo>
                      <a:pt x="-7871" y="227436"/>
                      <a:pt x="-12634" y="136948"/>
                      <a:pt x="22418" y="43032"/>
                    </a:cubicBezTo>
                    <a:cubicBezTo>
                      <a:pt x="26609" y="40269"/>
                      <a:pt x="31276" y="38936"/>
                      <a:pt x="36325" y="39221"/>
                    </a:cubicBezTo>
                    <a:cubicBezTo>
                      <a:pt x="51565" y="43412"/>
                      <a:pt x="56994" y="57319"/>
                      <a:pt x="65281" y="68368"/>
                    </a:cubicBezTo>
                    <a:cubicBezTo>
                      <a:pt x="68615" y="73988"/>
                      <a:pt x="71567" y="79798"/>
                      <a:pt x="74425" y="85703"/>
                    </a:cubicBezTo>
                    <a:cubicBezTo>
                      <a:pt x="102619" y="110373"/>
                      <a:pt x="118240" y="85037"/>
                      <a:pt x="135575" y="69797"/>
                    </a:cubicBezTo>
                    <a:cubicBezTo>
                      <a:pt x="150816" y="56366"/>
                      <a:pt x="151768" y="33507"/>
                      <a:pt x="166722" y="19409"/>
                    </a:cubicBezTo>
                    <a:cubicBezTo>
                      <a:pt x="189106" y="12266"/>
                      <a:pt x="210537" y="-18786"/>
                      <a:pt x="234635" y="16647"/>
                    </a:cubicBezTo>
                    <a:close/>
                  </a:path>
                </a:pathLst>
              </a:custGeom>
              <a:solidFill>
                <a:srgbClr val="0A1C23"/>
              </a:solidFill>
              <a:ln w="9525"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94F03E55-AF10-6280-02D4-5D340BF4B8E3}"/>
                  </a:ext>
                </a:extLst>
              </p:cNvPr>
              <p:cNvSpPr/>
              <p:nvPr/>
            </p:nvSpPr>
            <p:spPr>
              <a:xfrm>
                <a:off x="10441552" y="3730500"/>
                <a:ext cx="267125" cy="193925"/>
              </a:xfrm>
              <a:custGeom>
                <a:avLst/>
                <a:gdLst>
                  <a:gd name="connsiteX0" fmla="*/ 179013 w 267125"/>
                  <a:gd name="connsiteY0" fmla="*/ 184179 h 193925"/>
                  <a:gd name="connsiteX1" fmla="*/ 108814 w 267125"/>
                  <a:gd name="connsiteY1" fmla="*/ 192942 h 193925"/>
                  <a:gd name="connsiteX2" fmla="*/ 89764 w 267125"/>
                  <a:gd name="connsiteY2" fmla="*/ 183607 h 193925"/>
                  <a:gd name="connsiteX3" fmla="*/ 16612 w 267125"/>
                  <a:gd name="connsiteY3" fmla="*/ 147984 h 193925"/>
                  <a:gd name="connsiteX4" fmla="*/ 7277 w 267125"/>
                  <a:gd name="connsiteY4" fmla="*/ 138459 h 193925"/>
                  <a:gd name="connsiteX5" fmla="*/ 28899 w 267125"/>
                  <a:gd name="connsiteY5" fmla="*/ 78356 h 193925"/>
                  <a:gd name="connsiteX6" fmla="*/ 35662 w 267125"/>
                  <a:gd name="connsiteY6" fmla="*/ 77404 h 193925"/>
                  <a:gd name="connsiteX7" fmla="*/ 71000 w 267125"/>
                  <a:gd name="connsiteY7" fmla="*/ 78356 h 193925"/>
                  <a:gd name="connsiteX8" fmla="*/ 97765 w 267125"/>
                  <a:gd name="connsiteY8" fmla="*/ 112265 h 193925"/>
                  <a:gd name="connsiteX9" fmla="*/ 113100 w 267125"/>
                  <a:gd name="connsiteY9" fmla="*/ 121981 h 193925"/>
                  <a:gd name="connsiteX10" fmla="*/ 134626 w 267125"/>
                  <a:gd name="connsiteY10" fmla="*/ 150175 h 193925"/>
                  <a:gd name="connsiteX11" fmla="*/ 168821 w 267125"/>
                  <a:gd name="connsiteY11" fmla="*/ 144650 h 193925"/>
                  <a:gd name="connsiteX12" fmla="*/ 206159 w 267125"/>
                  <a:gd name="connsiteY12" fmla="*/ 109693 h 193925"/>
                  <a:gd name="connsiteX13" fmla="*/ 180918 w 267125"/>
                  <a:gd name="connsiteY13" fmla="*/ 58544 h 193925"/>
                  <a:gd name="connsiteX14" fmla="*/ 145104 w 267125"/>
                  <a:gd name="connsiteY14" fmla="*/ 39304 h 193925"/>
                  <a:gd name="connsiteX15" fmla="*/ 181680 w 267125"/>
                  <a:gd name="connsiteY15" fmla="*/ 10919 h 193925"/>
                  <a:gd name="connsiteX16" fmla="*/ 221304 w 267125"/>
                  <a:gd name="connsiteY16" fmla="*/ 5681 h 193925"/>
                  <a:gd name="connsiteX17" fmla="*/ 235115 w 267125"/>
                  <a:gd name="connsiteY17" fmla="*/ 1871 h 193925"/>
                  <a:gd name="connsiteX18" fmla="*/ 179109 w 267125"/>
                  <a:gd name="connsiteY18" fmla="*/ 184369 h 19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125" h="193925">
                    <a:moveTo>
                      <a:pt x="179013" y="184179"/>
                    </a:moveTo>
                    <a:cubicBezTo>
                      <a:pt x="152438" y="161605"/>
                      <a:pt x="133483" y="200467"/>
                      <a:pt x="108814" y="192942"/>
                    </a:cubicBezTo>
                    <a:cubicBezTo>
                      <a:pt x="100051" y="194656"/>
                      <a:pt x="92050" y="190370"/>
                      <a:pt x="89764" y="183607"/>
                    </a:cubicBezTo>
                    <a:cubicBezTo>
                      <a:pt x="77191" y="146555"/>
                      <a:pt x="48330" y="144841"/>
                      <a:pt x="16612" y="147984"/>
                    </a:cubicBezTo>
                    <a:cubicBezTo>
                      <a:pt x="12707" y="145603"/>
                      <a:pt x="9563" y="142364"/>
                      <a:pt x="7277" y="138459"/>
                    </a:cubicBezTo>
                    <a:cubicBezTo>
                      <a:pt x="-6343" y="111027"/>
                      <a:pt x="-1772" y="89977"/>
                      <a:pt x="28899" y="78356"/>
                    </a:cubicBezTo>
                    <a:cubicBezTo>
                      <a:pt x="31185" y="77975"/>
                      <a:pt x="33376" y="77689"/>
                      <a:pt x="35662" y="77404"/>
                    </a:cubicBezTo>
                    <a:cubicBezTo>
                      <a:pt x="47473" y="77689"/>
                      <a:pt x="59189" y="78071"/>
                      <a:pt x="71000" y="78356"/>
                    </a:cubicBezTo>
                    <a:cubicBezTo>
                      <a:pt x="77286" y="91786"/>
                      <a:pt x="70428" y="115409"/>
                      <a:pt x="97765" y="112265"/>
                    </a:cubicBezTo>
                    <a:cubicBezTo>
                      <a:pt x="103956" y="113885"/>
                      <a:pt x="108814" y="117409"/>
                      <a:pt x="113100" y="121981"/>
                    </a:cubicBezTo>
                    <a:cubicBezTo>
                      <a:pt x="120530" y="131220"/>
                      <a:pt x="125673" y="142079"/>
                      <a:pt x="134626" y="150175"/>
                    </a:cubicBezTo>
                    <a:cubicBezTo>
                      <a:pt x="147676" y="158081"/>
                      <a:pt x="158058" y="150175"/>
                      <a:pt x="168821" y="144650"/>
                    </a:cubicBezTo>
                    <a:cubicBezTo>
                      <a:pt x="183680" y="135506"/>
                      <a:pt x="196825" y="124552"/>
                      <a:pt x="206159" y="109693"/>
                    </a:cubicBezTo>
                    <a:cubicBezTo>
                      <a:pt x="225876" y="78071"/>
                      <a:pt x="217685" y="61211"/>
                      <a:pt x="180918" y="58544"/>
                    </a:cubicBezTo>
                    <a:cubicBezTo>
                      <a:pt x="165678" y="57401"/>
                      <a:pt x="145580" y="61497"/>
                      <a:pt x="145104" y="39304"/>
                    </a:cubicBezTo>
                    <a:cubicBezTo>
                      <a:pt x="144628" y="17492"/>
                      <a:pt x="164249" y="14443"/>
                      <a:pt x="181680" y="10919"/>
                    </a:cubicBezTo>
                    <a:cubicBezTo>
                      <a:pt x="194920" y="8252"/>
                      <a:pt x="209779" y="18920"/>
                      <a:pt x="221304" y="5681"/>
                    </a:cubicBezTo>
                    <a:cubicBezTo>
                      <a:pt x="224924" y="823"/>
                      <a:pt x="229115" y="-2130"/>
                      <a:pt x="235115" y="1871"/>
                    </a:cubicBezTo>
                    <a:cubicBezTo>
                      <a:pt x="293123" y="66164"/>
                      <a:pt x="271025" y="138173"/>
                      <a:pt x="179109" y="184369"/>
                    </a:cubicBezTo>
                    <a:close/>
                  </a:path>
                </a:pathLst>
              </a:custGeom>
              <a:solidFill>
                <a:srgbClr val="0D1B1F"/>
              </a:solidFill>
              <a:ln w="9525"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01568013-A0F9-D8FF-DAEB-C5B1FC3D92F6}"/>
                  </a:ext>
                </a:extLst>
              </p:cNvPr>
              <p:cNvSpPr/>
              <p:nvPr/>
            </p:nvSpPr>
            <p:spPr>
              <a:xfrm>
                <a:off x="10616732" y="3886580"/>
                <a:ext cx="127944" cy="162309"/>
              </a:xfrm>
              <a:custGeom>
                <a:avLst/>
                <a:gdLst>
                  <a:gd name="connsiteX0" fmla="*/ 114703 w 127944"/>
                  <a:gd name="connsiteY0" fmla="*/ 95 h 162309"/>
                  <a:gd name="connsiteX1" fmla="*/ 124038 w 127944"/>
                  <a:gd name="connsiteY1" fmla="*/ 40291 h 162309"/>
                  <a:gd name="connsiteX2" fmla="*/ 15548 w 127944"/>
                  <a:gd name="connsiteY2" fmla="*/ 161544 h 162309"/>
                  <a:gd name="connsiteX3" fmla="*/ 594 w 127944"/>
                  <a:gd name="connsiteY3" fmla="*/ 151352 h 162309"/>
                  <a:gd name="connsiteX4" fmla="*/ 15834 w 127944"/>
                  <a:gd name="connsiteY4" fmla="*/ 47244 h 162309"/>
                  <a:gd name="connsiteX5" fmla="*/ 114703 w 127944"/>
                  <a:gd name="connsiteY5" fmla="*/ 0 h 16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4" h="162309">
                    <a:moveTo>
                      <a:pt x="114703" y="95"/>
                    </a:moveTo>
                    <a:cubicBezTo>
                      <a:pt x="130229" y="10668"/>
                      <a:pt x="130325" y="24289"/>
                      <a:pt x="124038" y="40291"/>
                    </a:cubicBezTo>
                    <a:cubicBezTo>
                      <a:pt x="102702" y="94012"/>
                      <a:pt x="72794" y="139922"/>
                      <a:pt x="15548" y="161544"/>
                    </a:cubicBezTo>
                    <a:cubicBezTo>
                      <a:pt x="6786" y="163449"/>
                      <a:pt x="-2454" y="162401"/>
                      <a:pt x="594" y="151352"/>
                    </a:cubicBezTo>
                    <a:cubicBezTo>
                      <a:pt x="9834" y="117158"/>
                      <a:pt x="13358" y="82296"/>
                      <a:pt x="15834" y="47244"/>
                    </a:cubicBezTo>
                    <a:cubicBezTo>
                      <a:pt x="40599" y="14478"/>
                      <a:pt x="81557" y="15431"/>
                      <a:pt x="114703" y="0"/>
                    </a:cubicBezTo>
                    <a:close/>
                  </a:path>
                </a:pathLst>
              </a:custGeom>
              <a:solidFill>
                <a:srgbClr val="C79F3C"/>
              </a:solidFill>
              <a:ln w="9525"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970C12FD-1E14-D823-63AC-6CB385875BCC}"/>
                  </a:ext>
                </a:extLst>
              </p:cNvPr>
              <p:cNvSpPr/>
              <p:nvPr/>
            </p:nvSpPr>
            <p:spPr>
              <a:xfrm>
                <a:off x="10540270" y="3932990"/>
                <a:ext cx="105612" cy="123963"/>
              </a:xfrm>
              <a:custGeom>
                <a:avLst/>
                <a:gdLst>
                  <a:gd name="connsiteX0" fmla="*/ 92297 w 105612"/>
                  <a:gd name="connsiteY0" fmla="*/ 834 h 123963"/>
                  <a:gd name="connsiteX1" fmla="*/ 92011 w 105612"/>
                  <a:gd name="connsiteY1" fmla="*/ 115134 h 123963"/>
                  <a:gd name="connsiteX2" fmla="*/ 61150 w 105612"/>
                  <a:gd name="connsiteY2" fmla="*/ 123802 h 123963"/>
                  <a:gd name="connsiteX3" fmla="*/ 0 w 105612"/>
                  <a:gd name="connsiteY3" fmla="*/ 110848 h 123963"/>
                  <a:gd name="connsiteX4" fmla="*/ 6191 w 105612"/>
                  <a:gd name="connsiteY4" fmla="*/ 101799 h 123963"/>
                  <a:gd name="connsiteX5" fmla="*/ 16954 w 105612"/>
                  <a:gd name="connsiteY5" fmla="*/ 92560 h 123963"/>
                  <a:gd name="connsiteX6" fmla="*/ 63627 w 105612"/>
                  <a:gd name="connsiteY6" fmla="*/ 7978 h 123963"/>
                  <a:gd name="connsiteX7" fmla="*/ 92297 w 105612"/>
                  <a:gd name="connsiteY7" fmla="*/ 834 h 12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12" h="123963">
                    <a:moveTo>
                      <a:pt x="92297" y="834"/>
                    </a:moveTo>
                    <a:cubicBezTo>
                      <a:pt x="128111" y="39029"/>
                      <a:pt x="78867" y="77034"/>
                      <a:pt x="92011" y="115134"/>
                    </a:cubicBezTo>
                    <a:cubicBezTo>
                      <a:pt x="83344" y="123707"/>
                      <a:pt x="72199" y="123707"/>
                      <a:pt x="61150" y="123802"/>
                    </a:cubicBezTo>
                    <a:cubicBezTo>
                      <a:pt x="27746" y="124878"/>
                      <a:pt x="7362" y="120564"/>
                      <a:pt x="0" y="110848"/>
                    </a:cubicBezTo>
                    <a:cubicBezTo>
                      <a:pt x="2095" y="107800"/>
                      <a:pt x="4096" y="104847"/>
                      <a:pt x="6191" y="101799"/>
                    </a:cubicBezTo>
                    <a:cubicBezTo>
                      <a:pt x="7620" y="96179"/>
                      <a:pt x="11144" y="93036"/>
                      <a:pt x="16954" y="92560"/>
                    </a:cubicBezTo>
                    <a:cubicBezTo>
                      <a:pt x="34957" y="65699"/>
                      <a:pt x="55912" y="40553"/>
                      <a:pt x="63627" y="7978"/>
                    </a:cubicBezTo>
                    <a:cubicBezTo>
                      <a:pt x="71818" y="-118"/>
                      <a:pt x="81724" y="-1071"/>
                      <a:pt x="92297" y="834"/>
                    </a:cubicBezTo>
                    <a:close/>
                  </a:path>
                </a:pathLst>
              </a:custGeom>
              <a:solidFill>
                <a:srgbClr val="CD952F"/>
              </a:solidFill>
              <a:ln w="9525"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B201A98F-5506-B350-5352-3D006A6DF035}"/>
                  </a:ext>
                </a:extLst>
              </p:cNvPr>
              <p:cNvSpPr/>
              <p:nvPr/>
            </p:nvSpPr>
            <p:spPr>
              <a:xfrm>
                <a:off x="10553083" y="3712850"/>
                <a:ext cx="123489" cy="87433"/>
              </a:xfrm>
              <a:custGeom>
                <a:avLst/>
                <a:gdLst>
                  <a:gd name="connsiteX0" fmla="*/ 123490 w 123489"/>
                  <a:gd name="connsiteY0" fmla="*/ 19330 h 87433"/>
                  <a:gd name="connsiteX1" fmla="*/ 113298 w 123489"/>
                  <a:gd name="connsiteY1" fmla="*/ 27998 h 87433"/>
                  <a:gd name="connsiteX2" fmla="*/ 105392 w 123489"/>
                  <a:gd name="connsiteY2" fmla="*/ 31713 h 87433"/>
                  <a:gd name="connsiteX3" fmla="*/ 18715 w 123489"/>
                  <a:gd name="connsiteY3" fmla="*/ 87434 h 87433"/>
                  <a:gd name="connsiteX4" fmla="*/ 236 w 123489"/>
                  <a:gd name="connsiteY4" fmla="*/ 41904 h 87433"/>
                  <a:gd name="connsiteX5" fmla="*/ 24810 w 123489"/>
                  <a:gd name="connsiteY5" fmla="*/ 11520 h 87433"/>
                  <a:gd name="connsiteX6" fmla="*/ 123394 w 123489"/>
                  <a:gd name="connsiteY6" fmla="*/ 19330 h 8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489" h="87433">
                    <a:moveTo>
                      <a:pt x="123490" y="19330"/>
                    </a:moveTo>
                    <a:cubicBezTo>
                      <a:pt x="120060" y="22188"/>
                      <a:pt x="116727" y="25045"/>
                      <a:pt x="113298" y="27998"/>
                    </a:cubicBezTo>
                    <a:cubicBezTo>
                      <a:pt x="110917" y="30284"/>
                      <a:pt x="108249" y="31808"/>
                      <a:pt x="105392" y="31713"/>
                    </a:cubicBezTo>
                    <a:cubicBezTo>
                      <a:pt x="60748" y="30636"/>
                      <a:pt x="31859" y="49210"/>
                      <a:pt x="18715" y="87434"/>
                    </a:cubicBezTo>
                    <a:cubicBezTo>
                      <a:pt x="-15956" y="83814"/>
                      <a:pt x="10142" y="55620"/>
                      <a:pt x="236" y="41904"/>
                    </a:cubicBezTo>
                    <a:cubicBezTo>
                      <a:pt x="2808" y="27236"/>
                      <a:pt x="11761" y="17711"/>
                      <a:pt x="24810" y="11520"/>
                    </a:cubicBezTo>
                    <a:cubicBezTo>
                      <a:pt x="58625" y="2280"/>
                      <a:pt x="92914" y="-12293"/>
                      <a:pt x="123394" y="19330"/>
                    </a:cubicBezTo>
                    <a:close/>
                  </a:path>
                </a:pathLst>
              </a:custGeom>
              <a:solidFill>
                <a:srgbClr val="384138"/>
              </a:solidFill>
              <a:ln w="9525"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3082AE7A-1A4C-93C4-5A73-8844EE54BF1D}"/>
                  </a:ext>
                </a:extLst>
              </p:cNvPr>
              <p:cNvSpPr/>
              <p:nvPr/>
            </p:nvSpPr>
            <p:spPr>
              <a:xfrm>
                <a:off x="8806977" y="3274218"/>
                <a:ext cx="191670" cy="457744"/>
              </a:xfrm>
              <a:custGeom>
                <a:avLst/>
                <a:gdLst>
                  <a:gd name="connsiteX0" fmla="*/ 40890 w 191670"/>
                  <a:gd name="connsiteY0" fmla="*/ 429768 h 457744"/>
                  <a:gd name="connsiteX1" fmla="*/ 34223 w 191670"/>
                  <a:gd name="connsiteY1" fmla="*/ 422148 h 457744"/>
                  <a:gd name="connsiteX2" fmla="*/ 4028 w 191670"/>
                  <a:gd name="connsiteY2" fmla="*/ 215075 h 457744"/>
                  <a:gd name="connsiteX3" fmla="*/ 1552 w 191670"/>
                  <a:gd name="connsiteY3" fmla="*/ 126111 h 457744"/>
                  <a:gd name="connsiteX4" fmla="*/ 56892 w 191670"/>
                  <a:gd name="connsiteY4" fmla="*/ 0 h 457744"/>
                  <a:gd name="connsiteX5" fmla="*/ 66131 w 191670"/>
                  <a:gd name="connsiteY5" fmla="*/ 9620 h 457744"/>
                  <a:gd name="connsiteX6" fmla="*/ 30127 w 191670"/>
                  <a:gd name="connsiteY6" fmla="*/ 135541 h 457744"/>
                  <a:gd name="connsiteX7" fmla="*/ 65369 w 191670"/>
                  <a:gd name="connsiteY7" fmla="*/ 322231 h 457744"/>
                  <a:gd name="connsiteX8" fmla="*/ 109470 w 191670"/>
                  <a:gd name="connsiteY8" fmla="*/ 345948 h 457744"/>
                  <a:gd name="connsiteX9" fmla="*/ 119853 w 191670"/>
                  <a:gd name="connsiteY9" fmla="*/ 362426 h 457744"/>
                  <a:gd name="connsiteX10" fmla="*/ 78228 w 191670"/>
                  <a:gd name="connsiteY10" fmla="*/ 379762 h 457744"/>
                  <a:gd name="connsiteX11" fmla="*/ 82610 w 191670"/>
                  <a:gd name="connsiteY11" fmla="*/ 399574 h 457744"/>
                  <a:gd name="connsiteX12" fmla="*/ 137855 w 191670"/>
                  <a:gd name="connsiteY12" fmla="*/ 340995 h 457744"/>
                  <a:gd name="connsiteX13" fmla="*/ 150333 w 191670"/>
                  <a:gd name="connsiteY13" fmla="*/ 309848 h 457744"/>
                  <a:gd name="connsiteX14" fmla="*/ 162239 w 191670"/>
                  <a:gd name="connsiteY14" fmla="*/ 304705 h 457744"/>
                  <a:gd name="connsiteX15" fmla="*/ 191671 w 191670"/>
                  <a:gd name="connsiteY15" fmla="*/ 365284 h 457744"/>
                  <a:gd name="connsiteX16" fmla="*/ 189861 w 191670"/>
                  <a:gd name="connsiteY16" fmla="*/ 379857 h 457744"/>
                  <a:gd name="connsiteX17" fmla="*/ 41081 w 191670"/>
                  <a:gd name="connsiteY17" fmla="*/ 429768 h 45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670" h="457744">
                    <a:moveTo>
                      <a:pt x="40890" y="429768"/>
                    </a:moveTo>
                    <a:cubicBezTo>
                      <a:pt x="38699" y="427196"/>
                      <a:pt x="36413" y="424720"/>
                      <a:pt x="34223" y="422148"/>
                    </a:cubicBezTo>
                    <a:cubicBezTo>
                      <a:pt x="47462" y="349663"/>
                      <a:pt x="22602" y="283178"/>
                      <a:pt x="4028" y="215075"/>
                    </a:cubicBezTo>
                    <a:cubicBezTo>
                      <a:pt x="-3592" y="187262"/>
                      <a:pt x="2028" y="155924"/>
                      <a:pt x="1552" y="126111"/>
                    </a:cubicBezTo>
                    <a:cubicBezTo>
                      <a:pt x="12220" y="80677"/>
                      <a:pt x="24507" y="35909"/>
                      <a:pt x="56892" y="0"/>
                    </a:cubicBezTo>
                    <a:cubicBezTo>
                      <a:pt x="61845" y="1429"/>
                      <a:pt x="64988" y="4572"/>
                      <a:pt x="66131" y="9620"/>
                    </a:cubicBezTo>
                    <a:cubicBezTo>
                      <a:pt x="59750" y="53150"/>
                      <a:pt x="38033" y="92107"/>
                      <a:pt x="30127" y="135541"/>
                    </a:cubicBezTo>
                    <a:cubicBezTo>
                      <a:pt x="18030" y="202787"/>
                      <a:pt x="41843" y="262318"/>
                      <a:pt x="65369" y="322231"/>
                    </a:cubicBezTo>
                    <a:cubicBezTo>
                      <a:pt x="72990" y="341471"/>
                      <a:pt x="95564" y="336518"/>
                      <a:pt x="109470" y="345948"/>
                    </a:cubicBezTo>
                    <a:cubicBezTo>
                      <a:pt x="115471" y="349853"/>
                      <a:pt x="119757" y="354806"/>
                      <a:pt x="119853" y="362426"/>
                    </a:cubicBezTo>
                    <a:cubicBezTo>
                      <a:pt x="109756" y="377190"/>
                      <a:pt x="91182" y="371951"/>
                      <a:pt x="78228" y="379762"/>
                    </a:cubicBezTo>
                    <a:cubicBezTo>
                      <a:pt x="61369" y="389858"/>
                      <a:pt x="69180" y="395573"/>
                      <a:pt x="82610" y="399574"/>
                    </a:cubicBezTo>
                    <a:cubicBezTo>
                      <a:pt x="131187" y="412433"/>
                      <a:pt x="135188" y="408242"/>
                      <a:pt x="137855" y="340995"/>
                    </a:cubicBezTo>
                    <a:cubicBezTo>
                      <a:pt x="140617" y="330041"/>
                      <a:pt x="144237" y="319468"/>
                      <a:pt x="150333" y="309848"/>
                    </a:cubicBezTo>
                    <a:cubicBezTo>
                      <a:pt x="153380" y="306038"/>
                      <a:pt x="157381" y="304419"/>
                      <a:pt x="162239" y="304705"/>
                    </a:cubicBezTo>
                    <a:cubicBezTo>
                      <a:pt x="184909" y="318707"/>
                      <a:pt x="187480" y="342329"/>
                      <a:pt x="191671" y="365284"/>
                    </a:cubicBezTo>
                    <a:cubicBezTo>
                      <a:pt x="191671" y="370237"/>
                      <a:pt x="191004" y="374999"/>
                      <a:pt x="189861" y="379857"/>
                    </a:cubicBezTo>
                    <a:cubicBezTo>
                      <a:pt x="158143" y="464249"/>
                      <a:pt x="114899" y="478726"/>
                      <a:pt x="41081" y="429768"/>
                    </a:cubicBezTo>
                    <a:close/>
                  </a:path>
                </a:pathLst>
              </a:custGeom>
              <a:solidFill>
                <a:srgbClr val="373927"/>
              </a:solidFill>
              <a:ln w="9525"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60C1569F-96F3-5BB0-D24B-C97F15204EC9}"/>
                  </a:ext>
                </a:extLst>
              </p:cNvPr>
              <p:cNvSpPr/>
              <p:nvPr/>
            </p:nvSpPr>
            <p:spPr>
              <a:xfrm>
                <a:off x="8863870" y="3230689"/>
                <a:ext cx="51625" cy="49339"/>
              </a:xfrm>
              <a:custGeom>
                <a:avLst/>
                <a:gdLst>
                  <a:gd name="connsiteX0" fmla="*/ 41910 w 51625"/>
                  <a:gd name="connsiteY0" fmla="*/ 0 h 49339"/>
                  <a:gd name="connsiteX1" fmla="*/ 51625 w 51625"/>
                  <a:gd name="connsiteY1" fmla="*/ 17145 h 49339"/>
                  <a:gd name="connsiteX2" fmla="*/ 6953 w 51625"/>
                  <a:gd name="connsiteY2" fmla="*/ 49340 h 49339"/>
                  <a:gd name="connsiteX3" fmla="*/ 0 w 51625"/>
                  <a:gd name="connsiteY3" fmla="*/ 43529 h 49339"/>
                  <a:gd name="connsiteX4" fmla="*/ 6000 w 51625"/>
                  <a:gd name="connsiteY4" fmla="*/ 28004 h 49339"/>
                  <a:gd name="connsiteX5" fmla="*/ 41910 w 51625"/>
                  <a:gd name="connsiteY5" fmla="*/ 95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5" h="49339">
                    <a:moveTo>
                      <a:pt x="41910" y="0"/>
                    </a:moveTo>
                    <a:cubicBezTo>
                      <a:pt x="45148" y="5715"/>
                      <a:pt x="48387" y="11430"/>
                      <a:pt x="51625" y="17145"/>
                    </a:cubicBezTo>
                    <a:cubicBezTo>
                      <a:pt x="39528" y="31623"/>
                      <a:pt x="28289" y="47435"/>
                      <a:pt x="6953" y="49340"/>
                    </a:cubicBezTo>
                    <a:cubicBezTo>
                      <a:pt x="4667" y="47435"/>
                      <a:pt x="2286" y="45434"/>
                      <a:pt x="0" y="43529"/>
                    </a:cubicBezTo>
                    <a:cubicBezTo>
                      <a:pt x="2000" y="38386"/>
                      <a:pt x="4000" y="33147"/>
                      <a:pt x="6000" y="28004"/>
                    </a:cubicBezTo>
                    <a:cubicBezTo>
                      <a:pt x="18002" y="18669"/>
                      <a:pt x="30003" y="9335"/>
                      <a:pt x="41910" y="95"/>
                    </a:cubicBezTo>
                    <a:close/>
                  </a:path>
                </a:pathLst>
              </a:custGeom>
              <a:solidFill>
                <a:srgbClr val="373927"/>
              </a:solidFill>
              <a:ln w="9525"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A432F0B0-511C-358F-FA9D-E5A989140114}"/>
                  </a:ext>
                </a:extLst>
              </p:cNvPr>
              <p:cNvSpPr/>
              <p:nvPr/>
            </p:nvSpPr>
            <p:spPr>
              <a:xfrm>
                <a:off x="10647997" y="3180397"/>
                <a:ext cx="151335" cy="200596"/>
              </a:xfrm>
              <a:custGeom>
                <a:avLst/>
                <a:gdLst>
                  <a:gd name="connsiteX0" fmla="*/ 142780 w 151335"/>
                  <a:gd name="connsiteY0" fmla="*/ 200501 h 200596"/>
                  <a:gd name="connsiteX1" fmla="*/ 0 w 151335"/>
                  <a:gd name="connsiteY1" fmla="*/ 22860 h 200596"/>
                  <a:gd name="connsiteX2" fmla="*/ 101346 w 151335"/>
                  <a:gd name="connsiteY2" fmla="*/ 0 h 200596"/>
                  <a:gd name="connsiteX3" fmla="*/ 111061 w 151335"/>
                  <a:gd name="connsiteY3" fmla="*/ 10477 h 200596"/>
                  <a:gd name="connsiteX4" fmla="*/ 117729 w 151335"/>
                  <a:gd name="connsiteY4" fmla="*/ 91250 h 200596"/>
                  <a:gd name="connsiteX5" fmla="*/ 142875 w 151335"/>
                  <a:gd name="connsiteY5" fmla="*/ 200597 h 20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335" h="200596">
                    <a:moveTo>
                      <a:pt x="142780" y="200501"/>
                    </a:moveTo>
                    <a:cubicBezTo>
                      <a:pt x="121729" y="122206"/>
                      <a:pt x="73152" y="64865"/>
                      <a:pt x="0" y="22860"/>
                    </a:cubicBezTo>
                    <a:cubicBezTo>
                      <a:pt x="37529" y="14383"/>
                      <a:pt x="69437" y="7144"/>
                      <a:pt x="101346" y="0"/>
                    </a:cubicBezTo>
                    <a:cubicBezTo>
                      <a:pt x="104584" y="3524"/>
                      <a:pt x="107822" y="6953"/>
                      <a:pt x="111061" y="10477"/>
                    </a:cubicBezTo>
                    <a:cubicBezTo>
                      <a:pt x="87439" y="39624"/>
                      <a:pt x="90392" y="63246"/>
                      <a:pt x="117729" y="91250"/>
                    </a:cubicBezTo>
                    <a:cubicBezTo>
                      <a:pt x="146113" y="120396"/>
                      <a:pt x="162210" y="157829"/>
                      <a:pt x="142875" y="200597"/>
                    </a:cubicBezTo>
                    <a:close/>
                  </a:path>
                </a:pathLst>
              </a:custGeom>
              <a:solidFill>
                <a:srgbClr val="A8ABAD"/>
              </a:solidFill>
              <a:ln w="9525"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9C9268E2-F488-4418-155A-AB10A28E83DB}"/>
                  </a:ext>
                </a:extLst>
              </p:cNvPr>
              <p:cNvSpPr/>
              <p:nvPr/>
            </p:nvSpPr>
            <p:spPr>
              <a:xfrm>
                <a:off x="10671235" y="3592353"/>
                <a:ext cx="89825" cy="89630"/>
              </a:xfrm>
              <a:custGeom>
                <a:avLst/>
                <a:gdLst>
                  <a:gd name="connsiteX0" fmla="*/ 43056 w 89825"/>
                  <a:gd name="connsiteY0" fmla="*/ 35338 h 89630"/>
                  <a:gd name="connsiteX1" fmla="*/ 73251 w 89825"/>
                  <a:gd name="connsiteY1" fmla="*/ 36386 h 89630"/>
                  <a:gd name="connsiteX2" fmla="*/ 86394 w 89825"/>
                  <a:gd name="connsiteY2" fmla="*/ 44577 h 89630"/>
                  <a:gd name="connsiteX3" fmla="*/ 73727 w 89825"/>
                  <a:gd name="connsiteY3" fmla="*/ 89630 h 89630"/>
                  <a:gd name="connsiteX4" fmla="*/ 6956 w 89825"/>
                  <a:gd name="connsiteY4" fmla="*/ 67723 h 89630"/>
                  <a:gd name="connsiteX5" fmla="*/ 23625 w 89825"/>
                  <a:gd name="connsiteY5" fmla="*/ 0 h 89630"/>
                  <a:gd name="connsiteX6" fmla="*/ 37627 w 89825"/>
                  <a:gd name="connsiteY6" fmla="*/ 33052 h 89630"/>
                  <a:gd name="connsiteX7" fmla="*/ 43056 w 89825"/>
                  <a:gd name="connsiteY7" fmla="*/ 35338 h 8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25" h="89630">
                    <a:moveTo>
                      <a:pt x="43056" y="35338"/>
                    </a:moveTo>
                    <a:cubicBezTo>
                      <a:pt x="53152" y="35719"/>
                      <a:pt x="63153" y="36004"/>
                      <a:pt x="73251" y="36386"/>
                    </a:cubicBezTo>
                    <a:cubicBezTo>
                      <a:pt x="74679" y="43815"/>
                      <a:pt x="80013" y="45053"/>
                      <a:pt x="86394" y="44577"/>
                    </a:cubicBezTo>
                    <a:cubicBezTo>
                      <a:pt x="92110" y="62389"/>
                      <a:pt x="92395" y="78677"/>
                      <a:pt x="73727" y="89630"/>
                    </a:cubicBezTo>
                    <a:cubicBezTo>
                      <a:pt x="58391" y="60389"/>
                      <a:pt x="18672" y="101346"/>
                      <a:pt x="6956" y="67723"/>
                    </a:cubicBezTo>
                    <a:cubicBezTo>
                      <a:pt x="-1521" y="43339"/>
                      <a:pt x="-7998" y="16097"/>
                      <a:pt x="23625" y="0"/>
                    </a:cubicBezTo>
                    <a:cubicBezTo>
                      <a:pt x="33817" y="8763"/>
                      <a:pt x="31626" y="22574"/>
                      <a:pt x="37627" y="33052"/>
                    </a:cubicBezTo>
                    <a:cubicBezTo>
                      <a:pt x="39436" y="33814"/>
                      <a:pt x="41246" y="34576"/>
                      <a:pt x="43056" y="35338"/>
                    </a:cubicBezTo>
                    <a:close/>
                  </a:path>
                </a:pathLst>
              </a:custGeom>
              <a:solidFill>
                <a:srgbClr val="D2AD4B"/>
              </a:solidFill>
              <a:ln w="9525"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5C856BF6-51B0-EC8E-FF3D-8859F0EFE357}"/>
                  </a:ext>
                </a:extLst>
              </p:cNvPr>
              <p:cNvSpPr/>
              <p:nvPr/>
            </p:nvSpPr>
            <p:spPr>
              <a:xfrm>
                <a:off x="9600068" y="2340132"/>
                <a:ext cx="476047" cy="117509"/>
              </a:xfrm>
              <a:custGeom>
                <a:avLst/>
                <a:gdLst>
                  <a:gd name="connsiteX0" fmla="*/ 1893 w 476047"/>
                  <a:gd name="connsiteY0" fmla="*/ 81408 h 117509"/>
                  <a:gd name="connsiteX1" fmla="*/ 161913 w 476047"/>
                  <a:gd name="connsiteY1" fmla="*/ 8732 h 117509"/>
                  <a:gd name="connsiteX2" fmla="*/ 263069 w 476047"/>
                  <a:gd name="connsiteY2" fmla="*/ 6351 h 117509"/>
                  <a:gd name="connsiteX3" fmla="*/ 450044 w 476047"/>
                  <a:gd name="connsiteY3" fmla="*/ 20829 h 117509"/>
                  <a:gd name="connsiteX4" fmla="*/ 475571 w 476047"/>
                  <a:gd name="connsiteY4" fmla="*/ 70454 h 117509"/>
                  <a:gd name="connsiteX5" fmla="*/ 476047 w 476047"/>
                  <a:gd name="connsiteY5" fmla="*/ 85694 h 117509"/>
                  <a:gd name="connsiteX6" fmla="*/ 458903 w 476047"/>
                  <a:gd name="connsiteY6" fmla="*/ 100172 h 117509"/>
                  <a:gd name="connsiteX7" fmla="*/ 434042 w 476047"/>
                  <a:gd name="connsiteY7" fmla="*/ 91314 h 117509"/>
                  <a:gd name="connsiteX8" fmla="*/ 383750 w 476047"/>
                  <a:gd name="connsiteY8" fmla="*/ 59976 h 117509"/>
                  <a:gd name="connsiteX9" fmla="*/ 231065 w 476047"/>
                  <a:gd name="connsiteY9" fmla="*/ 66072 h 117509"/>
                  <a:gd name="connsiteX10" fmla="*/ 86189 w 476047"/>
                  <a:gd name="connsiteY10" fmla="*/ 73407 h 117509"/>
                  <a:gd name="connsiteX11" fmla="*/ 39707 w 476047"/>
                  <a:gd name="connsiteY11" fmla="*/ 101886 h 117509"/>
                  <a:gd name="connsiteX12" fmla="*/ 7703 w 476047"/>
                  <a:gd name="connsiteY12" fmla="*/ 115602 h 117509"/>
                  <a:gd name="connsiteX13" fmla="*/ 2083 w 476047"/>
                  <a:gd name="connsiteY13" fmla="*/ 81408 h 11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047" h="117509">
                    <a:moveTo>
                      <a:pt x="1893" y="81408"/>
                    </a:moveTo>
                    <a:cubicBezTo>
                      <a:pt x="53614" y="53690"/>
                      <a:pt x="106478" y="28449"/>
                      <a:pt x="161913" y="8732"/>
                    </a:cubicBezTo>
                    <a:cubicBezTo>
                      <a:pt x="195631" y="-3270"/>
                      <a:pt x="229160" y="-31"/>
                      <a:pt x="263069" y="6351"/>
                    </a:cubicBezTo>
                    <a:cubicBezTo>
                      <a:pt x="326791" y="-7365"/>
                      <a:pt x="388703" y="2826"/>
                      <a:pt x="450044" y="20829"/>
                    </a:cubicBezTo>
                    <a:cubicBezTo>
                      <a:pt x="470904" y="31020"/>
                      <a:pt x="477476" y="48546"/>
                      <a:pt x="475571" y="70454"/>
                    </a:cubicBezTo>
                    <a:cubicBezTo>
                      <a:pt x="475762" y="75502"/>
                      <a:pt x="475857" y="80646"/>
                      <a:pt x="476047" y="85694"/>
                    </a:cubicBezTo>
                    <a:cubicBezTo>
                      <a:pt x="470333" y="90552"/>
                      <a:pt x="464617" y="95314"/>
                      <a:pt x="458903" y="100172"/>
                    </a:cubicBezTo>
                    <a:cubicBezTo>
                      <a:pt x="448520" y="102458"/>
                      <a:pt x="434614" y="98362"/>
                      <a:pt x="434042" y="91314"/>
                    </a:cubicBezTo>
                    <a:cubicBezTo>
                      <a:pt x="431375" y="56547"/>
                      <a:pt x="399562" y="56833"/>
                      <a:pt x="383750" y="59976"/>
                    </a:cubicBezTo>
                    <a:cubicBezTo>
                      <a:pt x="333363" y="69978"/>
                      <a:pt x="284690" y="50070"/>
                      <a:pt x="231065" y="66072"/>
                    </a:cubicBezTo>
                    <a:cubicBezTo>
                      <a:pt x="189345" y="78550"/>
                      <a:pt x="135148" y="81979"/>
                      <a:pt x="86189" y="73407"/>
                    </a:cubicBezTo>
                    <a:cubicBezTo>
                      <a:pt x="69235" y="80360"/>
                      <a:pt x="51233" y="84265"/>
                      <a:pt x="39707" y="101886"/>
                    </a:cubicBezTo>
                    <a:cubicBezTo>
                      <a:pt x="33516" y="111411"/>
                      <a:pt x="19990" y="121889"/>
                      <a:pt x="7703" y="115602"/>
                    </a:cubicBezTo>
                    <a:cubicBezTo>
                      <a:pt x="-5537" y="108744"/>
                      <a:pt x="2369" y="93219"/>
                      <a:pt x="2083" y="81408"/>
                    </a:cubicBezTo>
                    <a:close/>
                  </a:path>
                </a:pathLst>
              </a:custGeom>
              <a:solidFill>
                <a:srgbClr val="96393B"/>
              </a:solidFill>
              <a:ln w="9525"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EEDEC0CD-251B-75FA-7531-30D81E1E359C}"/>
                  </a:ext>
                </a:extLst>
              </p:cNvPr>
              <p:cNvSpPr/>
              <p:nvPr/>
            </p:nvSpPr>
            <p:spPr>
              <a:xfrm>
                <a:off x="9686162" y="2383107"/>
                <a:ext cx="372713" cy="65864"/>
              </a:xfrm>
              <a:custGeom>
                <a:avLst/>
                <a:gdLst>
                  <a:gd name="connsiteX0" fmla="*/ 0 w 372713"/>
                  <a:gd name="connsiteY0" fmla="*/ 30431 h 65864"/>
                  <a:gd name="connsiteX1" fmla="*/ 178594 w 372713"/>
                  <a:gd name="connsiteY1" fmla="*/ 4047 h 65864"/>
                  <a:gd name="connsiteX2" fmla="*/ 307372 w 372713"/>
                  <a:gd name="connsiteY2" fmla="*/ 4047 h 65864"/>
                  <a:gd name="connsiteX3" fmla="*/ 372713 w 372713"/>
                  <a:gd name="connsiteY3" fmla="*/ 57101 h 65864"/>
                  <a:gd name="connsiteX4" fmla="*/ 371761 w 372713"/>
                  <a:gd name="connsiteY4" fmla="*/ 65864 h 65864"/>
                  <a:gd name="connsiteX5" fmla="*/ 266415 w 372713"/>
                  <a:gd name="connsiteY5" fmla="*/ 48910 h 65864"/>
                  <a:gd name="connsiteX6" fmla="*/ 289941 w 372713"/>
                  <a:gd name="connsiteY6" fmla="*/ 37289 h 65864"/>
                  <a:gd name="connsiteX7" fmla="*/ 266224 w 372713"/>
                  <a:gd name="connsiteY7" fmla="*/ 48815 h 65864"/>
                  <a:gd name="connsiteX8" fmla="*/ 237554 w 372713"/>
                  <a:gd name="connsiteY8" fmla="*/ 49100 h 65864"/>
                  <a:gd name="connsiteX9" fmla="*/ 166783 w 372713"/>
                  <a:gd name="connsiteY9" fmla="*/ 31384 h 65864"/>
                  <a:gd name="connsiteX10" fmla="*/ 15621 w 372713"/>
                  <a:gd name="connsiteY10" fmla="*/ 46052 h 65864"/>
                  <a:gd name="connsiteX11" fmla="*/ 0 w 372713"/>
                  <a:gd name="connsiteY11" fmla="*/ 30431 h 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713" h="65864">
                    <a:moveTo>
                      <a:pt x="0" y="30431"/>
                    </a:moveTo>
                    <a:cubicBezTo>
                      <a:pt x="57245" y="7381"/>
                      <a:pt x="119634" y="21097"/>
                      <a:pt x="178594" y="4047"/>
                    </a:cubicBezTo>
                    <a:cubicBezTo>
                      <a:pt x="219170" y="-7669"/>
                      <a:pt x="263366" y="10429"/>
                      <a:pt x="307372" y="4047"/>
                    </a:cubicBezTo>
                    <a:cubicBezTo>
                      <a:pt x="340329" y="-715"/>
                      <a:pt x="349663" y="40242"/>
                      <a:pt x="372713" y="57101"/>
                    </a:cubicBezTo>
                    <a:cubicBezTo>
                      <a:pt x="372523" y="60054"/>
                      <a:pt x="372237" y="62912"/>
                      <a:pt x="371761" y="65864"/>
                    </a:cubicBezTo>
                    <a:cubicBezTo>
                      <a:pt x="336804" y="59197"/>
                      <a:pt x="299942" y="64531"/>
                      <a:pt x="266415" y="48910"/>
                    </a:cubicBezTo>
                    <a:cubicBezTo>
                      <a:pt x="272987" y="41957"/>
                      <a:pt x="281369" y="39385"/>
                      <a:pt x="289941" y="37289"/>
                    </a:cubicBezTo>
                    <a:cubicBezTo>
                      <a:pt x="279845" y="35861"/>
                      <a:pt x="272987" y="42147"/>
                      <a:pt x="266224" y="48815"/>
                    </a:cubicBezTo>
                    <a:cubicBezTo>
                      <a:pt x="256699" y="48910"/>
                      <a:pt x="247079" y="49005"/>
                      <a:pt x="237554" y="49100"/>
                    </a:cubicBezTo>
                    <a:cubicBezTo>
                      <a:pt x="224980" y="1666"/>
                      <a:pt x="188786" y="26145"/>
                      <a:pt x="166783" y="31384"/>
                    </a:cubicBezTo>
                    <a:cubicBezTo>
                      <a:pt x="116681" y="43481"/>
                      <a:pt x="64961" y="30527"/>
                      <a:pt x="15621" y="46052"/>
                    </a:cubicBezTo>
                    <a:cubicBezTo>
                      <a:pt x="12382" y="47100"/>
                      <a:pt x="5334" y="35956"/>
                      <a:pt x="0" y="30431"/>
                    </a:cubicBezTo>
                    <a:close/>
                  </a:path>
                </a:pathLst>
              </a:custGeom>
              <a:solidFill>
                <a:srgbClr val="1D1923"/>
              </a:solidFill>
              <a:ln w="9525"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5630C0EC-67D7-7742-D68D-3309E20DDAE9}"/>
                  </a:ext>
                </a:extLst>
              </p:cNvPr>
              <p:cNvSpPr/>
              <p:nvPr/>
            </p:nvSpPr>
            <p:spPr>
              <a:xfrm>
                <a:off x="10067755" y="2469831"/>
                <a:ext cx="63679" cy="86677"/>
              </a:xfrm>
              <a:custGeom>
                <a:avLst/>
                <a:gdLst>
                  <a:gd name="connsiteX0" fmla="*/ 10933 w 63679"/>
                  <a:gd name="connsiteY0" fmla="*/ 20003 h 86677"/>
                  <a:gd name="connsiteX1" fmla="*/ 9028 w 63679"/>
                  <a:gd name="connsiteY1" fmla="*/ 0 h 86677"/>
                  <a:gd name="connsiteX2" fmla="*/ 56272 w 63679"/>
                  <a:gd name="connsiteY2" fmla="*/ 86678 h 86677"/>
                  <a:gd name="connsiteX3" fmla="*/ 45699 w 63679"/>
                  <a:gd name="connsiteY3" fmla="*/ 76009 h 86677"/>
                  <a:gd name="connsiteX4" fmla="*/ 10933 w 63679"/>
                  <a:gd name="connsiteY4" fmla="*/ 20098 h 86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79" h="86677">
                    <a:moveTo>
                      <a:pt x="10933" y="20003"/>
                    </a:moveTo>
                    <a:cubicBezTo>
                      <a:pt x="-307" y="14288"/>
                      <a:pt x="-5831" y="8096"/>
                      <a:pt x="9028" y="0"/>
                    </a:cubicBezTo>
                    <a:cubicBezTo>
                      <a:pt x="65321" y="25051"/>
                      <a:pt x="72083" y="37433"/>
                      <a:pt x="56272" y="86678"/>
                    </a:cubicBezTo>
                    <a:cubicBezTo>
                      <a:pt x="52748" y="83153"/>
                      <a:pt x="49223" y="79534"/>
                      <a:pt x="45699" y="76009"/>
                    </a:cubicBezTo>
                    <a:cubicBezTo>
                      <a:pt x="33126" y="58007"/>
                      <a:pt x="25125" y="37148"/>
                      <a:pt x="10933" y="20098"/>
                    </a:cubicBezTo>
                    <a:close/>
                  </a:path>
                </a:pathLst>
              </a:custGeom>
              <a:solidFill>
                <a:srgbClr val="353937"/>
              </a:solidFill>
              <a:ln w="9525" cap="flat">
                <a:no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700527A1-4F35-BD01-BFE8-0A4137309509}"/>
                  </a:ext>
                </a:extLst>
              </p:cNvPr>
              <p:cNvSpPr/>
              <p:nvPr/>
            </p:nvSpPr>
            <p:spPr>
              <a:xfrm>
                <a:off x="8843747" y="3855052"/>
                <a:ext cx="405927" cy="410377"/>
              </a:xfrm>
              <a:custGeom>
                <a:avLst/>
                <a:gdLst>
                  <a:gd name="connsiteX0" fmla="*/ 108324 w 405927"/>
                  <a:gd name="connsiteY0" fmla="*/ 249936 h 410377"/>
                  <a:gd name="connsiteX1" fmla="*/ 71462 w 405927"/>
                  <a:gd name="connsiteY1" fmla="*/ 238601 h 410377"/>
                  <a:gd name="connsiteX2" fmla="*/ 50698 w 405927"/>
                  <a:gd name="connsiteY2" fmla="*/ 201263 h 410377"/>
                  <a:gd name="connsiteX3" fmla="*/ 5835 w 405927"/>
                  <a:gd name="connsiteY3" fmla="*/ 123254 h 410377"/>
                  <a:gd name="connsiteX4" fmla="*/ 5073 w 405927"/>
                  <a:gd name="connsiteY4" fmla="*/ 0 h 410377"/>
                  <a:gd name="connsiteX5" fmla="*/ 13551 w 405927"/>
                  <a:gd name="connsiteY5" fmla="*/ 3810 h 410377"/>
                  <a:gd name="connsiteX6" fmla="*/ 22409 w 405927"/>
                  <a:gd name="connsiteY6" fmla="*/ 13716 h 410377"/>
                  <a:gd name="connsiteX7" fmla="*/ 27076 w 405927"/>
                  <a:gd name="connsiteY7" fmla="*/ 26194 h 410377"/>
                  <a:gd name="connsiteX8" fmla="*/ 244913 w 405927"/>
                  <a:gd name="connsiteY8" fmla="*/ 187738 h 410377"/>
                  <a:gd name="connsiteX9" fmla="*/ 275964 w 405927"/>
                  <a:gd name="connsiteY9" fmla="*/ 163925 h 410377"/>
                  <a:gd name="connsiteX10" fmla="*/ 250151 w 405927"/>
                  <a:gd name="connsiteY10" fmla="*/ 139351 h 410377"/>
                  <a:gd name="connsiteX11" fmla="*/ 224148 w 405927"/>
                  <a:gd name="connsiteY11" fmla="*/ 72009 h 410377"/>
                  <a:gd name="connsiteX12" fmla="*/ 279393 w 405927"/>
                  <a:gd name="connsiteY12" fmla="*/ 32385 h 410377"/>
                  <a:gd name="connsiteX13" fmla="*/ 292918 w 405927"/>
                  <a:gd name="connsiteY13" fmla="*/ 81915 h 410377"/>
                  <a:gd name="connsiteX14" fmla="*/ 336924 w 405927"/>
                  <a:gd name="connsiteY14" fmla="*/ 80867 h 410377"/>
                  <a:gd name="connsiteX15" fmla="*/ 385120 w 405927"/>
                  <a:gd name="connsiteY15" fmla="*/ 94393 h 410377"/>
                  <a:gd name="connsiteX16" fmla="*/ 405314 w 405927"/>
                  <a:gd name="connsiteY16" fmla="*/ 176689 h 410377"/>
                  <a:gd name="connsiteX17" fmla="*/ 344449 w 405927"/>
                  <a:gd name="connsiteY17" fmla="*/ 342519 h 410377"/>
                  <a:gd name="connsiteX18" fmla="*/ 292062 w 405927"/>
                  <a:gd name="connsiteY18" fmla="*/ 369189 h 410377"/>
                  <a:gd name="connsiteX19" fmla="*/ 213290 w 405927"/>
                  <a:gd name="connsiteY19" fmla="*/ 352520 h 410377"/>
                  <a:gd name="connsiteX20" fmla="*/ 190144 w 405927"/>
                  <a:gd name="connsiteY20" fmla="*/ 323374 h 410377"/>
                  <a:gd name="connsiteX21" fmla="*/ 197097 w 405927"/>
                  <a:gd name="connsiteY21" fmla="*/ 279654 h 410377"/>
                  <a:gd name="connsiteX22" fmla="*/ 236245 w 405927"/>
                  <a:gd name="connsiteY22" fmla="*/ 274225 h 410377"/>
                  <a:gd name="connsiteX23" fmla="*/ 291395 w 405927"/>
                  <a:gd name="connsiteY23" fmla="*/ 269653 h 410377"/>
                  <a:gd name="connsiteX24" fmla="*/ 302253 w 405927"/>
                  <a:gd name="connsiteY24" fmla="*/ 266605 h 410377"/>
                  <a:gd name="connsiteX25" fmla="*/ 286251 w 405927"/>
                  <a:gd name="connsiteY25" fmla="*/ 260414 h 410377"/>
                  <a:gd name="connsiteX26" fmla="*/ 241865 w 405927"/>
                  <a:gd name="connsiteY26" fmla="*/ 263271 h 410377"/>
                  <a:gd name="connsiteX27" fmla="*/ 182333 w 405927"/>
                  <a:gd name="connsiteY27" fmla="*/ 283274 h 410377"/>
                  <a:gd name="connsiteX28" fmla="*/ 169951 w 405927"/>
                  <a:gd name="connsiteY28" fmla="*/ 346139 h 410377"/>
                  <a:gd name="connsiteX29" fmla="*/ 227863 w 405927"/>
                  <a:gd name="connsiteY29" fmla="*/ 368427 h 410377"/>
                  <a:gd name="connsiteX30" fmla="*/ 272916 w 405927"/>
                  <a:gd name="connsiteY30" fmla="*/ 371856 h 410377"/>
                  <a:gd name="connsiteX31" fmla="*/ 188620 w 405927"/>
                  <a:gd name="connsiteY31" fmla="*/ 406908 h 410377"/>
                  <a:gd name="connsiteX32" fmla="*/ 85464 w 405927"/>
                  <a:gd name="connsiteY32" fmla="*/ 362521 h 410377"/>
                  <a:gd name="connsiteX33" fmla="*/ 63080 w 405927"/>
                  <a:gd name="connsiteY33" fmla="*/ 310420 h 410377"/>
                  <a:gd name="connsiteX34" fmla="*/ 98894 w 405927"/>
                  <a:gd name="connsiteY34" fmla="*/ 294799 h 410377"/>
                  <a:gd name="connsiteX35" fmla="*/ 108229 w 405927"/>
                  <a:gd name="connsiteY35" fmla="*/ 249841 h 41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5927" h="410377">
                    <a:moveTo>
                      <a:pt x="108324" y="249936"/>
                    </a:moveTo>
                    <a:cubicBezTo>
                      <a:pt x="99942" y="233458"/>
                      <a:pt x="87083" y="231458"/>
                      <a:pt x="71462" y="238601"/>
                    </a:cubicBezTo>
                    <a:cubicBezTo>
                      <a:pt x="64509" y="226124"/>
                      <a:pt x="57651" y="213741"/>
                      <a:pt x="50698" y="201263"/>
                    </a:cubicBezTo>
                    <a:cubicBezTo>
                      <a:pt x="55079" y="164116"/>
                      <a:pt x="14027" y="153067"/>
                      <a:pt x="5835" y="123254"/>
                    </a:cubicBezTo>
                    <a:cubicBezTo>
                      <a:pt x="4978" y="82201"/>
                      <a:pt x="-6357" y="41148"/>
                      <a:pt x="5073" y="0"/>
                    </a:cubicBezTo>
                    <a:cubicBezTo>
                      <a:pt x="7931" y="1238"/>
                      <a:pt x="10788" y="2477"/>
                      <a:pt x="13551" y="3810"/>
                    </a:cubicBezTo>
                    <a:cubicBezTo>
                      <a:pt x="17360" y="6382"/>
                      <a:pt x="20313" y="9716"/>
                      <a:pt x="22409" y="13716"/>
                    </a:cubicBezTo>
                    <a:cubicBezTo>
                      <a:pt x="24314" y="17717"/>
                      <a:pt x="25838" y="21908"/>
                      <a:pt x="27076" y="26194"/>
                    </a:cubicBezTo>
                    <a:cubicBezTo>
                      <a:pt x="64223" y="135065"/>
                      <a:pt x="141090" y="192119"/>
                      <a:pt x="244913" y="187738"/>
                    </a:cubicBezTo>
                    <a:cubicBezTo>
                      <a:pt x="258914" y="184309"/>
                      <a:pt x="275011" y="180880"/>
                      <a:pt x="275964" y="163925"/>
                    </a:cubicBezTo>
                    <a:cubicBezTo>
                      <a:pt x="276821" y="149162"/>
                      <a:pt x="259295" y="147257"/>
                      <a:pt x="250151" y="139351"/>
                    </a:cubicBezTo>
                    <a:cubicBezTo>
                      <a:pt x="228911" y="121729"/>
                      <a:pt x="219386" y="99250"/>
                      <a:pt x="224148" y="72009"/>
                    </a:cubicBezTo>
                    <a:cubicBezTo>
                      <a:pt x="229006" y="44482"/>
                      <a:pt x="255676" y="26003"/>
                      <a:pt x="279393" y="32385"/>
                    </a:cubicBezTo>
                    <a:cubicBezTo>
                      <a:pt x="312350" y="41339"/>
                      <a:pt x="292823" y="64294"/>
                      <a:pt x="292918" y="81915"/>
                    </a:cubicBezTo>
                    <a:cubicBezTo>
                      <a:pt x="308349" y="110966"/>
                      <a:pt x="323685" y="93821"/>
                      <a:pt x="336924" y="80867"/>
                    </a:cubicBezTo>
                    <a:cubicBezTo>
                      <a:pt x="361879" y="56483"/>
                      <a:pt x="375024" y="69723"/>
                      <a:pt x="385120" y="94393"/>
                    </a:cubicBezTo>
                    <a:cubicBezTo>
                      <a:pt x="395979" y="120777"/>
                      <a:pt x="398646" y="149162"/>
                      <a:pt x="405314" y="176689"/>
                    </a:cubicBezTo>
                    <a:cubicBezTo>
                      <a:pt x="409981" y="241078"/>
                      <a:pt x="387883" y="295846"/>
                      <a:pt x="344449" y="342519"/>
                    </a:cubicBezTo>
                    <a:cubicBezTo>
                      <a:pt x="330542" y="357473"/>
                      <a:pt x="314445" y="370046"/>
                      <a:pt x="292062" y="369189"/>
                    </a:cubicBezTo>
                    <a:cubicBezTo>
                      <a:pt x="267391" y="356521"/>
                      <a:pt x="236817" y="371189"/>
                      <a:pt x="213290" y="352520"/>
                    </a:cubicBezTo>
                    <a:cubicBezTo>
                      <a:pt x="203098" y="344805"/>
                      <a:pt x="194811" y="335375"/>
                      <a:pt x="190144" y="323374"/>
                    </a:cubicBezTo>
                    <a:cubicBezTo>
                      <a:pt x="184048" y="307658"/>
                      <a:pt x="184524" y="292417"/>
                      <a:pt x="197097" y="279654"/>
                    </a:cubicBezTo>
                    <a:cubicBezTo>
                      <a:pt x="208527" y="268034"/>
                      <a:pt x="222719" y="267081"/>
                      <a:pt x="236245" y="274225"/>
                    </a:cubicBezTo>
                    <a:cubicBezTo>
                      <a:pt x="256152" y="284702"/>
                      <a:pt x="274440" y="288893"/>
                      <a:pt x="291395" y="269653"/>
                    </a:cubicBezTo>
                    <a:cubicBezTo>
                      <a:pt x="294633" y="267367"/>
                      <a:pt x="298348" y="266795"/>
                      <a:pt x="302253" y="266605"/>
                    </a:cubicBezTo>
                    <a:cubicBezTo>
                      <a:pt x="297776" y="262509"/>
                      <a:pt x="291204" y="263462"/>
                      <a:pt x="286251" y="260414"/>
                    </a:cubicBezTo>
                    <a:cubicBezTo>
                      <a:pt x="270535" y="247460"/>
                      <a:pt x="256057" y="252889"/>
                      <a:pt x="241865" y="263271"/>
                    </a:cubicBezTo>
                    <a:cubicBezTo>
                      <a:pt x="221100" y="267271"/>
                      <a:pt x="199478" y="268415"/>
                      <a:pt x="182333" y="283274"/>
                    </a:cubicBezTo>
                    <a:cubicBezTo>
                      <a:pt x="162140" y="301181"/>
                      <a:pt x="158997" y="324517"/>
                      <a:pt x="169951" y="346139"/>
                    </a:cubicBezTo>
                    <a:cubicBezTo>
                      <a:pt x="181095" y="368237"/>
                      <a:pt x="205194" y="368999"/>
                      <a:pt x="227863" y="368427"/>
                    </a:cubicBezTo>
                    <a:cubicBezTo>
                      <a:pt x="242912" y="368046"/>
                      <a:pt x="258819" y="359378"/>
                      <a:pt x="272916" y="371856"/>
                    </a:cubicBezTo>
                    <a:cubicBezTo>
                      <a:pt x="258629" y="416242"/>
                      <a:pt x="221862" y="412909"/>
                      <a:pt x="188620" y="406908"/>
                    </a:cubicBezTo>
                    <a:cubicBezTo>
                      <a:pt x="151663" y="400241"/>
                      <a:pt x="120040" y="377095"/>
                      <a:pt x="85464" y="362521"/>
                    </a:cubicBezTo>
                    <a:cubicBezTo>
                      <a:pt x="65271" y="353949"/>
                      <a:pt x="58413" y="332708"/>
                      <a:pt x="63080" y="310420"/>
                    </a:cubicBezTo>
                    <a:cubicBezTo>
                      <a:pt x="67653" y="288417"/>
                      <a:pt x="82988" y="296228"/>
                      <a:pt x="98894" y="294799"/>
                    </a:cubicBezTo>
                    <a:cubicBezTo>
                      <a:pt x="139566" y="290894"/>
                      <a:pt x="99752" y="264224"/>
                      <a:pt x="108229" y="249841"/>
                    </a:cubicBezTo>
                    <a:close/>
                  </a:path>
                </a:pathLst>
              </a:custGeom>
              <a:solidFill>
                <a:srgbClr val="081B26"/>
              </a:solidFill>
              <a:ln w="9525" cap="flat">
                <a:no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5ACC91FB-CF29-A5D7-8F13-3D5293495043}"/>
                  </a:ext>
                </a:extLst>
              </p:cNvPr>
              <p:cNvSpPr/>
              <p:nvPr/>
            </p:nvSpPr>
            <p:spPr>
              <a:xfrm>
                <a:off x="10510917" y="2667285"/>
                <a:ext cx="78977" cy="174835"/>
              </a:xfrm>
              <a:custGeom>
                <a:avLst/>
                <a:gdLst>
                  <a:gd name="connsiteX0" fmla="*/ 1635 w 78977"/>
                  <a:gd name="connsiteY0" fmla="*/ 165068 h 174835"/>
                  <a:gd name="connsiteX1" fmla="*/ 13636 w 78977"/>
                  <a:gd name="connsiteY1" fmla="*/ 126492 h 174835"/>
                  <a:gd name="connsiteX2" fmla="*/ 13541 w 78977"/>
                  <a:gd name="connsiteY2" fmla="*/ 67818 h 174835"/>
                  <a:gd name="connsiteX3" fmla="*/ 1635 w 78977"/>
                  <a:gd name="connsiteY3" fmla="*/ 11811 h 174835"/>
                  <a:gd name="connsiteX4" fmla="*/ 2968 w 78977"/>
                  <a:gd name="connsiteY4" fmla="*/ 2000 h 174835"/>
                  <a:gd name="connsiteX5" fmla="*/ 11826 w 78977"/>
                  <a:gd name="connsiteY5" fmla="*/ 0 h 174835"/>
                  <a:gd name="connsiteX6" fmla="*/ 24304 w 78977"/>
                  <a:gd name="connsiteY6" fmla="*/ 32671 h 174835"/>
                  <a:gd name="connsiteX7" fmla="*/ 78978 w 78977"/>
                  <a:gd name="connsiteY7" fmla="*/ 99917 h 174835"/>
                  <a:gd name="connsiteX8" fmla="*/ 78882 w 78977"/>
                  <a:gd name="connsiteY8" fmla="*/ 144113 h 174835"/>
                  <a:gd name="connsiteX9" fmla="*/ 1635 w 78977"/>
                  <a:gd name="connsiteY9" fmla="*/ 165068 h 17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77" h="174835">
                    <a:moveTo>
                      <a:pt x="1635" y="165068"/>
                    </a:moveTo>
                    <a:cubicBezTo>
                      <a:pt x="5635" y="152210"/>
                      <a:pt x="9636" y="139351"/>
                      <a:pt x="13636" y="126492"/>
                    </a:cubicBezTo>
                    <a:cubicBezTo>
                      <a:pt x="18875" y="106871"/>
                      <a:pt x="19066" y="87344"/>
                      <a:pt x="13541" y="67818"/>
                    </a:cubicBezTo>
                    <a:lnTo>
                      <a:pt x="1635" y="11811"/>
                    </a:lnTo>
                    <a:cubicBezTo>
                      <a:pt x="-937" y="8096"/>
                      <a:pt x="-461" y="4858"/>
                      <a:pt x="2968" y="2000"/>
                    </a:cubicBezTo>
                    <a:cubicBezTo>
                      <a:pt x="6302" y="2953"/>
                      <a:pt x="9255" y="2286"/>
                      <a:pt x="11826" y="0"/>
                    </a:cubicBezTo>
                    <a:cubicBezTo>
                      <a:pt x="26019" y="7048"/>
                      <a:pt x="24114" y="20860"/>
                      <a:pt x="24304" y="32671"/>
                    </a:cubicBezTo>
                    <a:cubicBezTo>
                      <a:pt x="25162" y="69628"/>
                      <a:pt x="41449" y="93154"/>
                      <a:pt x="78978" y="99917"/>
                    </a:cubicBezTo>
                    <a:cubicBezTo>
                      <a:pt x="69262" y="114586"/>
                      <a:pt x="56880" y="129350"/>
                      <a:pt x="78882" y="144113"/>
                    </a:cubicBezTo>
                    <a:cubicBezTo>
                      <a:pt x="57166" y="165735"/>
                      <a:pt x="35639" y="188214"/>
                      <a:pt x="1635" y="165068"/>
                    </a:cubicBezTo>
                    <a:close/>
                  </a:path>
                </a:pathLst>
              </a:custGeom>
              <a:solidFill>
                <a:srgbClr val="B2B3B2"/>
              </a:solidFill>
              <a:ln w="9525"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59C61A46-54DB-BDD2-96A1-B21EDB5A662E}"/>
                  </a:ext>
                </a:extLst>
              </p:cNvPr>
              <p:cNvSpPr/>
              <p:nvPr/>
            </p:nvSpPr>
            <p:spPr>
              <a:xfrm>
                <a:off x="9844634" y="2162803"/>
                <a:ext cx="242602" cy="247687"/>
              </a:xfrm>
              <a:custGeom>
                <a:avLst/>
                <a:gdLst>
                  <a:gd name="connsiteX0" fmla="*/ 230910 w 242602"/>
                  <a:gd name="connsiteY0" fmla="*/ 247688 h 247687"/>
                  <a:gd name="connsiteX1" fmla="*/ 205003 w 242602"/>
                  <a:gd name="connsiteY1" fmla="*/ 203873 h 247687"/>
                  <a:gd name="connsiteX2" fmla="*/ 114610 w 242602"/>
                  <a:gd name="connsiteY2" fmla="*/ 161486 h 247687"/>
                  <a:gd name="connsiteX3" fmla="*/ 104799 w 242602"/>
                  <a:gd name="connsiteY3" fmla="*/ 116338 h 247687"/>
                  <a:gd name="connsiteX4" fmla="*/ 92893 w 242602"/>
                  <a:gd name="connsiteY4" fmla="*/ 77476 h 247687"/>
                  <a:gd name="connsiteX5" fmla="*/ 977 w 242602"/>
                  <a:gd name="connsiteY5" fmla="*/ 41948 h 247687"/>
                  <a:gd name="connsiteX6" fmla="*/ 1548 w 242602"/>
                  <a:gd name="connsiteY6" fmla="*/ 28327 h 247687"/>
                  <a:gd name="connsiteX7" fmla="*/ 58984 w 242602"/>
                  <a:gd name="connsiteY7" fmla="*/ 1466 h 247687"/>
                  <a:gd name="connsiteX8" fmla="*/ 150329 w 242602"/>
                  <a:gd name="connsiteY8" fmla="*/ 22326 h 247687"/>
                  <a:gd name="connsiteX9" fmla="*/ 174046 w 242602"/>
                  <a:gd name="connsiteY9" fmla="*/ 41567 h 247687"/>
                  <a:gd name="connsiteX10" fmla="*/ 168522 w 242602"/>
                  <a:gd name="connsiteY10" fmla="*/ 89287 h 247687"/>
                  <a:gd name="connsiteX11" fmla="*/ 202907 w 242602"/>
                  <a:gd name="connsiteY11" fmla="*/ 92335 h 247687"/>
                  <a:gd name="connsiteX12" fmla="*/ 232244 w 242602"/>
                  <a:gd name="connsiteY12" fmla="*/ 98907 h 247687"/>
                  <a:gd name="connsiteX13" fmla="*/ 231958 w 242602"/>
                  <a:gd name="connsiteY13" fmla="*/ 99002 h 247687"/>
                  <a:gd name="connsiteX14" fmla="*/ 202526 w 242602"/>
                  <a:gd name="connsiteY14" fmla="*/ 145675 h 247687"/>
                  <a:gd name="connsiteX15" fmla="*/ 237387 w 242602"/>
                  <a:gd name="connsiteY15" fmla="*/ 200729 h 247687"/>
                  <a:gd name="connsiteX16" fmla="*/ 231101 w 242602"/>
                  <a:gd name="connsiteY16" fmla="*/ 247592 h 24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602" h="247687">
                    <a:moveTo>
                      <a:pt x="230910" y="247688"/>
                    </a:moveTo>
                    <a:cubicBezTo>
                      <a:pt x="222243" y="233114"/>
                      <a:pt x="213670" y="218541"/>
                      <a:pt x="205003" y="203873"/>
                    </a:cubicBezTo>
                    <a:cubicBezTo>
                      <a:pt x="173665" y="192728"/>
                      <a:pt x="150710" y="166154"/>
                      <a:pt x="114610" y="161486"/>
                    </a:cubicBezTo>
                    <a:cubicBezTo>
                      <a:pt x="85940" y="157867"/>
                      <a:pt x="79368" y="138245"/>
                      <a:pt x="104799" y="116338"/>
                    </a:cubicBezTo>
                    <a:cubicBezTo>
                      <a:pt x="129279" y="95192"/>
                      <a:pt x="120706" y="85477"/>
                      <a:pt x="92893" y="77476"/>
                    </a:cubicBezTo>
                    <a:cubicBezTo>
                      <a:pt x="61365" y="68427"/>
                      <a:pt x="30505" y="56616"/>
                      <a:pt x="977" y="41948"/>
                    </a:cubicBezTo>
                    <a:cubicBezTo>
                      <a:pt x="-452" y="37280"/>
                      <a:pt x="-356" y="32804"/>
                      <a:pt x="1548" y="28327"/>
                    </a:cubicBezTo>
                    <a:cubicBezTo>
                      <a:pt x="13931" y="4991"/>
                      <a:pt x="30123" y="-3772"/>
                      <a:pt x="58984" y="1466"/>
                    </a:cubicBezTo>
                    <a:cubicBezTo>
                      <a:pt x="89940" y="7086"/>
                      <a:pt x="119849" y="15849"/>
                      <a:pt x="150329" y="22326"/>
                    </a:cubicBezTo>
                    <a:cubicBezTo>
                      <a:pt x="158235" y="28708"/>
                      <a:pt x="166140" y="35185"/>
                      <a:pt x="174046" y="41567"/>
                    </a:cubicBezTo>
                    <a:cubicBezTo>
                      <a:pt x="175189" y="57759"/>
                      <a:pt x="143280" y="69475"/>
                      <a:pt x="168522" y="89287"/>
                    </a:cubicBezTo>
                    <a:cubicBezTo>
                      <a:pt x="179952" y="98336"/>
                      <a:pt x="186619" y="123958"/>
                      <a:pt x="202907" y="92335"/>
                    </a:cubicBezTo>
                    <a:cubicBezTo>
                      <a:pt x="205860" y="86715"/>
                      <a:pt x="223767" y="89287"/>
                      <a:pt x="232244" y="98907"/>
                    </a:cubicBezTo>
                    <a:cubicBezTo>
                      <a:pt x="232244" y="98907"/>
                      <a:pt x="231958" y="99002"/>
                      <a:pt x="231958" y="99002"/>
                    </a:cubicBezTo>
                    <a:cubicBezTo>
                      <a:pt x="209479" y="106622"/>
                      <a:pt x="212051" y="129959"/>
                      <a:pt x="202526" y="145675"/>
                    </a:cubicBezTo>
                    <a:cubicBezTo>
                      <a:pt x="208145" y="168059"/>
                      <a:pt x="230720" y="180346"/>
                      <a:pt x="237387" y="200729"/>
                    </a:cubicBezTo>
                    <a:cubicBezTo>
                      <a:pt x="242150" y="215112"/>
                      <a:pt x="248627" y="234162"/>
                      <a:pt x="231101" y="247592"/>
                    </a:cubicBezTo>
                    <a:close/>
                  </a:path>
                </a:pathLst>
              </a:custGeom>
              <a:solidFill>
                <a:srgbClr val="B0B4B6"/>
              </a:solidFill>
              <a:ln w="9525"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72DF0537-13A0-2231-F46E-33449F18118E}"/>
                  </a:ext>
                </a:extLst>
              </p:cNvPr>
              <p:cNvSpPr/>
              <p:nvPr/>
            </p:nvSpPr>
            <p:spPr>
              <a:xfrm>
                <a:off x="10046969" y="2261901"/>
                <a:ext cx="29432" cy="46767"/>
              </a:xfrm>
              <a:custGeom>
                <a:avLst/>
                <a:gdLst>
                  <a:gd name="connsiteX0" fmla="*/ 0 w 29432"/>
                  <a:gd name="connsiteY0" fmla="*/ 46673 h 46767"/>
                  <a:gd name="connsiteX1" fmla="*/ 29433 w 29432"/>
                  <a:gd name="connsiteY1" fmla="*/ 0 h 46767"/>
                  <a:gd name="connsiteX2" fmla="*/ 10001 w 29432"/>
                  <a:gd name="connsiteY2" fmla="*/ 46768 h 46767"/>
                  <a:gd name="connsiteX3" fmla="*/ 0 w 29432"/>
                  <a:gd name="connsiteY3" fmla="*/ 46768 h 46767"/>
                </a:gdLst>
                <a:ahLst/>
                <a:cxnLst>
                  <a:cxn ang="0">
                    <a:pos x="connsiteX0" y="connsiteY0"/>
                  </a:cxn>
                  <a:cxn ang="0">
                    <a:pos x="connsiteX1" y="connsiteY1"/>
                  </a:cxn>
                  <a:cxn ang="0">
                    <a:pos x="connsiteX2" y="connsiteY2"/>
                  </a:cxn>
                  <a:cxn ang="0">
                    <a:pos x="connsiteX3" y="connsiteY3"/>
                  </a:cxn>
                </a:cxnLst>
                <a:rect l="l" t="t" r="r" b="b"/>
                <a:pathLst>
                  <a:path w="29432" h="46767">
                    <a:moveTo>
                      <a:pt x="0" y="46673"/>
                    </a:moveTo>
                    <a:cubicBezTo>
                      <a:pt x="381" y="25146"/>
                      <a:pt x="-3620" y="953"/>
                      <a:pt x="29433" y="0"/>
                    </a:cubicBezTo>
                    <a:cubicBezTo>
                      <a:pt x="22956" y="15621"/>
                      <a:pt x="16479" y="31147"/>
                      <a:pt x="10001" y="46768"/>
                    </a:cubicBezTo>
                    <a:cubicBezTo>
                      <a:pt x="6668" y="46768"/>
                      <a:pt x="3334" y="46768"/>
                      <a:pt x="0" y="46768"/>
                    </a:cubicBezTo>
                    <a:close/>
                  </a:path>
                </a:pathLst>
              </a:custGeom>
              <a:solidFill>
                <a:srgbClr val="7D8185"/>
              </a:solidFill>
              <a:ln w="9525"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536F96E4-5C94-339B-88BA-3F6B4BC262B8}"/>
                  </a:ext>
                </a:extLst>
              </p:cNvPr>
              <p:cNvSpPr/>
              <p:nvPr/>
            </p:nvSpPr>
            <p:spPr>
              <a:xfrm>
                <a:off x="8783186" y="3036436"/>
                <a:ext cx="106115" cy="137197"/>
              </a:xfrm>
              <a:custGeom>
                <a:avLst/>
                <a:gdLst>
                  <a:gd name="connsiteX0" fmla="*/ 57919 w 106115"/>
                  <a:gd name="connsiteY0" fmla="*/ 126054 h 137197"/>
                  <a:gd name="connsiteX1" fmla="*/ 36297 w 106115"/>
                  <a:gd name="connsiteY1" fmla="*/ 137198 h 137197"/>
                  <a:gd name="connsiteX2" fmla="*/ 8675 w 106115"/>
                  <a:gd name="connsiteY2" fmla="*/ 106718 h 137197"/>
                  <a:gd name="connsiteX3" fmla="*/ 10294 w 106115"/>
                  <a:gd name="connsiteY3" fmla="*/ 79572 h 137197"/>
                  <a:gd name="connsiteX4" fmla="*/ 2007 w 106115"/>
                  <a:gd name="connsiteY4" fmla="*/ 20136 h 137197"/>
                  <a:gd name="connsiteX5" fmla="*/ 80398 w 106115"/>
                  <a:gd name="connsiteY5" fmla="*/ 324 h 137197"/>
                  <a:gd name="connsiteX6" fmla="*/ 106115 w 106115"/>
                  <a:gd name="connsiteY6" fmla="*/ 16992 h 137197"/>
                  <a:gd name="connsiteX7" fmla="*/ 93542 w 106115"/>
                  <a:gd name="connsiteY7" fmla="*/ 38900 h 137197"/>
                  <a:gd name="connsiteX8" fmla="*/ 73159 w 106115"/>
                  <a:gd name="connsiteY8" fmla="*/ 62712 h 137197"/>
                  <a:gd name="connsiteX9" fmla="*/ 53347 w 106115"/>
                  <a:gd name="connsiteY9" fmla="*/ 104527 h 137197"/>
                  <a:gd name="connsiteX10" fmla="*/ 58014 w 106115"/>
                  <a:gd name="connsiteY10" fmla="*/ 126054 h 13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115" h="137197">
                    <a:moveTo>
                      <a:pt x="57919" y="126054"/>
                    </a:moveTo>
                    <a:cubicBezTo>
                      <a:pt x="49346" y="127006"/>
                      <a:pt x="40869" y="128435"/>
                      <a:pt x="36297" y="137198"/>
                    </a:cubicBezTo>
                    <a:cubicBezTo>
                      <a:pt x="22486" y="131292"/>
                      <a:pt x="16199" y="118434"/>
                      <a:pt x="8675" y="106718"/>
                    </a:cubicBezTo>
                    <a:cubicBezTo>
                      <a:pt x="12199" y="97860"/>
                      <a:pt x="24486" y="89478"/>
                      <a:pt x="10294" y="79572"/>
                    </a:cubicBezTo>
                    <a:cubicBezTo>
                      <a:pt x="7" y="60807"/>
                      <a:pt x="-2184" y="40900"/>
                      <a:pt x="2007" y="20136"/>
                    </a:cubicBezTo>
                    <a:cubicBezTo>
                      <a:pt x="22772" y="-7582"/>
                      <a:pt x="56966" y="17564"/>
                      <a:pt x="80398" y="324"/>
                    </a:cubicBezTo>
                    <a:cubicBezTo>
                      <a:pt x="93733" y="-1486"/>
                      <a:pt x="102210" y="4324"/>
                      <a:pt x="106115" y="16992"/>
                    </a:cubicBezTo>
                    <a:cubicBezTo>
                      <a:pt x="105734" y="26422"/>
                      <a:pt x="98400" y="31947"/>
                      <a:pt x="93542" y="38900"/>
                    </a:cubicBezTo>
                    <a:cubicBezTo>
                      <a:pt x="87351" y="47282"/>
                      <a:pt x="82398" y="56807"/>
                      <a:pt x="73159" y="62712"/>
                    </a:cubicBezTo>
                    <a:cubicBezTo>
                      <a:pt x="42012" y="65094"/>
                      <a:pt x="33059" y="77667"/>
                      <a:pt x="53347" y="104527"/>
                    </a:cubicBezTo>
                    <a:cubicBezTo>
                      <a:pt x="57919" y="110528"/>
                      <a:pt x="60014" y="118148"/>
                      <a:pt x="58014" y="126054"/>
                    </a:cubicBezTo>
                    <a:close/>
                  </a:path>
                </a:pathLst>
              </a:custGeom>
              <a:solidFill>
                <a:srgbClr val="171917"/>
              </a:solidFill>
              <a:ln w="9525"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9CCCCCF8-450F-07FC-D994-C0A37D8BEDFF}"/>
                  </a:ext>
                </a:extLst>
              </p:cNvPr>
              <p:cNvSpPr/>
              <p:nvPr/>
            </p:nvSpPr>
            <p:spPr>
              <a:xfrm>
                <a:off x="10510348" y="2923510"/>
                <a:ext cx="316814" cy="201736"/>
              </a:xfrm>
              <a:custGeom>
                <a:avLst/>
                <a:gdLst>
                  <a:gd name="connsiteX0" fmla="*/ 316243 w 316814"/>
                  <a:gd name="connsiteY0" fmla="*/ 135538 h 201736"/>
                  <a:gd name="connsiteX1" fmla="*/ 290620 w 316814"/>
                  <a:gd name="connsiteY1" fmla="*/ 147539 h 201736"/>
                  <a:gd name="connsiteX2" fmla="*/ 259854 w 316814"/>
                  <a:gd name="connsiteY2" fmla="*/ 201737 h 201736"/>
                  <a:gd name="connsiteX3" fmla="*/ 240137 w 316814"/>
                  <a:gd name="connsiteY3" fmla="*/ 102105 h 201736"/>
                  <a:gd name="connsiteX4" fmla="*/ 270618 w 316814"/>
                  <a:gd name="connsiteY4" fmla="*/ 79626 h 201736"/>
                  <a:gd name="connsiteX5" fmla="*/ 218421 w 316814"/>
                  <a:gd name="connsiteY5" fmla="*/ 155159 h 201736"/>
                  <a:gd name="connsiteX6" fmla="*/ 211277 w 316814"/>
                  <a:gd name="connsiteY6" fmla="*/ 165827 h 201736"/>
                  <a:gd name="connsiteX7" fmla="*/ 106121 w 316814"/>
                  <a:gd name="connsiteY7" fmla="*/ 167161 h 201736"/>
                  <a:gd name="connsiteX8" fmla="*/ 33159 w 316814"/>
                  <a:gd name="connsiteY8" fmla="*/ 139729 h 201736"/>
                  <a:gd name="connsiteX9" fmla="*/ 30207 w 316814"/>
                  <a:gd name="connsiteY9" fmla="*/ 136586 h 201736"/>
                  <a:gd name="connsiteX10" fmla="*/ 2679 w 316814"/>
                  <a:gd name="connsiteY10" fmla="*/ 100105 h 201736"/>
                  <a:gd name="connsiteX11" fmla="*/ 50876 w 316814"/>
                  <a:gd name="connsiteY11" fmla="*/ 93914 h 201736"/>
                  <a:gd name="connsiteX12" fmla="*/ 175939 w 316814"/>
                  <a:gd name="connsiteY12" fmla="*/ 29715 h 201736"/>
                  <a:gd name="connsiteX13" fmla="*/ 220326 w 316814"/>
                  <a:gd name="connsiteY13" fmla="*/ 11141 h 201736"/>
                  <a:gd name="connsiteX14" fmla="*/ 220326 w 316814"/>
                  <a:gd name="connsiteY14" fmla="*/ 34573 h 201736"/>
                  <a:gd name="connsiteX15" fmla="*/ 218516 w 316814"/>
                  <a:gd name="connsiteY15" fmla="*/ 58481 h 201736"/>
                  <a:gd name="connsiteX16" fmla="*/ 316814 w 316814"/>
                  <a:gd name="connsiteY16" fmla="*/ 106772 h 201736"/>
                  <a:gd name="connsiteX17" fmla="*/ 316337 w 316814"/>
                  <a:gd name="connsiteY17" fmla="*/ 135252 h 20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6814" h="201736">
                    <a:moveTo>
                      <a:pt x="316243" y="135538"/>
                    </a:moveTo>
                    <a:cubicBezTo>
                      <a:pt x="302907" y="129347"/>
                      <a:pt x="287953" y="119822"/>
                      <a:pt x="290620" y="147539"/>
                    </a:cubicBezTo>
                    <a:cubicBezTo>
                      <a:pt x="293002" y="172781"/>
                      <a:pt x="287286" y="193450"/>
                      <a:pt x="259854" y="201737"/>
                    </a:cubicBezTo>
                    <a:cubicBezTo>
                      <a:pt x="258521" y="167828"/>
                      <a:pt x="275285" y="132204"/>
                      <a:pt x="240137" y="102105"/>
                    </a:cubicBezTo>
                    <a:cubicBezTo>
                      <a:pt x="228327" y="92009"/>
                      <a:pt x="247377" y="80674"/>
                      <a:pt x="270618" y="79626"/>
                    </a:cubicBezTo>
                    <a:cubicBezTo>
                      <a:pt x="216611" y="85246"/>
                      <a:pt x="214134" y="89437"/>
                      <a:pt x="218421" y="155159"/>
                    </a:cubicBezTo>
                    <a:cubicBezTo>
                      <a:pt x="217278" y="159541"/>
                      <a:pt x="214897" y="163065"/>
                      <a:pt x="211277" y="165827"/>
                    </a:cubicBezTo>
                    <a:cubicBezTo>
                      <a:pt x="175749" y="126013"/>
                      <a:pt x="141173" y="163351"/>
                      <a:pt x="106121" y="167161"/>
                    </a:cubicBezTo>
                    <a:cubicBezTo>
                      <a:pt x="82594" y="155921"/>
                      <a:pt x="57163" y="149730"/>
                      <a:pt x="33159" y="139729"/>
                    </a:cubicBezTo>
                    <a:cubicBezTo>
                      <a:pt x="28588" y="135347"/>
                      <a:pt x="30873" y="141443"/>
                      <a:pt x="30207" y="136586"/>
                    </a:cubicBezTo>
                    <a:cubicBezTo>
                      <a:pt x="27825" y="118012"/>
                      <a:pt x="-10275" y="123441"/>
                      <a:pt x="2679" y="100105"/>
                    </a:cubicBezTo>
                    <a:cubicBezTo>
                      <a:pt x="12109" y="83055"/>
                      <a:pt x="34302" y="94771"/>
                      <a:pt x="50876" y="93914"/>
                    </a:cubicBezTo>
                    <a:cubicBezTo>
                      <a:pt x="124600" y="99724"/>
                      <a:pt x="146507" y="88484"/>
                      <a:pt x="175939" y="29715"/>
                    </a:cubicBezTo>
                    <a:cubicBezTo>
                      <a:pt x="188131" y="-2225"/>
                      <a:pt x="202923" y="-8416"/>
                      <a:pt x="220326" y="11141"/>
                    </a:cubicBezTo>
                    <a:cubicBezTo>
                      <a:pt x="220326" y="18952"/>
                      <a:pt x="220611" y="26762"/>
                      <a:pt x="220326" y="34573"/>
                    </a:cubicBezTo>
                    <a:cubicBezTo>
                      <a:pt x="220040" y="41907"/>
                      <a:pt x="219183" y="49146"/>
                      <a:pt x="218516" y="58481"/>
                    </a:cubicBezTo>
                    <a:cubicBezTo>
                      <a:pt x="269475" y="41621"/>
                      <a:pt x="298336" y="64291"/>
                      <a:pt x="316814" y="106772"/>
                    </a:cubicBezTo>
                    <a:cubicBezTo>
                      <a:pt x="316623" y="116297"/>
                      <a:pt x="316528" y="125727"/>
                      <a:pt x="316337" y="135252"/>
                    </a:cubicBezTo>
                    <a:close/>
                  </a:path>
                </a:pathLst>
              </a:custGeom>
              <a:solidFill>
                <a:srgbClr val="171F1D"/>
              </a:solidFill>
              <a:ln w="9525"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F3E6B76C-D15C-58F2-90BC-BB577DC173AC}"/>
                  </a:ext>
                </a:extLst>
              </p:cNvPr>
              <p:cNvSpPr/>
              <p:nvPr/>
            </p:nvSpPr>
            <p:spPr>
              <a:xfrm>
                <a:off x="10507330" y="2811155"/>
                <a:ext cx="223937" cy="143784"/>
              </a:xfrm>
              <a:custGeom>
                <a:avLst/>
                <a:gdLst>
                  <a:gd name="connsiteX0" fmla="*/ 223344 w 223937"/>
                  <a:gd name="connsiteY0" fmla="*/ 123687 h 143784"/>
                  <a:gd name="connsiteX1" fmla="*/ 189149 w 223937"/>
                  <a:gd name="connsiteY1" fmla="*/ 143785 h 143784"/>
                  <a:gd name="connsiteX2" fmla="*/ 173528 w 223937"/>
                  <a:gd name="connsiteY2" fmla="*/ 113686 h 143784"/>
                  <a:gd name="connsiteX3" fmla="*/ 168004 w 223937"/>
                  <a:gd name="connsiteY3" fmla="*/ 91016 h 143784"/>
                  <a:gd name="connsiteX4" fmla="*/ 100567 w 223937"/>
                  <a:gd name="connsiteY4" fmla="*/ 30818 h 143784"/>
                  <a:gd name="connsiteX5" fmla="*/ 18557 w 223937"/>
                  <a:gd name="connsiteY5" fmla="*/ 39391 h 143784"/>
                  <a:gd name="connsiteX6" fmla="*/ 5317 w 223937"/>
                  <a:gd name="connsiteY6" fmla="*/ 21103 h 143784"/>
                  <a:gd name="connsiteX7" fmla="*/ 82469 w 223937"/>
                  <a:gd name="connsiteY7" fmla="*/ 148 h 143784"/>
                  <a:gd name="connsiteX8" fmla="*/ 165527 w 223937"/>
                  <a:gd name="connsiteY8" fmla="*/ 11768 h 143784"/>
                  <a:gd name="connsiteX9" fmla="*/ 208675 w 223937"/>
                  <a:gd name="connsiteY9" fmla="*/ 57774 h 143784"/>
                  <a:gd name="connsiteX10" fmla="*/ 223249 w 223937"/>
                  <a:gd name="connsiteY10" fmla="*/ 123592 h 14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937" h="143784">
                    <a:moveTo>
                      <a:pt x="223344" y="123687"/>
                    </a:moveTo>
                    <a:cubicBezTo>
                      <a:pt x="188578" y="90635"/>
                      <a:pt x="200579" y="137022"/>
                      <a:pt x="189149" y="143785"/>
                    </a:cubicBezTo>
                    <a:cubicBezTo>
                      <a:pt x="177148" y="137213"/>
                      <a:pt x="176386" y="124925"/>
                      <a:pt x="173528" y="113686"/>
                    </a:cubicBezTo>
                    <a:cubicBezTo>
                      <a:pt x="172576" y="105875"/>
                      <a:pt x="168861" y="98732"/>
                      <a:pt x="168004" y="91016"/>
                    </a:cubicBezTo>
                    <a:cubicBezTo>
                      <a:pt x="162670" y="43391"/>
                      <a:pt x="150478" y="34724"/>
                      <a:pt x="100567" y="30818"/>
                    </a:cubicBezTo>
                    <a:cubicBezTo>
                      <a:pt x="71992" y="28628"/>
                      <a:pt x="47227" y="50726"/>
                      <a:pt x="18557" y="39391"/>
                    </a:cubicBezTo>
                    <a:cubicBezTo>
                      <a:pt x="7984" y="37676"/>
                      <a:pt x="-8590" y="40343"/>
                      <a:pt x="5317" y="21103"/>
                    </a:cubicBezTo>
                    <a:cubicBezTo>
                      <a:pt x="34368" y="26437"/>
                      <a:pt x="55799" y="3482"/>
                      <a:pt x="82469" y="148"/>
                    </a:cubicBezTo>
                    <a:cubicBezTo>
                      <a:pt x="110854" y="-805"/>
                      <a:pt x="138572" y="2815"/>
                      <a:pt x="165527" y="11768"/>
                    </a:cubicBezTo>
                    <a:cubicBezTo>
                      <a:pt x="179910" y="27104"/>
                      <a:pt x="194293" y="42439"/>
                      <a:pt x="208675" y="57774"/>
                    </a:cubicBezTo>
                    <a:cubicBezTo>
                      <a:pt x="216581" y="79015"/>
                      <a:pt x="226678" y="99875"/>
                      <a:pt x="223249" y="123592"/>
                    </a:cubicBezTo>
                    <a:close/>
                  </a:path>
                </a:pathLst>
              </a:custGeom>
              <a:solidFill>
                <a:srgbClr val="473E26"/>
              </a:solidFill>
              <a:ln w="9525"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1A448408-B0C9-BC87-0AC1-6439C28D40DF}"/>
                  </a:ext>
                </a:extLst>
              </p:cNvPr>
              <p:cNvSpPr/>
              <p:nvPr/>
            </p:nvSpPr>
            <p:spPr>
              <a:xfrm>
                <a:off x="9647491" y="2233127"/>
                <a:ext cx="27931" cy="47823"/>
              </a:xfrm>
              <a:custGeom>
                <a:avLst/>
                <a:gdLst>
                  <a:gd name="connsiteX0" fmla="*/ 0 w 27931"/>
                  <a:gd name="connsiteY0" fmla="*/ 8 h 47823"/>
                  <a:gd name="connsiteX1" fmla="*/ 18288 w 27931"/>
                  <a:gd name="connsiteY1" fmla="*/ 47823 h 47823"/>
                  <a:gd name="connsiteX2" fmla="*/ 0 w 27931"/>
                  <a:gd name="connsiteY2" fmla="*/ 8 h 47823"/>
                </a:gdLst>
                <a:ahLst/>
                <a:cxnLst>
                  <a:cxn ang="0">
                    <a:pos x="connsiteX0" y="connsiteY0"/>
                  </a:cxn>
                  <a:cxn ang="0">
                    <a:pos x="connsiteX1" y="connsiteY1"/>
                  </a:cxn>
                  <a:cxn ang="0">
                    <a:pos x="connsiteX2" y="connsiteY2"/>
                  </a:cxn>
                </a:cxnLst>
                <a:rect l="l" t="t" r="r" b="b"/>
                <a:pathLst>
                  <a:path w="27931" h="47823">
                    <a:moveTo>
                      <a:pt x="0" y="8"/>
                    </a:moveTo>
                    <a:cubicBezTo>
                      <a:pt x="49339" y="-564"/>
                      <a:pt x="18288" y="29631"/>
                      <a:pt x="18288" y="47823"/>
                    </a:cubicBezTo>
                    <a:cubicBezTo>
                      <a:pt x="12192" y="31917"/>
                      <a:pt x="6096" y="15915"/>
                      <a:pt x="0" y="8"/>
                    </a:cubicBezTo>
                    <a:close/>
                  </a:path>
                </a:pathLst>
              </a:custGeom>
              <a:solidFill>
                <a:srgbClr val="787A7D"/>
              </a:solidFill>
              <a:ln w="9525"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0C0FB348-1497-A9AF-7421-B522B40C2A05}"/>
                  </a:ext>
                </a:extLst>
              </p:cNvPr>
              <p:cNvSpPr/>
              <p:nvPr/>
            </p:nvSpPr>
            <p:spPr>
              <a:xfrm>
                <a:off x="8847962" y="3645788"/>
                <a:ext cx="199780" cy="266604"/>
              </a:xfrm>
              <a:custGeom>
                <a:avLst/>
                <a:gdLst>
                  <a:gd name="connsiteX0" fmla="*/ 10954 w 199780"/>
                  <a:gd name="connsiteY0" fmla="*/ 219361 h 266604"/>
                  <a:gd name="connsiteX1" fmla="*/ 9430 w 199780"/>
                  <a:gd name="connsiteY1" fmla="*/ 212979 h 266604"/>
                  <a:gd name="connsiteX2" fmla="*/ 38671 w 199780"/>
                  <a:gd name="connsiteY2" fmla="*/ 125540 h 266604"/>
                  <a:gd name="connsiteX3" fmla="*/ 0 w 199780"/>
                  <a:gd name="connsiteY3" fmla="*/ 58198 h 266604"/>
                  <a:gd name="connsiteX4" fmla="*/ 143828 w 199780"/>
                  <a:gd name="connsiteY4" fmla="*/ 0 h 266604"/>
                  <a:gd name="connsiteX5" fmla="*/ 199740 w 199780"/>
                  <a:gd name="connsiteY5" fmla="*/ 70580 h 266604"/>
                  <a:gd name="connsiteX6" fmla="*/ 186309 w 199780"/>
                  <a:gd name="connsiteY6" fmla="*/ 74390 h 266604"/>
                  <a:gd name="connsiteX7" fmla="*/ 91821 w 199780"/>
                  <a:gd name="connsiteY7" fmla="*/ 128111 h 266604"/>
                  <a:gd name="connsiteX8" fmla="*/ 137351 w 199780"/>
                  <a:gd name="connsiteY8" fmla="*/ 241173 h 266604"/>
                  <a:gd name="connsiteX9" fmla="*/ 144399 w 199780"/>
                  <a:gd name="connsiteY9" fmla="*/ 259652 h 266604"/>
                  <a:gd name="connsiteX10" fmla="*/ 131636 w 199780"/>
                  <a:gd name="connsiteY10" fmla="*/ 266605 h 266604"/>
                  <a:gd name="connsiteX11" fmla="*/ 11145 w 199780"/>
                  <a:gd name="connsiteY11" fmla="*/ 219361 h 26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780" h="266604">
                    <a:moveTo>
                      <a:pt x="10954" y="219361"/>
                    </a:moveTo>
                    <a:cubicBezTo>
                      <a:pt x="9144" y="217551"/>
                      <a:pt x="8573" y="215456"/>
                      <a:pt x="9430" y="212979"/>
                    </a:cubicBezTo>
                    <a:cubicBezTo>
                      <a:pt x="28766" y="186976"/>
                      <a:pt x="64770" y="166592"/>
                      <a:pt x="38671" y="125540"/>
                    </a:cubicBezTo>
                    <a:cubicBezTo>
                      <a:pt x="50578" y="88868"/>
                      <a:pt x="10478" y="82010"/>
                      <a:pt x="0" y="58198"/>
                    </a:cubicBezTo>
                    <a:cubicBezTo>
                      <a:pt x="79248" y="91059"/>
                      <a:pt x="104775" y="80677"/>
                      <a:pt x="143828" y="0"/>
                    </a:cubicBezTo>
                    <a:cubicBezTo>
                      <a:pt x="169831" y="17717"/>
                      <a:pt x="201073" y="31337"/>
                      <a:pt x="199740" y="70580"/>
                    </a:cubicBezTo>
                    <a:cubicBezTo>
                      <a:pt x="195549" y="72962"/>
                      <a:pt x="191071" y="74390"/>
                      <a:pt x="186309" y="74390"/>
                    </a:cubicBezTo>
                    <a:cubicBezTo>
                      <a:pt x="133350" y="74390"/>
                      <a:pt x="104013" y="90964"/>
                      <a:pt x="91821" y="128111"/>
                    </a:cubicBezTo>
                    <a:cubicBezTo>
                      <a:pt x="77438" y="171926"/>
                      <a:pt x="92488" y="209360"/>
                      <a:pt x="137351" y="241173"/>
                    </a:cubicBezTo>
                    <a:cubicBezTo>
                      <a:pt x="142970" y="246126"/>
                      <a:pt x="146876" y="251650"/>
                      <a:pt x="144399" y="259652"/>
                    </a:cubicBezTo>
                    <a:cubicBezTo>
                      <a:pt x="140780" y="263081"/>
                      <a:pt x="136493" y="265367"/>
                      <a:pt x="131636" y="266605"/>
                    </a:cubicBezTo>
                    <a:cubicBezTo>
                      <a:pt x="86201" y="264224"/>
                      <a:pt x="45530" y="249841"/>
                      <a:pt x="11145" y="219361"/>
                    </a:cubicBezTo>
                    <a:close/>
                  </a:path>
                </a:pathLst>
              </a:custGeom>
              <a:solidFill>
                <a:srgbClr val="B2B5B7"/>
              </a:solidFill>
              <a:ln w="9525"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5223781A-13AA-06FD-7110-DE949D64E60B}"/>
                  </a:ext>
                </a:extLst>
              </p:cNvPr>
              <p:cNvSpPr/>
              <p:nvPr/>
            </p:nvSpPr>
            <p:spPr>
              <a:xfrm>
                <a:off x="9628337" y="2181787"/>
                <a:ext cx="85766" cy="48964"/>
              </a:xfrm>
              <a:custGeom>
                <a:avLst/>
                <a:gdLst>
                  <a:gd name="connsiteX0" fmla="*/ 17820 w 85766"/>
                  <a:gd name="connsiteY0" fmla="*/ 20678 h 48964"/>
                  <a:gd name="connsiteX1" fmla="*/ 39156 w 85766"/>
                  <a:gd name="connsiteY1" fmla="*/ 14106 h 48964"/>
                  <a:gd name="connsiteX2" fmla="*/ 85352 w 85766"/>
                  <a:gd name="connsiteY2" fmla="*/ 32203 h 48964"/>
                  <a:gd name="connsiteX3" fmla="*/ 66302 w 85766"/>
                  <a:gd name="connsiteY3" fmla="*/ 47158 h 48964"/>
                  <a:gd name="connsiteX4" fmla="*/ 20296 w 85766"/>
                  <a:gd name="connsiteY4" fmla="*/ 42871 h 48964"/>
                  <a:gd name="connsiteX5" fmla="*/ 485 w 85766"/>
                  <a:gd name="connsiteY5" fmla="*/ 32013 h 48964"/>
                  <a:gd name="connsiteX6" fmla="*/ 17915 w 85766"/>
                  <a:gd name="connsiteY6" fmla="*/ 20678 h 4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66" h="48964">
                    <a:moveTo>
                      <a:pt x="17820" y="20678"/>
                    </a:moveTo>
                    <a:cubicBezTo>
                      <a:pt x="25916" y="21631"/>
                      <a:pt x="33536" y="21059"/>
                      <a:pt x="39156" y="14106"/>
                    </a:cubicBezTo>
                    <a:cubicBezTo>
                      <a:pt x="70684" y="-20851"/>
                      <a:pt x="72970" y="18487"/>
                      <a:pt x="85352" y="32203"/>
                    </a:cubicBezTo>
                    <a:cubicBezTo>
                      <a:pt x="87734" y="48205"/>
                      <a:pt x="79638" y="51634"/>
                      <a:pt x="66302" y="47158"/>
                    </a:cubicBezTo>
                    <a:cubicBezTo>
                      <a:pt x="51253" y="42109"/>
                      <a:pt x="36204" y="38585"/>
                      <a:pt x="20296" y="42871"/>
                    </a:cubicBezTo>
                    <a:cubicBezTo>
                      <a:pt x="12581" y="41252"/>
                      <a:pt x="4295" y="40776"/>
                      <a:pt x="485" y="32013"/>
                    </a:cubicBezTo>
                    <a:cubicBezTo>
                      <a:pt x="-2373" y="15058"/>
                      <a:pt x="7914" y="18106"/>
                      <a:pt x="17915" y="20678"/>
                    </a:cubicBezTo>
                    <a:close/>
                  </a:path>
                </a:pathLst>
              </a:custGeom>
              <a:solidFill>
                <a:srgbClr val="30353B"/>
              </a:solidFill>
              <a:ln w="9525"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7B1B38F4-0B5F-9FFF-9716-F56B463ACEDA}"/>
                  </a:ext>
                </a:extLst>
              </p:cNvPr>
              <p:cNvSpPr/>
              <p:nvPr/>
            </p:nvSpPr>
            <p:spPr>
              <a:xfrm>
                <a:off x="9609184" y="2194559"/>
                <a:ext cx="36973" cy="19240"/>
              </a:xfrm>
              <a:custGeom>
                <a:avLst/>
                <a:gdLst>
                  <a:gd name="connsiteX0" fmla="*/ 36973 w 36973"/>
                  <a:gd name="connsiteY0" fmla="*/ 7906 h 19240"/>
                  <a:gd name="connsiteX1" fmla="*/ 19543 w 36973"/>
                  <a:gd name="connsiteY1" fmla="*/ 19241 h 19240"/>
                  <a:gd name="connsiteX2" fmla="*/ 112 w 36973"/>
                  <a:gd name="connsiteY2" fmla="*/ 0 h 19240"/>
                  <a:gd name="connsiteX3" fmla="*/ 36879 w 36973"/>
                  <a:gd name="connsiteY3" fmla="*/ 7906 h 19240"/>
                </a:gdLst>
                <a:ahLst/>
                <a:cxnLst>
                  <a:cxn ang="0">
                    <a:pos x="connsiteX0" y="connsiteY0"/>
                  </a:cxn>
                  <a:cxn ang="0">
                    <a:pos x="connsiteX1" y="connsiteY1"/>
                  </a:cxn>
                  <a:cxn ang="0">
                    <a:pos x="connsiteX2" y="connsiteY2"/>
                  </a:cxn>
                  <a:cxn ang="0">
                    <a:pos x="connsiteX3" y="connsiteY3"/>
                  </a:cxn>
                </a:cxnLst>
                <a:rect l="l" t="t" r="r" b="b"/>
                <a:pathLst>
                  <a:path w="36973" h="19240">
                    <a:moveTo>
                      <a:pt x="36973" y="7906"/>
                    </a:moveTo>
                    <a:cubicBezTo>
                      <a:pt x="31163" y="11716"/>
                      <a:pt x="25353" y="15526"/>
                      <a:pt x="19543" y="19241"/>
                    </a:cubicBezTo>
                    <a:cubicBezTo>
                      <a:pt x="6684" y="19241"/>
                      <a:pt x="-1031" y="14097"/>
                      <a:pt x="112" y="0"/>
                    </a:cubicBezTo>
                    <a:cubicBezTo>
                      <a:pt x="12304" y="2953"/>
                      <a:pt x="26782" y="-4572"/>
                      <a:pt x="36879" y="7906"/>
                    </a:cubicBezTo>
                    <a:close/>
                  </a:path>
                </a:pathLst>
              </a:custGeom>
              <a:solidFill>
                <a:srgbClr val="BDC1C5"/>
              </a:solidFill>
              <a:ln w="9525"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6004AB32-D0E8-3454-C250-8472CA0ECBD5}"/>
                  </a:ext>
                </a:extLst>
              </p:cNvPr>
              <p:cNvSpPr/>
              <p:nvPr/>
            </p:nvSpPr>
            <p:spPr>
              <a:xfrm>
                <a:off x="9474136" y="4631566"/>
                <a:ext cx="509126" cy="71444"/>
              </a:xfrm>
              <a:custGeom>
                <a:avLst/>
                <a:gdLst>
                  <a:gd name="connsiteX0" fmla="*/ 0 w 509126"/>
                  <a:gd name="connsiteY0" fmla="*/ 14538 h 71444"/>
                  <a:gd name="connsiteX1" fmla="*/ 11716 w 509126"/>
                  <a:gd name="connsiteY1" fmla="*/ 6061 h 71444"/>
                  <a:gd name="connsiteX2" fmla="*/ 66104 w 509126"/>
                  <a:gd name="connsiteY2" fmla="*/ 7680 h 71444"/>
                  <a:gd name="connsiteX3" fmla="*/ 467869 w 509126"/>
                  <a:gd name="connsiteY3" fmla="*/ 25397 h 71444"/>
                  <a:gd name="connsiteX4" fmla="*/ 504635 w 509126"/>
                  <a:gd name="connsiteY4" fmla="*/ 28444 h 71444"/>
                  <a:gd name="connsiteX5" fmla="*/ 507206 w 509126"/>
                  <a:gd name="connsiteY5" fmla="*/ 43208 h 71444"/>
                  <a:gd name="connsiteX6" fmla="*/ 71057 w 509126"/>
                  <a:gd name="connsiteY6" fmla="*/ 38160 h 71444"/>
                  <a:gd name="connsiteX7" fmla="*/ 0 w 509126"/>
                  <a:gd name="connsiteY7" fmla="*/ 14443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126" h="71444">
                    <a:moveTo>
                      <a:pt x="0" y="14538"/>
                    </a:moveTo>
                    <a:cubicBezTo>
                      <a:pt x="3906" y="11680"/>
                      <a:pt x="7811" y="8918"/>
                      <a:pt x="11716" y="6061"/>
                    </a:cubicBezTo>
                    <a:cubicBezTo>
                      <a:pt x="30195" y="-6036"/>
                      <a:pt x="48578" y="2917"/>
                      <a:pt x="66104" y="7680"/>
                    </a:cubicBezTo>
                    <a:cubicBezTo>
                      <a:pt x="198692" y="43780"/>
                      <a:pt x="332709" y="47114"/>
                      <a:pt x="467869" y="25397"/>
                    </a:cubicBezTo>
                    <a:cubicBezTo>
                      <a:pt x="480441" y="23396"/>
                      <a:pt x="492824" y="21872"/>
                      <a:pt x="504635" y="28444"/>
                    </a:cubicBezTo>
                    <a:cubicBezTo>
                      <a:pt x="509588" y="32635"/>
                      <a:pt x="510445" y="37589"/>
                      <a:pt x="507206" y="43208"/>
                    </a:cubicBezTo>
                    <a:cubicBezTo>
                      <a:pt x="361284" y="89690"/>
                      <a:pt x="215932" y="72164"/>
                      <a:pt x="71057" y="38160"/>
                    </a:cubicBezTo>
                    <a:cubicBezTo>
                      <a:pt x="46863" y="32445"/>
                      <a:pt x="23622" y="22443"/>
                      <a:pt x="0" y="14443"/>
                    </a:cubicBezTo>
                    <a:close/>
                  </a:path>
                </a:pathLst>
              </a:custGeom>
              <a:solidFill>
                <a:srgbClr val="323324"/>
              </a:solidFill>
              <a:ln w="9525"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D3812608-D3FE-811D-31D6-A9B6336AD0BE}"/>
                  </a:ext>
                </a:extLst>
              </p:cNvPr>
              <p:cNvSpPr/>
              <p:nvPr/>
            </p:nvSpPr>
            <p:spPr>
              <a:xfrm>
                <a:off x="9980771" y="4487417"/>
                <a:ext cx="372427" cy="187451"/>
              </a:xfrm>
              <a:custGeom>
                <a:avLst/>
                <a:gdLst>
                  <a:gd name="connsiteX0" fmla="*/ 571 w 372427"/>
                  <a:gd name="connsiteY0" fmla="*/ 187452 h 187451"/>
                  <a:gd name="connsiteX1" fmla="*/ 0 w 372427"/>
                  <a:gd name="connsiteY1" fmla="*/ 177355 h 187451"/>
                  <a:gd name="connsiteX2" fmla="*/ 38671 w 372427"/>
                  <a:gd name="connsiteY2" fmla="*/ 152876 h 187451"/>
                  <a:gd name="connsiteX3" fmla="*/ 314325 w 372427"/>
                  <a:gd name="connsiteY3" fmla="*/ 20764 h 187451"/>
                  <a:gd name="connsiteX4" fmla="*/ 361950 w 372427"/>
                  <a:gd name="connsiteY4" fmla="*/ 0 h 187451"/>
                  <a:gd name="connsiteX5" fmla="*/ 372428 w 372427"/>
                  <a:gd name="connsiteY5" fmla="*/ 6858 h 187451"/>
                  <a:gd name="connsiteX6" fmla="*/ 667 w 372427"/>
                  <a:gd name="connsiteY6" fmla="*/ 187452 h 18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27" h="187451">
                    <a:moveTo>
                      <a:pt x="571" y="187452"/>
                    </a:moveTo>
                    <a:cubicBezTo>
                      <a:pt x="381" y="184118"/>
                      <a:pt x="191" y="180689"/>
                      <a:pt x="0" y="177355"/>
                    </a:cubicBezTo>
                    <a:cubicBezTo>
                      <a:pt x="7906" y="161449"/>
                      <a:pt x="23813" y="157353"/>
                      <a:pt x="38671" y="152876"/>
                    </a:cubicBezTo>
                    <a:cubicBezTo>
                      <a:pt x="137541" y="123254"/>
                      <a:pt x="228315" y="77057"/>
                      <a:pt x="314325" y="20764"/>
                    </a:cubicBezTo>
                    <a:cubicBezTo>
                      <a:pt x="330328" y="14097"/>
                      <a:pt x="343567" y="1048"/>
                      <a:pt x="361950" y="0"/>
                    </a:cubicBezTo>
                    <a:cubicBezTo>
                      <a:pt x="366427" y="857"/>
                      <a:pt x="369856" y="3143"/>
                      <a:pt x="372428" y="6858"/>
                    </a:cubicBezTo>
                    <a:cubicBezTo>
                      <a:pt x="263080" y="96964"/>
                      <a:pt x="139065" y="156877"/>
                      <a:pt x="667" y="187452"/>
                    </a:cubicBezTo>
                    <a:close/>
                  </a:path>
                </a:pathLst>
              </a:custGeom>
              <a:solidFill>
                <a:srgbClr val="2F2D23"/>
              </a:solidFill>
              <a:ln w="9525"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BB24BA93-32D2-5E9A-8B95-C419E22F06B1}"/>
                  </a:ext>
                </a:extLst>
              </p:cNvPr>
              <p:cNvSpPr/>
              <p:nvPr/>
            </p:nvSpPr>
            <p:spPr>
              <a:xfrm>
                <a:off x="10348626" y="4435927"/>
                <a:ext cx="74009" cy="58252"/>
              </a:xfrm>
              <a:custGeom>
                <a:avLst/>
                <a:gdLst>
                  <a:gd name="connsiteX0" fmla="*/ 61818 w 74009"/>
                  <a:gd name="connsiteY0" fmla="*/ 55 h 58252"/>
                  <a:gd name="connsiteX1" fmla="*/ 74009 w 74009"/>
                  <a:gd name="connsiteY1" fmla="*/ 1294 h 58252"/>
                  <a:gd name="connsiteX2" fmla="*/ 4477 w 74009"/>
                  <a:gd name="connsiteY2" fmla="*/ 58253 h 58252"/>
                  <a:gd name="connsiteX3" fmla="*/ 0 w 74009"/>
                  <a:gd name="connsiteY3" fmla="*/ 53300 h 58252"/>
                  <a:gd name="connsiteX4" fmla="*/ 61722 w 74009"/>
                  <a:gd name="connsiteY4" fmla="*/ 55 h 58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09" h="58252">
                    <a:moveTo>
                      <a:pt x="61818" y="55"/>
                    </a:moveTo>
                    <a:cubicBezTo>
                      <a:pt x="65913" y="436"/>
                      <a:pt x="70009" y="913"/>
                      <a:pt x="74009" y="1294"/>
                    </a:cubicBezTo>
                    <a:cubicBezTo>
                      <a:pt x="53054" y="23011"/>
                      <a:pt x="33433" y="46347"/>
                      <a:pt x="4477" y="58253"/>
                    </a:cubicBezTo>
                    <a:cubicBezTo>
                      <a:pt x="3048" y="56538"/>
                      <a:pt x="1524" y="54919"/>
                      <a:pt x="0" y="53300"/>
                    </a:cubicBezTo>
                    <a:cubicBezTo>
                      <a:pt x="11525" y="25106"/>
                      <a:pt x="24670" y="-1373"/>
                      <a:pt x="61722" y="55"/>
                    </a:cubicBezTo>
                    <a:close/>
                  </a:path>
                </a:pathLst>
              </a:custGeom>
              <a:solidFill>
                <a:srgbClr val="2C291F"/>
              </a:solidFill>
              <a:ln w="9525"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22011355-41E1-5910-DEF0-40572657C05F}"/>
                  </a:ext>
                </a:extLst>
              </p:cNvPr>
              <p:cNvSpPr/>
              <p:nvPr/>
            </p:nvSpPr>
            <p:spPr>
              <a:xfrm>
                <a:off x="9372397" y="2512734"/>
                <a:ext cx="254900" cy="308416"/>
              </a:xfrm>
              <a:custGeom>
                <a:avLst/>
                <a:gdLst>
                  <a:gd name="connsiteX0" fmla="*/ 254805 w 254900"/>
                  <a:gd name="connsiteY0" fmla="*/ 22439 h 308416"/>
                  <a:gd name="connsiteX1" fmla="*/ 178987 w 254900"/>
                  <a:gd name="connsiteY1" fmla="*/ 185031 h 308416"/>
                  <a:gd name="connsiteX2" fmla="*/ 145649 w 254900"/>
                  <a:gd name="connsiteY2" fmla="*/ 255706 h 308416"/>
                  <a:gd name="connsiteX3" fmla="*/ 18490 w 254900"/>
                  <a:gd name="connsiteY3" fmla="*/ 298473 h 308416"/>
                  <a:gd name="connsiteX4" fmla="*/ 8013 w 254900"/>
                  <a:gd name="connsiteY4" fmla="*/ 289615 h 308416"/>
                  <a:gd name="connsiteX5" fmla="*/ 8203 w 254900"/>
                  <a:gd name="connsiteY5" fmla="*/ 238752 h 308416"/>
                  <a:gd name="connsiteX6" fmla="*/ 15633 w 254900"/>
                  <a:gd name="connsiteY6" fmla="*/ 227512 h 308416"/>
                  <a:gd name="connsiteX7" fmla="*/ 38874 w 254900"/>
                  <a:gd name="connsiteY7" fmla="*/ 215320 h 308416"/>
                  <a:gd name="connsiteX8" fmla="*/ 100881 w 254900"/>
                  <a:gd name="connsiteY8" fmla="*/ 243705 h 308416"/>
                  <a:gd name="connsiteX9" fmla="*/ 211562 w 254900"/>
                  <a:gd name="connsiteY9" fmla="*/ 8818 h 308416"/>
                  <a:gd name="connsiteX10" fmla="*/ 254901 w 254900"/>
                  <a:gd name="connsiteY10" fmla="*/ 22439 h 30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00" h="308416">
                    <a:moveTo>
                      <a:pt x="254805" y="22439"/>
                    </a:moveTo>
                    <a:cubicBezTo>
                      <a:pt x="207847" y="66540"/>
                      <a:pt x="193846" y="125976"/>
                      <a:pt x="178987" y="185031"/>
                    </a:cubicBezTo>
                    <a:cubicBezTo>
                      <a:pt x="176510" y="212653"/>
                      <a:pt x="160508" y="234275"/>
                      <a:pt x="145649" y="255706"/>
                    </a:cubicBezTo>
                    <a:cubicBezTo>
                      <a:pt x="107549" y="310475"/>
                      <a:pt x="82022" y="318381"/>
                      <a:pt x="18490" y="298473"/>
                    </a:cubicBezTo>
                    <a:cubicBezTo>
                      <a:pt x="14966" y="295521"/>
                      <a:pt x="11537" y="292568"/>
                      <a:pt x="8013" y="289615"/>
                    </a:cubicBezTo>
                    <a:cubicBezTo>
                      <a:pt x="-5608" y="272565"/>
                      <a:pt x="678" y="255706"/>
                      <a:pt x="8203" y="238752"/>
                    </a:cubicBezTo>
                    <a:cubicBezTo>
                      <a:pt x="10203" y="234751"/>
                      <a:pt x="12775" y="231036"/>
                      <a:pt x="15633" y="227512"/>
                    </a:cubicBezTo>
                    <a:cubicBezTo>
                      <a:pt x="21538" y="219987"/>
                      <a:pt x="30492" y="218082"/>
                      <a:pt x="38874" y="215320"/>
                    </a:cubicBezTo>
                    <a:cubicBezTo>
                      <a:pt x="85736" y="204938"/>
                      <a:pt x="87737" y="205890"/>
                      <a:pt x="100881" y="243705"/>
                    </a:cubicBezTo>
                    <a:cubicBezTo>
                      <a:pt x="111263" y="153027"/>
                      <a:pt x="146030" y="73683"/>
                      <a:pt x="211562" y="8818"/>
                    </a:cubicBezTo>
                    <a:cubicBezTo>
                      <a:pt x="235184" y="-14518"/>
                      <a:pt x="241375" y="15009"/>
                      <a:pt x="254901" y="22439"/>
                    </a:cubicBezTo>
                    <a:close/>
                  </a:path>
                </a:pathLst>
              </a:custGeom>
              <a:solidFill>
                <a:srgbClr val="D3A03A"/>
              </a:solidFill>
              <a:ln w="9525"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5939F548-FC21-9F66-E78D-145376E27F4D}"/>
                  </a:ext>
                </a:extLst>
              </p:cNvPr>
              <p:cNvSpPr/>
              <p:nvPr/>
            </p:nvSpPr>
            <p:spPr>
              <a:xfrm>
                <a:off x="9343548" y="2700284"/>
                <a:ext cx="67722" cy="103303"/>
              </a:xfrm>
              <a:custGeom>
                <a:avLst/>
                <a:gdLst>
                  <a:gd name="connsiteX0" fmla="*/ 47530 w 67722"/>
                  <a:gd name="connsiteY0" fmla="*/ 44915 h 103303"/>
                  <a:gd name="connsiteX1" fmla="*/ 36862 w 67722"/>
                  <a:gd name="connsiteY1" fmla="*/ 102065 h 103303"/>
                  <a:gd name="connsiteX2" fmla="*/ 29718 w 67722"/>
                  <a:gd name="connsiteY2" fmla="*/ 103303 h 103303"/>
                  <a:gd name="connsiteX3" fmla="*/ 0 w 67722"/>
                  <a:gd name="connsiteY3" fmla="*/ 25865 h 103303"/>
                  <a:gd name="connsiteX4" fmla="*/ 32766 w 67722"/>
                  <a:gd name="connsiteY4" fmla="*/ 243 h 103303"/>
                  <a:gd name="connsiteX5" fmla="*/ 57626 w 67722"/>
                  <a:gd name="connsiteY5" fmla="*/ 17769 h 103303"/>
                  <a:gd name="connsiteX6" fmla="*/ 67723 w 67722"/>
                  <a:gd name="connsiteY6" fmla="*/ 27770 h 103303"/>
                  <a:gd name="connsiteX7" fmla="*/ 47149 w 67722"/>
                  <a:gd name="connsiteY7" fmla="*/ 45391 h 103303"/>
                  <a:gd name="connsiteX8" fmla="*/ 47530 w 67722"/>
                  <a:gd name="connsiteY8" fmla="*/ 44915 h 1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22" h="103303">
                    <a:moveTo>
                      <a:pt x="47530" y="44915"/>
                    </a:moveTo>
                    <a:cubicBezTo>
                      <a:pt x="44005" y="63965"/>
                      <a:pt x="40386" y="83015"/>
                      <a:pt x="36862" y="102065"/>
                    </a:cubicBezTo>
                    <a:cubicBezTo>
                      <a:pt x="34576" y="102732"/>
                      <a:pt x="32195" y="103113"/>
                      <a:pt x="29718" y="103303"/>
                    </a:cubicBezTo>
                    <a:cubicBezTo>
                      <a:pt x="9620" y="81396"/>
                      <a:pt x="3715" y="54059"/>
                      <a:pt x="0" y="25865"/>
                    </a:cubicBezTo>
                    <a:cubicBezTo>
                      <a:pt x="2571" y="6720"/>
                      <a:pt x="13716" y="-1567"/>
                      <a:pt x="32766" y="243"/>
                    </a:cubicBezTo>
                    <a:cubicBezTo>
                      <a:pt x="43625" y="2529"/>
                      <a:pt x="52483" y="7577"/>
                      <a:pt x="57626" y="17769"/>
                    </a:cubicBezTo>
                    <a:cubicBezTo>
                      <a:pt x="60960" y="21103"/>
                      <a:pt x="64389" y="24436"/>
                      <a:pt x="67723" y="27770"/>
                    </a:cubicBezTo>
                    <a:cubicBezTo>
                      <a:pt x="60865" y="33676"/>
                      <a:pt x="54007" y="39581"/>
                      <a:pt x="47149" y="45391"/>
                    </a:cubicBezTo>
                    <a:cubicBezTo>
                      <a:pt x="47149" y="45391"/>
                      <a:pt x="47530" y="44915"/>
                      <a:pt x="47530" y="44915"/>
                    </a:cubicBezTo>
                    <a:close/>
                  </a:path>
                </a:pathLst>
              </a:custGeom>
              <a:solidFill>
                <a:srgbClr val="634F1E"/>
              </a:solidFill>
              <a:ln w="9525"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16C36A83-BCCF-0F4A-228F-D1C0BA613993}"/>
                  </a:ext>
                </a:extLst>
              </p:cNvPr>
              <p:cNvSpPr/>
              <p:nvPr/>
            </p:nvSpPr>
            <p:spPr>
              <a:xfrm>
                <a:off x="9382315" y="2629029"/>
                <a:ext cx="77757" cy="88928"/>
              </a:xfrm>
              <a:custGeom>
                <a:avLst/>
                <a:gdLst>
                  <a:gd name="connsiteX0" fmla="*/ 18859 w 77757"/>
                  <a:gd name="connsiteY0" fmla="*/ 88928 h 88928"/>
                  <a:gd name="connsiteX1" fmla="*/ 0 w 77757"/>
                  <a:gd name="connsiteY1" fmla="*/ 79499 h 88928"/>
                  <a:gd name="connsiteX2" fmla="*/ 53340 w 77757"/>
                  <a:gd name="connsiteY2" fmla="*/ 4346 h 88928"/>
                  <a:gd name="connsiteX3" fmla="*/ 64675 w 77757"/>
                  <a:gd name="connsiteY3" fmla="*/ 346 h 88928"/>
                  <a:gd name="connsiteX4" fmla="*/ 76200 w 77757"/>
                  <a:gd name="connsiteY4" fmla="*/ 2537 h 88928"/>
                  <a:gd name="connsiteX5" fmla="*/ 18859 w 77757"/>
                  <a:gd name="connsiteY5" fmla="*/ 88833 h 8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57" h="88928">
                    <a:moveTo>
                      <a:pt x="18859" y="88928"/>
                    </a:moveTo>
                    <a:cubicBezTo>
                      <a:pt x="11620" y="87690"/>
                      <a:pt x="3620" y="87976"/>
                      <a:pt x="0" y="79499"/>
                    </a:cubicBezTo>
                    <a:cubicBezTo>
                      <a:pt x="18002" y="54638"/>
                      <a:pt x="58007" y="45304"/>
                      <a:pt x="53340" y="4346"/>
                    </a:cubicBezTo>
                    <a:cubicBezTo>
                      <a:pt x="56292" y="632"/>
                      <a:pt x="60007" y="-702"/>
                      <a:pt x="64675" y="346"/>
                    </a:cubicBezTo>
                    <a:cubicBezTo>
                      <a:pt x="68485" y="1108"/>
                      <a:pt x="72294" y="1870"/>
                      <a:pt x="76200" y="2537"/>
                    </a:cubicBezTo>
                    <a:cubicBezTo>
                      <a:pt x="84867" y="49685"/>
                      <a:pt x="56197" y="72164"/>
                      <a:pt x="18859" y="88833"/>
                    </a:cubicBezTo>
                    <a:close/>
                  </a:path>
                </a:pathLst>
              </a:custGeom>
              <a:solidFill>
                <a:srgbClr val="9F8B55"/>
              </a:solidFill>
              <a:ln w="9525"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B435596C-730E-6533-248C-BAC3FDDD52AE}"/>
                  </a:ext>
                </a:extLst>
              </p:cNvPr>
              <p:cNvSpPr/>
              <p:nvPr/>
            </p:nvSpPr>
            <p:spPr>
              <a:xfrm>
                <a:off x="9056817" y="2641281"/>
                <a:ext cx="16689" cy="51149"/>
              </a:xfrm>
              <a:custGeom>
                <a:avLst/>
                <a:gdLst>
                  <a:gd name="connsiteX0" fmla="*/ 10792 w 16689"/>
                  <a:gd name="connsiteY0" fmla="*/ 36957 h 51149"/>
                  <a:gd name="connsiteX1" fmla="*/ 9173 w 16689"/>
                  <a:gd name="connsiteY1" fmla="*/ 51149 h 51149"/>
                  <a:gd name="connsiteX2" fmla="*/ 10125 w 16689"/>
                  <a:gd name="connsiteY2" fmla="*/ 0 h 51149"/>
                  <a:gd name="connsiteX3" fmla="*/ 11078 w 16689"/>
                  <a:gd name="connsiteY3" fmla="*/ 10668 h 51149"/>
                  <a:gd name="connsiteX4" fmla="*/ 10792 w 16689"/>
                  <a:gd name="connsiteY4" fmla="*/ 36957 h 5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9" h="51149">
                    <a:moveTo>
                      <a:pt x="10792" y="36957"/>
                    </a:moveTo>
                    <a:cubicBezTo>
                      <a:pt x="10220" y="41720"/>
                      <a:pt x="9649" y="46387"/>
                      <a:pt x="9173" y="51149"/>
                    </a:cubicBezTo>
                    <a:cubicBezTo>
                      <a:pt x="-3305" y="33814"/>
                      <a:pt x="-3115" y="16764"/>
                      <a:pt x="10125" y="0"/>
                    </a:cubicBezTo>
                    <a:cubicBezTo>
                      <a:pt x="10411" y="3524"/>
                      <a:pt x="10792" y="7144"/>
                      <a:pt x="11078" y="10668"/>
                    </a:cubicBezTo>
                    <a:cubicBezTo>
                      <a:pt x="18888" y="19526"/>
                      <a:pt x="18317" y="28289"/>
                      <a:pt x="10792" y="36957"/>
                    </a:cubicBezTo>
                    <a:close/>
                  </a:path>
                </a:pathLst>
              </a:custGeom>
              <a:solidFill>
                <a:srgbClr val="39323E"/>
              </a:solidFill>
              <a:ln w="9525"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C4752F46-7373-42F6-A5CD-E009A93BCFD6}"/>
                  </a:ext>
                </a:extLst>
              </p:cNvPr>
              <p:cNvSpPr/>
              <p:nvPr/>
            </p:nvSpPr>
            <p:spPr>
              <a:xfrm>
                <a:off x="9757998" y="2200769"/>
                <a:ext cx="291543" cy="165906"/>
              </a:xfrm>
              <a:custGeom>
                <a:avLst/>
                <a:gdLst>
                  <a:gd name="connsiteX0" fmla="*/ 89233 w 291543"/>
                  <a:gd name="connsiteY0" fmla="*/ 2363 h 165906"/>
                  <a:gd name="connsiteX1" fmla="*/ 209248 w 291543"/>
                  <a:gd name="connsiteY1" fmla="*/ 35891 h 165906"/>
                  <a:gd name="connsiteX2" fmla="*/ 212962 w 291543"/>
                  <a:gd name="connsiteY2" fmla="*/ 72848 h 165906"/>
                  <a:gd name="connsiteX3" fmla="*/ 181911 w 291543"/>
                  <a:gd name="connsiteY3" fmla="*/ 101804 h 165906"/>
                  <a:gd name="connsiteX4" fmla="*/ 291544 w 291543"/>
                  <a:gd name="connsiteY4" fmla="*/ 165907 h 165906"/>
                  <a:gd name="connsiteX5" fmla="*/ 104949 w 291543"/>
                  <a:gd name="connsiteY5" fmla="*/ 145619 h 165906"/>
                  <a:gd name="connsiteX6" fmla="*/ 79612 w 291543"/>
                  <a:gd name="connsiteY6" fmla="*/ 107900 h 165906"/>
                  <a:gd name="connsiteX7" fmla="*/ 96662 w 291543"/>
                  <a:gd name="connsiteY7" fmla="*/ 98089 h 165906"/>
                  <a:gd name="connsiteX8" fmla="*/ 160384 w 291543"/>
                  <a:gd name="connsiteY8" fmla="*/ 83801 h 165906"/>
                  <a:gd name="connsiteX9" fmla="*/ 163147 w 291543"/>
                  <a:gd name="connsiteY9" fmla="*/ 59322 h 165906"/>
                  <a:gd name="connsiteX10" fmla="*/ 120379 w 291543"/>
                  <a:gd name="connsiteY10" fmla="*/ 61799 h 165906"/>
                  <a:gd name="connsiteX11" fmla="*/ 34559 w 291543"/>
                  <a:gd name="connsiteY11" fmla="*/ 71895 h 165906"/>
                  <a:gd name="connsiteX12" fmla="*/ 13414 w 291543"/>
                  <a:gd name="connsiteY12" fmla="*/ 65228 h 165906"/>
                  <a:gd name="connsiteX13" fmla="*/ 34654 w 291543"/>
                  <a:gd name="connsiteY13" fmla="*/ 9221 h 165906"/>
                  <a:gd name="connsiteX14" fmla="*/ 89233 w 291543"/>
                  <a:gd name="connsiteY14" fmla="*/ 2363 h 1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543" h="165906">
                    <a:moveTo>
                      <a:pt x="89233" y="2363"/>
                    </a:moveTo>
                    <a:cubicBezTo>
                      <a:pt x="133048" y="-781"/>
                      <a:pt x="167147" y="30842"/>
                      <a:pt x="209248" y="35891"/>
                    </a:cubicBezTo>
                    <a:cubicBezTo>
                      <a:pt x="220202" y="37224"/>
                      <a:pt x="240775" y="56179"/>
                      <a:pt x="212962" y="72848"/>
                    </a:cubicBezTo>
                    <a:cubicBezTo>
                      <a:pt x="201628" y="79610"/>
                      <a:pt x="200389" y="98565"/>
                      <a:pt x="181911" y="101804"/>
                    </a:cubicBezTo>
                    <a:cubicBezTo>
                      <a:pt x="220297" y="121901"/>
                      <a:pt x="264588" y="129521"/>
                      <a:pt x="291544" y="165907"/>
                    </a:cubicBezTo>
                    <a:cubicBezTo>
                      <a:pt x="229345" y="159144"/>
                      <a:pt x="167147" y="152381"/>
                      <a:pt x="104949" y="145619"/>
                    </a:cubicBezTo>
                    <a:cubicBezTo>
                      <a:pt x="113902" y="121425"/>
                      <a:pt x="72945" y="130569"/>
                      <a:pt x="79612" y="107900"/>
                    </a:cubicBezTo>
                    <a:cubicBezTo>
                      <a:pt x="83899" y="102185"/>
                      <a:pt x="89994" y="99518"/>
                      <a:pt x="96662" y="98089"/>
                    </a:cubicBezTo>
                    <a:cubicBezTo>
                      <a:pt x="118284" y="95136"/>
                      <a:pt x="141430" y="98470"/>
                      <a:pt x="160384" y="83801"/>
                    </a:cubicBezTo>
                    <a:cubicBezTo>
                      <a:pt x="169338" y="76848"/>
                      <a:pt x="179530" y="69419"/>
                      <a:pt x="163147" y="59322"/>
                    </a:cubicBezTo>
                    <a:cubicBezTo>
                      <a:pt x="148383" y="51893"/>
                      <a:pt x="134572" y="60370"/>
                      <a:pt x="120379" y="61799"/>
                    </a:cubicBezTo>
                    <a:cubicBezTo>
                      <a:pt x="91423" y="62846"/>
                      <a:pt x="63610" y="72848"/>
                      <a:pt x="34559" y="71895"/>
                    </a:cubicBezTo>
                    <a:cubicBezTo>
                      <a:pt x="27034" y="71228"/>
                      <a:pt x="19890" y="69133"/>
                      <a:pt x="13414" y="65228"/>
                    </a:cubicBezTo>
                    <a:cubicBezTo>
                      <a:pt x="-8589" y="25985"/>
                      <a:pt x="-4874" y="13697"/>
                      <a:pt x="34654" y="9221"/>
                    </a:cubicBezTo>
                    <a:cubicBezTo>
                      <a:pt x="52847" y="7220"/>
                      <a:pt x="69992" y="-5067"/>
                      <a:pt x="89233" y="2363"/>
                    </a:cubicBezTo>
                    <a:close/>
                  </a:path>
                </a:pathLst>
              </a:custGeom>
              <a:solidFill>
                <a:srgbClr val="0C1B23"/>
              </a:solidFill>
              <a:ln w="9525"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71314BAC-F4EB-A167-DB5E-41A128722F4A}"/>
                  </a:ext>
                </a:extLst>
              </p:cNvPr>
              <p:cNvSpPr/>
              <p:nvPr/>
            </p:nvSpPr>
            <p:spPr>
              <a:xfrm>
                <a:off x="9740741" y="2261710"/>
                <a:ext cx="117157" cy="46958"/>
              </a:xfrm>
              <a:custGeom>
                <a:avLst/>
                <a:gdLst>
                  <a:gd name="connsiteX0" fmla="*/ 117157 w 117157"/>
                  <a:gd name="connsiteY0" fmla="*/ 44577 h 46958"/>
                  <a:gd name="connsiteX1" fmla="*/ 96964 w 117157"/>
                  <a:gd name="connsiteY1" fmla="*/ 46958 h 46958"/>
                  <a:gd name="connsiteX2" fmla="*/ 857 w 117157"/>
                  <a:gd name="connsiteY2" fmla="*/ 45625 h 46958"/>
                  <a:gd name="connsiteX3" fmla="*/ 0 w 117157"/>
                  <a:gd name="connsiteY3" fmla="*/ 39338 h 46958"/>
                  <a:gd name="connsiteX4" fmla="*/ 30480 w 117157"/>
                  <a:gd name="connsiteY4" fmla="*/ 0 h 46958"/>
                  <a:gd name="connsiteX5" fmla="*/ 50387 w 117157"/>
                  <a:gd name="connsiteY5" fmla="*/ 2000 h 46958"/>
                  <a:gd name="connsiteX6" fmla="*/ 117157 w 117157"/>
                  <a:gd name="connsiteY6" fmla="*/ 44482 h 4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57" h="46958">
                    <a:moveTo>
                      <a:pt x="117157" y="44577"/>
                    </a:moveTo>
                    <a:cubicBezTo>
                      <a:pt x="110394" y="45339"/>
                      <a:pt x="103727" y="46196"/>
                      <a:pt x="96964" y="46958"/>
                    </a:cubicBezTo>
                    <a:cubicBezTo>
                      <a:pt x="64960" y="46482"/>
                      <a:pt x="32956" y="46101"/>
                      <a:pt x="857" y="45625"/>
                    </a:cubicBezTo>
                    <a:cubicBezTo>
                      <a:pt x="571" y="43529"/>
                      <a:pt x="285" y="41434"/>
                      <a:pt x="0" y="39338"/>
                    </a:cubicBezTo>
                    <a:cubicBezTo>
                      <a:pt x="6477" y="23336"/>
                      <a:pt x="17716" y="11144"/>
                      <a:pt x="30480" y="0"/>
                    </a:cubicBezTo>
                    <a:cubicBezTo>
                      <a:pt x="37147" y="667"/>
                      <a:pt x="43719" y="1333"/>
                      <a:pt x="50387" y="2000"/>
                    </a:cubicBezTo>
                    <a:cubicBezTo>
                      <a:pt x="64008" y="29718"/>
                      <a:pt x="105156" y="14288"/>
                      <a:pt x="117157" y="44482"/>
                    </a:cubicBezTo>
                    <a:close/>
                  </a:path>
                </a:pathLst>
              </a:custGeom>
              <a:solidFill>
                <a:srgbClr val="6F6A5B"/>
              </a:solidFill>
              <a:ln w="9525"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A7705214-314E-3FB3-E85A-88D9AAB811C8}"/>
                  </a:ext>
                </a:extLst>
              </p:cNvPr>
              <p:cNvSpPr/>
              <p:nvPr/>
            </p:nvSpPr>
            <p:spPr>
              <a:xfrm>
                <a:off x="9709308" y="2301906"/>
                <a:ext cx="32480" cy="26558"/>
              </a:xfrm>
              <a:custGeom>
                <a:avLst/>
                <a:gdLst>
                  <a:gd name="connsiteX0" fmla="*/ 0 w 32480"/>
                  <a:gd name="connsiteY0" fmla="*/ 25813 h 26558"/>
                  <a:gd name="connsiteX1" fmla="*/ 6287 w 32480"/>
                  <a:gd name="connsiteY1" fmla="*/ 7144 h 26558"/>
                  <a:gd name="connsiteX2" fmla="*/ 21431 w 32480"/>
                  <a:gd name="connsiteY2" fmla="*/ 0 h 26558"/>
                  <a:gd name="connsiteX3" fmla="*/ 32004 w 32480"/>
                  <a:gd name="connsiteY3" fmla="*/ 4191 h 26558"/>
                  <a:gd name="connsiteX4" fmla="*/ 32481 w 32480"/>
                  <a:gd name="connsiteY4" fmla="*/ 5429 h 26558"/>
                  <a:gd name="connsiteX5" fmla="*/ 95 w 32480"/>
                  <a:gd name="connsiteY5" fmla="*/ 25718 h 2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0" h="26558">
                    <a:moveTo>
                      <a:pt x="0" y="25813"/>
                    </a:moveTo>
                    <a:cubicBezTo>
                      <a:pt x="2096" y="19621"/>
                      <a:pt x="4191" y="13430"/>
                      <a:pt x="6287" y="7144"/>
                    </a:cubicBezTo>
                    <a:cubicBezTo>
                      <a:pt x="10096" y="2095"/>
                      <a:pt x="15716" y="1048"/>
                      <a:pt x="21431" y="0"/>
                    </a:cubicBezTo>
                    <a:cubicBezTo>
                      <a:pt x="25337" y="286"/>
                      <a:pt x="28861" y="1715"/>
                      <a:pt x="32004" y="4191"/>
                    </a:cubicBezTo>
                    <a:cubicBezTo>
                      <a:pt x="32004" y="4191"/>
                      <a:pt x="32481" y="5524"/>
                      <a:pt x="32481" y="5429"/>
                    </a:cubicBezTo>
                    <a:cubicBezTo>
                      <a:pt x="26194" y="19431"/>
                      <a:pt x="17622" y="29623"/>
                      <a:pt x="95" y="25718"/>
                    </a:cubicBezTo>
                    <a:close/>
                  </a:path>
                </a:pathLst>
              </a:custGeom>
              <a:solidFill>
                <a:srgbClr val="6C614F"/>
              </a:solidFill>
              <a:ln w="9525"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49FFEDC3-6152-F97F-95DB-72F8BC9B8824}"/>
                  </a:ext>
                </a:extLst>
              </p:cNvPr>
              <p:cNvSpPr/>
              <p:nvPr/>
            </p:nvSpPr>
            <p:spPr>
              <a:xfrm>
                <a:off x="9122485" y="2607350"/>
                <a:ext cx="324504" cy="245914"/>
              </a:xfrm>
              <a:custGeom>
                <a:avLst/>
                <a:gdLst>
                  <a:gd name="connsiteX0" fmla="*/ 324504 w 324504"/>
                  <a:gd name="connsiteY0" fmla="*/ 22121 h 245914"/>
                  <a:gd name="connsiteX1" fmla="*/ 316885 w 324504"/>
                  <a:gd name="connsiteY1" fmla="*/ 22788 h 245914"/>
                  <a:gd name="connsiteX2" fmla="*/ 234588 w 324504"/>
                  <a:gd name="connsiteY2" fmla="*/ 81557 h 245914"/>
                  <a:gd name="connsiteX3" fmla="*/ 164389 w 324504"/>
                  <a:gd name="connsiteY3" fmla="*/ 78414 h 245914"/>
                  <a:gd name="connsiteX4" fmla="*/ 71140 w 324504"/>
                  <a:gd name="connsiteY4" fmla="*/ 210906 h 245914"/>
                  <a:gd name="connsiteX5" fmla="*/ 3702 w 324504"/>
                  <a:gd name="connsiteY5" fmla="*/ 242339 h 245914"/>
                  <a:gd name="connsiteX6" fmla="*/ 29896 w 324504"/>
                  <a:gd name="connsiteY6" fmla="*/ 99178 h 245914"/>
                  <a:gd name="connsiteX7" fmla="*/ 219158 w 324504"/>
                  <a:gd name="connsiteY7" fmla="*/ 26312 h 245914"/>
                  <a:gd name="connsiteX8" fmla="*/ 283166 w 324504"/>
                  <a:gd name="connsiteY8" fmla="*/ 10691 h 245914"/>
                  <a:gd name="connsiteX9" fmla="*/ 324409 w 324504"/>
                  <a:gd name="connsiteY9" fmla="*/ 22216 h 24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504" h="245914">
                    <a:moveTo>
                      <a:pt x="324504" y="22121"/>
                    </a:moveTo>
                    <a:cubicBezTo>
                      <a:pt x="321932" y="22311"/>
                      <a:pt x="319456" y="22597"/>
                      <a:pt x="316885" y="22788"/>
                    </a:cubicBezTo>
                    <a:cubicBezTo>
                      <a:pt x="306407" y="70412"/>
                      <a:pt x="284309" y="86700"/>
                      <a:pt x="234588" y="81557"/>
                    </a:cubicBezTo>
                    <a:cubicBezTo>
                      <a:pt x="211252" y="79176"/>
                      <a:pt x="188392" y="72318"/>
                      <a:pt x="164389" y="78414"/>
                    </a:cubicBezTo>
                    <a:cubicBezTo>
                      <a:pt x="97047" y="95558"/>
                      <a:pt x="72378" y="130134"/>
                      <a:pt x="71140" y="210906"/>
                    </a:cubicBezTo>
                    <a:cubicBezTo>
                      <a:pt x="66310" y="241703"/>
                      <a:pt x="43831" y="252181"/>
                      <a:pt x="3702" y="242339"/>
                    </a:cubicBezTo>
                    <a:cubicBezTo>
                      <a:pt x="-7061" y="191094"/>
                      <a:pt x="6846" y="144231"/>
                      <a:pt x="29896" y="99178"/>
                    </a:cubicBezTo>
                    <a:cubicBezTo>
                      <a:pt x="77235" y="34218"/>
                      <a:pt x="143529" y="18216"/>
                      <a:pt x="219158" y="26312"/>
                    </a:cubicBezTo>
                    <a:cubicBezTo>
                      <a:pt x="243637" y="35361"/>
                      <a:pt x="268021" y="59649"/>
                      <a:pt x="283166" y="10691"/>
                    </a:cubicBezTo>
                    <a:cubicBezTo>
                      <a:pt x="288976" y="-7883"/>
                      <a:pt x="315360" y="-1120"/>
                      <a:pt x="324409" y="22216"/>
                    </a:cubicBezTo>
                    <a:close/>
                  </a:path>
                </a:pathLst>
              </a:custGeom>
              <a:solidFill>
                <a:srgbClr val="E8B23D"/>
              </a:solidFill>
              <a:ln w="9525"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407FCCD4-1D60-EF2A-7CDE-AF6E2EE3AAED}"/>
                  </a:ext>
                </a:extLst>
              </p:cNvPr>
              <p:cNvSpPr/>
              <p:nvPr/>
            </p:nvSpPr>
            <p:spPr>
              <a:xfrm>
                <a:off x="9067513" y="2620822"/>
                <a:ext cx="96538" cy="200768"/>
              </a:xfrm>
              <a:custGeom>
                <a:avLst/>
                <a:gdLst>
                  <a:gd name="connsiteX0" fmla="*/ 95 w 96538"/>
                  <a:gd name="connsiteY0" fmla="*/ 57417 h 200768"/>
                  <a:gd name="connsiteX1" fmla="*/ 381 w 96538"/>
                  <a:gd name="connsiteY1" fmla="*/ 31128 h 200768"/>
                  <a:gd name="connsiteX2" fmla="*/ 75534 w 96538"/>
                  <a:gd name="connsiteY2" fmla="*/ 9030 h 200768"/>
                  <a:gd name="connsiteX3" fmla="*/ 86678 w 96538"/>
                  <a:gd name="connsiteY3" fmla="*/ 57893 h 200768"/>
                  <a:gd name="connsiteX4" fmla="*/ 46006 w 96538"/>
                  <a:gd name="connsiteY4" fmla="*/ 31033 h 200768"/>
                  <a:gd name="connsiteX5" fmla="*/ 41148 w 96538"/>
                  <a:gd name="connsiteY5" fmla="*/ 96850 h 200768"/>
                  <a:gd name="connsiteX6" fmla="*/ 19336 w 96538"/>
                  <a:gd name="connsiteY6" fmla="*/ 200768 h 200768"/>
                  <a:gd name="connsiteX7" fmla="*/ 15621 w 96538"/>
                  <a:gd name="connsiteY7" fmla="*/ 112567 h 200768"/>
                  <a:gd name="connsiteX8" fmla="*/ 0 w 96538"/>
                  <a:gd name="connsiteY8" fmla="*/ 57512 h 20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38" h="200768">
                    <a:moveTo>
                      <a:pt x="95" y="57417"/>
                    </a:moveTo>
                    <a:cubicBezTo>
                      <a:pt x="191" y="48654"/>
                      <a:pt x="286" y="39891"/>
                      <a:pt x="381" y="31128"/>
                    </a:cubicBezTo>
                    <a:cubicBezTo>
                      <a:pt x="22193" y="12364"/>
                      <a:pt x="42672" y="-14116"/>
                      <a:pt x="75534" y="9030"/>
                    </a:cubicBezTo>
                    <a:cubicBezTo>
                      <a:pt x="91916" y="20555"/>
                      <a:pt x="107156" y="36176"/>
                      <a:pt x="86678" y="57893"/>
                    </a:cubicBezTo>
                    <a:cubicBezTo>
                      <a:pt x="82868" y="38653"/>
                      <a:pt x="73438" y="26556"/>
                      <a:pt x="46006" y="31033"/>
                    </a:cubicBezTo>
                    <a:cubicBezTo>
                      <a:pt x="66009" y="55607"/>
                      <a:pt x="54864" y="75324"/>
                      <a:pt x="41148" y="96850"/>
                    </a:cubicBezTo>
                    <a:cubicBezTo>
                      <a:pt x="21241" y="128092"/>
                      <a:pt x="14097" y="163525"/>
                      <a:pt x="19336" y="200768"/>
                    </a:cubicBezTo>
                    <a:cubicBezTo>
                      <a:pt x="1334" y="172098"/>
                      <a:pt x="5049" y="140570"/>
                      <a:pt x="15621" y="112567"/>
                    </a:cubicBezTo>
                    <a:cubicBezTo>
                      <a:pt x="25337" y="86944"/>
                      <a:pt x="18860" y="71990"/>
                      <a:pt x="0" y="57512"/>
                    </a:cubicBezTo>
                    <a:close/>
                  </a:path>
                </a:pathLst>
              </a:custGeom>
              <a:solidFill>
                <a:srgbClr val="D5B04F"/>
              </a:solidFill>
              <a:ln w="9525"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DD0C9B87-4CD0-FFE2-E595-F29D8D667843}"/>
                  </a:ext>
                </a:extLst>
              </p:cNvPr>
              <p:cNvSpPr/>
              <p:nvPr/>
            </p:nvSpPr>
            <p:spPr>
              <a:xfrm>
                <a:off x="9666608" y="2167229"/>
                <a:ext cx="181860" cy="141344"/>
              </a:xfrm>
              <a:custGeom>
                <a:avLst/>
                <a:gdLst>
                  <a:gd name="connsiteX0" fmla="*/ 74609 w 181860"/>
                  <a:gd name="connsiteY0" fmla="*/ 138963 h 141344"/>
                  <a:gd name="connsiteX1" fmla="*/ 65561 w 181860"/>
                  <a:gd name="connsiteY1" fmla="*/ 141344 h 141344"/>
                  <a:gd name="connsiteX2" fmla="*/ 65084 w 181860"/>
                  <a:gd name="connsiteY2" fmla="*/ 96291 h 141344"/>
                  <a:gd name="connsiteX3" fmla="*/ 46987 w 181860"/>
                  <a:gd name="connsiteY3" fmla="*/ 46856 h 141344"/>
                  <a:gd name="connsiteX4" fmla="*/ 791 w 181860"/>
                  <a:gd name="connsiteY4" fmla="*/ 28759 h 141344"/>
                  <a:gd name="connsiteX5" fmla="*/ 35938 w 181860"/>
                  <a:gd name="connsiteY5" fmla="*/ 1041 h 141344"/>
                  <a:gd name="connsiteX6" fmla="*/ 75848 w 181860"/>
                  <a:gd name="connsiteY6" fmla="*/ 10471 h 141344"/>
                  <a:gd name="connsiteX7" fmla="*/ 150999 w 181860"/>
                  <a:gd name="connsiteY7" fmla="*/ 18757 h 141344"/>
                  <a:gd name="connsiteX8" fmla="*/ 181861 w 181860"/>
                  <a:gd name="connsiteY8" fmla="*/ 28473 h 141344"/>
                  <a:gd name="connsiteX9" fmla="*/ 180718 w 181860"/>
                  <a:gd name="connsiteY9" fmla="*/ 35998 h 141344"/>
                  <a:gd name="connsiteX10" fmla="*/ 138617 w 181860"/>
                  <a:gd name="connsiteY10" fmla="*/ 53619 h 141344"/>
                  <a:gd name="connsiteX11" fmla="*/ 104708 w 181860"/>
                  <a:gd name="connsiteY11" fmla="*/ 94672 h 141344"/>
                  <a:gd name="connsiteX12" fmla="*/ 74609 w 181860"/>
                  <a:gd name="connsiteY12" fmla="*/ 138963 h 14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860" h="141344">
                    <a:moveTo>
                      <a:pt x="74609" y="138963"/>
                    </a:moveTo>
                    <a:cubicBezTo>
                      <a:pt x="71561" y="139534"/>
                      <a:pt x="68513" y="140296"/>
                      <a:pt x="65561" y="141344"/>
                    </a:cubicBezTo>
                    <a:cubicBezTo>
                      <a:pt x="60798" y="126390"/>
                      <a:pt x="63370" y="111340"/>
                      <a:pt x="65084" y="96291"/>
                    </a:cubicBezTo>
                    <a:cubicBezTo>
                      <a:pt x="67561" y="76669"/>
                      <a:pt x="62417" y="59905"/>
                      <a:pt x="46987" y="46856"/>
                    </a:cubicBezTo>
                    <a:cubicBezTo>
                      <a:pt x="30128" y="44475"/>
                      <a:pt x="26508" y="8566"/>
                      <a:pt x="791" y="28759"/>
                    </a:cubicBezTo>
                    <a:cubicBezTo>
                      <a:pt x="-4258" y="-1626"/>
                      <a:pt x="15745" y="-1531"/>
                      <a:pt x="35938" y="1041"/>
                    </a:cubicBezTo>
                    <a:cubicBezTo>
                      <a:pt x="49463" y="2755"/>
                      <a:pt x="62512" y="7232"/>
                      <a:pt x="75848" y="10471"/>
                    </a:cubicBezTo>
                    <a:cubicBezTo>
                      <a:pt x="100803" y="13900"/>
                      <a:pt x="125854" y="16757"/>
                      <a:pt x="150999" y="18757"/>
                    </a:cubicBezTo>
                    <a:cubicBezTo>
                      <a:pt x="162525" y="18186"/>
                      <a:pt x="173860" y="17900"/>
                      <a:pt x="181861" y="28473"/>
                    </a:cubicBezTo>
                    <a:cubicBezTo>
                      <a:pt x="181575" y="31045"/>
                      <a:pt x="181194" y="33521"/>
                      <a:pt x="180718" y="35998"/>
                    </a:cubicBezTo>
                    <a:cubicBezTo>
                      <a:pt x="167192" y="43332"/>
                      <a:pt x="154334" y="57810"/>
                      <a:pt x="138617" y="53619"/>
                    </a:cubicBezTo>
                    <a:cubicBezTo>
                      <a:pt x="94231" y="41808"/>
                      <a:pt x="96136" y="64763"/>
                      <a:pt x="104708" y="94672"/>
                    </a:cubicBezTo>
                    <a:cubicBezTo>
                      <a:pt x="110518" y="120103"/>
                      <a:pt x="83087" y="123151"/>
                      <a:pt x="74609" y="138963"/>
                    </a:cubicBezTo>
                    <a:close/>
                  </a:path>
                </a:pathLst>
              </a:custGeom>
              <a:solidFill>
                <a:srgbClr val="D2D4D8"/>
              </a:solidFill>
              <a:ln w="9525"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038FA9F8-A26B-D18D-58D4-3A616AA985B0}"/>
                  </a:ext>
                </a:extLst>
              </p:cNvPr>
              <p:cNvSpPr/>
              <p:nvPr/>
            </p:nvSpPr>
            <p:spPr>
              <a:xfrm>
                <a:off x="9715595" y="2263425"/>
                <a:ext cx="21658" cy="45720"/>
              </a:xfrm>
              <a:custGeom>
                <a:avLst/>
                <a:gdLst>
                  <a:gd name="connsiteX0" fmla="*/ 16193 w 21658"/>
                  <a:gd name="connsiteY0" fmla="*/ 0 h 45720"/>
                  <a:gd name="connsiteX1" fmla="*/ 16669 w 21658"/>
                  <a:gd name="connsiteY1" fmla="*/ 45053 h 45720"/>
                  <a:gd name="connsiteX2" fmla="*/ 0 w 21658"/>
                  <a:gd name="connsiteY2" fmla="*/ 45720 h 45720"/>
                  <a:gd name="connsiteX3" fmla="*/ 16193 w 21658"/>
                  <a:gd name="connsiteY3" fmla="*/ 95 h 45720"/>
                </a:gdLst>
                <a:ahLst/>
                <a:cxnLst>
                  <a:cxn ang="0">
                    <a:pos x="connsiteX0" y="connsiteY0"/>
                  </a:cxn>
                  <a:cxn ang="0">
                    <a:pos x="connsiteX1" y="connsiteY1"/>
                  </a:cxn>
                  <a:cxn ang="0">
                    <a:pos x="connsiteX2" y="connsiteY2"/>
                  </a:cxn>
                  <a:cxn ang="0">
                    <a:pos x="connsiteX3" y="connsiteY3"/>
                  </a:cxn>
                </a:cxnLst>
                <a:rect l="l" t="t" r="r" b="b"/>
                <a:pathLst>
                  <a:path w="21658" h="45720">
                    <a:moveTo>
                      <a:pt x="16193" y="0"/>
                    </a:moveTo>
                    <a:cubicBezTo>
                      <a:pt x="19335" y="14954"/>
                      <a:pt x="26479" y="29909"/>
                      <a:pt x="16669" y="45053"/>
                    </a:cubicBezTo>
                    <a:cubicBezTo>
                      <a:pt x="11144" y="45244"/>
                      <a:pt x="5525" y="45434"/>
                      <a:pt x="0" y="45720"/>
                    </a:cubicBezTo>
                    <a:cubicBezTo>
                      <a:pt x="5429" y="30480"/>
                      <a:pt x="10763" y="15240"/>
                      <a:pt x="16193" y="95"/>
                    </a:cubicBezTo>
                    <a:close/>
                  </a:path>
                </a:pathLst>
              </a:custGeom>
              <a:solidFill>
                <a:srgbClr val="5A606D"/>
              </a:solidFill>
              <a:ln w="9525" cap="flat">
                <a:no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9ACBBD51-13B2-4F0A-8C5A-C4995F9B5CEB}"/>
                  </a:ext>
                </a:extLst>
              </p:cNvPr>
              <p:cNvSpPr/>
              <p:nvPr/>
            </p:nvSpPr>
            <p:spPr>
              <a:xfrm>
                <a:off x="9798448" y="2155807"/>
                <a:ext cx="196419" cy="39799"/>
              </a:xfrm>
              <a:custGeom>
                <a:avLst/>
                <a:gdLst>
                  <a:gd name="connsiteX0" fmla="*/ 50020 w 196419"/>
                  <a:gd name="connsiteY0" fmla="*/ 39799 h 39799"/>
                  <a:gd name="connsiteX1" fmla="*/ 11349 w 196419"/>
                  <a:gd name="connsiteY1" fmla="*/ 38942 h 39799"/>
                  <a:gd name="connsiteX2" fmla="*/ 1824 w 196419"/>
                  <a:gd name="connsiteY2" fmla="*/ 20273 h 39799"/>
                  <a:gd name="connsiteX3" fmla="*/ 196420 w 196419"/>
                  <a:gd name="connsiteY3" fmla="*/ 29322 h 39799"/>
                  <a:gd name="connsiteX4" fmla="*/ 149652 w 196419"/>
                  <a:gd name="connsiteY4" fmla="*/ 26083 h 39799"/>
                  <a:gd name="connsiteX5" fmla="*/ 50020 w 196419"/>
                  <a:gd name="connsiteY5" fmla="*/ 39799 h 3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19" h="39799">
                    <a:moveTo>
                      <a:pt x="50020" y="39799"/>
                    </a:moveTo>
                    <a:cubicBezTo>
                      <a:pt x="37161" y="39514"/>
                      <a:pt x="24208" y="39228"/>
                      <a:pt x="11349" y="38942"/>
                    </a:cubicBezTo>
                    <a:cubicBezTo>
                      <a:pt x="3824" y="34942"/>
                      <a:pt x="-3510" y="30846"/>
                      <a:pt x="1824" y="20273"/>
                    </a:cubicBezTo>
                    <a:cubicBezTo>
                      <a:pt x="67928" y="-2492"/>
                      <a:pt x="133459" y="-14017"/>
                      <a:pt x="196420" y="29322"/>
                    </a:cubicBezTo>
                    <a:cubicBezTo>
                      <a:pt x="180799" y="28465"/>
                      <a:pt x="164225" y="30370"/>
                      <a:pt x="149652" y="26083"/>
                    </a:cubicBezTo>
                    <a:cubicBezTo>
                      <a:pt x="113743" y="15511"/>
                      <a:pt x="79262" y="5509"/>
                      <a:pt x="50020" y="39799"/>
                    </a:cubicBezTo>
                    <a:close/>
                  </a:path>
                </a:pathLst>
              </a:custGeom>
              <a:solidFill>
                <a:srgbClr val="E1E3E7"/>
              </a:solidFill>
              <a:ln w="9525"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DBDF384E-F3B5-CFC0-7BF6-23049639F081}"/>
                  </a:ext>
                </a:extLst>
              </p:cNvPr>
              <p:cNvSpPr/>
              <p:nvPr/>
            </p:nvSpPr>
            <p:spPr>
              <a:xfrm>
                <a:off x="9742551" y="2176081"/>
                <a:ext cx="67246" cy="18669"/>
              </a:xfrm>
              <a:custGeom>
                <a:avLst/>
                <a:gdLst>
                  <a:gd name="connsiteX0" fmla="*/ 57721 w 67246"/>
                  <a:gd name="connsiteY0" fmla="*/ 0 h 18669"/>
                  <a:gd name="connsiteX1" fmla="*/ 67246 w 67246"/>
                  <a:gd name="connsiteY1" fmla="*/ 18669 h 18669"/>
                  <a:gd name="connsiteX2" fmla="*/ 0 w 67246"/>
                  <a:gd name="connsiteY2" fmla="*/ 1524 h 18669"/>
                  <a:gd name="connsiteX3" fmla="*/ 57721 w 67246"/>
                  <a:gd name="connsiteY3" fmla="*/ 0 h 18669"/>
                </a:gdLst>
                <a:ahLst/>
                <a:cxnLst>
                  <a:cxn ang="0">
                    <a:pos x="connsiteX0" y="connsiteY0"/>
                  </a:cxn>
                  <a:cxn ang="0">
                    <a:pos x="connsiteX1" y="connsiteY1"/>
                  </a:cxn>
                  <a:cxn ang="0">
                    <a:pos x="connsiteX2" y="connsiteY2"/>
                  </a:cxn>
                  <a:cxn ang="0">
                    <a:pos x="connsiteX3" y="connsiteY3"/>
                  </a:cxn>
                </a:cxnLst>
                <a:rect l="l" t="t" r="r" b="b"/>
                <a:pathLst>
                  <a:path w="67246" h="18669">
                    <a:moveTo>
                      <a:pt x="57721" y="0"/>
                    </a:moveTo>
                    <a:cubicBezTo>
                      <a:pt x="60864" y="6191"/>
                      <a:pt x="64008" y="12383"/>
                      <a:pt x="67246" y="18669"/>
                    </a:cubicBezTo>
                    <a:cubicBezTo>
                      <a:pt x="44862" y="12954"/>
                      <a:pt x="22384" y="7239"/>
                      <a:pt x="0" y="1524"/>
                    </a:cubicBezTo>
                    <a:cubicBezTo>
                      <a:pt x="19240" y="1048"/>
                      <a:pt x="38481" y="572"/>
                      <a:pt x="57721" y="0"/>
                    </a:cubicBezTo>
                    <a:close/>
                  </a:path>
                </a:pathLst>
              </a:custGeom>
              <a:solidFill>
                <a:srgbClr val="B0B4B6"/>
              </a:solidFill>
              <a:ln w="9525"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5AEA8AC8-3AC7-FEE1-4716-B8D3B61FBE79}"/>
                  </a:ext>
                </a:extLst>
              </p:cNvPr>
              <p:cNvSpPr/>
              <p:nvPr/>
            </p:nvSpPr>
            <p:spPr>
              <a:xfrm>
                <a:off x="8836551" y="3266449"/>
                <a:ext cx="1054962" cy="1092234"/>
              </a:xfrm>
              <a:custGeom>
                <a:avLst/>
                <a:gdLst>
                  <a:gd name="connsiteX0" fmla="*/ 209342 w 1054962"/>
                  <a:gd name="connsiteY0" fmla="*/ 446585 h 1092234"/>
                  <a:gd name="connsiteX1" fmla="*/ 155049 w 1054962"/>
                  <a:gd name="connsiteY1" fmla="*/ 379244 h 1092234"/>
                  <a:gd name="connsiteX2" fmla="*/ 154763 w 1054962"/>
                  <a:gd name="connsiteY2" fmla="*/ 373148 h 1092234"/>
                  <a:gd name="connsiteX3" fmla="*/ 180957 w 1054962"/>
                  <a:gd name="connsiteY3" fmla="*/ 335428 h 1092234"/>
                  <a:gd name="connsiteX4" fmla="*/ 125712 w 1054962"/>
                  <a:gd name="connsiteY4" fmla="*/ 314473 h 1092234"/>
                  <a:gd name="connsiteX5" fmla="*/ 126093 w 1054962"/>
                  <a:gd name="connsiteY5" fmla="*/ 314093 h 1092234"/>
                  <a:gd name="connsiteX6" fmla="*/ 117425 w 1054962"/>
                  <a:gd name="connsiteY6" fmla="*/ 342382 h 1092234"/>
                  <a:gd name="connsiteX7" fmla="*/ 119616 w 1054962"/>
                  <a:gd name="connsiteY7" fmla="*/ 388388 h 1092234"/>
                  <a:gd name="connsiteX8" fmla="*/ 95327 w 1054962"/>
                  <a:gd name="connsiteY8" fmla="*/ 422963 h 1092234"/>
                  <a:gd name="connsiteX9" fmla="*/ 50274 w 1054962"/>
                  <a:gd name="connsiteY9" fmla="*/ 410200 h 1092234"/>
                  <a:gd name="connsiteX10" fmla="*/ 88565 w 1054962"/>
                  <a:gd name="connsiteY10" fmla="*/ 366290 h 1092234"/>
                  <a:gd name="connsiteX11" fmla="*/ 83707 w 1054962"/>
                  <a:gd name="connsiteY11" fmla="*/ 361908 h 1092234"/>
                  <a:gd name="connsiteX12" fmla="*/ 172 w 1054962"/>
                  <a:gd name="connsiteY12" fmla="*/ 154168 h 1092234"/>
                  <a:gd name="connsiteX13" fmla="*/ 13031 w 1054962"/>
                  <a:gd name="connsiteY13" fmla="*/ 104733 h 1092234"/>
                  <a:gd name="connsiteX14" fmla="*/ 51512 w 1054962"/>
                  <a:gd name="connsiteY14" fmla="*/ 109781 h 1092234"/>
                  <a:gd name="connsiteX15" fmla="*/ 102852 w 1054962"/>
                  <a:gd name="connsiteY15" fmla="*/ 242750 h 1092234"/>
                  <a:gd name="connsiteX16" fmla="*/ 98851 w 1054962"/>
                  <a:gd name="connsiteY16" fmla="*/ 167598 h 1092234"/>
                  <a:gd name="connsiteX17" fmla="*/ 145048 w 1054962"/>
                  <a:gd name="connsiteY17" fmla="*/ 11483 h 1092234"/>
                  <a:gd name="connsiteX18" fmla="*/ 163240 w 1054962"/>
                  <a:gd name="connsiteY18" fmla="*/ 339 h 1092234"/>
                  <a:gd name="connsiteX19" fmla="*/ 191244 w 1054962"/>
                  <a:gd name="connsiteY19" fmla="*/ 28819 h 1092234"/>
                  <a:gd name="connsiteX20" fmla="*/ 203912 w 1054962"/>
                  <a:gd name="connsiteY20" fmla="*/ 126355 h 1092234"/>
                  <a:gd name="connsiteX21" fmla="*/ 205913 w 1054962"/>
                  <a:gd name="connsiteY21" fmla="*/ 149691 h 1092234"/>
                  <a:gd name="connsiteX22" fmla="*/ 246299 w 1054962"/>
                  <a:gd name="connsiteY22" fmla="*/ 194268 h 1092234"/>
                  <a:gd name="connsiteX23" fmla="*/ 352312 w 1054962"/>
                  <a:gd name="connsiteY23" fmla="*/ 250085 h 1092234"/>
                  <a:gd name="connsiteX24" fmla="*/ 371552 w 1054962"/>
                  <a:gd name="connsiteY24" fmla="*/ 257990 h 1092234"/>
                  <a:gd name="connsiteX25" fmla="*/ 449181 w 1054962"/>
                  <a:gd name="connsiteY25" fmla="*/ 353145 h 1092234"/>
                  <a:gd name="connsiteX26" fmla="*/ 449372 w 1054962"/>
                  <a:gd name="connsiteY26" fmla="*/ 393912 h 1092234"/>
                  <a:gd name="connsiteX27" fmla="*/ 447276 w 1054962"/>
                  <a:gd name="connsiteY27" fmla="*/ 429536 h 1092234"/>
                  <a:gd name="connsiteX28" fmla="*/ 446133 w 1054962"/>
                  <a:gd name="connsiteY28" fmla="*/ 433441 h 1092234"/>
                  <a:gd name="connsiteX29" fmla="*/ 448229 w 1054962"/>
                  <a:gd name="connsiteY29" fmla="*/ 429536 h 1092234"/>
                  <a:gd name="connsiteX30" fmla="*/ 448990 w 1054962"/>
                  <a:gd name="connsiteY30" fmla="*/ 424678 h 1092234"/>
                  <a:gd name="connsiteX31" fmla="*/ 449466 w 1054962"/>
                  <a:gd name="connsiteY31" fmla="*/ 345525 h 1092234"/>
                  <a:gd name="connsiteX32" fmla="*/ 467945 w 1054962"/>
                  <a:gd name="connsiteY32" fmla="*/ 306377 h 1092234"/>
                  <a:gd name="connsiteX33" fmla="*/ 532049 w 1054962"/>
                  <a:gd name="connsiteY33" fmla="*/ 320189 h 1092234"/>
                  <a:gd name="connsiteX34" fmla="*/ 539097 w 1054962"/>
                  <a:gd name="connsiteY34" fmla="*/ 474589 h 1092234"/>
                  <a:gd name="connsiteX35" fmla="*/ 539097 w 1054962"/>
                  <a:gd name="connsiteY35" fmla="*/ 696045 h 1092234"/>
                  <a:gd name="connsiteX36" fmla="*/ 557576 w 1054962"/>
                  <a:gd name="connsiteY36" fmla="*/ 801392 h 1092234"/>
                  <a:gd name="connsiteX37" fmla="*/ 529953 w 1054962"/>
                  <a:gd name="connsiteY37" fmla="*/ 810536 h 1092234"/>
                  <a:gd name="connsiteX38" fmla="*/ 490901 w 1054962"/>
                  <a:gd name="connsiteY38" fmla="*/ 764149 h 1092234"/>
                  <a:gd name="connsiteX39" fmla="*/ 477280 w 1054962"/>
                  <a:gd name="connsiteY39" fmla="*/ 801296 h 1092234"/>
                  <a:gd name="connsiteX40" fmla="*/ 522048 w 1054962"/>
                  <a:gd name="connsiteY40" fmla="*/ 889212 h 1092234"/>
                  <a:gd name="connsiteX41" fmla="*/ 560719 w 1054962"/>
                  <a:gd name="connsiteY41" fmla="*/ 882735 h 1092234"/>
                  <a:gd name="connsiteX42" fmla="*/ 561576 w 1054962"/>
                  <a:gd name="connsiteY42" fmla="*/ 848636 h 1092234"/>
                  <a:gd name="connsiteX43" fmla="*/ 558719 w 1054962"/>
                  <a:gd name="connsiteY43" fmla="*/ 804820 h 1092234"/>
                  <a:gd name="connsiteX44" fmla="*/ 549479 w 1054962"/>
                  <a:gd name="connsiteY44" fmla="*/ 668518 h 1092234"/>
                  <a:gd name="connsiteX45" fmla="*/ 550336 w 1054962"/>
                  <a:gd name="connsiteY45" fmla="*/ 474398 h 1092234"/>
                  <a:gd name="connsiteX46" fmla="*/ 557194 w 1054962"/>
                  <a:gd name="connsiteY46" fmla="*/ 450586 h 1092234"/>
                  <a:gd name="connsiteX47" fmla="*/ 590532 w 1054962"/>
                  <a:gd name="connsiteY47" fmla="*/ 432869 h 1092234"/>
                  <a:gd name="connsiteX48" fmla="*/ 708166 w 1054962"/>
                  <a:gd name="connsiteY48" fmla="*/ 391055 h 1092234"/>
                  <a:gd name="connsiteX49" fmla="*/ 771793 w 1054962"/>
                  <a:gd name="connsiteY49" fmla="*/ 350383 h 1092234"/>
                  <a:gd name="connsiteX50" fmla="*/ 812560 w 1054962"/>
                  <a:gd name="connsiteY50" fmla="*/ 279231 h 1092234"/>
                  <a:gd name="connsiteX51" fmla="*/ 851231 w 1054962"/>
                  <a:gd name="connsiteY51" fmla="*/ 247036 h 1092234"/>
                  <a:gd name="connsiteX52" fmla="*/ 911334 w 1054962"/>
                  <a:gd name="connsiteY52" fmla="*/ 246179 h 1092234"/>
                  <a:gd name="connsiteX53" fmla="*/ 958102 w 1054962"/>
                  <a:gd name="connsiteY53" fmla="*/ 269611 h 1092234"/>
                  <a:gd name="connsiteX54" fmla="*/ 1044874 w 1054962"/>
                  <a:gd name="connsiteY54" fmla="*/ 464969 h 1092234"/>
                  <a:gd name="connsiteX55" fmla="*/ 997821 w 1054962"/>
                  <a:gd name="connsiteY55" fmla="*/ 468874 h 1092234"/>
                  <a:gd name="connsiteX56" fmla="*/ 1038969 w 1054962"/>
                  <a:gd name="connsiteY56" fmla="*/ 552598 h 1092234"/>
                  <a:gd name="connsiteX57" fmla="*/ 1054781 w 1054962"/>
                  <a:gd name="connsiteY57" fmla="*/ 600509 h 1092234"/>
                  <a:gd name="connsiteX58" fmla="*/ 1033444 w 1054962"/>
                  <a:gd name="connsiteY58" fmla="*/ 633656 h 1092234"/>
                  <a:gd name="connsiteX59" fmla="*/ 979533 w 1054962"/>
                  <a:gd name="connsiteY59" fmla="*/ 718429 h 1092234"/>
                  <a:gd name="connsiteX60" fmla="*/ 901714 w 1054962"/>
                  <a:gd name="connsiteY60" fmla="*/ 729859 h 1092234"/>
                  <a:gd name="connsiteX61" fmla="*/ 886760 w 1054962"/>
                  <a:gd name="connsiteY61" fmla="*/ 675090 h 1092234"/>
                  <a:gd name="connsiteX62" fmla="*/ 890379 w 1054962"/>
                  <a:gd name="connsiteY62" fmla="*/ 1077521 h 1092234"/>
                  <a:gd name="connsiteX63" fmla="*/ 889331 w 1054962"/>
                  <a:gd name="connsiteY63" fmla="*/ 1092095 h 1092234"/>
                  <a:gd name="connsiteX64" fmla="*/ 762839 w 1054962"/>
                  <a:gd name="connsiteY64" fmla="*/ 1008179 h 1092234"/>
                  <a:gd name="connsiteX65" fmla="*/ 779508 w 1054962"/>
                  <a:gd name="connsiteY65" fmla="*/ 997607 h 1092234"/>
                  <a:gd name="connsiteX66" fmla="*/ 788461 w 1054962"/>
                  <a:gd name="connsiteY66" fmla="*/ 948553 h 1092234"/>
                  <a:gd name="connsiteX67" fmla="*/ 789033 w 1054962"/>
                  <a:gd name="connsiteY67" fmla="*/ 584031 h 1092234"/>
                  <a:gd name="connsiteX68" fmla="*/ 857042 w 1054962"/>
                  <a:gd name="connsiteY68" fmla="*/ 528500 h 1092234"/>
                  <a:gd name="connsiteX69" fmla="*/ 945243 w 1054962"/>
                  <a:gd name="connsiteY69" fmla="*/ 486114 h 1092234"/>
                  <a:gd name="connsiteX70" fmla="*/ 938099 w 1054962"/>
                  <a:gd name="connsiteY70" fmla="*/ 476970 h 1092234"/>
                  <a:gd name="connsiteX71" fmla="*/ 905333 w 1054962"/>
                  <a:gd name="connsiteY71" fmla="*/ 454015 h 1092234"/>
                  <a:gd name="connsiteX72" fmla="*/ 885617 w 1054962"/>
                  <a:gd name="connsiteY72" fmla="*/ 419725 h 1092234"/>
                  <a:gd name="connsiteX73" fmla="*/ 867043 w 1054962"/>
                  <a:gd name="connsiteY73" fmla="*/ 402294 h 1092234"/>
                  <a:gd name="connsiteX74" fmla="*/ 867805 w 1054962"/>
                  <a:gd name="connsiteY74" fmla="*/ 390578 h 1092234"/>
                  <a:gd name="connsiteX75" fmla="*/ 892189 w 1054962"/>
                  <a:gd name="connsiteY75" fmla="*/ 363242 h 1092234"/>
                  <a:gd name="connsiteX76" fmla="*/ 916191 w 1054962"/>
                  <a:gd name="connsiteY76" fmla="*/ 313902 h 1092234"/>
                  <a:gd name="connsiteX77" fmla="*/ 883616 w 1054962"/>
                  <a:gd name="connsiteY77" fmla="*/ 375434 h 1092234"/>
                  <a:gd name="connsiteX78" fmla="*/ 864661 w 1054962"/>
                  <a:gd name="connsiteY78" fmla="*/ 396674 h 1092234"/>
                  <a:gd name="connsiteX79" fmla="*/ 863138 w 1054962"/>
                  <a:gd name="connsiteY79" fmla="*/ 511736 h 1092234"/>
                  <a:gd name="connsiteX80" fmla="*/ 792081 w 1054962"/>
                  <a:gd name="connsiteY80" fmla="*/ 504307 h 1092234"/>
                  <a:gd name="connsiteX81" fmla="*/ 783128 w 1054962"/>
                  <a:gd name="connsiteY81" fmla="*/ 452395 h 1092234"/>
                  <a:gd name="connsiteX82" fmla="*/ 767030 w 1054962"/>
                  <a:gd name="connsiteY82" fmla="*/ 490305 h 1092234"/>
                  <a:gd name="connsiteX83" fmla="*/ 767792 w 1054962"/>
                  <a:gd name="connsiteY83" fmla="*/ 580411 h 1092234"/>
                  <a:gd name="connsiteX84" fmla="*/ 769316 w 1054962"/>
                  <a:gd name="connsiteY84" fmla="*/ 988463 h 1092234"/>
                  <a:gd name="connsiteX85" fmla="*/ 726168 w 1054962"/>
                  <a:gd name="connsiteY85" fmla="*/ 999988 h 1092234"/>
                  <a:gd name="connsiteX86" fmla="*/ 654254 w 1054962"/>
                  <a:gd name="connsiteY86" fmla="*/ 1011989 h 1092234"/>
                  <a:gd name="connsiteX87" fmla="*/ 615678 w 1054962"/>
                  <a:gd name="connsiteY87" fmla="*/ 1069139 h 1092234"/>
                  <a:gd name="connsiteX88" fmla="*/ 606248 w 1054962"/>
                  <a:gd name="connsiteY88" fmla="*/ 1078379 h 1092234"/>
                  <a:gd name="connsiteX89" fmla="*/ 440799 w 1054962"/>
                  <a:gd name="connsiteY89" fmla="*/ 967889 h 1092234"/>
                  <a:gd name="connsiteX90" fmla="*/ 439561 w 1054962"/>
                  <a:gd name="connsiteY90" fmla="*/ 941790 h 1092234"/>
                  <a:gd name="connsiteX91" fmla="*/ 418701 w 1054962"/>
                  <a:gd name="connsiteY91" fmla="*/ 920168 h 1092234"/>
                  <a:gd name="connsiteX92" fmla="*/ 427083 w 1054962"/>
                  <a:gd name="connsiteY92" fmla="*/ 841111 h 1092234"/>
                  <a:gd name="connsiteX93" fmla="*/ 427083 w 1054962"/>
                  <a:gd name="connsiteY93" fmla="*/ 781294 h 1092234"/>
                  <a:gd name="connsiteX94" fmla="*/ 411366 w 1054962"/>
                  <a:gd name="connsiteY94" fmla="*/ 690711 h 1092234"/>
                  <a:gd name="connsiteX95" fmla="*/ 410605 w 1054962"/>
                  <a:gd name="connsiteY95" fmla="*/ 637943 h 1092234"/>
                  <a:gd name="connsiteX96" fmla="*/ 397460 w 1054962"/>
                  <a:gd name="connsiteY96" fmla="*/ 508974 h 1092234"/>
                  <a:gd name="connsiteX97" fmla="*/ 377457 w 1054962"/>
                  <a:gd name="connsiteY97" fmla="*/ 450395 h 1092234"/>
                  <a:gd name="connsiteX98" fmla="*/ 350788 w 1054962"/>
                  <a:gd name="connsiteY98" fmla="*/ 305996 h 1092234"/>
                  <a:gd name="connsiteX99" fmla="*/ 369742 w 1054962"/>
                  <a:gd name="connsiteY99" fmla="*/ 417058 h 1092234"/>
                  <a:gd name="connsiteX100" fmla="*/ 359074 w 1054962"/>
                  <a:gd name="connsiteY100" fmla="*/ 422106 h 1092234"/>
                  <a:gd name="connsiteX101" fmla="*/ 352597 w 1054962"/>
                  <a:gd name="connsiteY101" fmla="*/ 417439 h 1092234"/>
                  <a:gd name="connsiteX102" fmla="*/ 360599 w 1054962"/>
                  <a:gd name="connsiteY102" fmla="*/ 429726 h 1092234"/>
                  <a:gd name="connsiteX103" fmla="*/ 372886 w 1054962"/>
                  <a:gd name="connsiteY103" fmla="*/ 466683 h 1092234"/>
                  <a:gd name="connsiteX104" fmla="*/ 374600 w 1054962"/>
                  <a:gd name="connsiteY104" fmla="*/ 493258 h 1092234"/>
                  <a:gd name="connsiteX105" fmla="*/ 335166 w 1054962"/>
                  <a:gd name="connsiteY105" fmla="*/ 574315 h 1092234"/>
                  <a:gd name="connsiteX106" fmla="*/ 364599 w 1054962"/>
                  <a:gd name="connsiteY106" fmla="*/ 549074 h 1092234"/>
                  <a:gd name="connsiteX107" fmla="*/ 408890 w 1054962"/>
                  <a:gd name="connsiteY107" fmla="*/ 603748 h 1092234"/>
                  <a:gd name="connsiteX108" fmla="*/ 344215 w 1054962"/>
                  <a:gd name="connsiteY108" fmla="*/ 676900 h 1092234"/>
                  <a:gd name="connsiteX109" fmla="*/ 313354 w 1054962"/>
                  <a:gd name="connsiteY109" fmla="*/ 675471 h 1092234"/>
                  <a:gd name="connsiteX110" fmla="*/ 311831 w 1054962"/>
                  <a:gd name="connsiteY110" fmla="*/ 613940 h 1092234"/>
                  <a:gd name="connsiteX111" fmla="*/ 246965 w 1054962"/>
                  <a:gd name="connsiteY111" fmla="*/ 622036 h 1092234"/>
                  <a:gd name="connsiteX112" fmla="*/ 221152 w 1054962"/>
                  <a:gd name="connsiteY112" fmla="*/ 633180 h 1092234"/>
                  <a:gd name="connsiteX113" fmla="*/ 207056 w 1054962"/>
                  <a:gd name="connsiteY113" fmla="*/ 630608 h 1092234"/>
                  <a:gd name="connsiteX114" fmla="*/ 157906 w 1054962"/>
                  <a:gd name="connsiteY114" fmla="*/ 578411 h 1092234"/>
                  <a:gd name="connsiteX115" fmla="*/ 183815 w 1054962"/>
                  <a:gd name="connsiteY115" fmla="*/ 522404 h 1092234"/>
                  <a:gd name="connsiteX116" fmla="*/ 211818 w 1054962"/>
                  <a:gd name="connsiteY116" fmla="*/ 519642 h 1092234"/>
                  <a:gd name="connsiteX117" fmla="*/ 283636 w 1054962"/>
                  <a:gd name="connsiteY117" fmla="*/ 557170 h 1092234"/>
                  <a:gd name="connsiteX118" fmla="*/ 221533 w 1054962"/>
                  <a:gd name="connsiteY118" fmla="*/ 515165 h 1092234"/>
                  <a:gd name="connsiteX119" fmla="*/ 206865 w 1054962"/>
                  <a:gd name="connsiteY119" fmla="*/ 480970 h 1092234"/>
                  <a:gd name="connsiteX120" fmla="*/ 205436 w 1054962"/>
                  <a:gd name="connsiteY120" fmla="*/ 468778 h 1092234"/>
                  <a:gd name="connsiteX121" fmla="*/ 209532 w 1054962"/>
                  <a:gd name="connsiteY121" fmla="*/ 445633 h 10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054962" h="1092234">
                    <a:moveTo>
                      <a:pt x="209342" y="446585"/>
                    </a:moveTo>
                    <a:cubicBezTo>
                      <a:pt x="191244" y="424202"/>
                      <a:pt x="173147" y="401723"/>
                      <a:pt x="155049" y="379244"/>
                    </a:cubicBezTo>
                    <a:cubicBezTo>
                      <a:pt x="155525" y="377148"/>
                      <a:pt x="155430" y="375148"/>
                      <a:pt x="154763" y="373148"/>
                    </a:cubicBezTo>
                    <a:cubicBezTo>
                      <a:pt x="156668" y="355812"/>
                      <a:pt x="186481" y="357145"/>
                      <a:pt x="180957" y="335428"/>
                    </a:cubicBezTo>
                    <a:cubicBezTo>
                      <a:pt x="172765" y="303044"/>
                      <a:pt x="152572" y="299329"/>
                      <a:pt x="125712" y="314473"/>
                    </a:cubicBezTo>
                    <a:lnTo>
                      <a:pt x="126093" y="314093"/>
                    </a:lnTo>
                    <a:cubicBezTo>
                      <a:pt x="114377" y="320855"/>
                      <a:pt x="119997" y="332857"/>
                      <a:pt x="117425" y="342382"/>
                    </a:cubicBezTo>
                    <a:cubicBezTo>
                      <a:pt x="118092" y="357717"/>
                      <a:pt x="118187" y="373148"/>
                      <a:pt x="119616" y="388388"/>
                    </a:cubicBezTo>
                    <a:cubicBezTo>
                      <a:pt x="121425" y="407247"/>
                      <a:pt x="110663" y="418868"/>
                      <a:pt x="95327" y="422963"/>
                    </a:cubicBezTo>
                    <a:cubicBezTo>
                      <a:pt x="79420" y="427249"/>
                      <a:pt x="58085" y="439156"/>
                      <a:pt x="50274" y="410200"/>
                    </a:cubicBezTo>
                    <a:cubicBezTo>
                      <a:pt x="59990" y="392960"/>
                      <a:pt x="79135" y="383815"/>
                      <a:pt x="88565" y="366290"/>
                    </a:cubicBezTo>
                    <a:cubicBezTo>
                      <a:pt x="88374" y="363242"/>
                      <a:pt x="86850" y="361718"/>
                      <a:pt x="83707" y="361908"/>
                    </a:cubicBezTo>
                    <a:cubicBezTo>
                      <a:pt x="53703" y="293519"/>
                      <a:pt x="-3543" y="235892"/>
                      <a:pt x="172" y="154168"/>
                    </a:cubicBezTo>
                    <a:cubicBezTo>
                      <a:pt x="935" y="137118"/>
                      <a:pt x="3887" y="119973"/>
                      <a:pt x="13031" y="104733"/>
                    </a:cubicBezTo>
                    <a:cubicBezTo>
                      <a:pt x="29129" y="81587"/>
                      <a:pt x="43035" y="75301"/>
                      <a:pt x="51512" y="109781"/>
                    </a:cubicBezTo>
                    <a:cubicBezTo>
                      <a:pt x="53989" y="158549"/>
                      <a:pt x="43321" y="212270"/>
                      <a:pt x="102852" y="242750"/>
                    </a:cubicBezTo>
                    <a:cubicBezTo>
                      <a:pt x="108376" y="216080"/>
                      <a:pt x="103614" y="191887"/>
                      <a:pt x="98851" y="167598"/>
                    </a:cubicBezTo>
                    <a:cubicBezTo>
                      <a:pt x="104662" y="112734"/>
                      <a:pt x="136285" y="65585"/>
                      <a:pt x="145048" y="11483"/>
                    </a:cubicBezTo>
                    <a:cubicBezTo>
                      <a:pt x="146286" y="3577"/>
                      <a:pt x="154477" y="-1375"/>
                      <a:pt x="163240" y="339"/>
                    </a:cubicBezTo>
                    <a:cubicBezTo>
                      <a:pt x="178766" y="3292"/>
                      <a:pt x="188291" y="14436"/>
                      <a:pt x="191244" y="28819"/>
                    </a:cubicBezTo>
                    <a:cubicBezTo>
                      <a:pt x="197911" y="60918"/>
                      <a:pt x="197054" y="94160"/>
                      <a:pt x="203912" y="126355"/>
                    </a:cubicBezTo>
                    <a:cubicBezTo>
                      <a:pt x="205531" y="133975"/>
                      <a:pt x="205246" y="141881"/>
                      <a:pt x="205913" y="149691"/>
                    </a:cubicBezTo>
                    <a:cubicBezTo>
                      <a:pt x="209056" y="173789"/>
                      <a:pt x="227344" y="184267"/>
                      <a:pt x="246299" y="194268"/>
                    </a:cubicBezTo>
                    <a:cubicBezTo>
                      <a:pt x="274302" y="226844"/>
                      <a:pt x="307354" y="249703"/>
                      <a:pt x="352312" y="250085"/>
                    </a:cubicBezTo>
                    <a:cubicBezTo>
                      <a:pt x="358979" y="252180"/>
                      <a:pt x="365361" y="254942"/>
                      <a:pt x="371552" y="257990"/>
                    </a:cubicBezTo>
                    <a:cubicBezTo>
                      <a:pt x="410224" y="279326"/>
                      <a:pt x="444514" y="304282"/>
                      <a:pt x="449181" y="353145"/>
                    </a:cubicBezTo>
                    <a:cubicBezTo>
                      <a:pt x="449466" y="366766"/>
                      <a:pt x="449372" y="380386"/>
                      <a:pt x="449372" y="393912"/>
                    </a:cubicBezTo>
                    <a:cubicBezTo>
                      <a:pt x="449086" y="405818"/>
                      <a:pt x="449562" y="417724"/>
                      <a:pt x="447276" y="429536"/>
                    </a:cubicBezTo>
                    <a:cubicBezTo>
                      <a:pt x="446419" y="434012"/>
                      <a:pt x="446609" y="435441"/>
                      <a:pt x="446133" y="433441"/>
                    </a:cubicBezTo>
                    <a:cubicBezTo>
                      <a:pt x="444799" y="427249"/>
                      <a:pt x="452896" y="433822"/>
                      <a:pt x="448229" y="429536"/>
                    </a:cubicBezTo>
                    <a:cubicBezTo>
                      <a:pt x="443561" y="425249"/>
                      <a:pt x="454420" y="422011"/>
                      <a:pt x="448990" y="424678"/>
                    </a:cubicBezTo>
                    <a:cubicBezTo>
                      <a:pt x="450133" y="398008"/>
                      <a:pt x="449562" y="371814"/>
                      <a:pt x="449466" y="345525"/>
                    </a:cubicBezTo>
                    <a:cubicBezTo>
                      <a:pt x="449466" y="329332"/>
                      <a:pt x="451086" y="314473"/>
                      <a:pt x="467945" y="306377"/>
                    </a:cubicBezTo>
                    <a:cubicBezTo>
                      <a:pt x="491757" y="299710"/>
                      <a:pt x="514618" y="297424"/>
                      <a:pt x="532049" y="320189"/>
                    </a:cubicBezTo>
                    <a:cubicBezTo>
                      <a:pt x="548527" y="370957"/>
                      <a:pt x="537287" y="423154"/>
                      <a:pt x="539097" y="474589"/>
                    </a:cubicBezTo>
                    <a:cubicBezTo>
                      <a:pt x="541764" y="548312"/>
                      <a:pt x="541383" y="622322"/>
                      <a:pt x="539097" y="696045"/>
                    </a:cubicBezTo>
                    <a:cubicBezTo>
                      <a:pt x="537954" y="733002"/>
                      <a:pt x="542145" y="767959"/>
                      <a:pt x="557576" y="801392"/>
                    </a:cubicBezTo>
                    <a:cubicBezTo>
                      <a:pt x="557004" y="829586"/>
                      <a:pt x="541478" y="817965"/>
                      <a:pt x="529953" y="810536"/>
                    </a:cubicBezTo>
                    <a:cubicBezTo>
                      <a:pt x="512808" y="799582"/>
                      <a:pt x="504235" y="779960"/>
                      <a:pt x="490901" y="764149"/>
                    </a:cubicBezTo>
                    <a:cubicBezTo>
                      <a:pt x="480804" y="776627"/>
                      <a:pt x="480994" y="789676"/>
                      <a:pt x="477280" y="801296"/>
                    </a:cubicBezTo>
                    <a:cubicBezTo>
                      <a:pt x="456039" y="867590"/>
                      <a:pt x="456229" y="867209"/>
                      <a:pt x="522048" y="889212"/>
                    </a:cubicBezTo>
                    <a:cubicBezTo>
                      <a:pt x="537097" y="894260"/>
                      <a:pt x="549384" y="894260"/>
                      <a:pt x="560719" y="882735"/>
                    </a:cubicBezTo>
                    <a:cubicBezTo>
                      <a:pt x="571672" y="871591"/>
                      <a:pt x="569100" y="859780"/>
                      <a:pt x="561576" y="848636"/>
                    </a:cubicBezTo>
                    <a:cubicBezTo>
                      <a:pt x="551956" y="834348"/>
                      <a:pt x="550432" y="820061"/>
                      <a:pt x="558719" y="804820"/>
                    </a:cubicBezTo>
                    <a:cubicBezTo>
                      <a:pt x="542812" y="760244"/>
                      <a:pt x="549956" y="714047"/>
                      <a:pt x="549479" y="668518"/>
                    </a:cubicBezTo>
                    <a:cubicBezTo>
                      <a:pt x="548813" y="603843"/>
                      <a:pt x="547669" y="539073"/>
                      <a:pt x="550336" y="474398"/>
                    </a:cubicBezTo>
                    <a:cubicBezTo>
                      <a:pt x="551099" y="466016"/>
                      <a:pt x="553194" y="458015"/>
                      <a:pt x="557194" y="450586"/>
                    </a:cubicBezTo>
                    <a:cubicBezTo>
                      <a:pt x="565005" y="438489"/>
                      <a:pt x="577483" y="435060"/>
                      <a:pt x="590532" y="432869"/>
                    </a:cubicBezTo>
                    <a:cubicBezTo>
                      <a:pt x="634728" y="432965"/>
                      <a:pt x="670447" y="408961"/>
                      <a:pt x="708166" y="391055"/>
                    </a:cubicBezTo>
                    <a:cubicBezTo>
                      <a:pt x="731025" y="380196"/>
                      <a:pt x="748933" y="360860"/>
                      <a:pt x="771793" y="350383"/>
                    </a:cubicBezTo>
                    <a:cubicBezTo>
                      <a:pt x="803416" y="336000"/>
                      <a:pt x="816846" y="314188"/>
                      <a:pt x="812560" y="279231"/>
                    </a:cubicBezTo>
                    <a:cubicBezTo>
                      <a:pt x="809131" y="251418"/>
                      <a:pt x="820275" y="235702"/>
                      <a:pt x="851231" y="247036"/>
                    </a:cubicBezTo>
                    <a:cubicBezTo>
                      <a:pt x="871519" y="254561"/>
                      <a:pt x="891522" y="253514"/>
                      <a:pt x="911334" y="246179"/>
                    </a:cubicBezTo>
                    <a:cubicBezTo>
                      <a:pt x="935528" y="237321"/>
                      <a:pt x="955340" y="245227"/>
                      <a:pt x="958102" y="269611"/>
                    </a:cubicBezTo>
                    <a:cubicBezTo>
                      <a:pt x="966388" y="344382"/>
                      <a:pt x="1015442" y="400103"/>
                      <a:pt x="1044874" y="464969"/>
                    </a:cubicBezTo>
                    <a:cubicBezTo>
                      <a:pt x="1033254" y="522595"/>
                      <a:pt x="1012299" y="467636"/>
                      <a:pt x="997821" y="468874"/>
                    </a:cubicBezTo>
                    <a:cubicBezTo>
                      <a:pt x="1023538" y="490019"/>
                      <a:pt x="1047542" y="512308"/>
                      <a:pt x="1038969" y="552598"/>
                    </a:cubicBezTo>
                    <a:cubicBezTo>
                      <a:pt x="1035159" y="570410"/>
                      <a:pt x="1052494" y="583460"/>
                      <a:pt x="1054781" y="600509"/>
                    </a:cubicBezTo>
                    <a:cubicBezTo>
                      <a:pt x="1056495" y="617273"/>
                      <a:pt x="1045827" y="626036"/>
                      <a:pt x="1033444" y="633656"/>
                    </a:cubicBezTo>
                    <a:cubicBezTo>
                      <a:pt x="982772" y="641181"/>
                      <a:pt x="989439" y="684996"/>
                      <a:pt x="979533" y="718429"/>
                    </a:cubicBezTo>
                    <a:cubicBezTo>
                      <a:pt x="954578" y="728811"/>
                      <a:pt x="930956" y="748528"/>
                      <a:pt x="901714" y="729859"/>
                    </a:cubicBezTo>
                    <a:cubicBezTo>
                      <a:pt x="890951" y="713095"/>
                      <a:pt x="894665" y="693283"/>
                      <a:pt x="886760" y="675090"/>
                    </a:cubicBezTo>
                    <a:cubicBezTo>
                      <a:pt x="885902" y="809297"/>
                      <a:pt x="872186" y="943409"/>
                      <a:pt x="890379" y="1077521"/>
                    </a:cubicBezTo>
                    <a:cubicBezTo>
                      <a:pt x="891236" y="1082474"/>
                      <a:pt x="890855" y="1087332"/>
                      <a:pt x="889331" y="1092095"/>
                    </a:cubicBezTo>
                    <a:cubicBezTo>
                      <a:pt x="846278" y="1095047"/>
                      <a:pt x="779508" y="1050756"/>
                      <a:pt x="762839" y="1008179"/>
                    </a:cubicBezTo>
                    <a:cubicBezTo>
                      <a:pt x="767126" y="1002655"/>
                      <a:pt x="773412" y="1000178"/>
                      <a:pt x="779508" y="997607"/>
                    </a:cubicBezTo>
                    <a:cubicBezTo>
                      <a:pt x="795605" y="983700"/>
                      <a:pt x="788366" y="964936"/>
                      <a:pt x="788461" y="948553"/>
                    </a:cubicBezTo>
                    <a:cubicBezTo>
                      <a:pt x="789128" y="827014"/>
                      <a:pt x="788366" y="705570"/>
                      <a:pt x="789033" y="584031"/>
                    </a:cubicBezTo>
                    <a:cubicBezTo>
                      <a:pt x="789414" y="525452"/>
                      <a:pt x="799129" y="518213"/>
                      <a:pt x="857042" y="528500"/>
                    </a:cubicBezTo>
                    <a:cubicBezTo>
                      <a:pt x="925622" y="540788"/>
                      <a:pt x="935813" y="535930"/>
                      <a:pt x="945243" y="486114"/>
                    </a:cubicBezTo>
                    <a:cubicBezTo>
                      <a:pt x="946195" y="481256"/>
                      <a:pt x="944576" y="476875"/>
                      <a:pt x="938099" y="476970"/>
                    </a:cubicBezTo>
                    <a:cubicBezTo>
                      <a:pt x="918763" y="480970"/>
                      <a:pt x="908381" y="472684"/>
                      <a:pt x="905333" y="454015"/>
                    </a:cubicBezTo>
                    <a:cubicBezTo>
                      <a:pt x="903048" y="440108"/>
                      <a:pt x="901047" y="426011"/>
                      <a:pt x="885617" y="419725"/>
                    </a:cubicBezTo>
                    <a:cubicBezTo>
                      <a:pt x="878091" y="415248"/>
                      <a:pt x="871043" y="410390"/>
                      <a:pt x="867043" y="402294"/>
                    </a:cubicBezTo>
                    <a:cubicBezTo>
                      <a:pt x="865042" y="398294"/>
                      <a:pt x="865328" y="394388"/>
                      <a:pt x="867805" y="390578"/>
                    </a:cubicBezTo>
                    <a:cubicBezTo>
                      <a:pt x="876758" y="382196"/>
                      <a:pt x="887903" y="375910"/>
                      <a:pt x="892189" y="363242"/>
                    </a:cubicBezTo>
                    <a:cubicBezTo>
                      <a:pt x="900571" y="349049"/>
                      <a:pt x="916001" y="338572"/>
                      <a:pt x="916191" y="313902"/>
                    </a:cubicBezTo>
                    <a:cubicBezTo>
                      <a:pt x="893808" y="332190"/>
                      <a:pt x="898380" y="359146"/>
                      <a:pt x="883616" y="375434"/>
                    </a:cubicBezTo>
                    <a:cubicBezTo>
                      <a:pt x="877425" y="382673"/>
                      <a:pt x="868472" y="387340"/>
                      <a:pt x="864661" y="396674"/>
                    </a:cubicBezTo>
                    <a:cubicBezTo>
                      <a:pt x="873710" y="435155"/>
                      <a:pt x="877615" y="473541"/>
                      <a:pt x="863138" y="511736"/>
                    </a:cubicBezTo>
                    <a:cubicBezTo>
                      <a:pt x="837610" y="527072"/>
                      <a:pt x="814560" y="518118"/>
                      <a:pt x="792081" y="504307"/>
                    </a:cubicBezTo>
                    <a:cubicBezTo>
                      <a:pt x="781985" y="489067"/>
                      <a:pt x="795510" y="470207"/>
                      <a:pt x="783128" y="452395"/>
                    </a:cubicBezTo>
                    <a:cubicBezTo>
                      <a:pt x="763982" y="459349"/>
                      <a:pt x="767792" y="475922"/>
                      <a:pt x="767030" y="490305"/>
                    </a:cubicBezTo>
                    <a:cubicBezTo>
                      <a:pt x="771983" y="520309"/>
                      <a:pt x="769698" y="550408"/>
                      <a:pt x="767792" y="580411"/>
                    </a:cubicBezTo>
                    <a:cubicBezTo>
                      <a:pt x="770174" y="716524"/>
                      <a:pt x="767792" y="852541"/>
                      <a:pt x="769316" y="988463"/>
                    </a:cubicBezTo>
                    <a:cubicBezTo>
                      <a:pt x="763506" y="1023419"/>
                      <a:pt x="740550" y="1014180"/>
                      <a:pt x="726168" y="999988"/>
                    </a:cubicBezTo>
                    <a:cubicBezTo>
                      <a:pt x="694069" y="968365"/>
                      <a:pt x="675209" y="981509"/>
                      <a:pt x="654254" y="1011989"/>
                    </a:cubicBezTo>
                    <a:cubicBezTo>
                      <a:pt x="641205" y="1030944"/>
                      <a:pt x="620631" y="1044565"/>
                      <a:pt x="615678" y="1069139"/>
                    </a:cubicBezTo>
                    <a:cubicBezTo>
                      <a:pt x="613868" y="1073521"/>
                      <a:pt x="610725" y="1076569"/>
                      <a:pt x="606248" y="1078379"/>
                    </a:cubicBezTo>
                    <a:cubicBezTo>
                      <a:pt x="535573" y="1064758"/>
                      <a:pt x="486043" y="1019323"/>
                      <a:pt x="440799" y="967889"/>
                    </a:cubicBezTo>
                    <a:cubicBezTo>
                      <a:pt x="434607" y="960745"/>
                      <a:pt x="432226" y="950839"/>
                      <a:pt x="439561" y="941790"/>
                    </a:cubicBezTo>
                    <a:cubicBezTo>
                      <a:pt x="440704" y="926836"/>
                      <a:pt x="431941" y="921311"/>
                      <a:pt x="418701" y="920168"/>
                    </a:cubicBezTo>
                    <a:cubicBezTo>
                      <a:pt x="406890" y="892260"/>
                      <a:pt x="431179" y="868162"/>
                      <a:pt x="427083" y="841111"/>
                    </a:cubicBezTo>
                    <a:cubicBezTo>
                      <a:pt x="427274" y="821203"/>
                      <a:pt x="426702" y="801201"/>
                      <a:pt x="427083" y="781294"/>
                    </a:cubicBezTo>
                    <a:cubicBezTo>
                      <a:pt x="427940" y="750052"/>
                      <a:pt x="419558" y="720429"/>
                      <a:pt x="411366" y="690711"/>
                    </a:cubicBezTo>
                    <a:cubicBezTo>
                      <a:pt x="406604" y="673280"/>
                      <a:pt x="397365" y="655659"/>
                      <a:pt x="410605" y="637943"/>
                    </a:cubicBezTo>
                    <a:cubicBezTo>
                      <a:pt x="435656" y="598699"/>
                      <a:pt x="431179" y="546598"/>
                      <a:pt x="397460" y="508974"/>
                    </a:cubicBezTo>
                    <a:cubicBezTo>
                      <a:pt x="381935" y="491639"/>
                      <a:pt x="368028" y="475446"/>
                      <a:pt x="377457" y="450395"/>
                    </a:cubicBezTo>
                    <a:cubicBezTo>
                      <a:pt x="402128" y="402103"/>
                      <a:pt x="394888" y="352097"/>
                      <a:pt x="350788" y="305996"/>
                    </a:cubicBezTo>
                    <a:cubicBezTo>
                      <a:pt x="378410" y="346001"/>
                      <a:pt x="399365" y="378672"/>
                      <a:pt x="369742" y="417058"/>
                    </a:cubicBezTo>
                    <a:cubicBezTo>
                      <a:pt x="366694" y="420011"/>
                      <a:pt x="362885" y="421630"/>
                      <a:pt x="359074" y="422106"/>
                    </a:cubicBezTo>
                    <a:cubicBezTo>
                      <a:pt x="356026" y="422011"/>
                      <a:pt x="353740" y="420392"/>
                      <a:pt x="352597" y="417439"/>
                    </a:cubicBezTo>
                    <a:cubicBezTo>
                      <a:pt x="349549" y="425154"/>
                      <a:pt x="359456" y="424487"/>
                      <a:pt x="360599" y="429726"/>
                    </a:cubicBezTo>
                    <a:cubicBezTo>
                      <a:pt x="366980" y="441442"/>
                      <a:pt x="370981" y="453729"/>
                      <a:pt x="372886" y="466683"/>
                    </a:cubicBezTo>
                    <a:cubicBezTo>
                      <a:pt x="373266" y="475541"/>
                      <a:pt x="374505" y="484399"/>
                      <a:pt x="374600" y="493258"/>
                    </a:cubicBezTo>
                    <a:cubicBezTo>
                      <a:pt x="372219" y="523643"/>
                      <a:pt x="351931" y="546598"/>
                      <a:pt x="335166" y="574315"/>
                    </a:cubicBezTo>
                    <a:cubicBezTo>
                      <a:pt x="356693" y="573077"/>
                      <a:pt x="353455" y="554027"/>
                      <a:pt x="364599" y="549074"/>
                    </a:cubicBezTo>
                    <a:cubicBezTo>
                      <a:pt x="389650" y="558980"/>
                      <a:pt x="404223" y="577364"/>
                      <a:pt x="408890" y="603748"/>
                    </a:cubicBezTo>
                    <a:cubicBezTo>
                      <a:pt x="381839" y="623274"/>
                      <a:pt x="361932" y="648706"/>
                      <a:pt x="344215" y="676900"/>
                    </a:cubicBezTo>
                    <a:cubicBezTo>
                      <a:pt x="336595" y="688997"/>
                      <a:pt x="322594" y="698522"/>
                      <a:pt x="313354" y="675471"/>
                    </a:cubicBezTo>
                    <a:cubicBezTo>
                      <a:pt x="317450" y="654707"/>
                      <a:pt x="333738" y="632228"/>
                      <a:pt x="311831" y="613940"/>
                    </a:cubicBezTo>
                    <a:cubicBezTo>
                      <a:pt x="289161" y="594985"/>
                      <a:pt x="267349" y="609463"/>
                      <a:pt x="246965" y="622036"/>
                    </a:cubicBezTo>
                    <a:cubicBezTo>
                      <a:pt x="238869" y="626989"/>
                      <a:pt x="231058" y="632323"/>
                      <a:pt x="221152" y="633180"/>
                    </a:cubicBezTo>
                    <a:cubicBezTo>
                      <a:pt x="216295" y="633180"/>
                      <a:pt x="211627" y="632323"/>
                      <a:pt x="207056" y="630608"/>
                    </a:cubicBezTo>
                    <a:cubicBezTo>
                      <a:pt x="184672" y="618797"/>
                      <a:pt x="165336" y="603748"/>
                      <a:pt x="157906" y="578411"/>
                    </a:cubicBezTo>
                    <a:cubicBezTo>
                      <a:pt x="150382" y="552789"/>
                      <a:pt x="157811" y="533072"/>
                      <a:pt x="183815" y="522404"/>
                    </a:cubicBezTo>
                    <a:cubicBezTo>
                      <a:pt x="192958" y="519166"/>
                      <a:pt x="202198" y="517165"/>
                      <a:pt x="211818" y="519642"/>
                    </a:cubicBezTo>
                    <a:cubicBezTo>
                      <a:pt x="234040" y="541102"/>
                      <a:pt x="257986" y="553618"/>
                      <a:pt x="283636" y="557170"/>
                    </a:cubicBezTo>
                    <a:cubicBezTo>
                      <a:pt x="266872" y="532120"/>
                      <a:pt x="260681" y="501164"/>
                      <a:pt x="221533" y="515165"/>
                    </a:cubicBezTo>
                    <a:cubicBezTo>
                      <a:pt x="210961" y="506212"/>
                      <a:pt x="210580" y="492877"/>
                      <a:pt x="206865" y="480970"/>
                    </a:cubicBezTo>
                    <a:cubicBezTo>
                      <a:pt x="205817" y="476970"/>
                      <a:pt x="205436" y="472874"/>
                      <a:pt x="205436" y="468778"/>
                    </a:cubicBezTo>
                    <a:cubicBezTo>
                      <a:pt x="205531" y="460873"/>
                      <a:pt x="210675" y="453824"/>
                      <a:pt x="209532" y="445633"/>
                    </a:cubicBezTo>
                    <a:close/>
                  </a:path>
                </a:pathLst>
              </a:custGeom>
              <a:solidFill>
                <a:srgbClr val="051A25"/>
              </a:solidFill>
              <a:ln w="9525"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04FFECAF-1624-3F09-8D8F-5D15F98D4917}"/>
                  </a:ext>
                </a:extLst>
              </p:cNvPr>
              <p:cNvSpPr/>
              <p:nvPr/>
            </p:nvSpPr>
            <p:spPr>
              <a:xfrm>
                <a:off x="9112716" y="4202591"/>
                <a:ext cx="1193809" cy="483020"/>
              </a:xfrm>
              <a:custGeom>
                <a:avLst/>
                <a:gdLst>
                  <a:gd name="connsiteX0" fmla="*/ 163395 w 1193809"/>
                  <a:gd name="connsiteY0" fmla="*/ 6505 h 483020"/>
                  <a:gd name="connsiteX1" fmla="*/ 335417 w 1193809"/>
                  <a:gd name="connsiteY1" fmla="*/ 140141 h 483020"/>
                  <a:gd name="connsiteX2" fmla="*/ 435620 w 1193809"/>
                  <a:gd name="connsiteY2" fmla="*/ 169192 h 483020"/>
                  <a:gd name="connsiteX3" fmla="*/ 579257 w 1193809"/>
                  <a:gd name="connsiteY3" fmla="*/ 200815 h 483020"/>
                  <a:gd name="connsiteX4" fmla="*/ 681745 w 1193809"/>
                  <a:gd name="connsiteY4" fmla="*/ 200910 h 483020"/>
                  <a:gd name="connsiteX5" fmla="*/ 704891 w 1193809"/>
                  <a:gd name="connsiteY5" fmla="*/ 200910 h 483020"/>
                  <a:gd name="connsiteX6" fmla="*/ 963304 w 1193809"/>
                  <a:gd name="connsiteY6" fmla="*/ 137855 h 483020"/>
                  <a:gd name="connsiteX7" fmla="*/ 1012072 w 1193809"/>
                  <a:gd name="connsiteY7" fmla="*/ 123091 h 483020"/>
                  <a:gd name="connsiteX8" fmla="*/ 1010929 w 1193809"/>
                  <a:gd name="connsiteY8" fmla="*/ 151095 h 483020"/>
                  <a:gd name="connsiteX9" fmla="*/ 1003786 w 1193809"/>
                  <a:gd name="connsiteY9" fmla="*/ 204339 h 483020"/>
                  <a:gd name="connsiteX10" fmla="*/ 1028360 w 1193809"/>
                  <a:gd name="connsiteY10" fmla="*/ 277301 h 483020"/>
                  <a:gd name="connsiteX11" fmla="*/ 1020836 w 1193809"/>
                  <a:gd name="connsiteY11" fmla="*/ 339785 h 483020"/>
                  <a:gd name="connsiteX12" fmla="*/ 963304 w 1193809"/>
                  <a:gd name="connsiteY12" fmla="*/ 313782 h 483020"/>
                  <a:gd name="connsiteX13" fmla="*/ 929491 w 1193809"/>
                  <a:gd name="connsiteY13" fmla="*/ 252441 h 483020"/>
                  <a:gd name="connsiteX14" fmla="*/ 967877 w 1193809"/>
                  <a:gd name="connsiteY14" fmla="*/ 326831 h 483020"/>
                  <a:gd name="connsiteX15" fmla="*/ 1021407 w 1193809"/>
                  <a:gd name="connsiteY15" fmla="*/ 342642 h 483020"/>
                  <a:gd name="connsiteX16" fmla="*/ 1033790 w 1193809"/>
                  <a:gd name="connsiteY16" fmla="*/ 289017 h 483020"/>
                  <a:gd name="connsiteX17" fmla="*/ 1010929 w 1193809"/>
                  <a:gd name="connsiteY17" fmla="*/ 242249 h 483020"/>
                  <a:gd name="connsiteX18" fmla="*/ 1018454 w 1193809"/>
                  <a:gd name="connsiteY18" fmla="*/ 200434 h 483020"/>
                  <a:gd name="connsiteX19" fmla="*/ 1038076 w 1193809"/>
                  <a:gd name="connsiteY19" fmla="*/ 197005 h 483020"/>
                  <a:gd name="connsiteX20" fmla="*/ 1091416 w 1193809"/>
                  <a:gd name="connsiteY20" fmla="*/ 259584 h 483020"/>
                  <a:gd name="connsiteX21" fmla="*/ 1133326 w 1193809"/>
                  <a:gd name="connsiteY21" fmla="*/ 290636 h 483020"/>
                  <a:gd name="connsiteX22" fmla="*/ 1193810 w 1193809"/>
                  <a:gd name="connsiteY22" fmla="*/ 309686 h 483020"/>
                  <a:gd name="connsiteX23" fmla="*/ 867864 w 1193809"/>
                  <a:gd name="connsiteY23" fmla="*/ 462181 h 483020"/>
                  <a:gd name="connsiteX24" fmla="*/ 372945 w 1193809"/>
                  <a:gd name="connsiteY24" fmla="*/ 435130 h 483020"/>
                  <a:gd name="connsiteX25" fmla="*/ 19663 w 1193809"/>
                  <a:gd name="connsiteY25" fmla="*/ 188147 h 483020"/>
                  <a:gd name="connsiteX26" fmla="*/ 31188 w 1193809"/>
                  <a:gd name="connsiteY26" fmla="*/ 104517 h 483020"/>
                  <a:gd name="connsiteX27" fmla="*/ 144154 w 1193809"/>
                  <a:gd name="connsiteY27" fmla="*/ 5362 h 483020"/>
                  <a:gd name="connsiteX28" fmla="*/ 163204 w 1193809"/>
                  <a:gd name="connsiteY28" fmla="*/ 6600 h 48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93809" h="483020">
                    <a:moveTo>
                      <a:pt x="163395" y="6505"/>
                    </a:moveTo>
                    <a:cubicBezTo>
                      <a:pt x="202543" y="74418"/>
                      <a:pt x="267218" y="109470"/>
                      <a:pt x="335417" y="140141"/>
                    </a:cubicBezTo>
                    <a:cubicBezTo>
                      <a:pt x="371421" y="140808"/>
                      <a:pt x="401139" y="163287"/>
                      <a:pt x="435620" y="169192"/>
                    </a:cubicBezTo>
                    <a:cubicBezTo>
                      <a:pt x="482292" y="185289"/>
                      <a:pt x="530012" y="196434"/>
                      <a:pt x="579257" y="200815"/>
                    </a:cubicBezTo>
                    <a:cubicBezTo>
                      <a:pt x="613451" y="201291"/>
                      <a:pt x="647646" y="200910"/>
                      <a:pt x="681745" y="200910"/>
                    </a:cubicBezTo>
                    <a:cubicBezTo>
                      <a:pt x="689461" y="200815"/>
                      <a:pt x="697176" y="200529"/>
                      <a:pt x="704891" y="200910"/>
                    </a:cubicBezTo>
                    <a:cubicBezTo>
                      <a:pt x="795569" y="198434"/>
                      <a:pt x="880532" y="172526"/>
                      <a:pt x="963304" y="137855"/>
                    </a:cubicBezTo>
                    <a:cubicBezTo>
                      <a:pt x="979021" y="131283"/>
                      <a:pt x="993689" y="120996"/>
                      <a:pt x="1012072" y="123091"/>
                    </a:cubicBezTo>
                    <a:cubicBezTo>
                      <a:pt x="1032456" y="133188"/>
                      <a:pt x="1020264" y="146523"/>
                      <a:pt x="1010929" y="151095"/>
                    </a:cubicBezTo>
                    <a:cubicBezTo>
                      <a:pt x="979783" y="166335"/>
                      <a:pt x="984259" y="183670"/>
                      <a:pt x="1003786" y="204339"/>
                    </a:cubicBezTo>
                    <a:cubicBezTo>
                      <a:pt x="993022" y="234819"/>
                      <a:pt x="1019216" y="253393"/>
                      <a:pt x="1028360" y="277301"/>
                    </a:cubicBezTo>
                    <a:cubicBezTo>
                      <a:pt x="1037314" y="300637"/>
                      <a:pt x="1048077" y="324354"/>
                      <a:pt x="1020836" y="339785"/>
                    </a:cubicBezTo>
                    <a:cubicBezTo>
                      <a:pt x="993594" y="355215"/>
                      <a:pt x="976926" y="334260"/>
                      <a:pt x="963304" y="313782"/>
                    </a:cubicBezTo>
                    <a:cubicBezTo>
                      <a:pt x="950351" y="294351"/>
                      <a:pt x="942159" y="272253"/>
                      <a:pt x="929491" y="252441"/>
                    </a:cubicBezTo>
                    <a:cubicBezTo>
                      <a:pt x="943111" y="276825"/>
                      <a:pt x="951779" y="303685"/>
                      <a:pt x="967877" y="326831"/>
                    </a:cubicBezTo>
                    <a:cubicBezTo>
                      <a:pt x="981116" y="345881"/>
                      <a:pt x="1000357" y="353882"/>
                      <a:pt x="1021407" y="342642"/>
                    </a:cubicBezTo>
                    <a:cubicBezTo>
                      <a:pt x="1043886" y="330641"/>
                      <a:pt x="1042552" y="309686"/>
                      <a:pt x="1033790" y="289017"/>
                    </a:cubicBezTo>
                    <a:cubicBezTo>
                      <a:pt x="1027027" y="273110"/>
                      <a:pt x="1018645" y="257870"/>
                      <a:pt x="1010929" y="242249"/>
                    </a:cubicBezTo>
                    <a:cubicBezTo>
                      <a:pt x="1003024" y="226247"/>
                      <a:pt x="1002643" y="212055"/>
                      <a:pt x="1018454" y="200434"/>
                    </a:cubicBezTo>
                    <a:cubicBezTo>
                      <a:pt x="1024645" y="197291"/>
                      <a:pt x="1031218" y="196243"/>
                      <a:pt x="1038076" y="197005"/>
                    </a:cubicBezTo>
                    <a:cubicBezTo>
                      <a:pt x="1069794" y="205863"/>
                      <a:pt x="1075985" y="237010"/>
                      <a:pt x="1091416" y="259584"/>
                    </a:cubicBezTo>
                    <a:cubicBezTo>
                      <a:pt x="1102274" y="275301"/>
                      <a:pt x="1109418" y="293398"/>
                      <a:pt x="1133326" y="290636"/>
                    </a:cubicBezTo>
                    <a:cubicBezTo>
                      <a:pt x="1154186" y="294922"/>
                      <a:pt x="1177141" y="292541"/>
                      <a:pt x="1193810" y="309686"/>
                    </a:cubicBezTo>
                    <a:cubicBezTo>
                      <a:pt x="1095607" y="382743"/>
                      <a:pt x="984069" y="427415"/>
                      <a:pt x="867864" y="462181"/>
                    </a:cubicBezTo>
                    <a:cubicBezTo>
                      <a:pt x="700415" y="497900"/>
                      <a:pt x="535632" y="486946"/>
                      <a:pt x="372945" y="435130"/>
                    </a:cubicBezTo>
                    <a:cubicBezTo>
                      <a:pt x="233785" y="383314"/>
                      <a:pt x="113103" y="305876"/>
                      <a:pt x="19663" y="188147"/>
                    </a:cubicBezTo>
                    <a:cubicBezTo>
                      <a:pt x="-8531" y="152619"/>
                      <a:pt x="-7864" y="129282"/>
                      <a:pt x="31188" y="104517"/>
                    </a:cubicBezTo>
                    <a:cubicBezTo>
                      <a:pt x="73765" y="77562"/>
                      <a:pt x="117389" y="50796"/>
                      <a:pt x="144154" y="5362"/>
                    </a:cubicBezTo>
                    <a:cubicBezTo>
                      <a:pt x="150822" y="-5973"/>
                      <a:pt x="157013" y="3743"/>
                      <a:pt x="163204" y="6600"/>
                    </a:cubicBezTo>
                    <a:close/>
                  </a:path>
                </a:pathLst>
              </a:custGeom>
              <a:solidFill>
                <a:srgbClr val="EEC13B"/>
              </a:solidFill>
              <a:ln w="9525"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0243DF8E-C7BB-CCFE-DA3E-C1DDDF674645}"/>
                  </a:ext>
                </a:extLst>
              </p:cNvPr>
              <p:cNvSpPr/>
              <p:nvPr/>
            </p:nvSpPr>
            <p:spPr>
              <a:xfrm>
                <a:off x="8872161" y="4026424"/>
                <a:ext cx="403664" cy="279882"/>
              </a:xfrm>
              <a:custGeom>
                <a:avLst/>
                <a:gdLst>
                  <a:gd name="connsiteX0" fmla="*/ 403474 w 403664"/>
                  <a:gd name="connsiteY0" fmla="*/ 20367 h 279882"/>
                  <a:gd name="connsiteX1" fmla="*/ 403474 w 403664"/>
                  <a:gd name="connsiteY1" fmla="*/ 86185 h 279882"/>
                  <a:gd name="connsiteX2" fmla="*/ 385186 w 403664"/>
                  <a:gd name="connsiteY2" fmla="*/ 121522 h 279882"/>
                  <a:gd name="connsiteX3" fmla="*/ 280697 w 403664"/>
                  <a:gd name="connsiteY3" fmla="*/ 246109 h 279882"/>
                  <a:gd name="connsiteX4" fmla="*/ 104960 w 403664"/>
                  <a:gd name="connsiteY4" fmla="*/ 272684 h 279882"/>
                  <a:gd name="connsiteX5" fmla="*/ 13901 w 403664"/>
                  <a:gd name="connsiteY5" fmla="*/ 203628 h 279882"/>
                  <a:gd name="connsiteX6" fmla="*/ 80100 w 403664"/>
                  <a:gd name="connsiteY6" fmla="*/ 78469 h 279882"/>
                  <a:gd name="connsiteX7" fmla="*/ 95626 w 403664"/>
                  <a:gd name="connsiteY7" fmla="*/ 89042 h 279882"/>
                  <a:gd name="connsiteX8" fmla="*/ 94293 w 403664"/>
                  <a:gd name="connsiteY8" fmla="*/ 143620 h 279882"/>
                  <a:gd name="connsiteX9" fmla="*/ 50954 w 403664"/>
                  <a:gd name="connsiteY9" fmla="*/ 124380 h 279882"/>
                  <a:gd name="connsiteX10" fmla="*/ 88387 w 403664"/>
                  <a:gd name="connsiteY10" fmla="*/ 190007 h 279882"/>
                  <a:gd name="connsiteX11" fmla="*/ 125059 w 403664"/>
                  <a:gd name="connsiteY11" fmla="*/ 209533 h 279882"/>
                  <a:gd name="connsiteX12" fmla="*/ 245645 w 403664"/>
                  <a:gd name="connsiteY12" fmla="*/ 198484 h 279882"/>
                  <a:gd name="connsiteX13" fmla="*/ 265076 w 403664"/>
                  <a:gd name="connsiteY13" fmla="*/ 193055 h 279882"/>
                  <a:gd name="connsiteX14" fmla="*/ 365946 w 403664"/>
                  <a:gd name="connsiteY14" fmla="*/ 745 h 279882"/>
                  <a:gd name="connsiteX15" fmla="*/ 403665 w 403664"/>
                  <a:gd name="connsiteY15" fmla="*/ 20176 h 27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3664" h="279882">
                    <a:moveTo>
                      <a:pt x="403474" y="20367"/>
                    </a:moveTo>
                    <a:cubicBezTo>
                      <a:pt x="403474" y="42274"/>
                      <a:pt x="403474" y="64277"/>
                      <a:pt x="403474" y="86185"/>
                    </a:cubicBezTo>
                    <a:cubicBezTo>
                      <a:pt x="386615" y="92281"/>
                      <a:pt x="389377" y="109521"/>
                      <a:pt x="385186" y="121522"/>
                    </a:cubicBezTo>
                    <a:cubicBezTo>
                      <a:pt x="366041" y="176672"/>
                      <a:pt x="322988" y="210962"/>
                      <a:pt x="280697" y="246109"/>
                    </a:cubicBezTo>
                    <a:cubicBezTo>
                      <a:pt x="226500" y="283352"/>
                      <a:pt x="166111" y="285733"/>
                      <a:pt x="104960" y="272684"/>
                    </a:cubicBezTo>
                    <a:cubicBezTo>
                      <a:pt x="65146" y="264207"/>
                      <a:pt x="33333" y="241347"/>
                      <a:pt x="13901" y="203628"/>
                    </a:cubicBezTo>
                    <a:cubicBezTo>
                      <a:pt x="-18865" y="140001"/>
                      <a:pt x="7520" y="89804"/>
                      <a:pt x="80100" y="78469"/>
                    </a:cubicBezTo>
                    <a:cubicBezTo>
                      <a:pt x="85339" y="81898"/>
                      <a:pt x="91721" y="84375"/>
                      <a:pt x="95626" y="89042"/>
                    </a:cubicBezTo>
                    <a:cubicBezTo>
                      <a:pt x="110866" y="107330"/>
                      <a:pt x="112486" y="127809"/>
                      <a:pt x="94293" y="143620"/>
                    </a:cubicBezTo>
                    <a:cubicBezTo>
                      <a:pt x="71623" y="163337"/>
                      <a:pt x="65146" y="132286"/>
                      <a:pt x="50954" y="124380"/>
                    </a:cubicBezTo>
                    <a:cubicBezTo>
                      <a:pt x="36095" y="173624"/>
                      <a:pt x="40857" y="183340"/>
                      <a:pt x="88387" y="190007"/>
                    </a:cubicBezTo>
                    <a:cubicBezTo>
                      <a:pt x="104294" y="192293"/>
                      <a:pt x="113152" y="202771"/>
                      <a:pt x="125059" y="209533"/>
                    </a:cubicBezTo>
                    <a:cubicBezTo>
                      <a:pt x="169636" y="234965"/>
                      <a:pt x="206687" y="231727"/>
                      <a:pt x="245645" y="198484"/>
                    </a:cubicBezTo>
                    <a:cubicBezTo>
                      <a:pt x="250884" y="192293"/>
                      <a:pt x="257360" y="190483"/>
                      <a:pt x="265076" y="193055"/>
                    </a:cubicBezTo>
                    <a:cubicBezTo>
                      <a:pt x="344800" y="153050"/>
                      <a:pt x="363850" y="81327"/>
                      <a:pt x="365946" y="745"/>
                    </a:cubicBezTo>
                    <a:cubicBezTo>
                      <a:pt x="384329" y="-4017"/>
                      <a:pt x="390139" y="15414"/>
                      <a:pt x="403665" y="20176"/>
                    </a:cubicBezTo>
                    <a:close/>
                  </a:path>
                </a:pathLst>
              </a:custGeom>
              <a:solidFill>
                <a:srgbClr val="E8B33D"/>
              </a:solidFill>
              <a:ln w="9525"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BFFFD123-626E-6096-A0B8-2E9FE0C34EAB}"/>
                  </a:ext>
                </a:extLst>
              </p:cNvPr>
              <p:cNvSpPr/>
              <p:nvPr/>
            </p:nvSpPr>
            <p:spPr>
              <a:xfrm>
                <a:off x="9152762" y="4101790"/>
                <a:ext cx="123312" cy="170743"/>
              </a:xfrm>
              <a:custGeom>
                <a:avLst/>
                <a:gdLst>
                  <a:gd name="connsiteX0" fmla="*/ 0 w 123312"/>
                  <a:gd name="connsiteY0" fmla="*/ 170743 h 170743"/>
                  <a:gd name="connsiteX1" fmla="*/ 22956 w 123312"/>
                  <a:gd name="connsiteY1" fmla="*/ 136453 h 170743"/>
                  <a:gd name="connsiteX2" fmla="*/ 103823 w 123312"/>
                  <a:gd name="connsiteY2" fmla="*/ 12628 h 170743"/>
                  <a:gd name="connsiteX3" fmla="*/ 122777 w 123312"/>
                  <a:gd name="connsiteY3" fmla="*/ 10819 h 170743"/>
                  <a:gd name="connsiteX4" fmla="*/ 102489 w 123312"/>
                  <a:gd name="connsiteY4" fmla="*/ 85780 h 170743"/>
                  <a:gd name="connsiteX5" fmla="*/ 0 w 123312"/>
                  <a:gd name="connsiteY5" fmla="*/ 170743 h 1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312" h="170743">
                    <a:moveTo>
                      <a:pt x="0" y="170743"/>
                    </a:moveTo>
                    <a:cubicBezTo>
                      <a:pt x="476" y="154551"/>
                      <a:pt x="11525" y="144359"/>
                      <a:pt x="22956" y="136453"/>
                    </a:cubicBezTo>
                    <a:cubicBezTo>
                      <a:pt x="67056" y="105973"/>
                      <a:pt x="90678" y="62063"/>
                      <a:pt x="103823" y="12628"/>
                    </a:cubicBezTo>
                    <a:cubicBezTo>
                      <a:pt x="110966" y="-14327"/>
                      <a:pt x="116586" y="10152"/>
                      <a:pt x="122777" y="10819"/>
                    </a:cubicBezTo>
                    <a:cubicBezTo>
                      <a:pt x="126682" y="38727"/>
                      <a:pt x="108109" y="60539"/>
                      <a:pt x="102489" y="85780"/>
                    </a:cubicBezTo>
                    <a:cubicBezTo>
                      <a:pt x="71533" y="117975"/>
                      <a:pt x="50292" y="161694"/>
                      <a:pt x="0" y="170743"/>
                    </a:cubicBezTo>
                    <a:close/>
                  </a:path>
                </a:pathLst>
              </a:custGeom>
              <a:solidFill>
                <a:srgbClr val="CC9730"/>
              </a:solidFill>
              <a:ln w="9525"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52671F43-BC2E-20F8-2780-1CAC13310F99}"/>
                  </a:ext>
                </a:extLst>
              </p:cNvPr>
              <p:cNvSpPr/>
              <p:nvPr/>
            </p:nvSpPr>
            <p:spPr>
              <a:xfrm>
                <a:off x="8869328" y="2843622"/>
                <a:ext cx="228228" cy="168938"/>
              </a:xfrm>
              <a:custGeom>
                <a:avLst/>
                <a:gdLst>
                  <a:gd name="connsiteX0" fmla="*/ 188946 w 228228"/>
                  <a:gd name="connsiteY0" fmla="*/ 14829 h 168938"/>
                  <a:gd name="connsiteX1" fmla="*/ 217235 w 228228"/>
                  <a:gd name="connsiteY1" fmla="*/ 43500 h 168938"/>
                  <a:gd name="connsiteX2" fmla="*/ 225808 w 228228"/>
                  <a:gd name="connsiteY2" fmla="*/ 93315 h 168938"/>
                  <a:gd name="connsiteX3" fmla="*/ 219236 w 228228"/>
                  <a:gd name="connsiteY3" fmla="*/ 106746 h 168938"/>
                  <a:gd name="connsiteX4" fmla="*/ 148084 w 228228"/>
                  <a:gd name="connsiteY4" fmla="*/ 115128 h 168938"/>
                  <a:gd name="connsiteX5" fmla="*/ 142655 w 228228"/>
                  <a:gd name="connsiteY5" fmla="*/ 65026 h 168938"/>
                  <a:gd name="connsiteX6" fmla="*/ 98554 w 228228"/>
                  <a:gd name="connsiteY6" fmla="*/ 87600 h 168938"/>
                  <a:gd name="connsiteX7" fmla="*/ 51405 w 228228"/>
                  <a:gd name="connsiteY7" fmla="*/ 81790 h 168938"/>
                  <a:gd name="connsiteX8" fmla="*/ 19687 w 228228"/>
                  <a:gd name="connsiteY8" fmla="*/ 167229 h 168938"/>
                  <a:gd name="connsiteX9" fmla="*/ 161 w 228228"/>
                  <a:gd name="connsiteY9" fmla="*/ 148179 h 168938"/>
                  <a:gd name="connsiteX10" fmla="*/ 188946 w 228228"/>
                  <a:gd name="connsiteY10" fmla="*/ 14734 h 1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228" h="168938">
                    <a:moveTo>
                      <a:pt x="188946" y="14829"/>
                    </a:moveTo>
                    <a:cubicBezTo>
                      <a:pt x="198376" y="24354"/>
                      <a:pt x="207806" y="33975"/>
                      <a:pt x="217235" y="43500"/>
                    </a:cubicBezTo>
                    <a:cubicBezTo>
                      <a:pt x="230190" y="58359"/>
                      <a:pt x="229714" y="75599"/>
                      <a:pt x="225808" y="93315"/>
                    </a:cubicBezTo>
                    <a:cubicBezTo>
                      <a:pt x="224474" y="98173"/>
                      <a:pt x="222188" y="102650"/>
                      <a:pt x="219236" y="106746"/>
                    </a:cubicBezTo>
                    <a:cubicBezTo>
                      <a:pt x="197519" y="126462"/>
                      <a:pt x="174945" y="139321"/>
                      <a:pt x="148084" y="115128"/>
                    </a:cubicBezTo>
                    <a:cubicBezTo>
                      <a:pt x="137130" y="99888"/>
                      <a:pt x="141702" y="82743"/>
                      <a:pt x="142655" y="65026"/>
                    </a:cubicBezTo>
                    <a:cubicBezTo>
                      <a:pt x="124462" y="66645"/>
                      <a:pt x="115223" y="84743"/>
                      <a:pt x="98554" y="87600"/>
                    </a:cubicBezTo>
                    <a:cubicBezTo>
                      <a:pt x="82171" y="91125"/>
                      <a:pt x="67217" y="82552"/>
                      <a:pt x="51405" y="81790"/>
                    </a:cubicBezTo>
                    <a:cubicBezTo>
                      <a:pt x="24259" y="104269"/>
                      <a:pt x="36451" y="141131"/>
                      <a:pt x="19687" y="167229"/>
                    </a:cubicBezTo>
                    <a:cubicBezTo>
                      <a:pt x="-411" y="174754"/>
                      <a:pt x="5781" y="155418"/>
                      <a:pt x="161" y="148179"/>
                    </a:cubicBezTo>
                    <a:cubicBezTo>
                      <a:pt x="-4126" y="28545"/>
                      <a:pt x="77790" y="-29367"/>
                      <a:pt x="188946" y="14734"/>
                    </a:cubicBezTo>
                    <a:close/>
                  </a:path>
                </a:pathLst>
              </a:custGeom>
              <a:solidFill>
                <a:srgbClr val="E4B23D"/>
              </a:solidFill>
              <a:ln w="9525"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464AA4B2-6A34-7317-765C-B523FCF3A2EB}"/>
                  </a:ext>
                </a:extLst>
              </p:cNvPr>
              <p:cNvSpPr/>
              <p:nvPr/>
            </p:nvSpPr>
            <p:spPr>
              <a:xfrm>
                <a:off x="8780907" y="3001646"/>
                <a:ext cx="92309" cy="57220"/>
              </a:xfrm>
              <a:custGeom>
                <a:avLst/>
                <a:gdLst>
                  <a:gd name="connsiteX0" fmla="*/ 86296 w 92309"/>
                  <a:gd name="connsiteY0" fmla="*/ 37209 h 57220"/>
                  <a:gd name="connsiteX1" fmla="*/ 10668 w 92309"/>
                  <a:gd name="connsiteY1" fmla="*/ 49211 h 57220"/>
                  <a:gd name="connsiteX2" fmla="*/ 0 w 92309"/>
                  <a:gd name="connsiteY2" fmla="*/ 46353 h 57220"/>
                  <a:gd name="connsiteX3" fmla="*/ 86677 w 92309"/>
                  <a:gd name="connsiteY3" fmla="*/ 13397 h 57220"/>
                  <a:gd name="connsiteX4" fmla="*/ 86296 w 92309"/>
                  <a:gd name="connsiteY4" fmla="*/ 37305 h 57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09" h="57220">
                    <a:moveTo>
                      <a:pt x="86296" y="37209"/>
                    </a:moveTo>
                    <a:cubicBezTo>
                      <a:pt x="66770" y="77214"/>
                      <a:pt x="35719" y="43972"/>
                      <a:pt x="10668" y="49211"/>
                    </a:cubicBezTo>
                    <a:cubicBezTo>
                      <a:pt x="6286" y="51306"/>
                      <a:pt x="2667" y="50354"/>
                      <a:pt x="0" y="46353"/>
                    </a:cubicBezTo>
                    <a:cubicBezTo>
                      <a:pt x="18479" y="-3272"/>
                      <a:pt x="38767" y="-10987"/>
                      <a:pt x="86677" y="13397"/>
                    </a:cubicBezTo>
                    <a:cubicBezTo>
                      <a:pt x="94012" y="21493"/>
                      <a:pt x="94488" y="29494"/>
                      <a:pt x="86296" y="37305"/>
                    </a:cubicBezTo>
                    <a:close/>
                  </a:path>
                </a:pathLst>
              </a:custGeom>
              <a:solidFill>
                <a:srgbClr val="DDAB44"/>
              </a:solidFill>
              <a:ln w="9525"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8B5FB8D2-21AE-2C8C-9751-15BEBD8561BE}"/>
                  </a:ext>
                </a:extLst>
              </p:cNvPr>
              <p:cNvSpPr/>
              <p:nvPr/>
            </p:nvSpPr>
            <p:spPr>
              <a:xfrm>
                <a:off x="8867203" y="2991992"/>
                <a:ext cx="78676" cy="101867"/>
              </a:xfrm>
              <a:custGeom>
                <a:avLst/>
                <a:gdLst>
                  <a:gd name="connsiteX0" fmla="*/ 0 w 78676"/>
                  <a:gd name="connsiteY0" fmla="*/ 46863 h 101867"/>
                  <a:gd name="connsiteX1" fmla="*/ 381 w 78676"/>
                  <a:gd name="connsiteY1" fmla="*/ 22955 h 101867"/>
                  <a:gd name="connsiteX2" fmla="*/ 2286 w 78676"/>
                  <a:gd name="connsiteY2" fmla="*/ 0 h 101867"/>
                  <a:gd name="connsiteX3" fmla="*/ 22384 w 78676"/>
                  <a:gd name="connsiteY3" fmla="*/ 19431 h 101867"/>
                  <a:gd name="connsiteX4" fmla="*/ 78677 w 78676"/>
                  <a:gd name="connsiteY4" fmla="*/ 91630 h 101867"/>
                  <a:gd name="connsiteX5" fmla="*/ 18098 w 78676"/>
                  <a:gd name="connsiteY5" fmla="*/ 66580 h 101867"/>
                  <a:gd name="connsiteX6" fmla="*/ 0 w 78676"/>
                  <a:gd name="connsiteY6" fmla="*/ 46863 h 1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6" h="101867">
                    <a:moveTo>
                      <a:pt x="0" y="46863"/>
                    </a:moveTo>
                    <a:cubicBezTo>
                      <a:pt x="95" y="38862"/>
                      <a:pt x="191" y="30956"/>
                      <a:pt x="381" y="22955"/>
                    </a:cubicBezTo>
                    <a:cubicBezTo>
                      <a:pt x="1048" y="15335"/>
                      <a:pt x="1619" y="7620"/>
                      <a:pt x="2286" y="0"/>
                    </a:cubicBezTo>
                    <a:cubicBezTo>
                      <a:pt x="8954" y="6477"/>
                      <a:pt x="15716" y="12954"/>
                      <a:pt x="22384" y="19431"/>
                    </a:cubicBezTo>
                    <a:cubicBezTo>
                      <a:pt x="50768" y="36004"/>
                      <a:pt x="66770" y="62294"/>
                      <a:pt x="78677" y="91630"/>
                    </a:cubicBezTo>
                    <a:cubicBezTo>
                      <a:pt x="44863" y="116205"/>
                      <a:pt x="31242" y="92011"/>
                      <a:pt x="18098" y="66580"/>
                    </a:cubicBezTo>
                    <a:cubicBezTo>
                      <a:pt x="16097" y="56293"/>
                      <a:pt x="10763" y="49149"/>
                      <a:pt x="0" y="46863"/>
                    </a:cubicBezTo>
                    <a:close/>
                  </a:path>
                </a:pathLst>
              </a:custGeom>
              <a:solidFill>
                <a:srgbClr val="AF873C"/>
              </a:solidFill>
              <a:ln w="9525" cap="flat">
                <a:noFill/>
                <a:prstDash val="solid"/>
                <a:miter/>
              </a:ln>
            </p:spPr>
            <p:txBody>
              <a:bodyPr rtlCol="0" anchor="ctr"/>
              <a:lstStyle/>
              <a:p>
                <a:endParaRPr lang="en-IN"/>
              </a:p>
            </p:txBody>
          </p:sp>
          <p:sp>
            <p:nvSpPr>
              <p:cNvPr id="434" name="Freeform: Shape 433">
                <a:extLst>
                  <a:ext uri="{FF2B5EF4-FFF2-40B4-BE49-F238E27FC236}">
                    <a16:creationId xmlns:a16="http://schemas.microsoft.com/office/drawing/2014/main" id="{D455D467-441B-2AD1-8299-B2627D0FE768}"/>
                  </a:ext>
                </a:extLst>
              </p:cNvPr>
              <p:cNvSpPr/>
              <p:nvPr/>
            </p:nvSpPr>
            <p:spPr>
              <a:xfrm>
                <a:off x="8773094" y="3047904"/>
                <a:ext cx="20290" cy="68103"/>
              </a:xfrm>
              <a:custGeom>
                <a:avLst/>
                <a:gdLst>
                  <a:gd name="connsiteX0" fmla="*/ 7717 w 20290"/>
                  <a:gd name="connsiteY0" fmla="*/ 0 h 68103"/>
                  <a:gd name="connsiteX1" fmla="*/ 18385 w 20290"/>
                  <a:gd name="connsiteY1" fmla="*/ 2858 h 68103"/>
                  <a:gd name="connsiteX2" fmla="*/ 20290 w 20290"/>
                  <a:gd name="connsiteY2" fmla="*/ 68104 h 68103"/>
                  <a:gd name="connsiteX3" fmla="*/ 7717 w 20290"/>
                  <a:gd name="connsiteY3" fmla="*/ 0 h 68103"/>
                </a:gdLst>
                <a:ahLst/>
                <a:cxnLst>
                  <a:cxn ang="0">
                    <a:pos x="connsiteX0" y="connsiteY0"/>
                  </a:cxn>
                  <a:cxn ang="0">
                    <a:pos x="connsiteX1" y="connsiteY1"/>
                  </a:cxn>
                  <a:cxn ang="0">
                    <a:pos x="connsiteX2" y="connsiteY2"/>
                  </a:cxn>
                  <a:cxn ang="0">
                    <a:pos x="connsiteX3" y="connsiteY3"/>
                  </a:cxn>
                </a:cxnLst>
                <a:rect l="l" t="t" r="r" b="b"/>
                <a:pathLst>
                  <a:path w="20290" h="68103">
                    <a:moveTo>
                      <a:pt x="7717" y="0"/>
                    </a:moveTo>
                    <a:cubicBezTo>
                      <a:pt x="11241" y="952"/>
                      <a:pt x="14861" y="1905"/>
                      <a:pt x="18385" y="2858"/>
                    </a:cubicBezTo>
                    <a:cubicBezTo>
                      <a:pt x="19052" y="24575"/>
                      <a:pt x="19623" y="46387"/>
                      <a:pt x="20290" y="68104"/>
                    </a:cubicBezTo>
                    <a:cubicBezTo>
                      <a:pt x="1812" y="48006"/>
                      <a:pt x="-7713" y="26289"/>
                      <a:pt x="7717" y="0"/>
                    </a:cubicBezTo>
                    <a:close/>
                  </a:path>
                </a:pathLst>
              </a:custGeom>
              <a:solidFill>
                <a:srgbClr val="9A926E"/>
              </a:solidFill>
              <a:ln w="9525" cap="flat">
                <a:noFill/>
                <a:prstDash val="solid"/>
                <a:miter/>
              </a:ln>
            </p:spPr>
            <p:txBody>
              <a:bodyPr rtlCol="0" anchor="ctr"/>
              <a:lstStyle/>
              <a:p>
                <a:endParaRPr lang="en-IN"/>
              </a:p>
            </p:txBody>
          </p:sp>
          <p:sp>
            <p:nvSpPr>
              <p:cNvPr id="435" name="Freeform: Shape 434">
                <a:extLst>
                  <a:ext uri="{FF2B5EF4-FFF2-40B4-BE49-F238E27FC236}">
                    <a16:creationId xmlns:a16="http://schemas.microsoft.com/office/drawing/2014/main" id="{0DCEC114-D94C-7207-EF5C-651D08E822BD}"/>
                  </a:ext>
                </a:extLst>
              </p:cNvPr>
              <p:cNvSpPr/>
              <p:nvPr/>
            </p:nvSpPr>
            <p:spPr>
              <a:xfrm>
                <a:off x="10113020" y="2588640"/>
                <a:ext cx="340095" cy="233399"/>
              </a:xfrm>
              <a:custGeom>
                <a:avLst/>
                <a:gdLst>
                  <a:gd name="connsiteX0" fmla="*/ 295137 w 340095"/>
                  <a:gd name="connsiteY0" fmla="*/ 212566 h 233399"/>
                  <a:gd name="connsiteX1" fmla="*/ 174170 w 340095"/>
                  <a:gd name="connsiteY1" fmla="*/ 92551 h 233399"/>
                  <a:gd name="connsiteX2" fmla="*/ 112543 w 340095"/>
                  <a:gd name="connsiteY2" fmla="*/ 95027 h 233399"/>
                  <a:gd name="connsiteX3" fmla="*/ 33200 w 340095"/>
                  <a:gd name="connsiteY3" fmla="*/ 26924 h 233399"/>
                  <a:gd name="connsiteX4" fmla="*/ 16912 w 340095"/>
                  <a:gd name="connsiteY4" fmla="*/ 78930 h 233399"/>
                  <a:gd name="connsiteX5" fmla="*/ 19484 w 340095"/>
                  <a:gd name="connsiteY5" fmla="*/ 4921 h 233399"/>
                  <a:gd name="connsiteX6" fmla="*/ 76443 w 340095"/>
                  <a:gd name="connsiteY6" fmla="*/ 30353 h 233399"/>
                  <a:gd name="connsiteX7" fmla="*/ 101304 w 340095"/>
                  <a:gd name="connsiteY7" fmla="*/ 44354 h 233399"/>
                  <a:gd name="connsiteX8" fmla="*/ 177123 w 340095"/>
                  <a:gd name="connsiteY8" fmla="*/ 43211 h 233399"/>
                  <a:gd name="connsiteX9" fmla="*/ 305329 w 340095"/>
                  <a:gd name="connsiteY9" fmla="*/ 89408 h 233399"/>
                  <a:gd name="connsiteX10" fmla="*/ 340095 w 340095"/>
                  <a:gd name="connsiteY10" fmla="*/ 183419 h 233399"/>
                  <a:gd name="connsiteX11" fmla="*/ 309901 w 340095"/>
                  <a:gd name="connsiteY11" fmla="*/ 228568 h 233399"/>
                  <a:gd name="connsiteX12" fmla="*/ 295328 w 340095"/>
                  <a:gd name="connsiteY12" fmla="*/ 212471 h 2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5" h="233399">
                    <a:moveTo>
                      <a:pt x="295137" y="212566"/>
                    </a:moveTo>
                    <a:cubicBezTo>
                      <a:pt x="291041" y="131318"/>
                      <a:pt x="255323" y="95408"/>
                      <a:pt x="174170" y="92551"/>
                    </a:cubicBezTo>
                    <a:cubicBezTo>
                      <a:pt x="153691" y="91789"/>
                      <a:pt x="133117" y="94742"/>
                      <a:pt x="112543" y="95027"/>
                    </a:cubicBezTo>
                    <a:cubicBezTo>
                      <a:pt x="58632" y="95599"/>
                      <a:pt x="40249" y="79597"/>
                      <a:pt x="33200" y="26924"/>
                    </a:cubicBezTo>
                    <a:cubicBezTo>
                      <a:pt x="23227" y="41338"/>
                      <a:pt x="17798" y="58673"/>
                      <a:pt x="16912" y="78930"/>
                    </a:cubicBezTo>
                    <a:cubicBezTo>
                      <a:pt x="-12806" y="51593"/>
                      <a:pt x="2243" y="28257"/>
                      <a:pt x="19484" y="4921"/>
                    </a:cubicBezTo>
                    <a:cubicBezTo>
                      <a:pt x="45296" y="-1842"/>
                      <a:pt x="71109" y="-7557"/>
                      <a:pt x="76443" y="30353"/>
                    </a:cubicBezTo>
                    <a:cubicBezTo>
                      <a:pt x="78825" y="47021"/>
                      <a:pt x="91016" y="44259"/>
                      <a:pt x="101304" y="44354"/>
                    </a:cubicBezTo>
                    <a:cubicBezTo>
                      <a:pt x="126545" y="44545"/>
                      <a:pt x="152072" y="45783"/>
                      <a:pt x="177123" y="43211"/>
                    </a:cubicBezTo>
                    <a:cubicBezTo>
                      <a:pt x="227891" y="37877"/>
                      <a:pt x="270563" y="52070"/>
                      <a:pt x="305329" y="89408"/>
                    </a:cubicBezTo>
                    <a:cubicBezTo>
                      <a:pt x="348191" y="109220"/>
                      <a:pt x="335618" y="149415"/>
                      <a:pt x="340095" y="183419"/>
                    </a:cubicBezTo>
                    <a:cubicBezTo>
                      <a:pt x="332952" y="200469"/>
                      <a:pt x="325617" y="219043"/>
                      <a:pt x="309901" y="228568"/>
                    </a:cubicBezTo>
                    <a:cubicBezTo>
                      <a:pt x="289232" y="241236"/>
                      <a:pt x="290851" y="226568"/>
                      <a:pt x="295328" y="212471"/>
                    </a:cubicBezTo>
                    <a:close/>
                  </a:path>
                </a:pathLst>
              </a:custGeom>
              <a:solidFill>
                <a:srgbClr val="E7B33E"/>
              </a:solidFill>
              <a:ln w="9525" cap="flat">
                <a:noFill/>
                <a:prstDash val="solid"/>
                <a:miter/>
              </a:ln>
            </p:spPr>
            <p:txBody>
              <a:bodyPr rtlCol="0" anchor="ctr"/>
              <a:lstStyle/>
              <a:p>
                <a:endParaRPr lang="en-IN"/>
              </a:p>
            </p:txBody>
          </p:sp>
          <p:sp>
            <p:nvSpPr>
              <p:cNvPr id="436" name="Freeform: Shape 435">
                <a:extLst>
                  <a:ext uri="{FF2B5EF4-FFF2-40B4-BE49-F238E27FC236}">
                    <a16:creationId xmlns:a16="http://schemas.microsoft.com/office/drawing/2014/main" id="{15E7B347-9F8A-8D80-0A01-9E9435074CD8}"/>
                  </a:ext>
                </a:extLst>
              </p:cNvPr>
              <p:cNvSpPr/>
              <p:nvPr/>
            </p:nvSpPr>
            <p:spPr>
              <a:xfrm>
                <a:off x="10416716" y="2600829"/>
                <a:ext cx="99089" cy="275434"/>
              </a:xfrm>
              <a:custGeom>
                <a:avLst/>
                <a:gdLst>
                  <a:gd name="connsiteX0" fmla="*/ 97169 w 99089"/>
                  <a:gd name="connsiteY0" fmla="*/ 68456 h 275434"/>
                  <a:gd name="connsiteX1" fmla="*/ 95835 w 99089"/>
                  <a:gd name="connsiteY1" fmla="*/ 78267 h 275434"/>
                  <a:gd name="connsiteX2" fmla="*/ 48782 w 99089"/>
                  <a:gd name="connsiteY2" fmla="*/ 25213 h 275434"/>
                  <a:gd name="connsiteX3" fmla="*/ 47544 w 99089"/>
                  <a:gd name="connsiteY3" fmla="*/ 85982 h 275434"/>
                  <a:gd name="connsiteX4" fmla="*/ 38400 w 99089"/>
                  <a:gd name="connsiteY4" fmla="*/ 275434 h 275434"/>
                  <a:gd name="connsiteX5" fmla="*/ 29065 w 99089"/>
                  <a:gd name="connsiteY5" fmla="*/ 239144 h 275434"/>
                  <a:gd name="connsiteX6" fmla="*/ 2110 w 99089"/>
                  <a:gd name="connsiteY6" fmla="*/ 63789 h 275434"/>
                  <a:gd name="connsiteX7" fmla="*/ 11063 w 99089"/>
                  <a:gd name="connsiteY7" fmla="*/ 11497 h 275434"/>
                  <a:gd name="connsiteX8" fmla="*/ 97264 w 99089"/>
                  <a:gd name="connsiteY8" fmla="*/ 68456 h 27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89" h="275434">
                    <a:moveTo>
                      <a:pt x="97169" y="68456"/>
                    </a:moveTo>
                    <a:cubicBezTo>
                      <a:pt x="96693" y="71695"/>
                      <a:pt x="96312" y="75028"/>
                      <a:pt x="95835" y="78267"/>
                    </a:cubicBezTo>
                    <a:cubicBezTo>
                      <a:pt x="61736" y="83887"/>
                      <a:pt x="45829" y="67789"/>
                      <a:pt x="48782" y="25213"/>
                    </a:cubicBezTo>
                    <a:cubicBezTo>
                      <a:pt x="31828" y="52930"/>
                      <a:pt x="36304" y="70361"/>
                      <a:pt x="47544" y="85982"/>
                    </a:cubicBezTo>
                    <a:cubicBezTo>
                      <a:pt x="94597" y="151705"/>
                      <a:pt x="88216" y="214570"/>
                      <a:pt x="38400" y="275434"/>
                    </a:cubicBezTo>
                    <a:cubicBezTo>
                      <a:pt x="15254" y="268672"/>
                      <a:pt x="25732" y="250765"/>
                      <a:pt x="29065" y="239144"/>
                    </a:cubicBezTo>
                    <a:cubicBezTo>
                      <a:pt x="46782" y="176184"/>
                      <a:pt x="40210" y="117796"/>
                      <a:pt x="2110" y="63789"/>
                    </a:cubicBezTo>
                    <a:cubicBezTo>
                      <a:pt x="-5796" y="44548"/>
                      <a:pt x="11063" y="29499"/>
                      <a:pt x="11063" y="11497"/>
                    </a:cubicBezTo>
                    <a:cubicBezTo>
                      <a:pt x="84787" y="-13364"/>
                      <a:pt x="105932" y="543"/>
                      <a:pt x="97264" y="68456"/>
                    </a:cubicBezTo>
                    <a:close/>
                  </a:path>
                </a:pathLst>
              </a:custGeom>
              <a:solidFill>
                <a:srgbClr val="C69B40"/>
              </a:solidFill>
              <a:ln w="9525" cap="flat">
                <a:noFill/>
                <a:prstDash val="solid"/>
                <a:miter/>
              </a:ln>
            </p:spPr>
            <p:txBody>
              <a:bodyPr rtlCol="0" anchor="ctr"/>
              <a:lstStyle/>
              <a:p>
                <a:endParaRPr lang="en-IN"/>
              </a:p>
            </p:txBody>
          </p:sp>
          <p:sp>
            <p:nvSpPr>
              <p:cNvPr id="437" name="Freeform: Shape 436">
                <a:extLst>
                  <a:ext uri="{FF2B5EF4-FFF2-40B4-BE49-F238E27FC236}">
                    <a16:creationId xmlns:a16="http://schemas.microsoft.com/office/drawing/2014/main" id="{E3AF66D1-9CD6-52D5-4387-056110043230}"/>
                  </a:ext>
                </a:extLst>
              </p:cNvPr>
              <p:cNvSpPr/>
              <p:nvPr/>
            </p:nvSpPr>
            <p:spPr>
              <a:xfrm>
                <a:off x="10418254" y="2664522"/>
                <a:ext cx="49163" cy="225743"/>
              </a:xfrm>
              <a:custGeom>
                <a:avLst/>
                <a:gdLst>
                  <a:gd name="connsiteX0" fmla="*/ 476 w 49163"/>
                  <a:gd name="connsiteY0" fmla="*/ 95 h 225743"/>
                  <a:gd name="connsiteX1" fmla="*/ 43434 w 49163"/>
                  <a:gd name="connsiteY1" fmla="*/ 168878 h 225743"/>
                  <a:gd name="connsiteX2" fmla="*/ 36862 w 49163"/>
                  <a:gd name="connsiteY2" fmla="*/ 211741 h 225743"/>
                  <a:gd name="connsiteX3" fmla="*/ 27241 w 49163"/>
                  <a:gd name="connsiteY3" fmla="*/ 225362 h 225743"/>
                  <a:gd name="connsiteX4" fmla="*/ 18955 w 49163"/>
                  <a:gd name="connsiteY4" fmla="*/ 213170 h 225743"/>
                  <a:gd name="connsiteX5" fmla="*/ 8667 w 49163"/>
                  <a:gd name="connsiteY5" fmla="*/ 194024 h 225743"/>
                  <a:gd name="connsiteX6" fmla="*/ 29623 w 49163"/>
                  <a:gd name="connsiteY6" fmla="*/ 109061 h 225743"/>
                  <a:gd name="connsiteX7" fmla="*/ 0 w 49163"/>
                  <a:gd name="connsiteY7" fmla="*/ 13430 h 225743"/>
                  <a:gd name="connsiteX8" fmla="*/ 476 w 49163"/>
                  <a:gd name="connsiteY8" fmla="*/ 0 h 22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63" h="225743">
                    <a:moveTo>
                      <a:pt x="476" y="95"/>
                    </a:moveTo>
                    <a:cubicBezTo>
                      <a:pt x="52101" y="46958"/>
                      <a:pt x="55340" y="105632"/>
                      <a:pt x="43434" y="168878"/>
                    </a:cubicBezTo>
                    <a:cubicBezTo>
                      <a:pt x="40767" y="182975"/>
                      <a:pt x="24289" y="195358"/>
                      <a:pt x="36862" y="211741"/>
                    </a:cubicBezTo>
                    <a:cubicBezTo>
                      <a:pt x="33718" y="216503"/>
                      <a:pt x="31337" y="224314"/>
                      <a:pt x="27241" y="225362"/>
                    </a:cubicBezTo>
                    <a:cubicBezTo>
                      <a:pt x="18002" y="227743"/>
                      <a:pt x="19431" y="218408"/>
                      <a:pt x="18955" y="213170"/>
                    </a:cubicBezTo>
                    <a:cubicBezTo>
                      <a:pt x="18192" y="205073"/>
                      <a:pt x="16002" y="198311"/>
                      <a:pt x="8667" y="194024"/>
                    </a:cubicBezTo>
                    <a:cubicBezTo>
                      <a:pt x="1238" y="162116"/>
                      <a:pt x="21907" y="137160"/>
                      <a:pt x="29623" y="109061"/>
                    </a:cubicBezTo>
                    <a:cubicBezTo>
                      <a:pt x="18478" y="77533"/>
                      <a:pt x="24479" y="40767"/>
                      <a:pt x="0" y="13430"/>
                    </a:cubicBezTo>
                    <a:cubicBezTo>
                      <a:pt x="190" y="8954"/>
                      <a:pt x="381" y="4477"/>
                      <a:pt x="476" y="0"/>
                    </a:cubicBezTo>
                    <a:close/>
                  </a:path>
                </a:pathLst>
              </a:custGeom>
              <a:solidFill>
                <a:srgbClr val="3A290F"/>
              </a:solidFill>
              <a:ln w="9525" cap="flat">
                <a:noFill/>
                <a:prstDash val="solid"/>
                <a:miter/>
              </a:ln>
            </p:spPr>
            <p:txBody>
              <a:bodyPr rtlCol="0" anchor="ctr"/>
              <a:lstStyle/>
              <a:p>
                <a:endParaRPr lang="en-IN"/>
              </a:p>
            </p:txBody>
          </p:sp>
          <p:sp>
            <p:nvSpPr>
              <p:cNvPr id="438" name="Freeform: Shape 437">
                <a:extLst>
                  <a:ext uri="{FF2B5EF4-FFF2-40B4-BE49-F238E27FC236}">
                    <a16:creationId xmlns:a16="http://schemas.microsoft.com/office/drawing/2014/main" id="{24A32A55-246E-347A-04AF-3D97ECD9B872}"/>
                  </a:ext>
                </a:extLst>
              </p:cNvPr>
              <p:cNvSpPr/>
              <p:nvPr/>
            </p:nvSpPr>
            <p:spPr>
              <a:xfrm>
                <a:off x="10433049" y="4105369"/>
                <a:ext cx="319808" cy="203160"/>
              </a:xfrm>
              <a:custGeom>
                <a:avLst/>
                <a:gdLst>
                  <a:gd name="connsiteX0" fmla="*/ 4350 w 319808"/>
                  <a:gd name="connsiteY0" fmla="*/ 102394 h 203160"/>
                  <a:gd name="connsiteX1" fmla="*/ 210281 w 319808"/>
                  <a:gd name="connsiteY1" fmla="*/ 156496 h 203160"/>
                  <a:gd name="connsiteX2" fmla="*/ 292958 w 319808"/>
                  <a:gd name="connsiteY2" fmla="*/ 54864 h 203160"/>
                  <a:gd name="connsiteX3" fmla="*/ 215138 w 319808"/>
                  <a:gd name="connsiteY3" fmla="*/ 81439 h 203160"/>
                  <a:gd name="connsiteX4" fmla="*/ 216281 w 319808"/>
                  <a:gd name="connsiteY4" fmla="*/ 82772 h 203160"/>
                  <a:gd name="connsiteX5" fmla="*/ 268955 w 319808"/>
                  <a:gd name="connsiteY5" fmla="*/ 0 h 203160"/>
                  <a:gd name="connsiteX6" fmla="*/ 318580 w 319808"/>
                  <a:gd name="connsiteY6" fmla="*/ 86678 h 203160"/>
                  <a:gd name="connsiteX7" fmla="*/ 229426 w 319808"/>
                  <a:gd name="connsiteY7" fmla="*/ 193167 h 203160"/>
                  <a:gd name="connsiteX8" fmla="*/ 3207 w 319808"/>
                  <a:gd name="connsiteY8" fmla="*/ 125444 h 203160"/>
                  <a:gd name="connsiteX9" fmla="*/ 4255 w 319808"/>
                  <a:gd name="connsiteY9" fmla="*/ 102299 h 20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808" h="203160">
                    <a:moveTo>
                      <a:pt x="4350" y="102394"/>
                    </a:moveTo>
                    <a:cubicBezTo>
                      <a:pt x="62548" y="160020"/>
                      <a:pt x="129128" y="190024"/>
                      <a:pt x="210281" y="156496"/>
                    </a:cubicBezTo>
                    <a:cubicBezTo>
                      <a:pt x="251524" y="139446"/>
                      <a:pt x="286957" y="113633"/>
                      <a:pt x="292958" y="54864"/>
                    </a:cubicBezTo>
                    <a:cubicBezTo>
                      <a:pt x="264383" y="69533"/>
                      <a:pt x="241618" y="82391"/>
                      <a:pt x="215138" y="81439"/>
                    </a:cubicBezTo>
                    <a:lnTo>
                      <a:pt x="216281" y="82772"/>
                    </a:lnTo>
                    <a:cubicBezTo>
                      <a:pt x="204375" y="36481"/>
                      <a:pt x="217234" y="5906"/>
                      <a:pt x="268955" y="0"/>
                    </a:cubicBezTo>
                    <a:cubicBezTo>
                      <a:pt x="306197" y="17050"/>
                      <a:pt x="324962" y="44672"/>
                      <a:pt x="318580" y="86678"/>
                    </a:cubicBezTo>
                    <a:cubicBezTo>
                      <a:pt x="310484" y="140303"/>
                      <a:pt x="279908" y="175927"/>
                      <a:pt x="229426" y="193167"/>
                    </a:cubicBezTo>
                    <a:cubicBezTo>
                      <a:pt x="151226" y="219932"/>
                      <a:pt x="58738" y="191453"/>
                      <a:pt x="3207" y="125444"/>
                    </a:cubicBezTo>
                    <a:cubicBezTo>
                      <a:pt x="-31" y="117539"/>
                      <a:pt x="-2412" y="109728"/>
                      <a:pt x="4255" y="102299"/>
                    </a:cubicBezTo>
                    <a:close/>
                  </a:path>
                </a:pathLst>
              </a:custGeom>
              <a:solidFill>
                <a:srgbClr val="D6A038"/>
              </a:solidFill>
              <a:ln w="9525" cap="flat">
                <a:noFill/>
                <a:prstDash val="solid"/>
                <a:miter/>
              </a:ln>
            </p:spPr>
            <p:txBody>
              <a:bodyPr rtlCol="0" anchor="ctr"/>
              <a:lstStyle/>
              <a:p>
                <a:endParaRPr lang="en-IN"/>
              </a:p>
            </p:txBody>
          </p:sp>
          <p:sp>
            <p:nvSpPr>
              <p:cNvPr id="439" name="Freeform: Shape 438">
                <a:extLst>
                  <a:ext uri="{FF2B5EF4-FFF2-40B4-BE49-F238E27FC236}">
                    <a16:creationId xmlns:a16="http://schemas.microsoft.com/office/drawing/2014/main" id="{A8E63719-AA3B-EDE8-A365-2F7AA7D55698}"/>
                  </a:ext>
                </a:extLst>
              </p:cNvPr>
              <p:cNvSpPr/>
              <p:nvPr/>
            </p:nvSpPr>
            <p:spPr>
              <a:xfrm>
                <a:off x="10440683" y="4035699"/>
                <a:ext cx="185807" cy="161969"/>
              </a:xfrm>
              <a:custGeom>
                <a:avLst/>
                <a:gdLst>
                  <a:gd name="connsiteX0" fmla="*/ 99586 w 185807"/>
                  <a:gd name="connsiteY0" fmla="*/ 8138 h 161969"/>
                  <a:gd name="connsiteX1" fmla="*/ 160737 w 185807"/>
                  <a:gd name="connsiteY1" fmla="*/ 21092 h 161969"/>
                  <a:gd name="connsiteX2" fmla="*/ 101586 w 185807"/>
                  <a:gd name="connsiteY2" fmla="*/ 30427 h 161969"/>
                  <a:gd name="connsiteX3" fmla="*/ 88823 w 185807"/>
                  <a:gd name="connsiteY3" fmla="*/ 55192 h 161969"/>
                  <a:gd name="connsiteX4" fmla="*/ 88346 w 185807"/>
                  <a:gd name="connsiteY4" fmla="*/ 71480 h 161969"/>
                  <a:gd name="connsiteX5" fmla="*/ 185501 w 185807"/>
                  <a:gd name="connsiteY5" fmla="*/ 128630 h 161969"/>
                  <a:gd name="connsiteX6" fmla="*/ 157498 w 185807"/>
                  <a:gd name="connsiteY6" fmla="*/ 161396 h 161969"/>
                  <a:gd name="connsiteX7" fmla="*/ 143592 w 185807"/>
                  <a:gd name="connsiteY7" fmla="*/ 119962 h 161969"/>
                  <a:gd name="connsiteX8" fmla="*/ 44817 w 185807"/>
                  <a:gd name="connsiteY8" fmla="*/ 132725 h 161969"/>
                  <a:gd name="connsiteX9" fmla="*/ 50 w 185807"/>
                  <a:gd name="connsiteY9" fmla="*/ 18711 h 161969"/>
                  <a:gd name="connsiteX10" fmla="*/ 31196 w 185807"/>
                  <a:gd name="connsiteY10" fmla="*/ 328 h 161969"/>
                  <a:gd name="connsiteX11" fmla="*/ 99586 w 185807"/>
                  <a:gd name="connsiteY11" fmla="*/ 8043 h 16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807" h="161969">
                    <a:moveTo>
                      <a:pt x="99586" y="8138"/>
                    </a:moveTo>
                    <a:cubicBezTo>
                      <a:pt x="115302" y="34237"/>
                      <a:pt x="143782" y="328"/>
                      <a:pt x="160737" y="21092"/>
                    </a:cubicBezTo>
                    <a:cubicBezTo>
                      <a:pt x="141877" y="29379"/>
                      <a:pt x="121970" y="32617"/>
                      <a:pt x="101586" y="30427"/>
                    </a:cubicBezTo>
                    <a:cubicBezTo>
                      <a:pt x="74630" y="27569"/>
                      <a:pt x="81584" y="41095"/>
                      <a:pt x="88823" y="55192"/>
                    </a:cubicBezTo>
                    <a:cubicBezTo>
                      <a:pt x="89394" y="60621"/>
                      <a:pt x="77107" y="65765"/>
                      <a:pt x="88346" y="71480"/>
                    </a:cubicBezTo>
                    <a:cubicBezTo>
                      <a:pt x="134161" y="67860"/>
                      <a:pt x="172357" y="77099"/>
                      <a:pt x="185501" y="128630"/>
                    </a:cubicBezTo>
                    <a:cubicBezTo>
                      <a:pt x="186930" y="148727"/>
                      <a:pt x="184263" y="165301"/>
                      <a:pt x="157498" y="161396"/>
                    </a:cubicBezTo>
                    <a:cubicBezTo>
                      <a:pt x="114254" y="156728"/>
                      <a:pt x="174262" y="128534"/>
                      <a:pt x="143592" y="119962"/>
                    </a:cubicBezTo>
                    <a:cubicBezTo>
                      <a:pt x="117207" y="153585"/>
                      <a:pt x="81774" y="158729"/>
                      <a:pt x="44817" y="132725"/>
                    </a:cubicBezTo>
                    <a:cubicBezTo>
                      <a:pt x="5669" y="105198"/>
                      <a:pt x="2336" y="61288"/>
                      <a:pt x="50" y="18711"/>
                    </a:cubicBezTo>
                    <a:cubicBezTo>
                      <a:pt x="-1093" y="-2625"/>
                      <a:pt x="17671" y="2138"/>
                      <a:pt x="31196" y="328"/>
                    </a:cubicBezTo>
                    <a:cubicBezTo>
                      <a:pt x="54819" y="-2911"/>
                      <a:pt x="75297" y="19187"/>
                      <a:pt x="99586" y="8043"/>
                    </a:cubicBezTo>
                    <a:close/>
                  </a:path>
                </a:pathLst>
              </a:custGeom>
              <a:solidFill>
                <a:srgbClr val="CB9A3D"/>
              </a:solidFill>
              <a:ln w="9525" cap="flat">
                <a:noFill/>
                <a:prstDash val="solid"/>
                <a:miter/>
              </a:ln>
            </p:spPr>
            <p:txBody>
              <a:bodyPr rtlCol="0" anchor="ctr"/>
              <a:lstStyle/>
              <a:p>
                <a:endParaRPr lang="en-IN"/>
              </a:p>
            </p:txBody>
          </p:sp>
          <p:sp>
            <p:nvSpPr>
              <p:cNvPr id="440" name="Freeform: Shape 439">
                <a:extLst>
                  <a:ext uri="{FF2B5EF4-FFF2-40B4-BE49-F238E27FC236}">
                    <a16:creationId xmlns:a16="http://schemas.microsoft.com/office/drawing/2014/main" id="{4E372EE7-6358-AD0B-E637-70E79F48A148}"/>
                  </a:ext>
                </a:extLst>
              </p:cNvPr>
              <p:cNvSpPr/>
              <p:nvPr/>
            </p:nvSpPr>
            <p:spPr>
              <a:xfrm>
                <a:off x="10510456" y="4113370"/>
                <a:ext cx="145241" cy="125397"/>
              </a:xfrm>
              <a:custGeom>
                <a:avLst/>
                <a:gdLst>
                  <a:gd name="connsiteX0" fmla="*/ 87820 w 145241"/>
                  <a:gd name="connsiteY0" fmla="*/ 83915 h 125397"/>
                  <a:gd name="connsiteX1" fmla="*/ 115824 w 145241"/>
                  <a:gd name="connsiteY1" fmla="*/ 51149 h 125397"/>
                  <a:gd name="connsiteX2" fmla="*/ 119824 w 145241"/>
                  <a:gd name="connsiteY2" fmla="*/ 0 h 125397"/>
                  <a:gd name="connsiteX3" fmla="*/ 138874 w 145241"/>
                  <a:gd name="connsiteY3" fmla="*/ 74771 h 125397"/>
                  <a:gd name="connsiteX4" fmla="*/ 137731 w 145241"/>
                  <a:gd name="connsiteY4" fmla="*/ 73438 h 125397"/>
                  <a:gd name="connsiteX5" fmla="*/ 118681 w 145241"/>
                  <a:gd name="connsiteY5" fmla="*/ 114395 h 125397"/>
                  <a:gd name="connsiteX6" fmla="*/ 0 w 145241"/>
                  <a:gd name="connsiteY6" fmla="*/ 105537 h 125397"/>
                  <a:gd name="connsiteX7" fmla="*/ 87725 w 145241"/>
                  <a:gd name="connsiteY7" fmla="*/ 83915 h 1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41" h="125397">
                    <a:moveTo>
                      <a:pt x="87820" y="83915"/>
                    </a:moveTo>
                    <a:cubicBezTo>
                      <a:pt x="104204" y="78962"/>
                      <a:pt x="106489" y="62008"/>
                      <a:pt x="115824" y="51149"/>
                    </a:cubicBezTo>
                    <a:cubicBezTo>
                      <a:pt x="116871" y="38100"/>
                      <a:pt x="117920" y="25051"/>
                      <a:pt x="119824" y="0"/>
                    </a:cubicBezTo>
                    <a:cubicBezTo>
                      <a:pt x="129635" y="32480"/>
                      <a:pt x="118967" y="57912"/>
                      <a:pt x="138874" y="74771"/>
                    </a:cubicBezTo>
                    <a:cubicBezTo>
                      <a:pt x="138874" y="74771"/>
                      <a:pt x="137731" y="73438"/>
                      <a:pt x="137731" y="73438"/>
                    </a:cubicBezTo>
                    <a:cubicBezTo>
                      <a:pt x="157829" y="99060"/>
                      <a:pt x="132779" y="107728"/>
                      <a:pt x="118681" y="114395"/>
                    </a:cubicBezTo>
                    <a:cubicBezTo>
                      <a:pt x="83534" y="130969"/>
                      <a:pt x="47339" y="129445"/>
                      <a:pt x="0" y="105537"/>
                    </a:cubicBezTo>
                    <a:cubicBezTo>
                      <a:pt x="39243" y="104203"/>
                      <a:pt x="67818" y="106871"/>
                      <a:pt x="87725" y="83915"/>
                    </a:cubicBezTo>
                    <a:close/>
                  </a:path>
                </a:pathLst>
              </a:custGeom>
              <a:solidFill>
                <a:srgbClr val="A7AEB0"/>
              </a:solidFill>
              <a:ln w="9525" cap="flat">
                <a:noFill/>
                <a:prstDash val="solid"/>
                <a:miter/>
              </a:ln>
            </p:spPr>
            <p:txBody>
              <a:bodyPr rtlCol="0" anchor="ctr"/>
              <a:lstStyle/>
              <a:p>
                <a:endParaRPr lang="en-IN"/>
              </a:p>
            </p:txBody>
          </p:sp>
          <p:sp>
            <p:nvSpPr>
              <p:cNvPr id="441" name="Freeform: Shape 440">
                <a:extLst>
                  <a:ext uri="{FF2B5EF4-FFF2-40B4-BE49-F238E27FC236}">
                    <a16:creationId xmlns:a16="http://schemas.microsoft.com/office/drawing/2014/main" id="{0DDADF20-1657-46A5-9501-9498B18A2933}"/>
                  </a:ext>
                </a:extLst>
              </p:cNvPr>
              <p:cNvSpPr/>
              <p:nvPr/>
            </p:nvSpPr>
            <p:spPr>
              <a:xfrm>
                <a:off x="10502740" y="4090987"/>
                <a:ext cx="41921" cy="18346"/>
              </a:xfrm>
              <a:custGeom>
                <a:avLst/>
                <a:gdLst>
                  <a:gd name="connsiteX0" fmla="*/ 26290 w 41921"/>
                  <a:gd name="connsiteY0" fmla="*/ 16288 h 18346"/>
                  <a:gd name="connsiteX1" fmla="*/ 1 w 41921"/>
                  <a:gd name="connsiteY1" fmla="*/ 8954 h 18346"/>
                  <a:gd name="connsiteX2" fmla="*/ 26767 w 41921"/>
                  <a:gd name="connsiteY2" fmla="*/ 0 h 18346"/>
                  <a:gd name="connsiteX3" fmla="*/ 41911 w 41921"/>
                  <a:gd name="connsiteY3" fmla="*/ 6287 h 18346"/>
                  <a:gd name="connsiteX4" fmla="*/ 26290 w 41921"/>
                  <a:gd name="connsiteY4" fmla="*/ 16192 h 1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1" h="18346">
                    <a:moveTo>
                      <a:pt x="26290" y="16288"/>
                    </a:moveTo>
                    <a:cubicBezTo>
                      <a:pt x="16575" y="15907"/>
                      <a:pt x="192" y="24575"/>
                      <a:pt x="1" y="8954"/>
                    </a:cubicBezTo>
                    <a:cubicBezTo>
                      <a:pt x="-189" y="-5715"/>
                      <a:pt x="18099" y="5048"/>
                      <a:pt x="26767" y="0"/>
                    </a:cubicBezTo>
                    <a:cubicBezTo>
                      <a:pt x="32005" y="2096"/>
                      <a:pt x="41816" y="4000"/>
                      <a:pt x="41911" y="6287"/>
                    </a:cubicBezTo>
                    <a:cubicBezTo>
                      <a:pt x="42293" y="16097"/>
                      <a:pt x="31815" y="12954"/>
                      <a:pt x="26290" y="16192"/>
                    </a:cubicBezTo>
                    <a:close/>
                  </a:path>
                </a:pathLst>
              </a:custGeom>
              <a:solidFill>
                <a:srgbClr val="BBC3C7"/>
              </a:solidFill>
              <a:ln w="9525" cap="flat">
                <a:noFill/>
                <a:prstDash val="solid"/>
                <a:miter/>
              </a:ln>
            </p:spPr>
            <p:txBody>
              <a:bodyPr rtlCol="0" anchor="ctr"/>
              <a:lstStyle/>
              <a:p>
                <a:endParaRPr lang="en-IN"/>
              </a:p>
            </p:txBody>
          </p:sp>
          <p:sp>
            <p:nvSpPr>
              <p:cNvPr id="442" name="Freeform: Shape 441">
                <a:extLst>
                  <a:ext uri="{FF2B5EF4-FFF2-40B4-BE49-F238E27FC236}">
                    <a16:creationId xmlns:a16="http://schemas.microsoft.com/office/drawing/2014/main" id="{77EC9431-EDFB-F07F-9D68-4548C07B1A6E}"/>
                  </a:ext>
                </a:extLst>
              </p:cNvPr>
              <p:cNvSpPr/>
              <p:nvPr/>
            </p:nvSpPr>
            <p:spPr>
              <a:xfrm>
                <a:off x="10327481" y="3273741"/>
                <a:ext cx="331755" cy="858203"/>
              </a:xfrm>
              <a:custGeom>
                <a:avLst/>
                <a:gdLst>
                  <a:gd name="connsiteX0" fmla="*/ 149638 w 331755"/>
                  <a:gd name="connsiteY0" fmla="*/ 513589 h 858203"/>
                  <a:gd name="connsiteX1" fmla="*/ 149638 w 331755"/>
                  <a:gd name="connsiteY1" fmla="*/ 534068 h 858203"/>
                  <a:gd name="connsiteX2" fmla="*/ 148018 w 331755"/>
                  <a:gd name="connsiteY2" fmla="*/ 535306 h 858203"/>
                  <a:gd name="connsiteX3" fmla="*/ 111919 w 331755"/>
                  <a:gd name="connsiteY3" fmla="*/ 508922 h 858203"/>
                  <a:gd name="connsiteX4" fmla="*/ 88392 w 331755"/>
                  <a:gd name="connsiteY4" fmla="*/ 487871 h 858203"/>
                  <a:gd name="connsiteX5" fmla="*/ 74676 w 331755"/>
                  <a:gd name="connsiteY5" fmla="*/ 517113 h 858203"/>
                  <a:gd name="connsiteX6" fmla="*/ 76200 w 331755"/>
                  <a:gd name="connsiteY6" fmla="*/ 578073 h 858203"/>
                  <a:gd name="connsiteX7" fmla="*/ 79343 w 331755"/>
                  <a:gd name="connsiteY7" fmla="*/ 600076 h 858203"/>
                  <a:gd name="connsiteX8" fmla="*/ 51340 w 331755"/>
                  <a:gd name="connsiteY8" fmla="*/ 840487 h 858203"/>
                  <a:gd name="connsiteX9" fmla="*/ 45148 w 331755"/>
                  <a:gd name="connsiteY9" fmla="*/ 857727 h 858203"/>
                  <a:gd name="connsiteX10" fmla="*/ 34671 w 331755"/>
                  <a:gd name="connsiteY10" fmla="*/ 858203 h 858203"/>
                  <a:gd name="connsiteX11" fmla="*/ 0 w 331755"/>
                  <a:gd name="connsiteY11" fmla="*/ 764382 h 858203"/>
                  <a:gd name="connsiteX12" fmla="*/ 9239 w 331755"/>
                  <a:gd name="connsiteY12" fmla="*/ 621316 h 858203"/>
                  <a:gd name="connsiteX13" fmla="*/ 12287 w 331755"/>
                  <a:gd name="connsiteY13" fmla="*/ 523781 h 858203"/>
                  <a:gd name="connsiteX14" fmla="*/ 11620 w 331755"/>
                  <a:gd name="connsiteY14" fmla="*/ 464440 h 858203"/>
                  <a:gd name="connsiteX15" fmla="*/ 15716 w 331755"/>
                  <a:gd name="connsiteY15" fmla="*/ 437674 h 858203"/>
                  <a:gd name="connsiteX16" fmla="*/ 89916 w 331755"/>
                  <a:gd name="connsiteY16" fmla="*/ 274702 h 858203"/>
                  <a:gd name="connsiteX17" fmla="*/ 81249 w 331755"/>
                  <a:gd name="connsiteY17" fmla="*/ 256699 h 858203"/>
                  <a:gd name="connsiteX18" fmla="*/ 21050 w 331755"/>
                  <a:gd name="connsiteY18" fmla="*/ 117635 h 858203"/>
                  <a:gd name="connsiteX19" fmla="*/ 34195 w 331755"/>
                  <a:gd name="connsiteY19" fmla="*/ 115444 h 858203"/>
                  <a:gd name="connsiteX20" fmla="*/ 64198 w 331755"/>
                  <a:gd name="connsiteY20" fmla="*/ 135827 h 858203"/>
                  <a:gd name="connsiteX21" fmla="*/ 114395 w 331755"/>
                  <a:gd name="connsiteY21" fmla="*/ 177356 h 858203"/>
                  <a:gd name="connsiteX22" fmla="*/ 180689 w 331755"/>
                  <a:gd name="connsiteY22" fmla="*/ 182119 h 858203"/>
                  <a:gd name="connsiteX23" fmla="*/ 222314 w 331755"/>
                  <a:gd name="connsiteY23" fmla="*/ 76963 h 858203"/>
                  <a:gd name="connsiteX24" fmla="*/ 256889 w 331755"/>
                  <a:gd name="connsiteY24" fmla="*/ 6954 h 858203"/>
                  <a:gd name="connsiteX25" fmla="*/ 273463 w 331755"/>
                  <a:gd name="connsiteY25" fmla="*/ 382 h 858203"/>
                  <a:gd name="connsiteX26" fmla="*/ 284893 w 331755"/>
                  <a:gd name="connsiteY26" fmla="*/ 18479 h 858203"/>
                  <a:gd name="connsiteX27" fmla="*/ 282893 w 331755"/>
                  <a:gd name="connsiteY27" fmla="*/ 54769 h 858203"/>
                  <a:gd name="connsiteX28" fmla="*/ 303562 w 331755"/>
                  <a:gd name="connsiteY28" fmla="*/ 42387 h 858203"/>
                  <a:gd name="connsiteX29" fmla="*/ 331756 w 331755"/>
                  <a:gd name="connsiteY29" fmla="*/ 151448 h 858203"/>
                  <a:gd name="connsiteX30" fmla="*/ 303181 w 331755"/>
                  <a:gd name="connsiteY30" fmla="*/ 169355 h 858203"/>
                  <a:gd name="connsiteX31" fmla="*/ 245173 w 331755"/>
                  <a:gd name="connsiteY31" fmla="*/ 193168 h 858203"/>
                  <a:gd name="connsiteX32" fmla="*/ 171069 w 331755"/>
                  <a:gd name="connsiteY32" fmla="*/ 288418 h 858203"/>
                  <a:gd name="connsiteX33" fmla="*/ 183452 w 331755"/>
                  <a:gd name="connsiteY33" fmla="*/ 292704 h 858203"/>
                  <a:gd name="connsiteX34" fmla="*/ 224409 w 331755"/>
                  <a:gd name="connsiteY34" fmla="*/ 283465 h 858203"/>
                  <a:gd name="connsiteX35" fmla="*/ 201739 w 331755"/>
                  <a:gd name="connsiteY35" fmla="*/ 329566 h 858203"/>
                  <a:gd name="connsiteX36" fmla="*/ 111919 w 331755"/>
                  <a:gd name="connsiteY36" fmla="*/ 336519 h 858203"/>
                  <a:gd name="connsiteX37" fmla="*/ 119920 w 331755"/>
                  <a:gd name="connsiteY37" fmla="*/ 374810 h 858203"/>
                  <a:gd name="connsiteX38" fmla="*/ 148209 w 331755"/>
                  <a:gd name="connsiteY38" fmla="*/ 443961 h 858203"/>
                  <a:gd name="connsiteX39" fmla="*/ 153448 w 331755"/>
                  <a:gd name="connsiteY39" fmla="*/ 488348 h 858203"/>
                  <a:gd name="connsiteX40" fmla="*/ 149828 w 331755"/>
                  <a:gd name="connsiteY40" fmla="*/ 513494 h 85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1755" h="858203">
                    <a:moveTo>
                      <a:pt x="149638" y="513589"/>
                    </a:moveTo>
                    <a:cubicBezTo>
                      <a:pt x="149638" y="520447"/>
                      <a:pt x="149638" y="527210"/>
                      <a:pt x="149638" y="534068"/>
                    </a:cubicBezTo>
                    <a:cubicBezTo>
                      <a:pt x="149638" y="534068"/>
                      <a:pt x="148018" y="535306"/>
                      <a:pt x="148018" y="535306"/>
                    </a:cubicBezTo>
                    <a:cubicBezTo>
                      <a:pt x="126016" y="540164"/>
                      <a:pt x="119349" y="523781"/>
                      <a:pt x="111919" y="508922"/>
                    </a:cubicBezTo>
                    <a:cubicBezTo>
                      <a:pt x="106775" y="498539"/>
                      <a:pt x="105823" y="484061"/>
                      <a:pt x="88392" y="487871"/>
                    </a:cubicBezTo>
                    <a:cubicBezTo>
                      <a:pt x="76105" y="494063"/>
                      <a:pt x="75057" y="505397"/>
                      <a:pt x="74676" y="517113"/>
                    </a:cubicBezTo>
                    <a:cubicBezTo>
                      <a:pt x="74486" y="537497"/>
                      <a:pt x="74200" y="557785"/>
                      <a:pt x="76200" y="578073"/>
                    </a:cubicBezTo>
                    <a:cubicBezTo>
                      <a:pt x="78010" y="585312"/>
                      <a:pt x="79248" y="592551"/>
                      <a:pt x="79343" y="600076"/>
                    </a:cubicBezTo>
                    <a:cubicBezTo>
                      <a:pt x="52578" y="678181"/>
                      <a:pt x="37814" y="757619"/>
                      <a:pt x="51340" y="840487"/>
                    </a:cubicBezTo>
                    <a:cubicBezTo>
                      <a:pt x="52388" y="846773"/>
                      <a:pt x="49149" y="852679"/>
                      <a:pt x="45148" y="857727"/>
                    </a:cubicBezTo>
                    <a:cubicBezTo>
                      <a:pt x="41624" y="857918"/>
                      <a:pt x="38100" y="858108"/>
                      <a:pt x="34671" y="858203"/>
                    </a:cubicBezTo>
                    <a:cubicBezTo>
                      <a:pt x="6953" y="832867"/>
                      <a:pt x="5049" y="798005"/>
                      <a:pt x="0" y="764382"/>
                    </a:cubicBezTo>
                    <a:cubicBezTo>
                      <a:pt x="16097" y="717519"/>
                      <a:pt x="23622" y="670180"/>
                      <a:pt x="9239" y="621316"/>
                    </a:cubicBezTo>
                    <a:cubicBezTo>
                      <a:pt x="-476" y="588551"/>
                      <a:pt x="2095" y="555880"/>
                      <a:pt x="12287" y="523781"/>
                    </a:cubicBezTo>
                    <a:cubicBezTo>
                      <a:pt x="18669" y="503683"/>
                      <a:pt x="22098" y="484156"/>
                      <a:pt x="11620" y="464440"/>
                    </a:cubicBezTo>
                    <a:cubicBezTo>
                      <a:pt x="9049" y="454915"/>
                      <a:pt x="11811" y="446247"/>
                      <a:pt x="15716" y="437674"/>
                    </a:cubicBezTo>
                    <a:cubicBezTo>
                      <a:pt x="33718" y="380429"/>
                      <a:pt x="44005" y="319755"/>
                      <a:pt x="89916" y="274702"/>
                    </a:cubicBezTo>
                    <a:cubicBezTo>
                      <a:pt x="97250" y="267463"/>
                      <a:pt x="87249" y="261367"/>
                      <a:pt x="81249" y="256699"/>
                    </a:cubicBezTo>
                    <a:cubicBezTo>
                      <a:pt x="14288" y="218409"/>
                      <a:pt x="-4476" y="174880"/>
                      <a:pt x="21050" y="117635"/>
                    </a:cubicBezTo>
                    <a:cubicBezTo>
                      <a:pt x="25146" y="115063"/>
                      <a:pt x="29527" y="114301"/>
                      <a:pt x="34195" y="115444"/>
                    </a:cubicBezTo>
                    <a:cubicBezTo>
                      <a:pt x="43053" y="123826"/>
                      <a:pt x="48959" y="135923"/>
                      <a:pt x="64198" y="135827"/>
                    </a:cubicBezTo>
                    <a:cubicBezTo>
                      <a:pt x="92393" y="135541"/>
                      <a:pt x="104489" y="152877"/>
                      <a:pt x="114395" y="177356"/>
                    </a:cubicBezTo>
                    <a:cubicBezTo>
                      <a:pt x="129159" y="213742"/>
                      <a:pt x="161354" y="217076"/>
                      <a:pt x="180689" y="182119"/>
                    </a:cubicBezTo>
                    <a:cubicBezTo>
                      <a:pt x="198501" y="149924"/>
                      <a:pt x="233649" y="125350"/>
                      <a:pt x="222314" y="76963"/>
                    </a:cubicBezTo>
                    <a:cubicBezTo>
                      <a:pt x="217265" y="55341"/>
                      <a:pt x="242792" y="29528"/>
                      <a:pt x="256889" y="6954"/>
                    </a:cubicBezTo>
                    <a:cubicBezTo>
                      <a:pt x="260223" y="1620"/>
                      <a:pt x="266605" y="-1047"/>
                      <a:pt x="273463" y="382"/>
                    </a:cubicBezTo>
                    <a:cubicBezTo>
                      <a:pt x="283369" y="2477"/>
                      <a:pt x="284036" y="10669"/>
                      <a:pt x="284893" y="18479"/>
                    </a:cubicBezTo>
                    <a:cubicBezTo>
                      <a:pt x="286226" y="31148"/>
                      <a:pt x="281368" y="43244"/>
                      <a:pt x="282893" y="54769"/>
                    </a:cubicBezTo>
                    <a:cubicBezTo>
                      <a:pt x="288607" y="51722"/>
                      <a:pt x="287655" y="32767"/>
                      <a:pt x="303562" y="42387"/>
                    </a:cubicBezTo>
                    <a:cubicBezTo>
                      <a:pt x="315183" y="78201"/>
                      <a:pt x="317087" y="116396"/>
                      <a:pt x="331756" y="151448"/>
                    </a:cubicBezTo>
                    <a:cubicBezTo>
                      <a:pt x="326803" y="164688"/>
                      <a:pt x="315659" y="168212"/>
                      <a:pt x="303181" y="169355"/>
                    </a:cubicBezTo>
                    <a:cubicBezTo>
                      <a:pt x="275082" y="155830"/>
                      <a:pt x="257746" y="163640"/>
                      <a:pt x="245173" y="193168"/>
                    </a:cubicBezTo>
                    <a:cubicBezTo>
                      <a:pt x="229171" y="230696"/>
                      <a:pt x="198120" y="258605"/>
                      <a:pt x="171069" y="288418"/>
                    </a:cubicBezTo>
                    <a:cubicBezTo>
                      <a:pt x="177355" y="293752"/>
                      <a:pt x="180118" y="293466"/>
                      <a:pt x="183452" y="292704"/>
                    </a:cubicBezTo>
                    <a:cubicBezTo>
                      <a:pt x="197644" y="289561"/>
                      <a:pt x="213170" y="266510"/>
                      <a:pt x="224409" y="283465"/>
                    </a:cubicBezTo>
                    <a:cubicBezTo>
                      <a:pt x="237077" y="302515"/>
                      <a:pt x="215551" y="317469"/>
                      <a:pt x="201739" y="329566"/>
                    </a:cubicBezTo>
                    <a:cubicBezTo>
                      <a:pt x="174117" y="353664"/>
                      <a:pt x="143637" y="358903"/>
                      <a:pt x="111919" y="336519"/>
                    </a:cubicBezTo>
                    <a:cubicBezTo>
                      <a:pt x="101632" y="353473"/>
                      <a:pt x="107442" y="364999"/>
                      <a:pt x="119920" y="374810"/>
                    </a:cubicBezTo>
                    <a:cubicBezTo>
                      <a:pt x="167545" y="393002"/>
                      <a:pt x="166592" y="392621"/>
                      <a:pt x="148209" y="443961"/>
                    </a:cubicBezTo>
                    <a:cubicBezTo>
                      <a:pt x="143446" y="457296"/>
                      <a:pt x="122206" y="475965"/>
                      <a:pt x="153448" y="488348"/>
                    </a:cubicBezTo>
                    <a:cubicBezTo>
                      <a:pt x="159353" y="490729"/>
                      <a:pt x="156686" y="505588"/>
                      <a:pt x="149828" y="513494"/>
                    </a:cubicBezTo>
                    <a:close/>
                  </a:path>
                </a:pathLst>
              </a:custGeom>
              <a:solidFill>
                <a:srgbClr val="101D21"/>
              </a:solidFill>
              <a:ln w="9525" cap="flat">
                <a:noFill/>
                <a:prstDash val="solid"/>
                <a:miter/>
              </a:ln>
            </p:spPr>
            <p:txBody>
              <a:bodyPr rtlCol="0" anchor="ctr"/>
              <a:lstStyle/>
              <a:p>
                <a:endParaRPr lang="en-IN"/>
              </a:p>
            </p:txBody>
          </p:sp>
          <p:sp>
            <p:nvSpPr>
              <p:cNvPr id="443" name="Freeform: Shape 442">
                <a:extLst>
                  <a:ext uri="{FF2B5EF4-FFF2-40B4-BE49-F238E27FC236}">
                    <a16:creationId xmlns:a16="http://schemas.microsoft.com/office/drawing/2014/main" id="{68285EC9-E3D0-FDD5-4A71-A9CDE7D0364C}"/>
                  </a:ext>
                </a:extLst>
              </p:cNvPr>
              <p:cNvSpPr/>
              <p:nvPr/>
            </p:nvSpPr>
            <p:spPr>
              <a:xfrm>
                <a:off x="10073311" y="4196473"/>
                <a:ext cx="384146" cy="315998"/>
              </a:xfrm>
              <a:custGeom>
                <a:avLst/>
                <a:gdLst>
                  <a:gd name="connsiteX0" fmla="*/ 78528 w 384146"/>
                  <a:gd name="connsiteY0" fmla="*/ 210077 h 315998"/>
                  <a:gd name="connsiteX1" fmla="*/ 60526 w 384146"/>
                  <a:gd name="connsiteY1" fmla="*/ 210648 h 315998"/>
                  <a:gd name="connsiteX2" fmla="*/ 40714 w 384146"/>
                  <a:gd name="connsiteY2" fmla="*/ 206553 h 315998"/>
                  <a:gd name="connsiteX3" fmla="*/ 328 w 384146"/>
                  <a:gd name="connsiteY3" fmla="*/ 189312 h 315998"/>
                  <a:gd name="connsiteX4" fmla="*/ 35094 w 384146"/>
                  <a:gd name="connsiteY4" fmla="*/ 157023 h 315998"/>
                  <a:gd name="connsiteX5" fmla="*/ 59288 w 384146"/>
                  <a:gd name="connsiteY5" fmla="*/ 130543 h 315998"/>
                  <a:gd name="connsiteX6" fmla="*/ 80433 w 384146"/>
                  <a:gd name="connsiteY6" fmla="*/ 113970 h 315998"/>
                  <a:gd name="connsiteX7" fmla="*/ 205973 w 384146"/>
                  <a:gd name="connsiteY7" fmla="*/ 24054 h 315998"/>
                  <a:gd name="connsiteX8" fmla="*/ 281697 w 384146"/>
                  <a:gd name="connsiteY8" fmla="*/ 28054 h 315998"/>
                  <a:gd name="connsiteX9" fmla="*/ 324845 w 384146"/>
                  <a:gd name="connsiteY9" fmla="*/ 71774 h 315998"/>
                  <a:gd name="connsiteX10" fmla="*/ 355325 w 384146"/>
                  <a:gd name="connsiteY10" fmla="*/ 215602 h 315998"/>
                  <a:gd name="connsiteX11" fmla="*/ 337132 w 384146"/>
                  <a:gd name="connsiteY11" fmla="*/ 239604 h 315998"/>
                  <a:gd name="connsiteX12" fmla="*/ 275410 w 384146"/>
                  <a:gd name="connsiteY12" fmla="*/ 292849 h 315998"/>
                  <a:gd name="connsiteX13" fmla="*/ 233405 w 384146"/>
                  <a:gd name="connsiteY13" fmla="*/ 315805 h 315998"/>
                  <a:gd name="connsiteX14" fmla="*/ 166158 w 384146"/>
                  <a:gd name="connsiteY14" fmla="*/ 305994 h 315998"/>
                  <a:gd name="connsiteX15" fmla="*/ 143965 w 384146"/>
                  <a:gd name="connsiteY15" fmla="*/ 229222 h 315998"/>
                  <a:gd name="connsiteX16" fmla="*/ 142631 w 384146"/>
                  <a:gd name="connsiteY16" fmla="*/ 228556 h 315998"/>
                  <a:gd name="connsiteX17" fmla="*/ 142631 w 384146"/>
                  <a:gd name="connsiteY17" fmla="*/ 157023 h 315998"/>
                  <a:gd name="connsiteX18" fmla="*/ 145775 w 384146"/>
                  <a:gd name="connsiteY18" fmla="*/ 153403 h 315998"/>
                  <a:gd name="connsiteX19" fmla="*/ 195400 w 384146"/>
                  <a:gd name="connsiteY19" fmla="*/ 165786 h 315998"/>
                  <a:gd name="connsiteX20" fmla="*/ 251883 w 384146"/>
                  <a:gd name="connsiteY20" fmla="*/ 244557 h 315998"/>
                  <a:gd name="connsiteX21" fmla="*/ 247788 w 384146"/>
                  <a:gd name="connsiteY21" fmla="*/ 159023 h 315998"/>
                  <a:gd name="connsiteX22" fmla="*/ 193495 w 384146"/>
                  <a:gd name="connsiteY22" fmla="*/ 154641 h 315998"/>
                  <a:gd name="connsiteX23" fmla="*/ 211974 w 384146"/>
                  <a:gd name="connsiteY23" fmla="*/ 110350 h 315998"/>
                  <a:gd name="connsiteX24" fmla="*/ 145108 w 384146"/>
                  <a:gd name="connsiteY24" fmla="*/ 153879 h 315998"/>
                  <a:gd name="connsiteX25" fmla="*/ 78624 w 384146"/>
                  <a:gd name="connsiteY25" fmla="*/ 209982 h 31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4146" h="315998">
                    <a:moveTo>
                      <a:pt x="78528" y="210077"/>
                    </a:moveTo>
                    <a:cubicBezTo>
                      <a:pt x="72527" y="210267"/>
                      <a:pt x="66527" y="210458"/>
                      <a:pt x="60526" y="210648"/>
                    </a:cubicBezTo>
                    <a:cubicBezTo>
                      <a:pt x="52525" y="215887"/>
                      <a:pt x="45191" y="217983"/>
                      <a:pt x="40714" y="206553"/>
                    </a:cubicBezTo>
                    <a:cubicBezTo>
                      <a:pt x="28617" y="196647"/>
                      <a:pt x="3376" y="208362"/>
                      <a:pt x="328" y="189312"/>
                    </a:cubicBezTo>
                    <a:cubicBezTo>
                      <a:pt x="-3101" y="168167"/>
                      <a:pt x="21188" y="165500"/>
                      <a:pt x="35094" y="157023"/>
                    </a:cubicBezTo>
                    <a:cubicBezTo>
                      <a:pt x="46048" y="150355"/>
                      <a:pt x="57478" y="145116"/>
                      <a:pt x="59288" y="130543"/>
                    </a:cubicBezTo>
                    <a:cubicBezTo>
                      <a:pt x="61669" y="119113"/>
                      <a:pt x="71384" y="116923"/>
                      <a:pt x="80433" y="113970"/>
                    </a:cubicBezTo>
                    <a:cubicBezTo>
                      <a:pt x="132345" y="98063"/>
                      <a:pt x="166921" y="57677"/>
                      <a:pt x="205973" y="24054"/>
                    </a:cubicBezTo>
                    <a:cubicBezTo>
                      <a:pt x="243501" y="-8331"/>
                      <a:pt x="250359" y="-8998"/>
                      <a:pt x="281697" y="28054"/>
                    </a:cubicBezTo>
                    <a:cubicBezTo>
                      <a:pt x="295031" y="43770"/>
                      <a:pt x="309033" y="58629"/>
                      <a:pt x="324845" y="71774"/>
                    </a:cubicBezTo>
                    <a:cubicBezTo>
                      <a:pt x="396949" y="131591"/>
                      <a:pt x="398473" y="138544"/>
                      <a:pt x="355325" y="215602"/>
                    </a:cubicBezTo>
                    <a:cubicBezTo>
                      <a:pt x="349229" y="223603"/>
                      <a:pt x="343133" y="231603"/>
                      <a:pt x="337132" y="239604"/>
                    </a:cubicBezTo>
                    <a:cubicBezTo>
                      <a:pt x="316558" y="257416"/>
                      <a:pt x="295984" y="275133"/>
                      <a:pt x="275410" y="292849"/>
                    </a:cubicBezTo>
                    <a:cubicBezTo>
                      <a:pt x="261408" y="300469"/>
                      <a:pt x="247406" y="308089"/>
                      <a:pt x="233405" y="315805"/>
                    </a:cubicBezTo>
                    <a:cubicBezTo>
                      <a:pt x="210354" y="316948"/>
                      <a:pt x="188066" y="312947"/>
                      <a:pt x="166158" y="305994"/>
                    </a:cubicBezTo>
                    <a:cubicBezTo>
                      <a:pt x="165206" y="278752"/>
                      <a:pt x="112247" y="266560"/>
                      <a:pt x="143965" y="229222"/>
                    </a:cubicBezTo>
                    <a:cubicBezTo>
                      <a:pt x="145775" y="227032"/>
                      <a:pt x="147108" y="233032"/>
                      <a:pt x="142631" y="228556"/>
                    </a:cubicBezTo>
                    <a:cubicBezTo>
                      <a:pt x="118181" y="204295"/>
                      <a:pt x="118181" y="180454"/>
                      <a:pt x="142631" y="157023"/>
                    </a:cubicBezTo>
                    <a:cubicBezTo>
                      <a:pt x="147204" y="152641"/>
                      <a:pt x="141298" y="157975"/>
                      <a:pt x="145775" y="153403"/>
                    </a:cubicBezTo>
                    <a:cubicBezTo>
                      <a:pt x="166825" y="139592"/>
                      <a:pt x="181113" y="151974"/>
                      <a:pt x="195400" y="165786"/>
                    </a:cubicBezTo>
                    <a:cubicBezTo>
                      <a:pt x="217022" y="186550"/>
                      <a:pt x="234548" y="210363"/>
                      <a:pt x="251883" y="244557"/>
                    </a:cubicBezTo>
                    <a:cubicBezTo>
                      <a:pt x="252836" y="210839"/>
                      <a:pt x="202544" y="190265"/>
                      <a:pt x="247788" y="159023"/>
                    </a:cubicBezTo>
                    <a:cubicBezTo>
                      <a:pt x="225499" y="168929"/>
                      <a:pt x="207020" y="177502"/>
                      <a:pt x="193495" y="154641"/>
                    </a:cubicBezTo>
                    <a:cubicBezTo>
                      <a:pt x="180255" y="132353"/>
                      <a:pt x="192352" y="119875"/>
                      <a:pt x="211974" y="110350"/>
                    </a:cubicBezTo>
                    <a:cubicBezTo>
                      <a:pt x="188161" y="123209"/>
                      <a:pt x="171588" y="146069"/>
                      <a:pt x="145108" y="153879"/>
                    </a:cubicBezTo>
                    <a:cubicBezTo>
                      <a:pt x="125963" y="176073"/>
                      <a:pt x="93006" y="182073"/>
                      <a:pt x="78624" y="209982"/>
                    </a:cubicBezTo>
                    <a:close/>
                  </a:path>
                </a:pathLst>
              </a:custGeom>
              <a:solidFill>
                <a:srgbClr val="D4972D"/>
              </a:solidFill>
              <a:ln w="9525" cap="flat">
                <a:noFill/>
                <a:prstDash val="solid"/>
                <a:miter/>
              </a:ln>
            </p:spPr>
            <p:txBody>
              <a:bodyPr rtlCol="0" anchor="ctr"/>
              <a:lstStyle/>
              <a:p>
                <a:endParaRPr lang="en-IN"/>
              </a:p>
            </p:txBody>
          </p:sp>
          <p:sp>
            <p:nvSpPr>
              <p:cNvPr id="444" name="Freeform: Shape 443">
                <a:extLst>
                  <a:ext uri="{FF2B5EF4-FFF2-40B4-BE49-F238E27FC236}">
                    <a16:creationId xmlns:a16="http://schemas.microsoft.com/office/drawing/2014/main" id="{991C91BB-F9F3-0837-3DB9-9C5000ACD138}"/>
                  </a:ext>
                </a:extLst>
              </p:cNvPr>
              <p:cNvSpPr/>
              <p:nvPr/>
            </p:nvSpPr>
            <p:spPr>
              <a:xfrm>
                <a:off x="10188020" y="3978540"/>
                <a:ext cx="174131" cy="179890"/>
              </a:xfrm>
              <a:custGeom>
                <a:avLst/>
                <a:gdLst>
                  <a:gd name="connsiteX0" fmla="*/ 135365 w 174131"/>
                  <a:gd name="connsiteY0" fmla="*/ 55202 h 179890"/>
                  <a:gd name="connsiteX1" fmla="*/ 174132 w 174131"/>
                  <a:gd name="connsiteY1" fmla="*/ 153500 h 179890"/>
                  <a:gd name="connsiteX2" fmla="*/ 162892 w 174131"/>
                  <a:gd name="connsiteY2" fmla="*/ 157976 h 179890"/>
                  <a:gd name="connsiteX3" fmla="*/ 77739 w 174131"/>
                  <a:gd name="connsiteY3" fmla="*/ 153309 h 179890"/>
                  <a:gd name="connsiteX4" fmla="*/ 9063 w 174131"/>
                  <a:gd name="connsiteY4" fmla="*/ 169025 h 179890"/>
                  <a:gd name="connsiteX5" fmla="*/ 8397 w 174131"/>
                  <a:gd name="connsiteY5" fmla="*/ 127020 h 179890"/>
                  <a:gd name="connsiteX6" fmla="*/ 86692 w 174131"/>
                  <a:gd name="connsiteY6" fmla="*/ 16911 h 179890"/>
                  <a:gd name="connsiteX7" fmla="*/ 129745 w 174131"/>
                  <a:gd name="connsiteY7" fmla="*/ 15673 h 179890"/>
                  <a:gd name="connsiteX8" fmla="*/ 135270 w 174131"/>
                  <a:gd name="connsiteY8" fmla="*/ 55202 h 17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31" h="179890">
                    <a:moveTo>
                      <a:pt x="135365" y="55202"/>
                    </a:moveTo>
                    <a:cubicBezTo>
                      <a:pt x="166417" y="80824"/>
                      <a:pt x="157844" y="122067"/>
                      <a:pt x="174132" y="153500"/>
                    </a:cubicBezTo>
                    <a:cubicBezTo>
                      <a:pt x="172131" y="159215"/>
                      <a:pt x="173941" y="171692"/>
                      <a:pt x="162892" y="157976"/>
                    </a:cubicBezTo>
                    <a:cubicBezTo>
                      <a:pt x="132126" y="119495"/>
                      <a:pt x="118887" y="119019"/>
                      <a:pt x="77739" y="153309"/>
                    </a:cubicBezTo>
                    <a:cubicBezTo>
                      <a:pt x="59450" y="178550"/>
                      <a:pt x="37924" y="189885"/>
                      <a:pt x="9063" y="169025"/>
                    </a:cubicBezTo>
                    <a:cubicBezTo>
                      <a:pt x="-4177" y="155309"/>
                      <a:pt x="-1605" y="141117"/>
                      <a:pt x="8397" y="127020"/>
                    </a:cubicBezTo>
                    <a:cubicBezTo>
                      <a:pt x="34590" y="90349"/>
                      <a:pt x="60784" y="53773"/>
                      <a:pt x="86692" y="16911"/>
                    </a:cubicBezTo>
                    <a:cubicBezTo>
                      <a:pt x="99456" y="-1186"/>
                      <a:pt x="114696" y="-9187"/>
                      <a:pt x="129745" y="15673"/>
                    </a:cubicBezTo>
                    <a:cubicBezTo>
                      <a:pt x="135460" y="28246"/>
                      <a:pt x="140223" y="41105"/>
                      <a:pt x="135270" y="55202"/>
                    </a:cubicBezTo>
                    <a:close/>
                  </a:path>
                </a:pathLst>
              </a:custGeom>
              <a:solidFill>
                <a:srgbClr val="B0B2B8"/>
              </a:solidFill>
              <a:ln w="9525" cap="flat">
                <a:noFill/>
                <a:prstDash val="solid"/>
                <a:miter/>
              </a:ln>
            </p:spPr>
            <p:txBody>
              <a:bodyPr rtlCol="0" anchor="ctr"/>
              <a:lstStyle/>
              <a:p>
                <a:endParaRPr lang="en-IN"/>
              </a:p>
            </p:txBody>
          </p:sp>
          <p:sp>
            <p:nvSpPr>
              <p:cNvPr id="445" name="Freeform: Shape 444">
                <a:extLst>
                  <a:ext uri="{FF2B5EF4-FFF2-40B4-BE49-F238E27FC236}">
                    <a16:creationId xmlns:a16="http://schemas.microsoft.com/office/drawing/2014/main" id="{DCB24800-427F-C049-DA67-A20B35AEB267}"/>
                  </a:ext>
                </a:extLst>
              </p:cNvPr>
              <p:cNvSpPr/>
              <p:nvPr/>
            </p:nvSpPr>
            <p:spPr>
              <a:xfrm>
                <a:off x="10360451" y="3861811"/>
                <a:ext cx="76947" cy="369002"/>
              </a:xfrm>
              <a:custGeom>
                <a:avLst/>
                <a:gdLst>
                  <a:gd name="connsiteX0" fmla="*/ 12178 w 76947"/>
                  <a:gd name="connsiteY0" fmla="*/ 269657 h 369002"/>
                  <a:gd name="connsiteX1" fmla="*/ 41324 w 76947"/>
                  <a:gd name="connsiteY1" fmla="*/ 4671 h 369002"/>
                  <a:gd name="connsiteX2" fmla="*/ 54184 w 76947"/>
                  <a:gd name="connsiteY2" fmla="*/ 4 h 369002"/>
                  <a:gd name="connsiteX3" fmla="*/ 65804 w 76947"/>
                  <a:gd name="connsiteY3" fmla="*/ 7910 h 369002"/>
                  <a:gd name="connsiteX4" fmla="*/ 56088 w 76947"/>
                  <a:gd name="connsiteY4" fmla="*/ 78681 h 369002"/>
                  <a:gd name="connsiteX5" fmla="*/ 76948 w 76947"/>
                  <a:gd name="connsiteY5" fmla="*/ 345857 h 369002"/>
                  <a:gd name="connsiteX6" fmla="*/ 75900 w 76947"/>
                  <a:gd name="connsiteY6" fmla="*/ 369003 h 369002"/>
                  <a:gd name="connsiteX7" fmla="*/ 12178 w 76947"/>
                  <a:gd name="connsiteY7" fmla="*/ 269657 h 36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47" h="369002">
                    <a:moveTo>
                      <a:pt x="12178" y="269657"/>
                    </a:moveTo>
                    <a:cubicBezTo>
                      <a:pt x="-11920" y="177645"/>
                      <a:pt x="748" y="89634"/>
                      <a:pt x="41324" y="4671"/>
                    </a:cubicBezTo>
                    <a:cubicBezTo>
                      <a:pt x="45039" y="1433"/>
                      <a:pt x="49326" y="-91"/>
                      <a:pt x="54184" y="4"/>
                    </a:cubicBezTo>
                    <a:cubicBezTo>
                      <a:pt x="58946" y="1338"/>
                      <a:pt x="62756" y="4005"/>
                      <a:pt x="65804" y="7910"/>
                    </a:cubicBezTo>
                    <a:cubicBezTo>
                      <a:pt x="80853" y="34008"/>
                      <a:pt x="79806" y="57916"/>
                      <a:pt x="56088" y="78681"/>
                    </a:cubicBezTo>
                    <a:cubicBezTo>
                      <a:pt x="31609" y="170216"/>
                      <a:pt x="30847" y="259846"/>
                      <a:pt x="76948" y="345857"/>
                    </a:cubicBezTo>
                    <a:cubicBezTo>
                      <a:pt x="76567" y="353572"/>
                      <a:pt x="76281" y="361287"/>
                      <a:pt x="75900" y="369003"/>
                    </a:cubicBezTo>
                    <a:cubicBezTo>
                      <a:pt x="41610" y="344238"/>
                      <a:pt x="31895" y="303756"/>
                      <a:pt x="12178" y="269657"/>
                    </a:cubicBezTo>
                    <a:close/>
                  </a:path>
                </a:pathLst>
              </a:custGeom>
              <a:solidFill>
                <a:srgbClr val="E5B13E"/>
              </a:solidFill>
              <a:ln w="9525" cap="flat">
                <a:noFill/>
                <a:prstDash val="solid"/>
                <a:miter/>
              </a:ln>
            </p:spPr>
            <p:txBody>
              <a:bodyPr rtlCol="0" anchor="ctr"/>
              <a:lstStyle/>
              <a:p>
                <a:endParaRPr lang="en-IN"/>
              </a:p>
            </p:txBody>
          </p:sp>
          <p:sp>
            <p:nvSpPr>
              <p:cNvPr id="446" name="Freeform: Shape 445">
                <a:extLst>
                  <a:ext uri="{FF2B5EF4-FFF2-40B4-BE49-F238E27FC236}">
                    <a16:creationId xmlns:a16="http://schemas.microsoft.com/office/drawing/2014/main" id="{C75728E8-DA14-E55D-0E4C-F49AEE814217}"/>
                  </a:ext>
                </a:extLst>
              </p:cNvPr>
              <p:cNvSpPr/>
              <p:nvPr/>
            </p:nvSpPr>
            <p:spPr>
              <a:xfrm>
                <a:off x="10147817" y="4146860"/>
                <a:ext cx="328494" cy="265309"/>
              </a:xfrm>
              <a:custGeom>
                <a:avLst/>
                <a:gdLst>
                  <a:gd name="connsiteX0" fmla="*/ 280819 w 328494"/>
                  <a:gd name="connsiteY0" fmla="*/ 265119 h 265309"/>
                  <a:gd name="connsiteX1" fmla="*/ 285677 w 328494"/>
                  <a:gd name="connsiteY1" fmla="*/ 242640 h 265309"/>
                  <a:gd name="connsiteX2" fmla="*/ 264246 w 328494"/>
                  <a:gd name="connsiteY2" fmla="*/ 146152 h 265309"/>
                  <a:gd name="connsiteX3" fmla="*/ 201953 w 328494"/>
                  <a:gd name="connsiteY3" fmla="*/ 89668 h 265309"/>
                  <a:gd name="connsiteX4" fmla="*/ 133944 w 328494"/>
                  <a:gd name="connsiteY4" fmla="*/ 86239 h 265309"/>
                  <a:gd name="connsiteX5" fmla="*/ 118 w 328494"/>
                  <a:gd name="connsiteY5" fmla="*/ 174060 h 265309"/>
                  <a:gd name="connsiteX6" fmla="*/ 10500 w 328494"/>
                  <a:gd name="connsiteY6" fmla="*/ 152248 h 265309"/>
                  <a:gd name="connsiteX7" fmla="*/ 41075 w 328494"/>
                  <a:gd name="connsiteY7" fmla="*/ 131578 h 265309"/>
                  <a:gd name="connsiteX8" fmla="*/ 80413 w 328494"/>
                  <a:gd name="connsiteY8" fmla="*/ 101670 h 265309"/>
                  <a:gd name="connsiteX9" fmla="*/ 177092 w 328494"/>
                  <a:gd name="connsiteY9" fmla="*/ 5658 h 265309"/>
                  <a:gd name="connsiteX10" fmla="*/ 199857 w 328494"/>
                  <a:gd name="connsiteY10" fmla="*/ 14516 h 265309"/>
                  <a:gd name="connsiteX11" fmla="*/ 308156 w 328494"/>
                  <a:gd name="connsiteY11" fmla="*/ 149676 h 265309"/>
                  <a:gd name="connsiteX12" fmla="*/ 315681 w 328494"/>
                  <a:gd name="connsiteY12" fmla="*/ 220732 h 265309"/>
                  <a:gd name="connsiteX13" fmla="*/ 280819 w 328494"/>
                  <a:gd name="connsiteY13" fmla="*/ 265310 h 2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494" h="265309">
                    <a:moveTo>
                      <a:pt x="280819" y="265119"/>
                    </a:moveTo>
                    <a:cubicBezTo>
                      <a:pt x="282344" y="257499"/>
                      <a:pt x="281486" y="248260"/>
                      <a:pt x="285677" y="242640"/>
                    </a:cubicBezTo>
                    <a:cubicBezTo>
                      <a:pt x="315109" y="202064"/>
                      <a:pt x="297964" y="171107"/>
                      <a:pt x="264246" y="146152"/>
                    </a:cubicBezTo>
                    <a:cubicBezTo>
                      <a:pt x="241290" y="129197"/>
                      <a:pt x="215002" y="113862"/>
                      <a:pt x="201953" y="89668"/>
                    </a:cubicBezTo>
                    <a:cubicBezTo>
                      <a:pt x="178140" y="45282"/>
                      <a:pt x="162519" y="61855"/>
                      <a:pt x="133944" y="86239"/>
                    </a:cubicBezTo>
                    <a:cubicBezTo>
                      <a:pt x="93558" y="120625"/>
                      <a:pt x="61268" y="170345"/>
                      <a:pt x="118" y="174060"/>
                    </a:cubicBezTo>
                    <a:cubicBezTo>
                      <a:pt x="-835" y="164630"/>
                      <a:pt x="4118" y="158153"/>
                      <a:pt x="10500" y="152248"/>
                    </a:cubicBezTo>
                    <a:cubicBezTo>
                      <a:pt x="20406" y="144914"/>
                      <a:pt x="31074" y="138818"/>
                      <a:pt x="41075" y="131578"/>
                    </a:cubicBezTo>
                    <a:cubicBezTo>
                      <a:pt x="55363" y="123101"/>
                      <a:pt x="67174" y="111481"/>
                      <a:pt x="80413" y="101670"/>
                    </a:cubicBezTo>
                    <a:cubicBezTo>
                      <a:pt x="119370" y="76429"/>
                      <a:pt x="143945" y="36709"/>
                      <a:pt x="177092" y="5658"/>
                    </a:cubicBezTo>
                    <a:cubicBezTo>
                      <a:pt x="190808" y="-7201"/>
                      <a:pt x="195285" y="4515"/>
                      <a:pt x="199857" y="14516"/>
                    </a:cubicBezTo>
                    <a:cubicBezTo>
                      <a:pt x="224717" y="68523"/>
                      <a:pt x="257769" y="115672"/>
                      <a:pt x="308156" y="149676"/>
                    </a:cubicBezTo>
                    <a:cubicBezTo>
                      <a:pt x="337207" y="169297"/>
                      <a:pt x="330825" y="195968"/>
                      <a:pt x="315681" y="220732"/>
                    </a:cubicBezTo>
                    <a:cubicBezTo>
                      <a:pt x="305870" y="236735"/>
                      <a:pt x="292535" y="250451"/>
                      <a:pt x="280819" y="265310"/>
                    </a:cubicBezTo>
                    <a:close/>
                  </a:path>
                </a:pathLst>
              </a:custGeom>
              <a:solidFill>
                <a:srgbClr val="EABF40"/>
              </a:solidFill>
              <a:ln w="9525" cap="flat">
                <a:noFill/>
                <a:prstDash val="solid"/>
                <a:miter/>
              </a:ln>
            </p:spPr>
            <p:txBody>
              <a:bodyPr rtlCol="0" anchor="ctr"/>
              <a:lstStyle/>
              <a:p>
                <a:endParaRPr lang="en-IN"/>
              </a:p>
            </p:txBody>
          </p:sp>
          <p:sp>
            <p:nvSpPr>
              <p:cNvPr id="447" name="Freeform: Shape 446">
                <a:extLst>
                  <a:ext uri="{FF2B5EF4-FFF2-40B4-BE49-F238E27FC236}">
                    <a16:creationId xmlns:a16="http://schemas.microsoft.com/office/drawing/2014/main" id="{8C61893D-8EF1-6F98-A9DA-CB3C6A19DD1A}"/>
                  </a:ext>
                </a:extLst>
              </p:cNvPr>
              <p:cNvSpPr/>
              <p:nvPr/>
            </p:nvSpPr>
            <p:spPr>
              <a:xfrm>
                <a:off x="10189219" y="4131563"/>
                <a:ext cx="135690" cy="126777"/>
              </a:xfrm>
              <a:custGeom>
                <a:avLst/>
                <a:gdLst>
                  <a:gd name="connsiteX0" fmla="*/ 135690 w 135690"/>
                  <a:gd name="connsiteY0" fmla="*/ 20860 h 126777"/>
                  <a:gd name="connsiteX1" fmla="*/ 40155 w 135690"/>
                  <a:gd name="connsiteY1" fmla="*/ 126778 h 126777"/>
                  <a:gd name="connsiteX2" fmla="*/ 29296 w 135690"/>
                  <a:gd name="connsiteY2" fmla="*/ 118967 h 126777"/>
                  <a:gd name="connsiteX3" fmla="*/ 1293 w 135690"/>
                  <a:gd name="connsiteY3" fmla="*/ 50197 h 126777"/>
                  <a:gd name="connsiteX4" fmla="*/ 10437 w 135690"/>
                  <a:gd name="connsiteY4" fmla="*/ 9906 h 126777"/>
                  <a:gd name="connsiteX5" fmla="*/ 76540 w 135690"/>
                  <a:gd name="connsiteY5" fmla="*/ 286 h 126777"/>
                  <a:gd name="connsiteX6" fmla="*/ 76254 w 135690"/>
                  <a:gd name="connsiteY6" fmla="*/ 0 h 126777"/>
                  <a:gd name="connsiteX7" fmla="*/ 114830 w 135690"/>
                  <a:gd name="connsiteY7" fmla="*/ 8858 h 126777"/>
                  <a:gd name="connsiteX8" fmla="*/ 135595 w 135690"/>
                  <a:gd name="connsiteY8" fmla="*/ 20860 h 1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690" h="126777">
                    <a:moveTo>
                      <a:pt x="135690" y="20860"/>
                    </a:moveTo>
                    <a:cubicBezTo>
                      <a:pt x="117212" y="68199"/>
                      <a:pt x="80445" y="99060"/>
                      <a:pt x="40155" y="126778"/>
                    </a:cubicBezTo>
                    <a:cubicBezTo>
                      <a:pt x="36059" y="124873"/>
                      <a:pt x="32344" y="122301"/>
                      <a:pt x="29296" y="118967"/>
                    </a:cubicBezTo>
                    <a:cubicBezTo>
                      <a:pt x="12627" y="99060"/>
                      <a:pt x="7769" y="74295"/>
                      <a:pt x="1293" y="50197"/>
                    </a:cubicBezTo>
                    <a:cubicBezTo>
                      <a:pt x="-708" y="35624"/>
                      <a:pt x="-2041" y="21146"/>
                      <a:pt x="10437" y="9906"/>
                    </a:cubicBezTo>
                    <a:cubicBezTo>
                      <a:pt x="36916" y="37052"/>
                      <a:pt x="54442" y="2762"/>
                      <a:pt x="76540" y="286"/>
                    </a:cubicBezTo>
                    <a:cubicBezTo>
                      <a:pt x="76540" y="286"/>
                      <a:pt x="76254" y="0"/>
                      <a:pt x="76254" y="0"/>
                    </a:cubicBezTo>
                    <a:cubicBezTo>
                      <a:pt x="87018" y="11906"/>
                      <a:pt x="104353" y="-4191"/>
                      <a:pt x="114830" y="8858"/>
                    </a:cubicBezTo>
                    <a:cubicBezTo>
                      <a:pt x="118926" y="17621"/>
                      <a:pt x="127403" y="19050"/>
                      <a:pt x="135595" y="20860"/>
                    </a:cubicBezTo>
                    <a:close/>
                  </a:path>
                </a:pathLst>
              </a:custGeom>
              <a:solidFill>
                <a:srgbClr val="192728"/>
              </a:solidFill>
              <a:ln w="9525" cap="flat">
                <a:noFill/>
                <a:prstDash val="solid"/>
                <a:miter/>
              </a:ln>
            </p:spPr>
            <p:txBody>
              <a:bodyPr rtlCol="0" anchor="ctr"/>
              <a:lstStyle/>
              <a:p>
                <a:endParaRPr lang="en-IN"/>
              </a:p>
            </p:txBody>
          </p:sp>
          <p:sp>
            <p:nvSpPr>
              <p:cNvPr id="448" name="Freeform: Shape 447">
                <a:extLst>
                  <a:ext uri="{FF2B5EF4-FFF2-40B4-BE49-F238E27FC236}">
                    <a16:creationId xmlns:a16="http://schemas.microsoft.com/office/drawing/2014/main" id="{68CA096A-AA61-B4F7-93F9-23331FB51D63}"/>
                  </a:ext>
                </a:extLst>
              </p:cNvPr>
              <p:cNvSpPr/>
              <p:nvPr/>
            </p:nvSpPr>
            <p:spPr>
              <a:xfrm>
                <a:off x="10265568" y="4123073"/>
                <a:ext cx="55007" cy="17443"/>
              </a:xfrm>
              <a:custGeom>
                <a:avLst/>
                <a:gdLst>
                  <a:gd name="connsiteX0" fmla="*/ 38576 w 55007"/>
                  <a:gd name="connsiteY0" fmla="*/ 17348 h 17443"/>
                  <a:gd name="connsiteX1" fmla="*/ 0 w 55007"/>
                  <a:gd name="connsiteY1" fmla="*/ 8490 h 17443"/>
                  <a:gd name="connsiteX2" fmla="*/ 44577 w 55007"/>
                  <a:gd name="connsiteY2" fmla="*/ 108 h 17443"/>
                  <a:gd name="connsiteX3" fmla="*/ 54483 w 55007"/>
                  <a:gd name="connsiteY3" fmla="*/ 11348 h 17443"/>
                  <a:gd name="connsiteX4" fmla="*/ 38576 w 55007"/>
                  <a:gd name="connsiteY4" fmla="*/ 17444 h 17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07" h="17443">
                    <a:moveTo>
                      <a:pt x="38576" y="17348"/>
                    </a:moveTo>
                    <a:cubicBezTo>
                      <a:pt x="26480" y="10967"/>
                      <a:pt x="10477" y="21539"/>
                      <a:pt x="0" y="8490"/>
                    </a:cubicBezTo>
                    <a:cubicBezTo>
                      <a:pt x="14859" y="5633"/>
                      <a:pt x="29623" y="2108"/>
                      <a:pt x="44577" y="108"/>
                    </a:cubicBezTo>
                    <a:cubicBezTo>
                      <a:pt x="51245" y="-749"/>
                      <a:pt x="56769" y="3537"/>
                      <a:pt x="54483" y="11348"/>
                    </a:cubicBezTo>
                    <a:cubicBezTo>
                      <a:pt x="52101" y="19253"/>
                      <a:pt x="44196" y="16015"/>
                      <a:pt x="38576" y="17444"/>
                    </a:cubicBezTo>
                    <a:close/>
                  </a:path>
                </a:pathLst>
              </a:custGeom>
              <a:solidFill>
                <a:srgbClr val="B3AF74"/>
              </a:solidFill>
              <a:ln w="9525" cap="flat">
                <a:noFill/>
                <a:prstDash val="solid"/>
                <a:miter/>
              </a:ln>
            </p:spPr>
            <p:txBody>
              <a:bodyPr rtlCol="0" anchor="ctr"/>
              <a:lstStyle/>
              <a:p>
                <a:endParaRPr lang="en-IN"/>
              </a:p>
            </p:txBody>
          </p:sp>
          <p:sp>
            <p:nvSpPr>
              <p:cNvPr id="449" name="Freeform: Shape 448">
                <a:extLst>
                  <a:ext uri="{FF2B5EF4-FFF2-40B4-BE49-F238E27FC236}">
                    <a16:creationId xmlns:a16="http://schemas.microsoft.com/office/drawing/2014/main" id="{00DE6BE8-886E-AFD4-4EB7-029D2FFCA84F}"/>
                  </a:ext>
                </a:extLst>
              </p:cNvPr>
              <p:cNvSpPr/>
              <p:nvPr/>
            </p:nvSpPr>
            <p:spPr>
              <a:xfrm>
                <a:off x="9796094" y="3570969"/>
                <a:ext cx="520976" cy="823219"/>
              </a:xfrm>
              <a:custGeom>
                <a:avLst/>
                <a:gdLst>
                  <a:gd name="connsiteX0" fmla="*/ 89332 w 520976"/>
                  <a:gd name="connsiteY0" fmla="*/ 464677 h 823219"/>
                  <a:gd name="connsiteX1" fmla="*/ 224873 w 520976"/>
                  <a:gd name="connsiteY1" fmla="*/ 420672 h 823219"/>
                  <a:gd name="connsiteX2" fmla="*/ 281737 w 520976"/>
                  <a:gd name="connsiteY2" fmla="*/ 380000 h 823219"/>
                  <a:gd name="connsiteX3" fmla="*/ 335362 w 520976"/>
                  <a:gd name="connsiteY3" fmla="*/ 388477 h 823219"/>
                  <a:gd name="connsiteX4" fmla="*/ 374225 w 520976"/>
                  <a:gd name="connsiteY4" fmla="*/ 394192 h 823219"/>
                  <a:gd name="connsiteX5" fmla="*/ 383273 w 520976"/>
                  <a:gd name="connsiteY5" fmla="*/ 389525 h 823219"/>
                  <a:gd name="connsiteX6" fmla="*/ 383464 w 520976"/>
                  <a:gd name="connsiteY6" fmla="*/ 371808 h 823219"/>
                  <a:gd name="connsiteX7" fmla="*/ 355175 w 520976"/>
                  <a:gd name="connsiteY7" fmla="*/ 291894 h 823219"/>
                  <a:gd name="connsiteX8" fmla="*/ 254305 w 520976"/>
                  <a:gd name="connsiteY8" fmla="*/ 1095 h 823219"/>
                  <a:gd name="connsiteX9" fmla="*/ 465570 w 520976"/>
                  <a:gd name="connsiteY9" fmla="*/ 143 h 823219"/>
                  <a:gd name="connsiteX10" fmla="*/ 506146 w 520976"/>
                  <a:gd name="connsiteY10" fmla="*/ 43767 h 823219"/>
                  <a:gd name="connsiteX11" fmla="*/ 508908 w 520976"/>
                  <a:gd name="connsiteY11" fmla="*/ 161877 h 823219"/>
                  <a:gd name="connsiteX12" fmla="*/ 517386 w 520976"/>
                  <a:gd name="connsiteY12" fmla="*/ 174927 h 823219"/>
                  <a:gd name="connsiteX13" fmla="*/ 517480 w 520976"/>
                  <a:gd name="connsiteY13" fmla="*/ 251889 h 823219"/>
                  <a:gd name="connsiteX14" fmla="*/ 511575 w 520976"/>
                  <a:gd name="connsiteY14" fmla="*/ 288750 h 823219"/>
                  <a:gd name="connsiteX15" fmla="*/ 464807 w 520976"/>
                  <a:gd name="connsiteY15" fmla="*/ 438960 h 823219"/>
                  <a:gd name="connsiteX16" fmla="*/ 58947 w 520976"/>
                  <a:gd name="connsiteY16" fmla="*/ 810339 h 823219"/>
                  <a:gd name="connsiteX17" fmla="*/ 1321 w 520976"/>
                  <a:gd name="connsiteY17" fmla="*/ 775383 h 823219"/>
                  <a:gd name="connsiteX18" fmla="*/ 2273 w 520976"/>
                  <a:gd name="connsiteY18" fmla="*/ 496110 h 823219"/>
                  <a:gd name="connsiteX19" fmla="*/ 89332 w 520976"/>
                  <a:gd name="connsiteY19" fmla="*/ 464582 h 82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976" h="823219">
                    <a:moveTo>
                      <a:pt x="89332" y="464677"/>
                    </a:moveTo>
                    <a:cubicBezTo>
                      <a:pt x="141148" y="470678"/>
                      <a:pt x="183058" y="443436"/>
                      <a:pt x="224873" y="420672"/>
                    </a:cubicBezTo>
                    <a:cubicBezTo>
                      <a:pt x="244589" y="409908"/>
                      <a:pt x="277355" y="413052"/>
                      <a:pt x="281737" y="380000"/>
                    </a:cubicBezTo>
                    <a:cubicBezTo>
                      <a:pt x="304311" y="353997"/>
                      <a:pt x="316312" y="393049"/>
                      <a:pt x="335362" y="388477"/>
                    </a:cubicBezTo>
                    <a:cubicBezTo>
                      <a:pt x="348317" y="390096"/>
                      <a:pt x="360699" y="396383"/>
                      <a:pt x="374225" y="394192"/>
                    </a:cubicBezTo>
                    <a:cubicBezTo>
                      <a:pt x="377273" y="392763"/>
                      <a:pt x="380416" y="391335"/>
                      <a:pt x="383273" y="389525"/>
                    </a:cubicBezTo>
                    <a:cubicBezTo>
                      <a:pt x="389274" y="383715"/>
                      <a:pt x="388131" y="377714"/>
                      <a:pt x="383464" y="371808"/>
                    </a:cubicBezTo>
                    <a:cubicBezTo>
                      <a:pt x="354889" y="351901"/>
                      <a:pt x="355841" y="320850"/>
                      <a:pt x="355175" y="291894"/>
                    </a:cubicBezTo>
                    <a:cubicBezTo>
                      <a:pt x="352698" y="188833"/>
                      <a:pt x="307930" y="100060"/>
                      <a:pt x="254305" y="1095"/>
                    </a:cubicBezTo>
                    <a:cubicBezTo>
                      <a:pt x="330695" y="1095"/>
                      <a:pt x="398323" y="3477"/>
                      <a:pt x="465570" y="143"/>
                    </a:cubicBezTo>
                    <a:cubicBezTo>
                      <a:pt x="501955" y="-1667"/>
                      <a:pt x="506908" y="13764"/>
                      <a:pt x="506146" y="43767"/>
                    </a:cubicBezTo>
                    <a:cubicBezTo>
                      <a:pt x="505098" y="83106"/>
                      <a:pt x="507765" y="122539"/>
                      <a:pt x="508908" y="161877"/>
                    </a:cubicBezTo>
                    <a:cubicBezTo>
                      <a:pt x="512718" y="165592"/>
                      <a:pt x="515576" y="169878"/>
                      <a:pt x="517386" y="174927"/>
                    </a:cubicBezTo>
                    <a:cubicBezTo>
                      <a:pt x="522624" y="200549"/>
                      <a:pt x="521671" y="226266"/>
                      <a:pt x="517480" y="251889"/>
                    </a:cubicBezTo>
                    <a:cubicBezTo>
                      <a:pt x="514147" y="263985"/>
                      <a:pt x="511099" y="276082"/>
                      <a:pt x="511575" y="288750"/>
                    </a:cubicBezTo>
                    <a:cubicBezTo>
                      <a:pt x="516719" y="345234"/>
                      <a:pt x="496049" y="393240"/>
                      <a:pt x="464807" y="438960"/>
                    </a:cubicBezTo>
                    <a:cubicBezTo>
                      <a:pt x="358603" y="594598"/>
                      <a:pt x="216967" y="711470"/>
                      <a:pt x="58947" y="810339"/>
                    </a:cubicBezTo>
                    <a:cubicBezTo>
                      <a:pt x="19418" y="835104"/>
                      <a:pt x="1892" y="824532"/>
                      <a:pt x="1321" y="775383"/>
                    </a:cubicBezTo>
                    <a:cubicBezTo>
                      <a:pt x="273" y="682323"/>
                      <a:pt x="-1441" y="589169"/>
                      <a:pt x="2273" y="496110"/>
                    </a:cubicBezTo>
                    <a:cubicBezTo>
                      <a:pt x="19132" y="452295"/>
                      <a:pt x="57899" y="468773"/>
                      <a:pt x="89332" y="464582"/>
                    </a:cubicBezTo>
                    <a:close/>
                  </a:path>
                </a:pathLst>
              </a:custGeom>
              <a:solidFill>
                <a:srgbClr val="FAECBD"/>
              </a:solidFill>
              <a:ln w="9525" cap="flat">
                <a:noFill/>
                <a:prstDash val="solid"/>
                <a:miter/>
              </a:ln>
            </p:spPr>
            <p:txBody>
              <a:bodyPr rtlCol="0" anchor="ctr"/>
              <a:lstStyle/>
              <a:p>
                <a:endParaRPr lang="en-IN"/>
              </a:p>
            </p:txBody>
          </p:sp>
          <p:sp>
            <p:nvSpPr>
              <p:cNvPr id="450" name="Freeform: Shape 449">
                <a:extLst>
                  <a:ext uri="{FF2B5EF4-FFF2-40B4-BE49-F238E27FC236}">
                    <a16:creationId xmlns:a16="http://schemas.microsoft.com/office/drawing/2014/main" id="{C5668070-45FE-78B4-221F-15BDFBF847C2}"/>
                  </a:ext>
                </a:extLst>
              </p:cNvPr>
              <p:cNvSpPr/>
              <p:nvPr/>
            </p:nvSpPr>
            <p:spPr>
              <a:xfrm>
                <a:off x="9281232" y="2958626"/>
                <a:ext cx="542875" cy="679205"/>
              </a:xfrm>
              <a:custGeom>
                <a:avLst/>
                <a:gdLst>
                  <a:gd name="connsiteX0" fmla="*/ 82318 w 542875"/>
                  <a:gd name="connsiteY0" fmla="*/ 632013 h 679205"/>
                  <a:gd name="connsiteX1" fmla="*/ 24787 w 542875"/>
                  <a:gd name="connsiteY1" fmla="*/ 622011 h 679205"/>
                  <a:gd name="connsiteX2" fmla="*/ 1356 w 542875"/>
                  <a:gd name="connsiteY2" fmla="*/ 560384 h 679205"/>
                  <a:gd name="connsiteX3" fmla="*/ 880 w 542875"/>
                  <a:gd name="connsiteY3" fmla="*/ 262347 h 679205"/>
                  <a:gd name="connsiteX4" fmla="*/ 16119 w 542875"/>
                  <a:gd name="connsiteY4" fmla="*/ 44606 h 679205"/>
                  <a:gd name="connsiteX5" fmla="*/ 175378 w 542875"/>
                  <a:gd name="connsiteY5" fmla="*/ 13364 h 679205"/>
                  <a:gd name="connsiteX6" fmla="*/ 345589 w 542875"/>
                  <a:gd name="connsiteY6" fmla="*/ 18317 h 679205"/>
                  <a:gd name="connsiteX7" fmla="*/ 399596 w 542875"/>
                  <a:gd name="connsiteY7" fmla="*/ 98136 h 679205"/>
                  <a:gd name="connsiteX8" fmla="*/ 440935 w 542875"/>
                  <a:gd name="connsiteY8" fmla="*/ 95660 h 679205"/>
                  <a:gd name="connsiteX9" fmla="*/ 530755 w 542875"/>
                  <a:gd name="connsiteY9" fmla="*/ 64418 h 679205"/>
                  <a:gd name="connsiteX10" fmla="*/ 535709 w 542875"/>
                  <a:gd name="connsiteY10" fmla="*/ 180051 h 679205"/>
                  <a:gd name="connsiteX11" fmla="*/ 457699 w 542875"/>
                  <a:gd name="connsiteY11" fmla="*/ 206054 h 679205"/>
                  <a:gd name="connsiteX12" fmla="*/ 347208 w 542875"/>
                  <a:gd name="connsiteY12" fmla="*/ 270729 h 679205"/>
                  <a:gd name="connsiteX13" fmla="*/ 333207 w 542875"/>
                  <a:gd name="connsiteY13" fmla="*/ 286541 h 679205"/>
                  <a:gd name="connsiteX14" fmla="*/ 286153 w 542875"/>
                  <a:gd name="connsiteY14" fmla="*/ 352073 h 679205"/>
                  <a:gd name="connsiteX15" fmla="*/ 190713 w 542875"/>
                  <a:gd name="connsiteY15" fmla="*/ 394935 h 679205"/>
                  <a:gd name="connsiteX16" fmla="*/ 168234 w 542875"/>
                  <a:gd name="connsiteY16" fmla="*/ 370266 h 679205"/>
                  <a:gd name="connsiteX17" fmla="*/ 125657 w 542875"/>
                  <a:gd name="connsiteY17" fmla="*/ 280350 h 679205"/>
                  <a:gd name="connsiteX18" fmla="*/ 101464 w 542875"/>
                  <a:gd name="connsiteY18" fmla="*/ 264157 h 679205"/>
                  <a:gd name="connsiteX19" fmla="*/ 82794 w 542875"/>
                  <a:gd name="connsiteY19" fmla="*/ 337690 h 679205"/>
                  <a:gd name="connsiteX20" fmla="*/ 116132 w 542875"/>
                  <a:gd name="connsiteY20" fmla="*/ 439131 h 679205"/>
                  <a:gd name="connsiteX21" fmla="*/ 127086 w 542875"/>
                  <a:gd name="connsiteY21" fmla="*/ 439798 h 679205"/>
                  <a:gd name="connsiteX22" fmla="*/ 159280 w 542875"/>
                  <a:gd name="connsiteY22" fmla="*/ 454085 h 679205"/>
                  <a:gd name="connsiteX23" fmla="*/ 247006 w 542875"/>
                  <a:gd name="connsiteY23" fmla="*/ 608962 h 679205"/>
                  <a:gd name="connsiteX24" fmla="*/ 238147 w 542875"/>
                  <a:gd name="connsiteY24" fmla="*/ 625155 h 679205"/>
                  <a:gd name="connsiteX25" fmla="*/ 237481 w 542875"/>
                  <a:gd name="connsiteY25" fmla="*/ 655063 h 679205"/>
                  <a:gd name="connsiteX26" fmla="*/ 206810 w 542875"/>
                  <a:gd name="connsiteY26" fmla="*/ 677923 h 679205"/>
                  <a:gd name="connsiteX27" fmla="*/ 194142 w 542875"/>
                  <a:gd name="connsiteY27" fmla="*/ 636299 h 679205"/>
                  <a:gd name="connsiteX28" fmla="*/ 115466 w 542875"/>
                  <a:gd name="connsiteY28" fmla="*/ 640490 h 679205"/>
                  <a:gd name="connsiteX29" fmla="*/ 82414 w 542875"/>
                  <a:gd name="connsiteY29" fmla="*/ 632013 h 67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42875" h="679205">
                    <a:moveTo>
                      <a:pt x="82318" y="632013"/>
                    </a:moveTo>
                    <a:cubicBezTo>
                      <a:pt x="66507" y="609343"/>
                      <a:pt x="44123" y="624774"/>
                      <a:pt x="24787" y="622011"/>
                    </a:cubicBezTo>
                    <a:cubicBezTo>
                      <a:pt x="-3407" y="609248"/>
                      <a:pt x="1546" y="583245"/>
                      <a:pt x="1356" y="560384"/>
                    </a:cubicBezTo>
                    <a:cubicBezTo>
                      <a:pt x="499" y="461039"/>
                      <a:pt x="1166" y="361693"/>
                      <a:pt x="880" y="262347"/>
                    </a:cubicBezTo>
                    <a:cubicBezTo>
                      <a:pt x="6309" y="189767"/>
                      <a:pt x="-11884" y="115567"/>
                      <a:pt x="16119" y="44606"/>
                    </a:cubicBezTo>
                    <a:cubicBezTo>
                      <a:pt x="72984" y="53178"/>
                      <a:pt x="122323" y="23746"/>
                      <a:pt x="175378" y="13364"/>
                    </a:cubicBezTo>
                    <a:cubicBezTo>
                      <a:pt x="232623" y="-1400"/>
                      <a:pt x="289582" y="-9115"/>
                      <a:pt x="345589" y="18317"/>
                    </a:cubicBezTo>
                    <a:cubicBezTo>
                      <a:pt x="363401" y="44987"/>
                      <a:pt x="376546" y="74895"/>
                      <a:pt x="399596" y="98136"/>
                    </a:cubicBezTo>
                    <a:cubicBezTo>
                      <a:pt x="414074" y="110138"/>
                      <a:pt x="427409" y="100517"/>
                      <a:pt x="440935" y="95660"/>
                    </a:cubicBezTo>
                    <a:cubicBezTo>
                      <a:pt x="470557" y="84230"/>
                      <a:pt x="493036" y="52511"/>
                      <a:pt x="530755" y="64418"/>
                    </a:cubicBezTo>
                    <a:cubicBezTo>
                      <a:pt x="548567" y="102327"/>
                      <a:pt x="543614" y="141094"/>
                      <a:pt x="535709" y="180051"/>
                    </a:cubicBezTo>
                    <a:cubicBezTo>
                      <a:pt x="515420" y="205388"/>
                      <a:pt x="484559" y="202340"/>
                      <a:pt x="457699" y="206054"/>
                    </a:cubicBezTo>
                    <a:cubicBezTo>
                      <a:pt x="410931" y="212531"/>
                      <a:pt x="374831" y="233582"/>
                      <a:pt x="347208" y="270729"/>
                    </a:cubicBezTo>
                    <a:cubicBezTo>
                      <a:pt x="343113" y="276540"/>
                      <a:pt x="338446" y="281778"/>
                      <a:pt x="333207" y="286541"/>
                    </a:cubicBezTo>
                    <a:cubicBezTo>
                      <a:pt x="310251" y="303114"/>
                      <a:pt x="292535" y="320545"/>
                      <a:pt x="286153" y="352073"/>
                    </a:cubicBezTo>
                    <a:cubicBezTo>
                      <a:pt x="270342" y="429892"/>
                      <a:pt x="261674" y="432178"/>
                      <a:pt x="190713" y="394935"/>
                    </a:cubicBezTo>
                    <a:cubicBezTo>
                      <a:pt x="180902" y="388744"/>
                      <a:pt x="173282" y="380743"/>
                      <a:pt x="168234" y="370266"/>
                    </a:cubicBezTo>
                    <a:cubicBezTo>
                      <a:pt x="154709" y="339976"/>
                      <a:pt x="151946" y="304638"/>
                      <a:pt x="125657" y="280350"/>
                    </a:cubicBezTo>
                    <a:cubicBezTo>
                      <a:pt x="118323" y="273873"/>
                      <a:pt x="111084" y="267205"/>
                      <a:pt x="101464" y="264157"/>
                    </a:cubicBezTo>
                    <a:cubicBezTo>
                      <a:pt x="65745" y="281016"/>
                      <a:pt x="76413" y="315211"/>
                      <a:pt x="82794" y="337690"/>
                    </a:cubicBezTo>
                    <a:cubicBezTo>
                      <a:pt x="92319" y="371694"/>
                      <a:pt x="99082" y="407508"/>
                      <a:pt x="116132" y="439131"/>
                    </a:cubicBezTo>
                    <a:cubicBezTo>
                      <a:pt x="119847" y="438750"/>
                      <a:pt x="123466" y="439131"/>
                      <a:pt x="127086" y="439798"/>
                    </a:cubicBezTo>
                    <a:cubicBezTo>
                      <a:pt x="137658" y="445037"/>
                      <a:pt x="148136" y="450085"/>
                      <a:pt x="159280" y="454085"/>
                    </a:cubicBezTo>
                    <a:cubicBezTo>
                      <a:pt x="191570" y="503996"/>
                      <a:pt x="217859" y="557337"/>
                      <a:pt x="247006" y="608962"/>
                    </a:cubicBezTo>
                    <a:cubicBezTo>
                      <a:pt x="247577" y="616010"/>
                      <a:pt x="226146" y="609914"/>
                      <a:pt x="238147" y="625155"/>
                    </a:cubicBezTo>
                    <a:cubicBezTo>
                      <a:pt x="244625" y="633346"/>
                      <a:pt x="241767" y="645062"/>
                      <a:pt x="237481" y="655063"/>
                    </a:cubicBezTo>
                    <a:cubicBezTo>
                      <a:pt x="229766" y="666493"/>
                      <a:pt x="222336" y="684114"/>
                      <a:pt x="206810" y="677923"/>
                    </a:cubicBezTo>
                    <a:cubicBezTo>
                      <a:pt x="190237" y="671255"/>
                      <a:pt x="194332" y="651443"/>
                      <a:pt x="194142" y="636299"/>
                    </a:cubicBezTo>
                    <a:cubicBezTo>
                      <a:pt x="167091" y="624678"/>
                      <a:pt x="141564" y="638013"/>
                      <a:pt x="115466" y="640490"/>
                    </a:cubicBezTo>
                    <a:cubicBezTo>
                      <a:pt x="103178" y="642490"/>
                      <a:pt x="91748" y="641252"/>
                      <a:pt x="82414" y="632013"/>
                    </a:cubicBezTo>
                    <a:close/>
                  </a:path>
                </a:pathLst>
              </a:custGeom>
              <a:solidFill>
                <a:srgbClr val="FBECBE"/>
              </a:solidFill>
              <a:ln w="9525" cap="flat">
                <a:noFill/>
                <a:prstDash val="solid"/>
                <a:miter/>
              </a:ln>
            </p:spPr>
            <p:txBody>
              <a:bodyPr rtlCol="0" anchor="ctr"/>
              <a:lstStyle/>
              <a:p>
                <a:endParaRPr lang="en-IN"/>
              </a:p>
            </p:txBody>
          </p:sp>
          <p:sp>
            <p:nvSpPr>
              <p:cNvPr id="451" name="Freeform: Shape 450">
                <a:extLst>
                  <a:ext uri="{FF2B5EF4-FFF2-40B4-BE49-F238E27FC236}">
                    <a16:creationId xmlns:a16="http://schemas.microsoft.com/office/drawing/2014/main" id="{01816FB3-2C6D-F4F1-495A-9DD774FEB820}"/>
                  </a:ext>
                </a:extLst>
              </p:cNvPr>
              <p:cNvSpPr/>
              <p:nvPr/>
            </p:nvSpPr>
            <p:spPr>
              <a:xfrm>
                <a:off x="9428875" y="3159222"/>
                <a:ext cx="616922" cy="854017"/>
              </a:xfrm>
              <a:custGeom>
                <a:avLst/>
                <a:gdLst>
                  <a:gd name="connsiteX0" fmla="*/ 445406 w 616922"/>
                  <a:gd name="connsiteY0" fmla="*/ 576196 h 854017"/>
                  <a:gd name="connsiteX1" fmla="*/ 386542 w 616922"/>
                  <a:gd name="connsiteY1" fmla="*/ 493233 h 854017"/>
                  <a:gd name="connsiteX2" fmla="*/ 369588 w 616922"/>
                  <a:gd name="connsiteY2" fmla="*/ 456371 h 854017"/>
                  <a:gd name="connsiteX3" fmla="*/ 356253 w 616922"/>
                  <a:gd name="connsiteY3" fmla="*/ 382362 h 854017"/>
                  <a:gd name="connsiteX4" fmla="*/ 320248 w 616922"/>
                  <a:gd name="connsiteY4" fmla="*/ 365884 h 854017"/>
                  <a:gd name="connsiteX5" fmla="*/ 255383 w 616922"/>
                  <a:gd name="connsiteY5" fmla="*/ 364931 h 854017"/>
                  <a:gd name="connsiteX6" fmla="*/ 231951 w 616922"/>
                  <a:gd name="connsiteY6" fmla="*/ 358169 h 854017"/>
                  <a:gd name="connsiteX7" fmla="*/ 230618 w 616922"/>
                  <a:gd name="connsiteY7" fmla="*/ 384648 h 854017"/>
                  <a:gd name="connsiteX8" fmla="*/ 190041 w 616922"/>
                  <a:gd name="connsiteY8" fmla="*/ 463134 h 854017"/>
                  <a:gd name="connsiteX9" fmla="*/ 146226 w 616922"/>
                  <a:gd name="connsiteY9" fmla="*/ 497615 h 854017"/>
                  <a:gd name="connsiteX10" fmla="*/ 25926 w 616922"/>
                  <a:gd name="connsiteY10" fmla="*/ 559622 h 854017"/>
                  <a:gd name="connsiteX11" fmla="*/ 589 w 616922"/>
                  <a:gd name="connsiteY11" fmla="*/ 546764 h 854017"/>
                  <a:gd name="connsiteX12" fmla="*/ 43357 w 616922"/>
                  <a:gd name="connsiteY12" fmla="*/ 502187 h 854017"/>
                  <a:gd name="connsiteX13" fmla="*/ 121461 w 616922"/>
                  <a:gd name="connsiteY13" fmla="*/ 416938 h 854017"/>
                  <a:gd name="connsiteX14" fmla="*/ 122319 w 616922"/>
                  <a:gd name="connsiteY14" fmla="*/ 397983 h 854017"/>
                  <a:gd name="connsiteX15" fmla="*/ 120318 w 616922"/>
                  <a:gd name="connsiteY15" fmla="*/ 288350 h 854017"/>
                  <a:gd name="connsiteX16" fmla="*/ 135463 w 616922"/>
                  <a:gd name="connsiteY16" fmla="*/ 276730 h 854017"/>
                  <a:gd name="connsiteX17" fmla="*/ 156418 w 616922"/>
                  <a:gd name="connsiteY17" fmla="*/ 328355 h 854017"/>
                  <a:gd name="connsiteX18" fmla="*/ 129367 w 616922"/>
                  <a:gd name="connsiteY18" fmla="*/ 269777 h 854017"/>
                  <a:gd name="connsiteX19" fmla="*/ 122033 w 616922"/>
                  <a:gd name="connsiteY19" fmla="*/ 247488 h 854017"/>
                  <a:gd name="connsiteX20" fmla="*/ 235380 w 616922"/>
                  <a:gd name="connsiteY20" fmla="*/ 45272 h 854017"/>
                  <a:gd name="connsiteX21" fmla="*/ 265098 w 616922"/>
                  <a:gd name="connsiteY21" fmla="*/ 10792 h 854017"/>
                  <a:gd name="connsiteX22" fmla="*/ 312819 w 616922"/>
                  <a:gd name="connsiteY22" fmla="*/ 21650 h 854017"/>
                  <a:gd name="connsiteX23" fmla="*/ 290816 w 616922"/>
                  <a:gd name="connsiteY23" fmla="*/ 58036 h 854017"/>
                  <a:gd name="connsiteX24" fmla="*/ 286053 w 616922"/>
                  <a:gd name="connsiteY24" fmla="*/ 100136 h 854017"/>
                  <a:gd name="connsiteX25" fmla="*/ 278814 w 616922"/>
                  <a:gd name="connsiteY25" fmla="*/ 100613 h 854017"/>
                  <a:gd name="connsiteX26" fmla="*/ 282529 w 616922"/>
                  <a:gd name="connsiteY26" fmla="*/ 108042 h 854017"/>
                  <a:gd name="connsiteX27" fmla="*/ 275766 w 616922"/>
                  <a:gd name="connsiteY27" fmla="*/ 168431 h 854017"/>
                  <a:gd name="connsiteX28" fmla="*/ 299960 w 616922"/>
                  <a:gd name="connsiteY28" fmla="*/ 193100 h 854017"/>
                  <a:gd name="connsiteX29" fmla="*/ 308914 w 616922"/>
                  <a:gd name="connsiteY29" fmla="*/ 211960 h 854017"/>
                  <a:gd name="connsiteX30" fmla="*/ 383780 w 616922"/>
                  <a:gd name="connsiteY30" fmla="*/ 282731 h 854017"/>
                  <a:gd name="connsiteX31" fmla="*/ 449312 w 616922"/>
                  <a:gd name="connsiteY31" fmla="*/ 391411 h 854017"/>
                  <a:gd name="connsiteX32" fmla="*/ 462933 w 616922"/>
                  <a:gd name="connsiteY32" fmla="*/ 377409 h 854017"/>
                  <a:gd name="connsiteX33" fmla="*/ 507795 w 616922"/>
                  <a:gd name="connsiteY33" fmla="*/ 370837 h 854017"/>
                  <a:gd name="connsiteX34" fmla="*/ 551706 w 616922"/>
                  <a:gd name="connsiteY34" fmla="*/ 489423 h 854017"/>
                  <a:gd name="connsiteX35" fmla="*/ 576757 w 616922"/>
                  <a:gd name="connsiteY35" fmla="*/ 462658 h 854017"/>
                  <a:gd name="connsiteX36" fmla="*/ 616856 w 616922"/>
                  <a:gd name="connsiteY36" fmla="*/ 582292 h 854017"/>
                  <a:gd name="connsiteX37" fmla="*/ 608570 w 616922"/>
                  <a:gd name="connsiteY37" fmla="*/ 727358 h 854017"/>
                  <a:gd name="connsiteX38" fmla="*/ 574947 w 616922"/>
                  <a:gd name="connsiteY38" fmla="*/ 777650 h 854017"/>
                  <a:gd name="connsiteX39" fmla="*/ 417974 w 616922"/>
                  <a:gd name="connsiteY39" fmla="*/ 845087 h 854017"/>
                  <a:gd name="connsiteX40" fmla="*/ 399973 w 616922"/>
                  <a:gd name="connsiteY40" fmla="*/ 850516 h 854017"/>
                  <a:gd name="connsiteX41" fmla="*/ 379780 w 616922"/>
                  <a:gd name="connsiteY41" fmla="*/ 850516 h 854017"/>
                  <a:gd name="connsiteX42" fmla="*/ 416831 w 616922"/>
                  <a:gd name="connsiteY42" fmla="*/ 814130 h 854017"/>
                  <a:gd name="connsiteX43" fmla="*/ 435120 w 616922"/>
                  <a:gd name="connsiteY43" fmla="*/ 809463 h 854017"/>
                  <a:gd name="connsiteX44" fmla="*/ 468362 w 616922"/>
                  <a:gd name="connsiteY44" fmla="*/ 714213 h 854017"/>
                  <a:gd name="connsiteX45" fmla="*/ 461218 w 616922"/>
                  <a:gd name="connsiteY45" fmla="*/ 703259 h 854017"/>
                  <a:gd name="connsiteX46" fmla="*/ 451883 w 616922"/>
                  <a:gd name="connsiteY46" fmla="*/ 579149 h 854017"/>
                  <a:gd name="connsiteX47" fmla="*/ 450264 w 616922"/>
                  <a:gd name="connsiteY47" fmla="*/ 576101 h 854017"/>
                  <a:gd name="connsiteX48" fmla="*/ 445597 w 616922"/>
                  <a:gd name="connsiteY48" fmla="*/ 576482 h 85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16922" h="854017">
                    <a:moveTo>
                      <a:pt x="445406" y="576196"/>
                    </a:moveTo>
                    <a:cubicBezTo>
                      <a:pt x="429405" y="546002"/>
                      <a:pt x="418737" y="512283"/>
                      <a:pt x="386542" y="493233"/>
                    </a:cubicBezTo>
                    <a:cubicBezTo>
                      <a:pt x="373397" y="485423"/>
                      <a:pt x="368540" y="471516"/>
                      <a:pt x="369588" y="456371"/>
                    </a:cubicBezTo>
                    <a:cubicBezTo>
                      <a:pt x="371302" y="430463"/>
                      <a:pt x="361873" y="406841"/>
                      <a:pt x="356253" y="382362"/>
                    </a:cubicBezTo>
                    <a:cubicBezTo>
                      <a:pt x="350919" y="359121"/>
                      <a:pt x="345775" y="347691"/>
                      <a:pt x="320248" y="365884"/>
                    </a:cubicBezTo>
                    <a:cubicBezTo>
                      <a:pt x="300532" y="379886"/>
                      <a:pt x="276624" y="385220"/>
                      <a:pt x="255383" y="364931"/>
                    </a:cubicBezTo>
                    <a:cubicBezTo>
                      <a:pt x="248716" y="358645"/>
                      <a:pt x="242143" y="349406"/>
                      <a:pt x="231951" y="358169"/>
                    </a:cubicBezTo>
                    <a:cubicBezTo>
                      <a:pt x="223093" y="365789"/>
                      <a:pt x="228046" y="375790"/>
                      <a:pt x="230618" y="384648"/>
                    </a:cubicBezTo>
                    <a:cubicBezTo>
                      <a:pt x="241762" y="423605"/>
                      <a:pt x="236047" y="453609"/>
                      <a:pt x="190041" y="463134"/>
                    </a:cubicBezTo>
                    <a:cubicBezTo>
                      <a:pt x="169848" y="467325"/>
                      <a:pt x="160133" y="485423"/>
                      <a:pt x="146226" y="497615"/>
                    </a:cubicBezTo>
                    <a:cubicBezTo>
                      <a:pt x="111079" y="528190"/>
                      <a:pt x="60311" y="527047"/>
                      <a:pt x="25926" y="559622"/>
                    </a:cubicBezTo>
                    <a:cubicBezTo>
                      <a:pt x="13448" y="571433"/>
                      <a:pt x="10591" y="548573"/>
                      <a:pt x="589" y="546764"/>
                    </a:cubicBezTo>
                    <a:cubicBezTo>
                      <a:pt x="-4364" y="513712"/>
                      <a:pt x="22973" y="510283"/>
                      <a:pt x="43357" y="502187"/>
                    </a:cubicBezTo>
                    <a:cubicBezTo>
                      <a:pt x="83552" y="486185"/>
                      <a:pt x="110317" y="458848"/>
                      <a:pt x="121461" y="416938"/>
                    </a:cubicBezTo>
                    <a:cubicBezTo>
                      <a:pt x="120223" y="410556"/>
                      <a:pt x="119842" y="404174"/>
                      <a:pt x="122319" y="397983"/>
                    </a:cubicBezTo>
                    <a:cubicBezTo>
                      <a:pt x="139178" y="361121"/>
                      <a:pt x="130224" y="324736"/>
                      <a:pt x="120318" y="288350"/>
                    </a:cubicBezTo>
                    <a:cubicBezTo>
                      <a:pt x="123652" y="282254"/>
                      <a:pt x="128510" y="278063"/>
                      <a:pt x="135463" y="276730"/>
                    </a:cubicBezTo>
                    <a:cubicBezTo>
                      <a:pt x="168801" y="286826"/>
                      <a:pt x="152608" y="312449"/>
                      <a:pt x="156418" y="328355"/>
                    </a:cubicBezTo>
                    <a:cubicBezTo>
                      <a:pt x="158704" y="306829"/>
                      <a:pt x="162991" y="281207"/>
                      <a:pt x="129367" y="269777"/>
                    </a:cubicBezTo>
                    <a:cubicBezTo>
                      <a:pt x="124795" y="263014"/>
                      <a:pt x="122605" y="255489"/>
                      <a:pt x="122033" y="247488"/>
                    </a:cubicBezTo>
                    <a:cubicBezTo>
                      <a:pt x="118032" y="193862"/>
                      <a:pt x="186041" y="72800"/>
                      <a:pt x="235380" y="45272"/>
                    </a:cubicBezTo>
                    <a:cubicBezTo>
                      <a:pt x="252430" y="40034"/>
                      <a:pt x="252335" y="20317"/>
                      <a:pt x="265098" y="10792"/>
                    </a:cubicBezTo>
                    <a:cubicBezTo>
                      <a:pt x="286816" y="-5591"/>
                      <a:pt x="295959" y="-4353"/>
                      <a:pt x="312819" y="21650"/>
                    </a:cubicBezTo>
                    <a:cubicBezTo>
                      <a:pt x="291101" y="25175"/>
                      <a:pt x="275671" y="33271"/>
                      <a:pt x="290816" y="58036"/>
                    </a:cubicBezTo>
                    <a:cubicBezTo>
                      <a:pt x="300626" y="74133"/>
                      <a:pt x="296150" y="87087"/>
                      <a:pt x="286053" y="100136"/>
                    </a:cubicBezTo>
                    <a:cubicBezTo>
                      <a:pt x="283291" y="97660"/>
                      <a:pt x="279957" y="97469"/>
                      <a:pt x="278814" y="100613"/>
                    </a:cubicBezTo>
                    <a:cubicBezTo>
                      <a:pt x="277862" y="103089"/>
                      <a:pt x="280243" y="106042"/>
                      <a:pt x="282529" y="108042"/>
                    </a:cubicBezTo>
                    <a:cubicBezTo>
                      <a:pt x="272909" y="127378"/>
                      <a:pt x="275862" y="148142"/>
                      <a:pt x="275766" y="168431"/>
                    </a:cubicBezTo>
                    <a:cubicBezTo>
                      <a:pt x="275766" y="182718"/>
                      <a:pt x="276624" y="182051"/>
                      <a:pt x="299960" y="193100"/>
                    </a:cubicBezTo>
                    <a:cubicBezTo>
                      <a:pt x="304913" y="195482"/>
                      <a:pt x="306627" y="205292"/>
                      <a:pt x="308914" y="211960"/>
                    </a:cubicBezTo>
                    <a:cubicBezTo>
                      <a:pt x="321772" y="248345"/>
                      <a:pt x="339108" y="275206"/>
                      <a:pt x="383780" y="282731"/>
                    </a:cubicBezTo>
                    <a:cubicBezTo>
                      <a:pt x="433024" y="290922"/>
                      <a:pt x="449597" y="325307"/>
                      <a:pt x="449312" y="391411"/>
                    </a:cubicBezTo>
                    <a:cubicBezTo>
                      <a:pt x="460456" y="393221"/>
                      <a:pt x="461028" y="383791"/>
                      <a:pt x="462933" y="377409"/>
                    </a:cubicBezTo>
                    <a:cubicBezTo>
                      <a:pt x="473505" y="343500"/>
                      <a:pt x="487317" y="349501"/>
                      <a:pt x="507795" y="370837"/>
                    </a:cubicBezTo>
                    <a:cubicBezTo>
                      <a:pt x="539323" y="403698"/>
                      <a:pt x="549038" y="443703"/>
                      <a:pt x="551706" y="489423"/>
                    </a:cubicBezTo>
                    <a:cubicBezTo>
                      <a:pt x="570280" y="487709"/>
                      <a:pt x="561898" y="467039"/>
                      <a:pt x="576757" y="462658"/>
                    </a:cubicBezTo>
                    <a:cubicBezTo>
                      <a:pt x="608380" y="495710"/>
                      <a:pt x="616190" y="538953"/>
                      <a:pt x="616856" y="582292"/>
                    </a:cubicBezTo>
                    <a:cubicBezTo>
                      <a:pt x="617619" y="630584"/>
                      <a:pt x="611618" y="679066"/>
                      <a:pt x="608570" y="727358"/>
                    </a:cubicBezTo>
                    <a:cubicBezTo>
                      <a:pt x="607046" y="750599"/>
                      <a:pt x="587805" y="771649"/>
                      <a:pt x="574947" y="777650"/>
                    </a:cubicBezTo>
                    <a:cubicBezTo>
                      <a:pt x="523607" y="801748"/>
                      <a:pt x="483126" y="853088"/>
                      <a:pt x="417974" y="845087"/>
                    </a:cubicBezTo>
                    <a:cubicBezTo>
                      <a:pt x="412260" y="844420"/>
                      <a:pt x="405973" y="848516"/>
                      <a:pt x="399973" y="850516"/>
                    </a:cubicBezTo>
                    <a:cubicBezTo>
                      <a:pt x="393210" y="855374"/>
                      <a:pt x="386447" y="854993"/>
                      <a:pt x="379780" y="850516"/>
                    </a:cubicBezTo>
                    <a:cubicBezTo>
                      <a:pt x="377875" y="823941"/>
                      <a:pt x="401116" y="822894"/>
                      <a:pt x="416831" y="814130"/>
                    </a:cubicBezTo>
                    <a:cubicBezTo>
                      <a:pt x="422737" y="812130"/>
                      <a:pt x="429024" y="811178"/>
                      <a:pt x="435120" y="809463"/>
                    </a:cubicBezTo>
                    <a:cubicBezTo>
                      <a:pt x="495317" y="792699"/>
                      <a:pt x="502747" y="771363"/>
                      <a:pt x="468362" y="714213"/>
                    </a:cubicBezTo>
                    <a:cubicBezTo>
                      <a:pt x="465409" y="710879"/>
                      <a:pt x="463028" y="707260"/>
                      <a:pt x="461218" y="703259"/>
                    </a:cubicBezTo>
                    <a:cubicBezTo>
                      <a:pt x="442073" y="663064"/>
                      <a:pt x="445026" y="621249"/>
                      <a:pt x="451883" y="579149"/>
                    </a:cubicBezTo>
                    <a:cubicBezTo>
                      <a:pt x="452074" y="578196"/>
                      <a:pt x="451026" y="576386"/>
                      <a:pt x="450264" y="576101"/>
                    </a:cubicBezTo>
                    <a:cubicBezTo>
                      <a:pt x="448836" y="575720"/>
                      <a:pt x="447216" y="576291"/>
                      <a:pt x="445597" y="576482"/>
                    </a:cubicBezTo>
                    <a:close/>
                  </a:path>
                </a:pathLst>
              </a:custGeom>
              <a:solidFill>
                <a:srgbClr val="B3B3B6"/>
              </a:solidFill>
              <a:ln w="9525" cap="flat">
                <a:noFill/>
                <a:prstDash val="solid"/>
                <a:miter/>
              </a:ln>
            </p:spPr>
            <p:txBody>
              <a:bodyPr rtlCol="0" anchor="ctr"/>
              <a:lstStyle/>
              <a:p>
                <a:endParaRPr lang="en-IN"/>
              </a:p>
            </p:txBody>
          </p:sp>
          <p:sp>
            <p:nvSpPr>
              <p:cNvPr id="452" name="Freeform: Shape 451">
                <a:extLst>
                  <a:ext uri="{FF2B5EF4-FFF2-40B4-BE49-F238E27FC236}">
                    <a16:creationId xmlns:a16="http://schemas.microsoft.com/office/drawing/2014/main" id="{09E8C3A5-E1A4-8780-E01D-370250C3929B}"/>
                  </a:ext>
                </a:extLst>
              </p:cNvPr>
              <p:cNvSpPr/>
              <p:nvPr/>
            </p:nvSpPr>
            <p:spPr>
              <a:xfrm>
                <a:off x="10330076" y="3104101"/>
                <a:ext cx="378094" cy="390597"/>
              </a:xfrm>
              <a:custGeom>
                <a:avLst/>
                <a:gdLst>
                  <a:gd name="connsiteX0" fmla="*/ 295727 w 378094"/>
                  <a:gd name="connsiteY0" fmla="*/ 213836 h 390597"/>
                  <a:gd name="connsiteX1" fmla="*/ 275058 w 378094"/>
                  <a:gd name="connsiteY1" fmla="*/ 220028 h 390597"/>
                  <a:gd name="connsiteX2" fmla="*/ 286107 w 378094"/>
                  <a:gd name="connsiteY2" fmla="*/ 167735 h 390597"/>
                  <a:gd name="connsiteX3" fmla="*/ 240292 w 378094"/>
                  <a:gd name="connsiteY3" fmla="*/ 266129 h 390597"/>
                  <a:gd name="connsiteX4" fmla="*/ 241435 w 378094"/>
                  <a:gd name="connsiteY4" fmla="*/ 275368 h 390597"/>
                  <a:gd name="connsiteX5" fmla="*/ 152852 w 378094"/>
                  <a:gd name="connsiteY5" fmla="*/ 387763 h 390597"/>
                  <a:gd name="connsiteX6" fmla="*/ 100370 w 378094"/>
                  <a:gd name="connsiteY6" fmla="*/ 356616 h 390597"/>
                  <a:gd name="connsiteX7" fmla="*/ 51316 w 378094"/>
                  <a:gd name="connsiteY7" fmla="*/ 315944 h 390597"/>
                  <a:gd name="connsiteX8" fmla="*/ 33695 w 378094"/>
                  <a:gd name="connsiteY8" fmla="*/ 287274 h 390597"/>
                  <a:gd name="connsiteX9" fmla="*/ 62079 w 378094"/>
                  <a:gd name="connsiteY9" fmla="*/ 252698 h 390597"/>
                  <a:gd name="connsiteX10" fmla="*/ 104751 w 378094"/>
                  <a:gd name="connsiteY10" fmla="*/ 215075 h 390597"/>
                  <a:gd name="connsiteX11" fmla="*/ 129992 w 378094"/>
                  <a:gd name="connsiteY11" fmla="*/ 119825 h 390597"/>
                  <a:gd name="connsiteX12" fmla="*/ 127230 w 378094"/>
                  <a:gd name="connsiteY12" fmla="*/ 110395 h 390597"/>
                  <a:gd name="connsiteX13" fmla="*/ 128945 w 378094"/>
                  <a:gd name="connsiteY13" fmla="*/ 113824 h 390597"/>
                  <a:gd name="connsiteX14" fmla="*/ 34933 w 378094"/>
                  <a:gd name="connsiteY14" fmla="*/ 207454 h 390597"/>
                  <a:gd name="connsiteX15" fmla="*/ 4739 w 378094"/>
                  <a:gd name="connsiteY15" fmla="*/ 156686 h 390597"/>
                  <a:gd name="connsiteX16" fmla="*/ 22455 w 378094"/>
                  <a:gd name="connsiteY16" fmla="*/ 136017 h 390597"/>
                  <a:gd name="connsiteX17" fmla="*/ 41314 w 378094"/>
                  <a:gd name="connsiteY17" fmla="*/ 136303 h 390597"/>
                  <a:gd name="connsiteX18" fmla="*/ 92368 w 378094"/>
                  <a:gd name="connsiteY18" fmla="*/ 66770 h 390597"/>
                  <a:gd name="connsiteX19" fmla="*/ 72366 w 378094"/>
                  <a:gd name="connsiteY19" fmla="*/ 0 h 390597"/>
                  <a:gd name="connsiteX20" fmla="*/ 255532 w 378094"/>
                  <a:gd name="connsiteY20" fmla="*/ 107918 h 390597"/>
                  <a:gd name="connsiteX21" fmla="*/ 364498 w 378094"/>
                  <a:gd name="connsiteY21" fmla="*/ 230886 h 390597"/>
                  <a:gd name="connsiteX22" fmla="*/ 370022 w 378094"/>
                  <a:gd name="connsiteY22" fmla="*/ 236696 h 390597"/>
                  <a:gd name="connsiteX23" fmla="*/ 364593 w 378094"/>
                  <a:gd name="connsiteY23" fmla="*/ 334804 h 390597"/>
                  <a:gd name="connsiteX24" fmla="*/ 329350 w 378094"/>
                  <a:gd name="connsiteY24" fmla="*/ 297085 h 390597"/>
                  <a:gd name="connsiteX25" fmla="*/ 306205 w 378094"/>
                  <a:gd name="connsiteY25" fmla="*/ 207550 h 390597"/>
                  <a:gd name="connsiteX26" fmla="*/ 295823 w 378094"/>
                  <a:gd name="connsiteY26" fmla="*/ 213932 h 3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8094" h="390597">
                    <a:moveTo>
                      <a:pt x="295727" y="213836"/>
                    </a:moveTo>
                    <a:cubicBezTo>
                      <a:pt x="287345" y="210693"/>
                      <a:pt x="292013" y="251460"/>
                      <a:pt x="275058" y="220028"/>
                    </a:cubicBezTo>
                    <a:cubicBezTo>
                      <a:pt x="267343" y="205740"/>
                      <a:pt x="266866" y="191453"/>
                      <a:pt x="286107" y="167735"/>
                    </a:cubicBezTo>
                    <a:cubicBezTo>
                      <a:pt x="246197" y="197929"/>
                      <a:pt x="232291" y="234982"/>
                      <a:pt x="240292" y="266129"/>
                    </a:cubicBezTo>
                    <a:cubicBezTo>
                      <a:pt x="241054" y="269081"/>
                      <a:pt x="241435" y="272320"/>
                      <a:pt x="241435" y="275368"/>
                    </a:cubicBezTo>
                    <a:cubicBezTo>
                      <a:pt x="241435" y="295846"/>
                      <a:pt x="173426" y="381286"/>
                      <a:pt x="152852" y="387763"/>
                    </a:cubicBezTo>
                    <a:cubicBezTo>
                      <a:pt x="123230" y="397097"/>
                      <a:pt x="104656" y="382524"/>
                      <a:pt x="100370" y="356616"/>
                    </a:cubicBezTo>
                    <a:cubicBezTo>
                      <a:pt x="95226" y="325850"/>
                      <a:pt x="81986" y="310610"/>
                      <a:pt x="51316" y="315944"/>
                    </a:cubicBezTo>
                    <a:cubicBezTo>
                      <a:pt x="18073" y="321659"/>
                      <a:pt x="35218" y="299371"/>
                      <a:pt x="33695" y="287274"/>
                    </a:cubicBezTo>
                    <a:cubicBezTo>
                      <a:pt x="35314" y="269272"/>
                      <a:pt x="48077" y="260509"/>
                      <a:pt x="62079" y="252698"/>
                    </a:cubicBezTo>
                    <a:cubicBezTo>
                      <a:pt x="82558" y="247174"/>
                      <a:pt x="104561" y="243554"/>
                      <a:pt x="104751" y="215075"/>
                    </a:cubicBezTo>
                    <a:cubicBezTo>
                      <a:pt x="109799" y="179356"/>
                      <a:pt x="130850" y="147733"/>
                      <a:pt x="129992" y="119825"/>
                    </a:cubicBezTo>
                    <a:cubicBezTo>
                      <a:pt x="132564" y="104680"/>
                      <a:pt x="120943" y="111442"/>
                      <a:pt x="127230" y="110395"/>
                    </a:cubicBezTo>
                    <a:cubicBezTo>
                      <a:pt x="128659" y="110109"/>
                      <a:pt x="129231" y="111347"/>
                      <a:pt x="128945" y="113824"/>
                    </a:cubicBezTo>
                    <a:cubicBezTo>
                      <a:pt x="121325" y="186500"/>
                      <a:pt x="102275" y="201359"/>
                      <a:pt x="34933" y="207454"/>
                    </a:cubicBezTo>
                    <a:cubicBezTo>
                      <a:pt x="-20407" y="212503"/>
                      <a:pt x="7215" y="177927"/>
                      <a:pt x="4739" y="156686"/>
                    </a:cubicBezTo>
                    <a:cubicBezTo>
                      <a:pt x="8263" y="147733"/>
                      <a:pt x="13216" y="140017"/>
                      <a:pt x="22455" y="136017"/>
                    </a:cubicBezTo>
                    <a:cubicBezTo>
                      <a:pt x="28741" y="136017"/>
                      <a:pt x="35028" y="135636"/>
                      <a:pt x="41314" y="136303"/>
                    </a:cubicBezTo>
                    <a:cubicBezTo>
                      <a:pt x="96274" y="142304"/>
                      <a:pt x="108561" y="126206"/>
                      <a:pt x="92368" y="66770"/>
                    </a:cubicBezTo>
                    <a:cubicBezTo>
                      <a:pt x="86368" y="44672"/>
                      <a:pt x="77415" y="23336"/>
                      <a:pt x="72366" y="0"/>
                    </a:cubicBezTo>
                    <a:cubicBezTo>
                      <a:pt x="124658" y="52388"/>
                      <a:pt x="190381" y="80200"/>
                      <a:pt x="255532" y="107918"/>
                    </a:cubicBezTo>
                    <a:cubicBezTo>
                      <a:pt x="312301" y="132112"/>
                      <a:pt x="338971" y="180404"/>
                      <a:pt x="364498" y="230886"/>
                    </a:cubicBezTo>
                    <a:cubicBezTo>
                      <a:pt x="366307" y="232791"/>
                      <a:pt x="368117" y="234791"/>
                      <a:pt x="370022" y="236696"/>
                    </a:cubicBezTo>
                    <a:cubicBezTo>
                      <a:pt x="378976" y="270034"/>
                      <a:pt x="384405" y="303181"/>
                      <a:pt x="364593" y="334804"/>
                    </a:cubicBezTo>
                    <a:cubicBezTo>
                      <a:pt x="335542" y="338518"/>
                      <a:pt x="333161" y="316325"/>
                      <a:pt x="329350" y="297085"/>
                    </a:cubicBezTo>
                    <a:cubicBezTo>
                      <a:pt x="323350" y="266700"/>
                      <a:pt x="317349" y="236220"/>
                      <a:pt x="306205" y="207550"/>
                    </a:cubicBezTo>
                    <a:cubicBezTo>
                      <a:pt x="302014" y="196787"/>
                      <a:pt x="302585" y="216694"/>
                      <a:pt x="295823" y="213932"/>
                    </a:cubicBezTo>
                    <a:close/>
                  </a:path>
                </a:pathLst>
              </a:custGeom>
              <a:solidFill>
                <a:srgbClr val="D19936"/>
              </a:solidFill>
              <a:ln w="9525"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98C86B18-DB38-7D25-23E6-6381258103C7}"/>
                  </a:ext>
                </a:extLst>
              </p:cNvPr>
              <p:cNvSpPr/>
              <p:nvPr/>
            </p:nvSpPr>
            <p:spPr>
              <a:xfrm>
                <a:off x="9678516" y="2556094"/>
                <a:ext cx="208147" cy="349960"/>
              </a:xfrm>
              <a:custGeom>
                <a:avLst/>
                <a:gdLst>
                  <a:gd name="connsiteX0" fmla="*/ 208148 w 208147"/>
                  <a:gd name="connsiteY0" fmla="*/ 85378 h 349960"/>
                  <a:gd name="connsiteX1" fmla="*/ 207005 w 208147"/>
                  <a:gd name="connsiteY1" fmla="*/ 113477 h 349960"/>
                  <a:gd name="connsiteX2" fmla="*/ 205005 w 208147"/>
                  <a:gd name="connsiteY2" fmla="*/ 119859 h 349960"/>
                  <a:gd name="connsiteX3" fmla="*/ 155379 w 208147"/>
                  <a:gd name="connsiteY3" fmla="*/ 134242 h 349960"/>
                  <a:gd name="connsiteX4" fmla="*/ 56605 w 208147"/>
                  <a:gd name="connsiteY4" fmla="*/ 167008 h 349960"/>
                  <a:gd name="connsiteX5" fmla="*/ 49937 w 208147"/>
                  <a:gd name="connsiteY5" fmla="*/ 192916 h 349960"/>
                  <a:gd name="connsiteX6" fmla="*/ 49747 w 208147"/>
                  <a:gd name="connsiteY6" fmla="*/ 300739 h 349960"/>
                  <a:gd name="connsiteX7" fmla="*/ 50319 w 208147"/>
                  <a:gd name="connsiteY7" fmla="*/ 183200 h 349960"/>
                  <a:gd name="connsiteX8" fmla="*/ 129948 w 208147"/>
                  <a:gd name="connsiteY8" fmla="*/ 135575 h 349960"/>
                  <a:gd name="connsiteX9" fmla="*/ 162618 w 208147"/>
                  <a:gd name="connsiteY9" fmla="*/ 161959 h 349960"/>
                  <a:gd name="connsiteX10" fmla="*/ 180621 w 208147"/>
                  <a:gd name="connsiteY10" fmla="*/ 229396 h 349960"/>
                  <a:gd name="connsiteX11" fmla="*/ 133281 w 208147"/>
                  <a:gd name="connsiteY11" fmla="*/ 316074 h 349960"/>
                  <a:gd name="connsiteX12" fmla="*/ 26696 w 208147"/>
                  <a:gd name="connsiteY12" fmla="*/ 349221 h 349960"/>
                  <a:gd name="connsiteX13" fmla="*/ 122 w 208147"/>
                  <a:gd name="connsiteY13" fmla="*/ 315979 h 349960"/>
                  <a:gd name="connsiteX14" fmla="*/ 9932 w 208147"/>
                  <a:gd name="connsiteY14" fmla="*/ 291499 h 349960"/>
                  <a:gd name="connsiteX15" fmla="*/ 19743 w 208147"/>
                  <a:gd name="connsiteY15" fmla="*/ 183295 h 349960"/>
                  <a:gd name="connsiteX16" fmla="*/ 18220 w 208147"/>
                  <a:gd name="connsiteY16" fmla="*/ 163674 h 349960"/>
                  <a:gd name="connsiteX17" fmla="*/ 23172 w 208147"/>
                  <a:gd name="connsiteY17" fmla="*/ 112525 h 349960"/>
                  <a:gd name="connsiteX18" fmla="*/ 65273 w 208147"/>
                  <a:gd name="connsiteY18" fmla="*/ 99475 h 349960"/>
                  <a:gd name="connsiteX19" fmla="*/ 71655 w 208147"/>
                  <a:gd name="connsiteY19" fmla="*/ 89284 h 349960"/>
                  <a:gd name="connsiteX20" fmla="*/ 127471 w 208147"/>
                  <a:gd name="connsiteY20" fmla="*/ 61090 h 349960"/>
                  <a:gd name="connsiteX21" fmla="*/ 129376 w 208147"/>
                  <a:gd name="connsiteY21" fmla="*/ 44421 h 349960"/>
                  <a:gd name="connsiteX22" fmla="*/ 78417 w 208147"/>
                  <a:gd name="connsiteY22" fmla="*/ 51184 h 349960"/>
                  <a:gd name="connsiteX23" fmla="*/ 27935 w 208147"/>
                  <a:gd name="connsiteY23" fmla="*/ 51184 h 349960"/>
                  <a:gd name="connsiteX24" fmla="*/ 23268 w 208147"/>
                  <a:gd name="connsiteY24" fmla="*/ 39277 h 349960"/>
                  <a:gd name="connsiteX25" fmla="*/ 63463 w 208147"/>
                  <a:gd name="connsiteY25" fmla="*/ 9369 h 349960"/>
                  <a:gd name="connsiteX26" fmla="*/ 92515 w 208147"/>
                  <a:gd name="connsiteY26" fmla="*/ 9083 h 349960"/>
                  <a:gd name="connsiteX27" fmla="*/ 149855 w 208147"/>
                  <a:gd name="connsiteY27" fmla="*/ 1558 h 349960"/>
                  <a:gd name="connsiteX28" fmla="*/ 179859 w 208147"/>
                  <a:gd name="connsiteY28" fmla="*/ 15846 h 349960"/>
                  <a:gd name="connsiteX29" fmla="*/ 208148 w 208147"/>
                  <a:gd name="connsiteY29" fmla="*/ 85664 h 34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8147" h="349960">
                    <a:moveTo>
                      <a:pt x="208148" y="85378"/>
                    </a:moveTo>
                    <a:cubicBezTo>
                      <a:pt x="207767" y="94713"/>
                      <a:pt x="207386" y="104143"/>
                      <a:pt x="207005" y="113477"/>
                    </a:cubicBezTo>
                    <a:cubicBezTo>
                      <a:pt x="206338" y="115573"/>
                      <a:pt x="205672" y="117668"/>
                      <a:pt x="205005" y="119859"/>
                    </a:cubicBezTo>
                    <a:cubicBezTo>
                      <a:pt x="191860" y="136337"/>
                      <a:pt x="176144" y="138623"/>
                      <a:pt x="155379" y="134242"/>
                    </a:cubicBezTo>
                    <a:cubicBezTo>
                      <a:pt x="117184" y="126241"/>
                      <a:pt x="86895" y="148529"/>
                      <a:pt x="56605" y="167008"/>
                    </a:cubicBezTo>
                    <a:cubicBezTo>
                      <a:pt x="47747" y="172342"/>
                      <a:pt x="50128" y="183676"/>
                      <a:pt x="49937" y="192916"/>
                    </a:cubicBezTo>
                    <a:cubicBezTo>
                      <a:pt x="49747" y="228920"/>
                      <a:pt x="50509" y="264829"/>
                      <a:pt x="49747" y="300739"/>
                    </a:cubicBezTo>
                    <a:cubicBezTo>
                      <a:pt x="50414" y="261591"/>
                      <a:pt x="49937" y="222348"/>
                      <a:pt x="50319" y="183200"/>
                    </a:cubicBezTo>
                    <a:cubicBezTo>
                      <a:pt x="64987" y="147767"/>
                      <a:pt x="99468" y="143862"/>
                      <a:pt x="129948" y="135575"/>
                    </a:cubicBezTo>
                    <a:cubicBezTo>
                      <a:pt x="148616" y="130527"/>
                      <a:pt x="157094" y="146529"/>
                      <a:pt x="162618" y="161959"/>
                    </a:cubicBezTo>
                    <a:cubicBezTo>
                      <a:pt x="170524" y="183962"/>
                      <a:pt x="173477" y="207298"/>
                      <a:pt x="180621" y="229396"/>
                    </a:cubicBezTo>
                    <a:cubicBezTo>
                      <a:pt x="201195" y="293785"/>
                      <a:pt x="201671" y="295309"/>
                      <a:pt x="133281" y="316074"/>
                    </a:cubicBezTo>
                    <a:cubicBezTo>
                      <a:pt x="97658" y="326932"/>
                      <a:pt x="67273" y="354841"/>
                      <a:pt x="26696" y="349221"/>
                    </a:cubicBezTo>
                    <a:cubicBezTo>
                      <a:pt x="10885" y="343696"/>
                      <a:pt x="3455" y="331504"/>
                      <a:pt x="122" y="315979"/>
                    </a:cubicBezTo>
                    <a:cubicBezTo>
                      <a:pt x="-545" y="306263"/>
                      <a:pt x="1360" y="297500"/>
                      <a:pt x="9932" y="291499"/>
                    </a:cubicBezTo>
                    <a:cubicBezTo>
                      <a:pt x="39079" y="257781"/>
                      <a:pt x="19743" y="219586"/>
                      <a:pt x="19743" y="183295"/>
                    </a:cubicBezTo>
                    <a:cubicBezTo>
                      <a:pt x="18410" y="176818"/>
                      <a:pt x="18029" y="170246"/>
                      <a:pt x="18220" y="163674"/>
                    </a:cubicBezTo>
                    <a:cubicBezTo>
                      <a:pt x="19553" y="146624"/>
                      <a:pt x="12409" y="128622"/>
                      <a:pt x="23172" y="112525"/>
                    </a:cubicBezTo>
                    <a:cubicBezTo>
                      <a:pt x="35269" y="102047"/>
                      <a:pt x="50414" y="98809"/>
                      <a:pt x="65273" y="99475"/>
                    </a:cubicBezTo>
                    <a:cubicBezTo>
                      <a:pt x="77274" y="99952"/>
                      <a:pt x="76989" y="97475"/>
                      <a:pt x="71655" y="89284"/>
                    </a:cubicBezTo>
                    <a:cubicBezTo>
                      <a:pt x="84799" y="68900"/>
                      <a:pt x="109469" y="71472"/>
                      <a:pt x="127471" y="61090"/>
                    </a:cubicBezTo>
                    <a:cubicBezTo>
                      <a:pt x="136139" y="56232"/>
                      <a:pt x="146712" y="48707"/>
                      <a:pt x="129376" y="44421"/>
                    </a:cubicBezTo>
                    <a:cubicBezTo>
                      <a:pt x="112898" y="40230"/>
                      <a:pt x="95467" y="48707"/>
                      <a:pt x="78417" y="51184"/>
                    </a:cubicBezTo>
                    <a:cubicBezTo>
                      <a:pt x="61558" y="53660"/>
                      <a:pt x="44794" y="61090"/>
                      <a:pt x="27935" y="51184"/>
                    </a:cubicBezTo>
                    <a:cubicBezTo>
                      <a:pt x="24506" y="47945"/>
                      <a:pt x="22982" y="43945"/>
                      <a:pt x="23268" y="39277"/>
                    </a:cubicBezTo>
                    <a:cubicBezTo>
                      <a:pt x="33364" y="24895"/>
                      <a:pt x="40603" y="6607"/>
                      <a:pt x="63463" y="9369"/>
                    </a:cubicBezTo>
                    <a:cubicBezTo>
                      <a:pt x="73178" y="9274"/>
                      <a:pt x="82799" y="9178"/>
                      <a:pt x="92515" y="9083"/>
                    </a:cubicBezTo>
                    <a:cubicBezTo>
                      <a:pt x="109279" y="-10919"/>
                      <a:pt x="131471" y="9559"/>
                      <a:pt x="149855" y="1558"/>
                    </a:cubicBezTo>
                    <a:cubicBezTo>
                      <a:pt x="162714" y="320"/>
                      <a:pt x="174429" y="1463"/>
                      <a:pt x="179859" y="15846"/>
                    </a:cubicBezTo>
                    <a:cubicBezTo>
                      <a:pt x="197290" y="35848"/>
                      <a:pt x="206052" y="59470"/>
                      <a:pt x="208148" y="85664"/>
                    </a:cubicBezTo>
                    <a:close/>
                  </a:path>
                </a:pathLst>
              </a:custGeom>
              <a:solidFill>
                <a:srgbClr val="B2B4B8"/>
              </a:solidFill>
              <a:ln w="9525" cap="flat">
                <a:noFill/>
                <a:prstDash val="solid"/>
                <a:miter/>
              </a:ln>
            </p:spPr>
            <p:txBody>
              <a:bodyPr rtlCol="0" anchor="ctr"/>
              <a:lstStyle/>
              <a:p>
                <a:endParaRPr lang="en-IN"/>
              </a:p>
            </p:txBody>
          </p:sp>
          <p:sp>
            <p:nvSpPr>
              <p:cNvPr id="454" name="Freeform: Shape 453">
                <a:extLst>
                  <a:ext uri="{FF2B5EF4-FFF2-40B4-BE49-F238E27FC236}">
                    <a16:creationId xmlns:a16="http://schemas.microsoft.com/office/drawing/2014/main" id="{F035B41A-E7DD-698F-E489-146983970829}"/>
                  </a:ext>
                </a:extLst>
              </p:cNvPr>
              <p:cNvSpPr/>
              <p:nvPr/>
            </p:nvSpPr>
            <p:spPr>
              <a:xfrm>
                <a:off x="9126188" y="2752637"/>
                <a:ext cx="418909" cy="221896"/>
              </a:xfrm>
              <a:custGeom>
                <a:avLst/>
                <a:gdLst>
                  <a:gd name="connsiteX0" fmla="*/ 95 w 418909"/>
                  <a:gd name="connsiteY0" fmla="*/ 97051 h 221896"/>
                  <a:gd name="connsiteX1" fmla="*/ 24575 w 418909"/>
                  <a:gd name="connsiteY1" fmla="*/ 84383 h 221896"/>
                  <a:gd name="connsiteX2" fmla="*/ 47720 w 418909"/>
                  <a:gd name="connsiteY2" fmla="*/ 101242 h 221896"/>
                  <a:gd name="connsiteX3" fmla="*/ 55816 w 418909"/>
                  <a:gd name="connsiteY3" fmla="*/ 67810 h 221896"/>
                  <a:gd name="connsiteX4" fmla="*/ 67437 w 418909"/>
                  <a:gd name="connsiteY4" fmla="*/ 58666 h 221896"/>
                  <a:gd name="connsiteX5" fmla="*/ 102394 w 418909"/>
                  <a:gd name="connsiteY5" fmla="*/ 20756 h 221896"/>
                  <a:gd name="connsiteX6" fmla="*/ 197644 w 418909"/>
                  <a:gd name="connsiteY6" fmla="*/ 13803 h 221896"/>
                  <a:gd name="connsiteX7" fmla="*/ 188690 w 418909"/>
                  <a:gd name="connsiteY7" fmla="*/ 52570 h 221896"/>
                  <a:gd name="connsiteX8" fmla="*/ 139922 w 418909"/>
                  <a:gd name="connsiteY8" fmla="*/ 117149 h 221896"/>
                  <a:gd name="connsiteX9" fmla="*/ 283178 w 418909"/>
                  <a:gd name="connsiteY9" fmla="*/ 153725 h 221896"/>
                  <a:gd name="connsiteX10" fmla="*/ 370523 w 418909"/>
                  <a:gd name="connsiteY10" fmla="*/ 106862 h 221896"/>
                  <a:gd name="connsiteX11" fmla="*/ 418909 w 418909"/>
                  <a:gd name="connsiteY11" fmla="*/ 89908 h 221896"/>
                  <a:gd name="connsiteX12" fmla="*/ 83439 w 418909"/>
                  <a:gd name="connsiteY12" fmla="*/ 186777 h 221896"/>
                  <a:gd name="connsiteX13" fmla="*/ 0 w 418909"/>
                  <a:gd name="connsiteY13" fmla="*/ 97147 h 22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8909" h="221896">
                    <a:moveTo>
                      <a:pt x="95" y="97051"/>
                    </a:moveTo>
                    <a:cubicBezTo>
                      <a:pt x="11716" y="99242"/>
                      <a:pt x="1334" y="58570"/>
                      <a:pt x="24575" y="84383"/>
                    </a:cubicBezTo>
                    <a:cubicBezTo>
                      <a:pt x="31432" y="91908"/>
                      <a:pt x="34385" y="107338"/>
                      <a:pt x="47720" y="101242"/>
                    </a:cubicBezTo>
                    <a:cubicBezTo>
                      <a:pt x="61626" y="94956"/>
                      <a:pt x="52292" y="78954"/>
                      <a:pt x="55816" y="67810"/>
                    </a:cubicBezTo>
                    <a:cubicBezTo>
                      <a:pt x="59627" y="64666"/>
                      <a:pt x="63436" y="61618"/>
                      <a:pt x="67437" y="58666"/>
                    </a:cubicBezTo>
                    <a:cubicBezTo>
                      <a:pt x="82868" y="49522"/>
                      <a:pt x="89440" y="32281"/>
                      <a:pt x="102394" y="20756"/>
                    </a:cubicBezTo>
                    <a:cubicBezTo>
                      <a:pt x="129159" y="-3056"/>
                      <a:pt x="175832" y="-7724"/>
                      <a:pt x="197644" y="13803"/>
                    </a:cubicBezTo>
                    <a:cubicBezTo>
                      <a:pt x="213074" y="29043"/>
                      <a:pt x="227933" y="48093"/>
                      <a:pt x="188690" y="52570"/>
                    </a:cubicBezTo>
                    <a:cubicBezTo>
                      <a:pt x="147542" y="44759"/>
                      <a:pt x="140779" y="53713"/>
                      <a:pt x="139922" y="117149"/>
                    </a:cubicBezTo>
                    <a:cubicBezTo>
                      <a:pt x="180784" y="165631"/>
                      <a:pt x="221170" y="175633"/>
                      <a:pt x="283178" y="153725"/>
                    </a:cubicBezTo>
                    <a:cubicBezTo>
                      <a:pt x="314801" y="142581"/>
                      <a:pt x="342995" y="125531"/>
                      <a:pt x="370523" y="106862"/>
                    </a:cubicBezTo>
                    <a:cubicBezTo>
                      <a:pt x="387668" y="103909"/>
                      <a:pt x="394335" y="71620"/>
                      <a:pt x="418909" y="89908"/>
                    </a:cubicBezTo>
                    <a:cubicBezTo>
                      <a:pt x="362902" y="197731"/>
                      <a:pt x="190405" y="267644"/>
                      <a:pt x="83439" y="186777"/>
                    </a:cubicBezTo>
                    <a:cubicBezTo>
                      <a:pt x="17145" y="192492"/>
                      <a:pt x="11906" y="141724"/>
                      <a:pt x="0" y="97147"/>
                    </a:cubicBezTo>
                    <a:close/>
                  </a:path>
                </a:pathLst>
              </a:custGeom>
              <a:solidFill>
                <a:srgbClr val="D4962E"/>
              </a:solidFill>
              <a:ln w="9525" cap="flat">
                <a:noFill/>
                <a:prstDash val="solid"/>
                <a:miter/>
              </a:ln>
            </p:spPr>
            <p:txBody>
              <a:bodyPr rtlCol="0" anchor="ctr"/>
              <a:lstStyle/>
              <a:p>
                <a:endParaRPr lang="en-IN"/>
              </a:p>
            </p:txBody>
          </p:sp>
          <p:sp>
            <p:nvSpPr>
              <p:cNvPr id="455" name="Freeform: Shape 454">
                <a:extLst>
                  <a:ext uri="{FF2B5EF4-FFF2-40B4-BE49-F238E27FC236}">
                    <a16:creationId xmlns:a16="http://schemas.microsoft.com/office/drawing/2014/main" id="{331DA464-D44B-10EF-F0C3-38DF4A082AF4}"/>
                  </a:ext>
                </a:extLst>
              </p:cNvPr>
              <p:cNvSpPr/>
              <p:nvPr/>
            </p:nvSpPr>
            <p:spPr>
              <a:xfrm>
                <a:off x="10094384" y="2964341"/>
                <a:ext cx="46801" cy="607736"/>
              </a:xfrm>
              <a:custGeom>
                <a:avLst/>
                <a:gdLst>
                  <a:gd name="connsiteX0" fmla="*/ 1163 w 46801"/>
                  <a:gd name="connsiteY0" fmla="*/ 303400 h 607736"/>
                  <a:gd name="connsiteX1" fmla="*/ 1544 w 46801"/>
                  <a:gd name="connsiteY1" fmla="*/ 37557 h 607736"/>
                  <a:gd name="connsiteX2" fmla="*/ 22213 w 46801"/>
                  <a:gd name="connsiteY2" fmla="*/ 29 h 607736"/>
                  <a:gd name="connsiteX3" fmla="*/ 46597 w 46801"/>
                  <a:gd name="connsiteY3" fmla="*/ 34700 h 607736"/>
                  <a:gd name="connsiteX4" fmla="*/ 46502 w 46801"/>
                  <a:gd name="connsiteY4" fmla="*/ 571148 h 607736"/>
                  <a:gd name="connsiteX5" fmla="*/ 22404 w 46801"/>
                  <a:gd name="connsiteY5" fmla="*/ 607724 h 607736"/>
                  <a:gd name="connsiteX6" fmla="*/ 1258 w 46801"/>
                  <a:gd name="connsiteY6" fmla="*/ 569243 h 607736"/>
                  <a:gd name="connsiteX7" fmla="*/ 973 w 46801"/>
                  <a:gd name="connsiteY7" fmla="*/ 303400 h 607736"/>
                  <a:gd name="connsiteX8" fmla="*/ 1163 w 46801"/>
                  <a:gd name="connsiteY8" fmla="*/ 303400 h 60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1" h="607736">
                    <a:moveTo>
                      <a:pt x="1163" y="303400"/>
                    </a:moveTo>
                    <a:cubicBezTo>
                      <a:pt x="1163" y="214818"/>
                      <a:pt x="782" y="126140"/>
                      <a:pt x="1544" y="37557"/>
                    </a:cubicBezTo>
                    <a:cubicBezTo>
                      <a:pt x="1639" y="22794"/>
                      <a:pt x="-8552" y="981"/>
                      <a:pt x="22213" y="29"/>
                    </a:cubicBezTo>
                    <a:cubicBezTo>
                      <a:pt x="50693" y="-828"/>
                      <a:pt x="46597" y="17555"/>
                      <a:pt x="46597" y="34700"/>
                    </a:cubicBezTo>
                    <a:cubicBezTo>
                      <a:pt x="46597" y="213484"/>
                      <a:pt x="46502" y="392364"/>
                      <a:pt x="46502" y="571148"/>
                    </a:cubicBezTo>
                    <a:cubicBezTo>
                      <a:pt x="46502" y="588769"/>
                      <a:pt x="49169" y="608295"/>
                      <a:pt x="22404" y="607724"/>
                    </a:cubicBezTo>
                    <a:cubicBezTo>
                      <a:pt x="-5886" y="607152"/>
                      <a:pt x="1353" y="585054"/>
                      <a:pt x="1258" y="569243"/>
                    </a:cubicBezTo>
                    <a:cubicBezTo>
                      <a:pt x="782" y="480660"/>
                      <a:pt x="973" y="391983"/>
                      <a:pt x="973" y="303400"/>
                    </a:cubicBezTo>
                    <a:lnTo>
                      <a:pt x="1163" y="303400"/>
                    </a:lnTo>
                    <a:close/>
                  </a:path>
                </a:pathLst>
              </a:custGeom>
              <a:solidFill>
                <a:srgbClr val="F0E6BD"/>
              </a:solidFill>
              <a:ln w="9525"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B729EDCB-7715-4E4E-DD47-ECC3755088FD}"/>
                  </a:ext>
                </a:extLst>
              </p:cNvPr>
              <p:cNvSpPr/>
              <p:nvPr/>
            </p:nvSpPr>
            <p:spPr>
              <a:xfrm>
                <a:off x="10206426" y="2973010"/>
                <a:ext cx="46378" cy="593164"/>
              </a:xfrm>
              <a:custGeom>
                <a:avLst/>
                <a:gdLst>
                  <a:gd name="connsiteX0" fmla="*/ 1230 w 46378"/>
                  <a:gd name="connsiteY0" fmla="*/ 294921 h 593164"/>
                  <a:gd name="connsiteX1" fmla="*/ 1611 w 46378"/>
                  <a:gd name="connsiteY1" fmla="*/ 30031 h 593164"/>
                  <a:gd name="connsiteX2" fmla="*/ 17994 w 46378"/>
                  <a:gd name="connsiteY2" fmla="*/ 27 h 593164"/>
                  <a:gd name="connsiteX3" fmla="*/ 46284 w 46378"/>
                  <a:gd name="connsiteY3" fmla="*/ 28698 h 593164"/>
                  <a:gd name="connsiteX4" fmla="*/ 46378 w 46378"/>
                  <a:gd name="connsiteY4" fmla="*/ 568003 h 593164"/>
                  <a:gd name="connsiteX5" fmla="*/ 21137 w 46378"/>
                  <a:gd name="connsiteY5" fmla="*/ 593149 h 593164"/>
                  <a:gd name="connsiteX6" fmla="*/ 1135 w 46378"/>
                  <a:gd name="connsiteY6" fmla="*/ 564574 h 593164"/>
                  <a:gd name="connsiteX7" fmla="*/ 1135 w 46378"/>
                  <a:gd name="connsiteY7" fmla="*/ 294921 h 5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78" h="593164">
                    <a:moveTo>
                      <a:pt x="1230" y="294921"/>
                    </a:moveTo>
                    <a:cubicBezTo>
                      <a:pt x="1230" y="206625"/>
                      <a:pt x="945" y="118328"/>
                      <a:pt x="1611" y="30031"/>
                    </a:cubicBezTo>
                    <a:cubicBezTo>
                      <a:pt x="1706" y="18601"/>
                      <a:pt x="-7724" y="-830"/>
                      <a:pt x="17994" y="27"/>
                    </a:cubicBezTo>
                    <a:cubicBezTo>
                      <a:pt x="37044" y="599"/>
                      <a:pt x="46378" y="8219"/>
                      <a:pt x="46284" y="28698"/>
                    </a:cubicBezTo>
                    <a:cubicBezTo>
                      <a:pt x="45902" y="208434"/>
                      <a:pt x="45998" y="388171"/>
                      <a:pt x="46378" y="568003"/>
                    </a:cubicBezTo>
                    <a:cubicBezTo>
                      <a:pt x="46378" y="586387"/>
                      <a:pt x="38949" y="592673"/>
                      <a:pt x="21137" y="593149"/>
                    </a:cubicBezTo>
                    <a:cubicBezTo>
                      <a:pt x="-1723" y="593721"/>
                      <a:pt x="1135" y="578576"/>
                      <a:pt x="1135" y="564574"/>
                    </a:cubicBezTo>
                    <a:cubicBezTo>
                      <a:pt x="1135" y="474658"/>
                      <a:pt x="1135" y="384837"/>
                      <a:pt x="1135" y="294921"/>
                    </a:cubicBezTo>
                    <a:close/>
                  </a:path>
                </a:pathLst>
              </a:custGeom>
              <a:solidFill>
                <a:srgbClr val="EBE5BA"/>
              </a:solidFill>
              <a:ln w="9525" cap="flat">
                <a:noFill/>
                <a:prstDash val="solid"/>
                <a:miter/>
              </a:ln>
            </p:spPr>
            <p:txBody>
              <a:bodyPr rtlCol="0" anchor="ctr"/>
              <a:lstStyle/>
              <a:p>
                <a:endParaRPr lang="en-IN"/>
              </a:p>
            </p:txBody>
          </p:sp>
          <p:sp>
            <p:nvSpPr>
              <p:cNvPr id="457" name="Freeform: Shape 456">
                <a:extLst>
                  <a:ext uri="{FF2B5EF4-FFF2-40B4-BE49-F238E27FC236}">
                    <a16:creationId xmlns:a16="http://schemas.microsoft.com/office/drawing/2014/main" id="{2D0A70A3-C3A5-CBAF-3897-CF4EEDAA6467}"/>
                  </a:ext>
                </a:extLst>
              </p:cNvPr>
              <p:cNvSpPr/>
              <p:nvPr/>
            </p:nvSpPr>
            <p:spPr>
              <a:xfrm>
                <a:off x="8878333" y="3250161"/>
                <a:ext cx="313911" cy="275498"/>
              </a:xfrm>
              <a:custGeom>
                <a:avLst/>
                <a:gdLst>
                  <a:gd name="connsiteX0" fmla="*/ 153177 w 313911"/>
                  <a:gd name="connsiteY0" fmla="*/ 176838 h 275498"/>
                  <a:gd name="connsiteX1" fmla="*/ 139937 w 313911"/>
                  <a:gd name="connsiteY1" fmla="*/ 54442 h 275498"/>
                  <a:gd name="connsiteX2" fmla="*/ 117934 w 313911"/>
                  <a:gd name="connsiteY2" fmla="*/ 24438 h 275498"/>
                  <a:gd name="connsiteX3" fmla="*/ 120315 w 313911"/>
                  <a:gd name="connsiteY3" fmla="*/ 50537 h 275498"/>
                  <a:gd name="connsiteX4" fmla="*/ 66499 w 313911"/>
                  <a:gd name="connsiteY4" fmla="*/ 183029 h 275498"/>
                  <a:gd name="connsiteX5" fmla="*/ 50402 w 313911"/>
                  <a:gd name="connsiteY5" fmla="*/ 225320 h 275498"/>
                  <a:gd name="connsiteX6" fmla="*/ 18112 w 313911"/>
                  <a:gd name="connsiteY6" fmla="*/ 191316 h 275498"/>
                  <a:gd name="connsiteX7" fmla="*/ 6397 w 313911"/>
                  <a:gd name="connsiteY7" fmla="*/ 117974 h 275498"/>
                  <a:gd name="connsiteX8" fmla="*/ 47259 w 313911"/>
                  <a:gd name="connsiteY8" fmla="*/ 28058 h 275498"/>
                  <a:gd name="connsiteX9" fmla="*/ 190419 w 313911"/>
                  <a:gd name="connsiteY9" fmla="*/ 19104 h 275498"/>
                  <a:gd name="connsiteX10" fmla="*/ 199373 w 313911"/>
                  <a:gd name="connsiteY10" fmla="*/ 44917 h 275498"/>
                  <a:gd name="connsiteX11" fmla="*/ 207374 w 313911"/>
                  <a:gd name="connsiteY11" fmla="*/ 151597 h 275498"/>
                  <a:gd name="connsiteX12" fmla="*/ 256713 w 313911"/>
                  <a:gd name="connsiteY12" fmla="*/ 215986 h 275498"/>
                  <a:gd name="connsiteX13" fmla="*/ 311958 w 313911"/>
                  <a:gd name="connsiteY13" fmla="*/ 260658 h 275498"/>
                  <a:gd name="connsiteX14" fmla="*/ 312149 w 313911"/>
                  <a:gd name="connsiteY14" fmla="*/ 272279 h 275498"/>
                  <a:gd name="connsiteX15" fmla="*/ 199468 w 313911"/>
                  <a:gd name="connsiteY15" fmla="*/ 215510 h 275498"/>
                  <a:gd name="connsiteX16" fmla="*/ 185752 w 313911"/>
                  <a:gd name="connsiteY16" fmla="*/ 186935 h 275498"/>
                  <a:gd name="connsiteX17" fmla="*/ 153081 w 313911"/>
                  <a:gd name="connsiteY17" fmla="*/ 176743 h 2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911" h="275498">
                    <a:moveTo>
                      <a:pt x="153177" y="176838"/>
                    </a:moveTo>
                    <a:cubicBezTo>
                      <a:pt x="148890" y="136071"/>
                      <a:pt x="144890" y="95209"/>
                      <a:pt x="139937" y="54442"/>
                    </a:cubicBezTo>
                    <a:cubicBezTo>
                      <a:pt x="138318" y="40631"/>
                      <a:pt x="135650" y="20342"/>
                      <a:pt x="117934" y="24438"/>
                    </a:cubicBezTo>
                    <a:cubicBezTo>
                      <a:pt x="90216" y="30820"/>
                      <a:pt x="130222" y="36535"/>
                      <a:pt x="120315" y="50537"/>
                    </a:cubicBezTo>
                    <a:cubicBezTo>
                      <a:pt x="92312" y="89970"/>
                      <a:pt x="85168" y="139024"/>
                      <a:pt x="66499" y="183029"/>
                    </a:cubicBezTo>
                    <a:cubicBezTo>
                      <a:pt x="67547" y="199889"/>
                      <a:pt x="70785" y="221796"/>
                      <a:pt x="50402" y="225320"/>
                    </a:cubicBezTo>
                    <a:cubicBezTo>
                      <a:pt x="30590" y="228749"/>
                      <a:pt x="24208" y="207223"/>
                      <a:pt x="18112" y="191316"/>
                    </a:cubicBezTo>
                    <a:cubicBezTo>
                      <a:pt x="9159" y="167694"/>
                      <a:pt x="9063" y="142548"/>
                      <a:pt x="6397" y="117974"/>
                    </a:cubicBezTo>
                    <a:cubicBezTo>
                      <a:pt x="-12844" y="73206"/>
                      <a:pt x="14397" y="49298"/>
                      <a:pt x="47259" y="28058"/>
                    </a:cubicBezTo>
                    <a:cubicBezTo>
                      <a:pt x="93931" y="7579"/>
                      <a:pt x="140223" y="-18520"/>
                      <a:pt x="190419" y="19104"/>
                    </a:cubicBezTo>
                    <a:cubicBezTo>
                      <a:pt x="199468" y="25676"/>
                      <a:pt x="202707" y="34154"/>
                      <a:pt x="199373" y="44917"/>
                    </a:cubicBezTo>
                    <a:cubicBezTo>
                      <a:pt x="202040" y="80445"/>
                      <a:pt x="204326" y="116069"/>
                      <a:pt x="207374" y="151597"/>
                    </a:cubicBezTo>
                    <a:cubicBezTo>
                      <a:pt x="210136" y="183220"/>
                      <a:pt x="234997" y="198650"/>
                      <a:pt x="256713" y="215986"/>
                    </a:cubicBezTo>
                    <a:cubicBezTo>
                      <a:pt x="264048" y="244561"/>
                      <a:pt x="295194" y="243704"/>
                      <a:pt x="311958" y="260658"/>
                    </a:cubicBezTo>
                    <a:cubicBezTo>
                      <a:pt x="314530" y="264468"/>
                      <a:pt x="314530" y="268373"/>
                      <a:pt x="312149" y="272279"/>
                    </a:cubicBezTo>
                    <a:cubicBezTo>
                      <a:pt x="258618" y="284947"/>
                      <a:pt x="224614" y="259039"/>
                      <a:pt x="199468" y="215510"/>
                    </a:cubicBezTo>
                    <a:cubicBezTo>
                      <a:pt x="189371" y="208652"/>
                      <a:pt x="186609" y="197603"/>
                      <a:pt x="185752" y="186935"/>
                    </a:cubicBezTo>
                    <a:cubicBezTo>
                      <a:pt x="183275" y="154835"/>
                      <a:pt x="167273" y="169218"/>
                      <a:pt x="153081" y="176743"/>
                    </a:cubicBezTo>
                    <a:close/>
                  </a:path>
                </a:pathLst>
              </a:custGeom>
              <a:solidFill>
                <a:srgbClr val="CD9B36"/>
              </a:solidFill>
              <a:ln w="9525" cap="flat">
                <a:noFill/>
                <a:prstDash val="solid"/>
                <a:miter/>
              </a:ln>
            </p:spPr>
            <p:txBody>
              <a:bodyPr rtlCol="0" anchor="ctr"/>
              <a:lstStyle/>
              <a:p>
                <a:endParaRPr lang="en-IN"/>
              </a:p>
            </p:txBody>
          </p:sp>
          <p:sp>
            <p:nvSpPr>
              <p:cNvPr id="458" name="Freeform: Shape 457">
                <a:extLst>
                  <a:ext uri="{FF2B5EF4-FFF2-40B4-BE49-F238E27FC236}">
                    <a16:creationId xmlns:a16="http://schemas.microsoft.com/office/drawing/2014/main" id="{AFC42CA2-7BDD-A15E-767E-2BE7560786D3}"/>
                  </a:ext>
                </a:extLst>
              </p:cNvPr>
              <p:cNvSpPr/>
              <p:nvPr/>
            </p:nvSpPr>
            <p:spPr>
              <a:xfrm>
                <a:off x="9691524" y="2849954"/>
                <a:ext cx="236012" cy="216523"/>
              </a:xfrm>
              <a:custGeom>
                <a:avLst/>
                <a:gdLst>
                  <a:gd name="connsiteX0" fmla="*/ 109414 w 236012"/>
                  <a:gd name="connsiteY0" fmla="*/ 172136 h 216523"/>
                  <a:gd name="connsiteX1" fmla="*/ 29405 w 236012"/>
                  <a:gd name="connsiteY1" fmla="*/ 216523 h 216523"/>
                  <a:gd name="connsiteX2" fmla="*/ 10735 w 236012"/>
                  <a:gd name="connsiteY2" fmla="*/ 143085 h 216523"/>
                  <a:gd name="connsiteX3" fmla="*/ 17308 w 236012"/>
                  <a:gd name="connsiteY3" fmla="*/ 101937 h 216523"/>
                  <a:gd name="connsiteX4" fmla="*/ 41025 w 236012"/>
                  <a:gd name="connsiteY4" fmla="*/ 50883 h 216523"/>
                  <a:gd name="connsiteX5" fmla="*/ 177518 w 236012"/>
                  <a:gd name="connsiteY5" fmla="*/ 1163 h 216523"/>
                  <a:gd name="connsiteX6" fmla="*/ 229334 w 236012"/>
                  <a:gd name="connsiteY6" fmla="*/ 58027 h 216523"/>
                  <a:gd name="connsiteX7" fmla="*/ 214856 w 236012"/>
                  <a:gd name="connsiteY7" fmla="*/ 115939 h 216523"/>
                  <a:gd name="connsiteX8" fmla="*/ 159611 w 236012"/>
                  <a:gd name="connsiteY8" fmla="*/ 148419 h 216523"/>
                  <a:gd name="connsiteX9" fmla="*/ 109414 w 236012"/>
                  <a:gd name="connsiteY9" fmla="*/ 172041 h 2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12" h="216523">
                    <a:moveTo>
                      <a:pt x="109414" y="172136"/>
                    </a:moveTo>
                    <a:cubicBezTo>
                      <a:pt x="85126" y="191282"/>
                      <a:pt x="57408" y="204141"/>
                      <a:pt x="29405" y="216523"/>
                    </a:cubicBezTo>
                    <a:cubicBezTo>
                      <a:pt x="-10886" y="200807"/>
                      <a:pt x="-2028" y="169946"/>
                      <a:pt x="10735" y="143085"/>
                    </a:cubicBezTo>
                    <a:cubicBezTo>
                      <a:pt x="17689" y="128417"/>
                      <a:pt x="22166" y="118892"/>
                      <a:pt x="17308" y="101937"/>
                    </a:cubicBezTo>
                    <a:cubicBezTo>
                      <a:pt x="11402" y="81554"/>
                      <a:pt x="19880" y="62504"/>
                      <a:pt x="41025" y="50883"/>
                    </a:cubicBezTo>
                    <a:cubicBezTo>
                      <a:pt x="83983" y="27166"/>
                      <a:pt x="130084" y="10497"/>
                      <a:pt x="177518" y="1163"/>
                    </a:cubicBezTo>
                    <a:cubicBezTo>
                      <a:pt x="218476" y="-6933"/>
                      <a:pt x="222953" y="28880"/>
                      <a:pt x="229334" y="58027"/>
                    </a:cubicBezTo>
                    <a:cubicBezTo>
                      <a:pt x="226096" y="77744"/>
                      <a:pt x="254099" y="105271"/>
                      <a:pt x="214856" y="115939"/>
                    </a:cubicBezTo>
                    <a:cubicBezTo>
                      <a:pt x="199236" y="131465"/>
                      <a:pt x="178185" y="137751"/>
                      <a:pt x="159611" y="148419"/>
                    </a:cubicBezTo>
                    <a:cubicBezTo>
                      <a:pt x="144085" y="158801"/>
                      <a:pt x="123988" y="159468"/>
                      <a:pt x="109414" y="172041"/>
                    </a:cubicBezTo>
                    <a:close/>
                  </a:path>
                </a:pathLst>
              </a:custGeom>
              <a:solidFill>
                <a:srgbClr val="B0B2B4"/>
              </a:solidFill>
              <a:ln w="9525"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F1690574-364C-E624-A01F-A588313C166B}"/>
                  </a:ext>
                </a:extLst>
              </p:cNvPr>
              <p:cNvSpPr/>
              <p:nvPr/>
            </p:nvSpPr>
            <p:spPr>
              <a:xfrm>
                <a:off x="9199445" y="3031997"/>
                <a:ext cx="95009" cy="585501"/>
              </a:xfrm>
              <a:custGeom>
                <a:avLst/>
                <a:gdLst>
                  <a:gd name="connsiteX0" fmla="*/ 78000 w 95009"/>
                  <a:gd name="connsiteY0" fmla="*/ 585502 h 585501"/>
                  <a:gd name="connsiteX1" fmla="*/ 657 w 95009"/>
                  <a:gd name="connsiteY1" fmla="*/ 501586 h 585501"/>
                  <a:gd name="connsiteX2" fmla="*/ 25041 w 95009"/>
                  <a:gd name="connsiteY2" fmla="*/ 453199 h 585501"/>
                  <a:gd name="connsiteX3" fmla="*/ 25898 w 95009"/>
                  <a:gd name="connsiteY3" fmla="*/ 348615 h 585501"/>
                  <a:gd name="connsiteX4" fmla="*/ 7515 w 95009"/>
                  <a:gd name="connsiteY4" fmla="*/ 333185 h 585501"/>
                  <a:gd name="connsiteX5" fmla="*/ 30566 w 95009"/>
                  <a:gd name="connsiteY5" fmla="*/ 303943 h 585501"/>
                  <a:gd name="connsiteX6" fmla="*/ 43520 w 95009"/>
                  <a:gd name="connsiteY6" fmla="*/ 224219 h 585501"/>
                  <a:gd name="connsiteX7" fmla="*/ 25327 w 95009"/>
                  <a:gd name="connsiteY7" fmla="*/ 176594 h 585501"/>
                  <a:gd name="connsiteX8" fmla="*/ 76095 w 95009"/>
                  <a:gd name="connsiteY8" fmla="*/ 0 h 585501"/>
                  <a:gd name="connsiteX9" fmla="*/ 86478 w 95009"/>
                  <a:gd name="connsiteY9" fmla="*/ 53435 h 585501"/>
                  <a:gd name="connsiteX10" fmla="*/ 90002 w 95009"/>
                  <a:gd name="connsiteY10" fmla="*/ 245555 h 585501"/>
                  <a:gd name="connsiteX11" fmla="*/ 91145 w 95009"/>
                  <a:gd name="connsiteY11" fmla="*/ 538829 h 585501"/>
                  <a:gd name="connsiteX12" fmla="*/ 78000 w 95009"/>
                  <a:gd name="connsiteY12" fmla="*/ 585502 h 58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09" h="585501">
                    <a:moveTo>
                      <a:pt x="78000" y="585502"/>
                    </a:moveTo>
                    <a:cubicBezTo>
                      <a:pt x="68094" y="542925"/>
                      <a:pt x="37804" y="519113"/>
                      <a:pt x="657" y="501586"/>
                    </a:cubicBezTo>
                    <a:cubicBezTo>
                      <a:pt x="-3820" y="479107"/>
                      <a:pt x="15706" y="468630"/>
                      <a:pt x="25041" y="453199"/>
                    </a:cubicBezTo>
                    <a:cubicBezTo>
                      <a:pt x="51235" y="410242"/>
                      <a:pt x="51902" y="375285"/>
                      <a:pt x="25898" y="348615"/>
                    </a:cubicBezTo>
                    <a:cubicBezTo>
                      <a:pt x="17516" y="346139"/>
                      <a:pt x="9515" y="343090"/>
                      <a:pt x="7515" y="333185"/>
                    </a:cubicBezTo>
                    <a:cubicBezTo>
                      <a:pt x="11992" y="320897"/>
                      <a:pt x="8944" y="302800"/>
                      <a:pt x="30566" y="303943"/>
                    </a:cubicBezTo>
                    <a:cubicBezTo>
                      <a:pt x="69237" y="280797"/>
                      <a:pt x="76286" y="249365"/>
                      <a:pt x="43520" y="224219"/>
                    </a:cubicBezTo>
                    <a:cubicBezTo>
                      <a:pt x="24660" y="209740"/>
                      <a:pt x="22565" y="196025"/>
                      <a:pt x="25327" y="176594"/>
                    </a:cubicBezTo>
                    <a:cubicBezTo>
                      <a:pt x="34185" y="115443"/>
                      <a:pt x="36376" y="52388"/>
                      <a:pt x="76095" y="0"/>
                    </a:cubicBezTo>
                    <a:cubicBezTo>
                      <a:pt x="91716" y="15431"/>
                      <a:pt x="85811" y="35242"/>
                      <a:pt x="86478" y="53435"/>
                    </a:cubicBezTo>
                    <a:cubicBezTo>
                      <a:pt x="88859" y="117443"/>
                      <a:pt x="82572" y="181642"/>
                      <a:pt x="90002" y="245555"/>
                    </a:cubicBezTo>
                    <a:cubicBezTo>
                      <a:pt x="92955" y="343281"/>
                      <a:pt x="90669" y="441103"/>
                      <a:pt x="91145" y="538829"/>
                    </a:cubicBezTo>
                    <a:cubicBezTo>
                      <a:pt x="91145" y="553498"/>
                      <a:pt x="105813" y="576929"/>
                      <a:pt x="78000" y="585502"/>
                    </a:cubicBezTo>
                    <a:close/>
                  </a:path>
                </a:pathLst>
              </a:custGeom>
              <a:solidFill>
                <a:srgbClr val="ABAEAF"/>
              </a:solidFill>
              <a:ln w="9525"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FDFEBB38-8E24-1CC7-815E-E45DD6189567}"/>
                  </a:ext>
                </a:extLst>
              </p:cNvPr>
              <p:cNvSpPr/>
              <p:nvPr/>
            </p:nvSpPr>
            <p:spPr>
              <a:xfrm>
                <a:off x="9749886" y="2964548"/>
                <a:ext cx="279011" cy="565346"/>
              </a:xfrm>
              <a:custGeom>
                <a:avLst/>
                <a:gdLst>
                  <a:gd name="connsiteX0" fmla="*/ 233171 w 279011"/>
                  <a:gd name="connsiteY0" fmla="*/ 9156 h 565346"/>
                  <a:gd name="connsiteX1" fmla="*/ 277843 w 279011"/>
                  <a:gd name="connsiteY1" fmla="*/ 35921 h 565346"/>
                  <a:gd name="connsiteX2" fmla="*/ 278509 w 279011"/>
                  <a:gd name="connsiteY2" fmla="*/ 404444 h 565346"/>
                  <a:gd name="connsiteX3" fmla="*/ 277081 w 279011"/>
                  <a:gd name="connsiteY3" fmla="*/ 544556 h 565346"/>
                  <a:gd name="connsiteX4" fmla="*/ 260221 w 279011"/>
                  <a:gd name="connsiteY4" fmla="*/ 559130 h 565346"/>
                  <a:gd name="connsiteX5" fmla="*/ 232885 w 279011"/>
                  <a:gd name="connsiteY5" fmla="*/ 474262 h 565346"/>
                  <a:gd name="connsiteX6" fmla="*/ 230123 w 279011"/>
                  <a:gd name="connsiteY6" fmla="*/ 466261 h 565346"/>
                  <a:gd name="connsiteX7" fmla="*/ 226217 w 279011"/>
                  <a:gd name="connsiteY7" fmla="*/ 448068 h 565346"/>
                  <a:gd name="connsiteX8" fmla="*/ 197642 w 279011"/>
                  <a:gd name="connsiteY8" fmla="*/ 421779 h 565346"/>
                  <a:gd name="connsiteX9" fmla="*/ 137159 w 279011"/>
                  <a:gd name="connsiteY9" fmla="*/ 349199 h 565346"/>
                  <a:gd name="connsiteX10" fmla="*/ 113346 w 279011"/>
                  <a:gd name="connsiteY10" fmla="*/ 323862 h 565346"/>
                  <a:gd name="connsiteX11" fmla="*/ 104583 w 279011"/>
                  <a:gd name="connsiteY11" fmla="*/ 305955 h 565346"/>
                  <a:gd name="connsiteX12" fmla="*/ 97534 w 279011"/>
                  <a:gd name="connsiteY12" fmla="*/ 312813 h 565346"/>
                  <a:gd name="connsiteX13" fmla="*/ 67531 w 279011"/>
                  <a:gd name="connsiteY13" fmla="*/ 275856 h 565346"/>
                  <a:gd name="connsiteX14" fmla="*/ 30383 w 279011"/>
                  <a:gd name="connsiteY14" fmla="*/ 247281 h 565346"/>
                  <a:gd name="connsiteX15" fmla="*/ 2666 w 279011"/>
                  <a:gd name="connsiteY15" fmla="*/ 217468 h 565346"/>
                  <a:gd name="connsiteX16" fmla="*/ 284 w 279011"/>
                  <a:gd name="connsiteY16" fmla="*/ 209467 h 565346"/>
                  <a:gd name="connsiteX17" fmla="*/ 2570 w 279011"/>
                  <a:gd name="connsiteY17" fmla="*/ 205466 h 565346"/>
                  <a:gd name="connsiteX18" fmla="*/ 101440 w 279011"/>
                  <a:gd name="connsiteY18" fmla="*/ 185750 h 565346"/>
                  <a:gd name="connsiteX19" fmla="*/ 115632 w 279011"/>
                  <a:gd name="connsiteY19" fmla="*/ 213753 h 565346"/>
                  <a:gd name="connsiteX20" fmla="*/ 203357 w 279011"/>
                  <a:gd name="connsiteY20" fmla="*/ 339578 h 565346"/>
                  <a:gd name="connsiteX21" fmla="*/ 230313 w 279011"/>
                  <a:gd name="connsiteY21" fmla="*/ 360152 h 565346"/>
                  <a:gd name="connsiteX22" fmla="*/ 255935 w 279011"/>
                  <a:gd name="connsiteY22" fmla="*/ 331387 h 565346"/>
                  <a:gd name="connsiteX23" fmla="*/ 255173 w 279011"/>
                  <a:gd name="connsiteY23" fmla="*/ 63925 h 565346"/>
                  <a:gd name="connsiteX24" fmla="*/ 233265 w 279011"/>
                  <a:gd name="connsiteY24" fmla="*/ 9156 h 56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011" h="565346">
                    <a:moveTo>
                      <a:pt x="233171" y="9156"/>
                    </a:moveTo>
                    <a:cubicBezTo>
                      <a:pt x="263174" y="-7132"/>
                      <a:pt x="278414" y="-3703"/>
                      <a:pt x="277843" y="35921"/>
                    </a:cubicBezTo>
                    <a:cubicBezTo>
                      <a:pt x="275938" y="158794"/>
                      <a:pt x="270889" y="282047"/>
                      <a:pt x="278509" y="404444"/>
                    </a:cubicBezTo>
                    <a:cubicBezTo>
                      <a:pt x="281462" y="451878"/>
                      <a:pt x="270127" y="497884"/>
                      <a:pt x="277081" y="544556"/>
                    </a:cubicBezTo>
                    <a:cubicBezTo>
                      <a:pt x="278224" y="552367"/>
                      <a:pt x="284891" y="576656"/>
                      <a:pt x="260221" y="559130"/>
                    </a:cubicBezTo>
                    <a:cubicBezTo>
                      <a:pt x="253173" y="530174"/>
                      <a:pt x="265270" y="495122"/>
                      <a:pt x="232885" y="474262"/>
                    </a:cubicBezTo>
                    <a:cubicBezTo>
                      <a:pt x="230694" y="472071"/>
                      <a:pt x="229741" y="469309"/>
                      <a:pt x="230123" y="466261"/>
                    </a:cubicBezTo>
                    <a:cubicBezTo>
                      <a:pt x="217454" y="462927"/>
                      <a:pt x="250696" y="450735"/>
                      <a:pt x="226217" y="448068"/>
                    </a:cubicBezTo>
                    <a:cubicBezTo>
                      <a:pt x="212311" y="446544"/>
                      <a:pt x="202024" y="436162"/>
                      <a:pt x="197642" y="421779"/>
                    </a:cubicBezTo>
                    <a:cubicBezTo>
                      <a:pt x="191070" y="386346"/>
                      <a:pt x="162399" y="368820"/>
                      <a:pt x="137159" y="349199"/>
                    </a:cubicBezTo>
                    <a:cubicBezTo>
                      <a:pt x="127538" y="341769"/>
                      <a:pt x="114203" y="339102"/>
                      <a:pt x="113346" y="323862"/>
                    </a:cubicBezTo>
                    <a:cubicBezTo>
                      <a:pt x="110583" y="317766"/>
                      <a:pt x="127634" y="302050"/>
                      <a:pt x="104583" y="305955"/>
                    </a:cubicBezTo>
                    <a:cubicBezTo>
                      <a:pt x="102678" y="308813"/>
                      <a:pt x="100297" y="311003"/>
                      <a:pt x="97534" y="312813"/>
                    </a:cubicBezTo>
                    <a:cubicBezTo>
                      <a:pt x="77913" y="308241"/>
                      <a:pt x="78294" y="287572"/>
                      <a:pt x="67531" y="275856"/>
                    </a:cubicBezTo>
                    <a:cubicBezTo>
                      <a:pt x="63625" y="255377"/>
                      <a:pt x="43528" y="255854"/>
                      <a:pt x="30383" y="247281"/>
                    </a:cubicBezTo>
                    <a:cubicBezTo>
                      <a:pt x="21144" y="237375"/>
                      <a:pt x="11905" y="227374"/>
                      <a:pt x="2666" y="217468"/>
                    </a:cubicBezTo>
                    <a:cubicBezTo>
                      <a:pt x="284" y="214801"/>
                      <a:pt x="-478" y="212134"/>
                      <a:pt x="284" y="209467"/>
                    </a:cubicBezTo>
                    <a:cubicBezTo>
                      <a:pt x="1046" y="206800"/>
                      <a:pt x="1808" y="205466"/>
                      <a:pt x="2570" y="205466"/>
                    </a:cubicBezTo>
                    <a:cubicBezTo>
                      <a:pt x="34955" y="196132"/>
                      <a:pt x="67435" y="187464"/>
                      <a:pt x="101440" y="185750"/>
                    </a:cubicBezTo>
                    <a:cubicBezTo>
                      <a:pt x="114108" y="191084"/>
                      <a:pt x="115346" y="202228"/>
                      <a:pt x="115632" y="213753"/>
                    </a:cubicBezTo>
                    <a:cubicBezTo>
                      <a:pt x="147827" y="253663"/>
                      <a:pt x="152113" y="312908"/>
                      <a:pt x="203357" y="339578"/>
                    </a:cubicBezTo>
                    <a:cubicBezTo>
                      <a:pt x="212311" y="346436"/>
                      <a:pt x="221264" y="353294"/>
                      <a:pt x="230313" y="360152"/>
                    </a:cubicBezTo>
                    <a:cubicBezTo>
                      <a:pt x="249077" y="359581"/>
                      <a:pt x="256221" y="351580"/>
                      <a:pt x="255935" y="331387"/>
                    </a:cubicBezTo>
                    <a:cubicBezTo>
                      <a:pt x="254411" y="242233"/>
                      <a:pt x="255554" y="153079"/>
                      <a:pt x="255173" y="63925"/>
                    </a:cubicBezTo>
                    <a:cubicBezTo>
                      <a:pt x="255173" y="42684"/>
                      <a:pt x="249458" y="23825"/>
                      <a:pt x="233265" y="9156"/>
                    </a:cubicBezTo>
                    <a:close/>
                  </a:path>
                </a:pathLst>
              </a:custGeom>
              <a:solidFill>
                <a:srgbClr val="B4B4B7"/>
              </a:solidFill>
              <a:ln w="9525"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B405C3ED-61C7-5BDA-258E-E7E374F600C5}"/>
                  </a:ext>
                </a:extLst>
              </p:cNvPr>
              <p:cNvSpPr/>
              <p:nvPr/>
            </p:nvSpPr>
            <p:spPr>
              <a:xfrm>
                <a:off x="10419824" y="3410140"/>
                <a:ext cx="219392" cy="253591"/>
              </a:xfrm>
              <a:custGeom>
                <a:avLst/>
                <a:gdLst>
                  <a:gd name="connsiteX0" fmla="*/ 17766 w 219392"/>
                  <a:gd name="connsiteY0" fmla="*/ 246888 h 253591"/>
                  <a:gd name="connsiteX1" fmla="*/ 13480 w 219392"/>
                  <a:gd name="connsiteY1" fmla="*/ 175165 h 253591"/>
                  <a:gd name="connsiteX2" fmla="*/ 127684 w 219392"/>
                  <a:gd name="connsiteY2" fmla="*/ 147066 h 253591"/>
                  <a:gd name="connsiteX3" fmla="*/ 66439 w 219392"/>
                  <a:gd name="connsiteY3" fmla="*/ 170212 h 253591"/>
                  <a:gd name="connsiteX4" fmla="*/ 96824 w 219392"/>
                  <a:gd name="connsiteY4" fmla="*/ 112395 h 253591"/>
                  <a:gd name="connsiteX5" fmla="*/ 138734 w 219392"/>
                  <a:gd name="connsiteY5" fmla="*/ 61722 h 253591"/>
                  <a:gd name="connsiteX6" fmla="*/ 169690 w 219392"/>
                  <a:gd name="connsiteY6" fmla="*/ 0 h 253591"/>
                  <a:gd name="connsiteX7" fmla="*/ 208742 w 219392"/>
                  <a:gd name="connsiteY7" fmla="*/ 28099 h 253591"/>
                  <a:gd name="connsiteX8" fmla="*/ 195598 w 219392"/>
                  <a:gd name="connsiteY8" fmla="*/ 119158 h 253591"/>
                  <a:gd name="connsiteX9" fmla="*/ 189121 w 219392"/>
                  <a:gd name="connsiteY9" fmla="*/ 123158 h 253591"/>
                  <a:gd name="connsiteX10" fmla="*/ 124637 w 219392"/>
                  <a:gd name="connsiteY10" fmla="*/ 219361 h 253591"/>
                  <a:gd name="connsiteX11" fmla="*/ 17671 w 219392"/>
                  <a:gd name="connsiteY11" fmla="*/ 246888 h 25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392" h="253591">
                    <a:moveTo>
                      <a:pt x="17766" y="246888"/>
                    </a:moveTo>
                    <a:cubicBezTo>
                      <a:pt x="-14428" y="224504"/>
                      <a:pt x="5384" y="202025"/>
                      <a:pt x="13480" y="175165"/>
                    </a:cubicBezTo>
                    <a:cubicBezTo>
                      <a:pt x="56818" y="221266"/>
                      <a:pt x="96538" y="209740"/>
                      <a:pt x="127684" y="147066"/>
                    </a:cubicBezTo>
                    <a:cubicBezTo>
                      <a:pt x="105301" y="153162"/>
                      <a:pt x="88728" y="195834"/>
                      <a:pt x="66439" y="170212"/>
                    </a:cubicBezTo>
                    <a:cubicBezTo>
                      <a:pt x="45770" y="146399"/>
                      <a:pt x="82822" y="130397"/>
                      <a:pt x="96824" y="112395"/>
                    </a:cubicBezTo>
                    <a:cubicBezTo>
                      <a:pt x="110349" y="95155"/>
                      <a:pt x="126828" y="79915"/>
                      <a:pt x="138734" y="61722"/>
                    </a:cubicBezTo>
                    <a:cubicBezTo>
                      <a:pt x="150640" y="43529"/>
                      <a:pt x="158546" y="22765"/>
                      <a:pt x="169690" y="0"/>
                    </a:cubicBezTo>
                    <a:cubicBezTo>
                      <a:pt x="182739" y="9334"/>
                      <a:pt x="195788" y="18669"/>
                      <a:pt x="208742" y="28099"/>
                    </a:cubicBezTo>
                    <a:cubicBezTo>
                      <a:pt x="230174" y="62198"/>
                      <a:pt x="215886" y="91059"/>
                      <a:pt x="195598" y="119158"/>
                    </a:cubicBezTo>
                    <a:cubicBezTo>
                      <a:pt x="193407" y="120491"/>
                      <a:pt x="191312" y="121825"/>
                      <a:pt x="189121" y="123158"/>
                    </a:cubicBezTo>
                    <a:cubicBezTo>
                      <a:pt x="178167" y="162306"/>
                      <a:pt x="162642" y="198310"/>
                      <a:pt x="124637" y="219361"/>
                    </a:cubicBezTo>
                    <a:cubicBezTo>
                      <a:pt x="97300" y="260509"/>
                      <a:pt x="58438" y="257270"/>
                      <a:pt x="17671" y="246888"/>
                    </a:cubicBezTo>
                    <a:close/>
                  </a:path>
                </a:pathLst>
              </a:custGeom>
              <a:solidFill>
                <a:srgbClr val="DBA437"/>
              </a:solidFill>
              <a:ln w="9525"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F25DAC2F-18FE-EAF9-5B42-9CB6DF7785A5}"/>
                  </a:ext>
                </a:extLst>
              </p:cNvPr>
              <p:cNvSpPr/>
              <p:nvPr/>
            </p:nvSpPr>
            <p:spPr>
              <a:xfrm>
                <a:off x="9189774" y="2694702"/>
                <a:ext cx="183608" cy="166859"/>
              </a:xfrm>
              <a:custGeom>
                <a:avLst/>
                <a:gdLst>
                  <a:gd name="connsiteX0" fmla="*/ 124533 w 183608"/>
                  <a:gd name="connsiteY0" fmla="*/ 97360 h 166859"/>
                  <a:gd name="connsiteX1" fmla="*/ 135010 w 183608"/>
                  <a:gd name="connsiteY1" fmla="*/ 103742 h 166859"/>
                  <a:gd name="connsiteX2" fmla="*/ 135391 w 183608"/>
                  <a:gd name="connsiteY2" fmla="*/ 85645 h 166859"/>
                  <a:gd name="connsiteX3" fmla="*/ 35188 w 183608"/>
                  <a:gd name="connsiteY3" fmla="*/ 100694 h 166859"/>
                  <a:gd name="connsiteX4" fmla="*/ 3089 w 183608"/>
                  <a:gd name="connsiteY4" fmla="*/ 127174 h 166859"/>
                  <a:gd name="connsiteX5" fmla="*/ 59763 w 183608"/>
                  <a:gd name="connsiteY5" fmla="*/ 9064 h 166859"/>
                  <a:gd name="connsiteX6" fmla="*/ 162442 w 183608"/>
                  <a:gd name="connsiteY6" fmla="*/ 34686 h 166859"/>
                  <a:gd name="connsiteX7" fmla="*/ 183588 w 183608"/>
                  <a:gd name="connsiteY7" fmla="*/ 108981 h 166859"/>
                  <a:gd name="connsiteX8" fmla="*/ 85004 w 183608"/>
                  <a:gd name="connsiteY8" fmla="*/ 155844 h 166859"/>
                  <a:gd name="connsiteX9" fmla="*/ 124533 w 183608"/>
                  <a:gd name="connsiteY9" fmla="*/ 97456 h 16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608" h="166859">
                    <a:moveTo>
                      <a:pt x="124533" y="97360"/>
                    </a:moveTo>
                    <a:cubicBezTo>
                      <a:pt x="128057" y="99646"/>
                      <a:pt x="132819" y="104695"/>
                      <a:pt x="135010" y="103742"/>
                    </a:cubicBezTo>
                    <a:cubicBezTo>
                      <a:pt x="146726" y="98694"/>
                      <a:pt x="139963" y="91360"/>
                      <a:pt x="135391" y="85645"/>
                    </a:cubicBezTo>
                    <a:cubicBezTo>
                      <a:pt x="112436" y="56879"/>
                      <a:pt x="57858" y="64213"/>
                      <a:pt x="35188" y="100694"/>
                    </a:cubicBezTo>
                    <a:cubicBezTo>
                      <a:pt x="26901" y="114124"/>
                      <a:pt x="23568" y="129936"/>
                      <a:pt x="3089" y="127174"/>
                    </a:cubicBezTo>
                    <a:cubicBezTo>
                      <a:pt x="-8627" y="75834"/>
                      <a:pt x="13566" y="29447"/>
                      <a:pt x="59763" y="9064"/>
                    </a:cubicBezTo>
                    <a:cubicBezTo>
                      <a:pt x="100530" y="-8939"/>
                      <a:pt x="136439" y="15"/>
                      <a:pt x="162442" y="34686"/>
                    </a:cubicBezTo>
                    <a:cubicBezTo>
                      <a:pt x="172634" y="58594"/>
                      <a:pt x="184159" y="82025"/>
                      <a:pt x="183588" y="108981"/>
                    </a:cubicBezTo>
                    <a:cubicBezTo>
                      <a:pt x="165395" y="167750"/>
                      <a:pt x="142725" y="178513"/>
                      <a:pt x="85004" y="155844"/>
                    </a:cubicBezTo>
                    <a:cubicBezTo>
                      <a:pt x="64335" y="113839"/>
                      <a:pt x="75955" y="96694"/>
                      <a:pt x="124533" y="97456"/>
                    </a:cubicBezTo>
                    <a:close/>
                  </a:path>
                </a:pathLst>
              </a:custGeom>
              <a:solidFill>
                <a:srgbClr val="E9B53E"/>
              </a:solidFill>
              <a:ln w="9525"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30F8BA0D-5AA0-54D1-063F-BC5C934B2B13}"/>
                  </a:ext>
                </a:extLst>
              </p:cNvPr>
              <p:cNvSpPr/>
              <p:nvPr/>
            </p:nvSpPr>
            <p:spPr>
              <a:xfrm>
                <a:off x="9978889" y="2519915"/>
                <a:ext cx="219908" cy="288080"/>
              </a:xfrm>
              <a:custGeom>
                <a:avLst/>
                <a:gdLst>
                  <a:gd name="connsiteX0" fmla="*/ 151995 w 219908"/>
                  <a:gd name="connsiteY0" fmla="*/ 214140 h 288080"/>
                  <a:gd name="connsiteX1" fmla="*/ 219909 w 219908"/>
                  <a:gd name="connsiteY1" fmla="*/ 205282 h 288080"/>
                  <a:gd name="connsiteX2" fmla="*/ 219337 w 219908"/>
                  <a:gd name="connsiteY2" fmla="*/ 204424 h 288080"/>
                  <a:gd name="connsiteX3" fmla="*/ 217813 w 219908"/>
                  <a:gd name="connsiteY3" fmla="*/ 208901 h 288080"/>
                  <a:gd name="connsiteX4" fmla="*/ 196858 w 219908"/>
                  <a:gd name="connsiteY4" fmla="*/ 283101 h 288080"/>
                  <a:gd name="connsiteX5" fmla="*/ 108276 w 219908"/>
                  <a:gd name="connsiteY5" fmla="*/ 254050 h 288080"/>
                  <a:gd name="connsiteX6" fmla="*/ 38743 w 219908"/>
                  <a:gd name="connsiteY6" fmla="*/ 115937 h 288080"/>
                  <a:gd name="connsiteX7" fmla="*/ 5978 w 219908"/>
                  <a:gd name="connsiteY7" fmla="*/ 28688 h 288080"/>
                  <a:gd name="connsiteX8" fmla="*/ 5501 w 219908"/>
                  <a:gd name="connsiteY8" fmla="*/ 3447 h 288080"/>
                  <a:gd name="connsiteX9" fmla="*/ 30838 w 219908"/>
                  <a:gd name="connsiteY9" fmla="*/ 15353 h 288080"/>
                  <a:gd name="connsiteX10" fmla="*/ 58365 w 219908"/>
                  <a:gd name="connsiteY10" fmla="*/ 80599 h 288080"/>
                  <a:gd name="connsiteX11" fmla="*/ 136184 w 219908"/>
                  <a:gd name="connsiteY11" fmla="*/ 214140 h 288080"/>
                  <a:gd name="connsiteX12" fmla="*/ 163712 w 219908"/>
                  <a:gd name="connsiteY12" fmla="*/ 243096 h 288080"/>
                  <a:gd name="connsiteX13" fmla="*/ 167997 w 219908"/>
                  <a:gd name="connsiteY13" fmla="*/ 241858 h 288080"/>
                  <a:gd name="connsiteX14" fmla="*/ 164378 w 219908"/>
                  <a:gd name="connsiteY14" fmla="*/ 241858 h 288080"/>
                  <a:gd name="connsiteX15" fmla="*/ 151900 w 219908"/>
                  <a:gd name="connsiteY15" fmla="*/ 214235 h 2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08" h="288080">
                    <a:moveTo>
                      <a:pt x="151995" y="214140"/>
                    </a:moveTo>
                    <a:cubicBezTo>
                      <a:pt x="169902" y="174802"/>
                      <a:pt x="197049" y="206329"/>
                      <a:pt x="219909" y="205282"/>
                    </a:cubicBezTo>
                    <a:lnTo>
                      <a:pt x="219337" y="204424"/>
                    </a:lnTo>
                    <a:cubicBezTo>
                      <a:pt x="218766" y="205948"/>
                      <a:pt x="218004" y="207377"/>
                      <a:pt x="217813" y="208901"/>
                    </a:cubicBezTo>
                    <a:cubicBezTo>
                      <a:pt x="214575" y="234809"/>
                      <a:pt x="233529" y="268432"/>
                      <a:pt x="196858" y="283101"/>
                    </a:cubicBezTo>
                    <a:cubicBezTo>
                      <a:pt x="160854" y="297484"/>
                      <a:pt x="132469" y="278529"/>
                      <a:pt x="108276" y="254050"/>
                    </a:cubicBezTo>
                    <a:cubicBezTo>
                      <a:pt x="70366" y="215759"/>
                      <a:pt x="35600" y="176707"/>
                      <a:pt x="38743" y="115937"/>
                    </a:cubicBezTo>
                    <a:cubicBezTo>
                      <a:pt x="40363" y="84409"/>
                      <a:pt x="23789" y="55263"/>
                      <a:pt x="5978" y="28688"/>
                    </a:cubicBezTo>
                    <a:cubicBezTo>
                      <a:pt x="358" y="20401"/>
                      <a:pt x="-3833" y="10210"/>
                      <a:pt x="5501" y="3447"/>
                    </a:cubicBezTo>
                    <a:cubicBezTo>
                      <a:pt x="18550" y="-5983"/>
                      <a:pt x="26265" y="5923"/>
                      <a:pt x="30838" y="15353"/>
                    </a:cubicBezTo>
                    <a:cubicBezTo>
                      <a:pt x="41029" y="36594"/>
                      <a:pt x="49506" y="58692"/>
                      <a:pt x="58365" y="80599"/>
                    </a:cubicBezTo>
                    <a:cubicBezTo>
                      <a:pt x="77987" y="128796"/>
                      <a:pt x="97417" y="177088"/>
                      <a:pt x="136184" y="214140"/>
                    </a:cubicBezTo>
                    <a:cubicBezTo>
                      <a:pt x="143899" y="225094"/>
                      <a:pt x="148471" y="239191"/>
                      <a:pt x="163712" y="243096"/>
                    </a:cubicBezTo>
                    <a:cubicBezTo>
                      <a:pt x="168664" y="247096"/>
                      <a:pt x="171808" y="236809"/>
                      <a:pt x="167997" y="241858"/>
                    </a:cubicBezTo>
                    <a:cubicBezTo>
                      <a:pt x="167045" y="243096"/>
                      <a:pt x="166093" y="242334"/>
                      <a:pt x="164378" y="241858"/>
                    </a:cubicBezTo>
                    <a:cubicBezTo>
                      <a:pt x="149614" y="237286"/>
                      <a:pt x="144662" y="228523"/>
                      <a:pt x="151900" y="214235"/>
                    </a:cubicBezTo>
                    <a:close/>
                  </a:path>
                </a:pathLst>
              </a:custGeom>
              <a:solidFill>
                <a:srgbClr val="E2AC3D"/>
              </a:solidFill>
              <a:ln w="9525"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021CD111-CF9F-1CB8-C923-9A235486D1B5}"/>
                  </a:ext>
                </a:extLst>
              </p:cNvPr>
              <p:cNvSpPr/>
              <p:nvPr/>
            </p:nvSpPr>
            <p:spPr>
              <a:xfrm>
                <a:off x="10313003" y="3005708"/>
                <a:ext cx="67012" cy="357473"/>
              </a:xfrm>
              <a:custGeom>
                <a:avLst/>
                <a:gdLst>
                  <a:gd name="connsiteX0" fmla="*/ 39624 w 67012"/>
                  <a:gd name="connsiteY0" fmla="*/ 234315 h 357473"/>
                  <a:gd name="connsiteX1" fmla="*/ 34195 w 67012"/>
                  <a:gd name="connsiteY1" fmla="*/ 251936 h 357473"/>
                  <a:gd name="connsiteX2" fmla="*/ 24479 w 67012"/>
                  <a:gd name="connsiteY2" fmla="*/ 304514 h 357473"/>
                  <a:gd name="connsiteX3" fmla="*/ 8954 w 67012"/>
                  <a:gd name="connsiteY3" fmla="*/ 357473 h 357473"/>
                  <a:gd name="connsiteX4" fmla="*/ 0 w 67012"/>
                  <a:gd name="connsiteY4" fmla="*/ 0 h 357473"/>
                  <a:gd name="connsiteX5" fmla="*/ 65913 w 67012"/>
                  <a:gd name="connsiteY5" fmla="*/ 172117 h 357473"/>
                  <a:gd name="connsiteX6" fmla="*/ 39529 w 67012"/>
                  <a:gd name="connsiteY6" fmla="*/ 234315 h 357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2" h="357473">
                    <a:moveTo>
                      <a:pt x="39624" y="234315"/>
                    </a:moveTo>
                    <a:cubicBezTo>
                      <a:pt x="37815" y="240221"/>
                      <a:pt x="36005" y="246126"/>
                      <a:pt x="34195" y="251936"/>
                    </a:cubicBezTo>
                    <a:cubicBezTo>
                      <a:pt x="14764" y="266509"/>
                      <a:pt x="28290" y="287084"/>
                      <a:pt x="24479" y="304514"/>
                    </a:cubicBezTo>
                    <a:cubicBezTo>
                      <a:pt x="18193" y="321850"/>
                      <a:pt x="37433" y="346615"/>
                      <a:pt x="8954" y="357473"/>
                    </a:cubicBezTo>
                    <a:cubicBezTo>
                      <a:pt x="-4000" y="242126"/>
                      <a:pt x="5905" y="126397"/>
                      <a:pt x="0" y="0"/>
                    </a:cubicBezTo>
                    <a:cubicBezTo>
                      <a:pt x="56293" y="52197"/>
                      <a:pt x="57436" y="113633"/>
                      <a:pt x="65913" y="172117"/>
                    </a:cubicBezTo>
                    <a:cubicBezTo>
                      <a:pt x="69628" y="198120"/>
                      <a:pt x="64675" y="220504"/>
                      <a:pt x="39529" y="234315"/>
                    </a:cubicBezTo>
                    <a:close/>
                  </a:path>
                </a:pathLst>
              </a:custGeom>
              <a:solidFill>
                <a:srgbClr val="A8ABAF"/>
              </a:solidFill>
              <a:ln w="9525"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816E973A-44C8-6C05-964E-937D0093F5DF}"/>
                  </a:ext>
                </a:extLst>
              </p:cNvPr>
              <p:cNvSpPr/>
              <p:nvPr/>
            </p:nvSpPr>
            <p:spPr>
              <a:xfrm>
                <a:off x="9980199" y="2973630"/>
                <a:ext cx="39056" cy="376407"/>
              </a:xfrm>
              <a:custGeom>
                <a:avLst/>
                <a:gdLst>
                  <a:gd name="connsiteX0" fmla="*/ 2858 w 39056"/>
                  <a:gd name="connsiteY0" fmla="*/ 74 h 376407"/>
                  <a:gd name="connsiteX1" fmla="*/ 39053 w 39056"/>
                  <a:gd name="connsiteY1" fmla="*/ 28745 h 376407"/>
                  <a:gd name="connsiteX2" fmla="*/ 38577 w 39056"/>
                  <a:gd name="connsiteY2" fmla="*/ 376407 h 376407"/>
                  <a:gd name="connsiteX3" fmla="*/ 0 w 39056"/>
                  <a:gd name="connsiteY3" fmla="*/ 351071 h 376407"/>
                  <a:gd name="connsiteX4" fmla="*/ 2858 w 39056"/>
                  <a:gd name="connsiteY4" fmla="*/ 74 h 376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6" h="376407">
                    <a:moveTo>
                      <a:pt x="2858" y="74"/>
                    </a:moveTo>
                    <a:cubicBezTo>
                      <a:pt x="22765" y="-307"/>
                      <a:pt x="39338" y="-307"/>
                      <a:pt x="39053" y="28745"/>
                    </a:cubicBezTo>
                    <a:cubicBezTo>
                      <a:pt x="37815" y="142854"/>
                      <a:pt x="38577" y="256964"/>
                      <a:pt x="38577" y="376407"/>
                    </a:cubicBezTo>
                    <a:cubicBezTo>
                      <a:pt x="22384" y="365739"/>
                      <a:pt x="11145" y="358405"/>
                      <a:pt x="0" y="351071"/>
                    </a:cubicBezTo>
                    <a:cubicBezTo>
                      <a:pt x="953" y="234104"/>
                      <a:pt x="1905" y="117041"/>
                      <a:pt x="2858" y="74"/>
                    </a:cubicBezTo>
                    <a:close/>
                  </a:path>
                </a:pathLst>
              </a:custGeom>
              <a:solidFill>
                <a:srgbClr val="EAE4B9"/>
              </a:solidFill>
              <a:ln w="9525"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70DB8437-44E9-BBEF-0921-77946BEE4D91}"/>
                  </a:ext>
                </a:extLst>
              </p:cNvPr>
              <p:cNvSpPr/>
              <p:nvPr/>
            </p:nvSpPr>
            <p:spPr>
              <a:xfrm>
                <a:off x="8823915" y="3247665"/>
                <a:ext cx="96438" cy="381083"/>
              </a:xfrm>
              <a:custGeom>
                <a:avLst/>
                <a:gdLst>
                  <a:gd name="connsiteX0" fmla="*/ 34811 w 96438"/>
                  <a:gd name="connsiteY0" fmla="*/ 124850 h 381083"/>
                  <a:gd name="connsiteX1" fmla="*/ 61576 w 96438"/>
                  <a:gd name="connsiteY1" fmla="*/ 290395 h 381083"/>
                  <a:gd name="connsiteX2" fmla="*/ 96438 w 96438"/>
                  <a:gd name="connsiteY2" fmla="*/ 381073 h 381083"/>
                  <a:gd name="connsiteX3" fmla="*/ 24238 w 96438"/>
                  <a:gd name="connsiteY3" fmla="*/ 327066 h 381083"/>
                  <a:gd name="connsiteX4" fmla="*/ 46908 w 96438"/>
                  <a:gd name="connsiteY4" fmla="*/ 32267 h 381083"/>
                  <a:gd name="connsiteX5" fmla="*/ 91580 w 96438"/>
                  <a:gd name="connsiteY5" fmla="*/ 73 h 381083"/>
                  <a:gd name="connsiteX6" fmla="*/ 90151 w 96438"/>
                  <a:gd name="connsiteY6" fmla="*/ 17980 h 381083"/>
                  <a:gd name="connsiteX7" fmla="*/ 34811 w 96438"/>
                  <a:gd name="connsiteY7" fmla="*/ 124755 h 38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438" h="381083">
                    <a:moveTo>
                      <a:pt x="34811" y="124850"/>
                    </a:moveTo>
                    <a:cubicBezTo>
                      <a:pt x="13666" y="184858"/>
                      <a:pt x="29477" y="239436"/>
                      <a:pt x="61576" y="290395"/>
                    </a:cubicBezTo>
                    <a:cubicBezTo>
                      <a:pt x="79388" y="318684"/>
                      <a:pt x="94724" y="347069"/>
                      <a:pt x="96438" y="381073"/>
                    </a:cubicBezTo>
                    <a:cubicBezTo>
                      <a:pt x="58338" y="381549"/>
                      <a:pt x="39097" y="365547"/>
                      <a:pt x="24238" y="327066"/>
                    </a:cubicBezTo>
                    <a:cubicBezTo>
                      <a:pt x="-15767" y="223529"/>
                      <a:pt x="-4908" y="127136"/>
                      <a:pt x="46908" y="32267"/>
                    </a:cubicBezTo>
                    <a:cubicBezTo>
                      <a:pt x="61672" y="21314"/>
                      <a:pt x="67863" y="-1451"/>
                      <a:pt x="91580" y="73"/>
                    </a:cubicBezTo>
                    <a:cubicBezTo>
                      <a:pt x="102629" y="6931"/>
                      <a:pt x="89961" y="11979"/>
                      <a:pt x="90151" y="17980"/>
                    </a:cubicBezTo>
                    <a:cubicBezTo>
                      <a:pt x="73673" y="54556"/>
                      <a:pt x="48242" y="86560"/>
                      <a:pt x="34811" y="124755"/>
                    </a:cubicBezTo>
                    <a:close/>
                  </a:path>
                </a:pathLst>
              </a:custGeom>
              <a:solidFill>
                <a:srgbClr val="DBA941"/>
              </a:solidFill>
              <a:ln w="9525"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B27E1EFF-3EA1-E41C-98F5-13179C5C3C56}"/>
                  </a:ext>
                </a:extLst>
              </p:cNvPr>
              <p:cNvSpPr/>
              <p:nvPr/>
            </p:nvSpPr>
            <p:spPr>
              <a:xfrm>
                <a:off x="9128489" y="3358569"/>
                <a:ext cx="121054" cy="155488"/>
              </a:xfrm>
              <a:custGeom>
                <a:avLst/>
                <a:gdLst>
                  <a:gd name="connsiteX0" fmla="*/ 80280 w 121054"/>
                  <a:gd name="connsiteY0" fmla="*/ 5565 h 155488"/>
                  <a:gd name="connsiteX1" fmla="*/ 96949 w 121054"/>
                  <a:gd name="connsiteY1" fmla="*/ 12709 h 155488"/>
                  <a:gd name="connsiteX2" fmla="*/ 59325 w 121054"/>
                  <a:gd name="connsiteY2" fmla="*/ 155488 h 155488"/>
                  <a:gd name="connsiteX3" fmla="*/ 6652 w 121054"/>
                  <a:gd name="connsiteY3" fmla="*/ 107673 h 155488"/>
                  <a:gd name="connsiteX4" fmla="*/ 23606 w 121054"/>
                  <a:gd name="connsiteY4" fmla="*/ 75955 h 155488"/>
                  <a:gd name="connsiteX5" fmla="*/ 53419 w 121054"/>
                  <a:gd name="connsiteY5" fmla="*/ 13661 h 155488"/>
                  <a:gd name="connsiteX6" fmla="*/ 80185 w 121054"/>
                  <a:gd name="connsiteY6" fmla="*/ 5565 h 15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54" h="155488">
                    <a:moveTo>
                      <a:pt x="80280" y="5565"/>
                    </a:moveTo>
                    <a:cubicBezTo>
                      <a:pt x="85805" y="7946"/>
                      <a:pt x="91424" y="10327"/>
                      <a:pt x="96949" y="12709"/>
                    </a:cubicBezTo>
                    <a:cubicBezTo>
                      <a:pt x="141336" y="54714"/>
                      <a:pt x="121904" y="128628"/>
                      <a:pt x="59325" y="155488"/>
                    </a:cubicBezTo>
                    <a:cubicBezTo>
                      <a:pt x="22054" y="144182"/>
                      <a:pt x="4490" y="128247"/>
                      <a:pt x="6652" y="107673"/>
                    </a:cubicBezTo>
                    <a:cubicBezTo>
                      <a:pt x="26750" y="104815"/>
                      <a:pt x="40370" y="100338"/>
                      <a:pt x="23606" y="75955"/>
                    </a:cubicBezTo>
                    <a:cubicBezTo>
                      <a:pt x="-12398" y="23662"/>
                      <a:pt x="-10779" y="21186"/>
                      <a:pt x="53419" y="13661"/>
                    </a:cubicBezTo>
                    <a:cubicBezTo>
                      <a:pt x="60087" y="3374"/>
                      <a:pt x="66755" y="-6532"/>
                      <a:pt x="80185" y="5565"/>
                    </a:cubicBezTo>
                    <a:close/>
                  </a:path>
                </a:pathLst>
              </a:custGeom>
              <a:solidFill>
                <a:srgbClr val="E9B53D"/>
              </a:solidFill>
              <a:ln w="9525"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9280446C-A154-34B6-4FF9-0F4F7D169BE5}"/>
                  </a:ext>
                </a:extLst>
              </p:cNvPr>
              <p:cNvSpPr/>
              <p:nvPr/>
            </p:nvSpPr>
            <p:spPr>
              <a:xfrm>
                <a:off x="9652889" y="2780902"/>
                <a:ext cx="336783" cy="297866"/>
              </a:xfrm>
              <a:custGeom>
                <a:avLst/>
                <a:gdLst>
                  <a:gd name="connsiteX0" fmla="*/ 267970 w 336783"/>
                  <a:gd name="connsiteY0" fmla="*/ 127079 h 297866"/>
                  <a:gd name="connsiteX1" fmla="*/ 155575 w 336783"/>
                  <a:gd name="connsiteY1" fmla="*/ 94790 h 297866"/>
                  <a:gd name="connsiteX2" fmla="*/ 93567 w 336783"/>
                  <a:gd name="connsiteY2" fmla="*/ 118221 h 297866"/>
                  <a:gd name="connsiteX3" fmla="*/ 62516 w 336783"/>
                  <a:gd name="connsiteY3" fmla="*/ 170894 h 297866"/>
                  <a:gd name="connsiteX4" fmla="*/ 98806 w 336783"/>
                  <a:gd name="connsiteY4" fmla="*/ 189087 h 297866"/>
                  <a:gd name="connsiteX5" fmla="*/ 54610 w 336783"/>
                  <a:gd name="connsiteY5" fmla="*/ 225187 h 297866"/>
                  <a:gd name="connsiteX6" fmla="*/ 68040 w 336783"/>
                  <a:gd name="connsiteY6" fmla="*/ 285575 h 297866"/>
                  <a:gd name="connsiteX7" fmla="*/ 23177 w 336783"/>
                  <a:gd name="connsiteY7" fmla="*/ 287480 h 297866"/>
                  <a:gd name="connsiteX8" fmla="*/ 5080 w 336783"/>
                  <a:gd name="connsiteY8" fmla="*/ 195850 h 297866"/>
                  <a:gd name="connsiteX9" fmla="*/ 4318 w 336783"/>
                  <a:gd name="connsiteY9" fmla="*/ 175276 h 297866"/>
                  <a:gd name="connsiteX10" fmla="*/ 57944 w 336783"/>
                  <a:gd name="connsiteY10" fmla="*/ 117650 h 297866"/>
                  <a:gd name="connsiteX11" fmla="*/ 226726 w 336783"/>
                  <a:gd name="connsiteY11" fmla="*/ 57928 h 297866"/>
                  <a:gd name="connsiteX12" fmla="*/ 196342 w 336783"/>
                  <a:gd name="connsiteY12" fmla="*/ 11827 h 297866"/>
                  <a:gd name="connsiteX13" fmla="*/ 209201 w 336783"/>
                  <a:gd name="connsiteY13" fmla="*/ 16 h 297866"/>
                  <a:gd name="connsiteX14" fmla="*/ 255778 w 336783"/>
                  <a:gd name="connsiteY14" fmla="*/ 10398 h 297866"/>
                  <a:gd name="connsiteX15" fmla="*/ 268351 w 336783"/>
                  <a:gd name="connsiteY15" fmla="*/ 10017 h 297866"/>
                  <a:gd name="connsiteX16" fmla="*/ 276447 w 336783"/>
                  <a:gd name="connsiteY16" fmla="*/ 30305 h 297866"/>
                  <a:gd name="connsiteX17" fmla="*/ 300355 w 336783"/>
                  <a:gd name="connsiteY17" fmla="*/ 56690 h 297866"/>
                  <a:gd name="connsiteX18" fmla="*/ 336645 w 336783"/>
                  <a:gd name="connsiteY18" fmla="*/ 107267 h 297866"/>
                  <a:gd name="connsiteX19" fmla="*/ 305689 w 336783"/>
                  <a:gd name="connsiteY19" fmla="*/ 105648 h 297866"/>
                  <a:gd name="connsiteX20" fmla="*/ 299402 w 336783"/>
                  <a:gd name="connsiteY20" fmla="*/ 108887 h 297866"/>
                  <a:gd name="connsiteX21" fmla="*/ 268065 w 336783"/>
                  <a:gd name="connsiteY21" fmla="*/ 127079 h 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83" h="297866">
                    <a:moveTo>
                      <a:pt x="267970" y="127079"/>
                    </a:moveTo>
                    <a:cubicBezTo>
                      <a:pt x="240157" y="88472"/>
                      <a:pt x="202695" y="77708"/>
                      <a:pt x="155575" y="94790"/>
                    </a:cubicBezTo>
                    <a:cubicBezTo>
                      <a:pt x="134811" y="102314"/>
                      <a:pt x="114522" y="111458"/>
                      <a:pt x="93567" y="118221"/>
                    </a:cubicBezTo>
                    <a:cubicBezTo>
                      <a:pt x="66993" y="126794"/>
                      <a:pt x="62992" y="149368"/>
                      <a:pt x="62516" y="170894"/>
                    </a:cubicBezTo>
                    <a:cubicBezTo>
                      <a:pt x="62039" y="198136"/>
                      <a:pt x="91091" y="170037"/>
                      <a:pt x="98806" y="189087"/>
                    </a:cubicBezTo>
                    <a:cubicBezTo>
                      <a:pt x="94043" y="210899"/>
                      <a:pt x="53181" y="192611"/>
                      <a:pt x="54610" y="225187"/>
                    </a:cubicBezTo>
                    <a:cubicBezTo>
                      <a:pt x="55562" y="246523"/>
                      <a:pt x="47752" y="268907"/>
                      <a:pt x="68040" y="285575"/>
                    </a:cubicBezTo>
                    <a:cubicBezTo>
                      <a:pt x="53181" y="288052"/>
                      <a:pt x="39084" y="310721"/>
                      <a:pt x="23177" y="287480"/>
                    </a:cubicBezTo>
                    <a:cubicBezTo>
                      <a:pt x="21654" y="256143"/>
                      <a:pt x="36703" y="221758"/>
                      <a:pt x="5080" y="195850"/>
                    </a:cubicBezTo>
                    <a:cubicBezTo>
                      <a:pt x="-1111" y="190802"/>
                      <a:pt x="-1969" y="176419"/>
                      <a:pt x="4318" y="175276"/>
                    </a:cubicBezTo>
                    <a:cubicBezTo>
                      <a:pt x="37369" y="169085"/>
                      <a:pt x="35560" y="132413"/>
                      <a:pt x="57944" y="117650"/>
                    </a:cubicBezTo>
                    <a:cubicBezTo>
                      <a:pt x="113951" y="100886"/>
                      <a:pt x="165005" y="70691"/>
                      <a:pt x="226726" y="57928"/>
                    </a:cubicBezTo>
                    <a:cubicBezTo>
                      <a:pt x="206820" y="45260"/>
                      <a:pt x="195675" y="31925"/>
                      <a:pt x="196342" y="11827"/>
                    </a:cubicBezTo>
                    <a:cubicBezTo>
                      <a:pt x="199104" y="6207"/>
                      <a:pt x="201009" y="-365"/>
                      <a:pt x="209201" y="16"/>
                    </a:cubicBezTo>
                    <a:cubicBezTo>
                      <a:pt x="223488" y="8969"/>
                      <a:pt x="235966" y="25733"/>
                      <a:pt x="255778" y="10398"/>
                    </a:cubicBezTo>
                    <a:cubicBezTo>
                      <a:pt x="259969" y="8969"/>
                      <a:pt x="264065" y="8969"/>
                      <a:pt x="268351" y="10017"/>
                    </a:cubicBezTo>
                    <a:cubicBezTo>
                      <a:pt x="275494" y="15065"/>
                      <a:pt x="280257" y="23162"/>
                      <a:pt x="276447" y="30305"/>
                    </a:cubicBezTo>
                    <a:cubicBezTo>
                      <a:pt x="258826" y="62976"/>
                      <a:pt x="282924" y="56499"/>
                      <a:pt x="300355" y="56690"/>
                    </a:cubicBezTo>
                    <a:cubicBezTo>
                      <a:pt x="312166" y="73739"/>
                      <a:pt x="338931" y="80121"/>
                      <a:pt x="336645" y="107267"/>
                    </a:cubicBezTo>
                    <a:cubicBezTo>
                      <a:pt x="325977" y="114506"/>
                      <a:pt x="315786" y="110792"/>
                      <a:pt x="305689" y="105648"/>
                    </a:cubicBezTo>
                    <a:cubicBezTo>
                      <a:pt x="302070" y="103838"/>
                      <a:pt x="300069" y="105077"/>
                      <a:pt x="299402" y="108887"/>
                    </a:cubicBezTo>
                    <a:cubicBezTo>
                      <a:pt x="288925" y="114983"/>
                      <a:pt x="278542" y="120983"/>
                      <a:pt x="268065" y="127079"/>
                    </a:cubicBezTo>
                    <a:close/>
                  </a:path>
                </a:pathLst>
              </a:custGeom>
              <a:solidFill>
                <a:srgbClr val="0F191E"/>
              </a:solidFill>
              <a:ln w="9525"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C368F507-F8C3-BE8A-3C63-093F519E6339}"/>
                  </a:ext>
                </a:extLst>
              </p:cNvPr>
              <p:cNvSpPr/>
              <p:nvPr/>
            </p:nvSpPr>
            <p:spPr>
              <a:xfrm>
                <a:off x="10382274" y="2970940"/>
                <a:ext cx="180692" cy="171356"/>
              </a:xfrm>
              <a:custGeom>
                <a:avLst/>
                <a:gdLst>
                  <a:gd name="connsiteX0" fmla="*/ 177712 w 180692"/>
                  <a:gd name="connsiteY0" fmla="*/ 52294 h 171356"/>
                  <a:gd name="connsiteX1" fmla="*/ 127516 w 180692"/>
                  <a:gd name="connsiteY1" fmla="*/ 58105 h 171356"/>
                  <a:gd name="connsiteX2" fmla="*/ 162472 w 180692"/>
                  <a:gd name="connsiteY2" fmla="*/ 86203 h 171356"/>
                  <a:gd name="connsiteX3" fmla="*/ 120086 w 180692"/>
                  <a:gd name="connsiteY3" fmla="*/ 90109 h 171356"/>
                  <a:gd name="connsiteX4" fmla="*/ 85987 w 180692"/>
                  <a:gd name="connsiteY4" fmla="*/ 57819 h 171356"/>
                  <a:gd name="connsiteX5" fmla="*/ 48648 w 180692"/>
                  <a:gd name="connsiteY5" fmla="*/ 60295 h 171356"/>
                  <a:gd name="connsiteX6" fmla="*/ 64841 w 180692"/>
                  <a:gd name="connsiteY6" fmla="*/ 90871 h 171356"/>
                  <a:gd name="connsiteX7" fmla="*/ 133993 w 180692"/>
                  <a:gd name="connsiteY7" fmla="*/ 171357 h 171356"/>
                  <a:gd name="connsiteX8" fmla="*/ 2928 w 180692"/>
                  <a:gd name="connsiteY8" fmla="*/ 44008 h 171356"/>
                  <a:gd name="connsiteX9" fmla="*/ 8548 w 180692"/>
                  <a:gd name="connsiteY9" fmla="*/ 25624 h 171356"/>
                  <a:gd name="connsiteX10" fmla="*/ 108942 w 180692"/>
                  <a:gd name="connsiteY10" fmla="*/ 18385 h 171356"/>
                  <a:gd name="connsiteX11" fmla="*/ 178950 w 180692"/>
                  <a:gd name="connsiteY11" fmla="*/ 41912 h 171356"/>
                  <a:gd name="connsiteX12" fmla="*/ 177712 w 180692"/>
                  <a:gd name="connsiteY12" fmla="*/ 52390 h 17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692" h="171356">
                    <a:moveTo>
                      <a:pt x="177712" y="52294"/>
                    </a:moveTo>
                    <a:cubicBezTo>
                      <a:pt x="161996" y="50580"/>
                      <a:pt x="145327" y="41436"/>
                      <a:pt x="127516" y="58105"/>
                    </a:cubicBezTo>
                    <a:cubicBezTo>
                      <a:pt x="143041" y="66487"/>
                      <a:pt x="173140" y="54104"/>
                      <a:pt x="162472" y="86203"/>
                    </a:cubicBezTo>
                    <a:cubicBezTo>
                      <a:pt x="149804" y="103444"/>
                      <a:pt x="134088" y="87251"/>
                      <a:pt x="120086" y="90109"/>
                    </a:cubicBezTo>
                    <a:cubicBezTo>
                      <a:pt x="108751" y="79250"/>
                      <a:pt x="98178" y="67534"/>
                      <a:pt x="85987" y="57819"/>
                    </a:cubicBezTo>
                    <a:cubicBezTo>
                      <a:pt x="73604" y="48008"/>
                      <a:pt x="57983" y="45627"/>
                      <a:pt x="48648" y="60295"/>
                    </a:cubicBezTo>
                    <a:cubicBezTo>
                      <a:pt x="37695" y="77440"/>
                      <a:pt x="54744" y="80869"/>
                      <a:pt x="64841" y="90871"/>
                    </a:cubicBezTo>
                    <a:cubicBezTo>
                      <a:pt x="89320" y="115255"/>
                      <a:pt x="143422" y="114874"/>
                      <a:pt x="133993" y="171357"/>
                    </a:cubicBezTo>
                    <a:cubicBezTo>
                      <a:pt x="64841" y="153831"/>
                      <a:pt x="35504" y="97348"/>
                      <a:pt x="2928" y="44008"/>
                    </a:cubicBezTo>
                    <a:cubicBezTo>
                      <a:pt x="-2882" y="34483"/>
                      <a:pt x="452" y="28387"/>
                      <a:pt x="8548" y="25624"/>
                    </a:cubicBezTo>
                    <a:cubicBezTo>
                      <a:pt x="41028" y="14290"/>
                      <a:pt x="70175" y="-21524"/>
                      <a:pt x="108942" y="18385"/>
                    </a:cubicBezTo>
                    <a:cubicBezTo>
                      <a:pt x="125706" y="35626"/>
                      <a:pt x="152662" y="42674"/>
                      <a:pt x="178950" y="41912"/>
                    </a:cubicBezTo>
                    <a:cubicBezTo>
                      <a:pt x="181618" y="45722"/>
                      <a:pt x="181237" y="49246"/>
                      <a:pt x="177712" y="52390"/>
                    </a:cubicBezTo>
                    <a:close/>
                  </a:path>
                </a:pathLst>
              </a:custGeom>
              <a:solidFill>
                <a:srgbClr val="C09038"/>
              </a:solidFill>
              <a:ln w="9525" cap="flat">
                <a:no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02869411-1517-F933-A4CF-D79442BF25EF}"/>
                  </a:ext>
                </a:extLst>
              </p:cNvPr>
              <p:cNvSpPr/>
              <p:nvPr/>
            </p:nvSpPr>
            <p:spPr>
              <a:xfrm>
                <a:off x="10225516" y="2720666"/>
                <a:ext cx="150351" cy="149310"/>
              </a:xfrm>
              <a:custGeom>
                <a:avLst/>
                <a:gdLst>
                  <a:gd name="connsiteX0" fmla="*/ 11667 w 150351"/>
                  <a:gd name="connsiteY0" fmla="*/ 25485 h 149310"/>
                  <a:gd name="connsiteX1" fmla="*/ 150351 w 150351"/>
                  <a:gd name="connsiteY1" fmla="*/ 67110 h 149310"/>
                  <a:gd name="connsiteX2" fmla="*/ 65579 w 150351"/>
                  <a:gd name="connsiteY2" fmla="*/ 26438 h 149310"/>
                  <a:gd name="connsiteX3" fmla="*/ 43481 w 150351"/>
                  <a:gd name="connsiteY3" fmla="*/ 80540 h 149310"/>
                  <a:gd name="connsiteX4" fmla="*/ 112728 w 150351"/>
                  <a:gd name="connsiteY4" fmla="*/ 69872 h 149310"/>
                  <a:gd name="connsiteX5" fmla="*/ 89582 w 150351"/>
                  <a:gd name="connsiteY5" fmla="*/ 149310 h 149310"/>
                  <a:gd name="connsiteX6" fmla="*/ 84629 w 150351"/>
                  <a:gd name="connsiteY6" fmla="*/ 145405 h 149310"/>
                  <a:gd name="connsiteX7" fmla="*/ 83486 w 150351"/>
                  <a:gd name="connsiteY7" fmla="*/ 136547 h 149310"/>
                  <a:gd name="connsiteX8" fmla="*/ 85962 w 150351"/>
                  <a:gd name="connsiteY8" fmla="*/ 131880 h 149310"/>
                  <a:gd name="connsiteX9" fmla="*/ 81581 w 150351"/>
                  <a:gd name="connsiteY9" fmla="*/ 135118 h 149310"/>
                  <a:gd name="connsiteX10" fmla="*/ 39576 w 150351"/>
                  <a:gd name="connsiteY10" fmla="*/ 147310 h 149310"/>
                  <a:gd name="connsiteX11" fmla="*/ 12715 w 150351"/>
                  <a:gd name="connsiteY11" fmla="*/ 121593 h 149310"/>
                  <a:gd name="connsiteX12" fmla="*/ 12334 w 150351"/>
                  <a:gd name="connsiteY12" fmla="*/ 24914 h 149310"/>
                  <a:gd name="connsiteX13" fmla="*/ 11667 w 150351"/>
                  <a:gd name="connsiteY13" fmla="*/ 25581 h 14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351" h="149310">
                    <a:moveTo>
                      <a:pt x="11667" y="25485"/>
                    </a:moveTo>
                    <a:cubicBezTo>
                      <a:pt x="76628" y="-19377"/>
                      <a:pt x="135492" y="-4709"/>
                      <a:pt x="150351" y="67110"/>
                    </a:cubicBezTo>
                    <a:cubicBezTo>
                      <a:pt x="124634" y="39392"/>
                      <a:pt x="102440" y="11484"/>
                      <a:pt x="65579" y="26438"/>
                    </a:cubicBezTo>
                    <a:cubicBezTo>
                      <a:pt x="44910" y="34820"/>
                      <a:pt x="35289" y="52917"/>
                      <a:pt x="43481" y="80540"/>
                    </a:cubicBezTo>
                    <a:cubicBezTo>
                      <a:pt x="64722" y="55680"/>
                      <a:pt x="92535" y="38820"/>
                      <a:pt x="112728" y="69872"/>
                    </a:cubicBezTo>
                    <a:cubicBezTo>
                      <a:pt x="130920" y="97875"/>
                      <a:pt x="124348" y="130641"/>
                      <a:pt x="89582" y="149310"/>
                    </a:cubicBezTo>
                    <a:cubicBezTo>
                      <a:pt x="87963" y="147977"/>
                      <a:pt x="86343" y="146643"/>
                      <a:pt x="84629" y="145405"/>
                    </a:cubicBezTo>
                    <a:cubicBezTo>
                      <a:pt x="83486" y="142357"/>
                      <a:pt x="84724" y="137690"/>
                      <a:pt x="83486" y="136547"/>
                    </a:cubicBezTo>
                    <a:cubicBezTo>
                      <a:pt x="78819" y="132356"/>
                      <a:pt x="92058" y="133023"/>
                      <a:pt x="85962" y="131880"/>
                    </a:cubicBezTo>
                    <a:cubicBezTo>
                      <a:pt x="83105" y="131308"/>
                      <a:pt x="83867" y="131403"/>
                      <a:pt x="81581" y="135118"/>
                    </a:cubicBezTo>
                    <a:cubicBezTo>
                      <a:pt x="71580" y="151501"/>
                      <a:pt x="55387" y="149120"/>
                      <a:pt x="39576" y="147310"/>
                    </a:cubicBezTo>
                    <a:cubicBezTo>
                      <a:pt x="27288" y="142262"/>
                      <a:pt x="11953" y="140166"/>
                      <a:pt x="12715" y="121593"/>
                    </a:cubicBezTo>
                    <a:cubicBezTo>
                      <a:pt x="-2906" y="89398"/>
                      <a:pt x="-5383" y="57204"/>
                      <a:pt x="12334" y="24914"/>
                    </a:cubicBezTo>
                    <a:lnTo>
                      <a:pt x="11667" y="25581"/>
                    </a:lnTo>
                    <a:close/>
                  </a:path>
                </a:pathLst>
              </a:custGeom>
              <a:solidFill>
                <a:srgbClr val="DBA639"/>
              </a:solidFill>
              <a:ln w="9525"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6411EA47-82A8-9057-059A-2F2703318C63}"/>
                  </a:ext>
                </a:extLst>
              </p:cNvPr>
              <p:cNvSpPr/>
              <p:nvPr/>
            </p:nvSpPr>
            <p:spPr>
              <a:xfrm>
                <a:off x="10321765" y="3315366"/>
                <a:ext cx="100584" cy="287254"/>
              </a:xfrm>
              <a:custGeom>
                <a:avLst/>
                <a:gdLst>
                  <a:gd name="connsiteX0" fmla="*/ 191 w 100584"/>
                  <a:gd name="connsiteY0" fmla="*/ 47815 h 287254"/>
                  <a:gd name="connsiteX1" fmla="*/ 9335 w 100584"/>
                  <a:gd name="connsiteY1" fmla="*/ 0 h 287254"/>
                  <a:gd name="connsiteX2" fmla="*/ 51626 w 100584"/>
                  <a:gd name="connsiteY2" fmla="*/ 24098 h 287254"/>
                  <a:gd name="connsiteX3" fmla="*/ 62008 w 100584"/>
                  <a:gd name="connsiteY3" fmla="*/ 45625 h 287254"/>
                  <a:gd name="connsiteX4" fmla="*/ 32290 w 100584"/>
                  <a:gd name="connsiteY4" fmla="*/ 76009 h 287254"/>
                  <a:gd name="connsiteX5" fmla="*/ 100585 w 100584"/>
                  <a:gd name="connsiteY5" fmla="*/ 211836 h 287254"/>
                  <a:gd name="connsiteX6" fmla="*/ 19336 w 100584"/>
                  <a:gd name="connsiteY6" fmla="*/ 282130 h 287254"/>
                  <a:gd name="connsiteX7" fmla="*/ 1 w 100584"/>
                  <a:gd name="connsiteY7" fmla="*/ 273463 h 287254"/>
                  <a:gd name="connsiteX8" fmla="*/ 191 w 100584"/>
                  <a:gd name="connsiteY8" fmla="*/ 47720 h 28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4" h="287254">
                    <a:moveTo>
                      <a:pt x="191" y="47815"/>
                    </a:moveTo>
                    <a:cubicBezTo>
                      <a:pt x="13240" y="33814"/>
                      <a:pt x="-8858" y="13049"/>
                      <a:pt x="9335" y="0"/>
                    </a:cubicBezTo>
                    <a:cubicBezTo>
                      <a:pt x="24861" y="5524"/>
                      <a:pt x="38291" y="14668"/>
                      <a:pt x="51626" y="24098"/>
                    </a:cubicBezTo>
                    <a:cubicBezTo>
                      <a:pt x="58008" y="29908"/>
                      <a:pt x="62675" y="36481"/>
                      <a:pt x="62008" y="45625"/>
                    </a:cubicBezTo>
                    <a:cubicBezTo>
                      <a:pt x="54864" y="58483"/>
                      <a:pt x="42101" y="65818"/>
                      <a:pt x="32290" y="76009"/>
                    </a:cubicBezTo>
                    <a:cubicBezTo>
                      <a:pt x="17717" y="143732"/>
                      <a:pt x="28957" y="166021"/>
                      <a:pt x="100585" y="211836"/>
                    </a:cubicBezTo>
                    <a:cubicBezTo>
                      <a:pt x="85344" y="248888"/>
                      <a:pt x="49340" y="262033"/>
                      <a:pt x="19336" y="282130"/>
                    </a:cubicBezTo>
                    <a:cubicBezTo>
                      <a:pt x="8954" y="288036"/>
                      <a:pt x="-95" y="292608"/>
                      <a:pt x="1" y="273463"/>
                    </a:cubicBezTo>
                    <a:cubicBezTo>
                      <a:pt x="382" y="198215"/>
                      <a:pt x="191" y="122968"/>
                      <a:pt x="191" y="47720"/>
                    </a:cubicBezTo>
                    <a:close/>
                  </a:path>
                </a:pathLst>
              </a:custGeom>
              <a:solidFill>
                <a:srgbClr val="B2B4B7"/>
              </a:solidFill>
              <a:ln w="9525"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2F13C09B-29B8-550A-B96B-5FB73577F7A2}"/>
                  </a:ext>
                </a:extLst>
              </p:cNvPr>
              <p:cNvSpPr/>
              <p:nvPr/>
            </p:nvSpPr>
            <p:spPr>
              <a:xfrm>
                <a:off x="10484736" y="2829347"/>
                <a:ext cx="207171" cy="140240"/>
              </a:xfrm>
              <a:custGeom>
                <a:avLst/>
                <a:gdLst>
                  <a:gd name="connsiteX0" fmla="*/ 41151 w 207171"/>
                  <a:gd name="connsiteY0" fmla="*/ 21294 h 140240"/>
                  <a:gd name="connsiteX1" fmla="*/ 182406 w 207171"/>
                  <a:gd name="connsiteY1" fmla="*/ 14150 h 140240"/>
                  <a:gd name="connsiteX2" fmla="*/ 199837 w 207171"/>
                  <a:gd name="connsiteY2" fmla="*/ 59965 h 140240"/>
                  <a:gd name="connsiteX3" fmla="*/ 207172 w 207171"/>
                  <a:gd name="connsiteY3" fmla="*/ 86826 h 140240"/>
                  <a:gd name="connsiteX4" fmla="*/ 167643 w 207171"/>
                  <a:gd name="connsiteY4" fmla="*/ 71395 h 140240"/>
                  <a:gd name="connsiteX5" fmla="*/ 95634 w 207171"/>
                  <a:gd name="connsiteY5" fmla="*/ 50440 h 140240"/>
                  <a:gd name="connsiteX6" fmla="*/ 66107 w 207171"/>
                  <a:gd name="connsiteY6" fmla="*/ 114829 h 140240"/>
                  <a:gd name="connsiteX7" fmla="*/ 23815 w 207171"/>
                  <a:gd name="connsiteY7" fmla="*/ 135213 h 140240"/>
                  <a:gd name="connsiteX8" fmla="*/ 7528 w 207171"/>
                  <a:gd name="connsiteY8" fmla="*/ 76539 h 140240"/>
                  <a:gd name="connsiteX9" fmla="*/ 41151 w 207171"/>
                  <a:gd name="connsiteY9" fmla="*/ 21294 h 14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71" h="140240">
                    <a:moveTo>
                      <a:pt x="41151" y="21294"/>
                    </a:moveTo>
                    <a:cubicBezTo>
                      <a:pt x="87252" y="-1185"/>
                      <a:pt x="134210" y="-9377"/>
                      <a:pt x="182406" y="14150"/>
                    </a:cubicBezTo>
                    <a:cubicBezTo>
                      <a:pt x="206886" y="26056"/>
                      <a:pt x="206600" y="29676"/>
                      <a:pt x="199837" y="59965"/>
                    </a:cubicBezTo>
                    <a:cubicBezTo>
                      <a:pt x="198028" y="67966"/>
                      <a:pt x="204504" y="77872"/>
                      <a:pt x="207172" y="86826"/>
                    </a:cubicBezTo>
                    <a:cubicBezTo>
                      <a:pt x="187455" y="98541"/>
                      <a:pt x="179264" y="79396"/>
                      <a:pt x="167643" y="71395"/>
                    </a:cubicBezTo>
                    <a:cubicBezTo>
                      <a:pt x="145735" y="56250"/>
                      <a:pt x="124113" y="42344"/>
                      <a:pt x="95634" y="50440"/>
                    </a:cubicBezTo>
                    <a:cubicBezTo>
                      <a:pt x="49914" y="55584"/>
                      <a:pt x="62582" y="87302"/>
                      <a:pt x="66107" y="114829"/>
                    </a:cubicBezTo>
                    <a:cubicBezTo>
                      <a:pt x="58487" y="135213"/>
                      <a:pt x="45151" y="147786"/>
                      <a:pt x="23815" y="135213"/>
                    </a:cubicBezTo>
                    <a:cubicBezTo>
                      <a:pt x="1241" y="121973"/>
                      <a:pt x="-7617" y="101780"/>
                      <a:pt x="7528" y="76539"/>
                    </a:cubicBezTo>
                    <a:cubicBezTo>
                      <a:pt x="12100" y="54060"/>
                      <a:pt x="26006" y="37296"/>
                      <a:pt x="41151" y="21294"/>
                    </a:cubicBezTo>
                    <a:close/>
                  </a:path>
                </a:pathLst>
              </a:custGeom>
              <a:solidFill>
                <a:srgbClr val="E6B43F"/>
              </a:solidFill>
              <a:ln w="9525"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3EFF8521-E181-6F7A-6D09-B0955EADF18C}"/>
                  </a:ext>
                </a:extLst>
              </p:cNvPr>
              <p:cNvSpPr/>
              <p:nvPr/>
            </p:nvSpPr>
            <p:spPr>
              <a:xfrm>
                <a:off x="8932777" y="2945224"/>
                <a:ext cx="221524" cy="197643"/>
              </a:xfrm>
              <a:custGeom>
                <a:avLst/>
                <a:gdLst>
                  <a:gd name="connsiteX0" fmla="*/ 191506 w 221524"/>
                  <a:gd name="connsiteY0" fmla="*/ 0 h 197643"/>
                  <a:gd name="connsiteX1" fmla="*/ 217985 w 221524"/>
                  <a:gd name="connsiteY1" fmla="*/ 48863 h 197643"/>
                  <a:gd name="connsiteX2" fmla="*/ 10435 w 221524"/>
                  <a:gd name="connsiteY2" fmla="*/ 197644 h 197643"/>
                  <a:gd name="connsiteX3" fmla="*/ 21294 w 221524"/>
                  <a:gd name="connsiteY3" fmla="*/ 161735 h 197643"/>
                  <a:gd name="connsiteX4" fmla="*/ 46821 w 221524"/>
                  <a:gd name="connsiteY4" fmla="*/ 133445 h 197643"/>
                  <a:gd name="connsiteX5" fmla="*/ 93779 w 221524"/>
                  <a:gd name="connsiteY5" fmla="*/ 112109 h 197643"/>
                  <a:gd name="connsiteX6" fmla="*/ 136070 w 221524"/>
                  <a:gd name="connsiteY6" fmla="*/ 99060 h 197643"/>
                  <a:gd name="connsiteX7" fmla="*/ 152929 w 221524"/>
                  <a:gd name="connsiteY7" fmla="*/ 49149 h 197643"/>
                  <a:gd name="connsiteX8" fmla="*/ 186267 w 221524"/>
                  <a:gd name="connsiteY8" fmla="*/ 3715 h 197643"/>
                  <a:gd name="connsiteX9" fmla="*/ 191506 w 221524"/>
                  <a:gd name="connsiteY9" fmla="*/ 0 h 197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524" h="197643">
                    <a:moveTo>
                      <a:pt x="191506" y="0"/>
                    </a:moveTo>
                    <a:cubicBezTo>
                      <a:pt x="218366" y="6572"/>
                      <a:pt x="227224" y="22479"/>
                      <a:pt x="217985" y="48863"/>
                    </a:cubicBezTo>
                    <a:cubicBezTo>
                      <a:pt x="189887" y="129254"/>
                      <a:pt x="96636" y="196310"/>
                      <a:pt x="10435" y="197644"/>
                    </a:cubicBezTo>
                    <a:cubicBezTo>
                      <a:pt x="-16330" y="176403"/>
                      <a:pt x="16246" y="173355"/>
                      <a:pt x="21294" y="161735"/>
                    </a:cubicBezTo>
                    <a:cubicBezTo>
                      <a:pt x="29867" y="152400"/>
                      <a:pt x="37677" y="142304"/>
                      <a:pt x="46821" y="133445"/>
                    </a:cubicBezTo>
                    <a:cubicBezTo>
                      <a:pt x="59870" y="120491"/>
                      <a:pt x="75205" y="112776"/>
                      <a:pt x="93779" y="112109"/>
                    </a:cubicBezTo>
                    <a:cubicBezTo>
                      <a:pt x="108353" y="109061"/>
                      <a:pt x="126260" y="117253"/>
                      <a:pt x="136070" y="99060"/>
                    </a:cubicBezTo>
                    <a:cubicBezTo>
                      <a:pt x="128641" y="78010"/>
                      <a:pt x="138737" y="63151"/>
                      <a:pt x="152929" y="49149"/>
                    </a:cubicBezTo>
                    <a:cubicBezTo>
                      <a:pt x="166359" y="35814"/>
                      <a:pt x="175980" y="19526"/>
                      <a:pt x="186267" y="3715"/>
                    </a:cubicBezTo>
                    <a:cubicBezTo>
                      <a:pt x="187981" y="2477"/>
                      <a:pt x="189696" y="1238"/>
                      <a:pt x="191506" y="0"/>
                    </a:cubicBezTo>
                    <a:close/>
                  </a:path>
                </a:pathLst>
              </a:custGeom>
              <a:solidFill>
                <a:srgbClr val="DBA43A"/>
              </a:solidFill>
              <a:ln w="9525"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14E61A9F-2955-3072-FADA-EB9E4DF8D4F0}"/>
                  </a:ext>
                </a:extLst>
              </p:cNvPr>
              <p:cNvSpPr/>
              <p:nvPr/>
            </p:nvSpPr>
            <p:spPr>
              <a:xfrm>
                <a:off x="9723596" y="4006901"/>
                <a:ext cx="161830" cy="374479"/>
              </a:xfrm>
              <a:custGeom>
                <a:avLst/>
                <a:gdLst>
                  <a:gd name="connsiteX0" fmla="*/ 85820 w 161830"/>
                  <a:gd name="connsiteY0" fmla="*/ 361 h 374479"/>
                  <a:gd name="connsiteX1" fmla="*/ 105156 w 161830"/>
                  <a:gd name="connsiteY1" fmla="*/ 2647 h 374479"/>
                  <a:gd name="connsiteX2" fmla="*/ 161830 w 161830"/>
                  <a:gd name="connsiteY2" fmla="*/ 28841 h 374479"/>
                  <a:gd name="connsiteX3" fmla="*/ 85725 w 161830"/>
                  <a:gd name="connsiteY3" fmla="*/ 58559 h 374479"/>
                  <a:gd name="connsiteX4" fmla="*/ 69438 w 161830"/>
                  <a:gd name="connsiteY4" fmla="*/ 101612 h 374479"/>
                  <a:gd name="connsiteX5" fmla="*/ 35433 w 161830"/>
                  <a:gd name="connsiteY5" fmla="*/ 90372 h 374479"/>
                  <a:gd name="connsiteX6" fmla="*/ 41053 w 161830"/>
                  <a:gd name="connsiteY6" fmla="*/ 243630 h 374479"/>
                  <a:gd name="connsiteX7" fmla="*/ 47530 w 161830"/>
                  <a:gd name="connsiteY7" fmla="*/ 289921 h 374479"/>
                  <a:gd name="connsiteX8" fmla="*/ 29909 w 161830"/>
                  <a:gd name="connsiteY8" fmla="*/ 374313 h 374479"/>
                  <a:gd name="connsiteX9" fmla="*/ 571 w 161830"/>
                  <a:gd name="connsiteY9" fmla="*/ 352500 h 374479"/>
                  <a:gd name="connsiteX10" fmla="*/ 0 w 161830"/>
                  <a:gd name="connsiteY10" fmla="*/ 353262 h 374479"/>
                  <a:gd name="connsiteX11" fmla="*/ 4953 w 161830"/>
                  <a:gd name="connsiteY11" fmla="*/ 143236 h 374479"/>
                  <a:gd name="connsiteX12" fmla="*/ 8573 w 161830"/>
                  <a:gd name="connsiteY12" fmla="*/ 54558 h 374479"/>
                  <a:gd name="connsiteX13" fmla="*/ 85820 w 161830"/>
                  <a:gd name="connsiteY13" fmla="*/ 361 h 37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830" h="374479">
                    <a:moveTo>
                      <a:pt x="85820" y="361"/>
                    </a:moveTo>
                    <a:cubicBezTo>
                      <a:pt x="92297" y="1123"/>
                      <a:pt x="98679" y="1885"/>
                      <a:pt x="105156" y="2647"/>
                    </a:cubicBezTo>
                    <a:cubicBezTo>
                      <a:pt x="117253" y="26079"/>
                      <a:pt x="151829" y="1028"/>
                      <a:pt x="161830" y="28841"/>
                    </a:cubicBezTo>
                    <a:cubicBezTo>
                      <a:pt x="141065" y="50367"/>
                      <a:pt x="106299" y="36366"/>
                      <a:pt x="85725" y="58559"/>
                    </a:cubicBezTo>
                    <a:cubicBezTo>
                      <a:pt x="77058" y="71608"/>
                      <a:pt x="83058" y="89991"/>
                      <a:pt x="69438" y="101612"/>
                    </a:cubicBezTo>
                    <a:cubicBezTo>
                      <a:pt x="54103" y="114756"/>
                      <a:pt x="43625" y="111613"/>
                      <a:pt x="35433" y="90372"/>
                    </a:cubicBezTo>
                    <a:cubicBezTo>
                      <a:pt x="45434" y="141236"/>
                      <a:pt x="39815" y="192480"/>
                      <a:pt x="41053" y="243630"/>
                    </a:cubicBezTo>
                    <a:cubicBezTo>
                      <a:pt x="41434" y="259346"/>
                      <a:pt x="37719" y="276681"/>
                      <a:pt x="47530" y="289921"/>
                    </a:cubicBezTo>
                    <a:cubicBezTo>
                      <a:pt x="74009" y="325449"/>
                      <a:pt x="59722" y="351167"/>
                      <a:pt x="29909" y="374313"/>
                    </a:cubicBezTo>
                    <a:cubicBezTo>
                      <a:pt x="14193" y="374979"/>
                      <a:pt x="-762" y="374694"/>
                      <a:pt x="571" y="352500"/>
                    </a:cubicBezTo>
                    <a:lnTo>
                      <a:pt x="0" y="353262"/>
                    </a:lnTo>
                    <a:cubicBezTo>
                      <a:pt x="10192" y="283444"/>
                      <a:pt x="2572" y="213245"/>
                      <a:pt x="4953" y="143236"/>
                    </a:cubicBezTo>
                    <a:cubicBezTo>
                      <a:pt x="5905" y="113613"/>
                      <a:pt x="2667" y="83800"/>
                      <a:pt x="8573" y="54558"/>
                    </a:cubicBezTo>
                    <a:cubicBezTo>
                      <a:pt x="33719" y="35794"/>
                      <a:pt x="44101" y="-4211"/>
                      <a:pt x="85820" y="361"/>
                    </a:cubicBezTo>
                    <a:close/>
                  </a:path>
                </a:pathLst>
              </a:custGeom>
              <a:solidFill>
                <a:srgbClr val="051A25"/>
              </a:solidFill>
              <a:ln w="9525"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0DDA4C74-3886-718F-23C3-92ACF57C574D}"/>
                  </a:ext>
                </a:extLst>
              </p:cNvPr>
              <p:cNvSpPr/>
              <p:nvPr/>
            </p:nvSpPr>
            <p:spPr>
              <a:xfrm>
                <a:off x="8801766" y="3089909"/>
                <a:ext cx="213074" cy="103122"/>
              </a:xfrm>
              <a:custGeom>
                <a:avLst/>
                <a:gdLst>
                  <a:gd name="connsiteX0" fmla="*/ 159639 w 213074"/>
                  <a:gd name="connsiteY0" fmla="*/ 23336 h 103122"/>
                  <a:gd name="connsiteX1" fmla="*/ 141446 w 213074"/>
                  <a:gd name="connsiteY1" fmla="*/ 52959 h 103122"/>
                  <a:gd name="connsiteX2" fmla="*/ 149161 w 213074"/>
                  <a:gd name="connsiteY2" fmla="*/ 77057 h 103122"/>
                  <a:gd name="connsiteX3" fmla="*/ 213074 w 213074"/>
                  <a:gd name="connsiteY3" fmla="*/ 86582 h 103122"/>
                  <a:gd name="connsiteX4" fmla="*/ 39243 w 213074"/>
                  <a:gd name="connsiteY4" fmla="*/ 72676 h 103122"/>
                  <a:gd name="connsiteX5" fmla="*/ 0 w 213074"/>
                  <a:gd name="connsiteY5" fmla="*/ 0 h 103122"/>
                  <a:gd name="connsiteX6" fmla="*/ 57626 w 213074"/>
                  <a:gd name="connsiteY6" fmla="*/ 6858 h 103122"/>
                  <a:gd name="connsiteX7" fmla="*/ 62579 w 213074"/>
                  <a:gd name="connsiteY7" fmla="*/ 9715 h 103122"/>
                  <a:gd name="connsiteX8" fmla="*/ 92107 w 213074"/>
                  <a:gd name="connsiteY8" fmla="*/ 23622 h 103122"/>
                  <a:gd name="connsiteX9" fmla="*/ 141351 w 213074"/>
                  <a:gd name="connsiteY9" fmla="*/ 16764 h 103122"/>
                  <a:gd name="connsiteX10" fmla="*/ 159639 w 213074"/>
                  <a:gd name="connsiteY10" fmla="*/ 23527 h 1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74" h="103122">
                    <a:moveTo>
                      <a:pt x="159639" y="23336"/>
                    </a:moveTo>
                    <a:cubicBezTo>
                      <a:pt x="161354" y="38005"/>
                      <a:pt x="127921" y="31147"/>
                      <a:pt x="141446" y="52959"/>
                    </a:cubicBezTo>
                    <a:cubicBezTo>
                      <a:pt x="120777" y="68294"/>
                      <a:pt x="138208" y="74486"/>
                      <a:pt x="149161" y="77057"/>
                    </a:cubicBezTo>
                    <a:cubicBezTo>
                      <a:pt x="170497" y="82105"/>
                      <a:pt x="192595" y="83725"/>
                      <a:pt x="213074" y="86582"/>
                    </a:cubicBezTo>
                    <a:cubicBezTo>
                      <a:pt x="164306" y="112300"/>
                      <a:pt x="111061" y="108299"/>
                      <a:pt x="39243" y="72676"/>
                    </a:cubicBezTo>
                    <a:cubicBezTo>
                      <a:pt x="21650" y="52035"/>
                      <a:pt x="8572" y="27813"/>
                      <a:pt x="0" y="0"/>
                    </a:cubicBezTo>
                    <a:cubicBezTo>
                      <a:pt x="20193" y="4572"/>
                      <a:pt x="39243" y="-3239"/>
                      <a:pt x="57626" y="6858"/>
                    </a:cubicBezTo>
                    <a:cubicBezTo>
                      <a:pt x="59245" y="7810"/>
                      <a:pt x="60865" y="8763"/>
                      <a:pt x="62579" y="9715"/>
                    </a:cubicBezTo>
                    <a:cubicBezTo>
                      <a:pt x="70675" y="18002"/>
                      <a:pt x="79820" y="24194"/>
                      <a:pt x="92107" y="23622"/>
                    </a:cubicBezTo>
                    <a:cubicBezTo>
                      <a:pt x="108966" y="24289"/>
                      <a:pt x="124587" y="16954"/>
                      <a:pt x="141351" y="16764"/>
                    </a:cubicBezTo>
                    <a:cubicBezTo>
                      <a:pt x="148209" y="17050"/>
                      <a:pt x="154495" y="18764"/>
                      <a:pt x="159639" y="23527"/>
                    </a:cubicBezTo>
                    <a:close/>
                  </a:path>
                </a:pathLst>
              </a:custGeom>
              <a:solidFill>
                <a:srgbClr val="CCA543"/>
              </a:solidFill>
              <a:ln w="9525"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F50A17FB-4B71-EE8D-D179-C60BF005ACCC}"/>
                  </a:ext>
                </a:extLst>
              </p:cNvPr>
              <p:cNvSpPr/>
              <p:nvPr/>
            </p:nvSpPr>
            <p:spPr>
              <a:xfrm>
                <a:off x="10641234" y="2990185"/>
                <a:ext cx="168973" cy="173614"/>
              </a:xfrm>
              <a:custGeom>
                <a:avLst/>
                <a:gdLst>
                  <a:gd name="connsiteX0" fmla="*/ 81248 w 168973"/>
                  <a:gd name="connsiteY0" fmla="*/ 97629 h 173614"/>
                  <a:gd name="connsiteX1" fmla="*/ 71818 w 168973"/>
                  <a:gd name="connsiteY1" fmla="*/ 66577 h 173614"/>
                  <a:gd name="connsiteX2" fmla="*/ 101632 w 168973"/>
                  <a:gd name="connsiteY2" fmla="*/ 4379 h 173614"/>
                  <a:gd name="connsiteX3" fmla="*/ 168973 w 168973"/>
                  <a:gd name="connsiteY3" fmla="*/ 37335 h 173614"/>
                  <a:gd name="connsiteX4" fmla="*/ 110109 w 168973"/>
                  <a:gd name="connsiteY4" fmla="*/ 29430 h 173614"/>
                  <a:gd name="connsiteX5" fmla="*/ 128873 w 168973"/>
                  <a:gd name="connsiteY5" fmla="*/ 135062 h 173614"/>
                  <a:gd name="connsiteX6" fmla="*/ 0 w 168973"/>
                  <a:gd name="connsiteY6" fmla="*/ 165637 h 173614"/>
                  <a:gd name="connsiteX7" fmla="*/ 73247 w 168973"/>
                  <a:gd name="connsiteY7" fmla="*/ 129156 h 173614"/>
                  <a:gd name="connsiteX8" fmla="*/ 81248 w 168973"/>
                  <a:gd name="connsiteY8" fmla="*/ 97629 h 1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973" h="173614">
                    <a:moveTo>
                      <a:pt x="81248" y="97629"/>
                    </a:moveTo>
                    <a:cubicBezTo>
                      <a:pt x="78010" y="87342"/>
                      <a:pt x="73819" y="77150"/>
                      <a:pt x="71818" y="66577"/>
                    </a:cubicBezTo>
                    <a:cubicBezTo>
                      <a:pt x="66580" y="38859"/>
                      <a:pt x="74676" y="14952"/>
                      <a:pt x="101632" y="4379"/>
                    </a:cubicBezTo>
                    <a:cubicBezTo>
                      <a:pt x="130302" y="-6861"/>
                      <a:pt x="153448" y="3331"/>
                      <a:pt x="168973" y="37335"/>
                    </a:cubicBezTo>
                    <a:cubicBezTo>
                      <a:pt x="147923" y="35526"/>
                      <a:pt x="133350" y="9903"/>
                      <a:pt x="110109" y="29430"/>
                    </a:cubicBezTo>
                    <a:cubicBezTo>
                      <a:pt x="162592" y="56576"/>
                      <a:pt x="155353" y="94485"/>
                      <a:pt x="128873" y="135062"/>
                    </a:cubicBezTo>
                    <a:cubicBezTo>
                      <a:pt x="89345" y="159732"/>
                      <a:pt x="50578" y="187640"/>
                      <a:pt x="0" y="165637"/>
                    </a:cubicBezTo>
                    <a:cubicBezTo>
                      <a:pt x="19050" y="142777"/>
                      <a:pt x="44958" y="134205"/>
                      <a:pt x="73247" y="129156"/>
                    </a:cubicBezTo>
                    <a:cubicBezTo>
                      <a:pt x="95821" y="125061"/>
                      <a:pt x="97822" y="113059"/>
                      <a:pt x="81248" y="97629"/>
                    </a:cubicBezTo>
                    <a:close/>
                  </a:path>
                </a:pathLst>
              </a:custGeom>
              <a:solidFill>
                <a:srgbClr val="CA9D3F"/>
              </a:solidFill>
              <a:ln w="9525"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48FCB496-36E7-9C7F-20E8-AD796C512B7B}"/>
                  </a:ext>
                </a:extLst>
              </p:cNvPr>
              <p:cNvSpPr/>
              <p:nvPr/>
            </p:nvSpPr>
            <p:spPr>
              <a:xfrm>
                <a:off x="10559986" y="2868873"/>
                <a:ext cx="136398" cy="161977"/>
              </a:xfrm>
              <a:custGeom>
                <a:avLst/>
                <a:gdLst>
                  <a:gd name="connsiteX0" fmla="*/ 20384 w 136398"/>
                  <a:gd name="connsiteY0" fmla="*/ 10915 h 161977"/>
                  <a:gd name="connsiteX1" fmla="*/ 107538 w 136398"/>
                  <a:gd name="connsiteY1" fmla="*/ 27965 h 161977"/>
                  <a:gd name="connsiteX2" fmla="*/ 131826 w 136398"/>
                  <a:gd name="connsiteY2" fmla="*/ 47300 h 161977"/>
                  <a:gd name="connsiteX3" fmla="*/ 136398 w 136398"/>
                  <a:gd name="connsiteY3" fmla="*/ 86067 h 161977"/>
                  <a:gd name="connsiteX4" fmla="*/ 0 w 136398"/>
                  <a:gd name="connsiteY4" fmla="*/ 154361 h 161977"/>
                  <a:gd name="connsiteX5" fmla="*/ 1238 w 136398"/>
                  <a:gd name="connsiteY5" fmla="*/ 143884 h 161977"/>
                  <a:gd name="connsiteX6" fmla="*/ 42006 w 136398"/>
                  <a:gd name="connsiteY6" fmla="*/ 133597 h 161977"/>
                  <a:gd name="connsiteX7" fmla="*/ 87916 w 136398"/>
                  <a:gd name="connsiteY7" fmla="*/ 69779 h 161977"/>
                  <a:gd name="connsiteX8" fmla="*/ 20384 w 136398"/>
                  <a:gd name="connsiteY8" fmla="*/ 10820 h 16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98" h="161977">
                    <a:moveTo>
                      <a:pt x="20384" y="10915"/>
                    </a:moveTo>
                    <a:cubicBezTo>
                      <a:pt x="55722" y="-15850"/>
                      <a:pt x="80677" y="13201"/>
                      <a:pt x="107538" y="27965"/>
                    </a:cubicBezTo>
                    <a:cubicBezTo>
                      <a:pt x="116205" y="32727"/>
                      <a:pt x="118491" y="47110"/>
                      <a:pt x="131826" y="47300"/>
                    </a:cubicBezTo>
                    <a:cubicBezTo>
                      <a:pt x="133350" y="60254"/>
                      <a:pt x="134874" y="73113"/>
                      <a:pt x="136398" y="86067"/>
                    </a:cubicBezTo>
                    <a:cubicBezTo>
                      <a:pt x="118015" y="151980"/>
                      <a:pt x="70581" y="175697"/>
                      <a:pt x="0" y="154361"/>
                    </a:cubicBezTo>
                    <a:cubicBezTo>
                      <a:pt x="381" y="150837"/>
                      <a:pt x="858" y="147408"/>
                      <a:pt x="1238" y="143884"/>
                    </a:cubicBezTo>
                    <a:cubicBezTo>
                      <a:pt x="14859" y="140550"/>
                      <a:pt x="28956" y="138645"/>
                      <a:pt x="42006" y="133597"/>
                    </a:cubicBezTo>
                    <a:cubicBezTo>
                      <a:pt x="70771" y="122453"/>
                      <a:pt x="88868" y="102926"/>
                      <a:pt x="87916" y="69779"/>
                    </a:cubicBezTo>
                    <a:cubicBezTo>
                      <a:pt x="86678" y="25583"/>
                      <a:pt x="52293" y="19773"/>
                      <a:pt x="20384" y="10820"/>
                    </a:cubicBezTo>
                    <a:close/>
                  </a:path>
                </a:pathLst>
              </a:custGeom>
              <a:solidFill>
                <a:srgbClr val="CE9835"/>
              </a:solidFill>
              <a:ln w="9525"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1FA1A8FE-3FDD-B186-814B-AEAE1B0757DF}"/>
                  </a:ext>
                </a:extLst>
              </p:cNvPr>
              <p:cNvSpPr/>
              <p:nvPr/>
            </p:nvSpPr>
            <p:spPr>
              <a:xfrm>
                <a:off x="10608373" y="3322607"/>
                <a:ext cx="130975" cy="212246"/>
              </a:xfrm>
              <a:custGeom>
                <a:avLst/>
                <a:gdLst>
                  <a:gd name="connsiteX0" fmla="*/ 86106 w 130975"/>
                  <a:gd name="connsiteY0" fmla="*/ 12285 h 212246"/>
                  <a:gd name="connsiteX1" fmla="*/ 95631 w 130975"/>
                  <a:gd name="connsiteY1" fmla="*/ 1046 h 212246"/>
                  <a:gd name="connsiteX2" fmla="*/ 124968 w 130975"/>
                  <a:gd name="connsiteY2" fmla="*/ 124300 h 212246"/>
                  <a:gd name="connsiteX3" fmla="*/ 571 w 130975"/>
                  <a:gd name="connsiteY3" fmla="*/ 210596 h 212246"/>
                  <a:gd name="connsiteX4" fmla="*/ 0 w 130975"/>
                  <a:gd name="connsiteY4" fmla="*/ 211263 h 212246"/>
                  <a:gd name="connsiteX5" fmla="*/ 28861 w 130975"/>
                  <a:gd name="connsiteY5" fmla="*/ 144302 h 212246"/>
                  <a:gd name="connsiteX6" fmla="*/ 40100 w 130975"/>
                  <a:gd name="connsiteY6" fmla="*/ 116394 h 212246"/>
                  <a:gd name="connsiteX7" fmla="*/ 70771 w 130975"/>
                  <a:gd name="connsiteY7" fmla="*/ 138301 h 212246"/>
                  <a:gd name="connsiteX8" fmla="*/ 72295 w 130975"/>
                  <a:gd name="connsiteY8" fmla="*/ 142111 h 212246"/>
                  <a:gd name="connsiteX9" fmla="*/ 76009 w 130975"/>
                  <a:gd name="connsiteY9" fmla="*/ 144016 h 212246"/>
                  <a:gd name="connsiteX10" fmla="*/ 85725 w 130975"/>
                  <a:gd name="connsiteY10" fmla="*/ 11333 h 212246"/>
                  <a:gd name="connsiteX11" fmla="*/ 86011 w 130975"/>
                  <a:gd name="connsiteY11" fmla="*/ 12285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975" h="212246">
                    <a:moveTo>
                      <a:pt x="86106" y="12285"/>
                    </a:moveTo>
                    <a:cubicBezTo>
                      <a:pt x="87821" y="7142"/>
                      <a:pt x="87916" y="-3336"/>
                      <a:pt x="95631" y="1046"/>
                    </a:cubicBezTo>
                    <a:cubicBezTo>
                      <a:pt x="124492" y="17429"/>
                      <a:pt x="140398" y="87533"/>
                      <a:pt x="124968" y="124300"/>
                    </a:cubicBezTo>
                    <a:cubicBezTo>
                      <a:pt x="100203" y="183545"/>
                      <a:pt x="46768" y="220693"/>
                      <a:pt x="571" y="210596"/>
                    </a:cubicBezTo>
                    <a:cubicBezTo>
                      <a:pt x="571" y="210596"/>
                      <a:pt x="0" y="211263"/>
                      <a:pt x="0" y="211263"/>
                    </a:cubicBezTo>
                    <a:cubicBezTo>
                      <a:pt x="13621" y="190689"/>
                      <a:pt x="27527" y="170210"/>
                      <a:pt x="28861" y="144302"/>
                    </a:cubicBezTo>
                    <a:cubicBezTo>
                      <a:pt x="29433" y="133634"/>
                      <a:pt x="28194" y="119537"/>
                      <a:pt x="40100" y="116394"/>
                    </a:cubicBezTo>
                    <a:cubicBezTo>
                      <a:pt x="56579" y="112108"/>
                      <a:pt x="64198" y="126205"/>
                      <a:pt x="70771" y="138301"/>
                    </a:cubicBezTo>
                    <a:cubicBezTo>
                      <a:pt x="71247" y="139254"/>
                      <a:pt x="72390" y="140778"/>
                      <a:pt x="72295" y="142111"/>
                    </a:cubicBezTo>
                    <a:cubicBezTo>
                      <a:pt x="72009" y="147541"/>
                      <a:pt x="74009" y="148588"/>
                      <a:pt x="76009" y="144016"/>
                    </a:cubicBezTo>
                    <a:cubicBezTo>
                      <a:pt x="94107" y="100963"/>
                      <a:pt x="100965" y="56958"/>
                      <a:pt x="85725" y="11333"/>
                    </a:cubicBezTo>
                    <a:lnTo>
                      <a:pt x="86011" y="12285"/>
                    </a:lnTo>
                    <a:close/>
                  </a:path>
                </a:pathLst>
              </a:custGeom>
              <a:solidFill>
                <a:srgbClr val="D3A442"/>
              </a:solidFill>
              <a:ln w="9525"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89A4E3F5-7762-77BD-2A44-5F94A28D0DA9}"/>
                  </a:ext>
                </a:extLst>
              </p:cNvPr>
              <p:cNvSpPr/>
              <p:nvPr/>
            </p:nvSpPr>
            <p:spPr>
              <a:xfrm>
                <a:off x="9804693" y="3301090"/>
                <a:ext cx="150822" cy="127635"/>
              </a:xfrm>
              <a:custGeom>
                <a:avLst/>
                <a:gdLst>
                  <a:gd name="connsiteX0" fmla="*/ 147788 w 150822"/>
                  <a:gd name="connsiteY0" fmla="*/ 120384 h 127635"/>
                  <a:gd name="connsiteX1" fmla="*/ 118356 w 150822"/>
                  <a:gd name="connsiteY1" fmla="*/ 123813 h 127635"/>
                  <a:gd name="connsiteX2" fmla="*/ 32631 w 150822"/>
                  <a:gd name="connsiteY2" fmla="*/ 91142 h 127635"/>
                  <a:gd name="connsiteX3" fmla="*/ 27963 w 150822"/>
                  <a:gd name="connsiteY3" fmla="*/ 91904 h 127635"/>
                  <a:gd name="connsiteX4" fmla="*/ 23677 w 150822"/>
                  <a:gd name="connsiteY4" fmla="*/ 89809 h 127635"/>
                  <a:gd name="connsiteX5" fmla="*/ 24249 w 150822"/>
                  <a:gd name="connsiteY5" fmla="*/ 1512 h 127635"/>
                  <a:gd name="connsiteX6" fmla="*/ 127404 w 150822"/>
                  <a:gd name="connsiteY6" fmla="*/ 56281 h 127635"/>
                  <a:gd name="connsiteX7" fmla="*/ 147788 w 150822"/>
                  <a:gd name="connsiteY7" fmla="*/ 120289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822" h="127635">
                    <a:moveTo>
                      <a:pt x="147788" y="120384"/>
                    </a:moveTo>
                    <a:cubicBezTo>
                      <a:pt x="138930" y="129433"/>
                      <a:pt x="128929" y="129337"/>
                      <a:pt x="118356" y="123813"/>
                    </a:cubicBezTo>
                    <a:cubicBezTo>
                      <a:pt x="94258" y="101334"/>
                      <a:pt x="65968" y="89428"/>
                      <a:pt x="32631" y="91142"/>
                    </a:cubicBezTo>
                    <a:lnTo>
                      <a:pt x="27963" y="91904"/>
                    </a:lnTo>
                    <a:lnTo>
                      <a:pt x="23677" y="89809"/>
                    </a:lnTo>
                    <a:cubicBezTo>
                      <a:pt x="3008" y="60281"/>
                      <a:pt x="-17470" y="30658"/>
                      <a:pt x="24249" y="1512"/>
                    </a:cubicBezTo>
                    <a:cubicBezTo>
                      <a:pt x="72922" y="-6965"/>
                      <a:pt x="101878" y="21419"/>
                      <a:pt x="127404" y="56281"/>
                    </a:cubicBezTo>
                    <a:cubicBezTo>
                      <a:pt x="129024" y="79236"/>
                      <a:pt x="160551" y="92762"/>
                      <a:pt x="147788" y="120289"/>
                    </a:cubicBezTo>
                    <a:close/>
                  </a:path>
                </a:pathLst>
              </a:custGeom>
              <a:solidFill>
                <a:srgbClr val="B0B3B6"/>
              </a:solidFill>
              <a:ln w="9525" cap="flat">
                <a:no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1076AA99-3A2C-B7DB-84F1-5191A96FC0D9}"/>
                  </a:ext>
                </a:extLst>
              </p:cNvPr>
              <p:cNvSpPr/>
              <p:nvPr/>
            </p:nvSpPr>
            <p:spPr>
              <a:xfrm>
                <a:off x="10437590" y="3629500"/>
                <a:ext cx="106965" cy="157829"/>
              </a:xfrm>
              <a:custGeom>
                <a:avLst/>
                <a:gdLst>
                  <a:gd name="connsiteX0" fmla="*/ 0 w 106965"/>
                  <a:gd name="connsiteY0" fmla="*/ 27527 h 157829"/>
                  <a:gd name="connsiteX1" fmla="*/ 106966 w 106965"/>
                  <a:gd name="connsiteY1" fmla="*/ 0 h 157829"/>
                  <a:gd name="connsiteX2" fmla="*/ 87344 w 106965"/>
                  <a:gd name="connsiteY2" fmla="*/ 46958 h 157829"/>
                  <a:gd name="connsiteX3" fmla="*/ 80105 w 106965"/>
                  <a:gd name="connsiteY3" fmla="*/ 71628 h 157829"/>
                  <a:gd name="connsiteX4" fmla="*/ 39624 w 106965"/>
                  <a:gd name="connsiteY4" fmla="*/ 157829 h 157829"/>
                  <a:gd name="connsiteX5" fmla="*/ 47149 w 106965"/>
                  <a:gd name="connsiteY5" fmla="*/ 44005 h 157829"/>
                  <a:gd name="connsiteX6" fmla="*/ 95 w 106965"/>
                  <a:gd name="connsiteY6" fmla="*/ 27527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65" h="157829">
                    <a:moveTo>
                      <a:pt x="0" y="27527"/>
                    </a:moveTo>
                    <a:cubicBezTo>
                      <a:pt x="39910" y="34766"/>
                      <a:pt x="73343" y="16859"/>
                      <a:pt x="106966" y="0"/>
                    </a:cubicBezTo>
                    <a:cubicBezTo>
                      <a:pt x="103346" y="16859"/>
                      <a:pt x="97536" y="32575"/>
                      <a:pt x="87344" y="46958"/>
                    </a:cubicBezTo>
                    <a:cubicBezTo>
                      <a:pt x="82486" y="53721"/>
                      <a:pt x="74962" y="60008"/>
                      <a:pt x="80105" y="71628"/>
                    </a:cubicBezTo>
                    <a:cubicBezTo>
                      <a:pt x="97441" y="111347"/>
                      <a:pt x="82296" y="142684"/>
                      <a:pt x="39624" y="157829"/>
                    </a:cubicBezTo>
                    <a:cubicBezTo>
                      <a:pt x="-1524" y="117538"/>
                      <a:pt x="23908" y="80391"/>
                      <a:pt x="47149" y="44005"/>
                    </a:cubicBezTo>
                    <a:cubicBezTo>
                      <a:pt x="32861" y="30004"/>
                      <a:pt x="11239" y="43720"/>
                      <a:pt x="95" y="27527"/>
                    </a:cubicBezTo>
                    <a:close/>
                  </a:path>
                </a:pathLst>
              </a:custGeom>
              <a:solidFill>
                <a:srgbClr val="D0A03C"/>
              </a:solidFill>
              <a:ln w="9525" cap="flat">
                <a:no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36422A19-F3EC-06EB-911E-E7EF969EA3B3}"/>
                  </a:ext>
                </a:extLst>
              </p:cNvPr>
              <p:cNvSpPr/>
              <p:nvPr/>
            </p:nvSpPr>
            <p:spPr>
              <a:xfrm>
                <a:off x="10333015" y="3527297"/>
                <a:ext cx="113055" cy="187166"/>
              </a:xfrm>
              <a:custGeom>
                <a:avLst/>
                <a:gdLst>
                  <a:gd name="connsiteX0" fmla="*/ 8086 w 113055"/>
                  <a:gd name="connsiteY0" fmla="*/ 70294 h 187166"/>
                  <a:gd name="connsiteX1" fmla="*/ 89239 w 113055"/>
                  <a:gd name="connsiteY1" fmla="*/ 0 h 187166"/>
                  <a:gd name="connsiteX2" fmla="*/ 104765 w 113055"/>
                  <a:gd name="connsiteY2" fmla="*/ 20383 h 187166"/>
                  <a:gd name="connsiteX3" fmla="*/ 28755 w 113055"/>
                  <a:gd name="connsiteY3" fmla="*/ 175450 h 187166"/>
                  <a:gd name="connsiteX4" fmla="*/ 16944 w 113055"/>
                  <a:gd name="connsiteY4" fmla="*/ 187166 h 187166"/>
                  <a:gd name="connsiteX5" fmla="*/ 9515 w 113055"/>
                  <a:gd name="connsiteY5" fmla="*/ 173736 h 187166"/>
                  <a:gd name="connsiteX6" fmla="*/ 7991 w 113055"/>
                  <a:gd name="connsiteY6" fmla="*/ 70390 h 18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55" h="187166">
                    <a:moveTo>
                      <a:pt x="8086" y="70294"/>
                    </a:moveTo>
                    <a:cubicBezTo>
                      <a:pt x="24850" y="35052"/>
                      <a:pt x="62760" y="24003"/>
                      <a:pt x="89239" y="0"/>
                    </a:cubicBezTo>
                    <a:cubicBezTo>
                      <a:pt x="92859" y="8477"/>
                      <a:pt x="128958" y="-667"/>
                      <a:pt x="104765" y="20383"/>
                    </a:cubicBezTo>
                    <a:cubicBezTo>
                      <a:pt x="56569" y="62293"/>
                      <a:pt x="35613" y="114681"/>
                      <a:pt x="28755" y="175450"/>
                    </a:cubicBezTo>
                    <a:cubicBezTo>
                      <a:pt x="27994" y="182309"/>
                      <a:pt x="24183" y="186595"/>
                      <a:pt x="16944" y="187166"/>
                    </a:cubicBezTo>
                    <a:cubicBezTo>
                      <a:pt x="11896" y="184118"/>
                      <a:pt x="9324" y="179641"/>
                      <a:pt x="9515" y="173736"/>
                    </a:cubicBezTo>
                    <a:cubicBezTo>
                      <a:pt x="-4011" y="139446"/>
                      <a:pt x="-1820" y="104965"/>
                      <a:pt x="7991" y="70390"/>
                    </a:cubicBezTo>
                    <a:close/>
                  </a:path>
                </a:pathLst>
              </a:custGeom>
              <a:solidFill>
                <a:srgbClr val="D3A243"/>
              </a:solidFill>
              <a:ln w="9525"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46A85849-A184-049C-EAE2-E6623E61A3FE}"/>
                  </a:ext>
                </a:extLst>
              </p:cNvPr>
              <p:cNvSpPr/>
              <p:nvPr/>
            </p:nvSpPr>
            <p:spPr>
              <a:xfrm>
                <a:off x="9133836" y="3095053"/>
                <a:ext cx="65789" cy="241077"/>
              </a:xfrm>
              <a:custGeom>
                <a:avLst/>
                <a:gdLst>
                  <a:gd name="connsiteX0" fmla="*/ 55693 w 65789"/>
                  <a:gd name="connsiteY0" fmla="*/ 241078 h 241077"/>
                  <a:gd name="connsiteX1" fmla="*/ 67 w 65789"/>
                  <a:gd name="connsiteY1" fmla="*/ 154591 h 241077"/>
                  <a:gd name="connsiteX2" fmla="*/ 34547 w 65789"/>
                  <a:gd name="connsiteY2" fmla="*/ 14859 h 241077"/>
                  <a:gd name="connsiteX3" fmla="*/ 65789 w 65789"/>
                  <a:gd name="connsiteY3" fmla="*/ 0 h 241077"/>
                  <a:gd name="connsiteX4" fmla="*/ 37500 w 65789"/>
                  <a:gd name="connsiteY4" fmla="*/ 146494 h 241077"/>
                  <a:gd name="connsiteX5" fmla="*/ 57026 w 65789"/>
                  <a:gd name="connsiteY5" fmla="*/ 181737 h 241077"/>
                  <a:gd name="connsiteX6" fmla="*/ 55693 w 65789"/>
                  <a:gd name="connsiteY6" fmla="*/ 241078 h 24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89" h="241077">
                    <a:moveTo>
                      <a:pt x="55693" y="241078"/>
                    </a:moveTo>
                    <a:cubicBezTo>
                      <a:pt x="10258" y="229457"/>
                      <a:pt x="1400" y="193453"/>
                      <a:pt x="67" y="154591"/>
                    </a:cubicBezTo>
                    <a:cubicBezTo>
                      <a:pt x="-1648" y="105251"/>
                      <a:pt x="30261" y="63436"/>
                      <a:pt x="34547" y="14859"/>
                    </a:cubicBezTo>
                    <a:cubicBezTo>
                      <a:pt x="35405" y="5810"/>
                      <a:pt x="50264" y="1333"/>
                      <a:pt x="65789" y="0"/>
                    </a:cubicBezTo>
                    <a:cubicBezTo>
                      <a:pt x="48835" y="48482"/>
                      <a:pt x="30737" y="95631"/>
                      <a:pt x="37500" y="146494"/>
                    </a:cubicBezTo>
                    <a:cubicBezTo>
                      <a:pt x="39310" y="159925"/>
                      <a:pt x="31308" y="180784"/>
                      <a:pt x="57026" y="181737"/>
                    </a:cubicBezTo>
                    <a:cubicBezTo>
                      <a:pt x="57502" y="201549"/>
                      <a:pt x="61312" y="221456"/>
                      <a:pt x="55693" y="241078"/>
                    </a:cubicBezTo>
                    <a:close/>
                  </a:path>
                </a:pathLst>
              </a:custGeom>
              <a:solidFill>
                <a:srgbClr val="B88B3A"/>
              </a:solidFill>
              <a:ln w="9525" cap="flat">
                <a:no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88F262D9-4A3E-3CAD-C7D4-1BC8566812D2}"/>
                  </a:ext>
                </a:extLst>
              </p:cNvPr>
              <p:cNvSpPr/>
              <p:nvPr/>
            </p:nvSpPr>
            <p:spPr>
              <a:xfrm>
                <a:off x="9858375" y="2537364"/>
                <a:ext cx="119232" cy="125063"/>
              </a:xfrm>
              <a:custGeom>
                <a:avLst/>
                <a:gdLst>
                  <a:gd name="connsiteX0" fmla="*/ 28289 w 119232"/>
                  <a:gd name="connsiteY0" fmla="*/ 104108 h 125063"/>
                  <a:gd name="connsiteX1" fmla="*/ 0 w 119232"/>
                  <a:gd name="connsiteY1" fmla="*/ 34290 h 125063"/>
                  <a:gd name="connsiteX2" fmla="*/ 84487 w 119232"/>
                  <a:gd name="connsiteY2" fmla="*/ 0 h 125063"/>
                  <a:gd name="connsiteX3" fmla="*/ 117062 w 119232"/>
                  <a:gd name="connsiteY3" fmla="*/ 72580 h 125063"/>
                  <a:gd name="connsiteX4" fmla="*/ 91345 w 119232"/>
                  <a:gd name="connsiteY4" fmla="*/ 125063 h 125063"/>
                  <a:gd name="connsiteX5" fmla="*/ 28289 w 119232"/>
                  <a:gd name="connsiteY5" fmla="*/ 104013 h 12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2" h="125063">
                    <a:moveTo>
                      <a:pt x="28289" y="104108"/>
                    </a:moveTo>
                    <a:cubicBezTo>
                      <a:pt x="6191" y="85916"/>
                      <a:pt x="2477" y="60389"/>
                      <a:pt x="0" y="34290"/>
                    </a:cubicBezTo>
                    <a:cubicBezTo>
                      <a:pt x="23717" y="11811"/>
                      <a:pt x="60198" y="20860"/>
                      <a:pt x="84487" y="0"/>
                    </a:cubicBezTo>
                    <a:cubicBezTo>
                      <a:pt x="102489" y="21050"/>
                      <a:pt x="111061" y="46387"/>
                      <a:pt x="117062" y="72580"/>
                    </a:cubicBezTo>
                    <a:cubicBezTo>
                      <a:pt x="122491" y="96393"/>
                      <a:pt x="119063" y="116967"/>
                      <a:pt x="91345" y="125063"/>
                    </a:cubicBezTo>
                    <a:cubicBezTo>
                      <a:pt x="82296" y="82296"/>
                      <a:pt x="53340" y="98965"/>
                      <a:pt x="28289" y="104013"/>
                    </a:cubicBezTo>
                    <a:close/>
                  </a:path>
                </a:pathLst>
              </a:custGeom>
              <a:solidFill>
                <a:srgbClr val="949A9F"/>
              </a:solidFill>
              <a:ln w="9525"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73E5559E-A470-1399-9F5A-26B959853C19}"/>
                  </a:ext>
                </a:extLst>
              </p:cNvPr>
              <p:cNvSpPr/>
              <p:nvPr/>
            </p:nvSpPr>
            <p:spPr>
              <a:xfrm>
                <a:off x="9641412" y="2579595"/>
                <a:ext cx="170671" cy="88070"/>
              </a:xfrm>
              <a:custGeom>
                <a:avLst/>
                <a:gdLst>
                  <a:gd name="connsiteX0" fmla="*/ 170671 w 170671"/>
                  <a:gd name="connsiteY0" fmla="*/ 39398 h 88070"/>
                  <a:gd name="connsiteX1" fmla="*/ 109616 w 170671"/>
                  <a:gd name="connsiteY1" fmla="*/ 69592 h 88070"/>
                  <a:gd name="connsiteX2" fmla="*/ 50847 w 170671"/>
                  <a:gd name="connsiteY2" fmla="*/ 88071 h 88070"/>
                  <a:gd name="connsiteX3" fmla="*/ 36559 w 170671"/>
                  <a:gd name="connsiteY3" fmla="*/ 85404 h 88070"/>
                  <a:gd name="connsiteX4" fmla="*/ 3698 w 170671"/>
                  <a:gd name="connsiteY4" fmla="*/ 31016 h 88070"/>
                  <a:gd name="connsiteX5" fmla="*/ 7984 w 170671"/>
                  <a:gd name="connsiteY5" fmla="*/ 5965 h 88070"/>
                  <a:gd name="connsiteX6" fmla="*/ 57610 w 170671"/>
                  <a:gd name="connsiteY6" fmla="*/ 21301 h 88070"/>
                  <a:gd name="connsiteX7" fmla="*/ 104473 w 170671"/>
                  <a:gd name="connsiteY7" fmla="*/ 27016 h 88070"/>
                  <a:gd name="connsiteX8" fmla="*/ 170671 w 170671"/>
                  <a:gd name="connsiteY8" fmla="*/ 39398 h 8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671" h="88070">
                    <a:moveTo>
                      <a:pt x="170671" y="39398"/>
                    </a:moveTo>
                    <a:cubicBezTo>
                      <a:pt x="157718" y="64354"/>
                      <a:pt x="127809" y="55019"/>
                      <a:pt x="109616" y="69592"/>
                    </a:cubicBezTo>
                    <a:cubicBezTo>
                      <a:pt x="93138" y="85499"/>
                      <a:pt x="71135" y="83975"/>
                      <a:pt x="50847" y="88071"/>
                    </a:cubicBezTo>
                    <a:cubicBezTo>
                      <a:pt x="45989" y="87881"/>
                      <a:pt x="41226" y="86928"/>
                      <a:pt x="36559" y="85404"/>
                    </a:cubicBezTo>
                    <a:cubicBezTo>
                      <a:pt x="10556" y="76355"/>
                      <a:pt x="-8304" y="62925"/>
                      <a:pt x="3698" y="31016"/>
                    </a:cubicBezTo>
                    <a:cubicBezTo>
                      <a:pt x="5127" y="22634"/>
                      <a:pt x="6555" y="14347"/>
                      <a:pt x="7984" y="5965"/>
                    </a:cubicBezTo>
                    <a:cubicBezTo>
                      <a:pt x="30749" y="-8798"/>
                      <a:pt x="43989" y="6727"/>
                      <a:pt x="57610" y="21301"/>
                    </a:cubicBezTo>
                    <a:cubicBezTo>
                      <a:pt x="71802" y="35969"/>
                      <a:pt x="87708" y="28921"/>
                      <a:pt x="104473" y="27016"/>
                    </a:cubicBezTo>
                    <a:cubicBezTo>
                      <a:pt x="127047" y="24539"/>
                      <a:pt x="153241" y="11395"/>
                      <a:pt x="170671" y="39398"/>
                    </a:cubicBezTo>
                    <a:close/>
                  </a:path>
                </a:pathLst>
              </a:custGeom>
              <a:solidFill>
                <a:srgbClr val="E1E3E8"/>
              </a:solidFill>
              <a:ln w="9525"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C4188D02-FDCD-62A9-5A2A-6B063E687C4E}"/>
                  </a:ext>
                </a:extLst>
              </p:cNvPr>
              <p:cNvSpPr/>
              <p:nvPr/>
            </p:nvSpPr>
            <p:spPr>
              <a:xfrm>
                <a:off x="10292735" y="2773679"/>
                <a:ext cx="157271" cy="148067"/>
              </a:xfrm>
              <a:custGeom>
                <a:avLst/>
                <a:gdLst>
                  <a:gd name="connsiteX0" fmla="*/ 155046 w 157271"/>
                  <a:gd name="connsiteY0" fmla="*/ 0 h 148067"/>
                  <a:gd name="connsiteX1" fmla="*/ 134091 w 157271"/>
                  <a:gd name="connsiteY1" fmla="*/ 84963 h 148067"/>
                  <a:gd name="connsiteX2" fmla="*/ 41032 w 157271"/>
                  <a:gd name="connsiteY2" fmla="*/ 143828 h 148067"/>
                  <a:gd name="connsiteX3" fmla="*/ 74 w 157271"/>
                  <a:gd name="connsiteY3" fmla="*/ 139160 h 148067"/>
                  <a:gd name="connsiteX4" fmla="*/ 13790 w 157271"/>
                  <a:gd name="connsiteY4" fmla="*/ 124301 h 148067"/>
                  <a:gd name="connsiteX5" fmla="*/ 115517 w 157271"/>
                  <a:gd name="connsiteY5" fmla="*/ 27527 h 148067"/>
                  <a:gd name="connsiteX6" fmla="*/ 126757 w 157271"/>
                  <a:gd name="connsiteY6" fmla="*/ 34766 h 148067"/>
                  <a:gd name="connsiteX7" fmla="*/ 155237 w 157271"/>
                  <a:gd name="connsiteY7" fmla="*/ 0 h 14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271" h="148067">
                    <a:moveTo>
                      <a:pt x="155046" y="0"/>
                    </a:moveTo>
                    <a:cubicBezTo>
                      <a:pt x="163809" y="32195"/>
                      <a:pt x="144569" y="57531"/>
                      <a:pt x="134091" y="84963"/>
                    </a:cubicBezTo>
                    <a:cubicBezTo>
                      <a:pt x="106564" y="110109"/>
                      <a:pt x="81418" y="138970"/>
                      <a:pt x="41032" y="143828"/>
                    </a:cubicBezTo>
                    <a:cubicBezTo>
                      <a:pt x="26744" y="147638"/>
                      <a:pt x="12362" y="152876"/>
                      <a:pt x="74" y="139160"/>
                    </a:cubicBezTo>
                    <a:cubicBezTo>
                      <a:pt x="-878" y="129159"/>
                      <a:pt x="7504" y="127730"/>
                      <a:pt x="13790" y="124301"/>
                    </a:cubicBezTo>
                    <a:cubicBezTo>
                      <a:pt x="70940" y="116396"/>
                      <a:pt x="97039" y="75914"/>
                      <a:pt x="115517" y="27527"/>
                    </a:cubicBezTo>
                    <a:cubicBezTo>
                      <a:pt x="119137" y="30480"/>
                      <a:pt x="114660" y="48578"/>
                      <a:pt x="126757" y="34766"/>
                    </a:cubicBezTo>
                    <a:cubicBezTo>
                      <a:pt x="136568" y="23527"/>
                      <a:pt x="138378" y="5810"/>
                      <a:pt x="155237" y="0"/>
                    </a:cubicBezTo>
                    <a:close/>
                  </a:path>
                </a:pathLst>
              </a:custGeom>
              <a:solidFill>
                <a:srgbClr val="CA9737"/>
              </a:solidFill>
              <a:ln w="9525" cap="flat">
                <a:no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24D64B2B-DA62-6ADE-4991-C39D4218F50C}"/>
                  </a:ext>
                </a:extLst>
              </p:cNvPr>
              <p:cNvSpPr/>
              <p:nvPr/>
            </p:nvSpPr>
            <p:spPr>
              <a:xfrm>
                <a:off x="10502455" y="3052193"/>
                <a:ext cx="157720" cy="89388"/>
              </a:xfrm>
              <a:custGeom>
                <a:avLst/>
                <a:gdLst>
                  <a:gd name="connsiteX0" fmla="*/ 0 w 157720"/>
                  <a:gd name="connsiteY0" fmla="*/ 8855 h 89388"/>
                  <a:gd name="connsiteX1" fmla="*/ 42386 w 157720"/>
                  <a:gd name="connsiteY1" fmla="*/ 4950 h 89388"/>
                  <a:gd name="connsiteX2" fmla="*/ 116396 w 157720"/>
                  <a:gd name="connsiteY2" fmla="*/ 33716 h 89388"/>
                  <a:gd name="connsiteX3" fmla="*/ 152971 w 157720"/>
                  <a:gd name="connsiteY3" fmla="*/ 56099 h 89388"/>
                  <a:gd name="connsiteX4" fmla="*/ 125635 w 157720"/>
                  <a:gd name="connsiteY4" fmla="*/ 88199 h 89388"/>
                  <a:gd name="connsiteX5" fmla="*/ 96679 w 157720"/>
                  <a:gd name="connsiteY5" fmla="*/ 74483 h 89388"/>
                  <a:gd name="connsiteX6" fmla="*/ 0 w 157720"/>
                  <a:gd name="connsiteY6" fmla="*/ 8855 h 8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720" h="89388">
                    <a:moveTo>
                      <a:pt x="0" y="8855"/>
                    </a:moveTo>
                    <a:cubicBezTo>
                      <a:pt x="12287" y="-12195"/>
                      <a:pt x="28766" y="11808"/>
                      <a:pt x="42386" y="4950"/>
                    </a:cubicBezTo>
                    <a:cubicBezTo>
                      <a:pt x="69914" y="7236"/>
                      <a:pt x="96869" y="11046"/>
                      <a:pt x="116396" y="33716"/>
                    </a:cubicBezTo>
                    <a:cubicBezTo>
                      <a:pt x="128968" y="40574"/>
                      <a:pt x="143923" y="43431"/>
                      <a:pt x="152971" y="56099"/>
                    </a:cubicBezTo>
                    <a:cubicBezTo>
                      <a:pt x="165449" y="85055"/>
                      <a:pt x="152305" y="92675"/>
                      <a:pt x="125635" y="88199"/>
                    </a:cubicBezTo>
                    <a:cubicBezTo>
                      <a:pt x="114871" y="86389"/>
                      <a:pt x="106489" y="78769"/>
                      <a:pt x="96679" y="74483"/>
                    </a:cubicBezTo>
                    <a:cubicBezTo>
                      <a:pt x="63437" y="54099"/>
                      <a:pt x="23527" y="43622"/>
                      <a:pt x="0" y="8855"/>
                    </a:cubicBezTo>
                    <a:close/>
                  </a:path>
                </a:pathLst>
              </a:custGeom>
              <a:solidFill>
                <a:srgbClr val="DAAF41"/>
              </a:solidFill>
              <a:ln w="9525" cap="flat">
                <a:no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5CBD8117-23C8-94BE-7D5C-FF7D3F7BF407}"/>
                  </a:ext>
                </a:extLst>
              </p:cNvPr>
              <p:cNvSpPr/>
              <p:nvPr/>
            </p:nvSpPr>
            <p:spPr>
              <a:xfrm>
                <a:off x="9176829" y="3255262"/>
                <a:ext cx="75296" cy="116968"/>
              </a:xfrm>
              <a:custGeom>
                <a:avLst/>
                <a:gdLst>
                  <a:gd name="connsiteX0" fmla="*/ 12700 w 75296"/>
                  <a:gd name="connsiteY0" fmla="*/ 80869 h 116968"/>
                  <a:gd name="connsiteX1" fmla="*/ 14033 w 75296"/>
                  <a:gd name="connsiteY1" fmla="*/ 21528 h 116968"/>
                  <a:gd name="connsiteX2" fmla="*/ 62801 w 75296"/>
                  <a:gd name="connsiteY2" fmla="*/ 10955 h 116968"/>
                  <a:gd name="connsiteX3" fmla="*/ 53276 w 75296"/>
                  <a:gd name="connsiteY3" fmla="*/ 80583 h 116968"/>
                  <a:gd name="connsiteX4" fmla="*/ 31940 w 75296"/>
                  <a:gd name="connsiteY4" fmla="*/ 108872 h 116968"/>
                  <a:gd name="connsiteX5" fmla="*/ 5175 w 75296"/>
                  <a:gd name="connsiteY5" fmla="*/ 116968 h 116968"/>
                  <a:gd name="connsiteX6" fmla="*/ 12700 w 75296"/>
                  <a:gd name="connsiteY6" fmla="*/ 80964 h 1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96" h="116968">
                    <a:moveTo>
                      <a:pt x="12700" y="80869"/>
                    </a:moveTo>
                    <a:cubicBezTo>
                      <a:pt x="-2921" y="60676"/>
                      <a:pt x="-5969" y="40864"/>
                      <a:pt x="14033" y="21528"/>
                    </a:cubicBezTo>
                    <a:cubicBezTo>
                      <a:pt x="26130" y="-1713"/>
                      <a:pt x="46514" y="-7523"/>
                      <a:pt x="62801" y="10955"/>
                    </a:cubicBezTo>
                    <a:cubicBezTo>
                      <a:pt x="83185" y="34006"/>
                      <a:pt x="77660" y="60104"/>
                      <a:pt x="53276" y="80583"/>
                    </a:cubicBezTo>
                    <a:cubicBezTo>
                      <a:pt x="43370" y="88012"/>
                      <a:pt x="49562" y="107348"/>
                      <a:pt x="31940" y="108872"/>
                    </a:cubicBezTo>
                    <a:cubicBezTo>
                      <a:pt x="22987" y="111539"/>
                      <a:pt x="14033" y="114206"/>
                      <a:pt x="5175" y="116968"/>
                    </a:cubicBezTo>
                    <a:cubicBezTo>
                      <a:pt x="3175" y="104014"/>
                      <a:pt x="-1874" y="90489"/>
                      <a:pt x="12700" y="80964"/>
                    </a:cubicBezTo>
                    <a:close/>
                  </a:path>
                </a:pathLst>
              </a:custGeom>
              <a:solidFill>
                <a:srgbClr val="E7B53B"/>
              </a:solidFill>
              <a:ln w="9525" cap="flat">
                <a:no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0229CCE4-820E-5D6E-CF4F-FE68904F3073}"/>
                  </a:ext>
                </a:extLst>
              </p:cNvPr>
              <p:cNvSpPr/>
              <p:nvPr/>
            </p:nvSpPr>
            <p:spPr>
              <a:xfrm>
                <a:off x="10121460" y="2825662"/>
                <a:ext cx="193734" cy="74141"/>
              </a:xfrm>
              <a:custGeom>
                <a:avLst/>
                <a:gdLst>
                  <a:gd name="connsiteX0" fmla="*/ 116867 w 193734"/>
                  <a:gd name="connsiteY0" fmla="*/ 16502 h 74141"/>
                  <a:gd name="connsiteX1" fmla="*/ 139918 w 193734"/>
                  <a:gd name="connsiteY1" fmla="*/ 33742 h 74141"/>
                  <a:gd name="connsiteX2" fmla="*/ 192305 w 193734"/>
                  <a:gd name="connsiteY2" fmla="*/ 43553 h 74141"/>
                  <a:gd name="connsiteX3" fmla="*/ 193734 w 193734"/>
                  <a:gd name="connsiteY3" fmla="*/ 44410 h 74141"/>
                  <a:gd name="connsiteX4" fmla="*/ 162873 w 193734"/>
                  <a:gd name="connsiteY4" fmla="*/ 62698 h 74141"/>
                  <a:gd name="connsiteX5" fmla="*/ 91 w 193734"/>
                  <a:gd name="connsiteY5" fmla="*/ 26027 h 74141"/>
                  <a:gd name="connsiteX6" fmla="*/ 13807 w 193734"/>
                  <a:gd name="connsiteY6" fmla="*/ 12406 h 74141"/>
                  <a:gd name="connsiteX7" fmla="*/ 68861 w 193734"/>
                  <a:gd name="connsiteY7" fmla="*/ 5453 h 74141"/>
                  <a:gd name="connsiteX8" fmla="*/ 116867 w 193734"/>
                  <a:gd name="connsiteY8" fmla="*/ 16502 h 7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34" h="74141">
                    <a:moveTo>
                      <a:pt x="116867" y="16502"/>
                    </a:moveTo>
                    <a:cubicBezTo>
                      <a:pt x="124582" y="22217"/>
                      <a:pt x="132298" y="28027"/>
                      <a:pt x="139918" y="33742"/>
                    </a:cubicBezTo>
                    <a:cubicBezTo>
                      <a:pt x="156015" y="44410"/>
                      <a:pt x="176303" y="32313"/>
                      <a:pt x="192305" y="43553"/>
                    </a:cubicBezTo>
                    <a:cubicBezTo>
                      <a:pt x="192305" y="43553"/>
                      <a:pt x="193734" y="44410"/>
                      <a:pt x="193734" y="44410"/>
                    </a:cubicBezTo>
                    <a:cubicBezTo>
                      <a:pt x="183447" y="50506"/>
                      <a:pt x="173160" y="56602"/>
                      <a:pt x="162873" y="62698"/>
                    </a:cubicBezTo>
                    <a:cubicBezTo>
                      <a:pt x="99627" y="90130"/>
                      <a:pt x="48478" y="64413"/>
                      <a:pt x="91" y="26027"/>
                    </a:cubicBezTo>
                    <a:cubicBezTo>
                      <a:pt x="-576" y="16216"/>
                      <a:pt x="2281" y="9930"/>
                      <a:pt x="13807" y="12406"/>
                    </a:cubicBezTo>
                    <a:cubicBezTo>
                      <a:pt x="32666" y="14216"/>
                      <a:pt x="51145" y="15359"/>
                      <a:pt x="68861" y="5453"/>
                    </a:cubicBezTo>
                    <a:cubicBezTo>
                      <a:pt x="87435" y="-4929"/>
                      <a:pt x="103818" y="-72"/>
                      <a:pt x="116867" y="16502"/>
                    </a:cubicBezTo>
                    <a:close/>
                  </a:path>
                </a:pathLst>
              </a:custGeom>
              <a:solidFill>
                <a:srgbClr val="E8B744"/>
              </a:solidFill>
              <a:ln w="9525"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DD0566C2-40FA-F5AA-2855-EAC784F2EE7B}"/>
                  </a:ext>
                </a:extLst>
              </p:cNvPr>
              <p:cNvSpPr/>
              <p:nvPr/>
            </p:nvSpPr>
            <p:spPr>
              <a:xfrm>
                <a:off x="9843135" y="2965893"/>
                <a:ext cx="72752" cy="255841"/>
              </a:xfrm>
              <a:custGeom>
                <a:avLst/>
                <a:gdLst>
                  <a:gd name="connsiteX0" fmla="*/ 15335 w 72752"/>
                  <a:gd name="connsiteY0" fmla="*/ 214979 h 255841"/>
                  <a:gd name="connsiteX1" fmla="*/ 6001 w 72752"/>
                  <a:gd name="connsiteY1" fmla="*/ 186309 h 255841"/>
                  <a:gd name="connsiteX2" fmla="*/ 0 w 72752"/>
                  <a:gd name="connsiteY2" fmla="*/ 172307 h 255841"/>
                  <a:gd name="connsiteX3" fmla="*/ 3047 w 72752"/>
                  <a:gd name="connsiteY3" fmla="*/ 24575 h 255841"/>
                  <a:gd name="connsiteX4" fmla="*/ 63246 w 72752"/>
                  <a:gd name="connsiteY4" fmla="*/ 0 h 255841"/>
                  <a:gd name="connsiteX5" fmla="*/ 60197 w 72752"/>
                  <a:gd name="connsiteY5" fmla="*/ 255842 h 255841"/>
                  <a:gd name="connsiteX6" fmla="*/ 27051 w 72752"/>
                  <a:gd name="connsiteY6" fmla="*/ 213360 h 255841"/>
                  <a:gd name="connsiteX7" fmla="*/ 48863 w 72752"/>
                  <a:gd name="connsiteY7" fmla="*/ 181261 h 255841"/>
                  <a:gd name="connsiteX8" fmla="*/ 44862 w 72752"/>
                  <a:gd name="connsiteY8" fmla="*/ 50387 h 255841"/>
                  <a:gd name="connsiteX9" fmla="*/ 26765 w 72752"/>
                  <a:gd name="connsiteY9" fmla="*/ 212408 h 255841"/>
                  <a:gd name="connsiteX10" fmla="*/ 15240 w 72752"/>
                  <a:gd name="connsiteY10" fmla="*/ 214789 h 25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752" h="255841">
                    <a:moveTo>
                      <a:pt x="15335" y="214979"/>
                    </a:moveTo>
                    <a:cubicBezTo>
                      <a:pt x="14573" y="204692"/>
                      <a:pt x="16383" y="193548"/>
                      <a:pt x="6001" y="186309"/>
                    </a:cubicBezTo>
                    <a:cubicBezTo>
                      <a:pt x="2000" y="182499"/>
                      <a:pt x="0" y="177832"/>
                      <a:pt x="0" y="172307"/>
                    </a:cubicBezTo>
                    <a:cubicBezTo>
                      <a:pt x="2571" y="123063"/>
                      <a:pt x="-2953" y="73724"/>
                      <a:pt x="3047" y="24575"/>
                    </a:cubicBezTo>
                    <a:cubicBezTo>
                      <a:pt x="20764" y="10763"/>
                      <a:pt x="40291" y="1143"/>
                      <a:pt x="63246" y="0"/>
                    </a:cubicBezTo>
                    <a:cubicBezTo>
                      <a:pt x="73342" y="85439"/>
                      <a:pt x="79438" y="170783"/>
                      <a:pt x="60197" y="255842"/>
                    </a:cubicBezTo>
                    <a:cubicBezTo>
                      <a:pt x="40291" y="248603"/>
                      <a:pt x="18479" y="242792"/>
                      <a:pt x="27051" y="213360"/>
                    </a:cubicBezTo>
                    <a:cubicBezTo>
                      <a:pt x="41338" y="207455"/>
                      <a:pt x="49149" y="197930"/>
                      <a:pt x="48863" y="181261"/>
                    </a:cubicBezTo>
                    <a:cubicBezTo>
                      <a:pt x="48196" y="137731"/>
                      <a:pt x="49244" y="94107"/>
                      <a:pt x="44862" y="50387"/>
                    </a:cubicBezTo>
                    <a:cubicBezTo>
                      <a:pt x="25432" y="102965"/>
                      <a:pt x="48673" y="160306"/>
                      <a:pt x="26765" y="212408"/>
                    </a:cubicBezTo>
                    <a:cubicBezTo>
                      <a:pt x="23622" y="216884"/>
                      <a:pt x="19812" y="217646"/>
                      <a:pt x="15240" y="214789"/>
                    </a:cubicBezTo>
                    <a:close/>
                  </a:path>
                </a:pathLst>
              </a:custGeom>
              <a:solidFill>
                <a:srgbClr val="575B5C"/>
              </a:solidFill>
              <a:ln w="9525"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F236AA08-8831-2B1C-5F20-C69922050C4B}"/>
                  </a:ext>
                </a:extLst>
              </p:cNvPr>
              <p:cNvSpPr/>
              <p:nvPr/>
            </p:nvSpPr>
            <p:spPr>
              <a:xfrm>
                <a:off x="9390887" y="2697765"/>
                <a:ext cx="173259" cy="140592"/>
              </a:xfrm>
              <a:custGeom>
                <a:avLst/>
                <a:gdLst>
                  <a:gd name="connsiteX0" fmla="*/ 0 w 173259"/>
                  <a:gd name="connsiteY0" fmla="*/ 113443 h 140592"/>
                  <a:gd name="connsiteX1" fmla="*/ 12764 w 173259"/>
                  <a:gd name="connsiteY1" fmla="*/ 103346 h 140592"/>
                  <a:gd name="connsiteX2" fmla="*/ 104966 w 173259"/>
                  <a:gd name="connsiteY2" fmla="*/ 81439 h 140592"/>
                  <a:gd name="connsiteX3" fmla="*/ 160497 w 173259"/>
                  <a:gd name="connsiteY3" fmla="*/ 0 h 140592"/>
                  <a:gd name="connsiteX4" fmla="*/ 173260 w 173259"/>
                  <a:gd name="connsiteY4" fmla="*/ 11906 h 140592"/>
                  <a:gd name="connsiteX5" fmla="*/ 132874 w 173259"/>
                  <a:gd name="connsiteY5" fmla="*/ 109156 h 140592"/>
                  <a:gd name="connsiteX6" fmla="*/ 106395 w 173259"/>
                  <a:gd name="connsiteY6" fmla="*/ 124396 h 140592"/>
                  <a:gd name="connsiteX7" fmla="*/ 11145 w 173259"/>
                  <a:gd name="connsiteY7" fmla="*/ 135445 h 140592"/>
                  <a:gd name="connsiteX8" fmla="*/ 95 w 173259"/>
                  <a:gd name="connsiteY8" fmla="*/ 113443 h 14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9" h="140592">
                    <a:moveTo>
                      <a:pt x="0" y="113443"/>
                    </a:moveTo>
                    <a:cubicBezTo>
                      <a:pt x="762" y="105537"/>
                      <a:pt x="1810" y="95059"/>
                      <a:pt x="12764" y="103346"/>
                    </a:cubicBezTo>
                    <a:cubicBezTo>
                      <a:pt x="52959" y="133921"/>
                      <a:pt x="80963" y="111061"/>
                      <a:pt x="104966" y="81439"/>
                    </a:cubicBezTo>
                    <a:cubicBezTo>
                      <a:pt x="125539" y="56007"/>
                      <a:pt x="142113" y="27241"/>
                      <a:pt x="160497" y="0"/>
                    </a:cubicBezTo>
                    <a:cubicBezTo>
                      <a:pt x="164782" y="4000"/>
                      <a:pt x="168973" y="7906"/>
                      <a:pt x="173260" y="11906"/>
                    </a:cubicBezTo>
                    <a:cubicBezTo>
                      <a:pt x="162401" y="45434"/>
                      <a:pt x="149638" y="78105"/>
                      <a:pt x="132874" y="109156"/>
                    </a:cubicBezTo>
                    <a:cubicBezTo>
                      <a:pt x="130969" y="126301"/>
                      <a:pt x="117729" y="123730"/>
                      <a:pt x="106395" y="124396"/>
                    </a:cubicBezTo>
                    <a:cubicBezTo>
                      <a:pt x="74867" y="129826"/>
                      <a:pt x="44958" y="149923"/>
                      <a:pt x="11145" y="135445"/>
                    </a:cubicBezTo>
                    <a:cubicBezTo>
                      <a:pt x="7430" y="128111"/>
                      <a:pt x="3810" y="120777"/>
                      <a:pt x="95" y="113443"/>
                    </a:cubicBezTo>
                    <a:close/>
                  </a:path>
                </a:pathLst>
              </a:custGeom>
              <a:solidFill>
                <a:srgbClr val="241F10"/>
              </a:solidFill>
              <a:ln w="9525" cap="flat">
                <a:no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66B6DAEF-1316-304E-6C64-B919E866CF1A}"/>
                  </a:ext>
                </a:extLst>
              </p:cNvPr>
              <p:cNvSpPr/>
              <p:nvPr/>
            </p:nvSpPr>
            <p:spPr>
              <a:xfrm>
                <a:off x="9646824" y="2655926"/>
                <a:ext cx="63870" cy="186523"/>
              </a:xfrm>
              <a:custGeom>
                <a:avLst/>
                <a:gdLst>
                  <a:gd name="connsiteX0" fmla="*/ 31528 w 63870"/>
                  <a:gd name="connsiteY0" fmla="*/ 145185 h 186523"/>
                  <a:gd name="connsiteX1" fmla="*/ 0 w 63870"/>
                  <a:gd name="connsiteY1" fmla="*/ 33075 h 186523"/>
                  <a:gd name="connsiteX2" fmla="*/ 20384 w 63870"/>
                  <a:gd name="connsiteY2" fmla="*/ 976 h 186523"/>
                  <a:gd name="connsiteX3" fmla="*/ 39243 w 63870"/>
                  <a:gd name="connsiteY3" fmla="*/ 4215 h 186523"/>
                  <a:gd name="connsiteX4" fmla="*/ 38767 w 63870"/>
                  <a:gd name="connsiteY4" fmla="*/ 3834 h 186523"/>
                  <a:gd name="connsiteX5" fmla="*/ 44291 w 63870"/>
                  <a:gd name="connsiteY5" fmla="*/ 13740 h 186523"/>
                  <a:gd name="connsiteX6" fmla="*/ 46292 w 63870"/>
                  <a:gd name="connsiteY6" fmla="*/ 48792 h 186523"/>
                  <a:gd name="connsiteX7" fmla="*/ 58960 w 63870"/>
                  <a:gd name="connsiteY7" fmla="*/ 88702 h 186523"/>
                  <a:gd name="connsiteX8" fmla="*/ 54769 w 63870"/>
                  <a:gd name="connsiteY8" fmla="*/ 186523 h 186523"/>
                  <a:gd name="connsiteX9" fmla="*/ 31528 w 63870"/>
                  <a:gd name="connsiteY9" fmla="*/ 145089 h 18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70" h="186523">
                    <a:moveTo>
                      <a:pt x="31528" y="145185"/>
                    </a:moveTo>
                    <a:cubicBezTo>
                      <a:pt x="19717" y="108133"/>
                      <a:pt x="3048" y="72509"/>
                      <a:pt x="0" y="33075"/>
                    </a:cubicBezTo>
                    <a:cubicBezTo>
                      <a:pt x="953" y="18597"/>
                      <a:pt x="6191" y="6977"/>
                      <a:pt x="20384" y="976"/>
                    </a:cubicBezTo>
                    <a:cubicBezTo>
                      <a:pt x="27147" y="-548"/>
                      <a:pt x="33624" y="-834"/>
                      <a:pt x="39243" y="4215"/>
                    </a:cubicBezTo>
                    <a:lnTo>
                      <a:pt x="38767" y="3834"/>
                    </a:lnTo>
                    <a:cubicBezTo>
                      <a:pt x="41815" y="6501"/>
                      <a:pt x="43625" y="9739"/>
                      <a:pt x="44291" y="13740"/>
                    </a:cubicBezTo>
                    <a:cubicBezTo>
                      <a:pt x="45434" y="25360"/>
                      <a:pt x="47816" y="36981"/>
                      <a:pt x="46292" y="48792"/>
                    </a:cubicBezTo>
                    <a:cubicBezTo>
                      <a:pt x="46006" y="63556"/>
                      <a:pt x="52197" y="76129"/>
                      <a:pt x="58960" y="88702"/>
                    </a:cubicBezTo>
                    <a:cubicBezTo>
                      <a:pt x="62008" y="121563"/>
                      <a:pt x="70199" y="154519"/>
                      <a:pt x="54769" y="186523"/>
                    </a:cubicBezTo>
                    <a:cubicBezTo>
                      <a:pt x="29623" y="182427"/>
                      <a:pt x="35147" y="161187"/>
                      <a:pt x="31528" y="145089"/>
                    </a:cubicBezTo>
                    <a:close/>
                  </a:path>
                </a:pathLst>
              </a:custGeom>
              <a:solidFill>
                <a:srgbClr val="D6DDDE"/>
              </a:solidFill>
              <a:ln w="9525" cap="flat">
                <a:no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90493BFB-88B8-3D2E-07BA-92E2F4AB9E2E}"/>
                  </a:ext>
                </a:extLst>
              </p:cNvPr>
              <p:cNvSpPr/>
              <p:nvPr/>
            </p:nvSpPr>
            <p:spPr>
              <a:xfrm>
                <a:off x="10021730" y="2489818"/>
                <a:ext cx="92820" cy="71788"/>
              </a:xfrm>
              <a:custGeom>
                <a:avLst/>
                <a:gdLst>
                  <a:gd name="connsiteX0" fmla="*/ 56958 w 92820"/>
                  <a:gd name="connsiteY0" fmla="*/ 16 h 71788"/>
                  <a:gd name="connsiteX1" fmla="*/ 91724 w 92820"/>
                  <a:gd name="connsiteY1" fmla="*/ 55928 h 71788"/>
                  <a:gd name="connsiteX2" fmla="*/ 3903 w 92820"/>
                  <a:gd name="connsiteY2" fmla="*/ 32211 h 71788"/>
                  <a:gd name="connsiteX3" fmla="*/ 4189 w 92820"/>
                  <a:gd name="connsiteY3" fmla="*/ 11065 h 71788"/>
                  <a:gd name="connsiteX4" fmla="*/ 29050 w 92820"/>
                  <a:gd name="connsiteY4" fmla="*/ 8970 h 71788"/>
                  <a:gd name="connsiteX5" fmla="*/ 57053 w 92820"/>
                  <a:gd name="connsiteY5" fmla="*/ 16 h 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20" h="71788">
                    <a:moveTo>
                      <a:pt x="56958" y="16"/>
                    </a:moveTo>
                    <a:cubicBezTo>
                      <a:pt x="87914" y="6684"/>
                      <a:pt x="96105" y="27448"/>
                      <a:pt x="91724" y="55928"/>
                    </a:cubicBezTo>
                    <a:cubicBezTo>
                      <a:pt x="52481" y="83646"/>
                      <a:pt x="19525" y="74597"/>
                      <a:pt x="3903" y="32211"/>
                    </a:cubicBezTo>
                    <a:cubicBezTo>
                      <a:pt x="1141" y="24591"/>
                      <a:pt x="-3431" y="17161"/>
                      <a:pt x="4189" y="11065"/>
                    </a:cubicBezTo>
                    <a:cubicBezTo>
                      <a:pt x="11428" y="5160"/>
                      <a:pt x="22191" y="-1222"/>
                      <a:pt x="29050" y="8970"/>
                    </a:cubicBezTo>
                    <a:cubicBezTo>
                      <a:pt x="50386" y="40497"/>
                      <a:pt x="46671" y="-936"/>
                      <a:pt x="57053" y="16"/>
                    </a:cubicBezTo>
                    <a:close/>
                  </a:path>
                </a:pathLst>
              </a:custGeom>
              <a:solidFill>
                <a:srgbClr val="C2923B"/>
              </a:solidFill>
              <a:ln w="9525"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8933BC7A-CAE2-C36F-AF87-719FF2690344}"/>
                  </a:ext>
                </a:extLst>
              </p:cNvPr>
              <p:cNvSpPr/>
              <p:nvPr/>
            </p:nvSpPr>
            <p:spPr>
              <a:xfrm>
                <a:off x="10009822" y="2735103"/>
                <a:ext cx="129942" cy="146113"/>
              </a:xfrm>
              <a:custGeom>
                <a:avLst/>
                <a:gdLst>
                  <a:gd name="connsiteX0" fmla="*/ 125349 w 129942"/>
                  <a:gd name="connsiteY0" fmla="*/ 102965 h 146113"/>
                  <a:gd name="connsiteX1" fmla="*/ 114681 w 129942"/>
                  <a:gd name="connsiteY1" fmla="*/ 114490 h 146113"/>
                  <a:gd name="connsiteX2" fmla="*/ 128492 w 129942"/>
                  <a:gd name="connsiteY2" fmla="*/ 146113 h 146113"/>
                  <a:gd name="connsiteX3" fmla="*/ 0 w 129942"/>
                  <a:gd name="connsiteY3" fmla="*/ 0 h 146113"/>
                  <a:gd name="connsiteX4" fmla="*/ 125444 w 129942"/>
                  <a:gd name="connsiteY4" fmla="*/ 102965 h 14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42" h="146113">
                    <a:moveTo>
                      <a:pt x="125349" y="102965"/>
                    </a:moveTo>
                    <a:cubicBezTo>
                      <a:pt x="121825" y="106775"/>
                      <a:pt x="118205" y="110680"/>
                      <a:pt x="114681" y="114490"/>
                    </a:cubicBezTo>
                    <a:cubicBezTo>
                      <a:pt x="107156" y="130302"/>
                      <a:pt x="136684" y="130016"/>
                      <a:pt x="128492" y="146113"/>
                    </a:cubicBezTo>
                    <a:cubicBezTo>
                      <a:pt x="58007" y="122206"/>
                      <a:pt x="16383" y="72676"/>
                      <a:pt x="0" y="0"/>
                    </a:cubicBezTo>
                    <a:cubicBezTo>
                      <a:pt x="39910" y="36862"/>
                      <a:pt x="74295" y="80296"/>
                      <a:pt x="125444" y="102965"/>
                    </a:cubicBezTo>
                    <a:close/>
                  </a:path>
                </a:pathLst>
              </a:custGeom>
              <a:solidFill>
                <a:srgbClr val="89784B"/>
              </a:solidFill>
              <a:ln w="9525"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D5987324-2A07-759D-DDF3-10F61CE15F0D}"/>
                  </a:ext>
                </a:extLst>
              </p:cNvPr>
              <p:cNvSpPr/>
              <p:nvPr/>
            </p:nvSpPr>
            <p:spPr>
              <a:xfrm>
                <a:off x="10075390" y="3855677"/>
                <a:ext cx="107229" cy="118812"/>
              </a:xfrm>
              <a:custGeom>
                <a:avLst/>
                <a:gdLst>
                  <a:gd name="connsiteX0" fmla="*/ 58067 w 107229"/>
                  <a:gd name="connsiteY0" fmla="*/ 114247 h 118812"/>
                  <a:gd name="connsiteX1" fmla="*/ 2441 w 107229"/>
                  <a:gd name="connsiteY1" fmla="*/ 95292 h 118812"/>
                  <a:gd name="connsiteX2" fmla="*/ 6060 w 107229"/>
                  <a:gd name="connsiteY2" fmla="*/ 23855 h 118812"/>
                  <a:gd name="connsiteX3" fmla="*/ 8251 w 107229"/>
                  <a:gd name="connsiteY3" fmla="*/ 899 h 118812"/>
                  <a:gd name="connsiteX4" fmla="*/ 23872 w 107229"/>
                  <a:gd name="connsiteY4" fmla="*/ 18616 h 118812"/>
                  <a:gd name="connsiteX5" fmla="*/ 94928 w 107229"/>
                  <a:gd name="connsiteY5" fmla="*/ 99007 h 118812"/>
                  <a:gd name="connsiteX6" fmla="*/ 105501 w 107229"/>
                  <a:gd name="connsiteY6" fmla="*/ 115009 h 118812"/>
                  <a:gd name="connsiteX7" fmla="*/ 105501 w 107229"/>
                  <a:gd name="connsiteY7" fmla="*/ 114819 h 118812"/>
                  <a:gd name="connsiteX8" fmla="*/ 58162 w 107229"/>
                  <a:gd name="connsiteY8" fmla="*/ 114152 h 11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29" h="118812">
                    <a:moveTo>
                      <a:pt x="58067" y="114247"/>
                    </a:moveTo>
                    <a:cubicBezTo>
                      <a:pt x="32635" y="128249"/>
                      <a:pt x="25682" y="87672"/>
                      <a:pt x="2441" y="95292"/>
                    </a:cubicBezTo>
                    <a:cubicBezTo>
                      <a:pt x="15109" y="72051"/>
                      <a:pt x="28634" y="49382"/>
                      <a:pt x="6060" y="23855"/>
                    </a:cubicBezTo>
                    <a:cubicBezTo>
                      <a:pt x="345" y="17378"/>
                      <a:pt x="-4989" y="5376"/>
                      <a:pt x="8251" y="899"/>
                    </a:cubicBezTo>
                    <a:cubicBezTo>
                      <a:pt x="22824" y="-3958"/>
                      <a:pt x="19491" y="12139"/>
                      <a:pt x="23872" y="18616"/>
                    </a:cubicBezTo>
                    <a:cubicBezTo>
                      <a:pt x="43875" y="48715"/>
                      <a:pt x="64639" y="77957"/>
                      <a:pt x="94928" y="99007"/>
                    </a:cubicBezTo>
                    <a:cubicBezTo>
                      <a:pt x="103787" y="100817"/>
                      <a:pt x="110550" y="104055"/>
                      <a:pt x="105501" y="115009"/>
                    </a:cubicBezTo>
                    <a:lnTo>
                      <a:pt x="105501" y="114819"/>
                    </a:lnTo>
                    <a:cubicBezTo>
                      <a:pt x="89594" y="128916"/>
                      <a:pt x="74164" y="100055"/>
                      <a:pt x="58162" y="114152"/>
                    </a:cubicBezTo>
                    <a:close/>
                  </a:path>
                </a:pathLst>
              </a:custGeom>
              <a:solidFill>
                <a:srgbClr val="BCC2BF"/>
              </a:solidFill>
              <a:ln w="9525" cap="flat">
                <a:no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335AFFAD-AC83-1D9C-D55F-88F7A0A67D80}"/>
                  </a:ext>
                </a:extLst>
              </p:cNvPr>
              <p:cNvSpPr/>
              <p:nvPr/>
            </p:nvSpPr>
            <p:spPr>
              <a:xfrm>
                <a:off x="9275540" y="3003136"/>
                <a:ext cx="21812" cy="275272"/>
              </a:xfrm>
              <a:custGeom>
                <a:avLst/>
                <a:gdLst>
                  <a:gd name="connsiteX0" fmla="*/ 9430 w 21812"/>
                  <a:gd name="connsiteY0" fmla="*/ 275273 h 275272"/>
                  <a:gd name="connsiteX1" fmla="*/ 0 w 21812"/>
                  <a:gd name="connsiteY1" fmla="*/ 28765 h 275272"/>
                  <a:gd name="connsiteX2" fmla="*/ 21812 w 21812"/>
                  <a:gd name="connsiteY2" fmla="*/ 0 h 275272"/>
                  <a:gd name="connsiteX3" fmla="*/ 18479 w 21812"/>
                  <a:gd name="connsiteY3" fmla="*/ 218218 h 275272"/>
                  <a:gd name="connsiteX4" fmla="*/ 9334 w 21812"/>
                  <a:gd name="connsiteY4" fmla="*/ 275273 h 275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2" h="275272">
                    <a:moveTo>
                      <a:pt x="9430" y="275273"/>
                    </a:moveTo>
                    <a:cubicBezTo>
                      <a:pt x="-6286" y="193548"/>
                      <a:pt x="5334" y="110871"/>
                      <a:pt x="0" y="28765"/>
                    </a:cubicBezTo>
                    <a:cubicBezTo>
                      <a:pt x="12954" y="23527"/>
                      <a:pt x="3715" y="1429"/>
                      <a:pt x="21812" y="0"/>
                    </a:cubicBezTo>
                    <a:cubicBezTo>
                      <a:pt x="20669" y="72771"/>
                      <a:pt x="19621" y="145447"/>
                      <a:pt x="18479" y="218218"/>
                    </a:cubicBezTo>
                    <a:cubicBezTo>
                      <a:pt x="8954" y="236220"/>
                      <a:pt x="23050" y="257937"/>
                      <a:pt x="9334" y="275273"/>
                    </a:cubicBezTo>
                    <a:close/>
                  </a:path>
                </a:pathLst>
              </a:custGeom>
              <a:solidFill>
                <a:srgbClr val="5B6062"/>
              </a:solidFill>
              <a:ln w="9525"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A365123C-3244-5744-3DF8-1DD846076135}"/>
                  </a:ext>
                </a:extLst>
              </p:cNvPr>
              <p:cNvSpPr/>
              <p:nvPr/>
            </p:nvSpPr>
            <p:spPr>
              <a:xfrm>
                <a:off x="10599039" y="3087051"/>
                <a:ext cx="164210" cy="68770"/>
              </a:xfrm>
              <a:custGeom>
                <a:avLst/>
                <a:gdLst>
                  <a:gd name="connsiteX0" fmla="*/ 0 w 164210"/>
                  <a:gd name="connsiteY0" fmla="*/ 39529 h 68770"/>
                  <a:gd name="connsiteX1" fmla="*/ 59150 w 164210"/>
                  <a:gd name="connsiteY1" fmla="*/ 42767 h 68770"/>
                  <a:gd name="connsiteX2" fmla="*/ 40862 w 164210"/>
                  <a:gd name="connsiteY2" fmla="*/ 18574 h 68770"/>
                  <a:gd name="connsiteX3" fmla="*/ 124206 w 164210"/>
                  <a:gd name="connsiteY3" fmla="*/ 0 h 68770"/>
                  <a:gd name="connsiteX4" fmla="*/ 123349 w 164210"/>
                  <a:gd name="connsiteY4" fmla="*/ 762 h 68770"/>
                  <a:gd name="connsiteX5" fmla="*/ 164211 w 164210"/>
                  <a:gd name="connsiteY5" fmla="*/ 762 h 68770"/>
                  <a:gd name="connsiteX6" fmla="*/ 42100 w 164210"/>
                  <a:gd name="connsiteY6" fmla="*/ 68771 h 68770"/>
                  <a:gd name="connsiteX7" fmla="*/ 0 w 164210"/>
                  <a:gd name="connsiteY7" fmla="*/ 39529 h 6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210" h="68770">
                    <a:moveTo>
                      <a:pt x="0" y="39529"/>
                    </a:moveTo>
                    <a:cubicBezTo>
                      <a:pt x="19812" y="38386"/>
                      <a:pt x="38767" y="53721"/>
                      <a:pt x="59150" y="42767"/>
                    </a:cubicBezTo>
                    <a:cubicBezTo>
                      <a:pt x="60198" y="29337"/>
                      <a:pt x="49435" y="24765"/>
                      <a:pt x="40862" y="18574"/>
                    </a:cubicBezTo>
                    <a:cubicBezTo>
                      <a:pt x="67246" y="6096"/>
                      <a:pt x="98393" y="14954"/>
                      <a:pt x="124206" y="0"/>
                    </a:cubicBezTo>
                    <a:cubicBezTo>
                      <a:pt x="124206" y="0"/>
                      <a:pt x="123349" y="762"/>
                      <a:pt x="123349" y="762"/>
                    </a:cubicBezTo>
                    <a:cubicBezTo>
                      <a:pt x="135541" y="762"/>
                      <a:pt x="147828" y="762"/>
                      <a:pt x="164211" y="762"/>
                    </a:cubicBezTo>
                    <a:cubicBezTo>
                      <a:pt x="140779" y="61627"/>
                      <a:pt x="78677" y="42196"/>
                      <a:pt x="42100" y="68771"/>
                    </a:cubicBezTo>
                    <a:cubicBezTo>
                      <a:pt x="27051" y="60484"/>
                      <a:pt x="8954" y="56483"/>
                      <a:pt x="0" y="39529"/>
                    </a:cubicBezTo>
                    <a:close/>
                  </a:path>
                </a:pathLst>
              </a:custGeom>
              <a:solidFill>
                <a:srgbClr val="171F1D"/>
              </a:solidFill>
              <a:ln w="9525"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09DDC454-142C-223F-9F54-E29E0E934745}"/>
                  </a:ext>
                </a:extLst>
              </p:cNvPr>
              <p:cNvSpPr/>
              <p:nvPr/>
            </p:nvSpPr>
            <p:spPr>
              <a:xfrm>
                <a:off x="10494381" y="3754659"/>
                <a:ext cx="88940" cy="101739"/>
              </a:xfrm>
              <a:custGeom>
                <a:avLst/>
                <a:gdLst>
                  <a:gd name="connsiteX0" fmla="*/ 59032 w 88940"/>
                  <a:gd name="connsiteY0" fmla="*/ 0 h 101739"/>
                  <a:gd name="connsiteX1" fmla="*/ 76177 w 88940"/>
                  <a:gd name="connsiteY1" fmla="*/ 46863 h 101739"/>
                  <a:gd name="connsiteX2" fmla="*/ 88941 w 88940"/>
                  <a:gd name="connsiteY2" fmla="*/ 59436 h 101739"/>
                  <a:gd name="connsiteX3" fmla="*/ 47412 w 88940"/>
                  <a:gd name="connsiteY3" fmla="*/ 95345 h 101739"/>
                  <a:gd name="connsiteX4" fmla="*/ 3882 w 88940"/>
                  <a:gd name="connsiteY4" fmla="*/ 93631 h 101739"/>
                  <a:gd name="connsiteX5" fmla="*/ 18075 w 88940"/>
                  <a:gd name="connsiteY5" fmla="*/ 54102 h 101739"/>
                  <a:gd name="connsiteX6" fmla="*/ 59032 w 88940"/>
                  <a:gd name="connsiteY6" fmla="*/ 0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40" h="101739">
                    <a:moveTo>
                      <a:pt x="59032" y="0"/>
                    </a:moveTo>
                    <a:cubicBezTo>
                      <a:pt x="71986" y="12954"/>
                      <a:pt x="56651" y="36290"/>
                      <a:pt x="76177" y="46863"/>
                    </a:cubicBezTo>
                    <a:cubicBezTo>
                      <a:pt x="83511" y="47911"/>
                      <a:pt x="88179" y="51721"/>
                      <a:pt x="88941" y="59436"/>
                    </a:cubicBezTo>
                    <a:cubicBezTo>
                      <a:pt x="82464" y="79820"/>
                      <a:pt x="71320" y="94869"/>
                      <a:pt x="47412" y="95345"/>
                    </a:cubicBezTo>
                    <a:cubicBezTo>
                      <a:pt x="32457" y="101251"/>
                      <a:pt x="14741" y="106871"/>
                      <a:pt x="3882" y="93631"/>
                    </a:cubicBezTo>
                    <a:cubicBezTo>
                      <a:pt x="-9929" y="76867"/>
                      <a:pt x="17503" y="69151"/>
                      <a:pt x="18075" y="54102"/>
                    </a:cubicBezTo>
                    <a:cubicBezTo>
                      <a:pt x="31695" y="36100"/>
                      <a:pt x="45411" y="18097"/>
                      <a:pt x="59032" y="0"/>
                    </a:cubicBezTo>
                    <a:close/>
                  </a:path>
                </a:pathLst>
              </a:custGeom>
              <a:solidFill>
                <a:srgbClr val="ADAFB5"/>
              </a:solidFill>
              <a:ln w="9525"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9A5F63A8-37B6-D68C-010A-AD92DAB78644}"/>
                  </a:ext>
                </a:extLst>
              </p:cNvPr>
              <p:cNvSpPr/>
              <p:nvPr/>
            </p:nvSpPr>
            <p:spPr>
              <a:xfrm>
                <a:off x="9648338" y="2480613"/>
                <a:ext cx="105023" cy="113681"/>
              </a:xfrm>
              <a:custGeom>
                <a:avLst/>
                <a:gdLst>
                  <a:gd name="connsiteX0" fmla="*/ 93641 w 105023"/>
                  <a:gd name="connsiteY0" fmla="*/ 84659 h 113681"/>
                  <a:gd name="connsiteX1" fmla="*/ 55922 w 105023"/>
                  <a:gd name="connsiteY1" fmla="*/ 113520 h 113681"/>
                  <a:gd name="connsiteX2" fmla="*/ 867 w 105023"/>
                  <a:gd name="connsiteY2" fmla="*/ 83611 h 113681"/>
                  <a:gd name="connsiteX3" fmla="*/ 1534 w 105023"/>
                  <a:gd name="connsiteY3" fmla="*/ 75229 h 113681"/>
                  <a:gd name="connsiteX4" fmla="*/ 41348 w 105023"/>
                  <a:gd name="connsiteY4" fmla="*/ 70467 h 113681"/>
                  <a:gd name="connsiteX5" fmla="*/ 74019 w 105023"/>
                  <a:gd name="connsiteY5" fmla="*/ 16746 h 113681"/>
                  <a:gd name="connsiteX6" fmla="*/ 96308 w 105023"/>
                  <a:gd name="connsiteY6" fmla="*/ 1125 h 113681"/>
                  <a:gd name="connsiteX7" fmla="*/ 102594 w 105023"/>
                  <a:gd name="connsiteY7" fmla="*/ 24175 h 113681"/>
                  <a:gd name="connsiteX8" fmla="*/ 93736 w 105023"/>
                  <a:gd name="connsiteY8" fmla="*/ 84564 h 11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23" h="113681">
                    <a:moveTo>
                      <a:pt x="93641" y="84659"/>
                    </a:moveTo>
                    <a:cubicBezTo>
                      <a:pt x="77162" y="89231"/>
                      <a:pt x="77734" y="115996"/>
                      <a:pt x="55922" y="113520"/>
                    </a:cubicBezTo>
                    <a:cubicBezTo>
                      <a:pt x="33443" y="111043"/>
                      <a:pt x="13822" y="103423"/>
                      <a:pt x="867" y="83611"/>
                    </a:cubicBezTo>
                    <a:cubicBezTo>
                      <a:pt x="-466" y="80658"/>
                      <a:pt x="-276" y="77896"/>
                      <a:pt x="1534" y="75229"/>
                    </a:cubicBezTo>
                    <a:cubicBezTo>
                      <a:pt x="12202" y="50940"/>
                      <a:pt x="27061" y="63513"/>
                      <a:pt x="41348" y="70467"/>
                    </a:cubicBezTo>
                    <a:cubicBezTo>
                      <a:pt x="66399" y="61037"/>
                      <a:pt x="56303" y="30462"/>
                      <a:pt x="74019" y="16746"/>
                    </a:cubicBezTo>
                    <a:cubicBezTo>
                      <a:pt x="74591" y="1887"/>
                      <a:pt x="83735" y="-2304"/>
                      <a:pt x="96308" y="1125"/>
                    </a:cubicBezTo>
                    <a:cubicBezTo>
                      <a:pt x="109833" y="4839"/>
                      <a:pt x="103928" y="15412"/>
                      <a:pt x="102594" y="24175"/>
                    </a:cubicBezTo>
                    <a:cubicBezTo>
                      <a:pt x="99547" y="44273"/>
                      <a:pt x="96689" y="64371"/>
                      <a:pt x="93736" y="84564"/>
                    </a:cubicBezTo>
                    <a:close/>
                  </a:path>
                </a:pathLst>
              </a:custGeom>
              <a:solidFill>
                <a:srgbClr val="DFE7EA"/>
              </a:solidFill>
              <a:ln w="9525"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D2D5A92D-07CF-CEFD-F6AD-A77857FEB882}"/>
                  </a:ext>
                </a:extLst>
              </p:cNvPr>
              <p:cNvSpPr/>
              <p:nvPr/>
            </p:nvSpPr>
            <p:spPr>
              <a:xfrm>
                <a:off x="9942861" y="2537364"/>
                <a:ext cx="52123" cy="149823"/>
              </a:xfrm>
              <a:custGeom>
                <a:avLst/>
                <a:gdLst>
                  <a:gd name="connsiteX0" fmla="*/ 6858 w 52123"/>
                  <a:gd name="connsiteY0" fmla="*/ 125158 h 149823"/>
                  <a:gd name="connsiteX1" fmla="*/ 15240 w 52123"/>
                  <a:gd name="connsiteY1" fmla="*/ 48863 h 149823"/>
                  <a:gd name="connsiteX2" fmla="*/ 0 w 52123"/>
                  <a:gd name="connsiteY2" fmla="*/ 0 h 149823"/>
                  <a:gd name="connsiteX3" fmla="*/ 46863 w 52123"/>
                  <a:gd name="connsiteY3" fmla="*/ 132017 h 149823"/>
                  <a:gd name="connsiteX4" fmla="*/ 22574 w 52123"/>
                  <a:gd name="connsiteY4" fmla="*/ 149638 h 149823"/>
                  <a:gd name="connsiteX5" fmla="*/ 6858 w 52123"/>
                  <a:gd name="connsiteY5" fmla="*/ 125158 h 14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23" h="149823">
                    <a:moveTo>
                      <a:pt x="6858" y="125158"/>
                    </a:moveTo>
                    <a:cubicBezTo>
                      <a:pt x="34671" y="102489"/>
                      <a:pt x="22574" y="75248"/>
                      <a:pt x="15240" y="48863"/>
                    </a:cubicBezTo>
                    <a:cubicBezTo>
                      <a:pt x="10668" y="32385"/>
                      <a:pt x="5143" y="16288"/>
                      <a:pt x="0" y="0"/>
                    </a:cubicBezTo>
                    <a:cubicBezTo>
                      <a:pt x="37909" y="24765"/>
                      <a:pt x="63722" y="97346"/>
                      <a:pt x="46863" y="132017"/>
                    </a:cubicBezTo>
                    <a:cubicBezTo>
                      <a:pt x="42006" y="142018"/>
                      <a:pt x="35719" y="151257"/>
                      <a:pt x="22574" y="149638"/>
                    </a:cubicBezTo>
                    <a:cubicBezTo>
                      <a:pt x="8096" y="147828"/>
                      <a:pt x="7811" y="136112"/>
                      <a:pt x="6858" y="125158"/>
                    </a:cubicBezTo>
                    <a:close/>
                  </a:path>
                </a:pathLst>
              </a:custGeom>
              <a:solidFill>
                <a:srgbClr val="C4CAD3"/>
              </a:solidFill>
              <a:ln w="9525"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F5BA8927-3A80-923A-6E19-044CE72078E5}"/>
                  </a:ext>
                </a:extLst>
              </p:cNvPr>
              <p:cNvSpPr/>
              <p:nvPr/>
            </p:nvSpPr>
            <p:spPr>
              <a:xfrm>
                <a:off x="10448184" y="2895789"/>
                <a:ext cx="138367" cy="95070"/>
              </a:xfrm>
              <a:custGeom>
                <a:avLst/>
                <a:gdLst>
                  <a:gd name="connsiteX0" fmla="*/ 111231 w 138367"/>
                  <a:gd name="connsiteY0" fmla="*/ 57055 h 95070"/>
                  <a:gd name="connsiteX1" fmla="*/ 123804 w 138367"/>
                  <a:gd name="connsiteY1" fmla="*/ 35338 h 95070"/>
                  <a:gd name="connsiteX2" fmla="*/ 137710 w 138367"/>
                  <a:gd name="connsiteY2" fmla="*/ 60103 h 95070"/>
                  <a:gd name="connsiteX3" fmla="*/ 118565 w 138367"/>
                  <a:gd name="connsiteY3" fmla="*/ 85630 h 95070"/>
                  <a:gd name="connsiteX4" fmla="*/ 56462 w 138367"/>
                  <a:gd name="connsiteY4" fmla="*/ 85344 h 95070"/>
                  <a:gd name="connsiteX5" fmla="*/ 169 w 138367"/>
                  <a:gd name="connsiteY5" fmla="*/ 25622 h 95070"/>
                  <a:gd name="connsiteX6" fmla="*/ 17790 w 138367"/>
                  <a:gd name="connsiteY6" fmla="*/ 0 h 95070"/>
                  <a:gd name="connsiteX7" fmla="*/ 36746 w 138367"/>
                  <a:gd name="connsiteY7" fmla="*/ 26860 h 95070"/>
                  <a:gd name="connsiteX8" fmla="*/ 111326 w 138367"/>
                  <a:gd name="connsiteY8" fmla="*/ 56960 h 9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67" h="95070">
                    <a:moveTo>
                      <a:pt x="111231" y="57055"/>
                    </a:moveTo>
                    <a:cubicBezTo>
                      <a:pt x="115898" y="49816"/>
                      <a:pt x="110755" y="34576"/>
                      <a:pt x="123804" y="35338"/>
                    </a:cubicBezTo>
                    <a:cubicBezTo>
                      <a:pt x="136948" y="36100"/>
                      <a:pt x="139901" y="48387"/>
                      <a:pt x="137710" y="60103"/>
                    </a:cubicBezTo>
                    <a:cubicBezTo>
                      <a:pt x="135615" y="71438"/>
                      <a:pt x="127899" y="79058"/>
                      <a:pt x="118565" y="85630"/>
                    </a:cubicBezTo>
                    <a:cubicBezTo>
                      <a:pt x="97610" y="100394"/>
                      <a:pt x="76465" y="95917"/>
                      <a:pt x="56462" y="85344"/>
                    </a:cubicBezTo>
                    <a:cubicBezTo>
                      <a:pt x="31126" y="72009"/>
                      <a:pt x="8551" y="54007"/>
                      <a:pt x="169" y="25622"/>
                    </a:cubicBezTo>
                    <a:cubicBezTo>
                      <a:pt x="-1640" y="19336"/>
                      <a:pt x="11504" y="8668"/>
                      <a:pt x="17790" y="0"/>
                    </a:cubicBezTo>
                    <a:cubicBezTo>
                      <a:pt x="36936" y="0"/>
                      <a:pt x="33316" y="16193"/>
                      <a:pt x="36746" y="26860"/>
                    </a:cubicBezTo>
                    <a:cubicBezTo>
                      <a:pt x="52081" y="75152"/>
                      <a:pt x="64654" y="80391"/>
                      <a:pt x="111326" y="56960"/>
                    </a:cubicBezTo>
                    <a:close/>
                  </a:path>
                </a:pathLst>
              </a:custGeom>
              <a:solidFill>
                <a:srgbClr val="979EA1"/>
              </a:solidFill>
              <a:ln w="9525" cap="flat">
                <a:noFill/>
                <a:prstDash val="solid"/>
                <a:miter/>
              </a:ln>
            </p:spPr>
            <p:txBody>
              <a:bodyPr rtlCol="0" anchor="ctr"/>
              <a:lstStyle/>
              <a:p>
                <a:endParaRPr lang="en-IN"/>
              </a:p>
            </p:txBody>
          </p:sp>
          <p:sp>
            <p:nvSpPr>
              <p:cNvPr id="501" name="Freeform: Shape 500">
                <a:extLst>
                  <a:ext uri="{FF2B5EF4-FFF2-40B4-BE49-F238E27FC236}">
                    <a16:creationId xmlns:a16="http://schemas.microsoft.com/office/drawing/2014/main" id="{36EE43B2-3F98-A348-5FC2-0157FB80774F}"/>
                  </a:ext>
                </a:extLst>
              </p:cNvPr>
              <p:cNvSpPr/>
              <p:nvPr/>
            </p:nvSpPr>
            <p:spPr>
              <a:xfrm>
                <a:off x="10098309" y="2843320"/>
                <a:ext cx="208026" cy="73890"/>
              </a:xfrm>
              <a:custGeom>
                <a:avLst/>
                <a:gdLst>
                  <a:gd name="connsiteX0" fmla="*/ 40005 w 208026"/>
                  <a:gd name="connsiteY0" fmla="*/ 37896 h 73890"/>
                  <a:gd name="connsiteX1" fmla="*/ 21050 w 208026"/>
                  <a:gd name="connsiteY1" fmla="*/ 19037 h 73890"/>
                  <a:gd name="connsiteX2" fmla="*/ 0 w 208026"/>
                  <a:gd name="connsiteY2" fmla="*/ 3511 h 73890"/>
                  <a:gd name="connsiteX3" fmla="*/ 26194 w 208026"/>
                  <a:gd name="connsiteY3" fmla="*/ 6273 h 73890"/>
                  <a:gd name="connsiteX4" fmla="*/ 185928 w 208026"/>
                  <a:gd name="connsiteY4" fmla="*/ 44945 h 73890"/>
                  <a:gd name="connsiteX5" fmla="*/ 208026 w 208026"/>
                  <a:gd name="connsiteY5" fmla="*/ 54660 h 73890"/>
                  <a:gd name="connsiteX6" fmla="*/ 194786 w 208026"/>
                  <a:gd name="connsiteY6" fmla="*/ 63328 h 73890"/>
                  <a:gd name="connsiteX7" fmla="*/ 95917 w 208026"/>
                  <a:gd name="connsiteY7" fmla="*/ 62280 h 73890"/>
                  <a:gd name="connsiteX8" fmla="*/ 46767 w 208026"/>
                  <a:gd name="connsiteY8" fmla="*/ 48088 h 73890"/>
                  <a:gd name="connsiteX9" fmla="*/ 39910 w 208026"/>
                  <a:gd name="connsiteY9" fmla="*/ 37896 h 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026" h="73890">
                    <a:moveTo>
                      <a:pt x="40005" y="37896"/>
                    </a:moveTo>
                    <a:cubicBezTo>
                      <a:pt x="33718" y="31514"/>
                      <a:pt x="27813" y="24847"/>
                      <a:pt x="21050" y="19037"/>
                    </a:cubicBezTo>
                    <a:cubicBezTo>
                      <a:pt x="14764" y="13512"/>
                      <a:pt x="7525" y="9035"/>
                      <a:pt x="0" y="3511"/>
                    </a:cubicBezTo>
                    <a:cubicBezTo>
                      <a:pt x="11906" y="-6395"/>
                      <a:pt x="17716" y="7988"/>
                      <a:pt x="26194" y="6273"/>
                    </a:cubicBezTo>
                    <a:cubicBezTo>
                      <a:pt x="75533" y="35134"/>
                      <a:pt x="128778" y="48183"/>
                      <a:pt x="185928" y="44945"/>
                    </a:cubicBezTo>
                    <a:cubicBezTo>
                      <a:pt x="193262" y="48183"/>
                      <a:pt x="200692" y="51422"/>
                      <a:pt x="208026" y="54660"/>
                    </a:cubicBezTo>
                    <a:cubicBezTo>
                      <a:pt x="203645" y="57518"/>
                      <a:pt x="199263" y="60470"/>
                      <a:pt x="194786" y="63328"/>
                    </a:cubicBezTo>
                    <a:cubicBezTo>
                      <a:pt x="161544" y="82854"/>
                      <a:pt x="128968" y="70948"/>
                      <a:pt x="95917" y="62280"/>
                    </a:cubicBezTo>
                    <a:cubicBezTo>
                      <a:pt x="79343" y="57994"/>
                      <a:pt x="63818" y="50279"/>
                      <a:pt x="46767" y="48088"/>
                    </a:cubicBezTo>
                    <a:cubicBezTo>
                      <a:pt x="44482" y="44659"/>
                      <a:pt x="42196" y="41325"/>
                      <a:pt x="39910" y="37896"/>
                    </a:cubicBezTo>
                    <a:close/>
                  </a:path>
                </a:pathLst>
              </a:custGeom>
              <a:solidFill>
                <a:srgbClr val="2E210A"/>
              </a:solidFill>
              <a:ln w="9525" cap="flat">
                <a:noFill/>
                <a:prstDash val="solid"/>
                <a:miter/>
              </a:ln>
            </p:spPr>
            <p:txBody>
              <a:bodyPr rtlCol="0" anchor="ctr"/>
              <a:lstStyle/>
              <a:p>
                <a:endParaRPr lang="en-IN"/>
              </a:p>
            </p:txBody>
          </p:sp>
          <p:sp>
            <p:nvSpPr>
              <p:cNvPr id="502" name="Freeform: Shape 501">
                <a:extLst>
                  <a:ext uri="{FF2B5EF4-FFF2-40B4-BE49-F238E27FC236}">
                    <a16:creationId xmlns:a16="http://schemas.microsoft.com/office/drawing/2014/main" id="{DB25AE5A-AF45-8A24-912C-D10F4AA61CD4}"/>
                  </a:ext>
                </a:extLst>
              </p:cNvPr>
              <p:cNvSpPr/>
              <p:nvPr/>
            </p:nvSpPr>
            <p:spPr>
              <a:xfrm>
                <a:off x="9456610" y="2905117"/>
                <a:ext cx="193928" cy="87446"/>
              </a:xfrm>
              <a:custGeom>
                <a:avLst/>
                <a:gdLst>
                  <a:gd name="connsiteX0" fmla="*/ 171450 w 193928"/>
                  <a:gd name="connsiteY0" fmla="*/ 87447 h 87446"/>
                  <a:gd name="connsiteX1" fmla="*/ 127921 w 193928"/>
                  <a:gd name="connsiteY1" fmla="*/ 67635 h 87446"/>
                  <a:gd name="connsiteX2" fmla="*/ 0 w 193928"/>
                  <a:gd name="connsiteY2" fmla="*/ 66777 h 87446"/>
                  <a:gd name="connsiteX3" fmla="*/ 11239 w 193928"/>
                  <a:gd name="connsiteY3" fmla="*/ 50109 h 87446"/>
                  <a:gd name="connsiteX4" fmla="*/ 83915 w 193928"/>
                  <a:gd name="connsiteY4" fmla="*/ 49537 h 87446"/>
                  <a:gd name="connsiteX5" fmla="*/ 113824 w 193928"/>
                  <a:gd name="connsiteY5" fmla="*/ 39155 h 87446"/>
                  <a:gd name="connsiteX6" fmla="*/ 161258 w 193928"/>
                  <a:gd name="connsiteY6" fmla="*/ 18295 h 87446"/>
                  <a:gd name="connsiteX7" fmla="*/ 193929 w 193928"/>
                  <a:gd name="connsiteY7" fmla="*/ 3150 h 87446"/>
                  <a:gd name="connsiteX8" fmla="*/ 171355 w 193928"/>
                  <a:gd name="connsiteY8" fmla="*/ 87351 h 8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28" h="87446">
                    <a:moveTo>
                      <a:pt x="171450" y="87447"/>
                    </a:moveTo>
                    <a:cubicBezTo>
                      <a:pt x="162020" y="69635"/>
                      <a:pt x="147066" y="67063"/>
                      <a:pt x="127921" y="67635"/>
                    </a:cubicBezTo>
                    <a:cubicBezTo>
                      <a:pt x="85344" y="68873"/>
                      <a:pt x="42672" y="67254"/>
                      <a:pt x="0" y="66777"/>
                    </a:cubicBezTo>
                    <a:cubicBezTo>
                      <a:pt x="381" y="58967"/>
                      <a:pt x="2381" y="52204"/>
                      <a:pt x="11239" y="50109"/>
                    </a:cubicBezTo>
                    <a:cubicBezTo>
                      <a:pt x="35528" y="52299"/>
                      <a:pt x="59627" y="40107"/>
                      <a:pt x="83915" y="49537"/>
                    </a:cubicBezTo>
                    <a:cubicBezTo>
                      <a:pt x="93916" y="46108"/>
                      <a:pt x="103822" y="42584"/>
                      <a:pt x="113824" y="39155"/>
                    </a:cubicBezTo>
                    <a:cubicBezTo>
                      <a:pt x="133921" y="41822"/>
                      <a:pt x="148876" y="34202"/>
                      <a:pt x="161258" y="18295"/>
                    </a:cubicBezTo>
                    <a:cubicBezTo>
                      <a:pt x="169069" y="8389"/>
                      <a:pt x="176213" y="-6565"/>
                      <a:pt x="193929" y="3150"/>
                    </a:cubicBezTo>
                    <a:cubicBezTo>
                      <a:pt x="192405" y="32868"/>
                      <a:pt x="194596" y="63539"/>
                      <a:pt x="171355" y="87351"/>
                    </a:cubicBezTo>
                    <a:close/>
                  </a:path>
                </a:pathLst>
              </a:custGeom>
              <a:solidFill>
                <a:srgbClr val="7B6C3D"/>
              </a:solidFill>
              <a:ln w="9525" cap="flat">
                <a:noFill/>
                <a:prstDash val="solid"/>
                <a:miter/>
              </a:ln>
            </p:spPr>
            <p:txBody>
              <a:bodyPr rtlCol="0" anchor="ctr"/>
              <a:lstStyle/>
              <a:p>
                <a:endParaRPr lang="en-IN"/>
              </a:p>
            </p:txBody>
          </p:sp>
          <p:sp>
            <p:nvSpPr>
              <p:cNvPr id="503" name="Freeform: Shape 502">
                <a:extLst>
                  <a:ext uri="{FF2B5EF4-FFF2-40B4-BE49-F238E27FC236}">
                    <a16:creationId xmlns:a16="http://schemas.microsoft.com/office/drawing/2014/main" id="{439E19AB-3FD5-9E67-62E4-FC0B87C03D23}"/>
                  </a:ext>
                </a:extLst>
              </p:cNvPr>
              <p:cNvSpPr/>
              <p:nvPr/>
            </p:nvSpPr>
            <p:spPr>
              <a:xfrm>
                <a:off x="9570529" y="2823114"/>
                <a:ext cx="108598" cy="134128"/>
              </a:xfrm>
              <a:custGeom>
                <a:avLst/>
                <a:gdLst>
                  <a:gd name="connsiteX0" fmla="*/ 77533 w 108598"/>
                  <a:gd name="connsiteY0" fmla="*/ 80772 h 134128"/>
                  <a:gd name="connsiteX1" fmla="*/ 47815 w 108598"/>
                  <a:gd name="connsiteY1" fmla="*/ 122301 h 134128"/>
                  <a:gd name="connsiteX2" fmla="*/ 0 w 108598"/>
                  <a:gd name="connsiteY2" fmla="*/ 121158 h 134128"/>
                  <a:gd name="connsiteX3" fmla="*/ 97250 w 108598"/>
                  <a:gd name="connsiteY3" fmla="*/ 0 h 134128"/>
                  <a:gd name="connsiteX4" fmla="*/ 105441 w 108598"/>
                  <a:gd name="connsiteY4" fmla="*/ 51911 h 134128"/>
                  <a:gd name="connsiteX5" fmla="*/ 77628 w 108598"/>
                  <a:gd name="connsiteY5" fmla="*/ 80772 h 13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98" h="134128">
                    <a:moveTo>
                      <a:pt x="77533" y="80772"/>
                    </a:moveTo>
                    <a:cubicBezTo>
                      <a:pt x="61340" y="90297"/>
                      <a:pt x="59817" y="110490"/>
                      <a:pt x="47815" y="122301"/>
                    </a:cubicBezTo>
                    <a:cubicBezTo>
                      <a:pt x="32765" y="137065"/>
                      <a:pt x="15525" y="139446"/>
                      <a:pt x="0" y="121158"/>
                    </a:cubicBezTo>
                    <a:cubicBezTo>
                      <a:pt x="41053" y="87725"/>
                      <a:pt x="77914" y="50864"/>
                      <a:pt x="97250" y="0"/>
                    </a:cubicBezTo>
                    <a:cubicBezTo>
                      <a:pt x="108804" y="7874"/>
                      <a:pt x="111537" y="25177"/>
                      <a:pt x="105441" y="51911"/>
                    </a:cubicBezTo>
                    <a:cubicBezTo>
                      <a:pt x="102108" y="67246"/>
                      <a:pt x="94297" y="78296"/>
                      <a:pt x="77628" y="80772"/>
                    </a:cubicBezTo>
                    <a:close/>
                  </a:path>
                </a:pathLst>
              </a:custGeom>
              <a:solidFill>
                <a:srgbClr val="E3B948"/>
              </a:solidFill>
              <a:ln w="9525" cap="flat">
                <a:no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A0D7F8F5-755F-C94C-8B8C-560B3AD336AE}"/>
                  </a:ext>
                </a:extLst>
              </p:cNvPr>
              <p:cNvSpPr/>
              <p:nvPr/>
            </p:nvSpPr>
            <p:spPr>
              <a:xfrm>
                <a:off x="9760543" y="2497295"/>
                <a:ext cx="67827" cy="68643"/>
              </a:xfrm>
              <a:custGeom>
                <a:avLst/>
                <a:gdLst>
                  <a:gd name="connsiteX0" fmla="*/ 67828 w 67827"/>
                  <a:gd name="connsiteY0" fmla="*/ 60166 h 68643"/>
                  <a:gd name="connsiteX1" fmla="*/ 10487 w 67827"/>
                  <a:gd name="connsiteY1" fmla="*/ 67691 h 68643"/>
                  <a:gd name="connsiteX2" fmla="*/ 486 w 67827"/>
                  <a:gd name="connsiteY2" fmla="*/ 28257 h 68643"/>
                  <a:gd name="connsiteX3" fmla="*/ 24584 w 67827"/>
                  <a:gd name="connsiteY3" fmla="*/ 63 h 68643"/>
                  <a:gd name="connsiteX4" fmla="*/ 55541 w 67827"/>
                  <a:gd name="connsiteY4" fmla="*/ 26352 h 68643"/>
                  <a:gd name="connsiteX5" fmla="*/ 67828 w 67827"/>
                  <a:gd name="connsiteY5" fmla="*/ 60261 h 6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27" h="68643">
                    <a:moveTo>
                      <a:pt x="67828" y="60166"/>
                    </a:moveTo>
                    <a:cubicBezTo>
                      <a:pt x="50207" y="73977"/>
                      <a:pt x="29823" y="66453"/>
                      <a:pt x="10487" y="67691"/>
                    </a:cubicBezTo>
                    <a:cubicBezTo>
                      <a:pt x="8202" y="54356"/>
                      <a:pt x="-2372" y="43592"/>
                      <a:pt x="486" y="28257"/>
                    </a:cubicBezTo>
                    <a:cubicBezTo>
                      <a:pt x="3344" y="13398"/>
                      <a:pt x="6487" y="825"/>
                      <a:pt x="24584" y="63"/>
                    </a:cubicBezTo>
                    <a:cubicBezTo>
                      <a:pt x="42872" y="-794"/>
                      <a:pt x="52969" y="7016"/>
                      <a:pt x="55541" y="26352"/>
                    </a:cubicBezTo>
                    <a:cubicBezTo>
                      <a:pt x="57064" y="37973"/>
                      <a:pt x="45730" y="55689"/>
                      <a:pt x="67828" y="60261"/>
                    </a:cubicBezTo>
                    <a:close/>
                  </a:path>
                </a:pathLst>
              </a:custGeom>
              <a:solidFill>
                <a:srgbClr val="9CA2A9"/>
              </a:solidFill>
              <a:ln w="9525" cap="flat">
                <a:no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DE0890B1-C87B-8184-6FE4-3B830E8C1BA3}"/>
                  </a:ext>
                </a:extLst>
              </p:cNvPr>
              <p:cNvSpPr/>
              <p:nvPr/>
            </p:nvSpPr>
            <p:spPr>
              <a:xfrm>
                <a:off x="9618154" y="3140539"/>
                <a:ext cx="202142" cy="91241"/>
              </a:xfrm>
              <a:custGeom>
                <a:avLst/>
                <a:gdLst>
                  <a:gd name="connsiteX0" fmla="*/ 134016 w 202142"/>
                  <a:gd name="connsiteY0" fmla="*/ 32523 h 91241"/>
                  <a:gd name="connsiteX1" fmla="*/ 134398 w 202142"/>
                  <a:gd name="connsiteY1" fmla="*/ 41381 h 91241"/>
                  <a:gd name="connsiteX2" fmla="*/ 123444 w 202142"/>
                  <a:gd name="connsiteY2" fmla="*/ 40048 h 91241"/>
                  <a:gd name="connsiteX3" fmla="*/ 65437 w 202142"/>
                  <a:gd name="connsiteY3" fmla="*/ 70528 h 91241"/>
                  <a:gd name="connsiteX4" fmla="*/ 61626 w 202142"/>
                  <a:gd name="connsiteY4" fmla="*/ 72242 h 91241"/>
                  <a:gd name="connsiteX5" fmla="*/ 57721 w 202142"/>
                  <a:gd name="connsiteY5" fmla="*/ 70051 h 91241"/>
                  <a:gd name="connsiteX6" fmla="*/ 26765 w 202142"/>
                  <a:gd name="connsiteY6" fmla="*/ 77671 h 91241"/>
                  <a:gd name="connsiteX7" fmla="*/ 0 w 202142"/>
                  <a:gd name="connsiteY7" fmla="*/ 89387 h 91241"/>
                  <a:gd name="connsiteX8" fmla="*/ 110299 w 202142"/>
                  <a:gd name="connsiteY8" fmla="*/ 12520 h 91241"/>
                  <a:gd name="connsiteX9" fmla="*/ 188500 w 202142"/>
                  <a:gd name="connsiteY9" fmla="*/ 3662 h 91241"/>
                  <a:gd name="connsiteX10" fmla="*/ 200025 w 202142"/>
                  <a:gd name="connsiteY10" fmla="*/ 1281 h 91241"/>
                  <a:gd name="connsiteX11" fmla="*/ 182594 w 202142"/>
                  <a:gd name="connsiteY11" fmla="*/ 24141 h 91241"/>
                  <a:gd name="connsiteX12" fmla="*/ 133921 w 202142"/>
                  <a:gd name="connsiteY12" fmla="*/ 32618 h 9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142" h="91241">
                    <a:moveTo>
                      <a:pt x="134016" y="32523"/>
                    </a:moveTo>
                    <a:cubicBezTo>
                      <a:pt x="133445" y="35476"/>
                      <a:pt x="133540" y="38428"/>
                      <a:pt x="134398" y="41381"/>
                    </a:cubicBezTo>
                    <a:cubicBezTo>
                      <a:pt x="130778" y="40905"/>
                      <a:pt x="127159" y="40524"/>
                      <a:pt x="123444" y="40048"/>
                    </a:cubicBezTo>
                    <a:cubicBezTo>
                      <a:pt x="90868" y="13187"/>
                      <a:pt x="83248" y="17188"/>
                      <a:pt x="65437" y="70528"/>
                    </a:cubicBezTo>
                    <a:cubicBezTo>
                      <a:pt x="65151" y="71480"/>
                      <a:pt x="62865" y="72337"/>
                      <a:pt x="61626" y="72242"/>
                    </a:cubicBezTo>
                    <a:cubicBezTo>
                      <a:pt x="60293" y="72147"/>
                      <a:pt x="58959" y="70813"/>
                      <a:pt x="57721" y="70051"/>
                    </a:cubicBezTo>
                    <a:cubicBezTo>
                      <a:pt x="43719" y="57859"/>
                      <a:pt x="36100" y="71004"/>
                      <a:pt x="26765" y="77671"/>
                    </a:cubicBezTo>
                    <a:cubicBezTo>
                      <a:pt x="18669" y="83386"/>
                      <a:pt x="13525" y="95959"/>
                      <a:pt x="0" y="89387"/>
                    </a:cubicBezTo>
                    <a:cubicBezTo>
                      <a:pt x="21526" y="41953"/>
                      <a:pt x="61722" y="20617"/>
                      <a:pt x="110299" y="12520"/>
                    </a:cubicBezTo>
                    <a:cubicBezTo>
                      <a:pt x="136112" y="8234"/>
                      <a:pt x="162401" y="6520"/>
                      <a:pt x="188500" y="3662"/>
                    </a:cubicBezTo>
                    <a:cubicBezTo>
                      <a:pt x="191738" y="-243"/>
                      <a:pt x="195548" y="-1005"/>
                      <a:pt x="200025" y="1281"/>
                    </a:cubicBezTo>
                    <a:cubicBezTo>
                      <a:pt x="206883" y="18426"/>
                      <a:pt x="196024" y="22998"/>
                      <a:pt x="182594" y="24141"/>
                    </a:cubicBezTo>
                    <a:cubicBezTo>
                      <a:pt x="166021" y="25474"/>
                      <a:pt x="149257" y="24712"/>
                      <a:pt x="133921" y="32618"/>
                    </a:cubicBezTo>
                    <a:close/>
                  </a:path>
                </a:pathLst>
              </a:custGeom>
              <a:solidFill>
                <a:srgbClr val="6D6D66"/>
              </a:solidFill>
              <a:ln w="9525"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CDBA74B9-07DD-9CFE-50E8-262DF2B44882}"/>
                  </a:ext>
                </a:extLst>
              </p:cNvPr>
              <p:cNvSpPr/>
              <p:nvPr/>
            </p:nvSpPr>
            <p:spPr>
              <a:xfrm>
                <a:off x="9771053" y="3296065"/>
                <a:ext cx="60572" cy="94928"/>
              </a:xfrm>
              <a:custGeom>
                <a:avLst/>
                <a:gdLst>
                  <a:gd name="connsiteX0" fmla="*/ 57794 w 60572"/>
                  <a:gd name="connsiteY0" fmla="*/ 9109 h 94928"/>
                  <a:gd name="connsiteX1" fmla="*/ 57318 w 60572"/>
                  <a:gd name="connsiteY1" fmla="*/ 94929 h 94928"/>
                  <a:gd name="connsiteX2" fmla="*/ 27028 w 60572"/>
                  <a:gd name="connsiteY2" fmla="*/ 74355 h 94928"/>
                  <a:gd name="connsiteX3" fmla="*/ 2549 w 60572"/>
                  <a:gd name="connsiteY3" fmla="*/ 17872 h 94928"/>
                  <a:gd name="connsiteX4" fmla="*/ 55413 w 60572"/>
                  <a:gd name="connsiteY4" fmla="*/ 1203 h 94928"/>
                  <a:gd name="connsiteX5" fmla="*/ 60461 w 60572"/>
                  <a:gd name="connsiteY5" fmla="*/ 5489 h 94928"/>
                  <a:gd name="connsiteX6" fmla="*/ 57794 w 60572"/>
                  <a:gd name="connsiteY6" fmla="*/ 9204 h 9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72" h="94928">
                    <a:moveTo>
                      <a:pt x="57794" y="9109"/>
                    </a:moveTo>
                    <a:cubicBezTo>
                      <a:pt x="34648" y="37589"/>
                      <a:pt x="49793" y="66259"/>
                      <a:pt x="57318" y="94929"/>
                    </a:cubicBezTo>
                    <a:cubicBezTo>
                      <a:pt x="42935" y="94453"/>
                      <a:pt x="36077" y="82070"/>
                      <a:pt x="27028" y="74355"/>
                    </a:cubicBezTo>
                    <a:cubicBezTo>
                      <a:pt x="10169" y="59972"/>
                      <a:pt x="-6499" y="43399"/>
                      <a:pt x="2549" y="17872"/>
                    </a:cubicBezTo>
                    <a:cubicBezTo>
                      <a:pt x="12455" y="-9941"/>
                      <a:pt x="36744" y="3679"/>
                      <a:pt x="55413" y="1203"/>
                    </a:cubicBezTo>
                    <a:cubicBezTo>
                      <a:pt x="59413" y="1965"/>
                      <a:pt x="61033" y="3394"/>
                      <a:pt x="60461" y="5489"/>
                    </a:cubicBezTo>
                    <a:cubicBezTo>
                      <a:pt x="59794" y="7966"/>
                      <a:pt x="58842" y="9204"/>
                      <a:pt x="57794" y="9204"/>
                    </a:cubicBezTo>
                    <a:close/>
                  </a:path>
                </a:pathLst>
              </a:custGeom>
              <a:solidFill>
                <a:srgbClr val="DBE0DE"/>
              </a:solidFill>
              <a:ln w="9525"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06E84B65-46B7-9AD6-F46B-554761F7EF96}"/>
                  </a:ext>
                </a:extLst>
              </p:cNvPr>
              <p:cNvSpPr/>
              <p:nvPr/>
            </p:nvSpPr>
            <p:spPr>
              <a:xfrm>
                <a:off x="8993728" y="2897599"/>
                <a:ext cx="132177" cy="110741"/>
              </a:xfrm>
              <a:custGeom>
                <a:avLst/>
                <a:gdLst>
                  <a:gd name="connsiteX0" fmla="*/ 121126 w 132177"/>
                  <a:gd name="connsiteY0" fmla="*/ 0 h 110741"/>
                  <a:gd name="connsiteX1" fmla="*/ 130651 w 132177"/>
                  <a:gd name="connsiteY1" fmla="*/ 47720 h 110741"/>
                  <a:gd name="connsiteX2" fmla="*/ 130936 w 132177"/>
                  <a:gd name="connsiteY2" fmla="*/ 46863 h 110741"/>
                  <a:gd name="connsiteX3" fmla="*/ 60642 w 132177"/>
                  <a:gd name="connsiteY3" fmla="*/ 109347 h 110741"/>
                  <a:gd name="connsiteX4" fmla="*/ 4730 w 132177"/>
                  <a:gd name="connsiteY4" fmla="*/ 85820 h 110741"/>
                  <a:gd name="connsiteX5" fmla="*/ 22351 w 132177"/>
                  <a:gd name="connsiteY5" fmla="*/ 59722 h 110741"/>
                  <a:gd name="connsiteX6" fmla="*/ 92931 w 132177"/>
                  <a:gd name="connsiteY6" fmla="*/ 47054 h 110741"/>
                  <a:gd name="connsiteX7" fmla="*/ 92551 w 132177"/>
                  <a:gd name="connsiteY7" fmla="*/ 47625 h 110741"/>
                  <a:gd name="connsiteX8" fmla="*/ 121221 w 132177"/>
                  <a:gd name="connsiteY8" fmla="*/ 0 h 11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77" h="110741">
                    <a:moveTo>
                      <a:pt x="121126" y="0"/>
                    </a:moveTo>
                    <a:cubicBezTo>
                      <a:pt x="138652" y="13049"/>
                      <a:pt x="129888" y="31337"/>
                      <a:pt x="130651" y="47720"/>
                    </a:cubicBezTo>
                    <a:cubicBezTo>
                      <a:pt x="130651" y="47720"/>
                      <a:pt x="130936" y="46863"/>
                      <a:pt x="130936" y="46863"/>
                    </a:cubicBezTo>
                    <a:cubicBezTo>
                      <a:pt x="116458" y="77724"/>
                      <a:pt x="96646" y="102584"/>
                      <a:pt x="60642" y="109347"/>
                    </a:cubicBezTo>
                    <a:cubicBezTo>
                      <a:pt x="36734" y="113824"/>
                      <a:pt x="15970" y="107918"/>
                      <a:pt x="4730" y="85820"/>
                    </a:cubicBezTo>
                    <a:cubicBezTo>
                      <a:pt x="-2604" y="71342"/>
                      <a:pt x="-4509" y="54197"/>
                      <a:pt x="22351" y="59722"/>
                    </a:cubicBezTo>
                    <a:cubicBezTo>
                      <a:pt x="51498" y="87058"/>
                      <a:pt x="73214" y="72581"/>
                      <a:pt x="92931" y="47054"/>
                    </a:cubicBezTo>
                    <a:lnTo>
                      <a:pt x="92551" y="47625"/>
                    </a:lnTo>
                    <a:cubicBezTo>
                      <a:pt x="108076" y="35338"/>
                      <a:pt x="89217" y="2381"/>
                      <a:pt x="121221" y="0"/>
                    </a:cubicBezTo>
                    <a:close/>
                  </a:path>
                </a:pathLst>
              </a:custGeom>
              <a:solidFill>
                <a:srgbClr val="D7B356"/>
              </a:solidFill>
              <a:ln w="9525"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7E0D4198-8D16-587E-3C8A-2D4A5B3198D1}"/>
                  </a:ext>
                </a:extLst>
              </p:cNvPr>
              <p:cNvSpPr/>
              <p:nvPr/>
            </p:nvSpPr>
            <p:spPr>
              <a:xfrm>
                <a:off x="9467945" y="2873596"/>
                <a:ext cx="91092" cy="91092"/>
              </a:xfrm>
              <a:custGeom>
                <a:avLst/>
                <a:gdLst>
                  <a:gd name="connsiteX0" fmla="*/ 72676 w 91092"/>
                  <a:gd name="connsiteY0" fmla="*/ 81058 h 91092"/>
                  <a:gd name="connsiteX1" fmla="*/ 0 w 91092"/>
                  <a:gd name="connsiteY1" fmla="*/ 81629 h 91092"/>
                  <a:gd name="connsiteX2" fmla="*/ 91059 w 91092"/>
                  <a:gd name="connsiteY2" fmla="*/ 0 h 91092"/>
                  <a:gd name="connsiteX3" fmla="*/ 72676 w 91092"/>
                  <a:gd name="connsiteY3" fmla="*/ 81058 h 91092"/>
                </a:gdLst>
                <a:ahLst/>
                <a:cxnLst>
                  <a:cxn ang="0">
                    <a:pos x="connsiteX0" y="connsiteY0"/>
                  </a:cxn>
                  <a:cxn ang="0">
                    <a:pos x="connsiteX1" y="connsiteY1"/>
                  </a:cxn>
                  <a:cxn ang="0">
                    <a:pos x="connsiteX2" y="connsiteY2"/>
                  </a:cxn>
                  <a:cxn ang="0">
                    <a:pos x="connsiteX3" y="connsiteY3"/>
                  </a:cxn>
                </a:cxnLst>
                <a:rect l="l" t="t" r="r" b="b"/>
                <a:pathLst>
                  <a:path w="91092" h="91092">
                    <a:moveTo>
                      <a:pt x="72676" y="81058"/>
                    </a:moveTo>
                    <a:cubicBezTo>
                      <a:pt x="48482" y="90869"/>
                      <a:pt x="24289" y="97346"/>
                      <a:pt x="0" y="81629"/>
                    </a:cubicBezTo>
                    <a:cubicBezTo>
                      <a:pt x="33623" y="61817"/>
                      <a:pt x="60198" y="33719"/>
                      <a:pt x="91059" y="0"/>
                    </a:cubicBezTo>
                    <a:cubicBezTo>
                      <a:pt x="91726" y="33814"/>
                      <a:pt x="82296" y="57436"/>
                      <a:pt x="72676" y="81058"/>
                    </a:cubicBezTo>
                    <a:close/>
                  </a:path>
                </a:pathLst>
              </a:custGeom>
              <a:solidFill>
                <a:srgbClr val="D1A949"/>
              </a:solidFill>
              <a:ln w="9525" cap="flat">
                <a:noFill/>
                <a:prstDash val="solid"/>
                <a:miter/>
              </a:ln>
            </p:spPr>
            <p:txBody>
              <a:bodyPr rtlCol="0" anchor="ctr"/>
              <a:lstStyle/>
              <a:p>
                <a:endParaRPr lang="en-IN"/>
              </a:p>
            </p:txBody>
          </p:sp>
          <p:sp>
            <p:nvSpPr>
              <p:cNvPr id="509" name="Freeform: Shape 508">
                <a:extLst>
                  <a:ext uri="{FF2B5EF4-FFF2-40B4-BE49-F238E27FC236}">
                    <a16:creationId xmlns:a16="http://schemas.microsoft.com/office/drawing/2014/main" id="{25FA5538-0C0F-7A16-B37A-20F058971D9C}"/>
                  </a:ext>
                </a:extLst>
              </p:cNvPr>
              <p:cNvSpPr/>
              <p:nvPr/>
            </p:nvSpPr>
            <p:spPr>
              <a:xfrm>
                <a:off x="9496805" y="2728721"/>
                <a:ext cx="99155" cy="131726"/>
              </a:xfrm>
              <a:custGeom>
                <a:avLst/>
                <a:gdLst>
                  <a:gd name="connsiteX0" fmla="*/ 48387 w 99155"/>
                  <a:gd name="connsiteY0" fmla="*/ 113728 h 131726"/>
                  <a:gd name="connsiteX1" fmla="*/ 0 w 99155"/>
                  <a:gd name="connsiteY1" fmla="*/ 130683 h 131726"/>
                  <a:gd name="connsiteX2" fmla="*/ 99156 w 99155"/>
                  <a:gd name="connsiteY2" fmla="*/ 0 h 131726"/>
                  <a:gd name="connsiteX3" fmla="*/ 48387 w 99155"/>
                  <a:gd name="connsiteY3" fmla="*/ 113728 h 131726"/>
                </a:gdLst>
                <a:ahLst/>
                <a:cxnLst>
                  <a:cxn ang="0">
                    <a:pos x="connsiteX0" y="connsiteY0"/>
                  </a:cxn>
                  <a:cxn ang="0">
                    <a:pos x="connsiteX1" y="connsiteY1"/>
                  </a:cxn>
                  <a:cxn ang="0">
                    <a:pos x="connsiteX2" y="connsiteY2"/>
                  </a:cxn>
                  <a:cxn ang="0">
                    <a:pos x="connsiteX3" y="connsiteY3"/>
                  </a:cxn>
                </a:cxnLst>
                <a:rect l="l" t="t" r="r" b="b"/>
                <a:pathLst>
                  <a:path w="99155" h="131726">
                    <a:moveTo>
                      <a:pt x="48387" y="113728"/>
                    </a:moveTo>
                    <a:cubicBezTo>
                      <a:pt x="28861" y="109728"/>
                      <a:pt x="20384" y="137350"/>
                      <a:pt x="0" y="130683"/>
                    </a:cubicBezTo>
                    <a:cubicBezTo>
                      <a:pt x="42196" y="94488"/>
                      <a:pt x="69438" y="46863"/>
                      <a:pt x="99156" y="0"/>
                    </a:cubicBezTo>
                    <a:cubicBezTo>
                      <a:pt x="93631" y="43910"/>
                      <a:pt x="75533" y="80867"/>
                      <a:pt x="48387" y="113728"/>
                    </a:cubicBezTo>
                    <a:close/>
                  </a:path>
                </a:pathLst>
              </a:custGeom>
              <a:solidFill>
                <a:srgbClr val="C3A253"/>
              </a:solidFill>
              <a:ln w="9525"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574BC1B7-B8D1-D61B-71E3-44B502F80AFA}"/>
                  </a:ext>
                </a:extLst>
              </p:cNvPr>
              <p:cNvSpPr/>
              <p:nvPr/>
            </p:nvSpPr>
            <p:spPr>
              <a:xfrm>
                <a:off x="9850140" y="3180778"/>
                <a:ext cx="103198" cy="126433"/>
              </a:xfrm>
              <a:custGeom>
                <a:avLst/>
                <a:gdLst>
                  <a:gd name="connsiteX0" fmla="*/ 8330 w 103198"/>
                  <a:gd name="connsiteY0" fmla="*/ 95 h 126433"/>
                  <a:gd name="connsiteX1" fmla="*/ 16426 w 103198"/>
                  <a:gd name="connsiteY1" fmla="*/ 2191 h 126433"/>
                  <a:gd name="connsiteX2" fmla="*/ 15759 w 103198"/>
                  <a:gd name="connsiteY2" fmla="*/ 1429 h 126433"/>
                  <a:gd name="connsiteX3" fmla="*/ 53288 w 103198"/>
                  <a:gd name="connsiteY3" fmla="*/ 40957 h 126433"/>
                  <a:gd name="connsiteX4" fmla="*/ 103199 w 103198"/>
                  <a:gd name="connsiteY4" fmla="*/ 123254 h 126433"/>
                  <a:gd name="connsiteX5" fmla="*/ 55002 w 103198"/>
                  <a:gd name="connsiteY5" fmla="*/ 94297 h 126433"/>
                  <a:gd name="connsiteX6" fmla="*/ 4139 w 103198"/>
                  <a:gd name="connsiteY6" fmla="*/ 19240 h 126433"/>
                  <a:gd name="connsiteX7" fmla="*/ 8330 w 103198"/>
                  <a:gd name="connsiteY7" fmla="*/ 0 h 12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98" h="126433">
                    <a:moveTo>
                      <a:pt x="8330" y="95"/>
                    </a:moveTo>
                    <a:cubicBezTo>
                      <a:pt x="11092" y="667"/>
                      <a:pt x="13759" y="1333"/>
                      <a:pt x="16426" y="2191"/>
                    </a:cubicBezTo>
                    <a:cubicBezTo>
                      <a:pt x="16426" y="2191"/>
                      <a:pt x="15759" y="1429"/>
                      <a:pt x="15759" y="1429"/>
                    </a:cubicBezTo>
                    <a:cubicBezTo>
                      <a:pt x="28237" y="14573"/>
                      <a:pt x="40810" y="27813"/>
                      <a:pt x="53288" y="40957"/>
                    </a:cubicBezTo>
                    <a:cubicBezTo>
                      <a:pt x="69957" y="68390"/>
                      <a:pt x="86530" y="95821"/>
                      <a:pt x="103199" y="123254"/>
                    </a:cubicBezTo>
                    <a:cubicBezTo>
                      <a:pt x="74434" y="134969"/>
                      <a:pt x="62432" y="111823"/>
                      <a:pt x="55002" y="94297"/>
                    </a:cubicBezTo>
                    <a:cubicBezTo>
                      <a:pt x="42715" y="65437"/>
                      <a:pt x="35667" y="35338"/>
                      <a:pt x="4139" y="19240"/>
                    </a:cubicBezTo>
                    <a:cubicBezTo>
                      <a:pt x="-4052" y="15049"/>
                      <a:pt x="1282" y="5334"/>
                      <a:pt x="8330" y="0"/>
                    </a:cubicBezTo>
                    <a:close/>
                  </a:path>
                </a:pathLst>
              </a:custGeom>
              <a:solidFill>
                <a:srgbClr val="DDE1E1"/>
              </a:solidFill>
              <a:ln w="9525"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DB65BD6A-0126-9C8E-AC40-89143EA20591}"/>
                  </a:ext>
                </a:extLst>
              </p:cNvPr>
              <p:cNvSpPr/>
              <p:nvPr/>
            </p:nvSpPr>
            <p:spPr>
              <a:xfrm>
                <a:off x="9826466" y="3268126"/>
                <a:ext cx="136313" cy="115361"/>
              </a:xfrm>
              <a:custGeom>
                <a:avLst/>
                <a:gdLst>
                  <a:gd name="connsiteX0" fmla="*/ 2381 w 136313"/>
                  <a:gd name="connsiteY0" fmla="*/ 37048 h 115361"/>
                  <a:gd name="connsiteX1" fmla="*/ 0 w 136313"/>
                  <a:gd name="connsiteY1" fmla="*/ 29047 h 115361"/>
                  <a:gd name="connsiteX2" fmla="*/ 20955 w 136313"/>
                  <a:gd name="connsiteY2" fmla="*/ 9140 h 115361"/>
                  <a:gd name="connsiteX3" fmla="*/ 21717 w 136313"/>
                  <a:gd name="connsiteY3" fmla="*/ 2187 h 115361"/>
                  <a:gd name="connsiteX4" fmla="*/ 41910 w 136313"/>
                  <a:gd name="connsiteY4" fmla="*/ 17998 h 115361"/>
                  <a:gd name="connsiteX5" fmla="*/ 124301 w 136313"/>
                  <a:gd name="connsiteY5" fmla="*/ 86483 h 115361"/>
                  <a:gd name="connsiteX6" fmla="*/ 125539 w 136313"/>
                  <a:gd name="connsiteY6" fmla="*/ 114582 h 115361"/>
                  <a:gd name="connsiteX7" fmla="*/ 97250 w 136313"/>
                  <a:gd name="connsiteY7" fmla="*/ 94389 h 115361"/>
                  <a:gd name="connsiteX8" fmla="*/ 2381 w 136313"/>
                  <a:gd name="connsiteY8" fmla="*/ 37048 h 1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13" h="115361">
                    <a:moveTo>
                      <a:pt x="2381" y="37048"/>
                    </a:moveTo>
                    <a:cubicBezTo>
                      <a:pt x="1238" y="34476"/>
                      <a:pt x="476" y="31809"/>
                      <a:pt x="0" y="29047"/>
                    </a:cubicBezTo>
                    <a:cubicBezTo>
                      <a:pt x="12382" y="28095"/>
                      <a:pt x="20574" y="22761"/>
                      <a:pt x="20955" y="9140"/>
                    </a:cubicBezTo>
                    <a:cubicBezTo>
                      <a:pt x="21907" y="6949"/>
                      <a:pt x="22193" y="4568"/>
                      <a:pt x="21717" y="2187"/>
                    </a:cubicBezTo>
                    <a:cubicBezTo>
                      <a:pt x="37814" y="-4481"/>
                      <a:pt x="41147" y="5044"/>
                      <a:pt x="41910" y="17998"/>
                    </a:cubicBezTo>
                    <a:cubicBezTo>
                      <a:pt x="72676" y="36858"/>
                      <a:pt x="99346" y="60670"/>
                      <a:pt x="124301" y="86483"/>
                    </a:cubicBezTo>
                    <a:cubicBezTo>
                      <a:pt x="132779" y="95246"/>
                      <a:pt x="145828" y="104390"/>
                      <a:pt x="125539" y="114582"/>
                    </a:cubicBezTo>
                    <a:cubicBezTo>
                      <a:pt x="107918" y="119154"/>
                      <a:pt x="105632" y="102485"/>
                      <a:pt x="97250" y="94389"/>
                    </a:cubicBezTo>
                    <a:cubicBezTo>
                      <a:pt x="71247" y="66004"/>
                      <a:pt x="46863" y="35048"/>
                      <a:pt x="2381" y="37048"/>
                    </a:cubicBezTo>
                    <a:close/>
                  </a:path>
                </a:pathLst>
              </a:custGeom>
              <a:solidFill>
                <a:srgbClr val="161C22"/>
              </a:solidFill>
              <a:ln w="9525" cap="flat">
                <a:noFill/>
                <a:prstDash val="solid"/>
                <a:miter/>
              </a:ln>
            </p:spPr>
            <p:txBody>
              <a:bodyPr rtlCol="0" anchor="ctr"/>
              <a:lstStyle/>
              <a:p>
                <a:endParaRPr lang="en-IN"/>
              </a:p>
            </p:txBody>
          </p:sp>
          <p:sp>
            <p:nvSpPr>
              <p:cNvPr id="512" name="Freeform: Shape 511">
                <a:extLst>
                  <a:ext uri="{FF2B5EF4-FFF2-40B4-BE49-F238E27FC236}">
                    <a16:creationId xmlns:a16="http://schemas.microsoft.com/office/drawing/2014/main" id="{4ED12693-A6BD-EE39-9816-7C64AC387DB2}"/>
                  </a:ext>
                </a:extLst>
              </p:cNvPr>
              <p:cNvSpPr/>
              <p:nvPr/>
            </p:nvSpPr>
            <p:spPr>
              <a:xfrm>
                <a:off x="9897382" y="2736436"/>
                <a:ext cx="63672" cy="118844"/>
              </a:xfrm>
              <a:custGeom>
                <a:avLst/>
                <a:gdLst>
                  <a:gd name="connsiteX0" fmla="*/ 54814 w 63672"/>
                  <a:gd name="connsiteY0" fmla="*/ 103918 h 118844"/>
                  <a:gd name="connsiteX1" fmla="*/ 30811 w 63672"/>
                  <a:gd name="connsiteY1" fmla="*/ 116110 h 118844"/>
                  <a:gd name="connsiteX2" fmla="*/ 6998 w 63672"/>
                  <a:gd name="connsiteY2" fmla="*/ 109919 h 118844"/>
                  <a:gd name="connsiteX3" fmla="*/ 11570 w 63672"/>
                  <a:gd name="connsiteY3" fmla="*/ 87440 h 118844"/>
                  <a:gd name="connsiteX4" fmla="*/ 16237 w 63672"/>
                  <a:gd name="connsiteY4" fmla="*/ 57055 h 118844"/>
                  <a:gd name="connsiteX5" fmla="*/ 2141 w 63672"/>
                  <a:gd name="connsiteY5" fmla="*/ 5429 h 118844"/>
                  <a:gd name="connsiteX6" fmla="*/ 6712 w 63672"/>
                  <a:gd name="connsiteY6" fmla="*/ 0 h 118844"/>
                  <a:gd name="connsiteX7" fmla="*/ 63672 w 63672"/>
                  <a:gd name="connsiteY7" fmla="*/ 94679 h 118844"/>
                  <a:gd name="connsiteX8" fmla="*/ 54814 w 63672"/>
                  <a:gd name="connsiteY8" fmla="*/ 103823 h 11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72" h="118844">
                    <a:moveTo>
                      <a:pt x="54814" y="103918"/>
                    </a:moveTo>
                    <a:cubicBezTo>
                      <a:pt x="46813" y="108013"/>
                      <a:pt x="38622" y="111728"/>
                      <a:pt x="30811" y="116110"/>
                    </a:cubicBezTo>
                    <a:cubicBezTo>
                      <a:pt x="20619" y="121825"/>
                      <a:pt x="13571" y="118015"/>
                      <a:pt x="6998" y="109919"/>
                    </a:cubicBezTo>
                    <a:cubicBezTo>
                      <a:pt x="-812" y="100298"/>
                      <a:pt x="2426" y="93631"/>
                      <a:pt x="11570" y="87440"/>
                    </a:cubicBezTo>
                    <a:cubicBezTo>
                      <a:pt x="23953" y="79153"/>
                      <a:pt x="35002" y="70294"/>
                      <a:pt x="16237" y="57055"/>
                    </a:cubicBezTo>
                    <a:cubicBezTo>
                      <a:pt x="1950" y="42481"/>
                      <a:pt x="-3384" y="25432"/>
                      <a:pt x="2141" y="5429"/>
                    </a:cubicBezTo>
                    <a:cubicBezTo>
                      <a:pt x="3664" y="3619"/>
                      <a:pt x="5189" y="1810"/>
                      <a:pt x="6712" y="0"/>
                    </a:cubicBezTo>
                    <a:cubicBezTo>
                      <a:pt x="32716" y="27337"/>
                      <a:pt x="47289" y="61531"/>
                      <a:pt x="63672" y="94679"/>
                    </a:cubicBezTo>
                    <a:cubicBezTo>
                      <a:pt x="61957" y="98869"/>
                      <a:pt x="59005" y="102013"/>
                      <a:pt x="54814" y="103823"/>
                    </a:cubicBezTo>
                    <a:close/>
                  </a:path>
                </a:pathLst>
              </a:custGeom>
              <a:solidFill>
                <a:srgbClr val="99A4AB"/>
              </a:solidFill>
              <a:ln w="9525" cap="flat">
                <a:noFill/>
                <a:prstDash val="solid"/>
                <a:miter/>
              </a:ln>
            </p:spPr>
            <p:txBody>
              <a:bodyPr rtlCol="0" anchor="ctr"/>
              <a:lstStyle/>
              <a:p>
                <a:endParaRPr lang="en-IN"/>
              </a:p>
            </p:txBody>
          </p:sp>
          <p:sp>
            <p:nvSpPr>
              <p:cNvPr id="513" name="Freeform: Shape 512">
                <a:extLst>
                  <a:ext uri="{FF2B5EF4-FFF2-40B4-BE49-F238E27FC236}">
                    <a16:creationId xmlns:a16="http://schemas.microsoft.com/office/drawing/2014/main" id="{4A6B2F06-3C89-9E4A-ACAB-F86ACC12A9C5}"/>
                  </a:ext>
                </a:extLst>
              </p:cNvPr>
              <p:cNvSpPr/>
              <p:nvPr/>
            </p:nvSpPr>
            <p:spPr>
              <a:xfrm>
                <a:off x="9979738" y="3438810"/>
                <a:ext cx="41046" cy="84867"/>
              </a:xfrm>
              <a:custGeom>
                <a:avLst/>
                <a:gdLst>
                  <a:gd name="connsiteX0" fmla="*/ 3033 w 41046"/>
                  <a:gd name="connsiteY0" fmla="*/ 0 h 84867"/>
                  <a:gd name="connsiteX1" fmla="*/ 30370 w 41046"/>
                  <a:gd name="connsiteY1" fmla="*/ 84868 h 84867"/>
                  <a:gd name="connsiteX2" fmla="*/ 3033 w 41046"/>
                  <a:gd name="connsiteY2" fmla="*/ 0 h 84867"/>
                </a:gdLst>
                <a:ahLst/>
                <a:cxnLst>
                  <a:cxn ang="0">
                    <a:pos x="connsiteX0" y="connsiteY0"/>
                  </a:cxn>
                  <a:cxn ang="0">
                    <a:pos x="connsiteX1" y="connsiteY1"/>
                  </a:cxn>
                  <a:cxn ang="0">
                    <a:pos x="connsiteX2" y="connsiteY2"/>
                  </a:cxn>
                </a:cxnLst>
                <a:rect l="l" t="t" r="r" b="b"/>
                <a:pathLst>
                  <a:path w="41046" h="84867">
                    <a:moveTo>
                      <a:pt x="3033" y="0"/>
                    </a:moveTo>
                    <a:cubicBezTo>
                      <a:pt x="43514" y="5429"/>
                      <a:pt x="49991" y="25622"/>
                      <a:pt x="30370" y="84868"/>
                    </a:cubicBezTo>
                    <a:cubicBezTo>
                      <a:pt x="-8016" y="66008"/>
                      <a:pt x="-491" y="32290"/>
                      <a:pt x="3033" y="0"/>
                    </a:cubicBezTo>
                    <a:close/>
                  </a:path>
                </a:pathLst>
              </a:custGeom>
              <a:solidFill>
                <a:srgbClr val="EFEBC5"/>
              </a:solidFill>
              <a:ln w="9525" cap="flat">
                <a:noFill/>
                <a:prstDash val="solid"/>
                <a:miter/>
              </a:ln>
            </p:spPr>
            <p:txBody>
              <a:bodyPr rtlCol="0" anchor="ctr"/>
              <a:lstStyle/>
              <a:p>
                <a:endParaRPr lang="en-IN"/>
              </a:p>
            </p:txBody>
          </p:sp>
          <p:sp>
            <p:nvSpPr>
              <p:cNvPr id="514" name="Freeform: Shape 513">
                <a:extLst>
                  <a:ext uri="{FF2B5EF4-FFF2-40B4-BE49-F238E27FC236}">
                    <a16:creationId xmlns:a16="http://schemas.microsoft.com/office/drawing/2014/main" id="{0D6C3174-3B1F-4135-F339-FAA800D54DCD}"/>
                  </a:ext>
                </a:extLst>
              </p:cNvPr>
              <p:cNvSpPr/>
              <p:nvPr/>
            </p:nvSpPr>
            <p:spPr>
              <a:xfrm>
                <a:off x="10145077" y="2891313"/>
                <a:ext cx="188595" cy="37883"/>
              </a:xfrm>
              <a:custGeom>
                <a:avLst/>
                <a:gdLst>
                  <a:gd name="connsiteX0" fmla="*/ 0 w 188595"/>
                  <a:gd name="connsiteY0" fmla="*/ 95 h 37883"/>
                  <a:gd name="connsiteX1" fmla="*/ 148114 w 188595"/>
                  <a:gd name="connsiteY1" fmla="*/ 15335 h 37883"/>
                  <a:gd name="connsiteX2" fmla="*/ 188595 w 188595"/>
                  <a:gd name="connsiteY2" fmla="*/ 26194 h 37883"/>
                  <a:gd name="connsiteX3" fmla="*/ 0 w 188595"/>
                  <a:gd name="connsiteY3" fmla="*/ 0 h 37883"/>
                </a:gdLst>
                <a:ahLst/>
                <a:cxnLst>
                  <a:cxn ang="0">
                    <a:pos x="connsiteX0" y="connsiteY0"/>
                  </a:cxn>
                  <a:cxn ang="0">
                    <a:pos x="connsiteX1" y="connsiteY1"/>
                  </a:cxn>
                  <a:cxn ang="0">
                    <a:pos x="connsiteX2" y="connsiteY2"/>
                  </a:cxn>
                  <a:cxn ang="0">
                    <a:pos x="connsiteX3" y="connsiteY3"/>
                  </a:cxn>
                </a:cxnLst>
                <a:rect l="l" t="t" r="r" b="b"/>
                <a:pathLst>
                  <a:path w="188595" h="37883">
                    <a:moveTo>
                      <a:pt x="0" y="95"/>
                    </a:moveTo>
                    <a:cubicBezTo>
                      <a:pt x="49530" y="3238"/>
                      <a:pt x="97250" y="24289"/>
                      <a:pt x="148114" y="15335"/>
                    </a:cubicBezTo>
                    <a:cubicBezTo>
                      <a:pt x="158687" y="29623"/>
                      <a:pt x="174974" y="23050"/>
                      <a:pt x="188595" y="26194"/>
                    </a:cubicBezTo>
                    <a:cubicBezTo>
                      <a:pt x="120872" y="52388"/>
                      <a:pt x="59817" y="30575"/>
                      <a:pt x="0" y="0"/>
                    </a:cubicBezTo>
                    <a:close/>
                  </a:path>
                </a:pathLst>
              </a:custGeom>
              <a:solidFill>
                <a:srgbClr val="A08A59"/>
              </a:solidFill>
              <a:ln w="9525" cap="flat">
                <a:noFill/>
                <a:prstDash val="solid"/>
                <a:miter/>
              </a:ln>
            </p:spPr>
            <p:txBody>
              <a:bodyPr rtlCol="0" anchor="ctr"/>
              <a:lstStyle/>
              <a:p>
                <a:endParaRPr lang="en-IN"/>
              </a:p>
            </p:txBody>
          </p:sp>
          <p:sp>
            <p:nvSpPr>
              <p:cNvPr id="515" name="Freeform: Shape 514">
                <a:extLst>
                  <a:ext uri="{FF2B5EF4-FFF2-40B4-BE49-F238E27FC236}">
                    <a16:creationId xmlns:a16="http://schemas.microsoft.com/office/drawing/2014/main" id="{71B76F7D-1753-A7AE-C513-5B4E95ACE49C}"/>
                  </a:ext>
                </a:extLst>
              </p:cNvPr>
              <p:cNvSpPr/>
              <p:nvPr/>
            </p:nvSpPr>
            <p:spPr>
              <a:xfrm>
                <a:off x="9952196" y="2831210"/>
                <a:ext cx="100679" cy="108789"/>
              </a:xfrm>
              <a:custGeom>
                <a:avLst/>
                <a:gdLst>
                  <a:gd name="connsiteX0" fmla="*/ 0 w 100679"/>
                  <a:gd name="connsiteY0" fmla="*/ 9144 h 108789"/>
                  <a:gd name="connsiteX1" fmla="*/ 8859 w 100679"/>
                  <a:gd name="connsiteY1" fmla="*/ 0 h 108789"/>
                  <a:gd name="connsiteX2" fmla="*/ 100679 w 100679"/>
                  <a:gd name="connsiteY2" fmla="*/ 104489 h 108789"/>
                  <a:gd name="connsiteX3" fmla="*/ 64580 w 100679"/>
                  <a:gd name="connsiteY3" fmla="*/ 87725 h 108789"/>
                  <a:gd name="connsiteX4" fmla="*/ 37148 w 100679"/>
                  <a:gd name="connsiteY4" fmla="*/ 56960 h 108789"/>
                  <a:gd name="connsiteX5" fmla="*/ 0 w 100679"/>
                  <a:gd name="connsiteY5" fmla="*/ 9144 h 1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79" h="108789">
                    <a:moveTo>
                      <a:pt x="0" y="9144"/>
                    </a:moveTo>
                    <a:cubicBezTo>
                      <a:pt x="2953" y="6096"/>
                      <a:pt x="5905" y="3048"/>
                      <a:pt x="8859" y="0"/>
                    </a:cubicBezTo>
                    <a:cubicBezTo>
                      <a:pt x="41243" y="32766"/>
                      <a:pt x="73724" y="65437"/>
                      <a:pt x="100679" y="104489"/>
                    </a:cubicBezTo>
                    <a:cubicBezTo>
                      <a:pt x="73153" y="112109"/>
                      <a:pt x="74962" y="111347"/>
                      <a:pt x="64580" y="87725"/>
                    </a:cubicBezTo>
                    <a:cubicBezTo>
                      <a:pt x="59341" y="75724"/>
                      <a:pt x="46577" y="67056"/>
                      <a:pt x="37148" y="56960"/>
                    </a:cubicBezTo>
                    <a:cubicBezTo>
                      <a:pt x="24765" y="41053"/>
                      <a:pt x="12383" y="25146"/>
                      <a:pt x="0" y="9144"/>
                    </a:cubicBezTo>
                    <a:close/>
                  </a:path>
                </a:pathLst>
              </a:custGeom>
              <a:solidFill>
                <a:srgbClr val="BBC4C8"/>
              </a:solidFill>
              <a:ln w="9525" cap="flat">
                <a:noFill/>
                <a:prstDash val="solid"/>
                <a:miter/>
              </a:ln>
            </p:spPr>
            <p:txBody>
              <a:bodyPr rtlCol="0" anchor="ctr"/>
              <a:lstStyle/>
              <a:p>
                <a:endParaRPr lang="en-IN"/>
              </a:p>
            </p:txBody>
          </p:sp>
          <p:sp>
            <p:nvSpPr>
              <p:cNvPr id="516" name="Freeform: Shape 515">
                <a:extLst>
                  <a:ext uri="{FF2B5EF4-FFF2-40B4-BE49-F238E27FC236}">
                    <a16:creationId xmlns:a16="http://schemas.microsoft.com/office/drawing/2014/main" id="{83C62EE9-01E1-0531-2392-E016169BC634}"/>
                  </a:ext>
                </a:extLst>
              </p:cNvPr>
              <p:cNvSpPr/>
              <p:nvPr/>
            </p:nvSpPr>
            <p:spPr>
              <a:xfrm>
                <a:off x="8858726" y="3265741"/>
                <a:ext cx="66961" cy="119253"/>
              </a:xfrm>
              <a:custGeom>
                <a:avLst/>
                <a:gdLst>
                  <a:gd name="connsiteX0" fmla="*/ 0 w 66961"/>
                  <a:gd name="connsiteY0" fmla="*/ 106775 h 119253"/>
                  <a:gd name="connsiteX1" fmla="*/ 55340 w 66961"/>
                  <a:gd name="connsiteY1" fmla="*/ 0 h 119253"/>
                  <a:gd name="connsiteX2" fmla="*/ 66961 w 66961"/>
                  <a:gd name="connsiteY2" fmla="*/ 12383 h 119253"/>
                  <a:gd name="connsiteX3" fmla="*/ 29146 w 66961"/>
                  <a:gd name="connsiteY3" fmla="*/ 97155 h 119253"/>
                  <a:gd name="connsiteX4" fmla="*/ 20193 w 66961"/>
                  <a:gd name="connsiteY4" fmla="*/ 119253 h 119253"/>
                  <a:gd name="connsiteX5" fmla="*/ 12954 w 66961"/>
                  <a:gd name="connsiteY5" fmla="*/ 96869 h 119253"/>
                  <a:gd name="connsiteX6" fmla="*/ 0 w 66961"/>
                  <a:gd name="connsiteY6" fmla="*/ 106775 h 11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61" h="119253">
                    <a:moveTo>
                      <a:pt x="0" y="106775"/>
                    </a:moveTo>
                    <a:cubicBezTo>
                      <a:pt x="4572" y="64008"/>
                      <a:pt x="24003" y="28956"/>
                      <a:pt x="55340" y="0"/>
                    </a:cubicBezTo>
                    <a:cubicBezTo>
                      <a:pt x="59246" y="4096"/>
                      <a:pt x="63055" y="8287"/>
                      <a:pt x="66961" y="12383"/>
                    </a:cubicBezTo>
                    <a:cubicBezTo>
                      <a:pt x="53721" y="40386"/>
                      <a:pt x="20669" y="59531"/>
                      <a:pt x="29146" y="97155"/>
                    </a:cubicBezTo>
                    <a:cubicBezTo>
                      <a:pt x="34004" y="107633"/>
                      <a:pt x="33528" y="116110"/>
                      <a:pt x="20193" y="119253"/>
                    </a:cubicBezTo>
                    <a:cubicBezTo>
                      <a:pt x="15716" y="112204"/>
                      <a:pt x="23336" y="100584"/>
                      <a:pt x="12954" y="96869"/>
                    </a:cubicBezTo>
                    <a:cubicBezTo>
                      <a:pt x="10192" y="95917"/>
                      <a:pt x="4382" y="103251"/>
                      <a:pt x="0" y="106775"/>
                    </a:cubicBezTo>
                    <a:close/>
                  </a:path>
                </a:pathLst>
              </a:custGeom>
              <a:solidFill>
                <a:srgbClr val="2F2614"/>
              </a:solidFill>
              <a:ln w="9525" cap="flat">
                <a:noFill/>
                <a:prstDash val="solid"/>
                <a:miter/>
              </a:ln>
            </p:spPr>
            <p:txBody>
              <a:bodyPr rtlCol="0" anchor="ctr"/>
              <a:lstStyle/>
              <a:p>
                <a:endParaRPr lang="en-IN"/>
              </a:p>
            </p:txBody>
          </p:sp>
          <p:sp>
            <p:nvSpPr>
              <p:cNvPr id="517" name="Freeform: Shape 516">
                <a:extLst>
                  <a:ext uri="{FF2B5EF4-FFF2-40B4-BE49-F238E27FC236}">
                    <a16:creationId xmlns:a16="http://schemas.microsoft.com/office/drawing/2014/main" id="{3CEB6888-4A06-11A5-833B-B9A91C33FB43}"/>
                  </a:ext>
                </a:extLst>
              </p:cNvPr>
              <p:cNvSpPr/>
              <p:nvPr/>
            </p:nvSpPr>
            <p:spPr>
              <a:xfrm>
                <a:off x="9649872" y="2500921"/>
                <a:ext cx="62160" cy="64636"/>
              </a:xfrm>
              <a:custGeom>
                <a:avLst/>
                <a:gdLst>
                  <a:gd name="connsiteX0" fmla="*/ 35052 w 62160"/>
                  <a:gd name="connsiteY0" fmla="*/ 64637 h 64636"/>
                  <a:gd name="connsiteX1" fmla="*/ 0 w 62160"/>
                  <a:gd name="connsiteY1" fmla="*/ 54921 h 64636"/>
                  <a:gd name="connsiteX2" fmla="*/ 53816 w 62160"/>
                  <a:gd name="connsiteY2" fmla="*/ 57 h 64636"/>
                  <a:gd name="connsiteX3" fmla="*/ 35052 w 62160"/>
                  <a:gd name="connsiteY3" fmla="*/ 64637 h 64636"/>
                </a:gdLst>
                <a:ahLst/>
                <a:cxnLst>
                  <a:cxn ang="0">
                    <a:pos x="connsiteX0" y="connsiteY0"/>
                  </a:cxn>
                  <a:cxn ang="0">
                    <a:pos x="connsiteX1" y="connsiteY1"/>
                  </a:cxn>
                  <a:cxn ang="0">
                    <a:pos x="connsiteX2" y="connsiteY2"/>
                  </a:cxn>
                  <a:cxn ang="0">
                    <a:pos x="connsiteX3" y="connsiteY3"/>
                  </a:cxn>
                </a:cxnLst>
                <a:rect l="l" t="t" r="r" b="b"/>
                <a:pathLst>
                  <a:path w="62160" h="64636">
                    <a:moveTo>
                      <a:pt x="35052" y="64637"/>
                    </a:moveTo>
                    <a:cubicBezTo>
                      <a:pt x="25146" y="55017"/>
                      <a:pt x="17336" y="37776"/>
                      <a:pt x="0" y="54921"/>
                    </a:cubicBezTo>
                    <a:cubicBezTo>
                      <a:pt x="16764" y="35490"/>
                      <a:pt x="15430" y="-1657"/>
                      <a:pt x="53816" y="57"/>
                    </a:cubicBezTo>
                    <a:cubicBezTo>
                      <a:pt x="63913" y="26346"/>
                      <a:pt x="71533" y="51873"/>
                      <a:pt x="35052" y="64637"/>
                    </a:cubicBezTo>
                    <a:close/>
                  </a:path>
                </a:pathLst>
              </a:custGeom>
              <a:solidFill>
                <a:srgbClr val="AEB5B8"/>
              </a:solidFill>
              <a:ln w="9525" cap="flat">
                <a:noFill/>
                <a:prstDash val="solid"/>
                <a:miter/>
              </a:ln>
            </p:spPr>
            <p:txBody>
              <a:bodyPr rtlCol="0" anchor="ctr"/>
              <a:lstStyle/>
              <a:p>
                <a:endParaRPr lang="en-IN"/>
              </a:p>
            </p:txBody>
          </p:sp>
          <p:sp>
            <p:nvSpPr>
              <p:cNvPr id="518" name="Freeform: Shape 517">
                <a:extLst>
                  <a:ext uri="{FF2B5EF4-FFF2-40B4-BE49-F238E27FC236}">
                    <a16:creationId xmlns:a16="http://schemas.microsoft.com/office/drawing/2014/main" id="{39F5D3CD-B728-1939-BFD5-E3E767A748E9}"/>
                  </a:ext>
                </a:extLst>
              </p:cNvPr>
              <p:cNvSpPr/>
              <p:nvPr/>
            </p:nvSpPr>
            <p:spPr>
              <a:xfrm>
                <a:off x="10465974" y="2883381"/>
                <a:ext cx="93535" cy="90355"/>
              </a:xfrm>
              <a:custGeom>
                <a:avLst/>
                <a:gdLst>
                  <a:gd name="connsiteX0" fmla="*/ 93440 w 93535"/>
                  <a:gd name="connsiteY0" fmla="*/ 69463 h 90355"/>
                  <a:gd name="connsiteX1" fmla="*/ 18002 w 93535"/>
                  <a:gd name="connsiteY1" fmla="*/ 62034 h 90355"/>
                  <a:gd name="connsiteX2" fmla="*/ 0 w 93535"/>
                  <a:gd name="connsiteY2" fmla="*/ 12504 h 90355"/>
                  <a:gd name="connsiteX3" fmla="*/ 26384 w 93535"/>
                  <a:gd name="connsiteY3" fmla="*/ 22600 h 90355"/>
                  <a:gd name="connsiteX4" fmla="*/ 84963 w 93535"/>
                  <a:gd name="connsiteY4" fmla="*/ 60891 h 90355"/>
                  <a:gd name="connsiteX5" fmla="*/ 93536 w 93535"/>
                  <a:gd name="connsiteY5" fmla="*/ 69558 h 9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5" h="90355">
                    <a:moveTo>
                      <a:pt x="93440" y="69463"/>
                    </a:moveTo>
                    <a:cubicBezTo>
                      <a:pt x="64008" y="100134"/>
                      <a:pt x="39148" y="96514"/>
                      <a:pt x="18002" y="62034"/>
                    </a:cubicBezTo>
                    <a:cubicBezTo>
                      <a:pt x="8287" y="46127"/>
                      <a:pt x="18479" y="24220"/>
                      <a:pt x="0" y="12504"/>
                    </a:cubicBezTo>
                    <a:cubicBezTo>
                      <a:pt x="22765" y="-20643"/>
                      <a:pt x="16288" y="22600"/>
                      <a:pt x="26384" y="22600"/>
                    </a:cubicBezTo>
                    <a:cubicBezTo>
                      <a:pt x="34671" y="79560"/>
                      <a:pt x="44768" y="86132"/>
                      <a:pt x="84963" y="60891"/>
                    </a:cubicBezTo>
                    <a:cubicBezTo>
                      <a:pt x="87821" y="63748"/>
                      <a:pt x="90678" y="66701"/>
                      <a:pt x="93536" y="69558"/>
                    </a:cubicBezTo>
                    <a:close/>
                  </a:path>
                </a:pathLst>
              </a:custGeom>
              <a:solidFill>
                <a:srgbClr val="3F3C34"/>
              </a:solidFill>
              <a:ln w="9525" cap="flat">
                <a:noFill/>
                <a:prstDash val="solid"/>
                <a:miter/>
              </a:ln>
            </p:spPr>
            <p:txBody>
              <a:bodyPr rtlCol="0" anchor="ctr"/>
              <a:lstStyle/>
              <a:p>
                <a:endParaRPr lang="en-IN"/>
              </a:p>
            </p:txBody>
          </p:sp>
          <p:sp>
            <p:nvSpPr>
              <p:cNvPr id="519" name="Freeform: Shape 518">
                <a:extLst>
                  <a:ext uri="{FF2B5EF4-FFF2-40B4-BE49-F238E27FC236}">
                    <a16:creationId xmlns:a16="http://schemas.microsoft.com/office/drawing/2014/main" id="{B656F745-4F4C-C910-83C7-0C82ED556648}"/>
                  </a:ext>
                </a:extLst>
              </p:cNvPr>
              <p:cNvSpPr/>
              <p:nvPr/>
            </p:nvSpPr>
            <p:spPr>
              <a:xfrm>
                <a:off x="9068847" y="3224102"/>
                <a:ext cx="28677" cy="70975"/>
              </a:xfrm>
              <a:custGeom>
                <a:avLst/>
                <a:gdLst>
                  <a:gd name="connsiteX0" fmla="*/ 8954 w 28677"/>
                  <a:gd name="connsiteY0" fmla="*/ 70976 h 70975"/>
                  <a:gd name="connsiteX1" fmla="*/ 0 w 28677"/>
                  <a:gd name="connsiteY1" fmla="*/ 45068 h 70975"/>
                  <a:gd name="connsiteX2" fmla="*/ 14859 w 28677"/>
                  <a:gd name="connsiteY2" fmla="*/ 205 h 70975"/>
                  <a:gd name="connsiteX3" fmla="*/ 25527 w 28677"/>
                  <a:gd name="connsiteY3" fmla="*/ 5158 h 70975"/>
                  <a:gd name="connsiteX4" fmla="*/ 8954 w 28677"/>
                  <a:gd name="connsiteY4" fmla="*/ 70881 h 7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7" h="70975">
                    <a:moveTo>
                      <a:pt x="8954" y="70976"/>
                    </a:moveTo>
                    <a:cubicBezTo>
                      <a:pt x="5905" y="62308"/>
                      <a:pt x="2953" y="53736"/>
                      <a:pt x="0" y="45068"/>
                    </a:cubicBezTo>
                    <a:cubicBezTo>
                      <a:pt x="14383" y="33066"/>
                      <a:pt x="-4000" y="10206"/>
                      <a:pt x="14859" y="205"/>
                    </a:cubicBezTo>
                    <a:cubicBezTo>
                      <a:pt x="17050" y="-938"/>
                      <a:pt x="25241" y="2967"/>
                      <a:pt x="25527" y="5158"/>
                    </a:cubicBezTo>
                    <a:cubicBezTo>
                      <a:pt x="28861" y="29161"/>
                      <a:pt x="35147" y="54212"/>
                      <a:pt x="8954" y="70881"/>
                    </a:cubicBezTo>
                    <a:close/>
                  </a:path>
                </a:pathLst>
              </a:custGeom>
              <a:solidFill>
                <a:srgbClr val="A7945C"/>
              </a:solidFill>
              <a:ln w="9525" cap="flat">
                <a:noFill/>
                <a:prstDash val="solid"/>
                <a:miter/>
              </a:ln>
            </p:spPr>
            <p:txBody>
              <a:bodyPr rtlCol="0" anchor="ctr"/>
              <a:lstStyle/>
              <a:p>
                <a:endParaRPr lang="en-IN"/>
              </a:p>
            </p:txBody>
          </p:sp>
          <p:sp>
            <p:nvSpPr>
              <p:cNvPr id="520" name="Freeform: Shape 519">
                <a:extLst>
                  <a:ext uri="{FF2B5EF4-FFF2-40B4-BE49-F238E27FC236}">
                    <a16:creationId xmlns:a16="http://schemas.microsoft.com/office/drawing/2014/main" id="{083E17BE-754B-8686-1FFF-58B7F3847402}"/>
                  </a:ext>
                </a:extLst>
              </p:cNvPr>
              <p:cNvSpPr/>
              <p:nvPr/>
            </p:nvSpPr>
            <p:spPr>
              <a:xfrm>
                <a:off x="10011727" y="2817113"/>
                <a:ext cx="79914" cy="75056"/>
              </a:xfrm>
              <a:custGeom>
                <a:avLst/>
                <a:gdLst>
                  <a:gd name="connsiteX0" fmla="*/ 0 w 79914"/>
                  <a:gd name="connsiteY0" fmla="*/ 0 h 75056"/>
                  <a:gd name="connsiteX1" fmla="*/ 79915 w 79914"/>
                  <a:gd name="connsiteY1" fmla="*/ 75057 h 75056"/>
                  <a:gd name="connsiteX2" fmla="*/ 0 w 79914"/>
                  <a:gd name="connsiteY2" fmla="*/ 0 h 75056"/>
                </a:gdLst>
                <a:ahLst/>
                <a:cxnLst>
                  <a:cxn ang="0">
                    <a:pos x="connsiteX0" y="connsiteY0"/>
                  </a:cxn>
                  <a:cxn ang="0">
                    <a:pos x="connsiteX1" y="connsiteY1"/>
                  </a:cxn>
                  <a:cxn ang="0">
                    <a:pos x="connsiteX2" y="connsiteY2"/>
                  </a:cxn>
                </a:cxnLst>
                <a:rect l="l" t="t" r="r" b="b"/>
                <a:pathLst>
                  <a:path w="79914" h="75056">
                    <a:moveTo>
                      <a:pt x="0" y="0"/>
                    </a:moveTo>
                    <a:cubicBezTo>
                      <a:pt x="27909" y="17526"/>
                      <a:pt x="54579" y="36576"/>
                      <a:pt x="79915" y="75057"/>
                    </a:cubicBezTo>
                    <a:cubicBezTo>
                      <a:pt x="36957" y="55435"/>
                      <a:pt x="18384" y="27813"/>
                      <a:pt x="0" y="0"/>
                    </a:cubicBezTo>
                    <a:close/>
                  </a:path>
                </a:pathLst>
              </a:custGeom>
              <a:solidFill>
                <a:srgbClr val="938252"/>
              </a:solidFill>
              <a:ln w="9525" cap="flat">
                <a:noFill/>
                <a:prstDash val="solid"/>
                <a:miter/>
              </a:ln>
            </p:spPr>
            <p:txBody>
              <a:bodyPr rtlCol="0" anchor="ctr"/>
              <a:lstStyle/>
              <a:p>
                <a:endParaRPr lang="en-IN"/>
              </a:p>
            </p:txBody>
          </p:sp>
          <p:sp>
            <p:nvSpPr>
              <p:cNvPr id="521" name="Freeform: Shape 520">
                <a:extLst>
                  <a:ext uri="{FF2B5EF4-FFF2-40B4-BE49-F238E27FC236}">
                    <a16:creationId xmlns:a16="http://schemas.microsoft.com/office/drawing/2014/main" id="{305FB78E-485B-19F8-E09B-057A77A2A77D}"/>
                  </a:ext>
                </a:extLst>
              </p:cNvPr>
              <p:cNvSpPr/>
              <p:nvPr/>
            </p:nvSpPr>
            <p:spPr>
              <a:xfrm>
                <a:off x="9923346" y="3362419"/>
                <a:ext cx="69303" cy="68294"/>
              </a:xfrm>
              <a:custGeom>
                <a:avLst/>
                <a:gdLst>
                  <a:gd name="connsiteX0" fmla="*/ 275 w 69303"/>
                  <a:gd name="connsiteY0" fmla="*/ 0 h 68294"/>
                  <a:gd name="connsiteX1" fmla="*/ 28564 w 69303"/>
                  <a:gd name="connsiteY1" fmla="*/ 20193 h 68294"/>
                  <a:gd name="connsiteX2" fmla="*/ 55996 w 69303"/>
                  <a:gd name="connsiteY2" fmla="*/ 42100 h 68294"/>
                  <a:gd name="connsiteX3" fmla="*/ 56568 w 69303"/>
                  <a:gd name="connsiteY3" fmla="*/ 68294 h 68294"/>
                  <a:gd name="connsiteX4" fmla="*/ 29040 w 69303"/>
                  <a:gd name="connsiteY4" fmla="*/ 58960 h 68294"/>
                  <a:gd name="connsiteX5" fmla="*/ 180 w 69303"/>
                  <a:gd name="connsiteY5" fmla="*/ 0 h 6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03" h="68294">
                    <a:moveTo>
                      <a:pt x="275" y="0"/>
                    </a:moveTo>
                    <a:cubicBezTo>
                      <a:pt x="9705" y="6763"/>
                      <a:pt x="19135" y="13525"/>
                      <a:pt x="28564" y="20193"/>
                    </a:cubicBezTo>
                    <a:cubicBezTo>
                      <a:pt x="33612" y="32575"/>
                      <a:pt x="44662" y="38386"/>
                      <a:pt x="55996" y="42100"/>
                    </a:cubicBezTo>
                    <a:cubicBezTo>
                      <a:pt x="82666" y="50864"/>
                      <a:pt x="61902" y="59531"/>
                      <a:pt x="56568" y="68294"/>
                    </a:cubicBezTo>
                    <a:cubicBezTo>
                      <a:pt x="47424" y="65151"/>
                      <a:pt x="38185" y="62103"/>
                      <a:pt x="29040" y="58960"/>
                    </a:cubicBezTo>
                    <a:cubicBezTo>
                      <a:pt x="31612" y="33338"/>
                      <a:pt x="-2773" y="25718"/>
                      <a:pt x="180" y="0"/>
                    </a:cubicBezTo>
                    <a:close/>
                  </a:path>
                </a:pathLst>
              </a:custGeom>
              <a:solidFill>
                <a:srgbClr val="DFE3EA"/>
              </a:solidFill>
              <a:ln w="9525" cap="flat">
                <a:noFill/>
                <a:prstDash val="solid"/>
                <a:miter/>
              </a:ln>
            </p:spPr>
            <p:txBody>
              <a:bodyPr rtlCol="0" anchor="ctr"/>
              <a:lstStyle/>
              <a:p>
                <a:endParaRPr lang="en-IN"/>
              </a:p>
            </p:txBody>
          </p:sp>
          <p:sp>
            <p:nvSpPr>
              <p:cNvPr id="522" name="Freeform: Shape 521">
                <a:extLst>
                  <a:ext uri="{FF2B5EF4-FFF2-40B4-BE49-F238E27FC236}">
                    <a16:creationId xmlns:a16="http://schemas.microsoft.com/office/drawing/2014/main" id="{FA44C954-A4EB-07EF-41A2-9DBD0F104B90}"/>
                  </a:ext>
                </a:extLst>
              </p:cNvPr>
              <p:cNvSpPr/>
              <p:nvPr/>
            </p:nvSpPr>
            <p:spPr>
              <a:xfrm>
                <a:off x="9837324" y="3385639"/>
                <a:ext cx="85725" cy="39264"/>
              </a:xfrm>
              <a:custGeom>
                <a:avLst/>
                <a:gdLst>
                  <a:gd name="connsiteX0" fmla="*/ 0 w 85725"/>
                  <a:gd name="connsiteY0" fmla="*/ 6593 h 39264"/>
                  <a:gd name="connsiteX1" fmla="*/ 85725 w 85725"/>
                  <a:gd name="connsiteY1" fmla="*/ 39264 h 39264"/>
                  <a:gd name="connsiteX2" fmla="*/ 0 w 85725"/>
                  <a:gd name="connsiteY2" fmla="*/ 6593 h 39264"/>
                </a:gdLst>
                <a:ahLst/>
                <a:cxnLst>
                  <a:cxn ang="0">
                    <a:pos x="connsiteX0" y="connsiteY0"/>
                  </a:cxn>
                  <a:cxn ang="0">
                    <a:pos x="connsiteX1" y="connsiteY1"/>
                  </a:cxn>
                  <a:cxn ang="0">
                    <a:pos x="connsiteX2" y="connsiteY2"/>
                  </a:cxn>
                </a:cxnLst>
                <a:rect l="l" t="t" r="r" b="b"/>
                <a:pathLst>
                  <a:path w="85725" h="39264">
                    <a:moveTo>
                      <a:pt x="0" y="6593"/>
                    </a:moveTo>
                    <a:cubicBezTo>
                      <a:pt x="39529" y="-11123"/>
                      <a:pt x="64484" y="9260"/>
                      <a:pt x="85725" y="39264"/>
                    </a:cubicBezTo>
                    <a:cubicBezTo>
                      <a:pt x="57150" y="28406"/>
                      <a:pt x="28575" y="17547"/>
                      <a:pt x="0" y="6593"/>
                    </a:cubicBezTo>
                    <a:close/>
                  </a:path>
                </a:pathLst>
              </a:custGeom>
              <a:solidFill>
                <a:srgbClr val="DADDE3"/>
              </a:solidFill>
              <a:ln w="9525" cap="flat">
                <a:noFill/>
                <a:prstDash val="solid"/>
                <a:miter/>
              </a:ln>
            </p:spPr>
            <p:txBody>
              <a:bodyPr rtlCol="0" anchor="ctr"/>
              <a:lstStyle/>
              <a:p>
                <a:endParaRPr lang="en-IN"/>
              </a:p>
            </p:txBody>
          </p:sp>
          <p:sp>
            <p:nvSpPr>
              <p:cNvPr id="523" name="Freeform: Shape 522">
                <a:extLst>
                  <a:ext uri="{FF2B5EF4-FFF2-40B4-BE49-F238E27FC236}">
                    <a16:creationId xmlns:a16="http://schemas.microsoft.com/office/drawing/2014/main" id="{BAF0F824-55EF-1765-6D17-68CE052F4260}"/>
                  </a:ext>
                </a:extLst>
              </p:cNvPr>
              <p:cNvSpPr/>
              <p:nvPr/>
            </p:nvSpPr>
            <p:spPr>
              <a:xfrm>
                <a:off x="10316642" y="3687888"/>
                <a:ext cx="33412" cy="67627"/>
              </a:xfrm>
              <a:custGeom>
                <a:avLst/>
                <a:gdLst>
                  <a:gd name="connsiteX0" fmla="*/ 25983 w 33412"/>
                  <a:gd name="connsiteY0" fmla="*/ 13049 h 67627"/>
                  <a:gd name="connsiteX1" fmla="*/ 33413 w 33412"/>
                  <a:gd name="connsiteY1" fmla="*/ 26480 h 67627"/>
                  <a:gd name="connsiteX2" fmla="*/ 27316 w 33412"/>
                  <a:gd name="connsiteY2" fmla="*/ 43053 h 67627"/>
                  <a:gd name="connsiteX3" fmla="*/ 15125 w 33412"/>
                  <a:gd name="connsiteY3" fmla="*/ 67628 h 67627"/>
                  <a:gd name="connsiteX4" fmla="*/ 4838 w 33412"/>
                  <a:gd name="connsiteY4" fmla="*/ 16955 h 67627"/>
                  <a:gd name="connsiteX5" fmla="*/ 9886 w 33412"/>
                  <a:gd name="connsiteY5" fmla="*/ 0 h 67627"/>
                  <a:gd name="connsiteX6" fmla="*/ 26078 w 33412"/>
                  <a:gd name="connsiteY6" fmla="*/ 13049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12" h="67627">
                    <a:moveTo>
                      <a:pt x="25983" y="13049"/>
                    </a:moveTo>
                    <a:cubicBezTo>
                      <a:pt x="28459" y="17526"/>
                      <a:pt x="30936" y="22003"/>
                      <a:pt x="33413" y="26480"/>
                    </a:cubicBezTo>
                    <a:cubicBezTo>
                      <a:pt x="31317" y="32004"/>
                      <a:pt x="29317" y="37529"/>
                      <a:pt x="27316" y="43053"/>
                    </a:cubicBezTo>
                    <a:cubicBezTo>
                      <a:pt x="31889" y="55531"/>
                      <a:pt x="30651" y="65151"/>
                      <a:pt x="15125" y="67628"/>
                    </a:cubicBezTo>
                    <a:cubicBezTo>
                      <a:pt x="-11355" y="55436"/>
                      <a:pt x="5028" y="34481"/>
                      <a:pt x="4838" y="16955"/>
                    </a:cubicBezTo>
                    <a:cubicBezTo>
                      <a:pt x="6552" y="11335"/>
                      <a:pt x="8171" y="5620"/>
                      <a:pt x="9886" y="0"/>
                    </a:cubicBezTo>
                    <a:cubicBezTo>
                      <a:pt x="15315" y="4382"/>
                      <a:pt x="20649" y="8763"/>
                      <a:pt x="26078" y="13049"/>
                    </a:cubicBezTo>
                    <a:close/>
                  </a:path>
                </a:pathLst>
              </a:custGeom>
              <a:solidFill>
                <a:srgbClr val="A7ADB1"/>
              </a:solidFill>
              <a:ln w="9525" cap="flat">
                <a:noFill/>
                <a:prstDash val="solid"/>
                <a:miter/>
              </a:ln>
            </p:spPr>
            <p:txBody>
              <a:bodyPr rtlCol="0" anchor="ctr"/>
              <a:lstStyle/>
              <a:p>
                <a:endParaRPr lang="en-IN"/>
              </a:p>
            </p:txBody>
          </p:sp>
          <p:sp>
            <p:nvSpPr>
              <p:cNvPr id="524" name="Freeform: Shape 523">
                <a:extLst>
                  <a:ext uri="{FF2B5EF4-FFF2-40B4-BE49-F238E27FC236}">
                    <a16:creationId xmlns:a16="http://schemas.microsoft.com/office/drawing/2014/main" id="{85DEE896-FAC6-5D64-4CFD-6F5E819E32EA}"/>
                  </a:ext>
                </a:extLst>
              </p:cNvPr>
              <p:cNvSpPr/>
              <p:nvPr/>
            </p:nvSpPr>
            <p:spPr>
              <a:xfrm>
                <a:off x="9254600" y="2783725"/>
                <a:ext cx="59707" cy="86061"/>
              </a:xfrm>
              <a:custGeom>
                <a:avLst/>
                <a:gdLst>
                  <a:gd name="connsiteX0" fmla="*/ 59707 w 59707"/>
                  <a:gd name="connsiteY0" fmla="*/ 8337 h 86061"/>
                  <a:gd name="connsiteX1" fmla="*/ 20178 w 59707"/>
                  <a:gd name="connsiteY1" fmla="*/ 66725 h 86061"/>
                  <a:gd name="connsiteX2" fmla="*/ 11606 w 59707"/>
                  <a:gd name="connsiteY2" fmla="*/ 86061 h 86061"/>
                  <a:gd name="connsiteX3" fmla="*/ 11415 w 59707"/>
                  <a:gd name="connsiteY3" fmla="*/ 16624 h 86061"/>
                  <a:gd name="connsiteX4" fmla="*/ 59707 w 59707"/>
                  <a:gd name="connsiteY4" fmla="*/ 8337 h 86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07" h="86061">
                    <a:moveTo>
                      <a:pt x="59707" y="8337"/>
                    </a:moveTo>
                    <a:cubicBezTo>
                      <a:pt x="17892" y="8432"/>
                      <a:pt x="5319" y="28340"/>
                      <a:pt x="20178" y="66725"/>
                    </a:cubicBezTo>
                    <a:cubicBezTo>
                      <a:pt x="17321" y="73202"/>
                      <a:pt x="14463" y="79584"/>
                      <a:pt x="11606" y="86061"/>
                    </a:cubicBezTo>
                    <a:cubicBezTo>
                      <a:pt x="-3063" y="62915"/>
                      <a:pt x="-4587" y="38817"/>
                      <a:pt x="11415" y="16624"/>
                    </a:cubicBezTo>
                    <a:cubicBezTo>
                      <a:pt x="23512" y="-140"/>
                      <a:pt x="40657" y="-6522"/>
                      <a:pt x="59707" y="8337"/>
                    </a:cubicBezTo>
                    <a:close/>
                  </a:path>
                </a:pathLst>
              </a:custGeom>
              <a:solidFill>
                <a:srgbClr val="5B4213"/>
              </a:solidFill>
              <a:ln w="9525"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72C31799-AB69-D169-D728-D0B0B7574693}"/>
                  </a:ext>
                </a:extLst>
              </p:cNvPr>
              <p:cNvSpPr/>
              <p:nvPr/>
            </p:nvSpPr>
            <p:spPr>
              <a:xfrm>
                <a:off x="9684924" y="2497454"/>
                <a:ext cx="38876" cy="75600"/>
              </a:xfrm>
              <a:custGeom>
                <a:avLst/>
                <a:gdLst>
                  <a:gd name="connsiteX0" fmla="*/ 0 w 38876"/>
                  <a:gd name="connsiteY0" fmla="*/ 68104 h 75600"/>
                  <a:gd name="connsiteX1" fmla="*/ 18765 w 38876"/>
                  <a:gd name="connsiteY1" fmla="*/ 3524 h 75600"/>
                  <a:gd name="connsiteX2" fmla="*/ 37433 w 38876"/>
                  <a:gd name="connsiteY2" fmla="*/ 0 h 75600"/>
                  <a:gd name="connsiteX3" fmla="*/ 28861 w 38876"/>
                  <a:gd name="connsiteY3" fmla="*/ 58102 h 75600"/>
                  <a:gd name="connsiteX4" fmla="*/ 0 w 38876"/>
                  <a:gd name="connsiteY4" fmla="*/ 68104 h 7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6" h="75600">
                    <a:moveTo>
                      <a:pt x="0" y="68104"/>
                    </a:moveTo>
                    <a:cubicBezTo>
                      <a:pt x="25908" y="52292"/>
                      <a:pt x="20193" y="27242"/>
                      <a:pt x="18765" y="3524"/>
                    </a:cubicBezTo>
                    <a:cubicBezTo>
                      <a:pt x="24955" y="2381"/>
                      <a:pt x="31147" y="1143"/>
                      <a:pt x="37433" y="0"/>
                    </a:cubicBezTo>
                    <a:cubicBezTo>
                      <a:pt x="42768" y="20479"/>
                      <a:pt x="31814" y="38767"/>
                      <a:pt x="28861" y="58102"/>
                    </a:cubicBezTo>
                    <a:cubicBezTo>
                      <a:pt x="26289" y="74867"/>
                      <a:pt x="15716" y="82296"/>
                      <a:pt x="0" y="68104"/>
                    </a:cubicBezTo>
                    <a:close/>
                  </a:path>
                </a:pathLst>
              </a:custGeom>
              <a:solidFill>
                <a:srgbClr val="787E7F"/>
              </a:solidFill>
              <a:ln w="9525"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8870E552-3199-A55C-CB44-42DD702E1E19}"/>
                  </a:ext>
                </a:extLst>
              </p:cNvPr>
              <p:cNvSpPr/>
              <p:nvPr/>
            </p:nvSpPr>
            <p:spPr>
              <a:xfrm>
                <a:off x="9114377" y="3066001"/>
                <a:ext cx="50958" cy="56197"/>
              </a:xfrm>
              <a:custGeom>
                <a:avLst/>
                <a:gdLst>
                  <a:gd name="connsiteX0" fmla="*/ 50959 w 50958"/>
                  <a:gd name="connsiteY0" fmla="*/ 0 h 56197"/>
                  <a:gd name="connsiteX1" fmla="*/ 0 w 50958"/>
                  <a:gd name="connsiteY1" fmla="*/ 56198 h 56197"/>
                  <a:gd name="connsiteX2" fmla="*/ 50959 w 50958"/>
                  <a:gd name="connsiteY2" fmla="*/ 0 h 56197"/>
                </a:gdLst>
                <a:ahLst/>
                <a:cxnLst>
                  <a:cxn ang="0">
                    <a:pos x="connsiteX0" y="connsiteY0"/>
                  </a:cxn>
                  <a:cxn ang="0">
                    <a:pos x="connsiteX1" y="connsiteY1"/>
                  </a:cxn>
                  <a:cxn ang="0">
                    <a:pos x="connsiteX2" y="connsiteY2"/>
                  </a:cxn>
                </a:cxnLst>
                <a:rect l="l" t="t" r="r" b="b"/>
                <a:pathLst>
                  <a:path w="50958" h="56197">
                    <a:moveTo>
                      <a:pt x="50959" y="0"/>
                    </a:moveTo>
                    <a:cubicBezTo>
                      <a:pt x="36195" y="28670"/>
                      <a:pt x="24003" y="47625"/>
                      <a:pt x="0" y="56198"/>
                    </a:cubicBezTo>
                    <a:cubicBezTo>
                      <a:pt x="10573" y="36100"/>
                      <a:pt x="9906" y="7429"/>
                      <a:pt x="50959" y="0"/>
                    </a:cubicBezTo>
                    <a:close/>
                  </a:path>
                </a:pathLst>
              </a:custGeom>
              <a:solidFill>
                <a:srgbClr val="A79448"/>
              </a:solidFill>
              <a:ln w="9525"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B8635663-B26B-B1EC-7E54-53A9383FFAC8}"/>
                  </a:ext>
                </a:extLst>
              </p:cNvPr>
              <p:cNvSpPr/>
              <p:nvPr/>
            </p:nvSpPr>
            <p:spPr>
              <a:xfrm>
                <a:off x="9620610" y="2638068"/>
                <a:ext cx="45835" cy="50933"/>
              </a:xfrm>
              <a:custGeom>
                <a:avLst/>
                <a:gdLst>
                  <a:gd name="connsiteX0" fmla="*/ 45835 w 45835"/>
                  <a:gd name="connsiteY0" fmla="*/ 24073 h 50933"/>
                  <a:gd name="connsiteX1" fmla="*/ 26214 w 45835"/>
                  <a:gd name="connsiteY1" fmla="*/ 50934 h 50933"/>
                  <a:gd name="connsiteX2" fmla="*/ 211 w 45835"/>
                  <a:gd name="connsiteY2" fmla="*/ 3880 h 50933"/>
                  <a:gd name="connsiteX3" fmla="*/ 45835 w 45835"/>
                  <a:gd name="connsiteY3" fmla="*/ 24073 h 50933"/>
                </a:gdLst>
                <a:ahLst/>
                <a:cxnLst>
                  <a:cxn ang="0">
                    <a:pos x="connsiteX0" y="connsiteY0"/>
                  </a:cxn>
                  <a:cxn ang="0">
                    <a:pos x="connsiteX1" y="connsiteY1"/>
                  </a:cxn>
                  <a:cxn ang="0">
                    <a:pos x="connsiteX2" y="connsiteY2"/>
                  </a:cxn>
                  <a:cxn ang="0">
                    <a:pos x="connsiteX3" y="connsiteY3"/>
                  </a:cxn>
                </a:cxnLst>
                <a:rect l="l" t="t" r="r" b="b"/>
                <a:pathLst>
                  <a:path w="45835" h="50933">
                    <a:moveTo>
                      <a:pt x="45835" y="24073"/>
                    </a:moveTo>
                    <a:cubicBezTo>
                      <a:pt x="39263" y="33027"/>
                      <a:pt x="32691" y="41980"/>
                      <a:pt x="26214" y="50934"/>
                    </a:cubicBezTo>
                    <a:cubicBezTo>
                      <a:pt x="7259" y="40933"/>
                      <a:pt x="-1504" y="25312"/>
                      <a:pt x="211" y="3880"/>
                    </a:cubicBezTo>
                    <a:cubicBezTo>
                      <a:pt x="24404" y="-9740"/>
                      <a:pt x="31071" y="16263"/>
                      <a:pt x="45835" y="24073"/>
                    </a:cubicBezTo>
                    <a:close/>
                  </a:path>
                </a:pathLst>
              </a:custGeom>
              <a:solidFill>
                <a:srgbClr val="E0E6E7"/>
              </a:solidFill>
              <a:ln w="9525" cap="flat">
                <a:noFill/>
                <a:prstDash val="solid"/>
                <a:miter/>
              </a:ln>
            </p:spPr>
            <p:txBody>
              <a:bodyPr rtlCol="0" anchor="ctr"/>
              <a:lstStyle/>
              <a:p>
                <a:endParaRPr lang="en-IN"/>
              </a:p>
            </p:txBody>
          </p:sp>
          <p:sp>
            <p:nvSpPr>
              <p:cNvPr id="528" name="Freeform: Shape 527">
                <a:extLst>
                  <a:ext uri="{FF2B5EF4-FFF2-40B4-BE49-F238E27FC236}">
                    <a16:creationId xmlns:a16="http://schemas.microsoft.com/office/drawing/2014/main" id="{5132621C-C534-0E6B-0610-989C5709841E}"/>
                  </a:ext>
                </a:extLst>
              </p:cNvPr>
              <p:cNvSpPr/>
              <p:nvPr/>
            </p:nvSpPr>
            <p:spPr>
              <a:xfrm>
                <a:off x="9401937" y="2820604"/>
                <a:ext cx="95250" cy="25261"/>
              </a:xfrm>
              <a:custGeom>
                <a:avLst/>
                <a:gdLst>
                  <a:gd name="connsiteX0" fmla="*/ 0 w 95250"/>
                  <a:gd name="connsiteY0" fmla="*/ 12606 h 25261"/>
                  <a:gd name="connsiteX1" fmla="*/ 95250 w 95250"/>
                  <a:gd name="connsiteY1" fmla="*/ 1557 h 25261"/>
                  <a:gd name="connsiteX2" fmla="*/ 0 w 95250"/>
                  <a:gd name="connsiteY2" fmla="*/ 12606 h 25261"/>
                </a:gdLst>
                <a:ahLst/>
                <a:cxnLst>
                  <a:cxn ang="0">
                    <a:pos x="connsiteX0" y="connsiteY0"/>
                  </a:cxn>
                  <a:cxn ang="0">
                    <a:pos x="connsiteX1" y="connsiteY1"/>
                  </a:cxn>
                  <a:cxn ang="0">
                    <a:pos x="connsiteX2" y="connsiteY2"/>
                  </a:cxn>
                </a:cxnLst>
                <a:rect l="l" t="t" r="r" b="b"/>
                <a:pathLst>
                  <a:path w="95250" h="25261">
                    <a:moveTo>
                      <a:pt x="0" y="12606"/>
                    </a:moveTo>
                    <a:cubicBezTo>
                      <a:pt x="32766" y="17559"/>
                      <a:pt x="62198" y="-6158"/>
                      <a:pt x="95250" y="1557"/>
                    </a:cubicBezTo>
                    <a:cubicBezTo>
                      <a:pt x="65437" y="22322"/>
                      <a:pt x="34957" y="36895"/>
                      <a:pt x="0" y="12606"/>
                    </a:cubicBezTo>
                    <a:close/>
                  </a:path>
                </a:pathLst>
              </a:custGeom>
              <a:solidFill>
                <a:srgbClr val="6E694A"/>
              </a:solidFill>
              <a:ln w="9525" cap="flat">
                <a:noFill/>
                <a:prstDash val="solid"/>
                <a:miter/>
              </a:ln>
            </p:spPr>
            <p:txBody>
              <a:bodyPr rtlCol="0" anchor="ctr"/>
              <a:lstStyle/>
              <a:p>
                <a:endParaRPr lang="en-IN"/>
              </a:p>
            </p:txBody>
          </p:sp>
          <p:sp>
            <p:nvSpPr>
              <p:cNvPr id="529" name="Freeform: Shape 528">
                <a:extLst>
                  <a:ext uri="{FF2B5EF4-FFF2-40B4-BE49-F238E27FC236}">
                    <a16:creationId xmlns:a16="http://schemas.microsoft.com/office/drawing/2014/main" id="{432C5BEC-3808-0677-CF5B-965B93327C65}"/>
                  </a:ext>
                </a:extLst>
              </p:cNvPr>
              <p:cNvSpPr/>
              <p:nvPr/>
            </p:nvSpPr>
            <p:spPr>
              <a:xfrm>
                <a:off x="10115169" y="2734055"/>
                <a:ext cx="59149" cy="38575"/>
              </a:xfrm>
              <a:custGeom>
                <a:avLst/>
                <a:gdLst>
                  <a:gd name="connsiteX0" fmla="*/ 15716 w 59149"/>
                  <a:gd name="connsiteY0" fmla="*/ 0 h 38575"/>
                  <a:gd name="connsiteX1" fmla="*/ 59150 w 59149"/>
                  <a:gd name="connsiteY1" fmla="*/ 14383 h 38575"/>
                  <a:gd name="connsiteX2" fmla="*/ 0 w 59149"/>
                  <a:gd name="connsiteY2" fmla="*/ 0 h 38575"/>
                  <a:gd name="connsiteX3" fmla="*/ 15621 w 59149"/>
                  <a:gd name="connsiteY3" fmla="*/ 0 h 38575"/>
                </a:gdLst>
                <a:ahLst/>
                <a:cxnLst>
                  <a:cxn ang="0">
                    <a:pos x="connsiteX0" y="connsiteY0"/>
                  </a:cxn>
                  <a:cxn ang="0">
                    <a:pos x="connsiteX1" y="connsiteY1"/>
                  </a:cxn>
                  <a:cxn ang="0">
                    <a:pos x="connsiteX2" y="connsiteY2"/>
                  </a:cxn>
                  <a:cxn ang="0">
                    <a:pos x="connsiteX3" y="connsiteY3"/>
                  </a:cxn>
                </a:cxnLst>
                <a:rect l="l" t="t" r="r" b="b"/>
                <a:pathLst>
                  <a:path w="59149" h="38575">
                    <a:moveTo>
                      <a:pt x="15716" y="0"/>
                    </a:moveTo>
                    <a:cubicBezTo>
                      <a:pt x="19145" y="31337"/>
                      <a:pt x="41053" y="16859"/>
                      <a:pt x="59150" y="14383"/>
                    </a:cubicBezTo>
                    <a:cubicBezTo>
                      <a:pt x="27622" y="50102"/>
                      <a:pt x="17050" y="47054"/>
                      <a:pt x="0" y="0"/>
                    </a:cubicBezTo>
                    <a:cubicBezTo>
                      <a:pt x="5239" y="0"/>
                      <a:pt x="10382" y="0"/>
                      <a:pt x="15621" y="0"/>
                    </a:cubicBezTo>
                    <a:close/>
                  </a:path>
                </a:pathLst>
              </a:custGeom>
              <a:solidFill>
                <a:srgbClr val="8C6B1C"/>
              </a:solidFill>
              <a:ln w="9525" cap="flat">
                <a:noFill/>
                <a:prstDash val="solid"/>
                <a:miter/>
              </a:ln>
            </p:spPr>
            <p:txBody>
              <a:bodyPr rtlCol="0" anchor="ctr"/>
              <a:lstStyle/>
              <a:p>
                <a:endParaRPr lang="en-IN"/>
              </a:p>
            </p:txBody>
          </p:sp>
          <p:sp>
            <p:nvSpPr>
              <p:cNvPr id="530" name="Freeform: Shape 529">
                <a:extLst>
                  <a:ext uri="{FF2B5EF4-FFF2-40B4-BE49-F238E27FC236}">
                    <a16:creationId xmlns:a16="http://schemas.microsoft.com/office/drawing/2014/main" id="{5D059E1F-B203-CCBC-5E79-BA99F8A8144E}"/>
                  </a:ext>
                </a:extLst>
              </p:cNvPr>
              <p:cNvSpPr/>
              <p:nvPr/>
            </p:nvSpPr>
            <p:spPr>
              <a:xfrm>
                <a:off x="9523761" y="2709671"/>
                <a:ext cx="40447" cy="97250"/>
              </a:xfrm>
              <a:custGeom>
                <a:avLst/>
                <a:gdLst>
                  <a:gd name="connsiteX0" fmla="*/ 0 w 40447"/>
                  <a:gd name="connsiteY0" fmla="*/ 97250 h 97250"/>
                  <a:gd name="connsiteX1" fmla="*/ 40386 w 40447"/>
                  <a:gd name="connsiteY1" fmla="*/ 0 h 97250"/>
                  <a:gd name="connsiteX2" fmla="*/ 0 w 40447"/>
                  <a:gd name="connsiteY2" fmla="*/ 97250 h 97250"/>
                </a:gdLst>
                <a:ahLst/>
                <a:cxnLst>
                  <a:cxn ang="0">
                    <a:pos x="connsiteX0" y="connsiteY0"/>
                  </a:cxn>
                  <a:cxn ang="0">
                    <a:pos x="connsiteX1" y="connsiteY1"/>
                  </a:cxn>
                  <a:cxn ang="0">
                    <a:pos x="connsiteX2" y="connsiteY2"/>
                  </a:cxn>
                </a:cxnLst>
                <a:rect l="l" t="t" r="r" b="b"/>
                <a:pathLst>
                  <a:path w="40447" h="97250">
                    <a:moveTo>
                      <a:pt x="0" y="97250"/>
                    </a:moveTo>
                    <a:cubicBezTo>
                      <a:pt x="7811" y="62484"/>
                      <a:pt x="19621" y="29337"/>
                      <a:pt x="40386" y="0"/>
                    </a:cubicBezTo>
                    <a:cubicBezTo>
                      <a:pt x="41624" y="38576"/>
                      <a:pt x="24003" y="69247"/>
                      <a:pt x="0" y="97250"/>
                    </a:cubicBezTo>
                    <a:close/>
                  </a:path>
                </a:pathLst>
              </a:custGeom>
              <a:solidFill>
                <a:srgbClr val="6E694A"/>
              </a:solidFill>
              <a:ln w="9525"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521A03E8-0AAC-796F-5C48-97ED33F505B5}"/>
                  </a:ext>
                </a:extLst>
              </p:cNvPr>
              <p:cNvSpPr/>
              <p:nvPr/>
            </p:nvSpPr>
            <p:spPr>
              <a:xfrm>
                <a:off x="9667779" y="2801016"/>
                <a:ext cx="30583" cy="79261"/>
              </a:xfrm>
              <a:custGeom>
                <a:avLst/>
                <a:gdLst>
                  <a:gd name="connsiteX0" fmla="*/ 667 w 30583"/>
                  <a:gd name="connsiteY0" fmla="*/ 78677 h 79261"/>
                  <a:gd name="connsiteX1" fmla="*/ 0 w 30583"/>
                  <a:gd name="connsiteY1" fmla="*/ 22098 h 79261"/>
                  <a:gd name="connsiteX2" fmla="*/ 10573 w 30583"/>
                  <a:gd name="connsiteY2" fmla="*/ 0 h 79261"/>
                  <a:gd name="connsiteX3" fmla="*/ 28956 w 30583"/>
                  <a:gd name="connsiteY3" fmla="*/ 37338 h 79261"/>
                  <a:gd name="connsiteX4" fmla="*/ 26956 w 30583"/>
                  <a:gd name="connsiteY4" fmla="*/ 53245 h 79261"/>
                  <a:gd name="connsiteX5" fmla="*/ 18193 w 30583"/>
                  <a:gd name="connsiteY5" fmla="*/ 70390 h 79261"/>
                  <a:gd name="connsiteX6" fmla="*/ 571 w 30583"/>
                  <a:gd name="connsiteY6" fmla="*/ 78677 h 7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83" h="79261">
                    <a:moveTo>
                      <a:pt x="667" y="78677"/>
                    </a:moveTo>
                    <a:cubicBezTo>
                      <a:pt x="-3905" y="59817"/>
                      <a:pt x="24479" y="40672"/>
                      <a:pt x="0" y="22098"/>
                    </a:cubicBezTo>
                    <a:cubicBezTo>
                      <a:pt x="3524" y="14764"/>
                      <a:pt x="7048" y="7429"/>
                      <a:pt x="10573" y="0"/>
                    </a:cubicBezTo>
                    <a:cubicBezTo>
                      <a:pt x="16669" y="12478"/>
                      <a:pt x="22860" y="24860"/>
                      <a:pt x="28956" y="37338"/>
                    </a:cubicBezTo>
                    <a:cubicBezTo>
                      <a:pt x="31623" y="43053"/>
                      <a:pt x="31052" y="48387"/>
                      <a:pt x="26956" y="53245"/>
                    </a:cubicBezTo>
                    <a:cubicBezTo>
                      <a:pt x="13907" y="53816"/>
                      <a:pt x="17716" y="62960"/>
                      <a:pt x="18193" y="70390"/>
                    </a:cubicBezTo>
                    <a:cubicBezTo>
                      <a:pt x="14192" y="77057"/>
                      <a:pt x="8763" y="80772"/>
                      <a:pt x="571" y="78677"/>
                    </a:cubicBezTo>
                    <a:close/>
                  </a:path>
                </a:pathLst>
              </a:custGeom>
              <a:solidFill>
                <a:srgbClr val="6C6746"/>
              </a:solidFill>
              <a:ln w="9525"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659C57DF-C5B7-1221-A080-979A4EAFED2F}"/>
                  </a:ext>
                </a:extLst>
              </p:cNvPr>
              <p:cNvSpPr/>
              <p:nvPr/>
            </p:nvSpPr>
            <p:spPr>
              <a:xfrm>
                <a:off x="9620510" y="2610516"/>
                <a:ext cx="65556" cy="51625"/>
              </a:xfrm>
              <a:custGeom>
                <a:avLst/>
                <a:gdLst>
                  <a:gd name="connsiteX0" fmla="*/ 45935 w 65556"/>
                  <a:gd name="connsiteY0" fmla="*/ 51626 h 51625"/>
                  <a:gd name="connsiteX1" fmla="*/ 311 w 65556"/>
                  <a:gd name="connsiteY1" fmla="*/ 31432 h 51625"/>
                  <a:gd name="connsiteX2" fmla="*/ 24695 w 65556"/>
                  <a:gd name="connsiteY2" fmla="*/ 0 h 51625"/>
                  <a:gd name="connsiteX3" fmla="*/ 65557 w 65556"/>
                  <a:gd name="connsiteY3" fmla="*/ 49625 h 51625"/>
                  <a:gd name="connsiteX4" fmla="*/ 45935 w 65556"/>
                  <a:gd name="connsiteY4" fmla="*/ 51626 h 51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56" h="51625">
                    <a:moveTo>
                      <a:pt x="45935" y="51626"/>
                    </a:moveTo>
                    <a:cubicBezTo>
                      <a:pt x="30695" y="44863"/>
                      <a:pt x="15550" y="38195"/>
                      <a:pt x="311" y="31432"/>
                    </a:cubicBezTo>
                    <a:cubicBezTo>
                      <a:pt x="-2642" y="12382"/>
                      <a:pt x="16217" y="10287"/>
                      <a:pt x="24695" y="0"/>
                    </a:cubicBezTo>
                    <a:cubicBezTo>
                      <a:pt x="17742" y="33433"/>
                      <a:pt x="47936" y="36385"/>
                      <a:pt x="65557" y="49625"/>
                    </a:cubicBezTo>
                    <a:cubicBezTo>
                      <a:pt x="58984" y="50292"/>
                      <a:pt x="52507" y="50959"/>
                      <a:pt x="45935" y="51626"/>
                    </a:cubicBezTo>
                    <a:close/>
                  </a:path>
                </a:pathLst>
              </a:custGeom>
              <a:solidFill>
                <a:srgbClr val="919297"/>
              </a:solidFill>
              <a:ln w="9525" cap="flat">
                <a:noFill/>
                <a:prstDash val="solid"/>
                <a:miter/>
              </a:ln>
            </p:spPr>
            <p:txBody>
              <a:bodyPr rtlCol="0" anchor="ctr"/>
              <a:lstStyle/>
              <a:p>
                <a:endParaRPr lang="en-IN"/>
              </a:p>
            </p:txBody>
          </p:sp>
          <p:sp>
            <p:nvSpPr>
              <p:cNvPr id="533" name="Freeform: Shape 532">
                <a:extLst>
                  <a:ext uri="{FF2B5EF4-FFF2-40B4-BE49-F238E27FC236}">
                    <a16:creationId xmlns:a16="http://schemas.microsoft.com/office/drawing/2014/main" id="{26141765-19D1-2400-F80B-17A5F573AF58}"/>
                  </a:ext>
                </a:extLst>
              </p:cNvPr>
              <p:cNvSpPr/>
              <p:nvPr/>
            </p:nvSpPr>
            <p:spPr>
              <a:xfrm>
                <a:off x="10697635" y="3565302"/>
                <a:ext cx="24942" cy="63245"/>
              </a:xfrm>
              <a:custGeom>
                <a:avLst/>
                <a:gdLst>
                  <a:gd name="connsiteX0" fmla="*/ 4654 w 24942"/>
                  <a:gd name="connsiteY0" fmla="*/ 23336 h 63245"/>
                  <a:gd name="connsiteX1" fmla="*/ 16751 w 24942"/>
                  <a:gd name="connsiteY1" fmla="*/ 0 h 63245"/>
                  <a:gd name="connsiteX2" fmla="*/ 24942 w 24942"/>
                  <a:gd name="connsiteY2" fmla="*/ 1715 h 63245"/>
                  <a:gd name="connsiteX3" fmla="*/ 16656 w 24942"/>
                  <a:gd name="connsiteY3" fmla="*/ 62389 h 63245"/>
                  <a:gd name="connsiteX4" fmla="*/ 15989 w 24942"/>
                  <a:gd name="connsiteY4" fmla="*/ 63246 h 63245"/>
                  <a:gd name="connsiteX5" fmla="*/ 4654 w 24942"/>
                  <a:gd name="connsiteY5" fmla="*/ 23336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 h="63245">
                    <a:moveTo>
                      <a:pt x="4654" y="23336"/>
                    </a:moveTo>
                    <a:cubicBezTo>
                      <a:pt x="8655" y="15526"/>
                      <a:pt x="12655" y="7811"/>
                      <a:pt x="16751" y="0"/>
                    </a:cubicBezTo>
                    <a:cubicBezTo>
                      <a:pt x="19513" y="571"/>
                      <a:pt x="22276" y="1143"/>
                      <a:pt x="24942" y="1715"/>
                    </a:cubicBezTo>
                    <a:cubicBezTo>
                      <a:pt x="22180" y="21908"/>
                      <a:pt x="19418" y="42196"/>
                      <a:pt x="16656" y="62389"/>
                    </a:cubicBezTo>
                    <a:cubicBezTo>
                      <a:pt x="16656" y="62389"/>
                      <a:pt x="15989" y="63246"/>
                      <a:pt x="15989" y="63246"/>
                    </a:cubicBezTo>
                    <a:cubicBezTo>
                      <a:pt x="-10681" y="56388"/>
                      <a:pt x="3892" y="37909"/>
                      <a:pt x="4654" y="23336"/>
                    </a:cubicBezTo>
                    <a:close/>
                  </a:path>
                </a:pathLst>
              </a:custGeom>
              <a:solidFill>
                <a:srgbClr val="D0AC57"/>
              </a:solidFill>
              <a:ln w="9525" cap="flat">
                <a:noFill/>
                <a:prstDash val="solid"/>
                <a:miter/>
              </a:ln>
            </p:spPr>
            <p:txBody>
              <a:bodyPr rtlCol="0" anchor="ctr"/>
              <a:lstStyle/>
              <a:p>
                <a:endParaRPr lang="en-IN"/>
              </a:p>
            </p:txBody>
          </p:sp>
          <p:sp>
            <p:nvSpPr>
              <p:cNvPr id="534" name="Freeform: Shape 533">
                <a:extLst>
                  <a:ext uri="{FF2B5EF4-FFF2-40B4-BE49-F238E27FC236}">
                    <a16:creationId xmlns:a16="http://schemas.microsoft.com/office/drawing/2014/main" id="{413D33B9-F02E-6871-F9D9-F54507283347}"/>
                  </a:ext>
                </a:extLst>
              </p:cNvPr>
              <p:cNvSpPr/>
              <p:nvPr/>
            </p:nvSpPr>
            <p:spPr>
              <a:xfrm>
                <a:off x="9086183" y="2887122"/>
                <a:ext cx="28670" cy="58102"/>
              </a:xfrm>
              <a:custGeom>
                <a:avLst/>
                <a:gdLst>
                  <a:gd name="connsiteX0" fmla="*/ 28670 w 28670"/>
                  <a:gd name="connsiteY0" fmla="*/ 10477 h 58102"/>
                  <a:gd name="connsiteX1" fmla="*/ 0 w 28670"/>
                  <a:gd name="connsiteY1" fmla="*/ 58102 h 58102"/>
                  <a:gd name="connsiteX2" fmla="*/ 381 w 28670"/>
                  <a:gd name="connsiteY2" fmla="*/ 0 h 58102"/>
                  <a:gd name="connsiteX3" fmla="*/ 28670 w 28670"/>
                  <a:gd name="connsiteY3" fmla="*/ 10382 h 58102"/>
                </a:gdLst>
                <a:ahLst/>
                <a:cxnLst>
                  <a:cxn ang="0">
                    <a:pos x="connsiteX0" y="connsiteY0"/>
                  </a:cxn>
                  <a:cxn ang="0">
                    <a:pos x="connsiteX1" y="connsiteY1"/>
                  </a:cxn>
                  <a:cxn ang="0">
                    <a:pos x="connsiteX2" y="connsiteY2"/>
                  </a:cxn>
                  <a:cxn ang="0">
                    <a:pos x="connsiteX3" y="connsiteY3"/>
                  </a:cxn>
                </a:cxnLst>
                <a:rect l="l" t="t" r="r" b="b"/>
                <a:pathLst>
                  <a:path w="28670" h="58102">
                    <a:moveTo>
                      <a:pt x="28670" y="10477"/>
                    </a:moveTo>
                    <a:cubicBezTo>
                      <a:pt x="9906" y="20860"/>
                      <a:pt x="23241" y="50483"/>
                      <a:pt x="0" y="58102"/>
                    </a:cubicBezTo>
                    <a:cubicBezTo>
                      <a:pt x="95" y="38767"/>
                      <a:pt x="286" y="19431"/>
                      <a:pt x="381" y="0"/>
                    </a:cubicBezTo>
                    <a:cubicBezTo>
                      <a:pt x="10287" y="2000"/>
                      <a:pt x="22289" y="-1333"/>
                      <a:pt x="28670" y="10382"/>
                    </a:cubicBezTo>
                    <a:close/>
                  </a:path>
                </a:pathLst>
              </a:custGeom>
              <a:solidFill>
                <a:srgbClr val="5E4718"/>
              </a:solidFill>
              <a:ln w="9525" cap="flat">
                <a:noFill/>
                <a:prstDash val="solid"/>
                <a:miter/>
              </a:ln>
            </p:spPr>
            <p:txBody>
              <a:bodyPr rtlCol="0" anchor="ctr"/>
              <a:lstStyle/>
              <a:p>
                <a:endParaRPr lang="en-IN"/>
              </a:p>
            </p:txBody>
          </p:sp>
          <p:sp>
            <p:nvSpPr>
              <p:cNvPr id="535" name="Freeform: Shape 534">
                <a:extLst>
                  <a:ext uri="{FF2B5EF4-FFF2-40B4-BE49-F238E27FC236}">
                    <a16:creationId xmlns:a16="http://schemas.microsoft.com/office/drawing/2014/main" id="{7AC7A6AC-C721-DCDB-6240-C2175AA154B5}"/>
                  </a:ext>
                </a:extLst>
              </p:cNvPr>
              <p:cNvSpPr/>
              <p:nvPr/>
            </p:nvSpPr>
            <p:spPr>
              <a:xfrm>
                <a:off x="10198322" y="2714450"/>
                <a:ext cx="47217" cy="32943"/>
              </a:xfrm>
              <a:custGeom>
                <a:avLst/>
                <a:gdLst>
                  <a:gd name="connsiteX0" fmla="*/ 571 w 47217"/>
                  <a:gd name="connsiteY0" fmla="*/ 10747 h 32943"/>
                  <a:gd name="connsiteX1" fmla="*/ 43529 w 47217"/>
                  <a:gd name="connsiteY1" fmla="*/ 4174 h 32943"/>
                  <a:gd name="connsiteX2" fmla="*/ 38862 w 47217"/>
                  <a:gd name="connsiteY2" fmla="*/ 31702 h 32943"/>
                  <a:gd name="connsiteX3" fmla="*/ 39529 w 47217"/>
                  <a:gd name="connsiteY3" fmla="*/ 31035 h 32943"/>
                  <a:gd name="connsiteX4" fmla="*/ 0 w 47217"/>
                  <a:gd name="connsiteY4" fmla="*/ 9985 h 32943"/>
                  <a:gd name="connsiteX5" fmla="*/ 476 w 47217"/>
                  <a:gd name="connsiteY5" fmla="*/ 10747 h 3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17" h="32943">
                    <a:moveTo>
                      <a:pt x="571" y="10747"/>
                    </a:moveTo>
                    <a:cubicBezTo>
                      <a:pt x="13525" y="-588"/>
                      <a:pt x="30670" y="-3255"/>
                      <a:pt x="43529" y="4174"/>
                    </a:cubicBezTo>
                    <a:cubicBezTo>
                      <a:pt x="55245" y="10842"/>
                      <a:pt x="34957" y="21129"/>
                      <a:pt x="38862" y="31702"/>
                    </a:cubicBezTo>
                    <a:cubicBezTo>
                      <a:pt x="38862" y="31702"/>
                      <a:pt x="39529" y="31035"/>
                      <a:pt x="39529" y="31035"/>
                    </a:cubicBezTo>
                    <a:cubicBezTo>
                      <a:pt x="17716" y="40179"/>
                      <a:pt x="14954" y="13699"/>
                      <a:pt x="0" y="9985"/>
                    </a:cubicBezTo>
                    <a:cubicBezTo>
                      <a:pt x="0" y="9985"/>
                      <a:pt x="476" y="10747"/>
                      <a:pt x="476" y="10747"/>
                    </a:cubicBezTo>
                    <a:close/>
                  </a:path>
                </a:pathLst>
              </a:custGeom>
              <a:solidFill>
                <a:srgbClr val="CEAF78"/>
              </a:solidFill>
              <a:ln w="9525" cap="flat">
                <a:noFill/>
                <a:prstDash val="solid"/>
                <a:miter/>
              </a:ln>
            </p:spPr>
            <p:txBody>
              <a:bodyPr rtlCol="0" anchor="ctr"/>
              <a:lstStyle/>
              <a:p>
                <a:endParaRPr lang="en-IN"/>
              </a:p>
            </p:txBody>
          </p:sp>
          <p:sp>
            <p:nvSpPr>
              <p:cNvPr id="536" name="Freeform: Shape 535">
                <a:extLst>
                  <a:ext uri="{FF2B5EF4-FFF2-40B4-BE49-F238E27FC236}">
                    <a16:creationId xmlns:a16="http://schemas.microsoft.com/office/drawing/2014/main" id="{D4F449B1-A8F3-17D5-5887-8B1D9E0BE53C}"/>
                  </a:ext>
                </a:extLst>
              </p:cNvPr>
              <p:cNvSpPr/>
              <p:nvPr/>
            </p:nvSpPr>
            <p:spPr>
              <a:xfrm>
                <a:off x="9780254" y="3209771"/>
                <a:ext cx="37219" cy="30538"/>
              </a:xfrm>
              <a:custGeom>
                <a:avLst/>
                <a:gdLst>
                  <a:gd name="connsiteX0" fmla="*/ 16 w 37219"/>
                  <a:gd name="connsiteY0" fmla="*/ 1963 h 30538"/>
                  <a:gd name="connsiteX1" fmla="*/ 37163 w 37219"/>
                  <a:gd name="connsiteY1" fmla="*/ 30538 h 30538"/>
                  <a:gd name="connsiteX2" fmla="*/ 16 w 37219"/>
                  <a:gd name="connsiteY2" fmla="*/ 1963 h 30538"/>
                </a:gdLst>
                <a:ahLst/>
                <a:cxnLst>
                  <a:cxn ang="0">
                    <a:pos x="connsiteX0" y="connsiteY0"/>
                  </a:cxn>
                  <a:cxn ang="0">
                    <a:pos x="connsiteX1" y="connsiteY1"/>
                  </a:cxn>
                  <a:cxn ang="0">
                    <a:pos x="connsiteX2" y="connsiteY2"/>
                  </a:cxn>
                </a:cxnLst>
                <a:rect l="l" t="t" r="r" b="b"/>
                <a:pathLst>
                  <a:path w="37219" h="30538">
                    <a:moveTo>
                      <a:pt x="16" y="1963"/>
                    </a:moveTo>
                    <a:cubicBezTo>
                      <a:pt x="24495" y="-4133"/>
                      <a:pt x="38211" y="3582"/>
                      <a:pt x="37163" y="30538"/>
                    </a:cubicBezTo>
                    <a:cubicBezTo>
                      <a:pt x="26400" y="18918"/>
                      <a:pt x="-746" y="28538"/>
                      <a:pt x="16" y="1963"/>
                    </a:cubicBezTo>
                    <a:close/>
                  </a:path>
                </a:pathLst>
              </a:custGeom>
              <a:solidFill>
                <a:srgbClr val="DEE3EA"/>
              </a:solidFill>
              <a:ln w="9525" cap="flat">
                <a:noFill/>
                <a:prstDash val="solid"/>
                <a:miter/>
              </a:ln>
            </p:spPr>
            <p:txBody>
              <a:bodyPr rtlCol="0" anchor="ctr"/>
              <a:lstStyle/>
              <a:p>
                <a:endParaRPr lang="en-IN"/>
              </a:p>
            </p:txBody>
          </p:sp>
          <p:sp>
            <p:nvSpPr>
              <p:cNvPr id="537" name="Freeform: Shape 536">
                <a:extLst>
                  <a:ext uri="{FF2B5EF4-FFF2-40B4-BE49-F238E27FC236}">
                    <a16:creationId xmlns:a16="http://schemas.microsoft.com/office/drawing/2014/main" id="{EC69AFBE-968F-28FB-E03E-D1119E69E677}"/>
                  </a:ext>
                </a:extLst>
              </p:cNvPr>
              <p:cNvSpPr/>
              <p:nvPr/>
            </p:nvSpPr>
            <p:spPr>
              <a:xfrm>
                <a:off x="10651425" y="3553110"/>
                <a:ext cx="22242" cy="47148"/>
              </a:xfrm>
              <a:custGeom>
                <a:avLst/>
                <a:gdLst>
                  <a:gd name="connsiteX0" fmla="*/ 20861 w 22242"/>
                  <a:gd name="connsiteY0" fmla="*/ 0 h 47148"/>
                  <a:gd name="connsiteX1" fmla="*/ 1049 w 22242"/>
                  <a:gd name="connsiteY1" fmla="*/ 47149 h 47148"/>
                  <a:gd name="connsiteX2" fmla="*/ 20861 w 22242"/>
                  <a:gd name="connsiteY2" fmla="*/ 0 h 47148"/>
                </a:gdLst>
                <a:ahLst/>
                <a:cxnLst>
                  <a:cxn ang="0">
                    <a:pos x="connsiteX0" y="connsiteY0"/>
                  </a:cxn>
                  <a:cxn ang="0">
                    <a:pos x="connsiteX1" y="connsiteY1"/>
                  </a:cxn>
                  <a:cxn ang="0">
                    <a:pos x="connsiteX2" y="connsiteY2"/>
                  </a:cxn>
                </a:cxnLst>
                <a:rect l="l" t="t" r="r" b="b"/>
                <a:pathLst>
                  <a:path w="22242" h="47148">
                    <a:moveTo>
                      <a:pt x="20861" y="0"/>
                    </a:moveTo>
                    <a:cubicBezTo>
                      <a:pt x="25813" y="24098"/>
                      <a:pt x="17051" y="35052"/>
                      <a:pt x="1049" y="47149"/>
                    </a:cubicBezTo>
                    <a:cubicBezTo>
                      <a:pt x="-2285" y="26765"/>
                      <a:pt x="1811" y="13525"/>
                      <a:pt x="20861" y="0"/>
                    </a:cubicBezTo>
                    <a:close/>
                  </a:path>
                </a:pathLst>
              </a:custGeom>
              <a:solidFill>
                <a:srgbClr val="81784C"/>
              </a:solidFill>
              <a:ln w="9525"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ED5A2318-D0DA-1B58-09FF-B458CAB5A40B}"/>
                  </a:ext>
                </a:extLst>
              </p:cNvPr>
              <p:cNvSpPr/>
              <p:nvPr/>
            </p:nvSpPr>
            <p:spPr>
              <a:xfrm>
                <a:off x="10304811" y="3704748"/>
                <a:ext cx="31568" cy="68675"/>
              </a:xfrm>
              <a:custGeom>
                <a:avLst/>
                <a:gdLst>
                  <a:gd name="connsiteX0" fmla="*/ 16669 w 31568"/>
                  <a:gd name="connsiteY0" fmla="*/ 95 h 68675"/>
                  <a:gd name="connsiteX1" fmla="*/ 25908 w 31568"/>
                  <a:gd name="connsiteY1" fmla="*/ 49244 h 68675"/>
                  <a:gd name="connsiteX2" fmla="*/ 21431 w 31568"/>
                  <a:gd name="connsiteY2" fmla="*/ 68675 h 68675"/>
                  <a:gd name="connsiteX3" fmla="*/ 0 w 31568"/>
                  <a:gd name="connsiteY3" fmla="*/ 37814 h 68675"/>
                  <a:gd name="connsiteX4" fmla="*/ 0 w 31568"/>
                  <a:gd name="connsiteY4" fmla="*/ 28099 h 68675"/>
                  <a:gd name="connsiteX5" fmla="*/ 16573 w 31568"/>
                  <a:gd name="connsiteY5" fmla="*/ 0 h 6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8" h="68675">
                    <a:moveTo>
                      <a:pt x="16669" y="95"/>
                    </a:moveTo>
                    <a:cubicBezTo>
                      <a:pt x="22289" y="16002"/>
                      <a:pt x="11430" y="35052"/>
                      <a:pt x="25908" y="49244"/>
                    </a:cubicBezTo>
                    <a:cubicBezTo>
                      <a:pt x="36290" y="58483"/>
                      <a:pt x="30956" y="64103"/>
                      <a:pt x="21431" y="68675"/>
                    </a:cubicBezTo>
                    <a:cubicBezTo>
                      <a:pt x="3524" y="65818"/>
                      <a:pt x="7430" y="47911"/>
                      <a:pt x="0" y="37814"/>
                    </a:cubicBezTo>
                    <a:cubicBezTo>
                      <a:pt x="0" y="34576"/>
                      <a:pt x="0" y="31337"/>
                      <a:pt x="0" y="28099"/>
                    </a:cubicBezTo>
                    <a:cubicBezTo>
                      <a:pt x="5525" y="18764"/>
                      <a:pt x="11049" y="9430"/>
                      <a:pt x="16573" y="0"/>
                    </a:cubicBezTo>
                    <a:close/>
                  </a:path>
                </a:pathLst>
              </a:custGeom>
              <a:solidFill>
                <a:srgbClr val="101D21"/>
              </a:solidFill>
              <a:ln w="9525"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EFB50AD9-F1F8-782B-A7A6-79AC718AD059}"/>
                  </a:ext>
                </a:extLst>
              </p:cNvPr>
              <p:cNvSpPr/>
              <p:nvPr/>
            </p:nvSpPr>
            <p:spPr>
              <a:xfrm>
                <a:off x="9649205" y="2564129"/>
                <a:ext cx="56673" cy="41888"/>
              </a:xfrm>
              <a:custGeom>
                <a:avLst/>
                <a:gdLst>
                  <a:gd name="connsiteX0" fmla="*/ 0 w 56673"/>
                  <a:gd name="connsiteY0" fmla="*/ 95 h 41888"/>
                  <a:gd name="connsiteX1" fmla="*/ 55055 w 56673"/>
                  <a:gd name="connsiteY1" fmla="*/ 30004 h 41888"/>
                  <a:gd name="connsiteX2" fmla="*/ 56674 w 56673"/>
                  <a:gd name="connsiteY2" fmla="*/ 36290 h 41888"/>
                  <a:gd name="connsiteX3" fmla="*/ 46482 w 56673"/>
                  <a:gd name="connsiteY3" fmla="*/ 38862 h 41888"/>
                  <a:gd name="connsiteX4" fmla="*/ 286 w 56673"/>
                  <a:gd name="connsiteY4" fmla="*/ 21241 h 41888"/>
                  <a:gd name="connsiteX5" fmla="*/ 0 w 56673"/>
                  <a:gd name="connsiteY5" fmla="*/ 0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73" h="41888">
                    <a:moveTo>
                      <a:pt x="0" y="95"/>
                    </a:moveTo>
                    <a:cubicBezTo>
                      <a:pt x="18383" y="10096"/>
                      <a:pt x="36672" y="20002"/>
                      <a:pt x="55055" y="30004"/>
                    </a:cubicBezTo>
                    <a:cubicBezTo>
                      <a:pt x="55912" y="32004"/>
                      <a:pt x="56483" y="34099"/>
                      <a:pt x="56674" y="36290"/>
                    </a:cubicBezTo>
                    <a:cubicBezTo>
                      <a:pt x="54674" y="42767"/>
                      <a:pt x="51340" y="43624"/>
                      <a:pt x="46482" y="38862"/>
                    </a:cubicBezTo>
                    <a:cubicBezTo>
                      <a:pt x="30861" y="33623"/>
                      <a:pt x="18765" y="18955"/>
                      <a:pt x="286" y="21241"/>
                    </a:cubicBezTo>
                    <a:cubicBezTo>
                      <a:pt x="286" y="14192"/>
                      <a:pt x="95" y="7048"/>
                      <a:pt x="0" y="0"/>
                    </a:cubicBezTo>
                    <a:close/>
                  </a:path>
                </a:pathLst>
              </a:custGeom>
              <a:solidFill>
                <a:srgbClr val="787F80"/>
              </a:solidFill>
              <a:ln w="9525"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D58F6F20-ED6B-6237-4C43-3532EAB2F7B9}"/>
                  </a:ext>
                </a:extLst>
              </p:cNvPr>
              <p:cNvSpPr/>
              <p:nvPr/>
            </p:nvSpPr>
            <p:spPr>
              <a:xfrm>
                <a:off x="9692450" y="3237288"/>
                <a:ext cx="22403" cy="29786"/>
              </a:xfrm>
              <a:custGeom>
                <a:avLst/>
                <a:gdLst>
                  <a:gd name="connsiteX0" fmla="*/ 18859 w 22403"/>
                  <a:gd name="connsiteY0" fmla="*/ 29786 h 29786"/>
                  <a:gd name="connsiteX1" fmla="*/ 475 w 22403"/>
                  <a:gd name="connsiteY1" fmla="*/ 17975 h 29786"/>
                  <a:gd name="connsiteX2" fmla="*/ 17906 w 22403"/>
                  <a:gd name="connsiteY2" fmla="*/ 259 h 29786"/>
                  <a:gd name="connsiteX3" fmla="*/ 22383 w 22403"/>
                  <a:gd name="connsiteY3" fmla="*/ 21881 h 29786"/>
                  <a:gd name="connsiteX4" fmla="*/ 18859 w 22403"/>
                  <a:gd name="connsiteY4" fmla="*/ 29786 h 29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3" h="29786">
                    <a:moveTo>
                      <a:pt x="18859" y="29786"/>
                    </a:moveTo>
                    <a:cubicBezTo>
                      <a:pt x="11334" y="27786"/>
                      <a:pt x="-2763" y="34644"/>
                      <a:pt x="475" y="17975"/>
                    </a:cubicBezTo>
                    <a:cubicBezTo>
                      <a:pt x="2190" y="9212"/>
                      <a:pt x="6190" y="-1837"/>
                      <a:pt x="17906" y="259"/>
                    </a:cubicBezTo>
                    <a:cubicBezTo>
                      <a:pt x="20573" y="735"/>
                      <a:pt x="20954" y="14261"/>
                      <a:pt x="22383" y="21881"/>
                    </a:cubicBezTo>
                    <a:cubicBezTo>
                      <a:pt x="22574" y="25119"/>
                      <a:pt x="21431" y="27786"/>
                      <a:pt x="18859" y="29786"/>
                    </a:cubicBezTo>
                    <a:close/>
                  </a:path>
                </a:pathLst>
              </a:custGeom>
              <a:solidFill>
                <a:srgbClr val="DDE1E0"/>
              </a:solidFill>
              <a:ln w="9525" cap="flat">
                <a:noFill/>
                <a:prstDash val="solid"/>
                <a:miter/>
              </a:ln>
            </p:spPr>
            <p:txBody>
              <a:bodyPr rtlCol="0" anchor="ctr"/>
              <a:lstStyle/>
              <a:p>
                <a:endParaRPr lang="en-IN"/>
              </a:p>
            </p:txBody>
          </p:sp>
          <p:sp>
            <p:nvSpPr>
              <p:cNvPr id="541" name="Freeform: Shape 540">
                <a:extLst>
                  <a:ext uri="{FF2B5EF4-FFF2-40B4-BE49-F238E27FC236}">
                    <a16:creationId xmlns:a16="http://schemas.microsoft.com/office/drawing/2014/main" id="{0F1A3730-9A58-E95A-1A10-856CF464F5F6}"/>
                  </a:ext>
                </a:extLst>
              </p:cNvPr>
              <p:cNvSpPr/>
              <p:nvPr/>
            </p:nvSpPr>
            <p:spPr>
              <a:xfrm>
                <a:off x="9876290" y="2668999"/>
                <a:ext cx="28661" cy="67532"/>
              </a:xfrm>
              <a:custGeom>
                <a:avLst/>
                <a:gdLst>
                  <a:gd name="connsiteX0" fmla="*/ 9136 w 28661"/>
                  <a:gd name="connsiteY0" fmla="*/ 571 h 67532"/>
                  <a:gd name="connsiteX1" fmla="*/ 27804 w 28661"/>
                  <a:gd name="connsiteY1" fmla="*/ 67532 h 67532"/>
                  <a:gd name="connsiteX2" fmla="*/ 28662 w 28661"/>
                  <a:gd name="connsiteY2" fmla="*/ 66770 h 67532"/>
                  <a:gd name="connsiteX3" fmla="*/ 9421 w 28661"/>
                  <a:gd name="connsiteY3" fmla="*/ 0 h 67532"/>
                  <a:gd name="connsiteX4" fmla="*/ 9040 w 28661"/>
                  <a:gd name="connsiteY4" fmla="*/ 571 h 67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1" h="67532">
                    <a:moveTo>
                      <a:pt x="9136" y="571"/>
                    </a:moveTo>
                    <a:cubicBezTo>
                      <a:pt x="25042" y="20193"/>
                      <a:pt x="28662" y="43244"/>
                      <a:pt x="27804" y="67532"/>
                    </a:cubicBezTo>
                    <a:cubicBezTo>
                      <a:pt x="27804" y="67532"/>
                      <a:pt x="28662" y="66770"/>
                      <a:pt x="28662" y="66770"/>
                    </a:cubicBezTo>
                    <a:cubicBezTo>
                      <a:pt x="-6961" y="52864"/>
                      <a:pt x="-4295" y="28099"/>
                      <a:pt x="9421" y="0"/>
                    </a:cubicBezTo>
                    <a:lnTo>
                      <a:pt x="9040" y="571"/>
                    </a:lnTo>
                    <a:close/>
                  </a:path>
                </a:pathLst>
              </a:custGeom>
              <a:solidFill>
                <a:srgbClr val="99A4AB"/>
              </a:solidFill>
              <a:ln w="9525" cap="flat">
                <a:noFill/>
                <a:prstDash val="solid"/>
                <a:miter/>
              </a:ln>
            </p:spPr>
            <p:txBody>
              <a:bodyPr rtlCol="0" anchor="ctr"/>
              <a:lstStyle/>
              <a:p>
                <a:endParaRPr lang="en-IN"/>
              </a:p>
            </p:txBody>
          </p:sp>
          <p:sp>
            <p:nvSpPr>
              <p:cNvPr id="542" name="Freeform: Shape 541">
                <a:extLst>
                  <a:ext uri="{FF2B5EF4-FFF2-40B4-BE49-F238E27FC236}">
                    <a16:creationId xmlns:a16="http://schemas.microsoft.com/office/drawing/2014/main" id="{CA12F41D-5126-BD92-232A-AF425B10F380}"/>
                  </a:ext>
                </a:extLst>
              </p:cNvPr>
              <p:cNvSpPr/>
              <p:nvPr/>
            </p:nvSpPr>
            <p:spPr>
              <a:xfrm>
                <a:off x="10694779" y="3588638"/>
                <a:ext cx="18845" cy="40422"/>
              </a:xfrm>
              <a:custGeom>
                <a:avLst/>
                <a:gdLst>
                  <a:gd name="connsiteX0" fmla="*/ 7510 w 18845"/>
                  <a:gd name="connsiteY0" fmla="*/ 0 h 40422"/>
                  <a:gd name="connsiteX1" fmla="*/ 18845 w 18845"/>
                  <a:gd name="connsiteY1" fmla="*/ 39910 h 40422"/>
                  <a:gd name="connsiteX2" fmla="*/ 177 w 18845"/>
                  <a:gd name="connsiteY2" fmla="*/ 3620 h 40422"/>
                  <a:gd name="connsiteX3" fmla="*/ 7606 w 18845"/>
                  <a:gd name="connsiteY3" fmla="*/ 0 h 40422"/>
                </a:gdLst>
                <a:ahLst/>
                <a:cxnLst>
                  <a:cxn ang="0">
                    <a:pos x="connsiteX0" y="connsiteY0"/>
                  </a:cxn>
                  <a:cxn ang="0">
                    <a:pos x="connsiteX1" y="connsiteY1"/>
                  </a:cxn>
                  <a:cxn ang="0">
                    <a:pos x="connsiteX2" y="connsiteY2"/>
                  </a:cxn>
                  <a:cxn ang="0">
                    <a:pos x="connsiteX3" y="connsiteY3"/>
                  </a:cxn>
                </a:cxnLst>
                <a:rect l="l" t="t" r="r" b="b"/>
                <a:pathLst>
                  <a:path w="18845" h="40422">
                    <a:moveTo>
                      <a:pt x="7510" y="0"/>
                    </a:moveTo>
                    <a:cubicBezTo>
                      <a:pt x="10845" y="13430"/>
                      <a:pt x="1510" y="30385"/>
                      <a:pt x="18845" y="39910"/>
                    </a:cubicBezTo>
                    <a:cubicBezTo>
                      <a:pt x="5063" y="43148"/>
                      <a:pt x="-1157" y="31052"/>
                      <a:pt x="177" y="3620"/>
                    </a:cubicBezTo>
                    <a:cubicBezTo>
                      <a:pt x="2462" y="2096"/>
                      <a:pt x="4939" y="857"/>
                      <a:pt x="7606" y="0"/>
                    </a:cubicBezTo>
                    <a:close/>
                  </a:path>
                </a:pathLst>
              </a:custGeom>
              <a:solidFill>
                <a:srgbClr val="71540B"/>
              </a:solidFill>
              <a:ln w="9525" cap="flat">
                <a:noFill/>
                <a:prstDash val="solid"/>
                <a:miter/>
              </a:ln>
            </p:spPr>
            <p:txBody>
              <a:bodyPr rtlCol="0" anchor="ctr"/>
              <a:lstStyle/>
              <a:p>
                <a:endParaRPr lang="en-IN"/>
              </a:p>
            </p:txBody>
          </p:sp>
          <p:sp>
            <p:nvSpPr>
              <p:cNvPr id="543" name="Freeform: Shape 542">
                <a:extLst>
                  <a:ext uri="{FF2B5EF4-FFF2-40B4-BE49-F238E27FC236}">
                    <a16:creationId xmlns:a16="http://schemas.microsoft.com/office/drawing/2014/main" id="{335D2017-0408-315D-8162-28940F5D5C51}"/>
                  </a:ext>
                </a:extLst>
              </p:cNvPr>
              <p:cNvSpPr/>
              <p:nvPr/>
            </p:nvSpPr>
            <p:spPr>
              <a:xfrm>
                <a:off x="10524458" y="2735103"/>
                <a:ext cx="8771" cy="58673"/>
              </a:xfrm>
              <a:custGeom>
                <a:avLst/>
                <a:gdLst>
                  <a:gd name="connsiteX0" fmla="*/ 0 w 8771"/>
                  <a:gd name="connsiteY0" fmla="*/ 0 h 58673"/>
                  <a:gd name="connsiteX1" fmla="*/ 95 w 8771"/>
                  <a:gd name="connsiteY1" fmla="*/ 58674 h 58673"/>
                  <a:gd name="connsiteX2" fmla="*/ 0 w 8771"/>
                  <a:gd name="connsiteY2" fmla="*/ 0 h 58673"/>
                </a:gdLst>
                <a:ahLst/>
                <a:cxnLst>
                  <a:cxn ang="0">
                    <a:pos x="connsiteX0" y="connsiteY0"/>
                  </a:cxn>
                  <a:cxn ang="0">
                    <a:pos x="connsiteX1" y="connsiteY1"/>
                  </a:cxn>
                  <a:cxn ang="0">
                    <a:pos x="connsiteX2" y="connsiteY2"/>
                  </a:cxn>
                </a:cxnLst>
                <a:rect l="l" t="t" r="r" b="b"/>
                <a:pathLst>
                  <a:path w="8771" h="58673">
                    <a:moveTo>
                      <a:pt x="0" y="0"/>
                    </a:moveTo>
                    <a:cubicBezTo>
                      <a:pt x="13335" y="19526"/>
                      <a:pt x="9906" y="39148"/>
                      <a:pt x="95" y="58674"/>
                    </a:cubicBezTo>
                    <a:cubicBezTo>
                      <a:pt x="95" y="39148"/>
                      <a:pt x="95" y="19526"/>
                      <a:pt x="0" y="0"/>
                    </a:cubicBezTo>
                    <a:close/>
                  </a:path>
                </a:pathLst>
              </a:custGeom>
              <a:solidFill>
                <a:srgbClr val="555558"/>
              </a:solidFill>
              <a:ln w="9525"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E2E6261B-6376-7CA8-6B91-96420BB4A3E1}"/>
                  </a:ext>
                </a:extLst>
              </p:cNvPr>
              <p:cNvSpPr/>
              <p:nvPr/>
            </p:nvSpPr>
            <p:spPr>
              <a:xfrm>
                <a:off x="9933931" y="2867405"/>
                <a:ext cx="26241" cy="22383"/>
              </a:xfrm>
              <a:custGeom>
                <a:avLst/>
                <a:gdLst>
                  <a:gd name="connsiteX0" fmla="*/ 18264 w 26241"/>
                  <a:gd name="connsiteY0" fmla="*/ 22384 h 22383"/>
                  <a:gd name="connsiteX1" fmla="*/ 263 w 26241"/>
                  <a:gd name="connsiteY1" fmla="*/ 7810 h 22383"/>
                  <a:gd name="connsiteX2" fmla="*/ 14359 w 26241"/>
                  <a:gd name="connsiteY2" fmla="*/ 0 h 22383"/>
                  <a:gd name="connsiteX3" fmla="*/ 24456 w 26241"/>
                  <a:gd name="connsiteY3" fmla="*/ 19145 h 22383"/>
                  <a:gd name="connsiteX4" fmla="*/ 18170 w 26241"/>
                  <a:gd name="connsiteY4" fmla="*/ 22384 h 2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1" h="22383">
                    <a:moveTo>
                      <a:pt x="18264" y="22384"/>
                    </a:moveTo>
                    <a:cubicBezTo>
                      <a:pt x="9025" y="21336"/>
                      <a:pt x="-1833" y="20860"/>
                      <a:pt x="263" y="7810"/>
                    </a:cubicBezTo>
                    <a:cubicBezTo>
                      <a:pt x="834" y="4381"/>
                      <a:pt x="9502" y="0"/>
                      <a:pt x="14359" y="0"/>
                    </a:cubicBezTo>
                    <a:cubicBezTo>
                      <a:pt x="28075" y="0"/>
                      <a:pt x="27504" y="9334"/>
                      <a:pt x="24456" y="19145"/>
                    </a:cubicBezTo>
                    <a:cubicBezTo>
                      <a:pt x="21503" y="18669"/>
                      <a:pt x="19407" y="19717"/>
                      <a:pt x="18170" y="22384"/>
                    </a:cubicBezTo>
                    <a:close/>
                  </a:path>
                </a:pathLst>
              </a:custGeom>
              <a:solidFill>
                <a:srgbClr val="C8D3DC"/>
              </a:solidFill>
              <a:ln w="9525"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5538A12B-FFC2-6A33-58C1-AE3C0C65703E}"/>
                  </a:ext>
                </a:extLst>
              </p:cNvPr>
              <p:cNvSpPr/>
              <p:nvPr/>
            </p:nvSpPr>
            <p:spPr>
              <a:xfrm>
                <a:off x="10170223" y="3942873"/>
                <a:ext cx="26324" cy="28084"/>
              </a:xfrm>
              <a:custGeom>
                <a:avLst/>
                <a:gdLst>
                  <a:gd name="connsiteX0" fmla="*/ 10573 w 26324"/>
                  <a:gd name="connsiteY0" fmla="*/ 27908 h 28084"/>
                  <a:gd name="connsiteX1" fmla="*/ 0 w 26324"/>
                  <a:gd name="connsiteY1" fmla="*/ 11906 h 28084"/>
                  <a:gd name="connsiteX2" fmla="*/ 9240 w 26324"/>
                  <a:gd name="connsiteY2" fmla="*/ 0 h 28084"/>
                  <a:gd name="connsiteX3" fmla="*/ 26289 w 26324"/>
                  <a:gd name="connsiteY3" fmla="*/ 18288 h 28084"/>
                  <a:gd name="connsiteX4" fmla="*/ 10573 w 26324"/>
                  <a:gd name="connsiteY4" fmla="*/ 28004 h 2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4" h="28084">
                    <a:moveTo>
                      <a:pt x="10573" y="27908"/>
                    </a:moveTo>
                    <a:cubicBezTo>
                      <a:pt x="7048" y="22574"/>
                      <a:pt x="3524" y="17240"/>
                      <a:pt x="0" y="11906"/>
                    </a:cubicBezTo>
                    <a:cubicBezTo>
                      <a:pt x="3048" y="7906"/>
                      <a:pt x="6191" y="4000"/>
                      <a:pt x="9240" y="0"/>
                    </a:cubicBezTo>
                    <a:cubicBezTo>
                      <a:pt x="18383" y="2953"/>
                      <a:pt x="25718" y="8763"/>
                      <a:pt x="26289" y="18288"/>
                    </a:cubicBezTo>
                    <a:cubicBezTo>
                      <a:pt x="26956" y="28861"/>
                      <a:pt x="18002" y="28194"/>
                      <a:pt x="10573" y="28004"/>
                    </a:cubicBezTo>
                    <a:close/>
                  </a:path>
                </a:pathLst>
              </a:custGeom>
              <a:solidFill>
                <a:srgbClr val="878775"/>
              </a:solidFill>
              <a:ln w="9525" cap="flat">
                <a:noFill/>
                <a:prstDash val="solid"/>
                <a:miter/>
              </a:ln>
            </p:spPr>
            <p:txBody>
              <a:bodyPr rtlCol="0" anchor="ctr"/>
              <a:lstStyle/>
              <a:p>
                <a:endParaRPr lang="en-IN"/>
              </a:p>
            </p:txBody>
          </p:sp>
          <p:sp>
            <p:nvSpPr>
              <p:cNvPr id="546" name="Freeform: Shape 545">
                <a:extLst>
                  <a:ext uri="{FF2B5EF4-FFF2-40B4-BE49-F238E27FC236}">
                    <a16:creationId xmlns:a16="http://schemas.microsoft.com/office/drawing/2014/main" id="{40808D77-A5A3-7546-725C-148296CDDA64}"/>
                  </a:ext>
                </a:extLst>
              </p:cNvPr>
              <p:cNvSpPr/>
              <p:nvPr/>
            </p:nvSpPr>
            <p:spPr>
              <a:xfrm>
                <a:off x="10273283" y="2963757"/>
                <a:ext cx="34289" cy="10364"/>
              </a:xfrm>
              <a:custGeom>
                <a:avLst/>
                <a:gdLst>
                  <a:gd name="connsiteX0" fmla="*/ 34290 w 34289"/>
                  <a:gd name="connsiteY0" fmla="*/ 4899 h 10364"/>
                  <a:gd name="connsiteX1" fmla="*/ 0 w 34289"/>
                  <a:gd name="connsiteY1" fmla="*/ 5184 h 10364"/>
                  <a:gd name="connsiteX2" fmla="*/ 34290 w 34289"/>
                  <a:gd name="connsiteY2" fmla="*/ 4899 h 10364"/>
                </a:gdLst>
                <a:ahLst/>
                <a:cxnLst>
                  <a:cxn ang="0">
                    <a:pos x="connsiteX0" y="connsiteY0"/>
                  </a:cxn>
                  <a:cxn ang="0">
                    <a:pos x="connsiteX1" y="connsiteY1"/>
                  </a:cxn>
                  <a:cxn ang="0">
                    <a:pos x="connsiteX2" y="connsiteY2"/>
                  </a:cxn>
                </a:cxnLst>
                <a:rect l="l" t="t" r="r" b="b"/>
                <a:pathLst>
                  <a:path w="34289" h="10364">
                    <a:moveTo>
                      <a:pt x="34290" y="4899"/>
                    </a:moveTo>
                    <a:cubicBezTo>
                      <a:pt x="22670" y="12138"/>
                      <a:pt x="11716" y="12138"/>
                      <a:pt x="0" y="5184"/>
                    </a:cubicBezTo>
                    <a:cubicBezTo>
                      <a:pt x="11716" y="-1388"/>
                      <a:pt x="22574" y="-1959"/>
                      <a:pt x="34290" y="4899"/>
                    </a:cubicBezTo>
                    <a:close/>
                  </a:path>
                </a:pathLst>
              </a:custGeom>
              <a:solidFill>
                <a:srgbClr val="4B5E51"/>
              </a:solidFill>
              <a:ln w="9525" cap="flat">
                <a:noFill/>
                <a:prstDash val="solid"/>
                <a:miter/>
              </a:ln>
            </p:spPr>
            <p:txBody>
              <a:bodyPr rtlCol="0" anchor="ctr"/>
              <a:lstStyle/>
              <a:p>
                <a:endParaRPr lang="en-IN"/>
              </a:p>
            </p:txBody>
          </p:sp>
          <p:sp>
            <p:nvSpPr>
              <p:cNvPr id="547" name="Freeform: Shape 546">
                <a:extLst>
                  <a:ext uri="{FF2B5EF4-FFF2-40B4-BE49-F238E27FC236}">
                    <a16:creationId xmlns:a16="http://schemas.microsoft.com/office/drawing/2014/main" id="{6E793D4C-5287-5059-F302-C1760F8D7019}"/>
                  </a:ext>
                </a:extLst>
              </p:cNvPr>
              <p:cNvSpPr/>
              <p:nvPr/>
            </p:nvSpPr>
            <p:spPr>
              <a:xfrm>
                <a:off x="10437966" y="3861296"/>
                <a:ext cx="112304" cy="145865"/>
              </a:xfrm>
              <a:custGeom>
                <a:avLst/>
                <a:gdLst>
                  <a:gd name="connsiteX0" fmla="*/ 18769 w 112304"/>
                  <a:gd name="connsiteY0" fmla="*/ 14425 h 145865"/>
                  <a:gd name="connsiteX1" fmla="*/ 112304 w 112304"/>
                  <a:gd name="connsiteY1" fmla="*/ 62145 h 145865"/>
                  <a:gd name="connsiteX2" fmla="*/ 53535 w 112304"/>
                  <a:gd name="connsiteY2" fmla="*/ 142536 h 145865"/>
                  <a:gd name="connsiteX3" fmla="*/ 10577 w 112304"/>
                  <a:gd name="connsiteY3" fmla="*/ 127868 h 145865"/>
                  <a:gd name="connsiteX4" fmla="*/ 57535 w 112304"/>
                  <a:gd name="connsiteY4" fmla="*/ 85196 h 145865"/>
                  <a:gd name="connsiteX5" fmla="*/ 4005 w 112304"/>
                  <a:gd name="connsiteY5" fmla="*/ 68146 h 145865"/>
                  <a:gd name="connsiteX6" fmla="*/ 18769 w 112304"/>
                  <a:gd name="connsiteY6" fmla="*/ 14330 h 14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04" h="145865">
                    <a:moveTo>
                      <a:pt x="18769" y="14425"/>
                    </a:moveTo>
                    <a:cubicBezTo>
                      <a:pt x="79634" y="-27675"/>
                      <a:pt x="87920" y="32904"/>
                      <a:pt x="112304" y="62145"/>
                    </a:cubicBezTo>
                    <a:cubicBezTo>
                      <a:pt x="112304" y="103198"/>
                      <a:pt x="94111" y="131868"/>
                      <a:pt x="53535" y="142536"/>
                    </a:cubicBezTo>
                    <a:cubicBezTo>
                      <a:pt x="37533" y="146823"/>
                      <a:pt x="18578" y="150918"/>
                      <a:pt x="10577" y="127868"/>
                    </a:cubicBezTo>
                    <a:cubicBezTo>
                      <a:pt x="16483" y="104627"/>
                      <a:pt x="47820" y="111580"/>
                      <a:pt x="57535" y="85196"/>
                    </a:cubicBezTo>
                    <a:cubicBezTo>
                      <a:pt x="37533" y="84529"/>
                      <a:pt x="13149" y="93292"/>
                      <a:pt x="4005" y="68146"/>
                    </a:cubicBezTo>
                    <a:cubicBezTo>
                      <a:pt x="-3615" y="47096"/>
                      <a:pt x="-1234" y="28141"/>
                      <a:pt x="18769" y="14330"/>
                    </a:cubicBezTo>
                    <a:close/>
                  </a:path>
                </a:pathLst>
              </a:custGeom>
              <a:solidFill>
                <a:srgbClr val="BE9439"/>
              </a:solidFill>
              <a:ln w="9525" cap="flat">
                <a:noFill/>
                <a:prstDash val="solid"/>
                <a:miter/>
              </a:ln>
            </p:spPr>
            <p:txBody>
              <a:bodyPr rtlCol="0" anchor="ctr"/>
              <a:lstStyle/>
              <a:p>
                <a:endParaRPr lang="en-IN"/>
              </a:p>
            </p:txBody>
          </p:sp>
          <p:sp>
            <p:nvSpPr>
              <p:cNvPr id="548" name="Freeform: Shape 547">
                <a:extLst>
                  <a:ext uri="{FF2B5EF4-FFF2-40B4-BE49-F238E27FC236}">
                    <a16:creationId xmlns:a16="http://schemas.microsoft.com/office/drawing/2014/main" id="{FC222713-6F04-0643-3DA2-564E4A0C2251}"/>
                  </a:ext>
                </a:extLst>
              </p:cNvPr>
              <p:cNvSpPr/>
              <p:nvPr/>
            </p:nvSpPr>
            <p:spPr>
              <a:xfrm>
                <a:off x="10416539" y="3861076"/>
                <a:ext cx="91661" cy="128088"/>
              </a:xfrm>
              <a:custGeom>
                <a:avLst/>
                <a:gdLst>
                  <a:gd name="connsiteX0" fmla="*/ 40196 w 91661"/>
                  <a:gd name="connsiteY0" fmla="*/ 14646 h 128088"/>
                  <a:gd name="connsiteX1" fmla="*/ 34862 w 91661"/>
                  <a:gd name="connsiteY1" fmla="*/ 32648 h 128088"/>
                  <a:gd name="connsiteX2" fmla="*/ 42386 w 91661"/>
                  <a:gd name="connsiteY2" fmla="*/ 75606 h 128088"/>
                  <a:gd name="connsiteX3" fmla="*/ 82391 w 91661"/>
                  <a:gd name="connsiteY3" fmla="*/ 57794 h 128088"/>
                  <a:gd name="connsiteX4" fmla="*/ 31909 w 91661"/>
                  <a:gd name="connsiteY4" fmla="*/ 128088 h 128088"/>
                  <a:gd name="connsiteX5" fmla="*/ 29052 w 91661"/>
                  <a:gd name="connsiteY5" fmla="*/ 109610 h 128088"/>
                  <a:gd name="connsiteX6" fmla="*/ 45720 w 91661"/>
                  <a:gd name="connsiteY6" fmla="*/ 102371 h 128088"/>
                  <a:gd name="connsiteX7" fmla="*/ 33814 w 91661"/>
                  <a:gd name="connsiteY7" fmla="*/ 97609 h 128088"/>
                  <a:gd name="connsiteX8" fmla="*/ 10096 w 91661"/>
                  <a:gd name="connsiteY8" fmla="*/ 82464 h 128088"/>
                  <a:gd name="connsiteX9" fmla="*/ 0 w 91661"/>
                  <a:gd name="connsiteY9" fmla="*/ 79416 h 128088"/>
                  <a:gd name="connsiteX10" fmla="*/ 1620 w 91661"/>
                  <a:gd name="connsiteY10" fmla="*/ 4549 h 128088"/>
                  <a:gd name="connsiteX11" fmla="*/ 39910 w 91661"/>
                  <a:gd name="connsiteY11" fmla="*/ 4740 h 128088"/>
                  <a:gd name="connsiteX12" fmla="*/ 40291 w 91661"/>
                  <a:gd name="connsiteY12" fmla="*/ 14551 h 12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661" h="128088">
                    <a:moveTo>
                      <a:pt x="40196" y="14646"/>
                    </a:moveTo>
                    <a:cubicBezTo>
                      <a:pt x="38481" y="20646"/>
                      <a:pt x="36957" y="26742"/>
                      <a:pt x="34862" y="32648"/>
                    </a:cubicBezTo>
                    <a:cubicBezTo>
                      <a:pt x="29146" y="48555"/>
                      <a:pt x="27623" y="64462"/>
                      <a:pt x="42386" y="75606"/>
                    </a:cubicBezTo>
                    <a:cubicBezTo>
                      <a:pt x="62008" y="90465"/>
                      <a:pt x="71533" y="70748"/>
                      <a:pt x="82391" y="57794"/>
                    </a:cubicBezTo>
                    <a:cubicBezTo>
                      <a:pt x="112872" y="119421"/>
                      <a:pt x="60865" y="114849"/>
                      <a:pt x="31909" y="128088"/>
                    </a:cubicBezTo>
                    <a:cubicBezTo>
                      <a:pt x="30956" y="121897"/>
                      <a:pt x="30004" y="115706"/>
                      <a:pt x="29052" y="109610"/>
                    </a:cubicBezTo>
                    <a:cubicBezTo>
                      <a:pt x="33243" y="104085"/>
                      <a:pt x="39338" y="102752"/>
                      <a:pt x="45720" y="102371"/>
                    </a:cubicBezTo>
                    <a:cubicBezTo>
                      <a:pt x="42768" y="98275"/>
                      <a:pt x="37529" y="97894"/>
                      <a:pt x="33814" y="97609"/>
                    </a:cubicBezTo>
                    <a:cubicBezTo>
                      <a:pt x="22860" y="96656"/>
                      <a:pt x="25718" y="75034"/>
                      <a:pt x="10096" y="82464"/>
                    </a:cubicBezTo>
                    <a:cubicBezTo>
                      <a:pt x="6763" y="81416"/>
                      <a:pt x="3334" y="80463"/>
                      <a:pt x="0" y="79416"/>
                    </a:cubicBezTo>
                    <a:cubicBezTo>
                      <a:pt x="7715" y="54651"/>
                      <a:pt x="15526" y="29791"/>
                      <a:pt x="1620" y="4549"/>
                    </a:cubicBezTo>
                    <a:cubicBezTo>
                      <a:pt x="14383" y="-1642"/>
                      <a:pt x="27147" y="-1451"/>
                      <a:pt x="39910" y="4740"/>
                    </a:cubicBezTo>
                    <a:cubicBezTo>
                      <a:pt x="40005" y="7978"/>
                      <a:pt x="40100" y="11312"/>
                      <a:pt x="40291" y="14551"/>
                    </a:cubicBezTo>
                    <a:close/>
                  </a:path>
                </a:pathLst>
              </a:custGeom>
              <a:solidFill>
                <a:srgbClr val="795E1D"/>
              </a:solidFill>
              <a:ln w="9525" cap="flat">
                <a:noFill/>
                <a:prstDash val="solid"/>
                <a:miter/>
              </a:ln>
            </p:spPr>
            <p:txBody>
              <a:bodyPr rtlCol="0" anchor="ctr"/>
              <a:lstStyle/>
              <a:p>
                <a:endParaRPr lang="en-IN"/>
              </a:p>
            </p:txBody>
          </p:sp>
          <p:sp>
            <p:nvSpPr>
              <p:cNvPr id="549" name="Freeform: Shape 548">
                <a:extLst>
                  <a:ext uri="{FF2B5EF4-FFF2-40B4-BE49-F238E27FC236}">
                    <a16:creationId xmlns:a16="http://schemas.microsoft.com/office/drawing/2014/main" id="{20F2AA39-C9C4-1385-D3CB-E84D4D7615B6}"/>
                  </a:ext>
                </a:extLst>
              </p:cNvPr>
              <p:cNvSpPr/>
              <p:nvPr/>
            </p:nvSpPr>
            <p:spPr>
              <a:xfrm>
                <a:off x="10426629" y="3930481"/>
                <a:ext cx="54108" cy="40552"/>
              </a:xfrm>
              <a:custGeom>
                <a:avLst/>
                <a:gdLst>
                  <a:gd name="connsiteX0" fmla="*/ 6 w 54108"/>
                  <a:gd name="connsiteY0" fmla="*/ 13059 h 40552"/>
                  <a:gd name="connsiteX1" fmla="*/ 11341 w 54108"/>
                  <a:gd name="connsiteY1" fmla="*/ 4677 h 40552"/>
                  <a:gd name="connsiteX2" fmla="*/ 54109 w 54108"/>
                  <a:gd name="connsiteY2" fmla="*/ 34395 h 40552"/>
                  <a:gd name="connsiteX3" fmla="*/ 19056 w 54108"/>
                  <a:gd name="connsiteY3" fmla="*/ 40205 h 40552"/>
                  <a:gd name="connsiteX4" fmla="*/ 6 w 54108"/>
                  <a:gd name="connsiteY4" fmla="*/ 13059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8" h="40552">
                    <a:moveTo>
                      <a:pt x="6" y="13059"/>
                    </a:moveTo>
                    <a:cubicBezTo>
                      <a:pt x="3150" y="8868"/>
                      <a:pt x="1340" y="-8087"/>
                      <a:pt x="11341" y="4677"/>
                    </a:cubicBezTo>
                    <a:cubicBezTo>
                      <a:pt x="22581" y="18964"/>
                      <a:pt x="39535" y="22679"/>
                      <a:pt x="54109" y="34395"/>
                    </a:cubicBezTo>
                    <a:cubicBezTo>
                      <a:pt x="42488" y="44301"/>
                      <a:pt x="30106" y="38967"/>
                      <a:pt x="19056" y="40205"/>
                    </a:cubicBezTo>
                    <a:cubicBezTo>
                      <a:pt x="9151" y="33633"/>
                      <a:pt x="-279" y="26775"/>
                      <a:pt x="6" y="13059"/>
                    </a:cubicBezTo>
                    <a:close/>
                  </a:path>
                </a:pathLst>
              </a:custGeom>
              <a:solidFill>
                <a:srgbClr val="CCB566"/>
              </a:solidFill>
              <a:ln w="9525" cap="flat">
                <a:noFill/>
                <a:prstDash val="solid"/>
                <a:miter/>
              </a:ln>
            </p:spPr>
            <p:txBody>
              <a:bodyPr rtlCol="0" anchor="ctr"/>
              <a:lstStyle/>
              <a:p>
                <a:endParaRPr lang="en-IN"/>
              </a:p>
            </p:txBody>
          </p:sp>
          <p:sp>
            <p:nvSpPr>
              <p:cNvPr id="550" name="Freeform: Shape 549">
                <a:extLst>
                  <a:ext uri="{FF2B5EF4-FFF2-40B4-BE49-F238E27FC236}">
                    <a16:creationId xmlns:a16="http://schemas.microsoft.com/office/drawing/2014/main" id="{A62B45D6-7A46-C7EB-5AC6-C75B39EBD641}"/>
                  </a:ext>
                </a:extLst>
              </p:cNvPr>
              <p:cNvSpPr/>
              <p:nvPr/>
            </p:nvSpPr>
            <p:spPr>
              <a:xfrm>
                <a:off x="10518457" y="4007059"/>
                <a:ext cx="41910" cy="31719"/>
              </a:xfrm>
              <a:custGeom>
                <a:avLst/>
                <a:gdLst>
                  <a:gd name="connsiteX0" fmla="*/ 38767 w 41910"/>
                  <a:gd name="connsiteY0" fmla="*/ 18491 h 31719"/>
                  <a:gd name="connsiteX1" fmla="*/ 27813 w 41910"/>
                  <a:gd name="connsiteY1" fmla="*/ 27730 h 31719"/>
                  <a:gd name="connsiteX2" fmla="*/ 0 w 41910"/>
                  <a:gd name="connsiteY2" fmla="*/ 24968 h 31719"/>
                  <a:gd name="connsiteX3" fmla="*/ 41910 w 41910"/>
                  <a:gd name="connsiteY3" fmla="*/ 393 h 31719"/>
                  <a:gd name="connsiteX4" fmla="*/ 38862 w 41910"/>
                  <a:gd name="connsiteY4" fmla="*/ 18491 h 31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31719">
                    <a:moveTo>
                      <a:pt x="38767" y="18491"/>
                    </a:moveTo>
                    <a:cubicBezTo>
                      <a:pt x="35052" y="21634"/>
                      <a:pt x="31338" y="24682"/>
                      <a:pt x="27813" y="27730"/>
                    </a:cubicBezTo>
                    <a:cubicBezTo>
                      <a:pt x="19336" y="30683"/>
                      <a:pt x="10573" y="36207"/>
                      <a:pt x="0" y="24968"/>
                    </a:cubicBezTo>
                    <a:cubicBezTo>
                      <a:pt x="12954" y="14681"/>
                      <a:pt x="20384" y="-2845"/>
                      <a:pt x="41910" y="393"/>
                    </a:cubicBezTo>
                    <a:cubicBezTo>
                      <a:pt x="40863" y="6394"/>
                      <a:pt x="39910" y="12395"/>
                      <a:pt x="38862" y="18491"/>
                    </a:cubicBezTo>
                    <a:close/>
                  </a:path>
                </a:pathLst>
              </a:custGeom>
              <a:solidFill>
                <a:srgbClr val="788183"/>
              </a:solidFill>
              <a:ln w="9525"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BC95EC98-AF79-9846-92E0-F5CD9B1A61E5}"/>
                  </a:ext>
                </a:extLst>
              </p:cNvPr>
              <p:cNvSpPr/>
              <p:nvPr/>
            </p:nvSpPr>
            <p:spPr>
              <a:xfrm>
                <a:off x="10548785" y="3730768"/>
                <a:ext cx="126952" cy="158855"/>
              </a:xfrm>
              <a:custGeom>
                <a:avLst/>
                <a:gdLst>
                  <a:gd name="connsiteX0" fmla="*/ 27870 w 126952"/>
                  <a:gd name="connsiteY0" fmla="*/ 77897 h 158855"/>
                  <a:gd name="connsiteX1" fmla="*/ 21869 w 126952"/>
                  <a:gd name="connsiteY1" fmla="*/ 70849 h 158855"/>
                  <a:gd name="connsiteX2" fmla="*/ 117691 w 126952"/>
                  <a:gd name="connsiteY2" fmla="*/ 10079 h 158855"/>
                  <a:gd name="connsiteX3" fmla="*/ 126549 w 126952"/>
                  <a:gd name="connsiteY3" fmla="*/ 20747 h 158855"/>
                  <a:gd name="connsiteX4" fmla="*/ 116738 w 126952"/>
                  <a:gd name="connsiteY4" fmla="*/ 24653 h 158855"/>
                  <a:gd name="connsiteX5" fmla="*/ 53492 w 126952"/>
                  <a:gd name="connsiteY5" fmla="*/ 28082 h 158855"/>
                  <a:gd name="connsiteX6" fmla="*/ 45205 w 126952"/>
                  <a:gd name="connsiteY6" fmla="*/ 43417 h 158855"/>
                  <a:gd name="connsiteX7" fmla="*/ 60064 w 126952"/>
                  <a:gd name="connsiteY7" fmla="*/ 50275 h 158855"/>
                  <a:gd name="connsiteX8" fmla="*/ 120358 w 126952"/>
                  <a:gd name="connsiteY8" fmla="*/ 60848 h 158855"/>
                  <a:gd name="connsiteX9" fmla="*/ 89592 w 126952"/>
                  <a:gd name="connsiteY9" fmla="*/ 139429 h 158855"/>
                  <a:gd name="connsiteX10" fmla="*/ 61493 w 126952"/>
                  <a:gd name="connsiteY10" fmla="*/ 155336 h 158855"/>
                  <a:gd name="connsiteX11" fmla="*/ 18821 w 126952"/>
                  <a:gd name="connsiteY11" fmla="*/ 155907 h 158855"/>
                  <a:gd name="connsiteX12" fmla="*/ 57 w 126952"/>
                  <a:gd name="connsiteY12" fmla="*/ 125427 h 158855"/>
                  <a:gd name="connsiteX13" fmla="*/ 63494 w 126952"/>
                  <a:gd name="connsiteY13" fmla="*/ 104091 h 158855"/>
                  <a:gd name="connsiteX14" fmla="*/ 27965 w 126952"/>
                  <a:gd name="connsiteY14" fmla="*/ 78088 h 15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6952" h="158855">
                    <a:moveTo>
                      <a:pt x="27870" y="77897"/>
                    </a:moveTo>
                    <a:cubicBezTo>
                      <a:pt x="25870" y="75516"/>
                      <a:pt x="23869" y="73135"/>
                      <a:pt x="21869" y="70849"/>
                    </a:cubicBezTo>
                    <a:cubicBezTo>
                      <a:pt x="22155" y="1983"/>
                      <a:pt x="45587" y="-12971"/>
                      <a:pt x="117691" y="10079"/>
                    </a:cubicBezTo>
                    <a:cubicBezTo>
                      <a:pt x="120738" y="13604"/>
                      <a:pt x="125787" y="16747"/>
                      <a:pt x="126549" y="20747"/>
                    </a:cubicBezTo>
                    <a:cubicBezTo>
                      <a:pt x="128835" y="33892"/>
                      <a:pt x="120834" y="26176"/>
                      <a:pt x="116738" y="24653"/>
                    </a:cubicBezTo>
                    <a:cubicBezTo>
                      <a:pt x="95116" y="16461"/>
                      <a:pt x="73590" y="14461"/>
                      <a:pt x="53492" y="28082"/>
                    </a:cubicBezTo>
                    <a:cubicBezTo>
                      <a:pt x="49015" y="31129"/>
                      <a:pt x="44729" y="38464"/>
                      <a:pt x="45205" y="43417"/>
                    </a:cubicBezTo>
                    <a:cubicBezTo>
                      <a:pt x="45872" y="50275"/>
                      <a:pt x="53683" y="51513"/>
                      <a:pt x="60064" y="50275"/>
                    </a:cubicBezTo>
                    <a:cubicBezTo>
                      <a:pt x="81781" y="45893"/>
                      <a:pt x="108070" y="26748"/>
                      <a:pt x="120358" y="60848"/>
                    </a:cubicBezTo>
                    <a:cubicBezTo>
                      <a:pt x="132073" y="93518"/>
                      <a:pt x="111309" y="117521"/>
                      <a:pt x="89592" y="139429"/>
                    </a:cubicBezTo>
                    <a:cubicBezTo>
                      <a:pt x="81686" y="147430"/>
                      <a:pt x="73399" y="154478"/>
                      <a:pt x="61493" y="155336"/>
                    </a:cubicBezTo>
                    <a:cubicBezTo>
                      <a:pt x="47301" y="155336"/>
                      <a:pt x="33204" y="162860"/>
                      <a:pt x="18821" y="155907"/>
                    </a:cubicBezTo>
                    <a:cubicBezTo>
                      <a:pt x="6248" y="149621"/>
                      <a:pt x="-705" y="139905"/>
                      <a:pt x="57" y="125427"/>
                    </a:cubicBezTo>
                    <a:cubicBezTo>
                      <a:pt x="14249" y="98662"/>
                      <a:pt x="47110" y="129713"/>
                      <a:pt x="63494" y="104091"/>
                    </a:cubicBezTo>
                    <a:cubicBezTo>
                      <a:pt x="54730" y="91518"/>
                      <a:pt x="34156" y="93709"/>
                      <a:pt x="27965" y="78088"/>
                    </a:cubicBezTo>
                    <a:close/>
                  </a:path>
                </a:pathLst>
              </a:custGeom>
              <a:solidFill>
                <a:srgbClr val="CE9F3E"/>
              </a:solidFill>
              <a:ln w="9525" cap="flat">
                <a:noFill/>
                <a:prstDash val="solid"/>
                <a:miter/>
              </a:ln>
            </p:spPr>
            <p:txBody>
              <a:bodyPr rtlCol="0" anchor="ctr"/>
              <a:lstStyle/>
              <a:p>
                <a:endParaRPr lang="en-IN"/>
              </a:p>
            </p:txBody>
          </p:sp>
          <p:sp>
            <p:nvSpPr>
              <p:cNvPr id="552" name="Freeform: Shape 551">
                <a:extLst>
                  <a:ext uri="{FF2B5EF4-FFF2-40B4-BE49-F238E27FC236}">
                    <a16:creationId xmlns:a16="http://schemas.microsoft.com/office/drawing/2014/main" id="{342E5752-210A-F2F5-B045-AAD8804D6E43}"/>
                  </a:ext>
                </a:extLst>
              </p:cNvPr>
              <p:cNvSpPr/>
              <p:nvPr/>
            </p:nvSpPr>
            <p:spPr>
              <a:xfrm>
                <a:off x="10396642" y="3743283"/>
                <a:ext cx="78857" cy="130634"/>
              </a:xfrm>
              <a:custGeom>
                <a:avLst/>
                <a:gdLst>
                  <a:gd name="connsiteX0" fmla="*/ 59807 w 78857"/>
                  <a:gd name="connsiteY0" fmla="*/ 122628 h 130634"/>
                  <a:gd name="connsiteX1" fmla="*/ 21517 w 78857"/>
                  <a:gd name="connsiteY1" fmla="*/ 122437 h 130634"/>
                  <a:gd name="connsiteX2" fmla="*/ 21898 w 78857"/>
                  <a:gd name="connsiteY2" fmla="*/ 123104 h 130634"/>
                  <a:gd name="connsiteX3" fmla="*/ 2848 w 78857"/>
                  <a:gd name="connsiteY3" fmla="*/ 97672 h 130634"/>
                  <a:gd name="connsiteX4" fmla="*/ 1419 w 78857"/>
                  <a:gd name="connsiteY4" fmla="*/ 78241 h 130634"/>
                  <a:gd name="connsiteX5" fmla="*/ 12468 w 78857"/>
                  <a:gd name="connsiteY5" fmla="*/ 9852 h 130634"/>
                  <a:gd name="connsiteX6" fmla="*/ 48282 w 78857"/>
                  <a:gd name="connsiteY6" fmla="*/ 23473 h 130634"/>
                  <a:gd name="connsiteX7" fmla="*/ 78857 w 78857"/>
                  <a:gd name="connsiteY7" fmla="*/ 65763 h 130634"/>
                  <a:gd name="connsiteX8" fmla="*/ 59807 w 78857"/>
                  <a:gd name="connsiteY8" fmla="*/ 122628 h 13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57" h="130634">
                    <a:moveTo>
                      <a:pt x="59807" y="122628"/>
                    </a:moveTo>
                    <a:cubicBezTo>
                      <a:pt x="46949" y="135105"/>
                      <a:pt x="34185" y="131391"/>
                      <a:pt x="21517" y="122437"/>
                    </a:cubicBezTo>
                    <a:cubicBezTo>
                      <a:pt x="21517" y="122437"/>
                      <a:pt x="21898" y="123104"/>
                      <a:pt x="21898" y="123104"/>
                    </a:cubicBezTo>
                    <a:cubicBezTo>
                      <a:pt x="14278" y="115579"/>
                      <a:pt x="7991" y="107102"/>
                      <a:pt x="2848" y="97672"/>
                    </a:cubicBezTo>
                    <a:cubicBezTo>
                      <a:pt x="-391" y="91386"/>
                      <a:pt x="-867" y="84909"/>
                      <a:pt x="1419" y="78241"/>
                    </a:cubicBezTo>
                    <a:cubicBezTo>
                      <a:pt x="6087" y="55572"/>
                      <a:pt x="-3820" y="30616"/>
                      <a:pt x="12468" y="9852"/>
                    </a:cubicBezTo>
                    <a:cubicBezTo>
                      <a:pt x="31232" y="-3579"/>
                      <a:pt x="46091" y="-6912"/>
                      <a:pt x="48282" y="23473"/>
                    </a:cubicBezTo>
                    <a:cubicBezTo>
                      <a:pt x="49711" y="43761"/>
                      <a:pt x="60950" y="57191"/>
                      <a:pt x="78857" y="65763"/>
                    </a:cubicBezTo>
                    <a:cubicBezTo>
                      <a:pt x="67618" y="83099"/>
                      <a:pt x="42567" y="95862"/>
                      <a:pt x="59807" y="122628"/>
                    </a:cubicBezTo>
                    <a:close/>
                  </a:path>
                </a:pathLst>
              </a:custGeom>
              <a:solidFill>
                <a:srgbClr val="D2A13D"/>
              </a:solidFill>
              <a:ln w="9525" cap="flat">
                <a:no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07C78A80-FED0-5C5E-A99E-497D1AC1C264}"/>
                  </a:ext>
                </a:extLst>
              </p:cNvPr>
              <p:cNvSpPr/>
              <p:nvPr/>
            </p:nvSpPr>
            <p:spPr>
              <a:xfrm>
                <a:off x="10541793" y="3808666"/>
                <a:ext cx="93344" cy="52441"/>
              </a:xfrm>
              <a:custGeom>
                <a:avLst/>
                <a:gdLst>
                  <a:gd name="connsiteX0" fmla="*/ 34861 w 93344"/>
                  <a:gd name="connsiteY0" fmla="*/ 0 h 52441"/>
                  <a:gd name="connsiteX1" fmla="*/ 93345 w 93344"/>
                  <a:gd name="connsiteY1" fmla="*/ 3334 h 52441"/>
                  <a:gd name="connsiteX2" fmla="*/ 28384 w 93344"/>
                  <a:gd name="connsiteY2" fmla="*/ 42291 h 52441"/>
                  <a:gd name="connsiteX3" fmla="*/ 6858 w 93344"/>
                  <a:gd name="connsiteY3" fmla="*/ 47339 h 52441"/>
                  <a:gd name="connsiteX4" fmla="*/ 0 w 93344"/>
                  <a:gd name="connsiteY4" fmla="*/ 41338 h 52441"/>
                  <a:gd name="connsiteX5" fmla="*/ 34861 w 93344"/>
                  <a:gd name="connsiteY5" fmla="*/ 0 h 52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44" h="52441">
                    <a:moveTo>
                      <a:pt x="34861" y="0"/>
                    </a:moveTo>
                    <a:cubicBezTo>
                      <a:pt x="52197" y="8477"/>
                      <a:pt x="70866" y="5334"/>
                      <a:pt x="93345" y="3334"/>
                    </a:cubicBezTo>
                    <a:cubicBezTo>
                      <a:pt x="80772" y="38291"/>
                      <a:pt x="72390" y="69056"/>
                      <a:pt x="28384" y="42291"/>
                    </a:cubicBezTo>
                    <a:cubicBezTo>
                      <a:pt x="23908" y="39529"/>
                      <a:pt x="14192" y="45434"/>
                      <a:pt x="6858" y="47339"/>
                    </a:cubicBezTo>
                    <a:cubicBezTo>
                      <a:pt x="4572" y="45339"/>
                      <a:pt x="2286" y="43339"/>
                      <a:pt x="0" y="41338"/>
                    </a:cubicBezTo>
                    <a:cubicBezTo>
                      <a:pt x="16383" y="31528"/>
                      <a:pt x="30861" y="20193"/>
                      <a:pt x="34861" y="0"/>
                    </a:cubicBezTo>
                    <a:close/>
                  </a:path>
                </a:pathLst>
              </a:custGeom>
              <a:solidFill>
                <a:srgbClr val="2A2820"/>
              </a:solidFill>
              <a:ln w="9525" cap="flat">
                <a:noFill/>
                <a:prstDash val="solid"/>
                <a:miter/>
              </a:ln>
            </p:spPr>
            <p:txBody>
              <a:bodyPr rtlCol="0" anchor="ctr"/>
              <a:lstStyle/>
              <a:p>
                <a:endParaRPr lang="en-IN"/>
              </a:p>
            </p:txBody>
          </p:sp>
          <p:sp>
            <p:nvSpPr>
              <p:cNvPr id="554" name="Freeform: Shape 553">
                <a:extLst>
                  <a:ext uri="{FF2B5EF4-FFF2-40B4-BE49-F238E27FC236}">
                    <a16:creationId xmlns:a16="http://schemas.microsoft.com/office/drawing/2014/main" id="{1BF70506-586F-784E-880C-C29C5441E372}"/>
                  </a:ext>
                </a:extLst>
              </p:cNvPr>
              <p:cNvSpPr/>
              <p:nvPr/>
            </p:nvSpPr>
            <p:spPr>
              <a:xfrm>
                <a:off x="10567511" y="3881081"/>
                <a:ext cx="42671" cy="16155"/>
              </a:xfrm>
              <a:custGeom>
                <a:avLst/>
                <a:gdLst>
                  <a:gd name="connsiteX0" fmla="*/ 0 w 42671"/>
                  <a:gd name="connsiteY0" fmla="*/ 5403 h 16155"/>
                  <a:gd name="connsiteX1" fmla="*/ 42672 w 42671"/>
                  <a:gd name="connsiteY1" fmla="*/ 4832 h 16155"/>
                  <a:gd name="connsiteX2" fmla="*/ 0 w 42671"/>
                  <a:gd name="connsiteY2" fmla="*/ 5403 h 16155"/>
                </a:gdLst>
                <a:ahLst/>
                <a:cxnLst>
                  <a:cxn ang="0">
                    <a:pos x="connsiteX0" y="connsiteY0"/>
                  </a:cxn>
                  <a:cxn ang="0">
                    <a:pos x="connsiteX1" y="connsiteY1"/>
                  </a:cxn>
                  <a:cxn ang="0">
                    <a:pos x="connsiteX2" y="connsiteY2"/>
                  </a:cxn>
                </a:cxnLst>
                <a:rect l="l" t="t" r="r" b="b"/>
                <a:pathLst>
                  <a:path w="42671" h="16155">
                    <a:moveTo>
                      <a:pt x="0" y="5403"/>
                    </a:moveTo>
                    <a:cubicBezTo>
                      <a:pt x="14192" y="3784"/>
                      <a:pt x="28289" y="-5550"/>
                      <a:pt x="42672" y="4832"/>
                    </a:cubicBezTo>
                    <a:cubicBezTo>
                      <a:pt x="28575" y="10737"/>
                      <a:pt x="14573" y="26739"/>
                      <a:pt x="0" y="5403"/>
                    </a:cubicBezTo>
                    <a:close/>
                  </a:path>
                </a:pathLst>
              </a:custGeom>
              <a:solidFill>
                <a:srgbClr val="BE9439"/>
              </a:solidFill>
              <a:ln w="9525" cap="flat">
                <a:noFill/>
                <a:prstDash val="solid"/>
                <a:miter/>
              </a:ln>
            </p:spPr>
            <p:txBody>
              <a:bodyPr rtlCol="0" anchor="ctr"/>
              <a:lstStyle/>
              <a:p>
                <a:endParaRPr lang="en-IN"/>
              </a:p>
            </p:txBody>
          </p:sp>
          <p:sp>
            <p:nvSpPr>
              <p:cNvPr id="555" name="Freeform: Shape 554">
                <a:extLst>
                  <a:ext uri="{FF2B5EF4-FFF2-40B4-BE49-F238E27FC236}">
                    <a16:creationId xmlns:a16="http://schemas.microsoft.com/office/drawing/2014/main" id="{11A0A474-1181-F3F0-8DDD-DD17AE38C59D}"/>
                  </a:ext>
                </a:extLst>
              </p:cNvPr>
              <p:cNvSpPr/>
              <p:nvPr/>
            </p:nvSpPr>
            <p:spPr>
              <a:xfrm>
                <a:off x="8962084" y="3547014"/>
                <a:ext cx="70924" cy="92678"/>
              </a:xfrm>
              <a:custGeom>
                <a:avLst/>
                <a:gdLst>
                  <a:gd name="connsiteX0" fmla="*/ 273 w 70924"/>
                  <a:gd name="connsiteY0" fmla="*/ 34100 h 92678"/>
                  <a:gd name="connsiteX1" fmla="*/ 37802 w 70924"/>
                  <a:gd name="connsiteY1" fmla="*/ 0 h 92678"/>
                  <a:gd name="connsiteX2" fmla="*/ 53423 w 70924"/>
                  <a:gd name="connsiteY2" fmla="*/ 27242 h 92678"/>
                  <a:gd name="connsiteX3" fmla="*/ 29324 w 70924"/>
                  <a:gd name="connsiteY3" fmla="*/ 92678 h 92678"/>
                  <a:gd name="connsiteX4" fmla="*/ 273 w 70924"/>
                  <a:gd name="connsiteY4" fmla="*/ 34100 h 9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24" h="92678">
                    <a:moveTo>
                      <a:pt x="273" y="34100"/>
                    </a:moveTo>
                    <a:cubicBezTo>
                      <a:pt x="-3727" y="4572"/>
                      <a:pt x="37516" y="24765"/>
                      <a:pt x="37802" y="0"/>
                    </a:cubicBezTo>
                    <a:cubicBezTo>
                      <a:pt x="49613" y="5334"/>
                      <a:pt x="47898" y="18288"/>
                      <a:pt x="53423" y="27242"/>
                    </a:cubicBezTo>
                    <a:cubicBezTo>
                      <a:pt x="72758" y="59055"/>
                      <a:pt x="88570" y="89630"/>
                      <a:pt x="29324" y="92678"/>
                    </a:cubicBezTo>
                    <a:cubicBezTo>
                      <a:pt x="14465" y="75724"/>
                      <a:pt x="23324" y="47054"/>
                      <a:pt x="273" y="34100"/>
                    </a:cubicBezTo>
                    <a:close/>
                  </a:path>
                </a:pathLst>
              </a:custGeom>
              <a:solidFill>
                <a:srgbClr val="CF9B3E"/>
              </a:solidFill>
              <a:ln w="9525" cap="flat">
                <a:noFill/>
                <a:prstDash val="solid"/>
                <a:miter/>
              </a:ln>
            </p:spPr>
            <p:txBody>
              <a:bodyPr rtlCol="0" anchor="ctr"/>
              <a:lstStyle/>
              <a:p>
                <a:endParaRPr lang="en-IN"/>
              </a:p>
            </p:txBody>
          </p:sp>
          <p:sp>
            <p:nvSpPr>
              <p:cNvPr id="556" name="Freeform: Shape 555">
                <a:extLst>
                  <a:ext uri="{FF2B5EF4-FFF2-40B4-BE49-F238E27FC236}">
                    <a16:creationId xmlns:a16="http://schemas.microsoft.com/office/drawing/2014/main" id="{3A9BB5F0-72EF-E397-AB2D-8058E10304BC}"/>
                  </a:ext>
                </a:extLst>
              </p:cNvPr>
              <p:cNvSpPr/>
              <p:nvPr/>
            </p:nvSpPr>
            <p:spPr>
              <a:xfrm>
                <a:off x="8856004" y="3633024"/>
                <a:ext cx="69465" cy="60234"/>
              </a:xfrm>
              <a:custGeom>
                <a:avLst/>
                <a:gdLst>
                  <a:gd name="connsiteX0" fmla="*/ 69207 w 69465"/>
                  <a:gd name="connsiteY0" fmla="*/ 0 h 60234"/>
                  <a:gd name="connsiteX1" fmla="*/ 30916 w 69465"/>
                  <a:gd name="connsiteY1" fmla="*/ 43910 h 60234"/>
                  <a:gd name="connsiteX2" fmla="*/ 13866 w 69465"/>
                  <a:gd name="connsiteY2" fmla="*/ 60198 h 60234"/>
                  <a:gd name="connsiteX3" fmla="*/ 55 w 69465"/>
                  <a:gd name="connsiteY3" fmla="*/ 34195 h 60234"/>
                  <a:gd name="connsiteX4" fmla="*/ 18819 w 69465"/>
                  <a:gd name="connsiteY4" fmla="*/ 5905 h 60234"/>
                  <a:gd name="connsiteX5" fmla="*/ 69207 w 69465"/>
                  <a:gd name="connsiteY5" fmla="*/ 0 h 6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5" h="60234">
                    <a:moveTo>
                      <a:pt x="69207" y="0"/>
                    </a:moveTo>
                    <a:cubicBezTo>
                      <a:pt x="71016" y="27242"/>
                      <a:pt x="63872" y="46863"/>
                      <a:pt x="30916" y="43910"/>
                    </a:cubicBezTo>
                    <a:cubicBezTo>
                      <a:pt x="25201" y="49721"/>
                      <a:pt x="18534" y="60960"/>
                      <a:pt x="13866" y="60198"/>
                    </a:cubicBezTo>
                    <a:cubicBezTo>
                      <a:pt x="1293" y="58103"/>
                      <a:pt x="531" y="44863"/>
                      <a:pt x="55" y="34195"/>
                    </a:cubicBezTo>
                    <a:cubicBezTo>
                      <a:pt x="-612" y="20669"/>
                      <a:pt x="4722" y="8763"/>
                      <a:pt x="18819" y="5905"/>
                    </a:cubicBezTo>
                    <a:cubicBezTo>
                      <a:pt x="35297" y="2476"/>
                      <a:pt x="52347" y="1905"/>
                      <a:pt x="69207" y="0"/>
                    </a:cubicBezTo>
                    <a:close/>
                  </a:path>
                </a:pathLst>
              </a:custGeom>
              <a:solidFill>
                <a:srgbClr val="E7B23D"/>
              </a:solidFill>
              <a:ln w="9525"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F7CD7EFB-D87B-F472-1D2B-5FAFF94CBD25}"/>
                  </a:ext>
                </a:extLst>
              </p:cNvPr>
              <p:cNvSpPr/>
              <p:nvPr/>
            </p:nvSpPr>
            <p:spPr>
              <a:xfrm>
                <a:off x="8943105" y="3575230"/>
                <a:ext cx="20126" cy="33791"/>
              </a:xfrm>
              <a:custGeom>
                <a:avLst/>
                <a:gdLst>
                  <a:gd name="connsiteX0" fmla="*/ 10966 w 20126"/>
                  <a:gd name="connsiteY0" fmla="*/ 33791 h 33791"/>
                  <a:gd name="connsiteX1" fmla="*/ 3631 w 20126"/>
                  <a:gd name="connsiteY1" fmla="*/ 263 h 33791"/>
                  <a:gd name="connsiteX2" fmla="*/ 19538 w 20126"/>
                  <a:gd name="connsiteY2" fmla="*/ 5502 h 33791"/>
                  <a:gd name="connsiteX3" fmla="*/ 10870 w 20126"/>
                  <a:gd name="connsiteY3" fmla="*/ 33791 h 33791"/>
                </a:gdLst>
                <a:ahLst/>
                <a:cxnLst>
                  <a:cxn ang="0">
                    <a:pos x="connsiteX0" y="connsiteY0"/>
                  </a:cxn>
                  <a:cxn ang="0">
                    <a:pos x="connsiteX1" y="connsiteY1"/>
                  </a:cxn>
                  <a:cxn ang="0">
                    <a:pos x="connsiteX2" y="connsiteY2"/>
                  </a:cxn>
                  <a:cxn ang="0">
                    <a:pos x="connsiteX3" y="connsiteY3"/>
                  </a:cxn>
                </a:cxnLst>
                <a:rect l="l" t="t" r="r" b="b"/>
                <a:pathLst>
                  <a:path w="20126" h="33791">
                    <a:moveTo>
                      <a:pt x="10966" y="33791"/>
                    </a:moveTo>
                    <a:cubicBezTo>
                      <a:pt x="6775" y="22838"/>
                      <a:pt x="-6275" y="13503"/>
                      <a:pt x="3631" y="263"/>
                    </a:cubicBezTo>
                    <a:cubicBezTo>
                      <a:pt x="4679" y="-1165"/>
                      <a:pt x="14109" y="3597"/>
                      <a:pt x="19538" y="5502"/>
                    </a:cubicBezTo>
                    <a:cubicBezTo>
                      <a:pt x="18776" y="15599"/>
                      <a:pt x="24586" y="27695"/>
                      <a:pt x="10870" y="33791"/>
                    </a:cubicBezTo>
                    <a:close/>
                  </a:path>
                </a:pathLst>
              </a:custGeom>
              <a:solidFill>
                <a:srgbClr val="969B9C"/>
              </a:solidFill>
              <a:ln w="9525"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2FE56486-E872-7FD6-3366-00DB8BC27332}"/>
                  </a:ext>
                </a:extLst>
              </p:cNvPr>
              <p:cNvSpPr/>
              <p:nvPr/>
            </p:nvSpPr>
            <p:spPr>
              <a:xfrm>
                <a:off x="9952291" y="2403706"/>
                <a:ext cx="49673" cy="29115"/>
              </a:xfrm>
              <a:custGeom>
                <a:avLst/>
                <a:gdLst>
                  <a:gd name="connsiteX0" fmla="*/ 0 w 49673"/>
                  <a:gd name="connsiteY0" fmla="*/ 28216 h 29115"/>
                  <a:gd name="connsiteX1" fmla="*/ 17050 w 49673"/>
                  <a:gd name="connsiteY1" fmla="*/ 2499 h 29115"/>
                  <a:gd name="connsiteX2" fmla="*/ 43625 w 49673"/>
                  <a:gd name="connsiteY2" fmla="*/ 5832 h 29115"/>
                  <a:gd name="connsiteX3" fmla="*/ 49149 w 49673"/>
                  <a:gd name="connsiteY3" fmla="*/ 22501 h 29115"/>
                  <a:gd name="connsiteX4" fmla="*/ 23908 w 49673"/>
                  <a:gd name="connsiteY4" fmla="*/ 28407 h 29115"/>
                  <a:gd name="connsiteX5" fmla="*/ 191 w 49673"/>
                  <a:gd name="connsiteY5" fmla="*/ 28407 h 29115"/>
                  <a:gd name="connsiteX6" fmla="*/ 0 w 49673"/>
                  <a:gd name="connsiteY6" fmla="*/ 28216 h 2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73" h="29115">
                    <a:moveTo>
                      <a:pt x="0" y="28216"/>
                    </a:moveTo>
                    <a:cubicBezTo>
                      <a:pt x="0" y="15929"/>
                      <a:pt x="5334" y="6880"/>
                      <a:pt x="17050" y="2499"/>
                    </a:cubicBezTo>
                    <a:cubicBezTo>
                      <a:pt x="26289" y="-930"/>
                      <a:pt x="36386" y="-1692"/>
                      <a:pt x="43625" y="5832"/>
                    </a:cubicBezTo>
                    <a:cubicBezTo>
                      <a:pt x="47435" y="9833"/>
                      <a:pt x="51054" y="18691"/>
                      <a:pt x="49149" y="22501"/>
                    </a:cubicBezTo>
                    <a:cubicBezTo>
                      <a:pt x="44005" y="32598"/>
                      <a:pt x="32766" y="28026"/>
                      <a:pt x="23908" y="28407"/>
                    </a:cubicBezTo>
                    <a:cubicBezTo>
                      <a:pt x="16002" y="28788"/>
                      <a:pt x="8097" y="28407"/>
                      <a:pt x="191" y="28407"/>
                    </a:cubicBezTo>
                    <a:cubicBezTo>
                      <a:pt x="191" y="28407"/>
                      <a:pt x="0" y="28216"/>
                      <a:pt x="0" y="28216"/>
                    </a:cubicBezTo>
                    <a:close/>
                  </a:path>
                </a:pathLst>
              </a:custGeom>
              <a:solidFill>
                <a:srgbClr val="5B2E39"/>
              </a:solidFill>
              <a:ln w="9525" cap="flat">
                <a:noFill/>
                <a:prstDash val="solid"/>
                <a:miter/>
              </a:ln>
            </p:spPr>
            <p:txBody>
              <a:bodyPr rtlCol="0" anchor="ctr"/>
              <a:lstStyle/>
              <a:p>
                <a:endParaRPr lang="en-IN"/>
              </a:p>
            </p:txBody>
          </p:sp>
          <p:sp>
            <p:nvSpPr>
              <p:cNvPr id="559" name="Freeform: Shape 558">
                <a:extLst>
                  <a:ext uri="{FF2B5EF4-FFF2-40B4-BE49-F238E27FC236}">
                    <a16:creationId xmlns:a16="http://schemas.microsoft.com/office/drawing/2014/main" id="{E45456B6-5BF6-979F-4E5A-E1531BEFEDAA}"/>
                  </a:ext>
                </a:extLst>
              </p:cNvPr>
              <p:cNvSpPr/>
              <p:nvPr/>
            </p:nvSpPr>
            <p:spPr>
              <a:xfrm>
                <a:off x="8859964" y="3877952"/>
                <a:ext cx="239770" cy="176763"/>
              </a:xfrm>
              <a:custGeom>
                <a:avLst/>
                <a:gdLst>
                  <a:gd name="connsiteX0" fmla="*/ 237934 w 239770"/>
                  <a:gd name="connsiteY0" fmla="*/ 174744 h 176763"/>
                  <a:gd name="connsiteX1" fmla="*/ 0 w 239770"/>
                  <a:gd name="connsiteY1" fmla="*/ 56 h 176763"/>
                  <a:gd name="connsiteX2" fmla="*/ 124873 w 239770"/>
                  <a:gd name="connsiteY2" fmla="*/ 36155 h 176763"/>
                  <a:gd name="connsiteX3" fmla="*/ 136779 w 239770"/>
                  <a:gd name="connsiteY3" fmla="*/ 41966 h 176763"/>
                  <a:gd name="connsiteX4" fmla="*/ 222409 w 239770"/>
                  <a:gd name="connsiteY4" fmla="*/ 142073 h 176763"/>
                  <a:gd name="connsiteX5" fmla="*/ 237840 w 239770"/>
                  <a:gd name="connsiteY5" fmla="*/ 174744 h 17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770" h="176763">
                    <a:moveTo>
                      <a:pt x="237934" y="174744"/>
                    </a:moveTo>
                    <a:cubicBezTo>
                      <a:pt x="129730" y="190079"/>
                      <a:pt x="29909" y="116737"/>
                      <a:pt x="0" y="56"/>
                    </a:cubicBezTo>
                    <a:cubicBezTo>
                      <a:pt x="45625" y="-1659"/>
                      <a:pt x="79534" y="36822"/>
                      <a:pt x="124873" y="36155"/>
                    </a:cubicBezTo>
                    <a:cubicBezTo>
                      <a:pt x="129159" y="37394"/>
                      <a:pt x="133159" y="39394"/>
                      <a:pt x="136779" y="41966"/>
                    </a:cubicBezTo>
                    <a:cubicBezTo>
                      <a:pt x="155829" y="83399"/>
                      <a:pt x="197930" y="105212"/>
                      <a:pt x="222409" y="142073"/>
                    </a:cubicBezTo>
                    <a:cubicBezTo>
                      <a:pt x="230600" y="151503"/>
                      <a:pt x="244983" y="158075"/>
                      <a:pt x="237840" y="174744"/>
                    </a:cubicBezTo>
                    <a:close/>
                  </a:path>
                </a:pathLst>
              </a:custGeom>
              <a:solidFill>
                <a:srgbClr val="E4AF3C"/>
              </a:solidFill>
              <a:ln w="9525" cap="flat">
                <a:noFill/>
                <a:prstDash val="solid"/>
                <a:miter/>
              </a:ln>
            </p:spPr>
            <p:txBody>
              <a:bodyPr rtlCol="0" anchor="ctr"/>
              <a:lstStyle/>
              <a:p>
                <a:endParaRPr lang="en-IN"/>
              </a:p>
            </p:txBody>
          </p:sp>
          <p:sp>
            <p:nvSpPr>
              <p:cNvPr id="560" name="Freeform: Shape 559">
                <a:extLst>
                  <a:ext uri="{FF2B5EF4-FFF2-40B4-BE49-F238E27FC236}">
                    <a16:creationId xmlns:a16="http://schemas.microsoft.com/office/drawing/2014/main" id="{0C85BA7C-0ADD-C14D-7234-92B0B8824F6C}"/>
                  </a:ext>
                </a:extLst>
              </p:cNvPr>
              <p:cNvSpPr/>
              <p:nvPr/>
            </p:nvSpPr>
            <p:spPr>
              <a:xfrm>
                <a:off x="9125045" y="3873617"/>
                <a:ext cx="150971" cy="179844"/>
              </a:xfrm>
              <a:custGeom>
                <a:avLst/>
                <a:gdLst>
                  <a:gd name="connsiteX0" fmla="*/ 150590 w 150971"/>
                  <a:gd name="connsiteY0" fmla="*/ 173173 h 179844"/>
                  <a:gd name="connsiteX1" fmla="*/ 112871 w 150971"/>
                  <a:gd name="connsiteY1" fmla="*/ 153743 h 179844"/>
                  <a:gd name="connsiteX2" fmla="*/ 80867 w 150971"/>
                  <a:gd name="connsiteY2" fmla="*/ 52682 h 179844"/>
                  <a:gd name="connsiteX3" fmla="*/ 0 w 150971"/>
                  <a:gd name="connsiteY3" fmla="*/ 68303 h 179844"/>
                  <a:gd name="connsiteX4" fmla="*/ 29337 w 150971"/>
                  <a:gd name="connsiteY4" fmla="*/ 70018 h 179844"/>
                  <a:gd name="connsiteX5" fmla="*/ 68580 w 150971"/>
                  <a:gd name="connsiteY5" fmla="*/ 27250 h 179844"/>
                  <a:gd name="connsiteX6" fmla="*/ 114776 w 150971"/>
                  <a:gd name="connsiteY6" fmla="*/ 1819 h 179844"/>
                  <a:gd name="connsiteX7" fmla="*/ 131921 w 150971"/>
                  <a:gd name="connsiteY7" fmla="*/ 31156 h 179844"/>
                  <a:gd name="connsiteX8" fmla="*/ 134969 w 150971"/>
                  <a:gd name="connsiteY8" fmla="*/ 76590 h 179844"/>
                  <a:gd name="connsiteX9" fmla="*/ 150400 w 150971"/>
                  <a:gd name="connsiteY9" fmla="*/ 173173 h 17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971" h="179844">
                    <a:moveTo>
                      <a:pt x="150590" y="173173"/>
                    </a:moveTo>
                    <a:cubicBezTo>
                      <a:pt x="123920" y="193843"/>
                      <a:pt x="125349" y="160505"/>
                      <a:pt x="112871" y="153743"/>
                    </a:cubicBezTo>
                    <a:cubicBezTo>
                      <a:pt x="100203" y="120881"/>
                      <a:pt x="103537" y="82877"/>
                      <a:pt x="80867" y="52682"/>
                    </a:cubicBezTo>
                    <a:cubicBezTo>
                      <a:pt x="32766" y="106594"/>
                      <a:pt x="25051" y="108023"/>
                      <a:pt x="0" y="68303"/>
                    </a:cubicBezTo>
                    <a:cubicBezTo>
                      <a:pt x="18097" y="49348"/>
                      <a:pt x="20384" y="49539"/>
                      <a:pt x="29337" y="70018"/>
                    </a:cubicBezTo>
                    <a:cubicBezTo>
                      <a:pt x="55721" y="60683"/>
                      <a:pt x="57055" y="61160"/>
                      <a:pt x="68580" y="27250"/>
                    </a:cubicBezTo>
                    <a:cubicBezTo>
                      <a:pt x="76867" y="2962"/>
                      <a:pt x="91630" y="-3706"/>
                      <a:pt x="114776" y="1819"/>
                    </a:cubicBezTo>
                    <a:cubicBezTo>
                      <a:pt x="134017" y="3724"/>
                      <a:pt x="137160" y="15058"/>
                      <a:pt x="131921" y="31156"/>
                    </a:cubicBezTo>
                    <a:cubicBezTo>
                      <a:pt x="112681" y="47348"/>
                      <a:pt x="131731" y="62302"/>
                      <a:pt x="134969" y="76590"/>
                    </a:cubicBezTo>
                    <a:cubicBezTo>
                      <a:pt x="142399" y="108594"/>
                      <a:pt x="153638" y="139645"/>
                      <a:pt x="150400" y="173173"/>
                    </a:cubicBezTo>
                    <a:close/>
                  </a:path>
                </a:pathLst>
              </a:custGeom>
              <a:solidFill>
                <a:srgbClr val="C59135"/>
              </a:solidFill>
              <a:ln w="9525" cap="flat">
                <a:noFill/>
                <a:prstDash val="solid"/>
                <a:miter/>
              </a:ln>
            </p:spPr>
            <p:txBody>
              <a:bodyPr rtlCol="0" anchor="ctr"/>
              <a:lstStyle/>
              <a:p>
                <a:endParaRPr lang="en-IN"/>
              </a:p>
            </p:txBody>
          </p:sp>
          <p:sp>
            <p:nvSpPr>
              <p:cNvPr id="561" name="Freeform: Shape 560">
                <a:extLst>
                  <a:ext uri="{FF2B5EF4-FFF2-40B4-BE49-F238E27FC236}">
                    <a16:creationId xmlns:a16="http://schemas.microsoft.com/office/drawing/2014/main" id="{DFC29D80-B6CE-C8A3-6BD4-1F621DFE7CB7}"/>
                  </a:ext>
                </a:extLst>
              </p:cNvPr>
              <p:cNvSpPr/>
              <p:nvPr/>
            </p:nvSpPr>
            <p:spPr>
              <a:xfrm>
                <a:off x="9033653" y="3859721"/>
                <a:ext cx="142947" cy="144485"/>
              </a:xfrm>
              <a:custGeom>
                <a:avLst/>
                <a:gdLst>
                  <a:gd name="connsiteX0" fmla="*/ 120823 w 142947"/>
                  <a:gd name="connsiteY0" fmla="*/ 83913 h 144485"/>
                  <a:gd name="connsiteX1" fmla="*/ 91487 w 142947"/>
                  <a:gd name="connsiteY1" fmla="*/ 82199 h 144485"/>
                  <a:gd name="connsiteX2" fmla="*/ 104917 w 142947"/>
                  <a:gd name="connsiteY2" fmla="*/ 42384 h 144485"/>
                  <a:gd name="connsiteX3" fmla="*/ 58339 w 142947"/>
                  <a:gd name="connsiteY3" fmla="*/ 42384 h 144485"/>
                  <a:gd name="connsiteX4" fmla="*/ 44529 w 142947"/>
                  <a:gd name="connsiteY4" fmla="*/ 93915 h 144485"/>
                  <a:gd name="connsiteX5" fmla="*/ 72437 w 142947"/>
                  <a:gd name="connsiteY5" fmla="*/ 131062 h 144485"/>
                  <a:gd name="connsiteX6" fmla="*/ 51196 w 142947"/>
                  <a:gd name="connsiteY6" fmla="*/ 144207 h 144485"/>
                  <a:gd name="connsiteX7" fmla="*/ 24621 w 142947"/>
                  <a:gd name="connsiteY7" fmla="*/ 35431 h 144485"/>
                  <a:gd name="connsiteX8" fmla="*/ 70532 w 142947"/>
                  <a:gd name="connsiteY8" fmla="*/ 4094 h 144485"/>
                  <a:gd name="connsiteX9" fmla="*/ 134539 w 142947"/>
                  <a:gd name="connsiteY9" fmla="*/ 18096 h 144485"/>
                  <a:gd name="connsiteX10" fmla="*/ 120729 w 142947"/>
                  <a:gd name="connsiteY10" fmla="*/ 83818 h 1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947" h="144485">
                    <a:moveTo>
                      <a:pt x="120823" y="83913"/>
                    </a:moveTo>
                    <a:cubicBezTo>
                      <a:pt x="111965" y="67912"/>
                      <a:pt x="101488" y="78198"/>
                      <a:pt x="91487" y="82199"/>
                    </a:cubicBezTo>
                    <a:cubicBezTo>
                      <a:pt x="68055" y="61434"/>
                      <a:pt x="93487" y="55243"/>
                      <a:pt x="104917" y="42384"/>
                    </a:cubicBezTo>
                    <a:cubicBezTo>
                      <a:pt x="88629" y="29145"/>
                      <a:pt x="73484" y="30192"/>
                      <a:pt x="58339" y="42384"/>
                    </a:cubicBezTo>
                    <a:cubicBezTo>
                      <a:pt x="41195" y="56100"/>
                      <a:pt x="39671" y="74674"/>
                      <a:pt x="44529" y="93915"/>
                    </a:cubicBezTo>
                    <a:cubicBezTo>
                      <a:pt x="48529" y="109726"/>
                      <a:pt x="59864" y="121156"/>
                      <a:pt x="72437" y="131062"/>
                    </a:cubicBezTo>
                    <a:cubicBezTo>
                      <a:pt x="71389" y="145159"/>
                      <a:pt x="61483" y="144969"/>
                      <a:pt x="51196" y="144207"/>
                    </a:cubicBezTo>
                    <a:cubicBezTo>
                      <a:pt x="-6716" y="111536"/>
                      <a:pt x="-15384" y="75817"/>
                      <a:pt x="24621" y="35431"/>
                    </a:cubicBezTo>
                    <a:cubicBezTo>
                      <a:pt x="38337" y="22668"/>
                      <a:pt x="51101" y="9047"/>
                      <a:pt x="70532" y="4094"/>
                    </a:cubicBezTo>
                    <a:cubicBezTo>
                      <a:pt x="94820" y="-2097"/>
                      <a:pt x="121395" y="-3907"/>
                      <a:pt x="134539" y="18096"/>
                    </a:cubicBezTo>
                    <a:cubicBezTo>
                      <a:pt x="147398" y="39527"/>
                      <a:pt x="147494" y="66578"/>
                      <a:pt x="120729" y="83818"/>
                    </a:cubicBezTo>
                    <a:close/>
                  </a:path>
                </a:pathLst>
              </a:custGeom>
              <a:solidFill>
                <a:srgbClr val="E0B245"/>
              </a:solidFill>
              <a:ln w="9525" cap="flat">
                <a:noFill/>
                <a:prstDash val="solid"/>
                <a:miter/>
              </a:ln>
            </p:spPr>
            <p:txBody>
              <a:bodyPr rtlCol="0" anchor="ctr"/>
              <a:lstStyle/>
              <a:p>
                <a:endParaRPr lang="en-IN"/>
              </a:p>
            </p:txBody>
          </p:sp>
          <p:sp>
            <p:nvSpPr>
              <p:cNvPr id="562" name="Freeform: Shape 561">
                <a:extLst>
                  <a:ext uri="{FF2B5EF4-FFF2-40B4-BE49-F238E27FC236}">
                    <a16:creationId xmlns:a16="http://schemas.microsoft.com/office/drawing/2014/main" id="{E46808BC-F507-ADF0-777A-13A4AABE9BE6}"/>
                  </a:ext>
                </a:extLst>
              </p:cNvPr>
              <p:cNvSpPr/>
              <p:nvPr/>
            </p:nvSpPr>
            <p:spPr>
              <a:xfrm>
                <a:off x="8991776" y="4125626"/>
                <a:ext cx="145366" cy="110774"/>
              </a:xfrm>
              <a:custGeom>
                <a:avLst/>
                <a:gdLst>
                  <a:gd name="connsiteX0" fmla="*/ 145271 w 145366"/>
                  <a:gd name="connsiteY0" fmla="*/ 93948 h 110774"/>
                  <a:gd name="connsiteX1" fmla="*/ 125839 w 145366"/>
                  <a:gd name="connsiteY1" fmla="*/ 99377 h 110774"/>
                  <a:gd name="connsiteX2" fmla="*/ 94502 w 145366"/>
                  <a:gd name="connsiteY2" fmla="*/ 108712 h 110774"/>
                  <a:gd name="connsiteX3" fmla="*/ 7348 w 145366"/>
                  <a:gd name="connsiteY3" fmla="*/ 86423 h 110774"/>
                  <a:gd name="connsiteX4" fmla="*/ 12016 w 145366"/>
                  <a:gd name="connsiteY4" fmla="*/ 2222 h 110774"/>
                  <a:gd name="connsiteX5" fmla="*/ 27541 w 145366"/>
                  <a:gd name="connsiteY5" fmla="*/ 13271 h 110774"/>
                  <a:gd name="connsiteX6" fmla="*/ 66023 w 145366"/>
                  <a:gd name="connsiteY6" fmla="*/ 75279 h 110774"/>
                  <a:gd name="connsiteX7" fmla="*/ 145366 w 145366"/>
                  <a:gd name="connsiteY7" fmla="*/ 93948 h 1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366" h="110774">
                    <a:moveTo>
                      <a:pt x="145271" y="93948"/>
                    </a:moveTo>
                    <a:cubicBezTo>
                      <a:pt x="138794" y="95758"/>
                      <a:pt x="132316" y="97568"/>
                      <a:pt x="125839" y="99377"/>
                    </a:cubicBezTo>
                    <a:cubicBezTo>
                      <a:pt x="115457" y="102616"/>
                      <a:pt x="105170" y="107283"/>
                      <a:pt x="94502" y="108712"/>
                    </a:cubicBezTo>
                    <a:cubicBezTo>
                      <a:pt x="62594" y="112903"/>
                      <a:pt x="28685" y="112998"/>
                      <a:pt x="7348" y="86423"/>
                    </a:cubicBezTo>
                    <a:cubicBezTo>
                      <a:pt x="-13225" y="60896"/>
                      <a:pt x="16397" y="31655"/>
                      <a:pt x="12016" y="2222"/>
                    </a:cubicBezTo>
                    <a:cubicBezTo>
                      <a:pt x="10968" y="-4921"/>
                      <a:pt x="23255" y="6890"/>
                      <a:pt x="27541" y="13271"/>
                    </a:cubicBezTo>
                    <a:cubicBezTo>
                      <a:pt x="39638" y="34417"/>
                      <a:pt x="34876" y="65849"/>
                      <a:pt x="66023" y="75279"/>
                    </a:cubicBezTo>
                    <a:cubicBezTo>
                      <a:pt x="90121" y="91567"/>
                      <a:pt x="122506" y="72517"/>
                      <a:pt x="145366" y="93948"/>
                    </a:cubicBezTo>
                    <a:close/>
                  </a:path>
                </a:pathLst>
              </a:custGeom>
              <a:solidFill>
                <a:srgbClr val="ADB2B3"/>
              </a:solidFill>
              <a:ln w="9525" cap="flat">
                <a:noFill/>
                <a:prstDash val="solid"/>
                <a:miter/>
              </a:ln>
            </p:spPr>
            <p:txBody>
              <a:bodyPr rtlCol="0" anchor="ctr"/>
              <a:lstStyle/>
              <a:p>
                <a:endParaRPr lang="en-IN"/>
              </a:p>
            </p:txBody>
          </p:sp>
          <p:sp>
            <p:nvSpPr>
              <p:cNvPr id="563" name="Freeform: Shape 562">
                <a:extLst>
                  <a:ext uri="{FF2B5EF4-FFF2-40B4-BE49-F238E27FC236}">
                    <a16:creationId xmlns:a16="http://schemas.microsoft.com/office/drawing/2014/main" id="{F5C07387-90DE-2C73-C4E5-FC467C2B08C5}"/>
                  </a:ext>
                </a:extLst>
              </p:cNvPr>
              <p:cNvSpPr/>
              <p:nvPr/>
            </p:nvSpPr>
            <p:spPr>
              <a:xfrm>
                <a:off x="9019222" y="4108872"/>
                <a:ext cx="126587" cy="92118"/>
              </a:xfrm>
              <a:custGeom>
                <a:avLst/>
                <a:gdLst>
                  <a:gd name="connsiteX0" fmla="*/ 38481 w 126587"/>
                  <a:gd name="connsiteY0" fmla="*/ 92033 h 92118"/>
                  <a:gd name="connsiteX1" fmla="*/ 0 w 126587"/>
                  <a:gd name="connsiteY1" fmla="*/ 30026 h 92118"/>
                  <a:gd name="connsiteX2" fmla="*/ 69246 w 126587"/>
                  <a:gd name="connsiteY2" fmla="*/ 3356 h 92118"/>
                  <a:gd name="connsiteX3" fmla="*/ 82105 w 126587"/>
                  <a:gd name="connsiteY3" fmla="*/ 22 h 92118"/>
                  <a:gd name="connsiteX4" fmla="*/ 126587 w 126587"/>
                  <a:gd name="connsiteY4" fmla="*/ 13928 h 92118"/>
                  <a:gd name="connsiteX5" fmla="*/ 68103 w 126587"/>
                  <a:gd name="connsiteY5" fmla="*/ 38312 h 92118"/>
                  <a:gd name="connsiteX6" fmla="*/ 29623 w 126587"/>
                  <a:gd name="connsiteY6" fmla="*/ 29359 h 92118"/>
                  <a:gd name="connsiteX7" fmla="*/ 28860 w 126587"/>
                  <a:gd name="connsiteY7" fmla="*/ 76508 h 92118"/>
                  <a:gd name="connsiteX8" fmla="*/ 38481 w 126587"/>
                  <a:gd name="connsiteY8" fmla="*/ 92033 h 9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87" h="92118">
                    <a:moveTo>
                      <a:pt x="38481" y="92033"/>
                    </a:moveTo>
                    <a:cubicBezTo>
                      <a:pt x="-11145" y="94129"/>
                      <a:pt x="2476" y="57077"/>
                      <a:pt x="0" y="30026"/>
                    </a:cubicBezTo>
                    <a:cubicBezTo>
                      <a:pt x="14954" y="22"/>
                      <a:pt x="42100" y="1546"/>
                      <a:pt x="69246" y="3356"/>
                    </a:cubicBezTo>
                    <a:cubicBezTo>
                      <a:pt x="73152" y="879"/>
                      <a:pt x="77533" y="-169"/>
                      <a:pt x="82105" y="22"/>
                    </a:cubicBezTo>
                    <a:cubicBezTo>
                      <a:pt x="97821" y="1641"/>
                      <a:pt x="112871" y="5546"/>
                      <a:pt x="126587" y="13928"/>
                    </a:cubicBezTo>
                    <a:cubicBezTo>
                      <a:pt x="117729" y="47552"/>
                      <a:pt x="97250" y="56886"/>
                      <a:pt x="68103" y="38312"/>
                    </a:cubicBezTo>
                    <a:cubicBezTo>
                      <a:pt x="55245" y="30121"/>
                      <a:pt x="45434" y="12595"/>
                      <a:pt x="29623" y="29359"/>
                    </a:cubicBezTo>
                    <a:cubicBezTo>
                      <a:pt x="16478" y="43170"/>
                      <a:pt x="17621" y="60506"/>
                      <a:pt x="28860" y="76508"/>
                    </a:cubicBezTo>
                    <a:cubicBezTo>
                      <a:pt x="32385" y="81461"/>
                      <a:pt x="35242" y="86890"/>
                      <a:pt x="38481" y="92033"/>
                    </a:cubicBezTo>
                    <a:close/>
                  </a:path>
                </a:pathLst>
              </a:custGeom>
              <a:solidFill>
                <a:srgbClr val="D0A745"/>
              </a:solidFill>
              <a:ln w="9525"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45231CB2-344E-E31F-9A59-6C232154BE8A}"/>
                  </a:ext>
                </a:extLst>
              </p:cNvPr>
              <p:cNvSpPr/>
              <p:nvPr/>
            </p:nvSpPr>
            <p:spPr>
              <a:xfrm>
                <a:off x="9066532" y="3990688"/>
                <a:ext cx="71884" cy="62007"/>
              </a:xfrm>
              <a:custGeom>
                <a:avLst/>
                <a:gdLst>
                  <a:gd name="connsiteX0" fmla="*/ 24699 w 71884"/>
                  <a:gd name="connsiteY0" fmla="*/ 8192 h 62007"/>
                  <a:gd name="connsiteX1" fmla="*/ 39558 w 71884"/>
                  <a:gd name="connsiteY1" fmla="*/ 0 h 62007"/>
                  <a:gd name="connsiteX2" fmla="*/ 71847 w 71884"/>
                  <a:gd name="connsiteY2" fmla="*/ 22384 h 62007"/>
                  <a:gd name="connsiteX3" fmla="*/ 31366 w 71884"/>
                  <a:gd name="connsiteY3" fmla="*/ 62008 h 62007"/>
                  <a:gd name="connsiteX4" fmla="*/ 11364 w 71884"/>
                  <a:gd name="connsiteY4" fmla="*/ 37719 h 62007"/>
                  <a:gd name="connsiteX5" fmla="*/ 1363 w 71884"/>
                  <a:gd name="connsiteY5" fmla="*/ 9906 h 62007"/>
                  <a:gd name="connsiteX6" fmla="*/ 24699 w 71884"/>
                  <a:gd name="connsiteY6" fmla="*/ 8096 h 6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4" h="62007">
                    <a:moveTo>
                      <a:pt x="24699" y="8192"/>
                    </a:moveTo>
                    <a:cubicBezTo>
                      <a:pt x="29652" y="5429"/>
                      <a:pt x="34605" y="2762"/>
                      <a:pt x="39558" y="0"/>
                    </a:cubicBezTo>
                    <a:cubicBezTo>
                      <a:pt x="51560" y="6382"/>
                      <a:pt x="72896" y="7620"/>
                      <a:pt x="71847" y="22384"/>
                    </a:cubicBezTo>
                    <a:cubicBezTo>
                      <a:pt x="70419" y="43529"/>
                      <a:pt x="52321" y="56293"/>
                      <a:pt x="31366" y="62008"/>
                    </a:cubicBezTo>
                    <a:cubicBezTo>
                      <a:pt x="24699" y="53912"/>
                      <a:pt x="18032" y="45815"/>
                      <a:pt x="11364" y="37719"/>
                    </a:cubicBezTo>
                    <a:cubicBezTo>
                      <a:pt x="9649" y="27718"/>
                      <a:pt x="-4353" y="21241"/>
                      <a:pt x="1363" y="9906"/>
                    </a:cubicBezTo>
                    <a:cubicBezTo>
                      <a:pt x="6982" y="-1238"/>
                      <a:pt x="16603" y="5810"/>
                      <a:pt x="24699" y="8096"/>
                    </a:cubicBezTo>
                    <a:close/>
                  </a:path>
                </a:pathLst>
              </a:custGeom>
              <a:solidFill>
                <a:srgbClr val="9D9570"/>
              </a:solidFill>
              <a:ln w="9525"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9F2AAB6F-C962-7526-0168-574DD3D21F9E}"/>
                  </a:ext>
                </a:extLst>
              </p:cNvPr>
              <p:cNvSpPr/>
              <p:nvPr/>
            </p:nvSpPr>
            <p:spPr>
              <a:xfrm>
                <a:off x="8858821" y="3865149"/>
                <a:ext cx="134098" cy="57721"/>
              </a:xfrm>
              <a:custGeom>
                <a:avLst/>
                <a:gdLst>
                  <a:gd name="connsiteX0" fmla="*/ 132588 w 134098"/>
                  <a:gd name="connsiteY0" fmla="*/ 57722 h 57721"/>
                  <a:gd name="connsiteX1" fmla="*/ 1143 w 134098"/>
                  <a:gd name="connsiteY1" fmla="*/ 12954 h 57721"/>
                  <a:gd name="connsiteX2" fmla="*/ 0 w 134098"/>
                  <a:gd name="connsiteY2" fmla="*/ 0 h 57721"/>
                  <a:gd name="connsiteX3" fmla="*/ 124396 w 134098"/>
                  <a:gd name="connsiteY3" fmla="*/ 38195 h 57721"/>
                  <a:gd name="connsiteX4" fmla="*/ 132588 w 134098"/>
                  <a:gd name="connsiteY4" fmla="*/ 57722 h 5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98" h="57721">
                    <a:moveTo>
                      <a:pt x="132588" y="57722"/>
                    </a:moveTo>
                    <a:cubicBezTo>
                      <a:pt x="84011" y="56674"/>
                      <a:pt x="44958" y="27908"/>
                      <a:pt x="1143" y="12954"/>
                    </a:cubicBezTo>
                    <a:cubicBezTo>
                      <a:pt x="762" y="8668"/>
                      <a:pt x="381" y="4382"/>
                      <a:pt x="0" y="0"/>
                    </a:cubicBezTo>
                    <a:cubicBezTo>
                      <a:pt x="42958" y="7715"/>
                      <a:pt x="78581" y="39433"/>
                      <a:pt x="124396" y="38195"/>
                    </a:cubicBezTo>
                    <a:cubicBezTo>
                      <a:pt x="128778" y="44006"/>
                      <a:pt x="137636" y="47911"/>
                      <a:pt x="132588" y="57722"/>
                    </a:cubicBezTo>
                    <a:close/>
                  </a:path>
                </a:pathLst>
              </a:custGeom>
              <a:solidFill>
                <a:srgbClr val="665236"/>
              </a:solidFill>
              <a:ln w="9525"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EEF8E189-8BE4-C99C-7562-101C5C77473D}"/>
                  </a:ext>
                </a:extLst>
              </p:cNvPr>
              <p:cNvSpPr/>
              <p:nvPr/>
            </p:nvSpPr>
            <p:spPr>
              <a:xfrm>
                <a:off x="9088564" y="4089689"/>
                <a:ext cx="48387" cy="28335"/>
              </a:xfrm>
              <a:custGeom>
                <a:avLst/>
                <a:gdLst>
                  <a:gd name="connsiteX0" fmla="*/ 2762 w 48387"/>
                  <a:gd name="connsiteY0" fmla="*/ 23396 h 28335"/>
                  <a:gd name="connsiteX1" fmla="*/ 0 w 48387"/>
                  <a:gd name="connsiteY1" fmla="*/ 22539 h 28335"/>
                  <a:gd name="connsiteX2" fmla="*/ 48387 w 48387"/>
                  <a:gd name="connsiteY2" fmla="*/ 21681 h 28335"/>
                  <a:gd name="connsiteX3" fmla="*/ 2762 w 48387"/>
                  <a:gd name="connsiteY3" fmla="*/ 23396 h 28335"/>
                </a:gdLst>
                <a:ahLst/>
                <a:cxnLst>
                  <a:cxn ang="0">
                    <a:pos x="connsiteX0" y="connsiteY0"/>
                  </a:cxn>
                  <a:cxn ang="0">
                    <a:pos x="connsiteX1" y="connsiteY1"/>
                  </a:cxn>
                  <a:cxn ang="0">
                    <a:pos x="connsiteX2" y="connsiteY2"/>
                  </a:cxn>
                  <a:cxn ang="0">
                    <a:pos x="connsiteX3" y="connsiteY3"/>
                  </a:cxn>
                </a:cxnLst>
                <a:rect l="l" t="t" r="r" b="b"/>
                <a:pathLst>
                  <a:path w="48387" h="28335">
                    <a:moveTo>
                      <a:pt x="2762" y="23396"/>
                    </a:moveTo>
                    <a:cubicBezTo>
                      <a:pt x="2762" y="23396"/>
                      <a:pt x="0" y="22539"/>
                      <a:pt x="0" y="22539"/>
                    </a:cubicBezTo>
                    <a:cubicBezTo>
                      <a:pt x="15621" y="-7846"/>
                      <a:pt x="31718" y="-6894"/>
                      <a:pt x="48387" y="21681"/>
                    </a:cubicBezTo>
                    <a:cubicBezTo>
                      <a:pt x="33528" y="31778"/>
                      <a:pt x="18193" y="28730"/>
                      <a:pt x="2762" y="23396"/>
                    </a:cubicBezTo>
                    <a:close/>
                  </a:path>
                </a:pathLst>
              </a:custGeom>
              <a:solidFill>
                <a:srgbClr val="778481"/>
              </a:solidFill>
              <a:ln w="9525" cap="flat">
                <a:noFill/>
                <a:prstDash val="solid"/>
                <a:miter/>
              </a:ln>
            </p:spPr>
            <p:txBody>
              <a:bodyPr rtlCol="0" anchor="ctr"/>
              <a:lstStyle/>
              <a:p>
                <a:endParaRPr lang="en-IN"/>
              </a:p>
            </p:txBody>
          </p:sp>
          <p:sp>
            <p:nvSpPr>
              <p:cNvPr id="567" name="Freeform: Shape 566">
                <a:extLst>
                  <a:ext uri="{FF2B5EF4-FFF2-40B4-BE49-F238E27FC236}">
                    <a16:creationId xmlns:a16="http://schemas.microsoft.com/office/drawing/2014/main" id="{1FF8D55C-456D-243A-C4F0-E6F11418EE8A}"/>
                  </a:ext>
                </a:extLst>
              </p:cNvPr>
              <p:cNvSpPr/>
              <p:nvPr/>
            </p:nvSpPr>
            <p:spPr>
              <a:xfrm>
                <a:off x="9091326" y="4111370"/>
                <a:ext cx="57734" cy="11334"/>
              </a:xfrm>
              <a:custGeom>
                <a:avLst/>
                <a:gdLst>
                  <a:gd name="connsiteX0" fmla="*/ 0 w 57734"/>
                  <a:gd name="connsiteY0" fmla="*/ 1715 h 11334"/>
                  <a:gd name="connsiteX1" fmla="*/ 45625 w 57734"/>
                  <a:gd name="connsiteY1" fmla="*/ 0 h 11334"/>
                  <a:gd name="connsiteX2" fmla="*/ 54579 w 57734"/>
                  <a:gd name="connsiteY2" fmla="*/ 11335 h 11334"/>
                  <a:gd name="connsiteX3" fmla="*/ 0 w 57734"/>
                  <a:gd name="connsiteY3" fmla="*/ 1715 h 11334"/>
                </a:gdLst>
                <a:ahLst/>
                <a:cxnLst>
                  <a:cxn ang="0">
                    <a:pos x="connsiteX0" y="connsiteY0"/>
                  </a:cxn>
                  <a:cxn ang="0">
                    <a:pos x="connsiteX1" y="connsiteY1"/>
                  </a:cxn>
                  <a:cxn ang="0">
                    <a:pos x="connsiteX2" y="connsiteY2"/>
                  </a:cxn>
                  <a:cxn ang="0">
                    <a:pos x="connsiteX3" y="connsiteY3"/>
                  </a:cxn>
                </a:cxnLst>
                <a:rect l="l" t="t" r="r" b="b"/>
                <a:pathLst>
                  <a:path w="57734" h="11334">
                    <a:moveTo>
                      <a:pt x="0" y="1715"/>
                    </a:moveTo>
                    <a:cubicBezTo>
                      <a:pt x="15240" y="1143"/>
                      <a:pt x="30385" y="571"/>
                      <a:pt x="45625" y="0"/>
                    </a:cubicBezTo>
                    <a:cubicBezTo>
                      <a:pt x="50578" y="2191"/>
                      <a:pt x="63722" y="-1905"/>
                      <a:pt x="54579" y="11335"/>
                    </a:cubicBezTo>
                    <a:cubicBezTo>
                      <a:pt x="36005" y="10096"/>
                      <a:pt x="16479" y="14288"/>
                      <a:pt x="0" y="1715"/>
                    </a:cubicBezTo>
                    <a:close/>
                  </a:path>
                </a:pathLst>
              </a:custGeom>
              <a:solidFill>
                <a:srgbClr val="734C07"/>
              </a:solidFill>
              <a:ln w="9525" cap="flat">
                <a:noFill/>
                <a:prstDash val="solid"/>
                <a:miter/>
              </a:ln>
            </p:spPr>
            <p:txBody>
              <a:bodyPr rtlCol="0" anchor="ctr"/>
              <a:lstStyle/>
              <a:p>
                <a:endParaRPr lang="en-IN"/>
              </a:p>
            </p:txBody>
          </p:sp>
          <p:sp>
            <p:nvSpPr>
              <p:cNvPr id="568" name="Freeform: Shape 567">
                <a:extLst>
                  <a:ext uri="{FF2B5EF4-FFF2-40B4-BE49-F238E27FC236}">
                    <a16:creationId xmlns:a16="http://schemas.microsoft.com/office/drawing/2014/main" id="{D2113864-933E-CD1A-0C01-614831708E3D}"/>
                  </a:ext>
                </a:extLst>
              </p:cNvPr>
              <p:cNvSpPr/>
              <p:nvPr/>
            </p:nvSpPr>
            <p:spPr>
              <a:xfrm>
                <a:off x="8858250" y="3069241"/>
                <a:ext cx="87058" cy="57036"/>
              </a:xfrm>
              <a:custGeom>
                <a:avLst/>
                <a:gdLst>
                  <a:gd name="connsiteX0" fmla="*/ 80391 w 87058"/>
                  <a:gd name="connsiteY0" fmla="*/ 46862 h 57036"/>
                  <a:gd name="connsiteX1" fmla="*/ 33433 w 87058"/>
                  <a:gd name="connsiteY1" fmla="*/ 56196 h 57036"/>
                  <a:gd name="connsiteX2" fmla="*/ 0 w 87058"/>
                  <a:gd name="connsiteY2" fmla="*/ 27240 h 57036"/>
                  <a:gd name="connsiteX3" fmla="*/ 1238 w 87058"/>
                  <a:gd name="connsiteY3" fmla="*/ 27431 h 57036"/>
                  <a:gd name="connsiteX4" fmla="*/ 10954 w 87058"/>
                  <a:gd name="connsiteY4" fmla="*/ 189 h 57036"/>
                  <a:gd name="connsiteX5" fmla="*/ 87059 w 87058"/>
                  <a:gd name="connsiteY5" fmla="*/ 42671 h 57036"/>
                  <a:gd name="connsiteX6" fmla="*/ 84677 w 87058"/>
                  <a:gd name="connsiteY6" fmla="*/ 45243 h 57036"/>
                  <a:gd name="connsiteX7" fmla="*/ 80486 w 87058"/>
                  <a:gd name="connsiteY7" fmla="*/ 46957 h 5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58" h="57036">
                    <a:moveTo>
                      <a:pt x="80391" y="46862"/>
                    </a:moveTo>
                    <a:cubicBezTo>
                      <a:pt x="65246" y="52672"/>
                      <a:pt x="50292" y="59435"/>
                      <a:pt x="33433" y="56196"/>
                    </a:cubicBezTo>
                    <a:cubicBezTo>
                      <a:pt x="17431" y="52101"/>
                      <a:pt x="8191" y="40194"/>
                      <a:pt x="0" y="27240"/>
                    </a:cubicBezTo>
                    <a:cubicBezTo>
                      <a:pt x="0" y="27240"/>
                      <a:pt x="1238" y="27431"/>
                      <a:pt x="1238" y="27431"/>
                    </a:cubicBezTo>
                    <a:cubicBezTo>
                      <a:pt x="-3429" y="15525"/>
                      <a:pt x="7334" y="9143"/>
                      <a:pt x="10954" y="189"/>
                    </a:cubicBezTo>
                    <a:cubicBezTo>
                      <a:pt x="45815" y="-2573"/>
                      <a:pt x="63436" y="25526"/>
                      <a:pt x="87059" y="42671"/>
                    </a:cubicBezTo>
                    <a:cubicBezTo>
                      <a:pt x="86296" y="43528"/>
                      <a:pt x="85630" y="44671"/>
                      <a:pt x="84677" y="45243"/>
                    </a:cubicBezTo>
                    <a:cubicBezTo>
                      <a:pt x="83439" y="46005"/>
                      <a:pt x="81820" y="46386"/>
                      <a:pt x="80486" y="46957"/>
                    </a:cubicBezTo>
                    <a:close/>
                  </a:path>
                </a:pathLst>
              </a:custGeom>
              <a:solidFill>
                <a:srgbClr val="ADB4BB"/>
              </a:solidFill>
              <a:ln w="9525" cap="flat">
                <a:noFill/>
                <a:prstDash val="solid"/>
                <a:miter/>
              </a:ln>
            </p:spPr>
            <p:txBody>
              <a:bodyPr rtlCol="0" anchor="ctr"/>
              <a:lstStyle/>
              <a:p>
                <a:endParaRPr lang="en-IN"/>
              </a:p>
            </p:txBody>
          </p:sp>
          <p:sp>
            <p:nvSpPr>
              <p:cNvPr id="569" name="Freeform: Shape 568">
                <a:extLst>
                  <a:ext uri="{FF2B5EF4-FFF2-40B4-BE49-F238E27FC236}">
                    <a16:creationId xmlns:a16="http://schemas.microsoft.com/office/drawing/2014/main" id="{1C3342B3-A13B-82F6-6CE8-9E5333F90D73}"/>
                  </a:ext>
                </a:extLst>
              </p:cNvPr>
              <p:cNvSpPr/>
              <p:nvPr/>
            </p:nvSpPr>
            <p:spPr>
              <a:xfrm>
                <a:off x="8869108" y="3058572"/>
                <a:ext cx="114300" cy="57626"/>
              </a:xfrm>
              <a:custGeom>
                <a:avLst/>
                <a:gdLst>
                  <a:gd name="connsiteX0" fmla="*/ 69532 w 114300"/>
                  <a:gd name="connsiteY0" fmla="*/ 57531 h 57626"/>
                  <a:gd name="connsiteX1" fmla="*/ 0 w 114300"/>
                  <a:gd name="connsiteY1" fmla="*/ 10858 h 57626"/>
                  <a:gd name="connsiteX2" fmla="*/ 16193 w 114300"/>
                  <a:gd name="connsiteY2" fmla="*/ 0 h 57626"/>
                  <a:gd name="connsiteX3" fmla="*/ 73247 w 114300"/>
                  <a:gd name="connsiteY3" fmla="*/ 20098 h 57626"/>
                  <a:gd name="connsiteX4" fmla="*/ 114300 w 114300"/>
                  <a:gd name="connsiteY4" fmla="*/ 29908 h 57626"/>
                  <a:gd name="connsiteX5" fmla="*/ 92393 w 114300"/>
                  <a:gd name="connsiteY5" fmla="*/ 54769 h 57626"/>
                  <a:gd name="connsiteX6" fmla="*/ 69628 w 114300"/>
                  <a:gd name="connsiteY6" fmla="*/ 57626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57626">
                    <a:moveTo>
                      <a:pt x="69532" y="57531"/>
                    </a:moveTo>
                    <a:cubicBezTo>
                      <a:pt x="49053" y="37909"/>
                      <a:pt x="28575" y="18479"/>
                      <a:pt x="0" y="10858"/>
                    </a:cubicBezTo>
                    <a:cubicBezTo>
                      <a:pt x="1810" y="1905"/>
                      <a:pt x="8287" y="0"/>
                      <a:pt x="16193" y="0"/>
                    </a:cubicBezTo>
                    <a:cubicBezTo>
                      <a:pt x="36480" y="3048"/>
                      <a:pt x="44005" y="42481"/>
                      <a:pt x="73247" y="20098"/>
                    </a:cubicBezTo>
                    <a:cubicBezTo>
                      <a:pt x="89725" y="11621"/>
                      <a:pt x="102965" y="16669"/>
                      <a:pt x="114300" y="29908"/>
                    </a:cubicBezTo>
                    <a:cubicBezTo>
                      <a:pt x="106966" y="38195"/>
                      <a:pt x="99726" y="46482"/>
                      <a:pt x="92393" y="54769"/>
                    </a:cubicBezTo>
                    <a:cubicBezTo>
                      <a:pt x="84772" y="55721"/>
                      <a:pt x="77248" y="56674"/>
                      <a:pt x="69628" y="57626"/>
                    </a:cubicBezTo>
                    <a:close/>
                  </a:path>
                </a:pathLst>
              </a:custGeom>
              <a:solidFill>
                <a:srgbClr val="514630"/>
              </a:solidFill>
              <a:ln w="9525"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F0D3601D-7ADE-FB98-00C8-9039E6FE1C4D}"/>
                  </a:ext>
                </a:extLst>
              </p:cNvPr>
              <p:cNvSpPr/>
              <p:nvPr/>
            </p:nvSpPr>
            <p:spPr>
              <a:xfrm>
                <a:off x="10618755" y="3044380"/>
                <a:ext cx="104488" cy="68986"/>
              </a:xfrm>
              <a:custGeom>
                <a:avLst/>
                <a:gdLst>
                  <a:gd name="connsiteX0" fmla="*/ 104489 w 104488"/>
                  <a:gd name="connsiteY0" fmla="*/ 42767 h 68986"/>
                  <a:gd name="connsiteX1" fmla="*/ 21145 w 104488"/>
                  <a:gd name="connsiteY1" fmla="*/ 61341 h 68986"/>
                  <a:gd name="connsiteX2" fmla="*/ 0 w 104488"/>
                  <a:gd name="connsiteY2" fmla="*/ 41434 h 68986"/>
                  <a:gd name="connsiteX3" fmla="*/ 73057 w 104488"/>
                  <a:gd name="connsiteY3" fmla="*/ 0 h 68986"/>
                  <a:gd name="connsiteX4" fmla="*/ 104489 w 104488"/>
                  <a:gd name="connsiteY4" fmla="*/ 42767 h 6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88" h="68986">
                    <a:moveTo>
                      <a:pt x="104489" y="42767"/>
                    </a:moveTo>
                    <a:cubicBezTo>
                      <a:pt x="84487" y="83439"/>
                      <a:pt x="51339" y="65818"/>
                      <a:pt x="21145" y="61341"/>
                    </a:cubicBezTo>
                    <a:cubicBezTo>
                      <a:pt x="8954" y="60103"/>
                      <a:pt x="3238" y="52102"/>
                      <a:pt x="0" y="41434"/>
                    </a:cubicBezTo>
                    <a:cubicBezTo>
                      <a:pt x="24193" y="27718"/>
                      <a:pt x="48292" y="14002"/>
                      <a:pt x="73057" y="0"/>
                    </a:cubicBezTo>
                    <a:cubicBezTo>
                      <a:pt x="89059" y="9906"/>
                      <a:pt x="81534" y="37814"/>
                      <a:pt x="104489" y="42767"/>
                    </a:cubicBezTo>
                    <a:close/>
                  </a:path>
                </a:pathLst>
              </a:custGeom>
              <a:solidFill>
                <a:srgbClr val="BF9C3E"/>
              </a:solidFill>
              <a:ln w="9525"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3EC39B54-ED8D-B6A6-61E6-83211A7626DB}"/>
                  </a:ext>
                </a:extLst>
              </p:cNvPr>
              <p:cNvSpPr/>
              <p:nvPr/>
            </p:nvSpPr>
            <p:spPr>
              <a:xfrm>
                <a:off x="8929901" y="3714170"/>
                <a:ext cx="121610" cy="199573"/>
              </a:xfrm>
              <a:custGeom>
                <a:avLst/>
                <a:gdLst>
                  <a:gd name="connsiteX0" fmla="*/ 118467 w 121610"/>
                  <a:gd name="connsiteY0" fmla="*/ 18771 h 199573"/>
                  <a:gd name="connsiteX1" fmla="*/ 121610 w 121610"/>
                  <a:gd name="connsiteY1" fmla="*/ 29630 h 199573"/>
                  <a:gd name="connsiteX2" fmla="*/ 104275 w 121610"/>
                  <a:gd name="connsiteY2" fmla="*/ 49632 h 199573"/>
                  <a:gd name="connsiteX3" fmla="*/ 97703 w 121610"/>
                  <a:gd name="connsiteY3" fmla="*/ 84589 h 199573"/>
                  <a:gd name="connsiteX4" fmla="*/ 80272 w 121610"/>
                  <a:gd name="connsiteY4" fmla="*/ 138215 h 199573"/>
                  <a:gd name="connsiteX5" fmla="*/ 115895 w 121610"/>
                  <a:gd name="connsiteY5" fmla="*/ 180315 h 199573"/>
                  <a:gd name="connsiteX6" fmla="*/ 71985 w 121610"/>
                  <a:gd name="connsiteY6" fmla="*/ 197555 h 199573"/>
                  <a:gd name="connsiteX7" fmla="*/ 60746 w 121610"/>
                  <a:gd name="connsiteY7" fmla="*/ 187935 h 199573"/>
                  <a:gd name="connsiteX8" fmla="*/ 55983 w 121610"/>
                  <a:gd name="connsiteY8" fmla="*/ 177458 h 199573"/>
                  <a:gd name="connsiteX9" fmla="*/ 357 w 121610"/>
                  <a:gd name="connsiteY9" fmla="*/ 80208 h 199573"/>
                  <a:gd name="connsiteX10" fmla="*/ 55317 w 121610"/>
                  <a:gd name="connsiteY10" fmla="*/ 5817 h 199573"/>
                  <a:gd name="connsiteX11" fmla="*/ 118467 w 121610"/>
                  <a:gd name="connsiteY11" fmla="*/ 18676 h 1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10" h="199573">
                    <a:moveTo>
                      <a:pt x="118467" y="18771"/>
                    </a:moveTo>
                    <a:cubicBezTo>
                      <a:pt x="119515" y="22391"/>
                      <a:pt x="120563" y="26010"/>
                      <a:pt x="121610" y="29630"/>
                    </a:cubicBezTo>
                    <a:cubicBezTo>
                      <a:pt x="117610" y="37821"/>
                      <a:pt x="111990" y="46394"/>
                      <a:pt x="104275" y="49632"/>
                    </a:cubicBezTo>
                    <a:cubicBezTo>
                      <a:pt x="82463" y="58586"/>
                      <a:pt x="93893" y="71921"/>
                      <a:pt x="97703" y="84589"/>
                    </a:cubicBezTo>
                    <a:cubicBezTo>
                      <a:pt x="64651" y="93638"/>
                      <a:pt x="64175" y="114307"/>
                      <a:pt x="80272" y="138215"/>
                    </a:cubicBezTo>
                    <a:cubicBezTo>
                      <a:pt x="90464" y="153359"/>
                      <a:pt x="103894" y="166313"/>
                      <a:pt x="115895" y="180315"/>
                    </a:cubicBezTo>
                    <a:cubicBezTo>
                      <a:pt x="107609" y="202223"/>
                      <a:pt x="90273" y="201175"/>
                      <a:pt x="71985" y="197555"/>
                    </a:cubicBezTo>
                    <a:cubicBezTo>
                      <a:pt x="67223" y="195555"/>
                      <a:pt x="63508" y="192317"/>
                      <a:pt x="60746" y="187935"/>
                    </a:cubicBezTo>
                    <a:cubicBezTo>
                      <a:pt x="59126" y="184411"/>
                      <a:pt x="57602" y="180887"/>
                      <a:pt x="55983" y="177458"/>
                    </a:cubicBezTo>
                    <a:cubicBezTo>
                      <a:pt x="11406" y="159932"/>
                      <a:pt x="-2500" y="123451"/>
                      <a:pt x="357" y="80208"/>
                    </a:cubicBezTo>
                    <a:cubicBezTo>
                      <a:pt x="2643" y="45441"/>
                      <a:pt x="21122" y="18486"/>
                      <a:pt x="55317" y="5817"/>
                    </a:cubicBezTo>
                    <a:cubicBezTo>
                      <a:pt x="78462" y="-2755"/>
                      <a:pt x="101227" y="-4375"/>
                      <a:pt x="118467" y="18676"/>
                    </a:cubicBezTo>
                    <a:close/>
                  </a:path>
                </a:pathLst>
              </a:custGeom>
              <a:solidFill>
                <a:srgbClr val="DDAA3C"/>
              </a:solidFill>
              <a:ln w="9525" cap="flat">
                <a:noFill/>
                <a:prstDash val="solid"/>
                <a:miter/>
              </a:ln>
            </p:spPr>
            <p:txBody>
              <a:bodyPr rtlCol="0" anchor="ctr"/>
              <a:lstStyle/>
              <a:p>
                <a:endParaRPr lang="en-IN"/>
              </a:p>
            </p:txBody>
          </p:sp>
          <p:sp>
            <p:nvSpPr>
              <p:cNvPr id="572" name="Freeform: Shape 571">
                <a:extLst>
                  <a:ext uri="{FF2B5EF4-FFF2-40B4-BE49-F238E27FC236}">
                    <a16:creationId xmlns:a16="http://schemas.microsoft.com/office/drawing/2014/main" id="{B27DCC3F-2AF0-9D48-FD9C-5C55788110E1}"/>
                  </a:ext>
                </a:extLst>
              </p:cNvPr>
              <p:cNvSpPr/>
              <p:nvPr/>
            </p:nvSpPr>
            <p:spPr>
              <a:xfrm>
                <a:off x="8922142" y="3706493"/>
                <a:ext cx="130958" cy="185230"/>
              </a:xfrm>
              <a:custGeom>
                <a:avLst/>
                <a:gdLst>
                  <a:gd name="connsiteX0" fmla="*/ 126226 w 130958"/>
                  <a:gd name="connsiteY0" fmla="*/ 26449 h 185230"/>
                  <a:gd name="connsiteX1" fmla="*/ 36406 w 130958"/>
                  <a:gd name="connsiteY1" fmla="*/ 38831 h 185230"/>
                  <a:gd name="connsiteX2" fmla="*/ 24309 w 130958"/>
                  <a:gd name="connsiteY2" fmla="*/ 139225 h 185230"/>
                  <a:gd name="connsiteX3" fmla="*/ 63647 w 130958"/>
                  <a:gd name="connsiteY3" fmla="*/ 185231 h 185230"/>
                  <a:gd name="connsiteX4" fmla="*/ 1544 w 130958"/>
                  <a:gd name="connsiteY4" fmla="*/ 79694 h 185230"/>
                  <a:gd name="connsiteX5" fmla="*/ 96508 w 130958"/>
                  <a:gd name="connsiteY5" fmla="*/ 255 h 185230"/>
                  <a:gd name="connsiteX6" fmla="*/ 123750 w 130958"/>
                  <a:gd name="connsiteY6" fmla="*/ 6542 h 185230"/>
                  <a:gd name="connsiteX7" fmla="*/ 126226 w 130958"/>
                  <a:gd name="connsiteY7" fmla="*/ 26449 h 18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58" h="185230">
                    <a:moveTo>
                      <a:pt x="126226" y="26449"/>
                    </a:moveTo>
                    <a:cubicBezTo>
                      <a:pt x="93079" y="7780"/>
                      <a:pt x="61646" y="11876"/>
                      <a:pt x="36406" y="38831"/>
                    </a:cubicBezTo>
                    <a:cubicBezTo>
                      <a:pt x="9068" y="68168"/>
                      <a:pt x="6687" y="103030"/>
                      <a:pt x="24309" y="139225"/>
                    </a:cubicBezTo>
                    <a:cubicBezTo>
                      <a:pt x="33452" y="158084"/>
                      <a:pt x="48978" y="171229"/>
                      <a:pt x="63647" y="185231"/>
                    </a:cubicBezTo>
                    <a:cubicBezTo>
                      <a:pt x="17641" y="175420"/>
                      <a:pt x="-6552" y="134367"/>
                      <a:pt x="1544" y="79694"/>
                    </a:cubicBezTo>
                    <a:cubicBezTo>
                      <a:pt x="8307" y="33878"/>
                      <a:pt x="52502" y="-3460"/>
                      <a:pt x="96508" y="255"/>
                    </a:cubicBezTo>
                    <a:cubicBezTo>
                      <a:pt x="105747" y="1017"/>
                      <a:pt x="114701" y="4351"/>
                      <a:pt x="123750" y="6542"/>
                    </a:cubicBezTo>
                    <a:cubicBezTo>
                      <a:pt x="137656" y="11590"/>
                      <a:pt x="127369" y="19591"/>
                      <a:pt x="126226" y="26449"/>
                    </a:cubicBezTo>
                    <a:close/>
                  </a:path>
                </a:pathLst>
              </a:custGeom>
              <a:solidFill>
                <a:srgbClr val="3B3D2C"/>
              </a:solidFill>
              <a:ln w="9525" cap="flat">
                <a:noFill/>
                <a:prstDash val="solid"/>
                <a:miter/>
              </a:ln>
            </p:spPr>
            <p:txBody>
              <a:bodyPr rtlCol="0" anchor="ctr"/>
              <a:lstStyle/>
              <a:p>
                <a:endParaRPr lang="en-IN"/>
              </a:p>
            </p:txBody>
          </p:sp>
          <p:sp>
            <p:nvSpPr>
              <p:cNvPr id="573" name="Freeform: Shape 572">
                <a:extLst>
                  <a:ext uri="{FF2B5EF4-FFF2-40B4-BE49-F238E27FC236}">
                    <a16:creationId xmlns:a16="http://schemas.microsoft.com/office/drawing/2014/main" id="{F792C2AE-A257-2E31-2023-0BE2E1FB1F5C}"/>
                  </a:ext>
                </a:extLst>
              </p:cNvPr>
              <p:cNvSpPr/>
              <p:nvPr/>
            </p:nvSpPr>
            <p:spPr>
              <a:xfrm>
                <a:off x="8983313" y="3902201"/>
                <a:ext cx="52564" cy="50673"/>
              </a:xfrm>
              <a:custGeom>
                <a:avLst/>
                <a:gdLst>
                  <a:gd name="connsiteX0" fmla="*/ 7334 w 52564"/>
                  <a:gd name="connsiteY0" fmla="*/ 0 h 50673"/>
                  <a:gd name="connsiteX1" fmla="*/ 13621 w 52564"/>
                  <a:gd name="connsiteY1" fmla="*/ 1619 h 50673"/>
                  <a:gd name="connsiteX2" fmla="*/ 44196 w 52564"/>
                  <a:gd name="connsiteY2" fmla="*/ 50673 h 50673"/>
                  <a:gd name="connsiteX3" fmla="*/ 8191 w 52564"/>
                  <a:gd name="connsiteY3" fmla="*/ 20765 h 50673"/>
                  <a:gd name="connsiteX4" fmla="*/ 8191 w 52564"/>
                  <a:gd name="connsiteY4" fmla="*/ 20765 h 50673"/>
                  <a:gd name="connsiteX5" fmla="*/ 0 w 52564"/>
                  <a:gd name="connsiteY5" fmla="*/ 1238 h 50673"/>
                  <a:gd name="connsiteX6" fmla="*/ 7429 w 52564"/>
                  <a:gd name="connsiteY6" fmla="*/ 95 h 5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50673">
                    <a:moveTo>
                      <a:pt x="7334" y="0"/>
                    </a:moveTo>
                    <a:cubicBezTo>
                      <a:pt x="9430" y="572"/>
                      <a:pt x="11525" y="1143"/>
                      <a:pt x="13621" y="1619"/>
                    </a:cubicBezTo>
                    <a:cubicBezTo>
                      <a:pt x="41148" y="6763"/>
                      <a:pt x="66104" y="13335"/>
                      <a:pt x="44196" y="50673"/>
                    </a:cubicBezTo>
                    <a:cubicBezTo>
                      <a:pt x="28099" y="43720"/>
                      <a:pt x="22860" y="26575"/>
                      <a:pt x="8191" y="20765"/>
                    </a:cubicBezTo>
                    <a:cubicBezTo>
                      <a:pt x="8191" y="20765"/>
                      <a:pt x="8191" y="20765"/>
                      <a:pt x="8191" y="20765"/>
                    </a:cubicBezTo>
                    <a:cubicBezTo>
                      <a:pt x="5429" y="14288"/>
                      <a:pt x="2762" y="7811"/>
                      <a:pt x="0" y="1238"/>
                    </a:cubicBezTo>
                    <a:cubicBezTo>
                      <a:pt x="2477" y="1238"/>
                      <a:pt x="4953" y="762"/>
                      <a:pt x="7429" y="95"/>
                    </a:cubicBezTo>
                    <a:close/>
                  </a:path>
                </a:pathLst>
              </a:custGeom>
              <a:solidFill>
                <a:srgbClr val="A1A6A6"/>
              </a:solidFill>
              <a:ln w="9525" cap="flat">
                <a:noFill/>
                <a:prstDash val="solid"/>
                <a:miter/>
              </a:ln>
            </p:spPr>
            <p:txBody>
              <a:bodyPr rtlCol="0" anchor="ctr"/>
              <a:lstStyle/>
              <a:p>
                <a:endParaRPr lang="en-IN"/>
              </a:p>
            </p:txBody>
          </p:sp>
          <p:sp>
            <p:nvSpPr>
              <p:cNvPr id="574" name="Freeform: Shape 573">
                <a:extLst>
                  <a:ext uri="{FF2B5EF4-FFF2-40B4-BE49-F238E27FC236}">
                    <a16:creationId xmlns:a16="http://schemas.microsoft.com/office/drawing/2014/main" id="{BB6F1E94-8020-5A79-4C0D-5312A51958CE}"/>
                  </a:ext>
                </a:extLst>
              </p:cNvPr>
              <p:cNvSpPr/>
              <p:nvPr/>
            </p:nvSpPr>
            <p:spPr>
              <a:xfrm>
                <a:off x="9523571" y="2578988"/>
                <a:ext cx="47911" cy="77343"/>
              </a:xfrm>
              <a:custGeom>
                <a:avLst/>
                <a:gdLst>
                  <a:gd name="connsiteX0" fmla="*/ 0 w 47911"/>
                  <a:gd name="connsiteY0" fmla="*/ 72295 h 77343"/>
                  <a:gd name="connsiteX1" fmla="*/ 38195 w 47911"/>
                  <a:gd name="connsiteY1" fmla="*/ 0 h 77343"/>
                  <a:gd name="connsiteX2" fmla="*/ 47911 w 47911"/>
                  <a:gd name="connsiteY2" fmla="*/ 5048 h 77343"/>
                  <a:gd name="connsiteX3" fmla="*/ 9620 w 47911"/>
                  <a:gd name="connsiteY3" fmla="*/ 77343 h 77343"/>
                  <a:gd name="connsiteX4" fmla="*/ 0 w 47911"/>
                  <a:gd name="connsiteY4" fmla="*/ 72390 h 7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11" h="77343">
                    <a:moveTo>
                      <a:pt x="0" y="72295"/>
                    </a:moveTo>
                    <a:cubicBezTo>
                      <a:pt x="12764" y="48197"/>
                      <a:pt x="25528" y="24098"/>
                      <a:pt x="38195" y="0"/>
                    </a:cubicBezTo>
                    <a:cubicBezTo>
                      <a:pt x="41434" y="1715"/>
                      <a:pt x="44672" y="3334"/>
                      <a:pt x="47911" y="5048"/>
                    </a:cubicBezTo>
                    <a:cubicBezTo>
                      <a:pt x="35147" y="29147"/>
                      <a:pt x="22384" y="53245"/>
                      <a:pt x="9620" y="77343"/>
                    </a:cubicBezTo>
                    <a:cubicBezTo>
                      <a:pt x="6382" y="75724"/>
                      <a:pt x="3239" y="74009"/>
                      <a:pt x="0" y="72390"/>
                    </a:cubicBezTo>
                    <a:close/>
                  </a:path>
                </a:pathLst>
              </a:custGeom>
              <a:solidFill>
                <a:srgbClr val="99701C"/>
              </a:solidFill>
              <a:ln w="9525" cap="flat">
                <a:noFill/>
                <a:prstDash val="solid"/>
                <a:miter/>
              </a:ln>
            </p:spPr>
            <p:txBody>
              <a:bodyPr rtlCol="0" anchor="ctr"/>
              <a:lstStyle/>
              <a:p>
                <a:endParaRPr lang="en-IN"/>
              </a:p>
            </p:txBody>
          </p:sp>
          <p:sp>
            <p:nvSpPr>
              <p:cNvPr id="575" name="Freeform: Shape 574">
                <a:extLst>
                  <a:ext uri="{FF2B5EF4-FFF2-40B4-BE49-F238E27FC236}">
                    <a16:creationId xmlns:a16="http://schemas.microsoft.com/office/drawing/2014/main" id="{3266274A-7339-57AF-34B6-C1E347DDC48E}"/>
                  </a:ext>
                </a:extLst>
              </p:cNvPr>
              <p:cNvSpPr/>
              <p:nvPr/>
            </p:nvSpPr>
            <p:spPr>
              <a:xfrm>
                <a:off x="9181573" y="2626613"/>
                <a:ext cx="261706" cy="195262"/>
              </a:xfrm>
              <a:custGeom>
                <a:avLst/>
                <a:gdLst>
                  <a:gd name="connsiteX0" fmla="*/ 170547 w 261706"/>
                  <a:gd name="connsiteY0" fmla="*/ 102680 h 195262"/>
                  <a:gd name="connsiteX1" fmla="*/ 61201 w 261706"/>
                  <a:gd name="connsiteY1" fmla="*/ 94012 h 195262"/>
                  <a:gd name="connsiteX2" fmla="*/ 11194 w 261706"/>
                  <a:gd name="connsiteY2" fmla="*/ 195263 h 195262"/>
                  <a:gd name="connsiteX3" fmla="*/ 431 w 261706"/>
                  <a:gd name="connsiteY3" fmla="*/ 193834 h 195262"/>
                  <a:gd name="connsiteX4" fmla="*/ 165785 w 261706"/>
                  <a:gd name="connsiteY4" fmla="*/ 48959 h 195262"/>
                  <a:gd name="connsiteX5" fmla="*/ 245604 w 261706"/>
                  <a:gd name="connsiteY5" fmla="*/ 0 h 195262"/>
                  <a:gd name="connsiteX6" fmla="*/ 257892 w 261706"/>
                  <a:gd name="connsiteY6" fmla="*/ 3620 h 195262"/>
                  <a:gd name="connsiteX7" fmla="*/ 200837 w 261706"/>
                  <a:gd name="connsiteY7" fmla="*/ 82105 h 195262"/>
                  <a:gd name="connsiteX8" fmla="*/ 170643 w 261706"/>
                  <a:gd name="connsiteY8" fmla="*/ 102775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706" h="195262">
                    <a:moveTo>
                      <a:pt x="170547" y="102680"/>
                    </a:moveTo>
                    <a:cubicBezTo>
                      <a:pt x="136162" y="74105"/>
                      <a:pt x="97777" y="72962"/>
                      <a:pt x="61201" y="94012"/>
                    </a:cubicBezTo>
                    <a:cubicBezTo>
                      <a:pt x="23577" y="115538"/>
                      <a:pt x="1955" y="148780"/>
                      <a:pt x="11194" y="195263"/>
                    </a:cubicBezTo>
                    <a:cubicBezTo>
                      <a:pt x="7575" y="194786"/>
                      <a:pt x="4051" y="194310"/>
                      <a:pt x="431" y="193834"/>
                    </a:cubicBezTo>
                    <a:cubicBezTo>
                      <a:pt x="-6046" y="88297"/>
                      <a:pt x="61010" y="29623"/>
                      <a:pt x="165785" y="48959"/>
                    </a:cubicBezTo>
                    <a:cubicBezTo>
                      <a:pt x="207028" y="56578"/>
                      <a:pt x="245224" y="58865"/>
                      <a:pt x="245604" y="0"/>
                    </a:cubicBezTo>
                    <a:cubicBezTo>
                      <a:pt x="249700" y="1238"/>
                      <a:pt x="253796" y="2381"/>
                      <a:pt x="257892" y="3620"/>
                    </a:cubicBezTo>
                    <a:cubicBezTo>
                      <a:pt x="268655" y="49435"/>
                      <a:pt x="258749" y="63055"/>
                      <a:pt x="200837" y="82105"/>
                    </a:cubicBezTo>
                    <a:cubicBezTo>
                      <a:pt x="184359" y="79629"/>
                      <a:pt x="170357" y="80867"/>
                      <a:pt x="170643" y="102775"/>
                    </a:cubicBezTo>
                    <a:close/>
                  </a:path>
                </a:pathLst>
              </a:custGeom>
              <a:solidFill>
                <a:srgbClr val="181D1D"/>
              </a:solidFill>
              <a:ln w="9525" cap="flat">
                <a:noFill/>
                <a:prstDash val="solid"/>
                <a:miter/>
              </a:ln>
            </p:spPr>
            <p:txBody>
              <a:bodyPr rtlCol="0" anchor="ctr"/>
              <a:lstStyle/>
              <a:p>
                <a:endParaRPr lang="en-IN"/>
              </a:p>
            </p:txBody>
          </p:sp>
          <p:sp>
            <p:nvSpPr>
              <p:cNvPr id="576" name="Freeform: Shape 575">
                <a:extLst>
                  <a:ext uri="{FF2B5EF4-FFF2-40B4-BE49-F238E27FC236}">
                    <a16:creationId xmlns:a16="http://schemas.microsoft.com/office/drawing/2014/main" id="{D8743C8E-86AA-B6E7-6BF1-472BE64CA054}"/>
                  </a:ext>
                </a:extLst>
              </p:cNvPr>
              <p:cNvSpPr/>
              <p:nvPr/>
            </p:nvSpPr>
            <p:spPr>
              <a:xfrm>
                <a:off x="9372054" y="2728912"/>
                <a:ext cx="19024" cy="18231"/>
              </a:xfrm>
              <a:custGeom>
                <a:avLst/>
                <a:gdLst>
                  <a:gd name="connsiteX0" fmla="*/ 19024 w 19024"/>
                  <a:gd name="connsiteY0" fmla="*/ 16288 h 18231"/>
                  <a:gd name="connsiteX1" fmla="*/ 641 w 19024"/>
                  <a:gd name="connsiteY1" fmla="*/ 12763 h 18231"/>
                  <a:gd name="connsiteX2" fmla="*/ 8261 w 19024"/>
                  <a:gd name="connsiteY2" fmla="*/ 0 h 18231"/>
                  <a:gd name="connsiteX3" fmla="*/ 18548 w 19024"/>
                  <a:gd name="connsiteY3" fmla="*/ 16669 h 18231"/>
                  <a:gd name="connsiteX4" fmla="*/ 18929 w 19024"/>
                  <a:gd name="connsiteY4" fmla="*/ 16192 h 18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4" h="18231">
                    <a:moveTo>
                      <a:pt x="19024" y="16288"/>
                    </a:moveTo>
                    <a:cubicBezTo>
                      <a:pt x="13023" y="13906"/>
                      <a:pt x="4356" y="24098"/>
                      <a:pt x="641" y="12763"/>
                    </a:cubicBezTo>
                    <a:cubicBezTo>
                      <a:pt x="-1264" y="6763"/>
                      <a:pt x="1022" y="95"/>
                      <a:pt x="8261" y="0"/>
                    </a:cubicBezTo>
                    <a:cubicBezTo>
                      <a:pt x="19309" y="0"/>
                      <a:pt x="15404" y="10858"/>
                      <a:pt x="18548" y="16669"/>
                    </a:cubicBezTo>
                    <a:cubicBezTo>
                      <a:pt x="18548" y="16669"/>
                      <a:pt x="18929" y="16192"/>
                      <a:pt x="18929" y="16192"/>
                    </a:cubicBezTo>
                    <a:close/>
                  </a:path>
                </a:pathLst>
              </a:custGeom>
              <a:solidFill>
                <a:srgbClr val="CB9E4B"/>
              </a:solidFill>
              <a:ln w="9525" cap="flat">
                <a:noFill/>
                <a:prstDash val="solid"/>
                <a:miter/>
              </a:ln>
            </p:spPr>
            <p:txBody>
              <a:bodyPr rtlCol="0" anchor="ctr"/>
              <a:lstStyle/>
              <a:p>
                <a:endParaRPr lang="en-IN"/>
              </a:p>
            </p:txBody>
          </p:sp>
          <p:sp>
            <p:nvSpPr>
              <p:cNvPr id="577" name="Freeform: Shape 576">
                <a:extLst>
                  <a:ext uri="{FF2B5EF4-FFF2-40B4-BE49-F238E27FC236}">
                    <a16:creationId xmlns:a16="http://schemas.microsoft.com/office/drawing/2014/main" id="{E04FC18F-4F83-471B-F9E2-5092E571ECCA}"/>
                  </a:ext>
                </a:extLst>
              </p:cNvPr>
              <p:cNvSpPr/>
              <p:nvPr/>
            </p:nvSpPr>
            <p:spPr>
              <a:xfrm>
                <a:off x="9785876" y="2251426"/>
                <a:ext cx="166268" cy="58644"/>
              </a:xfrm>
              <a:custGeom>
                <a:avLst/>
                <a:gdLst>
                  <a:gd name="connsiteX0" fmla="*/ 72023 w 166268"/>
                  <a:gd name="connsiteY0" fmla="*/ 54861 h 58644"/>
                  <a:gd name="connsiteX1" fmla="*/ 15635 w 166268"/>
                  <a:gd name="connsiteY1" fmla="*/ 40669 h 58644"/>
                  <a:gd name="connsiteX2" fmla="*/ 5252 w 166268"/>
                  <a:gd name="connsiteY2" fmla="*/ 12379 h 58644"/>
                  <a:gd name="connsiteX3" fmla="*/ 99264 w 166268"/>
                  <a:gd name="connsiteY3" fmla="*/ 1711 h 58644"/>
                  <a:gd name="connsiteX4" fmla="*/ 137650 w 166268"/>
                  <a:gd name="connsiteY4" fmla="*/ 1140 h 58644"/>
                  <a:gd name="connsiteX5" fmla="*/ 165272 w 166268"/>
                  <a:gd name="connsiteY5" fmla="*/ 11713 h 58644"/>
                  <a:gd name="connsiteX6" fmla="*/ 150032 w 166268"/>
                  <a:gd name="connsiteY6" fmla="*/ 37144 h 58644"/>
                  <a:gd name="connsiteX7" fmla="*/ 72023 w 166268"/>
                  <a:gd name="connsiteY7" fmla="*/ 54861 h 5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68" h="58644">
                    <a:moveTo>
                      <a:pt x="72023" y="54861"/>
                    </a:moveTo>
                    <a:cubicBezTo>
                      <a:pt x="53258" y="49908"/>
                      <a:pt x="34685" y="42764"/>
                      <a:pt x="15635" y="40669"/>
                    </a:cubicBezTo>
                    <a:cubicBezTo>
                      <a:pt x="-10559" y="37811"/>
                      <a:pt x="3729" y="23524"/>
                      <a:pt x="5252" y="12379"/>
                    </a:cubicBezTo>
                    <a:cubicBezTo>
                      <a:pt x="36875" y="11617"/>
                      <a:pt x="66689" y="-5337"/>
                      <a:pt x="99264" y="1711"/>
                    </a:cubicBezTo>
                    <a:cubicBezTo>
                      <a:pt x="112122" y="5521"/>
                      <a:pt x="124791" y="-2003"/>
                      <a:pt x="137650" y="1140"/>
                    </a:cubicBezTo>
                    <a:cubicBezTo>
                      <a:pt x="148508" y="664"/>
                      <a:pt x="160891" y="-1337"/>
                      <a:pt x="165272" y="11713"/>
                    </a:cubicBezTo>
                    <a:cubicBezTo>
                      <a:pt x="169559" y="24571"/>
                      <a:pt x="159176" y="31810"/>
                      <a:pt x="150032" y="37144"/>
                    </a:cubicBezTo>
                    <a:cubicBezTo>
                      <a:pt x="126029" y="51146"/>
                      <a:pt x="101836" y="65719"/>
                      <a:pt x="72023" y="54861"/>
                    </a:cubicBezTo>
                    <a:close/>
                  </a:path>
                </a:pathLst>
              </a:custGeom>
              <a:solidFill>
                <a:srgbClr val="AEB0B5"/>
              </a:solidFill>
              <a:ln w="9525" cap="flat">
                <a:noFill/>
                <a:prstDash val="solid"/>
                <a:miter/>
              </a:ln>
            </p:spPr>
            <p:txBody>
              <a:bodyPr rtlCol="0" anchor="ctr"/>
              <a:lstStyle/>
              <a:p>
                <a:endParaRPr lang="en-IN"/>
              </a:p>
            </p:txBody>
          </p:sp>
          <p:sp>
            <p:nvSpPr>
              <p:cNvPr id="578" name="Freeform: Shape 577">
                <a:extLst>
                  <a:ext uri="{FF2B5EF4-FFF2-40B4-BE49-F238E27FC236}">
                    <a16:creationId xmlns:a16="http://schemas.microsoft.com/office/drawing/2014/main" id="{8DF9ED81-6D5B-0E14-FB4A-F52B6FC411D8}"/>
                  </a:ext>
                </a:extLst>
              </p:cNvPr>
              <p:cNvSpPr/>
              <p:nvPr/>
            </p:nvSpPr>
            <p:spPr>
              <a:xfrm>
                <a:off x="9885140" y="2242140"/>
                <a:ext cx="38386" cy="19065"/>
              </a:xfrm>
              <a:custGeom>
                <a:avLst/>
                <a:gdLst>
                  <a:gd name="connsiteX0" fmla="*/ 38386 w 38386"/>
                  <a:gd name="connsiteY0" fmla="*/ 10426 h 19065"/>
                  <a:gd name="connsiteX1" fmla="*/ 0 w 38386"/>
                  <a:gd name="connsiteY1" fmla="*/ 10998 h 19065"/>
                  <a:gd name="connsiteX2" fmla="*/ 38386 w 38386"/>
                  <a:gd name="connsiteY2" fmla="*/ 10426 h 19065"/>
                </a:gdLst>
                <a:ahLst/>
                <a:cxnLst>
                  <a:cxn ang="0">
                    <a:pos x="connsiteX0" y="connsiteY0"/>
                  </a:cxn>
                  <a:cxn ang="0">
                    <a:pos x="connsiteX1" y="connsiteY1"/>
                  </a:cxn>
                  <a:cxn ang="0">
                    <a:pos x="connsiteX2" y="connsiteY2"/>
                  </a:cxn>
                </a:cxnLst>
                <a:rect l="l" t="t" r="r" b="b"/>
                <a:pathLst>
                  <a:path w="38386" h="19065">
                    <a:moveTo>
                      <a:pt x="38386" y="10426"/>
                    </a:moveTo>
                    <a:cubicBezTo>
                      <a:pt x="25813" y="24047"/>
                      <a:pt x="12954" y="19475"/>
                      <a:pt x="0" y="10998"/>
                    </a:cubicBezTo>
                    <a:cubicBezTo>
                      <a:pt x="12764" y="8426"/>
                      <a:pt x="25241" y="-12053"/>
                      <a:pt x="38386" y="10426"/>
                    </a:cubicBezTo>
                    <a:close/>
                  </a:path>
                </a:pathLst>
              </a:custGeom>
              <a:solidFill>
                <a:srgbClr val="6F747E"/>
              </a:solidFill>
              <a:ln w="9525" cap="flat">
                <a:noFill/>
                <a:prstDash val="solid"/>
                <a:miter/>
              </a:ln>
            </p:spPr>
            <p:txBody>
              <a:bodyPr rtlCol="0" anchor="ctr"/>
              <a:lstStyle/>
              <a:p>
                <a:endParaRPr lang="en-IN"/>
              </a:p>
            </p:txBody>
          </p:sp>
          <p:sp>
            <p:nvSpPr>
              <p:cNvPr id="579" name="Freeform: Shape 578">
                <a:extLst>
                  <a:ext uri="{FF2B5EF4-FFF2-40B4-BE49-F238E27FC236}">
                    <a16:creationId xmlns:a16="http://schemas.microsoft.com/office/drawing/2014/main" id="{87795BC3-E1DE-E106-A1FE-A9595A8A8D92}"/>
                  </a:ext>
                </a:extLst>
              </p:cNvPr>
              <p:cNvSpPr/>
              <p:nvPr/>
            </p:nvSpPr>
            <p:spPr>
              <a:xfrm>
                <a:off x="9440331" y="4221288"/>
                <a:ext cx="351463" cy="191556"/>
              </a:xfrm>
              <a:custGeom>
                <a:avLst/>
                <a:gdLst>
                  <a:gd name="connsiteX0" fmla="*/ 283741 w 351463"/>
                  <a:gd name="connsiteY0" fmla="*/ 138113 h 191556"/>
                  <a:gd name="connsiteX1" fmla="*/ 312125 w 351463"/>
                  <a:gd name="connsiteY1" fmla="*/ 156686 h 191556"/>
                  <a:gd name="connsiteX2" fmla="*/ 351464 w 351463"/>
                  <a:gd name="connsiteY2" fmla="*/ 183737 h 191556"/>
                  <a:gd name="connsiteX3" fmla="*/ 268120 w 351463"/>
                  <a:gd name="connsiteY3" fmla="*/ 190214 h 191556"/>
                  <a:gd name="connsiteX4" fmla="*/ 105338 w 351463"/>
                  <a:gd name="connsiteY4" fmla="*/ 155067 h 191556"/>
                  <a:gd name="connsiteX5" fmla="*/ 6754 w 351463"/>
                  <a:gd name="connsiteY5" fmla="*/ 113443 h 191556"/>
                  <a:gd name="connsiteX6" fmla="*/ 17231 w 351463"/>
                  <a:gd name="connsiteY6" fmla="*/ 79534 h 191556"/>
                  <a:gd name="connsiteX7" fmla="*/ 76477 w 351463"/>
                  <a:gd name="connsiteY7" fmla="*/ 0 h 191556"/>
                  <a:gd name="connsiteX8" fmla="*/ 160488 w 351463"/>
                  <a:gd name="connsiteY8" fmla="*/ 53054 h 191556"/>
                  <a:gd name="connsiteX9" fmla="*/ 159630 w 351463"/>
                  <a:gd name="connsiteY9" fmla="*/ 52197 h 191556"/>
                  <a:gd name="connsiteX10" fmla="*/ 283646 w 351463"/>
                  <a:gd name="connsiteY10" fmla="*/ 138113 h 19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463" h="191556">
                    <a:moveTo>
                      <a:pt x="283741" y="138113"/>
                    </a:moveTo>
                    <a:cubicBezTo>
                      <a:pt x="290123" y="149066"/>
                      <a:pt x="300219" y="154115"/>
                      <a:pt x="312125" y="156686"/>
                    </a:cubicBezTo>
                    <a:cubicBezTo>
                      <a:pt x="332128" y="155639"/>
                      <a:pt x="347749" y="161068"/>
                      <a:pt x="351464" y="183737"/>
                    </a:cubicBezTo>
                    <a:cubicBezTo>
                      <a:pt x="324699" y="198501"/>
                      <a:pt x="295838" y="187262"/>
                      <a:pt x="268120" y="190214"/>
                    </a:cubicBezTo>
                    <a:cubicBezTo>
                      <a:pt x="212970" y="182594"/>
                      <a:pt x="157630" y="175736"/>
                      <a:pt x="105338" y="155067"/>
                    </a:cubicBezTo>
                    <a:cubicBezTo>
                      <a:pt x="70286" y="146399"/>
                      <a:pt x="36186" y="135350"/>
                      <a:pt x="6754" y="113443"/>
                    </a:cubicBezTo>
                    <a:cubicBezTo>
                      <a:pt x="-11058" y="96012"/>
                      <a:pt x="11326" y="89059"/>
                      <a:pt x="17231" y="79534"/>
                    </a:cubicBezTo>
                    <a:cubicBezTo>
                      <a:pt x="34471" y="51816"/>
                      <a:pt x="63618" y="32671"/>
                      <a:pt x="76477" y="0"/>
                    </a:cubicBezTo>
                    <a:cubicBezTo>
                      <a:pt x="108290" y="12383"/>
                      <a:pt x="124864" y="48101"/>
                      <a:pt x="160488" y="53054"/>
                    </a:cubicBezTo>
                    <a:lnTo>
                      <a:pt x="159630" y="52197"/>
                    </a:lnTo>
                    <a:cubicBezTo>
                      <a:pt x="192015" y="93631"/>
                      <a:pt x="238021" y="115729"/>
                      <a:pt x="283646" y="138113"/>
                    </a:cubicBezTo>
                    <a:close/>
                  </a:path>
                </a:pathLst>
              </a:custGeom>
              <a:solidFill>
                <a:srgbClr val="B0B3B7"/>
              </a:solidFill>
              <a:ln w="9525" cap="flat">
                <a:noFill/>
                <a:prstDash val="solid"/>
                <a:miter/>
              </a:ln>
            </p:spPr>
            <p:txBody>
              <a:bodyPr rtlCol="0" anchor="ctr"/>
              <a:lstStyle/>
              <a:p>
                <a:endParaRPr lang="en-IN"/>
              </a:p>
            </p:txBody>
          </p:sp>
          <p:sp>
            <p:nvSpPr>
              <p:cNvPr id="580" name="Freeform: Shape 579">
                <a:extLst>
                  <a:ext uri="{FF2B5EF4-FFF2-40B4-BE49-F238E27FC236}">
                    <a16:creationId xmlns:a16="http://schemas.microsoft.com/office/drawing/2014/main" id="{87F5CBEF-A249-D080-4922-7A915B1FF834}"/>
                  </a:ext>
                </a:extLst>
              </p:cNvPr>
              <p:cNvSpPr/>
              <p:nvPr/>
            </p:nvSpPr>
            <p:spPr>
              <a:xfrm>
                <a:off x="9357476" y="3590638"/>
                <a:ext cx="55674" cy="494157"/>
              </a:xfrm>
              <a:custGeom>
                <a:avLst/>
                <a:gdLst>
                  <a:gd name="connsiteX0" fmla="*/ 6075 w 55674"/>
                  <a:gd name="connsiteY0" fmla="*/ 0 h 494157"/>
                  <a:gd name="connsiteX1" fmla="*/ 40555 w 55674"/>
                  <a:gd name="connsiteY1" fmla="*/ 0 h 494157"/>
                  <a:gd name="connsiteX2" fmla="*/ 53700 w 55674"/>
                  <a:gd name="connsiteY2" fmla="*/ 70771 h 494157"/>
                  <a:gd name="connsiteX3" fmla="*/ 49985 w 55674"/>
                  <a:gd name="connsiteY3" fmla="*/ 84106 h 494157"/>
                  <a:gd name="connsiteX4" fmla="*/ 43508 w 55674"/>
                  <a:gd name="connsiteY4" fmla="*/ 141446 h 494157"/>
                  <a:gd name="connsiteX5" fmla="*/ 44365 w 55674"/>
                  <a:gd name="connsiteY5" fmla="*/ 455485 h 494157"/>
                  <a:gd name="connsiteX6" fmla="*/ 32935 w 55674"/>
                  <a:gd name="connsiteY6" fmla="*/ 493109 h 494157"/>
                  <a:gd name="connsiteX7" fmla="*/ 33888 w 55674"/>
                  <a:gd name="connsiteY7" fmla="*/ 494157 h 494157"/>
                  <a:gd name="connsiteX8" fmla="*/ 645 w 55674"/>
                  <a:gd name="connsiteY8" fmla="*/ 348996 h 494157"/>
                  <a:gd name="connsiteX9" fmla="*/ 5979 w 55674"/>
                  <a:gd name="connsiteY9" fmla="*/ 0 h 49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74" h="494157">
                    <a:moveTo>
                      <a:pt x="6075" y="0"/>
                    </a:moveTo>
                    <a:cubicBezTo>
                      <a:pt x="17600" y="0"/>
                      <a:pt x="29125" y="0"/>
                      <a:pt x="40555" y="0"/>
                    </a:cubicBezTo>
                    <a:cubicBezTo>
                      <a:pt x="62844" y="20288"/>
                      <a:pt x="53986" y="46292"/>
                      <a:pt x="53700" y="70771"/>
                    </a:cubicBezTo>
                    <a:cubicBezTo>
                      <a:pt x="52938" y="75343"/>
                      <a:pt x="51700" y="79820"/>
                      <a:pt x="49985" y="84106"/>
                    </a:cubicBezTo>
                    <a:cubicBezTo>
                      <a:pt x="42556" y="102584"/>
                      <a:pt x="23315" y="119729"/>
                      <a:pt x="43508" y="141446"/>
                    </a:cubicBezTo>
                    <a:cubicBezTo>
                      <a:pt x="43889" y="246126"/>
                      <a:pt x="44270" y="350806"/>
                      <a:pt x="44365" y="455485"/>
                    </a:cubicBezTo>
                    <a:cubicBezTo>
                      <a:pt x="44365" y="468916"/>
                      <a:pt x="49033" y="484346"/>
                      <a:pt x="32935" y="493109"/>
                    </a:cubicBezTo>
                    <a:lnTo>
                      <a:pt x="33888" y="494157"/>
                    </a:lnTo>
                    <a:cubicBezTo>
                      <a:pt x="-3450" y="451771"/>
                      <a:pt x="-688" y="400431"/>
                      <a:pt x="645" y="348996"/>
                    </a:cubicBezTo>
                    <a:cubicBezTo>
                      <a:pt x="3789" y="232696"/>
                      <a:pt x="-4403" y="116205"/>
                      <a:pt x="5979" y="0"/>
                    </a:cubicBezTo>
                    <a:close/>
                  </a:path>
                </a:pathLst>
              </a:custGeom>
              <a:solidFill>
                <a:srgbClr val="F9EEC2"/>
              </a:solidFill>
              <a:ln w="9525"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580BC105-412A-60B9-A81A-ECA4B345C184}"/>
                  </a:ext>
                </a:extLst>
              </p:cNvPr>
              <p:cNvSpPr/>
              <p:nvPr/>
            </p:nvSpPr>
            <p:spPr>
              <a:xfrm>
                <a:off x="9475370" y="3728465"/>
                <a:ext cx="44523" cy="461676"/>
              </a:xfrm>
              <a:custGeom>
                <a:avLst/>
                <a:gdLst>
                  <a:gd name="connsiteX0" fmla="*/ 11149 w 44523"/>
                  <a:gd name="connsiteY0" fmla="*/ 443579 h 461676"/>
                  <a:gd name="connsiteX1" fmla="*/ 481 w 44523"/>
                  <a:gd name="connsiteY1" fmla="*/ 409289 h 461676"/>
                  <a:gd name="connsiteX2" fmla="*/ 4 w 44523"/>
                  <a:gd name="connsiteY2" fmla="*/ 44196 h 461676"/>
                  <a:gd name="connsiteX3" fmla="*/ 32961 w 44523"/>
                  <a:gd name="connsiteY3" fmla="*/ 0 h 461676"/>
                  <a:gd name="connsiteX4" fmla="*/ 43629 w 44523"/>
                  <a:gd name="connsiteY4" fmla="*/ 33814 h 461676"/>
                  <a:gd name="connsiteX5" fmla="*/ 43438 w 44523"/>
                  <a:gd name="connsiteY5" fmla="*/ 431578 h 461676"/>
                  <a:gd name="connsiteX6" fmla="*/ 30389 w 44523"/>
                  <a:gd name="connsiteY6" fmla="*/ 461677 h 461676"/>
                  <a:gd name="connsiteX7" fmla="*/ 28484 w 44523"/>
                  <a:gd name="connsiteY7" fmla="*/ 459867 h 461676"/>
                  <a:gd name="connsiteX8" fmla="*/ 11149 w 44523"/>
                  <a:gd name="connsiteY8" fmla="*/ 443484 h 46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23" h="461676">
                    <a:moveTo>
                      <a:pt x="11149" y="443579"/>
                    </a:moveTo>
                    <a:cubicBezTo>
                      <a:pt x="-1615" y="435007"/>
                      <a:pt x="481" y="421767"/>
                      <a:pt x="481" y="409289"/>
                    </a:cubicBezTo>
                    <a:cubicBezTo>
                      <a:pt x="481" y="287560"/>
                      <a:pt x="862" y="165925"/>
                      <a:pt x="4" y="44196"/>
                    </a:cubicBezTo>
                    <a:cubicBezTo>
                      <a:pt x="-186" y="19526"/>
                      <a:pt x="6100" y="3048"/>
                      <a:pt x="32961" y="0"/>
                    </a:cubicBezTo>
                    <a:cubicBezTo>
                      <a:pt x="47058" y="7906"/>
                      <a:pt x="43629" y="21622"/>
                      <a:pt x="43629" y="33814"/>
                    </a:cubicBezTo>
                    <a:cubicBezTo>
                      <a:pt x="43819" y="166402"/>
                      <a:pt x="43915" y="298990"/>
                      <a:pt x="43438" y="431578"/>
                    </a:cubicBezTo>
                    <a:cubicBezTo>
                      <a:pt x="43438" y="442531"/>
                      <a:pt x="50106" y="458343"/>
                      <a:pt x="30389" y="461677"/>
                    </a:cubicBezTo>
                    <a:lnTo>
                      <a:pt x="28484" y="459867"/>
                    </a:lnTo>
                    <a:cubicBezTo>
                      <a:pt x="20483" y="456819"/>
                      <a:pt x="14197" y="451866"/>
                      <a:pt x="11149" y="443484"/>
                    </a:cubicBezTo>
                    <a:close/>
                  </a:path>
                </a:pathLst>
              </a:custGeom>
              <a:solidFill>
                <a:srgbClr val="EEE5BB"/>
              </a:solidFill>
              <a:ln w="9525" cap="flat">
                <a:noFill/>
                <a:prstDash val="solid"/>
                <a:miter/>
              </a:ln>
            </p:spPr>
            <p:txBody>
              <a:bodyPr rtlCol="0" anchor="ctr"/>
              <a:lstStyle/>
              <a:p>
                <a:endParaRPr lang="en-IN"/>
              </a:p>
            </p:txBody>
          </p:sp>
          <p:sp>
            <p:nvSpPr>
              <p:cNvPr id="582" name="Freeform: Shape 581">
                <a:extLst>
                  <a:ext uri="{FF2B5EF4-FFF2-40B4-BE49-F238E27FC236}">
                    <a16:creationId xmlns:a16="http://schemas.microsoft.com/office/drawing/2014/main" id="{ABB37E46-AF5C-CA01-4430-E4E7FE144BA6}"/>
                  </a:ext>
                </a:extLst>
              </p:cNvPr>
              <p:cNvSpPr/>
              <p:nvPr/>
            </p:nvSpPr>
            <p:spPr>
              <a:xfrm>
                <a:off x="9702440" y="3903700"/>
                <a:ext cx="45644" cy="456667"/>
              </a:xfrm>
              <a:custGeom>
                <a:avLst/>
                <a:gdLst>
                  <a:gd name="connsiteX0" fmla="*/ 41921 w 45644"/>
                  <a:gd name="connsiteY0" fmla="*/ 143662 h 456667"/>
                  <a:gd name="connsiteX1" fmla="*/ 43254 w 45644"/>
                  <a:gd name="connsiteY1" fmla="*/ 426459 h 456667"/>
                  <a:gd name="connsiteX2" fmla="*/ 21061 w 45644"/>
                  <a:gd name="connsiteY2" fmla="*/ 456463 h 456667"/>
                  <a:gd name="connsiteX3" fmla="*/ 11 w 45644"/>
                  <a:gd name="connsiteY3" fmla="*/ 394074 h 456667"/>
                  <a:gd name="connsiteX4" fmla="*/ 868 w 45644"/>
                  <a:gd name="connsiteY4" fmla="*/ 49745 h 456667"/>
                  <a:gd name="connsiteX5" fmla="*/ 5249 w 45644"/>
                  <a:gd name="connsiteY5" fmla="*/ 12884 h 456667"/>
                  <a:gd name="connsiteX6" fmla="*/ 28395 w 45644"/>
                  <a:gd name="connsiteY6" fmla="*/ 25 h 456667"/>
                  <a:gd name="connsiteX7" fmla="*/ 43159 w 45644"/>
                  <a:gd name="connsiteY7" fmla="*/ 13360 h 456667"/>
                  <a:gd name="connsiteX8" fmla="*/ 33253 w 45644"/>
                  <a:gd name="connsiteY8" fmla="*/ 99751 h 456667"/>
                  <a:gd name="connsiteX9" fmla="*/ 42016 w 45644"/>
                  <a:gd name="connsiteY9" fmla="*/ 143852 h 45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44" h="456667">
                    <a:moveTo>
                      <a:pt x="41921" y="143662"/>
                    </a:moveTo>
                    <a:cubicBezTo>
                      <a:pt x="42302" y="237959"/>
                      <a:pt x="42492" y="332162"/>
                      <a:pt x="43254" y="426459"/>
                    </a:cubicBezTo>
                    <a:cubicBezTo>
                      <a:pt x="43349" y="442937"/>
                      <a:pt x="44968" y="458654"/>
                      <a:pt x="21061" y="456463"/>
                    </a:cubicBezTo>
                    <a:cubicBezTo>
                      <a:pt x="5154" y="438651"/>
                      <a:pt x="-275" y="418648"/>
                      <a:pt x="11" y="394074"/>
                    </a:cubicBezTo>
                    <a:cubicBezTo>
                      <a:pt x="1440" y="279298"/>
                      <a:pt x="582" y="164522"/>
                      <a:pt x="868" y="49745"/>
                    </a:cubicBezTo>
                    <a:cubicBezTo>
                      <a:pt x="868" y="37363"/>
                      <a:pt x="1820" y="24599"/>
                      <a:pt x="5249" y="12884"/>
                    </a:cubicBezTo>
                    <a:cubicBezTo>
                      <a:pt x="8107" y="3073"/>
                      <a:pt x="18394" y="406"/>
                      <a:pt x="28395" y="25"/>
                    </a:cubicBezTo>
                    <a:cubicBezTo>
                      <a:pt x="37730" y="-356"/>
                      <a:pt x="44302" y="3644"/>
                      <a:pt x="43159" y="13360"/>
                    </a:cubicBezTo>
                    <a:cubicBezTo>
                      <a:pt x="39825" y="42125"/>
                      <a:pt x="53350" y="72891"/>
                      <a:pt x="33253" y="99751"/>
                    </a:cubicBezTo>
                    <a:cubicBezTo>
                      <a:pt x="49636" y="111753"/>
                      <a:pt x="46588" y="127660"/>
                      <a:pt x="42016" y="143852"/>
                    </a:cubicBezTo>
                    <a:close/>
                  </a:path>
                </a:pathLst>
              </a:custGeom>
              <a:solidFill>
                <a:srgbClr val="FAEFC4"/>
              </a:solidFill>
              <a:ln w="9525" cap="flat">
                <a:no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DB7982D5-D6F8-2A69-6BF0-75F491DA8862}"/>
                  </a:ext>
                </a:extLst>
              </p:cNvPr>
              <p:cNvSpPr/>
              <p:nvPr/>
            </p:nvSpPr>
            <p:spPr>
              <a:xfrm>
                <a:off x="9589955" y="3827598"/>
                <a:ext cx="44829" cy="448744"/>
              </a:xfrm>
              <a:custGeom>
                <a:avLst/>
                <a:gdLst>
                  <a:gd name="connsiteX0" fmla="*/ 26484 w 44829"/>
                  <a:gd name="connsiteY0" fmla="*/ 448745 h 448744"/>
                  <a:gd name="connsiteX1" fmla="*/ 10101 w 44829"/>
                  <a:gd name="connsiteY1" fmla="*/ 445887 h 448744"/>
                  <a:gd name="connsiteX2" fmla="*/ 10958 w 44829"/>
                  <a:gd name="connsiteY2" fmla="*/ 446744 h 448744"/>
                  <a:gd name="connsiteX3" fmla="*/ 5 w 44829"/>
                  <a:gd name="connsiteY3" fmla="*/ 407120 h 448744"/>
                  <a:gd name="connsiteX4" fmla="*/ 2195 w 44829"/>
                  <a:gd name="connsiteY4" fmla="*/ 9166 h 448744"/>
                  <a:gd name="connsiteX5" fmla="*/ 43248 w 44829"/>
                  <a:gd name="connsiteY5" fmla="*/ 36407 h 448744"/>
                  <a:gd name="connsiteX6" fmla="*/ 43343 w 44829"/>
                  <a:gd name="connsiteY6" fmla="*/ 224907 h 448744"/>
                  <a:gd name="connsiteX7" fmla="*/ 42772 w 44829"/>
                  <a:gd name="connsiteY7" fmla="*/ 413407 h 448744"/>
                  <a:gd name="connsiteX8" fmla="*/ 26389 w 44829"/>
                  <a:gd name="connsiteY8" fmla="*/ 448745 h 44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29" h="448744">
                    <a:moveTo>
                      <a:pt x="26484" y="448745"/>
                    </a:moveTo>
                    <a:cubicBezTo>
                      <a:pt x="21055" y="447792"/>
                      <a:pt x="15530" y="446840"/>
                      <a:pt x="10101" y="445887"/>
                    </a:cubicBezTo>
                    <a:cubicBezTo>
                      <a:pt x="10101" y="445887"/>
                      <a:pt x="10958" y="446744"/>
                      <a:pt x="10958" y="446744"/>
                    </a:cubicBezTo>
                    <a:cubicBezTo>
                      <a:pt x="5624" y="434076"/>
                      <a:pt x="-186" y="422075"/>
                      <a:pt x="5" y="407120"/>
                    </a:cubicBezTo>
                    <a:cubicBezTo>
                      <a:pt x="1243" y="274437"/>
                      <a:pt x="1624" y="141849"/>
                      <a:pt x="2195" y="9166"/>
                    </a:cubicBezTo>
                    <a:cubicBezTo>
                      <a:pt x="36485" y="-12742"/>
                      <a:pt x="43153" y="7927"/>
                      <a:pt x="43248" y="36407"/>
                    </a:cubicBezTo>
                    <a:cubicBezTo>
                      <a:pt x="43629" y="99272"/>
                      <a:pt x="43343" y="162042"/>
                      <a:pt x="43343" y="224907"/>
                    </a:cubicBezTo>
                    <a:cubicBezTo>
                      <a:pt x="43343" y="287772"/>
                      <a:pt x="44010" y="350542"/>
                      <a:pt x="42772" y="413407"/>
                    </a:cubicBezTo>
                    <a:cubicBezTo>
                      <a:pt x="42581" y="426075"/>
                      <a:pt x="53630" y="447221"/>
                      <a:pt x="26389" y="448745"/>
                    </a:cubicBezTo>
                    <a:close/>
                  </a:path>
                </a:pathLst>
              </a:custGeom>
              <a:solidFill>
                <a:srgbClr val="EDE7BF"/>
              </a:solidFill>
              <a:ln w="9525" cap="flat">
                <a:noFill/>
                <a:prstDash val="solid"/>
                <a:miter/>
              </a:ln>
            </p:spPr>
            <p:txBody>
              <a:bodyPr rtlCol="0" anchor="ctr"/>
              <a:lstStyle/>
              <a:p>
                <a:endParaRPr lang="en-IN"/>
              </a:p>
            </p:txBody>
          </p:sp>
          <p:sp>
            <p:nvSpPr>
              <p:cNvPr id="584" name="Freeform: Shape 583">
                <a:extLst>
                  <a:ext uri="{FF2B5EF4-FFF2-40B4-BE49-F238E27FC236}">
                    <a16:creationId xmlns:a16="http://schemas.microsoft.com/office/drawing/2014/main" id="{A620D5CB-C521-EEDE-FDE5-7DC93AD7DB81}"/>
                  </a:ext>
                </a:extLst>
              </p:cNvPr>
              <p:cNvSpPr/>
              <p:nvPr/>
            </p:nvSpPr>
            <p:spPr>
              <a:xfrm>
                <a:off x="9590474" y="3718741"/>
                <a:ext cx="218808" cy="566368"/>
              </a:xfrm>
              <a:custGeom>
                <a:avLst/>
                <a:gdLst>
                  <a:gd name="connsiteX0" fmla="*/ 25965 w 218808"/>
                  <a:gd name="connsiteY0" fmla="*/ 557602 h 566368"/>
                  <a:gd name="connsiteX1" fmla="*/ 38158 w 218808"/>
                  <a:gd name="connsiteY1" fmla="*/ 519026 h 566368"/>
                  <a:gd name="connsiteX2" fmla="*/ 38729 w 218808"/>
                  <a:gd name="connsiteY2" fmla="*/ 154219 h 566368"/>
                  <a:gd name="connsiteX3" fmla="*/ 1677 w 218808"/>
                  <a:gd name="connsiteY3" fmla="*/ 117928 h 566368"/>
                  <a:gd name="connsiteX4" fmla="*/ 1677 w 218808"/>
                  <a:gd name="connsiteY4" fmla="*/ 33823 h 566368"/>
                  <a:gd name="connsiteX5" fmla="*/ 37491 w 218808"/>
                  <a:gd name="connsiteY5" fmla="*/ 43443 h 566368"/>
                  <a:gd name="connsiteX6" fmla="*/ 104737 w 218808"/>
                  <a:gd name="connsiteY6" fmla="*/ 62588 h 566368"/>
                  <a:gd name="connsiteX7" fmla="*/ 126359 w 218808"/>
                  <a:gd name="connsiteY7" fmla="*/ 54968 h 566368"/>
                  <a:gd name="connsiteX8" fmla="*/ 148934 w 218808"/>
                  <a:gd name="connsiteY8" fmla="*/ 53920 h 566368"/>
                  <a:gd name="connsiteX9" fmla="*/ 180747 w 218808"/>
                  <a:gd name="connsiteY9" fmla="*/ 14201 h 566368"/>
                  <a:gd name="connsiteX10" fmla="*/ 212941 w 218808"/>
                  <a:gd name="connsiteY10" fmla="*/ 3057 h 566368"/>
                  <a:gd name="connsiteX11" fmla="*/ 203607 w 218808"/>
                  <a:gd name="connsiteY11" fmla="*/ 33251 h 566368"/>
                  <a:gd name="connsiteX12" fmla="*/ 199702 w 218808"/>
                  <a:gd name="connsiteY12" fmla="*/ 41633 h 566368"/>
                  <a:gd name="connsiteX13" fmla="*/ 175603 w 218808"/>
                  <a:gd name="connsiteY13" fmla="*/ 97640 h 566368"/>
                  <a:gd name="connsiteX14" fmla="*/ 106928 w 218808"/>
                  <a:gd name="connsiteY14" fmla="*/ 89068 h 566368"/>
                  <a:gd name="connsiteX15" fmla="*/ 46349 w 218808"/>
                  <a:gd name="connsiteY15" fmla="*/ 133930 h 566368"/>
                  <a:gd name="connsiteX16" fmla="*/ 45015 w 218808"/>
                  <a:gd name="connsiteY16" fmla="*/ 539886 h 566368"/>
                  <a:gd name="connsiteX17" fmla="*/ 26156 w 218808"/>
                  <a:gd name="connsiteY17" fmla="*/ 557412 h 56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8808" h="566368">
                    <a:moveTo>
                      <a:pt x="25965" y="557602"/>
                    </a:moveTo>
                    <a:cubicBezTo>
                      <a:pt x="40253" y="547982"/>
                      <a:pt x="38062" y="533028"/>
                      <a:pt x="38158" y="519026"/>
                    </a:cubicBezTo>
                    <a:cubicBezTo>
                      <a:pt x="38348" y="397392"/>
                      <a:pt x="37872" y="275853"/>
                      <a:pt x="38729" y="154219"/>
                    </a:cubicBezTo>
                    <a:cubicBezTo>
                      <a:pt x="38920" y="127168"/>
                      <a:pt x="29395" y="114404"/>
                      <a:pt x="1677" y="117928"/>
                    </a:cubicBezTo>
                    <a:cubicBezTo>
                      <a:pt x="16726" y="89830"/>
                      <a:pt x="-6134" y="61826"/>
                      <a:pt x="1677" y="33823"/>
                    </a:cubicBezTo>
                    <a:cubicBezTo>
                      <a:pt x="14631" y="33346"/>
                      <a:pt x="26632" y="36109"/>
                      <a:pt x="37491" y="43443"/>
                    </a:cubicBezTo>
                    <a:cubicBezTo>
                      <a:pt x="59874" y="49824"/>
                      <a:pt x="82354" y="56206"/>
                      <a:pt x="104737" y="62588"/>
                    </a:cubicBezTo>
                    <a:cubicBezTo>
                      <a:pt x="112262" y="60873"/>
                      <a:pt x="118739" y="56302"/>
                      <a:pt x="126359" y="54968"/>
                    </a:cubicBezTo>
                    <a:cubicBezTo>
                      <a:pt x="133789" y="53253"/>
                      <a:pt x="141408" y="53444"/>
                      <a:pt x="148934" y="53920"/>
                    </a:cubicBezTo>
                    <a:cubicBezTo>
                      <a:pt x="164840" y="44872"/>
                      <a:pt x="169222" y="26679"/>
                      <a:pt x="180747" y="14201"/>
                    </a:cubicBezTo>
                    <a:cubicBezTo>
                      <a:pt x="193130" y="14487"/>
                      <a:pt x="200083" y="-7992"/>
                      <a:pt x="212941" y="3057"/>
                    </a:cubicBezTo>
                    <a:cubicBezTo>
                      <a:pt x="228182" y="16106"/>
                      <a:pt x="209608" y="23821"/>
                      <a:pt x="203607" y="33251"/>
                    </a:cubicBezTo>
                    <a:cubicBezTo>
                      <a:pt x="201988" y="35823"/>
                      <a:pt x="200940" y="38776"/>
                      <a:pt x="199702" y="41633"/>
                    </a:cubicBezTo>
                    <a:cubicBezTo>
                      <a:pt x="191415" y="60683"/>
                      <a:pt x="204559" y="92497"/>
                      <a:pt x="175603" y="97640"/>
                    </a:cubicBezTo>
                    <a:cubicBezTo>
                      <a:pt x="153887" y="101545"/>
                      <a:pt x="129597" y="93830"/>
                      <a:pt x="106928" y="89068"/>
                    </a:cubicBezTo>
                    <a:cubicBezTo>
                      <a:pt x="49588" y="76876"/>
                      <a:pt x="47111" y="76304"/>
                      <a:pt x="46349" y="133930"/>
                    </a:cubicBezTo>
                    <a:cubicBezTo>
                      <a:pt x="44730" y="269185"/>
                      <a:pt x="46064" y="404536"/>
                      <a:pt x="45015" y="539886"/>
                    </a:cubicBezTo>
                    <a:cubicBezTo>
                      <a:pt x="45015" y="546458"/>
                      <a:pt x="60923" y="582939"/>
                      <a:pt x="26156" y="557412"/>
                    </a:cubicBezTo>
                    <a:close/>
                  </a:path>
                </a:pathLst>
              </a:custGeom>
              <a:solidFill>
                <a:srgbClr val="CFD4D7"/>
              </a:solidFill>
              <a:ln w="9525" cap="flat">
                <a:noFill/>
                <a:prstDash val="solid"/>
                <a:miter/>
              </a:ln>
            </p:spPr>
            <p:txBody>
              <a:bodyPr rtlCol="0" anchor="ctr"/>
              <a:lstStyle/>
              <a:p>
                <a:endParaRPr lang="en-IN"/>
              </a:p>
            </p:txBody>
          </p:sp>
          <p:sp>
            <p:nvSpPr>
              <p:cNvPr id="585" name="Freeform: Shape 584">
                <a:extLst>
                  <a:ext uri="{FF2B5EF4-FFF2-40B4-BE49-F238E27FC236}">
                    <a16:creationId xmlns:a16="http://schemas.microsoft.com/office/drawing/2014/main" id="{3C249919-2FA8-4340-151F-F1D6CEC787C7}"/>
                  </a:ext>
                </a:extLst>
              </p:cNvPr>
              <p:cNvSpPr/>
              <p:nvPr/>
            </p:nvSpPr>
            <p:spPr>
              <a:xfrm>
                <a:off x="9285085" y="4002499"/>
                <a:ext cx="140137" cy="177925"/>
              </a:xfrm>
              <a:custGeom>
                <a:avLst/>
                <a:gdLst>
                  <a:gd name="connsiteX0" fmla="*/ 105421 w 140137"/>
                  <a:gd name="connsiteY0" fmla="*/ 81343 h 177925"/>
                  <a:gd name="connsiteX1" fmla="*/ 122566 w 140137"/>
                  <a:gd name="connsiteY1" fmla="*/ 108204 h 177925"/>
                  <a:gd name="connsiteX2" fmla="*/ 129138 w 140137"/>
                  <a:gd name="connsiteY2" fmla="*/ 149161 h 177925"/>
                  <a:gd name="connsiteX3" fmla="*/ 72560 w 140137"/>
                  <a:gd name="connsiteY3" fmla="*/ 168307 h 177925"/>
                  <a:gd name="connsiteX4" fmla="*/ 47985 w 140137"/>
                  <a:gd name="connsiteY4" fmla="*/ 154972 h 177925"/>
                  <a:gd name="connsiteX5" fmla="*/ 12362 w 140137"/>
                  <a:gd name="connsiteY5" fmla="*/ 74581 h 177925"/>
                  <a:gd name="connsiteX6" fmla="*/ 34555 w 140137"/>
                  <a:gd name="connsiteY6" fmla="*/ 0 h 177925"/>
                  <a:gd name="connsiteX7" fmla="*/ 106469 w 140137"/>
                  <a:gd name="connsiteY7" fmla="*/ 82391 h 177925"/>
                  <a:gd name="connsiteX8" fmla="*/ 105517 w 140137"/>
                  <a:gd name="connsiteY8" fmla="*/ 81343 h 17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37" h="177925">
                    <a:moveTo>
                      <a:pt x="105421" y="81343"/>
                    </a:moveTo>
                    <a:cubicBezTo>
                      <a:pt x="105040" y="94202"/>
                      <a:pt x="115994" y="99822"/>
                      <a:pt x="122566" y="108204"/>
                    </a:cubicBezTo>
                    <a:cubicBezTo>
                      <a:pt x="132282" y="120682"/>
                      <a:pt x="152856" y="131350"/>
                      <a:pt x="129138" y="149161"/>
                    </a:cubicBezTo>
                    <a:cubicBezTo>
                      <a:pt x="112374" y="161639"/>
                      <a:pt x="102659" y="193929"/>
                      <a:pt x="72560" y="168307"/>
                    </a:cubicBezTo>
                    <a:cubicBezTo>
                      <a:pt x="65511" y="162306"/>
                      <a:pt x="56558" y="155638"/>
                      <a:pt x="47985" y="154972"/>
                    </a:cubicBezTo>
                    <a:cubicBezTo>
                      <a:pt x="-14403" y="149733"/>
                      <a:pt x="-3640" y="114586"/>
                      <a:pt x="12362" y="74581"/>
                    </a:cubicBezTo>
                    <a:cubicBezTo>
                      <a:pt x="21601" y="51340"/>
                      <a:pt x="26840" y="26575"/>
                      <a:pt x="34555" y="0"/>
                    </a:cubicBezTo>
                    <a:cubicBezTo>
                      <a:pt x="65035" y="22098"/>
                      <a:pt x="71703" y="65056"/>
                      <a:pt x="106469" y="82391"/>
                    </a:cubicBezTo>
                    <a:cubicBezTo>
                      <a:pt x="106469" y="82391"/>
                      <a:pt x="105517" y="81343"/>
                      <a:pt x="105517" y="81343"/>
                    </a:cubicBezTo>
                    <a:close/>
                  </a:path>
                </a:pathLst>
              </a:custGeom>
              <a:solidFill>
                <a:srgbClr val="B1B2B7"/>
              </a:solidFill>
              <a:ln w="9525" cap="flat">
                <a:noFill/>
                <a:prstDash val="solid"/>
                <a:miter/>
              </a:ln>
            </p:spPr>
            <p:txBody>
              <a:bodyPr rtlCol="0" anchor="ctr"/>
              <a:lstStyle/>
              <a:p>
                <a:endParaRPr lang="en-IN"/>
              </a:p>
            </p:txBody>
          </p:sp>
          <p:sp>
            <p:nvSpPr>
              <p:cNvPr id="586" name="Freeform: Shape 585">
                <a:extLst>
                  <a:ext uri="{FF2B5EF4-FFF2-40B4-BE49-F238E27FC236}">
                    <a16:creationId xmlns:a16="http://schemas.microsoft.com/office/drawing/2014/main" id="{685BCB75-EB13-6585-DE2C-D4ADB801DB55}"/>
                  </a:ext>
                </a:extLst>
              </p:cNvPr>
              <p:cNvSpPr/>
              <p:nvPr/>
            </p:nvSpPr>
            <p:spPr>
              <a:xfrm>
                <a:off x="9196957" y="3702557"/>
                <a:ext cx="78744" cy="205470"/>
              </a:xfrm>
              <a:custGeom>
                <a:avLst/>
                <a:gdLst>
                  <a:gd name="connsiteX0" fmla="*/ 60104 w 78744"/>
                  <a:gd name="connsiteY0" fmla="*/ 202216 h 205470"/>
                  <a:gd name="connsiteX1" fmla="*/ 42959 w 78744"/>
                  <a:gd name="connsiteY1" fmla="*/ 172879 h 205470"/>
                  <a:gd name="connsiteX2" fmla="*/ 5526 w 78744"/>
                  <a:gd name="connsiteY2" fmla="*/ 119729 h 205470"/>
                  <a:gd name="connsiteX3" fmla="*/ 5240 w 78744"/>
                  <a:gd name="connsiteY3" fmla="*/ 59436 h 205470"/>
                  <a:gd name="connsiteX4" fmla="*/ 3716 w 78744"/>
                  <a:gd name="connsiteY4" fmla="*/ 30385 h 205470"/>
                  <a:gd name="connsiteX5" fmla="*/ 15812 w 78744"/>
                  <a:gd name="connsiteY5" fmla="*/ 0 h 205470"/>
                  <a:gd name="connsiteX6" fmla="*/ 23528 w 78744"/>
                  <a:gd name="connsiteY6" fmla="*/ 14859 h 205470"/>
                  <a:gd name="connsiteX7" fmla="*/ 40673 w 78744"/>
                  <a:gd name="connsiteY7" fmla="*/ 60293 h 205470"/>
                  <a:gd name="connsiteX8" fmla="*/ 70772 w 78744"/>
                  <a:gd name="connsiteY8" fmla="*/ 202978 h 205470"/>
                  <a:gd name="connsiteX9" fmla="*/ 67248 w 78744"/>
                  <a:gd name="connsiteY9" fmla="*/ 205454 h 205470"/>
                  <a:gd name="connsiteX10" fmla="*/ 60008 w 78744"/>
                  <a:gd name="connsiteY10" fmla="*/ 202216 h 20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44" h="205470">
                    <a:moveTo>
                      <a:pt x="60104" y="202216"/>
                    </a:moveTo>
                    <a:cubicBezTo>
                      <a:pt x="54389" y="192405"/>
                      <a:pt x="48674" y="182594"/>
                      <a:pt x="42959" y="172879"/>
                    </a:cubicBezTo>
                    <a:cubicBezTo>
                      <a:pt x="40958" y="147828"/>
                      <a:pt x="10193" y="142970"/>
                      <a:pt x="5526" y="119729"/>
                    </a:cubicBezTo>
                    <a:cubicBezTo>
                      <a:pt x="-11238" y="99727"/>
                      <a:pt x="16575" y="79438"/>
                      <a:pt x="5240" y="59436"/>
                    </a:cubicBezTo>
                    <a:cubicBezTo>
                      <a:pt x="4764" y="49721"/>
                      <a:pt x="4287" y="40005"/>
                      <a:pt x="3716" y="30385"/>
                    </a:cubicBezTo>
                    <a:cubicBezTo>
                      <a:pt x="9241" y="20860"/>
                      <a:pt x="1430" y="6001"/>
                      <a:pt x="15812" y="0"/>
                    </a:cubicBezTo>
                    <a:cubicBezTo>
                      <a:pt x="23147" y="2476"/>
                      <a:pt x="28576" y="6001"/>
                      <a:pt x="23528" y="14859"/>
                    </a:cubicBezTo>
                    <a:cubicBezTo>
                      <a:pt x="21337" y="32956"/>
                      <a:pt x="26100" y="46958"/>
                      <a:pt x="40673" y="60293"/>
                    </a:cubicBezTo>
                    <a:cubicBezTo>
                      <a:pt x="75249" y="92107"/>
                      <a:pt x="88774" y="162116"/>
                      <a:pt x="70772" y="202978"/>
                    </a:cubicBezTo>
                    <a:cubicBezTo>
                      <a:pt x="70296" y="204121"/>
                      <a:pt x="68200" y="205645"/>
                      <a:pt x="67248" y="205454"/>
                    </a:cubicBezTo>
                    <a:cubicBezTo>
                      <a:pt x="64771" y="204883"/>
                      <a:pt x="62390" y="203359"/>
                      <a:pt x="60008" y="202216"/>
                    </a:cubicBezTo>
                    <a:close/>
                  </a:path>
                </a:pathLst>
              </a:custGeom>
              <a:solidFill>
                <a:srgbClr val="C4A043"/>
              </a:solidFill>
              <a:ln w="9525" cap="flat">
                <a:no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4E1A89BC-AF6D-70BC-2E36-ABA8410E0E7F}"/>
                  </a:ext>
                </a:extLst>
              </p:cNvPr>
              <p:cNvSpPr/>
              <p:nvPr/>
            </p:nvSpPr>
            <p:spPr>
              <a:xfrm>
                <a:off x="8878558" y="3362895"/>
                <a:ext cx="83228" cy="164687"/>
              </a:xfrm>
              <a:custGeom>
                <a:avLst/>
                <a:gdLst>
                  <a:gd name="connsiteX0" fmla="*/ 361 w 83228"/>
                  <a:gd name="connsiteY0" fmla="*/ 22098 h 164687"/>
                  <a:gd name="connsiteX1" fmla="*/ 9314 w 83228"/>
                  <a:gd name="connsiteY1" fmla="*/ 0 h 164687"/>
                  <a:gd name="connsiteX2" fmla="*/ 48748 w 83228"/>
                  <a:gd name="connsiteY2" fmla="*/ 111252 h 164687"/>
                  <a:gd name="connsiteX3" fmla="*/ 66274 w 83228"/>
                  <a:gd name="connsiteY3" fmla="*/ 70295 h 164687"/>
                  <a:gd name="connsiteX4" fmla="*/ 83228 w 83228"/>
                  <a:gd name="connsiteY4" fmla="*/ 164687 h 164687"/>
                  <a:gd name="connsiteX5" fmla="*/ 361 w 83228"/>
                  <a:gd name="connsiteY5" fmla="*/ 22098 h 16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28" h="164687">
                    <a:moveTo>
                      <a:pt x="361" y="22098"/>
                    </a:moveTo>
                    <a:cubicBezTo>
                      <a:pt x="3313" y="14764"/>
                      <a:pt x="6362" y="7429"/>
                      <a:pt x="9314" y="0"/>
                    </a:cubicBezTo>
                    <a:cubicBezTo>
                      <a:pt x="27031" y="33528"/>
                      <a:pt x="18268" y="76009"/>
                      <a:pt x="48748" y="111252"/>
                    </a:cubicBezTo>
                    <a:cubicBezTo>
                      <a:pt x="55320" y="95917"/>
                      <a:pt x="60845" y="83153"/>
                      <a:pt x="66274" y="70295"/>
                    </a:cubicBezTo>
                    <a:cubicBezTo>
                      <a:pt x="71894" y="101632"/>
                      <a:pt x="77514" y="132969"/>
                      <a:pt x="83228" y="164687"/>
                    </a:cubicBezTo>
                    <a:cubicBezTo>
                      <a:pt x="20078" y="162211"/>
                      <a:pt x="-3259" y="121158"/>
                      <a:pt x="361" y="22098"/>
                    </a:cubicBezTo>
                    <a:close/>
                  </a:path>
                </a:pathLst>
              </a:custGeom>
              <a:solidFill>
                <a:srgbClr val="DEB346"/>
              </a:solidFill>
              <a:ln w="9525" cap="flat">
                <a:noFill/>
                <a:prstDash val="solid"/>
                <a:miter/>
              </a:ln>
            </p:spPr>
            <p:txBody>
              <a:bodyPr rtlCol="0" anchor="ctr"/>
              <a:lstStyle/>
              <a:p>
                <a:endParaRPr lang="en-IN"/>
              </a:p>
            </p:txBody>
          </p:sp>
          <p:sp>
            <p:nvSpPr>
              <p:cNvPr id="588" name="Freeform: Shape 587">
                <a:extLst>
                  <a:ext uri="{FF2B5EF4-FFF2-40B4-BE49-F238E27FC236}">
                    <a16:creationId xmlns:a16="http://schemas.microsoft.com/office/drawing/2014/main" id="{5ED2E998-5A24-D1F1-7FB3-D13395197098}"/>
                  </a:ext>
                </a:extLst>
              </p:cNvPr>
              <p:cNvSpPr/>
              <p:nvPr/>
            </p:nvSpPr>
            <p:spPr>
              <a:xfrm>
                <a:off x="9386702" y="3571398"/>
                <a:ext cx="176874" cy="143256"/>
              </a:xfrm>
              <a:custGeom>
                <a:avLst/>
                <a:gdLst>
                  <a:gd name="connsiteX0" fmla="*/ 176874 w 176874"/>
                  <a:gd name="connsiteY0" fmla="*/ 95 h 143256"/>
                  <a:gd name="connsiteX1" fmla="*/ 93530 w 176874"/>
                  <a:gd name="connsiteY1" fmla="*/ 98584 h 143256"/>
                  <a:gd name="connsiteX2" fmla="*/ 42667 w 176874"/>
                  <a:gd name="connsiteY2" fmla="*/ 134303 h 143256"/>
                  <a:gd name="connsiteX3" fmla="*/ 13902 w 176874"/>
                  <a:gd name="connsiteY3" fmla="*/ 143256 h 143256"/>
                  <a:gd name="connsiteX4" fmla="*/ 13806 w 176874"/>
                  <a:gd name="connsiteY4" fmla="*/ 104204 h 143256"/>
                  <a:gd name="connsiteX5" fmla="*/ 13139 w 176874"/>
                  <a:gd name="connsiteY5" fmla="*/ 105061 h 143256"/>
                  <a:gd name="connsiteX6" fmla="*/ 86673 w 176874"/>
                  <a:gd name="connsiteY6" fmla="*/ 13621 h 143256"/>
                  <a:gd name="connsiteX7" fmla="*/ 98293 w 176874"/>
                  <a:gd name="connsiteY7" fmla="*/ 11811 h 143256"/>
                  <a:gd name="connsiteX8" fmla="*/ 98293 w 176874"/>
                  <a:gd name="connsiteY8" fmla="*/ 60484 h 143256"/>
                  <a:gd name="connsiteX9" fmla="*/ 127249 w 176874"/>
                  <a:gd name="connsiteY9" fmla="*/ 38005 h 143256"/>
                  <a:gd name="connsiteX10" fmla="*/ 176874 w 176874"/>
                  <a:gd name="connsiteY10" fmla="*/ 0 h 14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874" h="143256">
                    <a:moveTo>
                      <a:pt x="176874" y="95"/>
                    </a:moveTo>
                    <a:cubicBezTo>
                      <a:pt x="168397" y="49149"/>
                      <a:pt x="138584" y="80296"/>
                      <a:pt x="93530" y="98584"/>
                    </a:cubicBezTo>
                    <a:cubicBezTo>
                      <a:pt x="73814" y="106585"/>
                      <a:pt x="48668" y="106966"/>
                      <a:pt x="42667" y="134303"/>
                    </a:cubicBezTo>
                    <a:cubicBezTo>
                      <a:pt x="35809" y="146209"/>
                      <a:pt x="23617" y="140875"/>
                      <a:pt x="13902" y="143256"/>
                    </a:cubicBezTo>
                    <a:cubicBezTo>
                      <a:pt x="-16293" y="130302"/>
                      <a:pt x="11806" y="117253"/>
                      <a:pt x="13806" y="104204"/>
                    </a:cubicBezTo>
                    <a:lnTo>
                      <a:pt x="13139" y="105061"/>
                    </a:lnTo>
                    <a:cubicBezTo>
                      <a:pt x="45429" y="80867"/>
                      <a:pt x="84387" y="62198"/>
                      <a:pt x="86673" y="13621"/>
                    </a:cubicBezTo>
                    <a:cubicBezTo>
                      <a:pt x="86863" y="9716"/>
                      <a:pt x="93912" y="9525"/>
                      <a:pt x="98293" y="11811"/>
                    </a:cubicBezTo>
                    <a:lnTo>
                      <a:pt x="98293" y="60484"/>
                    </a:lnTo>
                    <a:cubicBezTo>
                      <a:pt x="110390" y="51054"/>
                      <a:pt x="118867" y="44577"/>
                      <a:pt x="127249" y="38005"/>
                    </a:cubicBezTo>
                    <a:cubicBezTo>
                      <a:pt x="143632" y="25146"/>
                      <a:pt x="154871" y="5525"/>
                      <a:pt x="176874" y="0"/>
                    </a:cubicBezTo>
                    <a:close/>
                  </a:path>
                </a:pathLst>
              </a:custGeom>
              <a:solidFill>
                <a:srgbClr val="DFE1DD"/>
              </a:solidFill>
              <a:ln w="9525" cap="flat">
                <a:noFill/>
                <a:prstDash val="solid"/>
                <a:miter/>
              </a:ln>
            </p:spPr>
            <p:txBody>
              <a:bodyPr rtlCol="0" anchor="ctr"/>
              <a:lstStyle/>
              <a:p>
                <a:endParaRPr lang="en-IN"/>
              </a:p>
            </p:txBody>
          </p:sp>
          <p:sp>
            <p:nvSpPr>
              <p:cNvPr id="589" name="Freeform: Shape 588">
                <a:extLst>
                  <a:ext uri="{FF2B5EF4-FFF2-40B4-BE49-F238E27FC236}">
                    <a16:creationId xmlns:a16="http://schemas.microsoft.com/office/drawing/2014/main" id="{C442F8DC-48A2-651A-A749-314BA7AF8AD6}"/>
                  </a:ext>
                </a:extLst>
              </p:cNvPr>
              <p:cNvSpPr/>
              <p:nvPr/>
            </p:nvSpPr>
            <p:spPr>
              <a:xfrm>
                <a:off x="9814845" y="3890234"/>
                <a:ext cx="93302" cy="94285"/>
              </a:xfrm>
              <a:custGeom>
                <a:avLst/>
                <a:gdLst>
                  <a:gd name="connsiteX0" fmla="*/ 1239 w 93302"/>
                  <a:gd name="connsiteY0" fmla="*/ 87881 h 94285"/>
                  <a:gd name="connsiteX1" fmla="*/ 51721 w 93302"/>
                  <a:gd name="connsiteY1" fmla="*/ 1490 h 94285"/>
                  <a:gd name="connsiteX2" fmla="*/ 91917 w 93302"/>
                  <a:gd name="connsiteY2" fmla="*/ 11015 h 94285"/>
                  <a:gd name="connsiteX3" fmla="*/ 92679 w 93302"/>
                  <a:gd name="connsiteY3" fmla="*/ 23397 h 94285"/>
                  <a:gd name="connsiteX4" fmla="*/ 73248 w 93302"/>
                  <a:gd name="connsiteY4" fmla="*/ 68736 h 94285"/>
                  <a:gd name="connsiteX5" fmla="*/ 31624 w 93302"/>
                  <a:gd name="connsiteY5" fmla="*/ 86262 h 94285"/>
                  <a:gd name="connsiteX6" fmla="*/ 1239 w 93302"/>
                  <a:gd name="connsiteY6" fmla="*/ 87881 h 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02" h="94285">
                    <a:moveTo>
                      <a:pt x="1239" y="87881"/>
                    </a:moveTo>
                    <a:cubicBezTo>
                      <a:pt x="-4924" y="40637"/>
                      <a:pt x="11907" y="11843"/>
                      <a:pt x="51721" y="1490"/>
                    </a:cubicBezTo>
                    <a:cubicBezTo>
                      <a:pt x="65628" y="2442"/>
                      <a:pt x="81916" y="-6607"/>
                      <a:pt x="91917" y="11015"/>
                    </a:cubicBezTo>
                    <a:cubicBezTo>
                      <a:pt x="93441" y="15015"/>
                      <a:pt x="93727" y="19206"/>
                      <a:pt x="92679" y="23397"/>
                    </a:cubicBezTo>
                    <a:cubicBezTo>
                      <a:pt x="83820" y="37494"/>
                      <a:pt x="77343" y="52639"/>
                      <a:pt x="73248" y="68736"/>
                    </a:cubicBezTo>
                    <a:cubicBezTo>
                      <a:pt x="62866" y="82928"/>
                      <a:pt x="46769" y="83405"/>
                      <a:pt x="31624" y="86262"/>
                    </a:cubicBezTo>
                    <a:cubicBezTo>
                      <a:pt x="21718" y="91215"/>
                      <a:pt x="12002" y="100645"/>
                      <a:pt x="1239" y="87881"/>
                    </a:cubicBezTo>
                    <a:close/>
                  </a:path>
                </a:pathLst>
              </a:custGeom>
              <a:solidFill>
                <a:srgbClr val="D9D6B3"/>
              </a:solidFill>
              <a:ln w="9525" cap="flat">
                <a:noFill/>
                <a:prstDash val="solid"/>
                <a:miter/>
              </a:ln>
            </p:spPr>
            <p:txBody>
              <a:bodyPr rtlCol="0" anchor="ctr"/>
              <a:lstStyle/>
              <a:p>
                <a:endParaRPr lang="en-IN"/>
              </a:p>
            </p:txBody>
          </p:sp>
          <p:sp>
            <p:nvSpPr>
              <p:cNvPr id="590" name="Freeform: Shape 589">
                <a:extLst>
                  <a:ext uri="{FF2B5EF4-FFF2-40B4-BE49-F238E27FC236}">
                    <a16:creationId xmlns:a16="http://schemas.microsoft.com/office/drawing/2014/main" id="{0C0CDC00-C370-BD23-E88A-2DABF8496451}"/>
                  </a:ext>
                </a:extLst>
              </p:cNvPr>
              <p:cNvSpPr/>
              <p:nvPr/>
            </p:nvSpPr>
            <p:spPr>
              <a:xfrm>
                <a:off x="9277540" y="3221354"/>
                <a:ext cx="28575" cy="494728"/>
              </a:xfrm>
              <a:custGeom>
                <a:avLst/>
                <a:gdLst>
                  <a:gd name="connsiteX0" fmla="*/ 7429 w 28575"/>
                  <a:gd name="connsiteY0" fmla="*/ 57055 h 494728"/>
                  <a:gd name="connsiteX1" fmla="*/ 16573 w 28575"/>
                  <a:gd name="connsiteY1" fmla="*/ 0 h 494728"/>
                  <a:gd name="connsiteX2" fmla="*/ 20955 w 28575"/>
                  <a:gd name="connsiteY2" fmla="*/ 309658 h 494728"/>
                  <a:gd name="connsiteX3" fmla="*/ 28575 w 28575"/>
                  <a:gd name="connsiteY3" fmla="*/ 359188 h 494728"/>
                  <a:gd name="connsiteX4" fmla="*/ 16669 w 28575"/>
                  <a:gd name="connsiteY4" fmla="*/ 494729 h 494728"/>
                  <a:gd name="connsiteX5" fmla="*/ 381 w 28575"/>
                  <a:gd name="connsiteY5" fmla="*/ 447675 h 494728"/>
                  <a:gd name="connsiteX6" fmla="*/ 0 w 28575"/>
                  <a:gd name="connsiteY6" fmla="*/ 396145 h 494728"/>
                  <a:gd name="connsiteX7" fmla="*/ 9906 w 28575"/>
                  <a:gd name="connsiteY7" fmla="*/ 362712 h 494728"/>
                  <a:gd name="connsiteX8" fmla="*/ 3143 w 28575"/>
                  <a:gd name="connsiteY8" fmla="*/ 79629 h 494728"/>
                  <a:gd name="connsiteX9" fmla="*/ 7525 w 28575"/>
                  <a:gd name="connsiteY9" fmla="*/ 57055 h 4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494728">
                    <a:moveTo>
                      <a:pt x="7429" y="57055"/>
                    </a:moveTo>
                    <a:cubicBezTo>
                      <a:pt x="14288" y="38672"/>
                      <a:pt x="3238" y="17431"/>
                      <a:pt x="16573" y="0"/>
                    </a:cubicBezTo>
                    <a:cubicBezTo>
                      <a:pt x="17907" y="103251"/>
                      <a:pt x="18859" y="206502"/>
                      <a:pt x="20955" y="309658"/>
                    </a:cubicBezTo>
                    <a:cubicBezTo>
                      <a:pt x="21241" y="326136"/>
                      <a:pt x="15335" y="344424"/>
                      <a:pt x="28575" y="359188"/>
                    </a:cubicBezTo>
                    <a:cubicBezTo>
                      <a:pt x="6572" y="402812"/>
                      <a:pt x="26098" y="450056"/>
                      <a:pt x="16669" y="494729"/>
                    </a:cubicBezTo>
                    <a:cubicBezTo>
                      <a:pt x="-12859" y="487299"/>
                      <a:pt x="13716" y="460629"/>
                      <a:pt x="381" y="447675"/>
                    </a:cubicBezTo>
                    <a:cubicBezTo>
                      <a:pt x="285" y="430530"/>
                      <a:pt x="95" y="413290"/>
                      <a:pt x="0" y="396145"/>
                    </a:cubicBezTo>
                    <a:cubicBezTo>
                      <a:pt x="14859" y="388430"/>
                      <a:pt x="10477" y="374618"/>
                      <a:pt x="9906" y="362712"/>
                    </a:cubicBezTo>
                    <a:cubicBezTo>
                      <a:pt x="5524" y="268415"/>
                      <a:pt x="14001" y="173831"/>
                      <a:pt x="3143" y="79629"/>
                    </a:cubicBezTo>
                    <a:cubicBezTo>
                      <a:pt x="2286" y="72390"/>
                      <a:pt x="5905" y="64579"/>
                      <a:pt x="7525" y="57055"/>
                    </a:cubicBezTo>
                    <a:close/>
                  </a:path>
                </a:pathLst>
              </a:custGeom>
              <a:solidFill>
                <a:srgbClr val="26292E"/>
              </a:solidFill>
              <a:ln w="9525" cap="flat">
                <a:noFill/>
                <a:prstDash val="solid"/>
                <a:miter/>
              </a:ln>
            </p:spPr>
            <p:txBody>
              <a:bodyPr rtlCol="0" anchor="ctr"/>
              <a:lstStyle/>
              <a:p>
                <a:endParaRPr lang="en-IN"/>
              </a:p>
            </p:txBody>
          </p:sp>
          <p:sp>
            <p:nvSpPr>
              <p:cNvPr id="591" name="Freeform: Shape 590">
                <a:extLst>
                  <a:ext uri="{FF2B5EF4-FFF2-40B4-BE49-F238E27FC236}">
                    <a16:creationId xmlns:a16="http://schemas.microsoft.com/office/drawing/2014/main" id="{9AB05968-C039-FA29-1A3F-75D164532A01}"/>
                  </a:ext>
                </a:extLst>
              </p:cNvPr>
              <p:cNvSpPr/>
              <p:nvPr/>
            </p:nvSpPr>
            <p:spPr>
              <a:xfrm>
                <a:off x="9168764" y="3565772"/>
                <a:ext cx="73556" cy="152722"/>
              </a:xfrm>
              <a:custGeom>
                <a:avLst/>
                <a:gdLst>
                  <a:gd name="connsiteX0" fmla="*/ 51816 w 73556"/>
                  <a:gd name="connsiteY0" fmla="*/ 151644 h 152722"/>
                  <a:gd name="connsiteX1" fmla="*/ 42768 w 73556"/>
                  <a:gd name="connsiteY1" fmla="*/ 137261 h 152722"/>
                  <a:gd name="connsiteX2" fmla="*/ 38481 w 73556"/>
                  <a:gd name="connsiteY2" fmla="*/ 123641 h 152722"/>
                  <a:gd name="connsiteX3" fmla="*/ 0 w 73556"/>
                  <a:gd name="connsiteY3" fmla="*/ 197 h 152722"/>
                  <a:gd name="connsiteX4" fmla="*/ 65056 w 73556"/>
                  <a:gd name="connsiteY4" fmla="*/ 45155 h 152722"/>
                  <a:gd name="connsiteX5" fmla="*/ 67723 w 73556"/>
                  <a:gd name="connsiteY5" fmla="*/ 147739 h 152722"/>
                  <a:gd name="connsiteX6" fmla="*/ 51816 w 73556"/>
                  <a:gd name="connsiteY6" fmla="*/ 151549 h 1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56" h="152722">
                    <a:moveTo>
                      <a:pt x="51816" y="151644"/>
                    </a:moveTo>
                    <a:cubicBezTo>
                      <a:pt x="48768" y="146882"/>
                      <a:pt x="45815" y="142024"/>
                      <a:pt x="42768" y="137261"/>
                    </a:cubicBezTo>
                    <a:cubicBezTo>
                      <a:pt x="36957" y="134118"/>
                      <a:pt x="36386" y="129356"/>
                      <a:pt x="38481" y="123641"/>
                    </a:cubicBezTo>
                    <a:cubicBezTo>
                      <a:pt x="40958" y="80683"/>
                      <a:pt x="36957" y="39154"/>
                      <a:pt x="0" y="197"/>
                    </a:cubicBezTo>
                    <a:cubicBezTo>
                      <a:pt x="43529" y="-2470"/>
                      <a:pt x="55531" y="22485"/>
                      <a:pt x="65056" y="45155"/>
                    </a:cubicBezTo>
                    <a:cubicBezTo>
                      <a:pt x="78963" y="78206"/>
                      <a:pt x="72771" y="113449"/>
                      <a:pt x="67723" y="147739"/>
                    </a:cubicBezTo>
                    <a:cubicBezTo>
                      <a:pt x="66485" y="156026"/>
                      <a:pt x="57531" y="151454"/>
                      <a:pt x="51816" y="151549"/>
                    </a:cubicBezTo>
                    <a:close/>
                  </a:path>
                </a:pathLst>
              </a:custGeom>
              <a:solidFill>
                <a:srgbClr val="D9AC41"/>
              </a:solidFill>
              <a:ln w="9525" cap="flat">
                <a:noFill/>
                <a:prstDash val="solid"/>
                <a:miter/>
              </a:ln>
            </p:spPr>
            <p:txBody>
              <a:bodyPr rtlCol="0" anchor="ctr"/>
              <a:lstStyle/>
              <a:p>
                <a:endParaRPr lang="en-IN"/>
              </a:p>
            </p:txBody>
          </p:sp>
          <p:sp>
            <p:nvSpPr>
              <p:cNvPr id="592" name="Freeform: Shape 591">
                <a:extLst>
                  <a:ext uri="{FF2B5EF4-FFF2-40B4-BE49-F238E27FC236}">
                    <a16:creationId xmlns:a16="http://schemas.microsoft.com/office/drawing/2014/main" id="{BF64F905-F601-9AF1-AC00-0F472249E8CB}"/>
                  </a:ext>
                </a:extLst>
              </p:cNvPr>
              <p:cNvSpPr/>
              <p:nvPr/>
            </p:nvSpPr>
            <p:spPr>
              <a:xfrm>
                <a:off x="9505759" y="3726936"/>
                <a:ext cx="18536" cy="468967"/>
              </a:xfrm>
              <a:custGeom>
                <a:avLst/>
                <a:gdLst>
                  <a:gd name="connsiteX0" fmla="*/ 0 w 18536"/>
                  <a:gd name="connsiteY0" fmla="*/ 463301 h 468967"/>
                  <a:gd name="connsiteX1" fmla="*/ 10668 w 18536"/>
                  <a:gd name="connsiteY1" fmla="*/ 439393 h 468967"/>
                  <a:gd name="connsiteX2" fmla="*/ 10287 w 18536"/>
                  <a:gd name="connsiteY2" fmla="*/ 28008 h 468967"/>
                  <a:gd name="connsiteX3" fmla="*/ 2477 w 18536"/>
                  <a:gd name="connsiteY3" fmla="*/ 1624 h 468967"/>
                  <a:gd name="connsiteX4" fmla="*/ 17526 w 18536"/>
                  <a:gd name="connsiteY4" fmla="*/ 19531 h 468967"/>
                  <a:gd name="connsiteX5" fmla="*/ 17526 w 18536"/>
                  <a:gd name="connsiteY5" fmla="*/ 447775 h 468967"/>
                  <a:gd name="connsiteX6" fmla="*/ 0 w 18536"/>
                  <a:gd name="connsiteY6" fmla="*/ 463301 h 46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6" h="468967">
                    <a:moveTo>
                      <a:pt x="0" y="463301"/>
                    </a:moveTo>
                    <a:cubicBezTo>
                      <a:pt x="10954" y="458633"/>
                      <a:pt x="10668" y="448823"/>
                      <a:pt x="10668" y="439393"/>
                    </a:cubicBezTo>
                    <a:cubicBezTo>
                      <a:pt x="10668" y="302233"/>
                      <a:pt x="10478" y="165073"/>
                      <a:pt x="10287" y="28008"/>
                    </a:cubicBezTo>
                    <a:cubicBezTo>
                      <a:pt x="10287" y="18578"/>
                      <a:pt x="10096" y="8958"/>
                      <a:pt x="2477" y="1624"/>
                    </a:cubicBezTo>
                    <a:cubicBezTo>
                      <a:pt x="22670" y="-5043"/>
                      <a:pt x="17431" y="10387"/>
                      <a:pt x="17526" y="19531"/>
                    </a:cubicBezTo>
                    <a:cubicBezTo>
                      <a:pt x="17907" y="162311"/>
                      <a:pt x="18098" y="304995"/>
                      <a:pt x="17526" y="447775"/>
                    </a:cubicBezTo>
                    <a:cubicBezTo>
                      <a:pt x="17526" y="455586"/>
                      <a:pt x="24861" y="479874"/>
                      <a:pt x="0" y="463301"/>
                    </a:cubicBezTo>
                    <a:close/>
                  </a:path>
                </a:pathLst>
              </a:custGeom>
              <a:solidFill>
                <a:srgbClr val="B28537"/>
              </a:solidFill>
              <a:ln w="9525" cap="flat">
                <a:noFill/>
                <a:prstDash val="solid"/>
                <a:miter/>
              </a:ln>
            </p:spPr>
            <p:txBody>
              <a:bodyPr rtlCol="0" anchor="ctr"/>
              <a:lstStyle/>
              <a:p>
                <a:endParaRPr lang="en-IN"/>
              </a:p>
            </p:txBody>
          </p:sp>
          <p:sp>
            <p:nvSpPr>
              <p:cNvPr id="593" name="Freeform: Shape 592">
                <a:extLst>
                  <a:ext uri="{FF2B5EF4-FFF2-40B4-BE49-F238E27FC236}">
                    <a16:creationId xmlns:a16="http://schemas.microsoft.com/office/drawing/2014/main" id="{0DFA17C9-11BC-138B-F115-42D4EE6DB310}"/>
                  </a:ext>
                </a:extLst>
              </p:cNvPr>
              <p:cNvSpPr/>
              <p:nvPr/>
            </p:nvSpPr>
            <p:spPr>
              <a:xfrm>
                <a:off x="9015221" y="3474148"/>
                <a:ext cx="102957" cy="120384"/>
              </a:xfrm>
              <a:custGeom>
                <a:avLst/>
                <a:gdLst>
                  <a:gd name="connsiteX0" fmla="*/ 95 w 102957"/>
                  <a:gd name="connsiteY0" fmla="*/ 0 h 120384"/>
                  <a:gd name="connsiteX1" fmla="*/ 91821 w 102957"/>
                  <a:gd name="connsiteY1" fmla="*/ 82296 h 120384"/>
                  <a:gd name="connsiteX2" fmla="*/ 97060 w 102957"/>
                  <a:gd name="connsiteY2" fmla="*/ 115062 h 120384"/>
                  <a:gd name="connsiteX3" fmla="*/ 66485 w 102957"/>
                  <a:gd name="connsiteY3" fmla="*/ 113824 h 120384"/>
                  <a:gd name="connsiteX4" fmla="*/ 0 w 102957"/>
                  <a:gd name="connsiteY4" fmla="*/ 95 h 12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57" h="120384">
                    <a:moveTo>
                      <a:pt x="95" y="0"/>
                    </a:moveTo>
                    <a:cubicBezTo>
                      <a:pt x="36290" y="32290"/>
                      <a:pt x="64484" y="56864"/>
                      <a:pt x="91821" y="82296"/>
                    </a:cubicBezTo>
                    <a:cubicBezTo>
                      <a:pt x="101251" y="91059"/>
                      <a:pt x="108585" y="103442"/>
                      <a:pt x="97060" y="115062"/>
                    </a:cubicBezTo>
                    <a:cubicBezTo>
                      <a:pt x="88106" y="124111"/>
                      <a:pt x="75248" y="120205"/>
                      <a:pt x="66485" y="113824"/>
                    </a:cubicBezTo>
                    <a:cubicBezTo>
                      <a:pt x="31338" y="88011"/>
                      <a:pt x="9525" y="54007"/>
                      <a:pt x="0" y="95"/>
                    </a:cubicBezTo>
                    <a:close/>
                  </a:path>
                </a:pathLst>
              </a:custGeom>
              <a:solidFill>
                <a:srgbClr val="DFB24A"/>
              </a:solidFill>
              <a:ln w="9525" cap="flat">
                <a:noFill/>
                <a:prstDash val="solid"/>
                <a:miter/>
              </a:ln>
            </p:spPr>
            <p:txBody>
              <a:bodyPr rtlCol="0" anchor="ctr"/>
              <a:lstStyle/>
              <a:p>
                <a:endParaRPr lang="en-IN"/>
              </a:p>
            </p:txBody>
          </p:sp>
          <p:sp>
            <p:nvSpPr>
              <p:cNvPr id="594" name="Freeform: Shape 593">
                <a:extLst>
                  <a:ext uri="{FF2B5EF4-FFF2-40B4-BE49-F238E27FC236}">
                    <a16:creationId xmlns:a16="http://schemas.microsoft.com/office/drawing/2014/main" id="{DE643639-73C2-7386-355E-D3B0BABFD015}"/>
                  </a:ext>
                </a:extLst>
              </p:cNvPr>
              <p:cNvSpPr/>
              <p:nvPr/>
            </p:nvSpPr>
            <p:spPr>
              <a:xfrm>
                <a:off x="9047511" y="3752182"/>
                <a:ext cx="91058" cy="86376"/>
              </a:xfrm>
              <a:custGeom>
                <a:avLst/>
                <a:gdLst>
                  <a:gd name="connsiteX0" fmla="*/ 10383 w 91058"/>
                  <a:gd name="connsiteY0" fmla="*/ 28289 h 86376"/>
                  <a:gd name="connsiteX1" fmla="*/ 34290 w 91058"/>
                  <a:gd name="connsiteY1" fmla="*/ 0 h 86376"/>
                  <a:gd name="connsiteX2" fmla="*/ 91059 w 91058"/>
                  <a:gd name="connsiteY2" fmla="*/ 78677 h 86376"/>
                  <a:gd name="connsiteX3" fmla="*/ 0 w 91058"/>
                  <a:gd name="connsiteY3" fmla="*/ 38672 h 86376"/>
                  <a:gd name="connsiteX4" fmla="*/ 10287 w 91058"/>
                  <a:gd name="connsiteY4" fmla="*/ 28289 h 8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8" h="86376">
                    <a:moveTo>
                      <a:pt x="10383" y="28289"/>
                    </a:moveTo>
                    <a:cubicBezTo>
                      <a:pt x="25813" y="25527"/>
                      <a:pt x="18193" y="4382"/>
                      <a:pt x="34290" y="0"/>
                    </a:cubicBezTo>
                    <a:cubicBezTo>
                      <a:pt x="56007" y="23527"/>
                      <a:pt x="75057" y="49721"/>
                      <a:pt x="91059" y="78677"/>
                    </a:cubicBezTo>
                    <a:cubicBezTo>
                      <a:pt x="43339" y="95726"/>
                      <a:pt x="20669" y="85344"/>
                      <a:pt x="0" y="38672"/>
                    </a:cubicBezTo>
                    <a:cubicBezTo>
                      <a:pt x="1143" y="32861"/>
                      <a:pt x="4667" y="29528"/>
                      <a:pt x="10287" y="28289"/>
                    </a:cubicBezTo>
                    <a:close/>
                  </a:path>
                </a:pathLst>
              </a:custGeom>
              <a:solidFill>
                <a:srgbClr val="AFB2B6"/>
              </a:solidFill>
              <a:ln w="9525" cap="flat">
                <a:noFill/>
                <a:prstDash val="solid"/>
                <a:miter/>
              </a:ln>
            </p:spPr>
            <p:txBody>
              <a:bodyPr rtlCol="0" anchor="ctr"/>
              <a:lstStyle/>
              <a:p>
                <a:endParaRPr lang="en-IN"/>
              </a:p>
            </p:txBody>
          </p:sp>
          <p:sp>
            <p:nvSpPr>
              <p:cNvPr id="595" name="Freeform: Shape 594">
                <a:extLst>
                  <a:ext uri="{FF2B5EF4-FFF2-40B4-BE49-F238E27FC236}">
                    <a16:creationId xmlns:a16="http://schemas.microsoft.com/office/drawing/2014/main" id="{9A42F4F6-33B9-5E68-E32D-8933108A7F40}"/>
                  </a:ext>
                </a:extLst>
              </p:cNvPr>
              <p:cNvSpPr/>
              <p:nvPr/>
            </p:nvSpPr>
            <p:spPr>
              <a:xfrm>
                <a:off x="9389840" y="4172044"/>
                <a:ext cx="114014" cy="74281"/>
              </a:xfrm>
              <a:custGeom>
                <a:avLst/>
                <a:gdLst>
                  <a:gd name="connsiteX0" fmla="*/ 96679 w 114014"/>
                  <a:gd name="connsiteY0" fmla="*/ 0 h 74281"/>
                  <a:gd name="connsiteX1" fmla="*/ 114015 w 114014"/>
                  <a:gd name="connsiteY1" fmla="*/ 16383 h 74281"/>
                  <a:gd name="connsiteX2" fmla="*/ 87535 w 114014"/>
                  <a:gd name="connsiteY2" fmla="*/ 74009 h 74281"/>
                  <a:gd name="connsiteX3" fmla="*/ 0 w 114014"/>
                  <a:gd name="connsiteY3" fmla="*/ 19431 h 74281"/>
                  <a:gd name="connsiteX4" fmla="*/ 96774 w 114014"/>
                  <a:gd name="connsiteY4" fmla="*/ 0 h 74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14" h="74281">
                    <a:moveTo>
                      <a:pt x="96679" y="0"/>
                    </a:moveTo>
                    <a:cubicBezTo>
                      <a:pt x="104299" y="3524"/>
                      <a:pt x="111538" y="7429"/>
                      <a:pt x="114015" y="16383"/>
                    </a:cubicBezTo>
                    <a:cubicBezTo>
                      <a:pt x="104584" y="35624"/>
                      <a:pt x="123730" y="71247"/>
                      <a:pt x="87535" y="74009"/>
                    </a:cubicBezTo>
                    <a:cubicBezTo>
                      <a:pt x="48577" y="76962"/>
                      <a:pt x="19812" y="55721"/>
                      <a:pt x="0" y="19431"/>
                    </a:cubicBezTo>
                    <a:cubicBezTo>
                      <a:pt x="43243" y="55340"/>
                      <a:pt x="72200" y="38100"/>
                      <a:pt x="96774" y="0"/>
                    </a:cubicBezTo>
                    <a:close/>
                  </a:path>
                </a:pathLst>
              </a:custGeom>
              <a:solidFill>
                <a:srgbClr val="B28537"/>
              </a:solidFill>
              <a:ln w="9525"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12BD2BF8-5491-6189-02FC-B54EAB3E67E2}"/>
                  </a:ext>
                </a:extLst>
              </p:cNvPr>
              <p:cNvSpPr/>
              <p:nvPr/>
            </p:nvSpPr>
            <p:spPr>
              <a:xfrm>
                <a:off x="8991313" y="3894486"/>
                <a:ext cx="99822" cy="133921"/>
              </a:xfrm>
              <a:custGeom>
                <a:avLst/>
                <a:gdLst>
                  <a:gd name="connsiteX0" fmla="*/ 95 w 99822"/>
                  <a:gd name="connsiteY0" fmla="*/ 28385 h 133921"/>
                  <a:gd name="connsiteX1" fmla="*/ 34004 w 99822"/>
                  <a:gd name="connsiteY1" fmla="*/ 50768 h 133921"/>
                  <a:gd name="connsiteX2" fmla="*/ 5525 w 99822"/>
                  <a:gd name="connsiteY2" fmla="*/ 9239 h 133921"/>
                  <a:gd name="connsiteX3" fmla="*/ 54483 w 99822"/>
                  <a:gd name="connsiteY3" fmla="*/ 0 h 133921"/>
                  <a:gd name="connsiteX4" fmla="*/ 66961 w 99822"/>
                  <a:gd name="connsiteY4" fmla="*/ 571 h 133921"/>
                  <a:gd name="connsiteX5" fmla="*/ 99822 w 99822"/>
                  <a:gd name="connsiteY5" fmla="*/ 104394 h 133921"/>
                  <a:gd name="connsiteX6" fmla="*/ 86487 w 99822"/>
                  <a:gd name="connsiteY6" fmla="*/ 133921 h 133921"/>
                  <a:gd name="connsiteX7" fmla="*/ 0 w 99822"/>
                  <a:gd name="connsiteY7" fmla="*/ 28385 h 13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22" h="133921">
                    <a:moveTo>
                      <a:pt x="95" y="28385"/>
                    </a:moveTo>
                    <a:cubicBezTo>
                      <a:pt x="17907" y="25622"/>
                      <a:pt x="21146" y="45244"/>
                      <a:pt x="34004" y="50768"/>
                    </a:cubicBezTo>
                    <a:cubicBezTo>
                      <a:pt x="50292" y="18860"/>
                      <a:pt x="13811" y="23717"/>
                      <a:pt x="5525" y="9239"/>
                    </a:cubicBezTo>
                    <a:cubicBezTo>
                      <a:pt x="21717" y="5620"/>
                      <a:pt x="40005" y="12573"/>
                      <a:pt x="54483" y="0"/>
                    </a:cubicBezTo>
                    <a:cubicBezTo>
                      <a:pt x="58674" y="191"/>
                      <a:pt x="62770" y="381"/>
                      <a:pt x="66961" y="571"/>
                    </a:cubicBezTo>
                    <a:cubicBezTo>
                      <a:pt x="42101" y="57912"/>
                      <a:pt x="45244" y="67723"/>
                      <a:pt x="99822" y="104394"/>
                    </a:cubicBezTo>
                    <a:cubicBezTo>
                      <a:pt x="59341" y="98108"/>
                      <a:pt x="102108" y="129064"/>
                      <a:pt x="86487" y="133921"/>
                    </a:cubicBezTo>
                    <a:cubicBezTo>
                      <a:pt x="60389" y="96488"/>
                      <a:pt x="10573" y="78486"/>
                      <a:pt x="0" y="28385"/>
                    </a:cubicBezTo>
                    <a:close/>
                  </a:path>
                </a:pathLst>
              </a:custGeom>
              <a:solidFill>
                <a:srgbClr val="625A3C"/>
              </a:solidFill>
              <a:ln w="9525" cap="flat">
                <a:noFill/>
                <a:prstDash val="solid"/>
                <a:miter/>
              </a:ln>
            </p:spPr>
            <p:txBody>
              <a:bodyPr rtlCol="0" anchor="ctr"/>
              <a:lstStyle/>
              <a:p>
                <a:endParaRPr lang="en-IN"/>
              </a:p>
            </p:txBody>
          </p:sp>
          <p:sp>
            <p:nvSpPr>
              <p:cNvPr id="597" name="Freeform: Shape 596">
                <a:extLst>
                  <a:ext uri="{FF2B5EF4-FFF2-40B4-BE49-F238E27FC236}">
                    <a16:creationId xmlns:a16="http://schemas.microsoft.com/office/drawing/2014/main" id="{D9070893-D12C-5337-82FF-3AAA97E44F53}"/>
                  </a:ext>
                </a:extLst>
              </p:cNvPr>
              <p:cNvSpPr/>
              <p:nvPr/>
            </p:nvSpPr>
            <p:spPr>
              <a:xfrm>
                <a:off x="9821513" y="3723972"/>
                <a:ext cx="72294" cy="144128"/>
              </a:xfrm>
              <a:custGeom>
                <a:avLst/>
                <a:gdLst>
                  <a:gd name="connsiteX0" fmla="*/ 52768 w 72294"/>
                  <a:gd name="connsiteY0" fmla="*/ 11446 h 144128"/>
                  <a:gd name="connsiteX1" fmla="*/ 62389 w 72294"/>
                  <a:gd name="connsiteY1" fmla="*/ 5922 h 144128"/>
                  <a:gd name="connsiteX2" fmla="*/ 72294 w 72294"/>
                  <a:gd name="connsiteY2" fmla="*/ 138891 h 144128"/>
                  <a:gd name="connsiteX3" fmla="*/ 63436 w 72294"/>
                  <a:gd name="connsiteY3" fmla="*/ 142987 h 144128"/>
                  <a:gd name="connsiteX4" fmla="*/ 40957 w 72294"/>
                  <a:gd name="connsiteY4" fmla="*/ 80884 h 144128"/>
                  <a:gd name="connsiteX5" fmla="*/ 0 w 72294"/>
                  <a:gd name="connsiteY5" fmla="*/ 3350 h 144128"/>
                  <a:gd name="connsiteX6" fmla="*/ 27717 w 72294"/>
                  <a:gd name="connsiteY6" fmla="*/ 18304 h 144128"/>
                  <a:gd name="connsiteX7" fmla="*/ 52768 w 72294"/>
                  <a:gd name="connsiteY7" fmla="*/ 11542 h 14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294" h="144128">
                    <a:moveTo>
                      <a:pt x="52768" y="11446"/>
                    </a:moveTo>
                    <a:cubicBezTo>
                      <a:pt x="56674" y="9827"/>
                      <a:pt x="61913" y="-7318"/>
                      <a:pt x="62389" y="5922"/>
                    </a:cubicBezTo>
                    <a:cubicBezTo>
                      <a:pt x="63913" y="50404"/>
                      <a:pt x="67723" y="94600"/>
                      <a:pt x="72294" y="138891"/>
                    </a:cubicBezTo>
                    <a:cubicBezTo>
                      <a:pt x="71057" y="144034"/>
                      <a:pt x="68104" y="145368"/>
                      <a:pt x="63436" y="142987"/>
                    </a:cubicBezTo>
                    <a:cubicBezTo>
                      <a:pt x="45434" y="126127"/>
                      <a:pt x="34957" y="107173"/>
                      <a:pt x="40957" y="80884"/>
                    </a:cubicBezTo>
                    <a:cubicBezTo>
                      <a:pt x="49244" y="44879"/>
                      <a:pt x="18383" y="26877"/>
                      <a:pt x="0" y="3350"/>
                    </a:cubicBezTo>
                    <a:cubicBezTo>
                      <a:pt x="19621" y="-6556"/>
                      <a:pt x="20860" y="7636"/>
                      <a:pt x="27717" y="18304"/>
                    </a:cubicBezTo>
                    <a:cubicBezTo>
                      <a:pt x="39243" y="36021"/>
                      <a:pt x="50102" y="34878"/>
                      <a:pt x="52768" y="11542"/>
                    </a:cubicBezTo>
                    <a:close/>
                  </a:path>
                </a:pathLst>
              </a:custGeom>
              <a:solidFill>
                <a:srgbClr val="DCE1E6"/>
              </a:solidFill>
              <a:ln w="9525" cap="flat">
                <a:noFill/>
                <a:prstDash val="solid"/>
                <a:miter/>
              </a:ln>
            </p:spPr>
            <p:txBody>
              <a:bodyPr rtlCol="0" anchor="ctr"/>
              <a:lstStyle/>
              <a:p>
                <a:endParaRPr lang="en-IN"/>
              </a:p>
            </p:txBody>
          </p:sp>
          <p:sp>
            <p:nvSpPr>
              <p:cNvPr id="598" name="Freeform: Shape 597">
                <a:extLst>
                  <a:ext uri="{FF2B5EF4-FFF2-40B4-BE49-F238E27FC236}">
                    <a16:creationId xmlns:a16="http://schemas.microsoft.com/office/drawing/2014/main" id="{0E430B91-F761-CCED-79B5-193E42C515F7}"/>
                  </a:ext>
                </a:extLst>
              </p:cNvPr>
              <p:cNvSpPr/>
              <p:nvPr/>
            </p:nvSpPr>
            <p:spPr>
              <a:xfrm>
                <a:off x="9698483" y="3667695"/>
                <a:ext cx="51554" cy="114681"/>
              </a:xfrm>
              <a:custGeom>
                <a:avLst/>
                <a:gdLst>
                  <a:gd name="connsiteX0" fmla="*/ 41686 w 51554"/>
                  <a:gd name="connsiteY0" fmla="*/ 112871 h 114681"/>
                  <a:gd name="connsiteX1" fmla="*/ 12444 w 51554"/>
                  <a:gd name="connsiteY1" fmla="*/ 114681 h 114681"/>
                  <a:gd name="connsiteX2" fmla="*/ 6444 w 51554"/>
                  <a:gd name="connsiteY2" fmla="*/ 0 h 114681"/>
                  <a:gd name="connsiteX3" fmla="*/ 22636 w 51554"/>
                  <a:gd name="connsiteY3" fmla="*/ 10573 h 114681"/>
                  <a:gd name="connsiteX4" fmla="*/ 41591 w 51554"/>
                  <a:gd name="connsiteY4" fmla="*/ 112871 h 114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54" h="114681">
                    <a:moveTo>
                      <a:pt x="41686" y="112871"/>
                    </a:moveTo>
                    <a:cubicBezTo>
                      <a:pt x="31971" y="113443"/>
                      <a:pt x="22255" y="114109"/>
                      <a:pt x="12444" y="114681"/>
                    </a:cubicBezTo>
                    <a:cubicBezTo>
                      <a:pt x="-7939" y="77438"/>
                      <a:pt x="1776" y="38576"/>
                      <a:pt x="6444" y="0"/>
                    </a:cubicBezTo>
                    <a:cubicBezTo>
                      <a:pt x="11873" y="3524"/>
                      <a:pt x="17302" y="7049"/>
                      <a:pt x="22636" y="10573"/>
                    </a:cubicBezTo>
                    <a:cubicBezTo>
                      <a:pt x="52830" y="32861"/>
                      <a:pt x="59783" y="70485"/>
                      <a:pt x="41591" y="112871"/>
                    </a:cubicBezTo>
                    <a:close/>
                  </a:path>
                </a:pathLst>
              </a:custGeom>
              <a:solidFill>
                <a:srgbClr val="F4F0C4"/>
              </a:solidFill>
              <a:ln w="9525" cap="flat">
                <a:noFill/>
                <a:prstDash val="solid"/>
                <a:miter/>
              </a:ln>
            </p:spPr>
            <p:txBody>
              <a:bodyPr rtlCol="0" anchor="ctr"/>
              <a:lstStyle/>
              <a:p>
                <a:endParaRPr lang="en-IN"/>
              </a:p>
            </p:txBody>
          </p:sp>
          <p:sp>
            <p:nvSpPr>
              <p:cNvPr id="599" name="Freeform: Shape 598">
                <a:extLst>
                  <a:ext uri="{FF2B5EF4-FFF2-40B4-BE49-F238E27FC236}">
                    <a16:creationId xmlns:a16="http://schemas.microsoft.com/office/drawing/2014/main" id="{13D46366-5D3F-FB58-5913-DB0360B9228E}"/>
                  </a:ext>
                </a:extLst>
              </p:cNvPr>
              <p:cNvSpPr/>
              <p:nvPr/>
            </p:nvSpPr>
            <p:spPr>
              <a:xfrm>
                <a:off x="9075610" y="3663124"/>
                <a:ext cx="90106" cy="105346"/>
              </a:xfrm>
              <a:custGeom>
                <a:avLst/>
                <a:gdLst>
                  <a:gd name="connsiteX0" fmla="*/ 90107 w 90106"/>
                  <a:gd name="connsiteY0" fmla="*/ 105346 h 105346"/>
                  <a:gd name="connsiteX1" fmla="*/ 0 w 90106"/>
                  <a:gd name="connsiteY1" fmla="*/ 0 h 105346"/>
                  <a:gd name="connsiteX2" fmla="*/ 90107 w 90106"/>
                  <a:gd name="connsiteY2" fmla="*/ 105346 h 105346"/>
                </a:gdLst>
                <a:ahLst/>
                <a:cxnLst>
                  <a:cxn ang="0">
                    <a:pos x="connsiteX0" y="connsiteY0"/>
                  </a:cxn>
                  <a:cxn ang="0">
                    <a:pos x="connsiteX1" y="connsiteY1"/>
                  </a:cxn>
                  <a:cxn ang="0">
                    <a:pos x="connsiteX2" y="connsiteY2"/>
                  </a:cxn>
                </a:cxnLst>
                <a:rect l="l" t="t" r="r" b="b"/>
                <a:pathLst>
                  <a:path w="90106" h="105346">
                    <a:moveTo>
                      <a:pt x="90107" y="105346"/>
                    </a:moveTo>
                    <a:cubicBezTo>
                      <a:pt x="53626" y="76867"/>
                      <a:pt x="26479" y="41910"/>
                      <a:pt x="0" y="0"/>
                    </a:cubicBezTo>
                    <a:cubicBezTo>
                      <a:pt x="59341" y="15335"/>
                      <a:pt x="89059" y="48863"/>
                      <a:pt x="90107" y="105346"/>
                    </a:cubicBezTo>
                    <a:close/>
                  </a:path>
                </a:pathLst>
              </a:custGeom>
              <a:solidFill>
                <a:srgbClr val="C39C3D"/>
              </a:solidFill>
              <a:ln w="9525"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ECE3E28D-6AE4-7C78-203A-CD49DC4A0AC4}"/>
                  </a:ext>
                </a:extLst>
              </p:cNvPr>
              <p:cNvSpPr/>
              <p:nvPr/>
            </p:nvSpPr>
            <p:spPr>
              <a:xfrm>
                <a:off x="9735597" y="3973448"/>
                <a:ext cx="115477" cy="75558"/>
              </a:xfrm>
              <a:custGeom>
                <a:avLst/>
                <a:gdLst>
                  <a:gd name="connsiteX0" fmla="*/ 80486 w 115477"/>
                  <a:gd name="connsiteY0" fmla="*/ 4667 h 75558"/>
                  <a:gd name="connsiteX1" fmla="*/ 112872 w 115477"/>
                  <a:gd name="connsiteY1" fmla="*/ 0 h 75558"/>
                  <a:gd name="connsiteX2" fmla="*/ 115062 w 115477"/>
                  <a:gd name="connsiteY2" fmla="*/ 5334 h 75558"/>
                  <a:gd name="connsiteX3" fmla="*/ 112300 w 115477"/>
                  <a:gd name="connsiteY3" fmla="*/ 7715 h 75558"/>
                  <a:gd name="connsiteX4" fmla="*/ 73819 w 115477"/>
                  <a:gd name="connsiteY4" fmla="*/ 33814 h 75558"/>
                  <a:gd name="connsiteX5" fmla="*/ 44291 w 115477"/>
                  <a:gd name="connsiteY5" fmla="*/ 53816 h 75558"/>
                  <a:gd name="connsiteX6" fmla="*/ 8763 w 115477"/>
                  <a:gd name="connsiteY6" fmla="*/ 74009 h 75558"/>
                  <a:gd name="connsiteX7" fmla="*/ 0 w 115477"/>
                  <a:gd name="connsiteY7" fmla="*/ 29908 h 75558"/>
                  <a:gd name="connsiteX8" fmla="*/ 80486 w 115477"/>
                  <a:gd name="connsiteY8" fmla="*/ 4763 h 7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77" h="75558">
                    <a:moveTo>
                      <a:pt x="80486" y="4667"/>
                    </a:moveTo>
                    <a:cubicBezTo>
                      <a:pt x="91250" y="3143"/>
                      <a:pt x="102013" y="1524"/>
                      <a:pt x="112872" y="0"/>
                    </a:cubicBezTo>
                    <a:cubicBezTo>
                      <a:pt x="115348" y="1905"/>
                      <a:pt x="116014" y="3715"/>
                      <a:pt x="115062" y="5334"/>
                    </a:cubicBezTo>
                    <a:cubicBezTo>
                      <a:pt x="114110" y="6858"/>
                      <a:pt x="113157" y="7715"/>
                      <a:pt x="112300" y="7715"/>
                    </a:cubicBezTo>
                    <a:cubicBezTo>
                      <a:pt x="102394" y="20764"/>
                      <a:pt x="79439" y="14573"/>
                      <a:pt x="73819" y="33814"/>
                    </a:cubicBezTo>
                    <a:cubicBezTo>
                      <a:pt x="63437" y="40481"/>
                      <a:pt x="43815" y="47911"/>
                      <a:pt x="44291" y="53816"/>
                    </a:cubicBezTo>
                    <a:cubicBezTo>
                      <a:pt x="46768" y="89249"/>
                      <a:pt x="21527" y="69628"/>
                      <a:pt x="8763" y="74009"/>
                    </a:cubicBezTo>
                    <a:cubicBezTo>
                      <a:pt x="5810" y="59341"/>
                      <a:pt x="2953" y="44577"/>
                      <a:pt x="0" y="29908"/>
                    </a:cubicBezTo>
                    <a:cubicBezTo>
                      <a:pt x="26480" y="20479"/>
                      <a:pt x="51531" y="6477"/>
                      <a:pt x="80486" y="4763"/>
                    </a:cubicBezTo>
                    <a:close/>
                  </a:path>
                </a:pathLst>
              </a:custGeom>
              <a:solidFill>
                <a:srgbClr val="D6DBDB"/>
              </a:solidFill>
              <a:ln w="9525"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2A2A11E3-EF45-9B48-02C2-C73E08129F4C}"/>
                  </a:ext>
                </a:extLst>
              </p:cNvPr>
              <p:cNvSpPr/>
              <p:nvPr/>
            </p:nvSpPr>
            <p:spPr>
              <a:xfrm>
                <a:off x="9187814" y="3366950"/>
                <a:ext cx="70001" cy="166633"/>
              </a:xfrm>
              <a:custGeom>
                <a:avLst/>
                <a:gdLst>
                  <a:gd name="connsiteX0" fmla="*/ 0 w 70001"/>
                  <a:gd name="connsiteY0" fmla="*/ 147107 h 166633"/>
                  <a:gd name="connsiteX1" fmla="*/ 37624 w 70001"/>
                  <a:gd name="connsiteY1" fmla="*/ 4328 h 166633"/>
                  <a:gd name="connsiteX2" fmla="*/ 68771 w 70001"/>
                  <a:gd name="connsiteY2" fmla="*/ 34236 h 166633"/>
                  <a:gd name="connsiteX3" fmla="*/ 12288 w 70001"/>
                  <a:gd name="connsiteY3" fmla="*/ 166634 h 166633"/>
                  <a:gd name="connsiteX4" fmla="*/ 2763 w 70001"/>
                  <a:gd name="connsiteY4" fmla="*/ 155585 h 166633"/>
                  <a:gd name="connsiteX5" fmla="*/ 0 w 70001"/>
                  <a:gd name="connsiteY5" fmla="*/ 147107 h 16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1" h="166633">
                    <a:moveTo>
                      <a:pt x="0" y="147107"/>
                    </a:moveTo>
                    <a:cubicBezTo>
                      <a:pt x="56293" y="99768"/>
                      <a:pt x="66866" y="59382"/>
                      <a:pt x="37624" y="4328"/>
                    </a:cubicBezTo>
                    <a:cubicBezTo>
                      <a:pt x="72486" y="-11770"/>
                      <a:pt x="66961" y="21282"/>
                      <a:pt x="68771" y="34236"/>
                    </a:cubicBezTo>
                    <a:cubicBezTo>
                      <a:pt x="76391" y="88529"/>
                      <a:pt x="47530" y="129391"/>
                      <a:pt x="12288" y="166634"/>
                    </a:cubicBezTo>
                    <a:cubicBezTo>
                      <a:pt x="9144" y="162919"/>
                      <a:pt x="5905" y="159299"/>
                      <a:pt x="2763" y="155585"/>
                    </a:cubicBezTo>
                    <a:cubicBezTo>
                      <a:pt x="1810" y="152727"/>
                      <a:pt x="953" y="149965"/>
                      <a:pt x="0" y="147107"/>
                    </a:cubicBezTo>
                    <a:close/>
                  </a:path>
                </a:pathLst>
              </a:custGeom>
              <a:solidFill>
                <a:srgbClr val="504B37"/>
              </a:solidFill>
              <a:ln w="9525" cap="flat">
                <a:noFill/>
                <a:prstDash val="solid"/>
                <a:miter/>
              </a:ln>
            </p:spPr>
            <p:txBody>
              <a:bodyPr rtlCol="0" anchor="ctr"/>
              <a:lstStyle/>
              <a:p>
                <a:endParaRPr lang="en-IN"/>
              </a:p>
            </p:txBody>
          </p:sp>
          <p:sp>
            <p:nvSpPr>
              <p:cNvPr id="602" name="Freeform: Shape 601">
                <a:extLst>
                  <a:ext uri="{FF2B5EF4-FFF2-40B4-BE49-F238E27FC236}">
                    <a16:creationId xmlns:a16="http://schemas.microsoft.com/office/drawing/2014/main" id="{DEBE7E6D-B7D6-F2F0-82BE-48381DFEDBA0}"/>
                  </a:ext>
                </a:extLst>
              </p:cNvPr>
              <p:cNvSpPr/>
              <p:nvPr/>
            </p:nvSpPr>
            <p:spPr>
              <a:xfrm>
                <a:off x="9590528" y="3699647"/>
                <a:ext cx="46892" cy="64584"/>
              </a:xfrm>
              <a:custGeom>
                <a:avLst/>
                <a:gdLst>
                  <a:gd name="connsiteX0" fmla="*/ 37246 w 46892"/>
                  <a:gd name="connsiteY0" fmla="*/ 62536 h 64584"/>
                  <a:gd name="connsiteX1" fmla="*/ 1432 w 46892"/>
                  <a:gd name="connsiteY1" fmla="*/ 52916 h 64584"/>
                  <a:gd name="connsiteX2" fmla="*/ 3 w 46892"/>
                  <a:gd name="connsiteY2" fmla="*/ 29866 h 64584"/>
                  <a:gd name="connsiteX3" fmla="*/ 34293 w 46892"/>
                  <a:gd name="connsiteY3" fmla="*/ 52 h 64584"/>
                  <a:gd name="connsiteX4" fmla="*/ 44485 w 46892"/>
                  <a:gd name="connsiteY4" fmla="*/ 33485 h 64584"/>
                  <a:gd name="connsiteX5" fmla="*/ 37246 w 46892"/>
                  <a:gd name="connsiteY5" fmla="*/ 62632 h 6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92" h="64584">
                    <a:moveTo>
                      <a:pt x="37246" y="62536"/>
                    </a:moveTo>
                    <a:cubicBezTo>
                      <a:pt x="24101" y="63775"/>
                      <a:pt x="9719" y="69776"/>
                      <a:pt x="1432" y="52916"/>
                    </a:cubicBezTo>
                    <a:cubicBezTo>
                      <a:pt x="955" y="45201"/>
                      <a:pt x="98" y="37581"/>
                      <a:pt x="3" y="29866"/>
                    </a:cubicBezTo>
                    <a:cubicBezTo>
                      <a:pt x="-283" y="6720"/>
                      <a:pt x="18958" y="-710"/>
                      <a:pt x="34293" y="52"/>
                    </a:cubicBezTo>
                    <a:cubicBezTo>
                      <a:pt x="55915" y="1100"/>
                      <a:pt x="42770" y="21769"/>
                      <a:pt x="44485" y="33485"/>
                    </a:cubicBezTo>
                    <a:cubicBezTo>
                      <a:pt x="45818" y="43010"/>
                      <a:pt x="49533" y="55488"/>
                      <a:pt x="37246" y="62632"/>
                    </a:cubicBezTo>
                    <a:close/>
                  </a:path>
                </a:pathLst>
              </a:custGeom>
              <a:solidFill>
                <a:srgbClr val="EFEDC7"/>
              </a:solidFill>
              <a:ln w="9525" cap="flat">
                <a:noFill/>
                <a:prstDash val="solid"/>
                <a:miter/>
              </a:ln>
            </p:spPr>
            <p:txBody>
              <a:bodyPr rtlCol="0" anchor="ctr"/>
              <a:lstStyle/>
              <a:p>
                <a:endParaRPr lang="en-IN"/>
              </a:p>
            </p:txBody>
          </p:sp>
          <p:sp>
            <p:nvSpPr>
              <p:cNvPr id="603" name="Freeform: Shape 602">
                <a:extLst>
                  <a:ext uri="{FF2B5EF4-FFF2-40B4-BE49-F238E27FC236}">
                    <a16:creationId xmlns:a16="http://schemas.microsoft.com/office/drawing/2014/main" id="{6AECE617-DE16-4786-CA3F-2FF8CD65B5BE}"/>
                  </a:ext>
                </a:extLst>
              </p:cNvPr>
              <p:cNvSpPr/>
              <p:nvPr/>
            </p:nvSpPr>
            <p:spPr>
              <a:xfrm>
                <a:off x="9153170" y="3761993"/>
                <a:ext cx="56806" cy="103780"/>
              </a:xfrm>
              <a:custGeom>
                <a:avLst/>
                <a:gdLst>
                  <a:gd name="connsiteX0" fmla="*/ 49122 w 56806"/>
                  <a:gd name="connsiteY0" fmla="*/ 0 h 103780"/>
                  <a:gd name="connsiteX1" fmla="*/ 49408 w 56806"/>
                  <a:gd name="connsiteY1" fmla="*/ 60293 h 103780"/>
                  <a:gd name="connsiteX2" fmla="*/ 39026 w 56806"/>
                  <a:gd name="connsiteY2" fmla="*/ 95726 h 103780"/>
                  <a:gd name="connsiteX3" fmla="*/ 11022 w 56806"/>
                  <a:gd name="connsiteY3" fmla="*/ 97345 h 103780"/>
                  <a:gd name="connsiteX4" fmla="*/ 5879 w 56806"/>
                  <a:gd name="connsiteY4" fmla="*/ 71533 h 103780"/>
                  <a:gd name="connsiteX5" fmla="*/ 49122 w 56806"/>
                  <a:gd name="connsiteY5" fmla="*/ 0 h 10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06" h="103780">
                    <a:moveTo>
                      <a:pt x="49122" y="0"/>
                    </a:moveTo>
                    <a:cubicBezTo>
                      <a:pt x="65124" y="20002"/>
                      <a:pt x="51503" y="40195"/>
                      <a:pt x="49408" y="60293"/>
                    </a:cubicBezTo>
                    <a:cubicBezTo>
                      <a:pt x="51694" y="73819"/>
                      <a:pt x="46265" y="85153"/>
                      <a:pt x="39026" y="95726"/>
                    </a:cubicBezTo>
                    <a:cubicBezTo>
                      <a:pt x="30548" y="108204"/>
                      <a:pt x="21785" y="104108"/>
                      <a:pt x="11022" y="97345"/>
                    </a:cubicBezTo>
                    <a:cubicBezTo>
                      <a:pt x="-1360" y="89630"/>
                      <a:pt x="-3646" y="83344"/>
                      <a:pt x="5879" y="71533"/>
                    </a:cubicBezTo>
                    <a:cubicBezTo>
                      <a:pt x="23595" y="49720"/>
                      <a:pt x="46360" y="30766"/>
                      <a:pt x="49122" y="0"/>
                    </a:cubicBezTo>
                    <a:close/>
                  </a:path>
                </a:pathLst>
              </a:custGeom>
              <a:solidFill>
                <a:srgbClr val="D1AD50"/>
              </a:solidFill>
              <a:ln w="9525" cap="flat">
                <a:noFill/>
                <a:prstDash val="solid"/>
                <a:miter/>
              </a:ln>
            </p:spPr>
            <p:txBody>
              <a:bodyPr rtlCol="0" anchor="ctr"/>
              <a:lstStyle/>
              <a:p>
                <a:endParaRPr lang="en-IN"/>
              </a:p>
            </p:txBody>
          </p:sp>
          <p:sp>
            <p:nvSpPr>
              <p:cNvPr id="604" name="Freeform: Shape 603">
                <a:extLst>
                  <a:ext uri="{FF2B5EF4-FFF2-40B4-BE49-F238E27FC236}">
                    <a16:creationId xmlns:a16="http://schemas.microsoft.com/office/drawing/2014/main" id="{3B8B5E19-BE30-E739-C7F8-44D34DBD3E5B}"/>
                  </a:ext>
                </a:extLst>
              </p:cNvPr>
              <p:cNvSpPr/>
              <p:nvPr/>
            </p:nvSpPr>
            <p:spPr>
              <a:xfrm>
                <a:off x="9713214" y="3562825"/>
                <a:ext cx="57558" cy="86625"/>
              </a:xfrm>
              <a:custGeom>
                <a:avLst/>
                <a:gdLst>
                  <a:gd name="connsiteX0" fmla="*/ 95 w 57558"/>
                  <a:gd name="connsiteY0" fmla="*/ 75152 h 86625"/>
                  <a:gd name="connsiteX1" fmla="*/ 57531 w 57558"/>
                  <a:gd name="connsiteY1" fmla="*/ 0 h 86625"/>
                  <a:gd name="connsiteX2" fmla="*/ 20574 w 57558"/>
                  <a:gd name="connsiteY2" fmla="*/ 76486 h 86625"/>
                  <a:gd name="connsiteX3" fmla="*/ 0 w 57558"/>
                  <a:gd name="connsiteY3" fmla="*/ 75057 h 86625"/>
                </a:gdLst>
                <a:ahLst/>
                <a:cxnLst>
                  <a:cxn ang="0">
                    <a:pos x="connsiteX0" y="connsiteY0"/>
                  </a:cxn>
                  <a:cxn ang="0">
                    <a:pos x="connsiteX1" y="connsiteY1"/>
                  </a:cxn>
                  <a:cxn ang="0">
                    <a:pos x="connsiteX2" y="connsiteY2"/>
                  </a:cxn>
                  <a:cxn ang="0">
                    <a:pos x="connsiteX3" y="connsiteY3"/>
                  </a:cxn>
                </a:cxnLst>
                <a:rect l="l" t="t" r="r" b="b"/>
                <a:pathLst>
                  <a:path w="57558" h="86625">
                    <a:moveTo>
                      <a:pt x="95" y="75152"/>
                    </a:moveTo>
                    <a:cubicBezTo>
                      <a:pt x="13525" y="46672"/>
                      <a:pt x="2381" y="0"/>
                      <a:pt x="57531" y="0"/>
                    </a:cubicBezTo>
                    <a:cubicBezTo>
                      <a:pt x="58293" y="32956"/>
                      <a:pt x="43529" y="56674"/>
                      <a:pt x="20574" y="76486"/>
                    </a:cubicBezTo>
                    <a:cubicBezTo>
                      <a:pt x="13335" y="81153"/>
                      <a:pt x="5429" y="97536"/>
                      <a:pt x="0" y="75057"/>
                    </a:cubicBezTo>
                    <a:close/>
                  </a:path>
                </a:pathLst>
              </a:custGeom>
              <a:solidFill>
                <a:srgbClr val="CDD5DE"/>
              </a:solidFill>
              <a:ln w="9525" cap="flat">
                <a:noFill/>
                <a:prstDash val="solid"/>
                <a:miter/>
              </a:ln>
            </p:spPr>
            <p:txBody>
              <a:bodyPr rtlCol="0" anchor="ctr"/>
              <a:lstStyle/>
              <a:p>
                <a:endParaRPr lang="en-IN"/>
              </a:p>
            </p:txBody>
          </p:sp>
          <p:sp>
            <p:nvSpPr>
              <p:cNvPr id="605" name="Freeform: Shape 604">
                <a:extLst>
                  <a:ext uri="{FF2B5EF4-FFF2-40B4-BE49-F238E27FC236}">
                    <a16:creationId xmlns:a16="http://schemas.microsoft.com/office/drawing/2014/main" id="{5289D342-BDFE-9601-D46C-389A854D5846}"/>
                  </a:ext>
                </a:extLst>
              </p:cNvPr>
              <p:cNvSpPr/>
              <p:nvPr/>
            </p:nvSpPr>
            <p:spPr>
              <a:xfrm>
                <a:off x="9031509" y="3385033"/>
                <a:ext cx="46614" cy="80732"/>
              </a:xfrm>
              <a:custGeom>
                <a:avLst/>
                <a:gdLst>
                  <a:gd name="connsiteX0" fmla="*/ 0 w 46614"/>
                  <a:gd name="connsiteY0" fmla="*/ 41966 h 80732"/>
                  <a:gd name="connsiteX1" fmla="*/ 6477 w 46614"/>
                  <a:gd name="connsiteY1" fmla="*/ 15582 h 80732"/>
                  <a:gd name="connsiteX2" fmla="*/ 19812 w 46614"/>
                  <a:gd name="connsiteY2" fmla="*/ 151 h 80732"/>
                  <a:gd name="connsiteX3" fmla="*/ 32195 w 46614"/>
                  <a:gd name="connsiteY3" fmla="*/ 12439 h 80732"/>
                  <a:gd name="connsiteX4" fmla="*/ 46387 w 46614"/>
                  <a:gd name="connsiteY4" fmla="*/ 80733 h 80732"/>
                  <a:gd name="connsiteX5" fmla="*/ 0 w 46614"/>
                  <a:gd name="connsiteY5" fmla="*/ 41966 h 8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4" h="80732">
                    <a:moveTo>
                      <a:pt x="0" y="41966"/>
                    </a:moveTo>
                    <a:cubicBezTo>
                      <a:pt x="8287" y="34632"/>
                      <a:pt x="4858" y="24440"/>
                      <a:pt x="6477" y="15582"/>
                    </a:cubicBezTo>
                    <a:cubicBezTo>
                      <a:pt x="7906" y="7676"/>
                      <a:pt x="10001" y="-1277"/>
                      <a:pt x="19812" y="151"/>
                    </a:cubicBezTo>
                    <a:cubicBezTo>
                      <a:pt x="24575" y="818"/>
                      <a:pt x="30194" y="7295"/>
                      <a:pt x="32195" y="12439"/>
                    </a:cubicBezTo>
                    <a:cubicBezTo>
                      <a:pt x="40767" y="34346"/>
                      <a:pt x="48006" y="56730"/>
                      <a:pt x="46387" y="80733"/>
                    </a:cubicBezTo>
                    <a:cubicBezTo>
                      <a:pt x="21812" y="78637"/>
                      <a:pt x="6858" y="65112"/>
                      <a:pt x="0" y="41966"/>
                    </a:cubicBezTo>
                    <a:close/>
                  </a:path>
                </a:pathLst>
              </a:custGeom>
              <a:solidFill>
                <a:srgbClr val="6B5722"/>
              </a:solidFill>
              <a:ln w="9525" cap="flat">
                <a:noFill/>
                <a:prstDash val="solid"/>
                <a:miter/>
              </a:ln>
            </p:spPr>
            <p:txBody>
              <a:bodyPr rtlCol="0" anchor="ctr"/>
              <a:lstStyle/>
              <a:p>
                <a:endParaRPr lang="en-IN"/>
              </a:p>
            </p:txBody>
          </p:sp>
          <p:sp>
            <p:nvSpPr>
              <p:cNvPr id="606" name="Freeform: Shape 605">
                <a:extLst>
                  <a:ext uri="{FF2B5EF4-FFF2-40B4-BE49-F238E27FC236}">
                    <a16:creationId xmlns:a16="http://schemas.microsoft.com/office/drawing/2014/main" id="{3AFEEBB0-FD66-D755-CE6D-59DF07CACA63}"/>
                  </a:ext>
                </a:extLst>
              </p:cNvPr>
              <p:cNvSpPr/>
              <p:nvPr/>
            </p:nvSpPr>
            <p:spPr>
              <a:xfrm>
                <a:off x="8981312" y="3743800"/>
                <a:ext cx="76986" cy="54959"/>
              </a:xfrm>
              <a:custGeom>
                <a:avLst/>
                <a:gdLst>
                  <a:gd name="connsiteX0" fmla="*/ 76581 w 76986"/>
                  <a:gd name="connsiteY0" fmla="*/ 36671 h 54959"/>
                  <a:gd name="connsiteX1" fmla="*/ 66294 w 76986"/>
                  <a:gd name="connsiteY1" fmla="*/ 46958 h 54959"/>
                  <a:gd name="connsiteX2" fmla="*/ 46387 w 76986"/>
                  <a:gd name="connsiteY2" fmla="*/ 54959 h 54959"/>
                  <a:gd name="connsiteX3" fmla="*/ 0 w 76986"/>
                  <a:gd name="connsiteY3" fmla="*/ 36290 h 54959"/>
                  <a:gd name="connsiteX4" fmla="*/ 70295 w 76986"/>
                  <a:gd name="connsiteY4" fmla="*/ 0 h 54959"/>
                  <a:gd name="connsiteX5" fmla="*/ 76676 w 76986"/>
                  <a:gd name="connsiteY5" fmla="*/ 36671 h 5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86" h="54959">
                    <a:moveTo>
                      <a:pt x="76581" y="36671"/>
                    </a:moveTo>
                    <a:cubicBezTo>
                      <a:pt x="73152" y="40100"/>
                      <a:pt x="69723" y="43529"/>
                      <a:pt x="66294" y="46958"/>
                    </a:cubicBezTo>
                    <a:cubicBezTo>
                      <a:pt x="59627" y="49625"/>
                      <a:pt x="52959" y="52292"/>
                      <a:pt x="46387" y="54959"/>
                    </a:cubicBezTo>
                    <a:cubicBezTo>
                      <a:pt x="36386" y="35719"/>
                      <a:pt x="12573" y="57531"/>
                      <a:pt x="0" y="36290"/>
                    </a:cubicBezTo>
                    <a:cubicBezTo>
                      <a:pt x="23241" y="24289"/>
                      <a:pt x="46768" y="12097"/>
                      <a:pt x="70295" y="0"/>
                    </a:cubicBezTo>
                    <a:cubicBezTo>
                      <a:pt x="81249" y="10668"/>
                      <a:pt x="75057" y="24289"/>
                      <a:pt x="76676" y="36671"/>
                    </a:cubicBezTo>
                    <a:close/>
                  </a:path>
                </a:pathLst>
              </a:custGeom>
              <a:solidFill>
                <a:srgbClr val="322C2A"/>
              </a:solidFill>
              <a:ln w="9525"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7869C87D-1D9B-D150-29E2-E24F8BA2E93E}"/>
                  </a:ext>
                </a:extLst>
              </p:cNvPr>
              <p:cNvSpPr/>
              <p:nvPr/>
            </p:nvSpPr>
            <p:spPr>
              <a:xfrm>
                <a:off x="9721214" y="3676861"/>
                <a:ext cx="49816" cy="103800"/>
              </a:xfrm>
              <a:custGeom>
                <a:avLst/>
                <a:gdLst>
                  <a:gd name="connsiteX0" fmla="*/ 18955 w 49816"/>
                  <a:gd name="connsiteY0" fmla="*/ 103706 h 103800"/>
                  <a:gd name="connsiteX1" fmla="*/ 0 w 49816"/>
                  <a:gd name="connsiteY1" fmla="*/ 1407 h 103800"/>
                  <a:gd name="connsiteX2" fmla="*/ 31528 w 49816"/>
                  <a:gd name="connsiteY2" fmla="*/ 37507 h 103800"/>
                  <a:gd name="connsiteX3" fmla="*/ 49816 w 49816"/>
                  <a:gd name="connsiteY3" fmla="*/ 56176 h 103800"/>
                  <a:gd name="connsiteX4" fmla="*/ 19050 w 49816"/>
                  <a:gd name="connsiteY4" fmla="*/ 103801 h 1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6" h="103800">
                    <a:moveTo>
                      <a:pt x="18955" y="103706"/>
                    </a:moveTo>
                    <a:cubicBezTo>
                      <a:pt x="22860" y="67701"/>
                      <a:pt x="33909" y="30363"/>
                      <a:pt x="0" y="1407"/>
                    </a:cubicBezTo>
                    <a:cubicBezTo>
                      <a:pt x="32861" y="-6118"/>
                      <a:pt x="30099" y="18076"/>
                      <a:pt x="31528" y="37507"/>
                    </a:cubicBezTo>
                    <a:cubicBezTo>
                      <a:pt x="32385" y="49699"/>
                      <a:pt x="29623" y="63605"/>
                      <a:pt x="49816" y="56176"/>
                    </a:cubicBezTo>
                    <a:cubicBezTo>
                      <a:pt x="39815" y="72273"/>
                      <a:pt x="51340" y="102086"/>
                      <a:pt x="19050" y="103801"/>
                    </a:cubicBezTo>
                    <a:close/>
                  </a:path>
                </a:pathLst>
              </a:custGeom>
              <a:solidFill>
                <a:srgbClr val="4E564B"/>
              </a:solidFill>
              <a:ln w="9525" cap="flat">
                <a:no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EAF11D6D-A5E0-DA6F-7972-2C6B6725A4C8}"/>
                  </a:ext>
                </a:extLst>
              </p:cNvPr>
              <p:cNvSpPr/>
              <p:nvPr/>
            </p:nvSpPr>
            <p:spPr>
              <a:xfrm>
                <a:off x="9694215" y="3656742"/>
                <a:ext cx="16713" cy="130905"/>
              </a:xfrm>
              <a:custGeom>
                <a:avLst/>
                <a:gdLst>
                  <a:gd name="connsiteX0" fmla="*/ 10712 w 16713"/>
                  <a:gd name="connsiteY0" fmla="*/ 10858 h 130905"/>
                  <a:gd name="connsiteX1" fmla="*/ 16713 w 16713"/>
                  <a:gd name="connsiteY1" fmla="*/ 125539 h 130905"/>
                  <a:gd name="connsiteX2" fmla="*/ 806 w 16713"/>
                  <a:gd name="connsiteY2" fmla="*/ 124587 h 130905"/>
                  <a:gd name="connsiteX3" fmla="*/ 10808 w 16713"/>
                  <a:gd name="connsiteY3" fmla="*/ 571 h 130905"/>
                  <a:gd name="connsiteX4" fmla="*/ 10236 w 16713"/>
                  <a:gd name="connsiteY4" fmla="*/ 0 h 130905"/>
                  <a:gd name="connsiteX5" fmla="*/ 10712 w 16713"/>
                  <a:gd name="connsiteY5" fmla="*/ 10858 h 13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13" h="130905">
                    <a:moveTo>
                      <a:pt x="10712" y="10858"/>
                    </a:moveTo>
                    <a:cubicBezTo>
                      <a:pt x="13760" y="49054"/>
                      <a:pt x="3283" y="87916"/>
                      <a:pt x="16713" y="125539"/>
                    </a:cubicBezTo>
                    <a:cubicBezTo>
                      <a:pt x="10902" y="133255"/>
                      <a:pt x="5664" y="132397"/>
                      <a:pt x="806" y="124587"/>
                    </a:cubicBezTo>
                    <a:cubicBezTo>
                      <a:pt x="7093" y="83534"/>
                      <a:pt x="-10243" y="40481"/>
                      <a:pt x="10808" y="571"/>
                    </a:cubicBezTo>
                    <a:cubicBezTo>
                      <a:pt x="10808" y="571"/>
                      <a:pt x="10236" y="0"/>
                      <a:pt x="10236" y="0"/>
                    </a:cubicBezTo>
                    <a:cubicBezTo>
                      <a:pt x="10426" y="3619"/>
                      <a:pt x="10522" y="7239"/>
                      <a:pt x="10712" y="10858"/>
                    </a:cubicBezTo>
                    <a:close/>
                  </a:path>
                </a:pathLst>
              </a:custGeom>
              <a:solidFill>
                <a:srgbClr val="4E564B"/>
              </a:solidFill>
              <a:ln w="9525" cap="flat">
                <a:no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D08A8737-27A3-37FB-12F8-F79ACDCF1019}"/>
                  </a:ext>
                </a:extLst>
              </p:cNvPr>
              <p:cNvSpPr/>
              <p:nvPr/>
            </p:nvSpPr>
            <p:spPr>
              <a:xfrm>
                <a:off x="9446432" y="4334541"/>
                <a:ext cx="99300" cy="46958"/>
              </a:xfrm>
              <a:custGeom>
                <a:avLst/>
                <a:gdLst>
                  <a:gd name="connsiteX0" fmla="*/ 748 w 99300"/>
                  <a:gd name="connsiteY0" fmla="*/ 95 h 46958"/>
                  <a:gd name="connsiteX1" fmla="*/ 96189 w 99300"/>
                  <a:gd name="connsiteY1" fmla="*/ 36766 h 46958"/>
                  <a:gd name="connsiteX2" fmla="*/ 99047 w 99300"/>
                  <a:gd name="connsiteY2" fmla="*/ 43434 h 46958"/>
                  <a:gd name="connsiteX3" fmla="*/ 96665 w 99300"/>
                  <a:gd name="connsiteY3" fmla="*/ 46958 h 46958"/>
                  <a:gd name="connsiteX4" fmla="*/ 1701 w 99300"/>
                  <a:gd name="connsiteY4" fmla="*/ 8096 h 46958"/>
                  <a:gd name="connsiteX5" fmla="*/ 748 w 99300"/>
                  <a:gd name="connsiteY5" fmla="*/ 0 h 4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0" h="46958">
                    <a:moveTo>
                      <a:pt x="748" y="95"/>
                    </a:moveTo>
                    <a:cubicBezTo>
                      <a:pt x="32562" y="12287"/>
                      <a:pt x="64375" y="24574"/>
                      <a:pt x="96189" y="36766"/>
                    </a:cubicBezTo>
                    <a:cubicBezTo>
                      <a:pt x="98856" y="38957"/>
                      <a:pt x="99808" y="41148"/>
                      <a:pt x="99047" y="43434"/>
                    </a:cubicBezTo>
                    <a:cubicBezTo>
                      <a:pt x="98284" y="45815"/>
                      <a:pt x="97522" y="46958"/>
                      <a:pt x="96665" y="46958"/>
                    </a:cubicBezTo>
                    <a:cubicBezTo>
                      <a:pt x="62566" y="40005"/>
                      <a:pt x="29323" y="30956"/>
                      <a:pt x="1701" y="8096"/>
                    </a:cubicBezTo>
                    <a:cubicBezTo>
                      <a:pt x="-204" y="5620"/>
                      <a:pt x="-490" y="2953"/>
                      <a:pt x="748" y="0"/>
                    </a:cubicBezTo>
                    <a:close/>
                  </a:path>
                </a:pathLst>
              </a:custGeom>
              <a:solidFill>
                <a:srgbClr val="575135"/>
              </a:solidFill>
              <a:ln w="9525" cap="flat">
                <a:noFill/>
                <a:prstDash val="solid"/>
                <a:miter/>
              </a:ln>
            </p:spPr>
            <p:txBody>
              <a:bodyPr rtlCol="0" anchor="ctr"/>
              <a:lstStyle/>
              <a:p>
                <a:endParaRPr lang="en-IN"/>
              </a:p>
            </p:txBody>
          </p:sp>
          <p:sp>
            <p:nvSpPr>
              <p:cNvPr id="610" name="Freeform: Shape 609">
                <a:extLst>
                  <a:ext uri="{FF2B5EF4-FFF2-40B4-BE49-F238E27FC236}">
                    <a16:creationId xmlns:a16="http://schemas.microsoft.com/office/drawing/2014/main" id="{6CD8AF65-6757-3A82-CA31-73EC20520D19}"/>
                  </a:ext>
                </a:extLst>
              </p:cNvPr>
              <p:cNvSpPr/>
              <p:nvPr/>
            </p:nvSpPr>
            <p:spPr>
              <a:xfrm>
                <a:off x="9866566" y="3862863"/>
                <a:ext cx="45995" cy="40957"/>
              </a:xfrm>
              <a:custGeom>
                <a:avLst/>
                <a:gdLst>
                  <a:gd name="connsiteX0" fmla="*/ 18288 w 45995"/>
                  <a:gd name="connsiteY0" fmla="*/ 4000 h 40957"/>
                  <a:gd name="connsiteX1" fmla="*/ 27147 w 45995"/>
                  <a:gd name="connsiteY1" fmla="*/ 0 h 40957"/>
                  <a:gd name="connsiteX2" fmla="*/ 39243 w 45995"/>
                  <a:gd name="connsiteY2" fmla="*/ 3238 h 40957"/>
                  <a:gd name="connsiteX3" fmla="*/ 37529 w 45995"/>
                  <a:gd name="connsiteY3" fmla="*/ 40958 h 40957"/>
                  <a:gd name="connsiteX4" fmla="*/ 0 w 45995"/>
                  <a:gd name="connsiteY4" fmla="*/ 28956 h 40957"/>
                  <a:gd name="connsiteX5" fmla="*/ 18288 w 45995"/>
                  <a:gd name="connsiteY5" fmla="*/ 4096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95" h="40957">
                    <a:moveTo>
                      <a:pt x="18288" y="4000"/>
                    </a:moveTo>
                    <a:cubicBezTo>
                      <a:pt x="21241" y="2667"/>
                      <a:pt x="24194" y="1333"/>
                      <a:pt x="27147" y="0"/>
                    </a:cubicBezTo>
                    <a:cubicBezTo>
                      <a:pt x="31147" y="1048"/>
                      <a:pt x="35147" y="2096"/>
                      <a:pt x="39243" y="3238"/>
                    </a:cubicBezTo>
                    <a:cubicBezTo>
                      <a:pt x="47435" y="16192"/>
                      <a:pt x="49625" y="28956"/>
                      <a:pt x="37529" y="40958"/>
                    </a:cubicBezTo>
                    <a:cubicBezTo>
                      <a:pt x="28385" y="26479"/>
                      <a:pt x="8763" y="44577"/>
                      <a:pt x="0" y="28956"/>
                    </a:cubicBezTo>
                    <a:cubicBezTo>
                      <a:pt x="7144" y="21431"/>
                      <a:pt x="22765" y="20098"/>
                      <a:pt x="18288" y="4096"/>
                    </a:cubicBezTo>
                    <a:close/>
                  </a:path>
                </a:pathLst>
              </a:custGeom>
              <a:solidFill>
                <a:srgbClr val="7F807B"/>
              </a:solidFill>
              <a:ln w="9525" cap="flat">
                <a:noFill/>
                <a:prstDash val="solid"/>
                <a:miter/>
              </a:ln>
            </p:spPr>
            <p:txBody>
              <a:bodyPr rtlCol="0" anchor="ctr"/>
              <a:lstStyle/>
              <a:p>
                <a:endParaRPr lang="en-IN"/>
              </a:p>
            </p:txBody>
          </p:sp>
          <p:sp>
            <p:nvSpPr>
              <p:cNvPr id="611" name="Freeform: Shape 610">
                <a:extLst>
                  <a:ext uri="{FF2B5EF4-FFF2-40B4-BE49-F238E27FC236}">
                    <a16:creationId xmlns:a16="http://schemas.microsoft.com/office/drawing/2014/main" id="{E672DC58-C979-A07B-A0AC-0BAE617F705A}"/>
                  </a:ext>
                </a:extLst>
              </p:cNvPr>
              <p:cNvSpPr/>
              <p:nvPr/>
            </p:nvSpPr>
            <p:spPr>
              <a:xfrm>
                <a:off x="9269961" y="3669029"/>
                <a:ext cx="24247" cy="53384"/>
              </a:xfrm>
              <a:custGeom>
                <a:avLst/>
                <a:gdLst>
                  <a:gd name="connsiteX0" fmla="*/ 7960 w 24247"/>
                  <a:gd name="connsiteY0" fmla="*/ 0 h 53384"/>
                  <a:gd name="connsiteX1" fmla="*/ 24248 w 24247"/>
                  <a:gd name="connsiteY1" fmla="*/ 47054 h 53384"/>
                  <a:gd name="connsiteX2" fmla="*/ 54 w 24247"/>
                  <a:gd name="connsiteY2" fmla="*/ 31718 h 53384"/>
                  <a:gd name="connsiteX3" fmla="*/ 7960 w 24247"/>
                  <a:gd name="connsiteY3" fmla="*/ 0 h 53384"/>
                </a:gdLst>
                <a:ahLst/>
                <a:cxnLst>
                  <a:cxn ang="0">
                    <a:pos x="connsiteX0" y="connsiteY0"/>
                  </a:cxn>
                  <a:cxn ang="0">
                    <a:pos x="connsiteX1" y="connsiteY1"/>
                  </a:cxn>
                  <a:cxn ang="0">
                    <a:pos x="connsiteX2" y="connsiteY2"/>
                  </a:cxn>
                  <a:cxn ang="0">
                    <a:pos x="connsiteX3" y="connsiteY3"/>
                  </a:cxn>
                </a:cxnLst>
                <a:rect l="l" t="t" r="r" b="b"/>
                <a:pathLst>
                  <a:path w="24247" h="53384">
                    <a:moveTo>
                      <a:pt x="7960" y="0"/>
                    </a:moveTo>
                    <a:cubicBezTo>
                      <a:pt x="27962" y="10668"/>
                      <a:pt x="13674" y="33147"/>
                      <a:pt x="24248" y="47054"/>
                    </a:cubicBezTo>
                    <a:cubicBezTo>
                      <a:pt x="2626" y="63437"/>
                      <a:pt x="816" y="44291"/>
                      <a:pt x="54" y="31718"/>
                    </a:cubicBezTo>
                    <a:cubicBezTo>
                      <a:pt x="-613" y="21336"/>
                      <a:pt x="5102" y="10573"/>
                      <a:pt x="7960" y="0"/>
                    </a:cubicBezTo>
                    <a:close/>
                  </a:path>
                </a:pathLst>
              </a:custGeom>
              <a:solidFill>
                <a:srgbClr val="A6ABAC"/>
              </a:solidFill>
              <a:ln w="9525" cap="flat">
                <a:noFill/>
                <a:prstDash val="solid"/>
                <a:miter/>
              </a:ln>
            </p:spPr>
            <p:txBody>
              <a:bodyPr rtlCol="0" anchor="ctr"/>
              <a:lstStyle/>
              <a:p>
                <a:endParaRPr lang="en-IN"/>
              </a:p>
            </p:txBody>
          </p:sp>
          <p:sp>
            <p:nvSpPr>
              <p:cNvPr id="612" name="Freeform: Shape 611">
                <a:extLst>
                  <a:ext uri="{FF2B5EF4-FFF2-40B4-BE49-F238E27FC236}">
                    <a16:creationId xmlns:a16="http://schemas.microsoft.com/office/drawing/2014/main" id="{1EC60EA5-E2EF-B1B2-8BE6-0695D907B877}"/>
                  </a:ext>
                </a:extLst>
              </p:cNvPr>
              <p:cNvSpPr/>
              <p:nvPr/>
            </p:nvSpPr>
            <p:spPr>
              <a:xfrm>
                <a:off x="9187372" y="3682936"/>
                <a:ext cx="24159" cy="50006"/>
              </a:xfrm>
              <a:custGeom>
                <a:avLst/>
                <a:gdLst>
                  <a:gd name="connsiteX0" fmla="*/ 19873 w 24159"/>
                  <a:gd name="connsiteY0" fmla="*/ 6477 h 50006"/>
                  <a:gd name="connsiteX1" fmla="*/ 24160 w 24159"/>
                  <a:gd name="connsiteY1" fmla="*/ 20098 h 50006"/>
                  <a:gd name="connsiteX2" fmla="*/ 13396 w 24159"/>
                  <a:gd name="connsiteY2" fmla="*/ 50006 h 50006"/>
                  <a:gd name="connsiteX3" fmla="*/ 1966 w 24159"/>
                  <a:gd name="connsiteY3" fmla="*/ 13716 h 50006"/>
                  <a:gd name="connsiteX4" fmla="*/ 4252 w 24159"/>
                  <a:gd name="connsiteY4" fmla="*/ 0 h 50006"/>
                  <a:gd name="connsiteX5" fmla="*/ 19873 w 24159"/>
                  <a:gd name="connsiteY5" fmla="*/ 6572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59" h="50006">
                    <a:moveTo>
                      <a:pt x="19873" y="6477"/>
                    </a:moveTo>
                    <a:cubicBezTo>
                      <a:pt x="21302" y="11049"/>
                      <a:pt x="22731" y="15526"/>
                      <a:pt x="24160" y="20098"/>
                    </a:cubicBezTo>
                    <a:cubicBezTo>
                      <a:pt x="21397" y="30289"/>
                      <a:pt x="25303" y="42958"/>
                      <a:pt x="13396" y="50006"/>
                    </a:cubicBezTo>
                    <a:cubicBezTo>
                      <a:pt x="9586" y="37909"/>
                      <a:pt x="5776" y="25813"/>
                      <a:pt x="1966" y="13716"/>
                    </a:cubicBezTo>
                    <a:cubicBezTo>
                      <a:pt x="-1272" y="8477"/>
                      <a:pt x="-510" y="3905"/>
                      <a:pt x="4252" y="0"/>
                    </a:cubicBezTo>
                    <a:cubicBezTo>
                      <a:pt x="9491" y="2191"/>
                      <a:pt x="14635" y="4381"/>
                      <a:pt x="19873" y="6572"/>
                    </a:cubicBezTo>
                    <a:close/>
                  </a:path>
                </a:pathLst>
              </a:custGeom>
              <a:solidFill>
                <a:srgbClr val="D1AD50"/>
              </a:solidFill>
              <a:ln w="9525"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1058FB87-3B47-C125-862B-0F3584C7DCFC}"/>
                  </a:ext>
                </a:extLst>
              </p:cNvPr>
              <p:cNvSpPr/>
              <p:nvPr/>
            </p:nvSpPr>
            <p:spPr>
              <a:xfrm>
                <a:off x="9379310" y="3675601"/>
                <a:ext cx="22300" cy="56483"/>
              </a:xfrm>
              <a:custGeom>
                <a:avLst/>
                <a:gdLst>
                  <a:gd name="connsiteX0" fmla="*/ 21198 w 22300"/>
                  <a:gd name="connsiteY0" fmla="*/ 0 h 56483"/>
                  <a:gd name="connsiteX1" fmla="*/ 21293 w 22300"/>
                  <a:gd name="connsiteY1" fmla="*/ 39053 h 56483"/>
                  <a:gd name="connsiteX2" fmla="*/ 21769 w 22300"/>
                  <a:gd name="connsiteY2" fmla="*/ 56483 h 56483"/>
                  <a:gd name="connsiteX3" fmla="*/ 21198 w 22300"/>
                  <a:gd name="connsiteY3" fmla="*/ 0 h 56483"/>
                </a:gdLst>
                <a:ahLst/>
                <a:cxnLst>
                  <a:cxn ang="0">
                    <a:pos x="connsiteX0" y="connsiteY0"/>
                  </a:cxn>
                  <a:cxn ang="0">
                    <a:pos x="connsiteX1" y="connsiteY1"/>
                  </a:cxn>
                  <a:cxn ang="0">
                    <a:pos x="connsiteX2" y="connsiteY2"/>
                  </a:cxn>
                  <a:cxn ang="0">
                    <a:pos x="connsiteX3" y="connsiteY3"/>
                  </a:cxn>
                </a:cxnLst>
                <a:rect l="l" t="t" r="r" b="b"/>
                <a:pathLst>
                  <a:path w="22300" h="56483">
                    <a:moveTo>
                      <a:pt x="21198" y="0"/>
                    </a:moveTo>
                    <a:cubicBezTo>
                      <a:pt x="27865" y="12954"/>
                      <a:pt x="1291" y="26099"/>
                      <a:pt x="21293" y="39053"/>
                    </a:cubicBezTo>
                    <a:cubicBezTo>
                      <a:pt x="21484" y="44863"/>
                      <a:pt x="21578" y="50673"/>
                      <a:pt x="21769" y="56483"/>
                    </a:cubicBezTo>
                    <a:cubicBezTo>
                      <a:pt x="-3663" y="37909"/>
                      <a:pt x="-10426" y="19145"/>
                      <a:pt x="21198" y="0"/>
                    </a:cubicBezTo>
                    <a:close/>
                  </a:path>
                </a:pathLst>
              </a:custGeom>
              <a:solidFill>
                <a:srgbClr val="706F61"/>
              </a:solidFill>
              <a:ln w="9525"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F50F8305-B8C7-0B41-AF6B-57992522B0B1}"/>
                  </a:ext>
                </a:extLst>
              </p:cNvPr>
              <p:cNvSpPr/>
              <p:nvPr/>
            </p:nvSpPr>
            <p:spPr>
              <a:xfrm>
                <a:off x="9171994" y="3662613"/>
                <a:ext cx="20812" cy="34038"/>
              </a:xfrm>
              <a:custGeom>
                <a:avLst/>
                <a:gdLst>
                  <a:gd name="connsiteX0" fmla="*/ 19631 w 20812"/>
                  <a:gd name="connsiteY0" fmla="*/ 20323 h 34038"/>
                  <a:gd name="connsiteX1" fmla="*/ 17440 w 20812"/>
                  <a:gd name="connsiteY1" fmla="*/ 34039 h 34038"/>
                  <a:gd name="connsiteX2" fmla="*/ 3629 w 20812"/>
                  <a:gd name="connsiteY2" fmla="*/ 8702 h 34038"/>
                  <a:gd name="connsiteX3" fmla="*/ 15916 w 20812"/>
                  <a:gd name="connsiteY3" fmla="*/ 130 h 34038"/>
                  <a:gd name="connsiteX4" fmla="*/ 19631 w 20812"/>
                  <a:gd name="connsiteY4" fmla="*/ 20323 h 3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2" h="34038">
                    <a:moveTo>
                      <a:pt x="19631" y="20323"/>
                    </a:moveTo>
                    <a:cubicBezTo>
                      <a:pt x="18869" y="24895"/>
                      <a:pt x="18107" y="29467"/>
                      <a:pt x="17440" y="34039"/>
                    </a:cubicBezTo>
                    <a:cubicBezTo>
                      <a:pt x="6582" y="28895"/>
                      <a:pt x="-6468" y="24514"/>
                      <a:pt x="3629" y="8702"/>
                    </a:cubicBezTo>
                    <a:cubicBezTo>
                      <a:pt x="6201" y="4606"/>
                      <a:pt x="14106" y="-918"/>
                      <a:pt x="15916" y="130"/>
                    </a:cubicBezTo>
                    <a:cubicBezTo>
                      <a:pt x="23441" y="4702"/>
                      <a:pt x="20202" y="13084"/>
                      <a:pt x="19631" y="20323"/>
                    </a:cubicBezTo>
                    <a:close/>
                  </a:path>
                </a:pathLst>
              </a:custGeom>
              <a:solidFill>
                <a:srgbClr val="C6AE79"/>
              </a:solidFill>
              <a:ln w="9525" cap="flat">
                <a:noFill/>
                <a:prstDash val="solid"/>
                <a:miter/>
              </a:ln>
            </p:spPr>
            <p:txBody>
              <a:bodyPr rtlCol="0" anchor="ctr"/>
              <a:lstStyle/>
              <a:p>
                <a:endParaRPr lang="en-IN"/>
              </a:p>
            </p:txBody>
          </p:sp>
          <p:sp>
            <p:nvSpPr>
              <p:cNvPr id="615" name="Freeform: Shape 614">
                <a:extLst>
                  <a:ext uri="{FF2B5EF4-FFF2-40B4-BE49-F238E27FC236}">
                    <a16:creationId xmlns:a16="http://schemas.microsoft.com/office/drawing/2014/main" id="{C31E8B5F-71C7-2235-31F5-CF3F162B577D}"/>
                  </a:ext>
                </a:extLst>
              </p:cNvPr>
              <p:cNvSpPr/>
              <p:nvPr/>
            </p:nvSpPr>
            <p:spPr>
              <a:xfrm>
                <a:off x="9704546" y="3637978"/>
                <a:ext cx="29337" cy="20099"/>
              </a:xfrm>
              <a:custGeom>
                <a:avLst/>
                <a:gdLst>
                  <a:gd name="connsiteX0" fmla="*/ 8763 w 29337"/>
                  <a:gd name="connsiteY0" fmla="*/ 0 h 20099"/>
                  <a:gd name="connsiteX1" fmla="*/ 29337 w 29337"/>
                  <a:gd name="connsiteY1" fmla="*/ 1429 h 20099"/>
                  <a:gd name="connsiteX2" fmla="*/ 0 w 29337"/>
                  <a:gd name="connsiteY2" fmla="*/ 18859 h 20099"/>
                  <a:gd name="connsiteX3" fmla="*/ 571 w 29337"/>
                  <a:gd name="connsiteY3" fmla="*/ 19431 h 20099"/>
                  <a:gd name="connsiteX4" fmla="*/ 8859 w 29337"/>
                  <a:gd name="connsiteY4" fmla="*/ 95 h 2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7" h="20099">
                    <a:moveTo>
                      <a:pt x="8763" y="0"/>
                    </a:moveTo>
                    <a:cubicBezTo>
                      <a:pt x="14288" y="20383"/>
                      <a:pt x="22479" y="1143"/>
                      <a:pt x="29337" y="1429"/>
                    </a:cubicBezTo>
                    <a:cubicBezTo>
                      <a:pt x="29146" y="23241"/>
                      <a:pt x="14478" y="20860"/>
                      <a:pt x="0" y="18859"/>
                    </a:cubicBezTo>
                    <a:cubicBezTo>
                      <a:pt x="0" y="18859"/>
                      <a:pt x="571" y="19431"/>
                      <a:pt x="571" y="19431"/>
                    </a:cubicBezTo>
                    <a:cubicBezTo>
                      <a:pt x="953" y="12001"/>
                      <a:pt x="1429" y="4572"/>
                      <a:pt x="8859" y="95"/>
                    </a:cubicBezTo>
                    <a:close/>
                  </a:path>
                </a:pathLst>
              </a:custGeom>
              <a:solidFill>
                <a:srgbClr val="4E564B"/>
              </a:solidFill>
              <a:ln w="9525" cap="flat">
                <a:noFill/>
                <a:prstDash val="solid"/>
                <a:miter/>
              </a:ln>
            </p:spPr>
            <p:txBody>
              <a:bodyPr rtlCol="0" anchor="ctr"/>
              <a:lstStyle/>
              <a:p>
                <a:endParaRPr lang="en-IN"/>
              </a:p>
            </p:txBody>
          </p:sp>
          <p:sp>
            <p:nvSpPr>
              <p:cNvPr id="616" name="Freeform: Shape 615">
                <a:extLst>
                  <a:ext uri="{FF2B5EF4-FFF2-40B4-BE49-F238E27FC236}">
                    <a16:creationId xmlns:a16="http://schemas.microsoft.com/office/drawing/2014/main" id="{2BE533B9-4D0B-228D-4140-61397FEFB1F5}"/>
                  </a:ext>
                </a:extLst>
              </p:cNvPr>
              <p:cNvSpPr/>
              <p:nvPr/>
            </p:nvSpPr>
            <p:spPr>
              <a:xfrm>
                <a:off x="9750219" y="3855433"/>
                <a:ext cx="575142" cy="559974"/>
              </a:xfrm>
              <a:custGeom>
                <a:avLst/>
                <a:gdLst>
                  <a:gd name="connsiteX0" fmla="*/ 39004 w 575142"/>
                  <a:gd name="connsiteY0" fmla="*/ 543687 h 559974"/>
                  <a:gd name="connsiteX1" fmla="*/ 2238 w 575142"/>
                  <a:gd name="connsiteY1" fmla="*/ 522446 h 559974"/>
                  <a:gd name="connsiteX2" fmla="*/ 4619 w 575142"/>
                  <a:gd name="connsiteY2" fmla="*/ 426339 h 559974"/>
                  <a:gd name="connsiteX3" fmla="*/ 2142 w 575142"/>
                  <a:gd name="connsiteY3" fmla="*/ 226790 h 559974"/>
                  <a:gd name="connsiteX4" fmla="*/ 59007 w 575142"/>
                  <a:gd name="connsiteY4" fmla="*/ 209931 h 559974"/>
                  <a:gd name="connsiteX5" fmla="*/ 59007 w 575142"/>
                  <a:gd name="connsiteY5" fmla="*/ 529304 h 559974"/>
                  <a:gd name="connsiteX6" fmla="*/ 72246 w 575142"/>
                  <a:gd name="connsiteY6" fmla="*/ 531209 h 559974"/>
                  <a:gd name="connsiteX7" fmla="*/ 502014 w 575142"/>
                  <a:gd name="connsiteY7" fmla="*/ 145637 h 559974"/>
                  <a:gd name="connsiteX8" fmla="*/ 546592 w 575142"/>
                  <a:gd name="connsiteY8" fmla="*/ 0 h 559974"/>
                  <a:gd name="connsiteX9" fmla="*/ 560689 w 575142"/>
                  <a:gd name="connsiteY9" fmla="*/ 10763 h 559974"/>
                  <a:gd name="connsiteX10" fmla="*/ 564308 w 575142"/>
                  <a:gd name="connsiteY10" fmla="*/ 160782 h 559974"/>
                  <a:gd name="connsiteX11" fmla="*/ 547829 w 575142"/>
                  <a:gd name="connsiteY11" fmla="*/ 120586 h 559974"/>
                  <a:gd name="connsiteX12" fmla="*/ 446389 w 575142"/>
                  <a:gd name="connsiteY12" fmla="*/ 265176 h 559974"/>
                  <a:gd name="connsiteX13" fmla="*/ 449246 w 575142"/>
                  <a:gd name="connsiteY13" fmla="*/ 285940 h 559974"/>
                  <a:gd name="connsiteX14" fmla="*/ 448865 w 575142"/>
                  <a:gd name="connsiteY14" fmla="*/ 330803 h 559974"/>
                  <a:gd name="connsiteX15" fmla="*/ 383905 w 575142"/>
                  <a:gd name="connsiteY15" fmla="*/ 394906 h 559974"/>
                  <a:gd name="connsiteX16" fmla="*/ 370569 w 575142"/>
                  <a:gd name="connsiteY16" fmla="*/ 396621 h 559974"/>
                  <a:gd name="connsiteX17" fmla="*/ 302466 w 575142"/>
                  <a:gd name="connsiteY17" fmla="*/ 414814 h 559974"/>
                  <a:gd name="connsiteX18" fmla="*/ 103489 w 575142"/>
                  <a:gd name="connsiteY18" fmla="*/ 546544 h 559974"/>
                  <a:gd name="connsiteX19" fmla="*/ 68055 w 575142"/>
                  <a:gd name="connsiteY19" fmla="*/ 559594 h 559974"/>
                  <a:gd name="connsiteX20" fmla="*/ 49863 w 575142"/>
                  <a:gd name="connsiteY20" fmla="*/ 559975 h 559974"/>
                  <a:gd name="connsiteX21" fmla="*/ 38719 w 575142"/>
                  <a:gd name="connsiteY21" fmla="*/ 543592 h 55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5142" h="559974">
                    <a:moveTo>
                      <a:pt x="39004" y="543687"/>
                    </a:moveTo>
                    <a:cubicBezTo>
                      <a:pt x="26717" y="536638"/>
                      <a:pt x="14525" y="529495"/>
                      <a:pt x="2238" y="522446"/>
                    </a:cubicBezTo>
                    <a:cubicBezTo>
                      <a:pt x="30337" y="490442"/>
                      <a:pt x="9191" y="460153"/>
                      <a:pt x="4619" y="426339"/>
                    </a:cubicBezTo>
                    <a:cubicBezTo>
                      <a:pt x="-4049" y="362045"/>
                      <a:pt x="2142" y="295656"/>
                      <a:pt x="2142" y="226790"/>
                    </a:cubicBezTo>
                    <a:cubicBezTo>
                      <a:pt x="25479" y="264319"/>
                      <a:pt x="30241" y="262604"/>
                      <a:pt x="59007" y="209931"/>
                    </a:cubicBezTo>
                    <a:lnTo>
                      <a:pt x="59007" y="529304"/>
                    </a:lnTo>
                    <a:cubicBezTo>
                      <a:pt x="66436" y="530447"/>
                      <a:pt x="70246" y="532447"/>
                      <a:pt x="72246" y="531209"/>
                    </a:cubicBezTo>
                    <a:cubicBezTo>
                      <a:pt x="240744" y="430721"/>
                      <a:pt x="388572" y="307372"/>
                      <a:pt x="502014" y="145637"/>
                    </a:cubicBezTo>
                    <a:cubicBezTo>
                      <a:pt x="532970" y="101536"/>
                      <a:pt x="550116" y="54197"/>
                      <a:pt x="546592" y="0"/>
                    </a:cubicBezTo>
                    <a:cubicBezTo>
                      <a:pt x="552973" y="1429"/>
                      <a:pt x="559831" y="4477"/>
                      <a:pt x="560689" y="10763"/>
                    </a:cubicBezTo>
                    <a:cubicBezTo>
                      <a:pt x="568213" y="60579"/>
                      <a:pt x="586978" y="110300"/>
                      <a:pt x="564308" y="160782"/>
                    </a:cubicBezTo>
                    <a:cubicBezTo>
                      <a:pt x="559736" y="149638"/>
                      <a:pt x="555164" y="138589"/>
                      <a:pt x="547829" y="120586"/>
                    </a:cubicBezTo>
                    <a:cubicBezTo>
                      <a:pt x="514873" y="174593"/>
                      <a:pt x="483441" y="221933"/>
                      <a:pt x="446389" y="265176"/>
                    </a:cubicBezTo>
                    <a:cubicBezTo>
                      <a:pt x="439245" y="273558"/>
                      <a:pt x="446960" y="279178"/>
                      <a:pt x="449246" y="285940"/>
                    </a:cubicBezTo>
                    <a:cubicBezTo>
                      <a:pt x="449151" y="300895"/>
                      <a:pt x="448960" y="315849"/>
                      <a:pt x="448865" y="330803"/>
                    </a:cubicBezTo>
                    <a:cubicBezTo>
                      <a:pt x="440102" y="365188"/>
                      <a:pt x="410288" y="378238"/>
                      <a:pt x="383905" y="394906"/>
                    </a:cubicBezTo>
                    <a:cubicBezTo>
                      <a:pt x="379618" y="396240"/>
                      <a:pt x="375142" y="396811"/>
                      <a:pt x="370569" y="396621"/>
                    </a:cubicBezTo>
                    <a:cubicBezTo>
                      <a:pt x="343423" y="386143"/>
                      <a:pt x="323040" y="397955"/>
                      <a:pt x="302466" y="414814"/>
                    </a:cubicBezTo>
                    <a:cubicBezTo>
                      <a:pt x="240744" y="465582"/>
                      <a:pt x="175688" y="511588"/>
                      <a:pt x="103489" y="546544"/>
                    </a:cubicBezTo>
                    <a:cubicBezTo>
                      <a:pt x="92058" y="551974"/>
                      <a:pt x="79009" y="552831"/>
                      <a:pt x="68055" y="559594"/>
                    </a:cubicBezTo>
                    <a:cubicBezTo>
                      <a:pt x="61960" y="559689"/>
                      <a:pt x="55959" y="559880"/>
                      <a:pt x="49863" y="559975"/>
                    </a:cubicBezTo>
                    <a:cubicBezTo>
                      <a:pt x="42433" y="557022"/>
                      <a:pt x="45291" y="547116"/>
                      <a:pt x="38719" y="543592"/>
                    </a:cubicBezTo>
                    <a:close/>
                  </a:path>
                </a:pathLst>
              </a:custGeom>
              <a:solidFill>
                <a:srgbClr val="041A25"/>
              </a:solidFill>
              <a:ln w="9525" cap="flat">
                <a:noFill/>
                <a:prstDash val="solid"/>
                <a:miter/>
              </a:ln>
            </p:spPr>
            <p:txBody>
              <a:bodyPr rtlCol="0" anchor="ctr"/>
              <a:lstStyle/>
              <a:p>
                <a:endParaRPr lang="en-IN"/>
              </a:p>
            </p:txBody>
          </p:sp>
          <p:sp>
            <p:nvSpPr>
              <p:cNvPr id="617" name="Freeform: Shape 616">
                <a:extLst>
                  <a:ext uri="{FF2B5EF4-FFF2-40B4-BE49-F238E27FC236}">
                    <a16:creationId xmlns:a16="http://schemas.microsoft.com/office/drawing/2014/main" id="{CDCD9FAC-BF11-0403-B4BB-088381B90D4D}"/>
                  </a:ext>
                </a:extLst>
              </p:cNvPr>
              <p:cNvSpPr/>
              <p:nvPr/>
            </p:nvSpPr>
            <p:spPr>
              <a:xfrm>
                <a:off x="9210294" y="4319253"/>
                <a:ext cx="176448" cy="168640"/>
              </a:xfrm>
              <a:custGeom>
                <a:avLst/>
                <a:gdLst>
                  <a:gd name="connsiteX0" fmla="*/ 44577 w 176448"/>
                  <a:gd name="connsiteY0" fmla="*/ 132922 h 168640"/>
                  <a:gd name="connsiteX1" fmla="*/ 0 w 176448"/>
                  <a:gd name="connsiteY1" fmla="*/ 105490 h 168640"/>
                  <a:gd name="connsiteX2" fmla="*/ 75247 w 176448"/>
                  <a:gd name="connsiteY2" fmla="*/ 22813 h 168640"/>
                  <a:gd name="connsiteX3" fmla="*/ 122301 w 176448"/>
                  <a:gd name="connsiteY3" fmla="*/ 12335 h 168640"/>
                  <a:gd name="connsiteX4" fmla="*/ 108489 w 176448"/>
                  <a:gd name="connsiteY4" fmla="*/ 60627 h 168640"/>
                  <a:gd name="connsiteX5" fmla="*/ 161068 w 176448"/>
                  <a:gd name="connsiteY5" fmla="*/ 40720 h 168640"/>
                  <a:gd name="connsiteX6" fmla="*/ 161068 w 176448"/>
                  <a:gd name="connsiteY6" fmla="*/ 72438 h 168640"/>
                  <a:gd name="connsiteX7" fmla="*/ 91249 w 176448"/>
                  <a:gd name="connsiteY7" fmla="*/ 168640 h 168640"/>
                  <a:gd name="connsiteX8" fmla="*/ 50006 w 176448"/>
                  <a:gd name="connsiteY8" fmla="*/ 137303 h 168640"/>
                  <a:gd name="connsiteX9" fmla="*/ 77819 w 176448"/>
                  <a:gd name="connsiteY9" fmla="*/ 101299 h 168640"/>
                  <a:gd name="connsiteX10" fmla="*/ 44577 w 176448"/>
                  <a:gd name="connsiteY10" fmla="*/ 132922 h 16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448" h="168640">
                    <a:moveTo>
                      <a:pt x="44577" y="132922"/>
                    </a:moveTo>
                    <a:cubicBezTo>
                      <a:pt x="26003" y="131302"/>
                      <a:pt x="14954" y="117777"/>
                      <a:pt x="0" y="105490"/>
                    </a:cubicBezTo>
                    <a:cubicBezTo>
                      <a:pt x="35528" y="86344"/>
                      <a:pt x="60293" y="55293"/>
                      <a:pt x="75247" y="22813"/>
                    </a:cubicBezTo>
                    <a:cubicBezTo>
                      <a:pt x="90773" y="-10906"/>
                      <a:pt x="102965" y="-809"/>
                      <a:pt x="122301" y="12335"/>
                    </a:cubicBezTo>
                    <a:cubicBezTo>
                      <a:pt x="142208" y="36148"/>
                      <a:pt x="95821" y="37957"/>
                      <a:pt x="108489" y="60627"/>
                    </a:cubicBezTo>
                    <a:cubicBezTo>
                      <a:pt x="131921" y="74057"/>
                      <a:pt x="125063" y="-7096"/>
                      <a:pt x="161068" y="40720"/>
                    </a:cubicBezTo>
                    <a:cubicBezTo>
                      <a:pt x="167640" y="50816"/>
                      <a:pt x="192119" y="53197"/>
                      <a:pt x="161068" y="72438"/>
                    </a:cubicBezTo>
                    <a:cubicBezTo>
                      <a:pt x="129254" y="92155"/>
                      <a:pt x="100965" y="125683"/>
                      <a:pt x="91249" y="168640"/>
                    </a:cubicBezTo>
                    <a:cubicBezTo>
                      <a:pt x="74009" y="163783"/>
                      <a:pt x="59531" y="153972"/>
                      <a:pt x="50006" y="137303"/>
                    </a:cubicBezTo>
                    <a:cubicBezTo>
                      <a:pt x="55054" y="122539"/>
                      <a:pt x="76771" y="121206"/>
                      <a:pt x="77819" y="101299"/>
                    </a:cubicBezTo>
                    <a:cubicBezTo>
                      <a:pt x="49720" y="94631"/>
                      <a:pt x="56579" y="124159"/>
                      <a:pt x="44577" y="132922"/>
                    </a:cubicBezTo>
                    <a:close/>
                  </a:path>
                </a:pathLst>
              </a:custGeom>
              <a:solidFill>
                <a:srgbClr val="1C1E18"/>
              </a:solidFill>
              <a:ln w="9525" cap="flat">
                <a:noFill/>
                <a:prstDash val="solid"/>
                <a:miter/>
              </a:ln>
            </p:spPr>
            <p:txBody>
              <a:bodyPr rtlCol="0" anchor="ctr"/>
              <a:lstStyle/>
              <a:p>
                <a:endParaRPr lang="en-IN"/>
              </a:p>
            </p:txBody>
          </p:sp>
          <p:sp>
            <p:nvSpPr>
              <p:cNvPr id="618" name="Freeform: Shape 617">
                <a:extLst>
                  <a:ext uri="{FF2B5EF4-FFF2-40B4-BE49-F238E27FC236}">
                    <a16:creationId xmlns:a16="http://schemas.microsoft.com/office/drawing/2014/main" id="{CE80C01A-6FFD-87F2-E26B-070F033ECDC6}"/>
                  </a:ext>
                </a:extLst>
              </p:cNvPr>
              <p:cNvSpPr/>
              <p:nvPr/>
            </p:nvSpPr>
            <p:spPr>
              <a:xfrm>
                <a:off x="9129331" y="4249741"/>
                <a:ext cx="172116" cy="122878"/>
              </a:xfrm>
              <a:custGeom>
                <a:avLst/>
                <a:gdLst>
                  <a:gd name="connsiteX0" fmla="*/ 0 w 172116"/>
                  <a:gd name="connsiteY0" fmla="*/ 121566 h 122878"/>
                  <a:gd name="connsiteX1" fmla="*/ 124777 w 172116"/>
                  <a:gd name="connsiteY1" fmla="*/ 10505 h 122878"/>
                  <a:gd name="connsiteX2" fmla="*/ 154876 w 172116"/>
                  <a:gd name="connsiteY2" fmla="*/ 7838 h 122878"/>
                  <a:gd name="connsiteX3" fmla="*/ 171069 w 172116"/>
                  <a:gd name="connsiteY3" fmla="*/ 32127 h 122878"/>
                  <a:gd name="connsiteX4" fmla="*/ 0 w 172116"/>
                  <a:gd name="connsiteY4" fmla="*/ 121566 h 12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16" h="122878">
                    <a:moveTo>
                      <a:pt x="0" y="121566"/>
                    </a:moveTo>
                    <a:cubicBezTo>
                      <a:pt x="54387" y="89562"/>
                      <a:pt x="90392" y="50605"/>
                      <a:pt x="124777" y="10505"/>
                    </a:cubicBezTo>
                    <a:cubicBezTo>
                      <a:pt x="136398" y="-3021"/>
                      <a:pt x="144113" y="-3021"/>
                      <a:pt x="154876" y="7838"/>
                    </a:cubicBezTo>
                    <a:cubicBezTo>
                      <a:pt x="161639" y="14791"/>
                      <a:pt x="176117" y="15744"/>
                      <a:pt x="171069" y="32127"/>
                    </a:cubicBezTo>
                    <a:cubicBezTo>
                      <a:pt x="157924" y="75656"/>
                      <a:pt x="59912" y="132234"/>
                      <a:pt x="0" y="121566"/>
                    </a:cubicBezTo>
                    <a:close/>
                  </a:path>
                </a:pathLst>
              </a:custGeom>
              <a:solidFill>
                <a:srgbClr val="D5982A"/>
              </a:solidFill>
              <a:ln w="9525" cap="flat">
                <a:noFill/>
                <a:prstDash val="solid"/>
                <a:miter/>
              </a:ln>
            </p:spPr>
            <p:txBody>
              <a:bodyPr rtlCol="0" anchor="ctr"/>
              <a:lstStyle/>
              <a:p>
                <a:endParaRPr lang="en-IN"/>
              </a:p>
            </p:txBody>
          </p:sp>
          <p:sp>
            <p:nvSpPr>
              <p:cNvPr id="619" name="Freeform: Shape 618">
                <a:extLst>
                  <a:ext uri="{FF2B5EF4-FFF2-40B4-BE49-F238E27FC236}">
                    <a16:creationId xmlns:a16="http://schemas.microsoft.com/office/drawing/2014/main" id="{85445340-EF47-2ACF-3796-AC35FE161C48}"/>
                  </a:ext>
                </a:extLst>
              </p:cNvPr>
              <p:cNvSpPr/>
              <p:nvPr/>
            </p:nvSpPr>
            <p:spPr>
              <a:xfrm>
                <a:off x="9361134" y="4387839"/>
                <a:ext cx="195392" cy="158314"/>
              </a:xfrm>
              <a:custGeom>
                <a:avLst/>
                <a:gdLst>
                  <a:gd name="connsiteX0" fmla="*/ 164723 w 195392"/>
                  <a:gd name="connsiteY0" fmla="*/ 66716 h 158314"/>
                  <a:gd name="connsiteX1" fmla="*/ 120431 w 195392"/>
                  <a:gd name="connsiteY1" fmla="*/ 78623 h 158314"/>
                  <a:gd name="connsiteX2" fmla="*/ 83950 w 195392"/>
                  <a:gd name="connsiteY2" fmla="*/ 139392 h 158314"/>
                  <a:gd name="connsiteX3" fmla="*/ 20704 w 195392"/>
                  <a:gd name="connsiteY3" fmla="*/ 149108 h 158314"/>
                  <a:gd name="connsiteX4" fmla="*/ 4702 w 195392"/>
                  <a:gd name="connsiteY4" fmla="*/ 91291 h 158314"/>
                  <a:gd name="connsiteX5" fmla="*/ 44040 w 195392"/>
                  <a:gd name="connsiteY5" fmla="*/ 7185 h 158314"/>
                  <a:gd name="connsiteX6" fmla="*/ 87094 w 195392"/>
                  <a:gd name="connsiteY6" fmla="*/ 15377 h 158314"/>
                  <a:gd name="connsiteX7" fmla="*/ 26324 w 195392"/>
                  <a:gd name="connsiteY7" fmla="*/ 106054 h 158314"/>
                  <a:gd name="connsiteX8" fmla="*/ 33372 w 195392"/>
                  <a:gd name="connsiteY8" fmla="*/ 135201 h 158314"/>
                  <a:gd name="connsiteX9" fmla="*/ 67377 w 195392"/>
                  <a:gd name="connsiteY9" fmla="*/ 132344 h 158314"/>
                  <a:gd name="connsiteX10" fmla="*/ 112811 w 195392"/>
                  <a:gd name="connsiteY10" fmla="*/ 30807 h 158314"/>
                  <a:gd name="connsiteX11" fmla="*/ 195393 w 195392"/>
                  <a:gd name="connsiteY11" fmla="*/ 64621 h 158314"/>
                  <a:gd name="connsiteX12" fmla="*/ 164627 w 195392"/>
                  <a:gd name="connsiteY12" fmla="*/ 66621 h 15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392" h="158314">
                    <a:moveTo>
                      <a:pt x="164723" y="66716"/>
                    </a:moveTo>
                    <a:cubicBezTo>
                      <a:pt x="143863" y="48238"/>
                      <a:pt x="131385" y="59001"/>
                      <a:pt x="120431" y="78623"/>
                    </a:cubicBezTo>
                    <a:cubicBezTo>
                      <a:pt x="108906" y="99292"/>
                      <a:pt x="98333" y="120913"/>
                      <a:pt x="83950" y="139392"/>
                    </a:cubicBezTo>
                    <a:cubicBezTo>
                      <a:pt x="67281" y="160919"/>
                      <a:pt x="44707" y="163967"/>
                      <a:pt x="20704" y="149108"/>
                    </a:cubicBezTo>
                    <a:cubicBezTo>
                      <a:pt x="-2632" y="134725"/>
                      <a:pt x="-3489" y="114627"/>
                      <a:pt x="4702" y="91291"/>
                    </a:cubicBezTo>
                    <a:cubicBezTo>
                      <a:pt x="14894" y="62049"/>
                      <a:pt x="35468" y="38618"/>
                      <a:pt x="44040" y="7185"/>
                    </a:cubicBezTo>
                    <a:cubicBezTo>
                      <a:pt x="49470" y="-12817"/>
                      <a:pt x="68806" y="15281"/>
                      <a:pt x="87094" y="15377"/>
                    </a:cubicBezTo>
                    <a:cubicBezTo>
                      <a:pt x="53661" y="41380"/>
                      <a:pt x="41945" y="75003"/>
                      <a:pt x="26324" y="106054"/>
                    </a:cubicBezTo>
                    <a:cubicBezTo>
                      <a:pt x="20323" y="118056"/>
                      <a:pt x="23562" y="127676"/>
                      <a:pt x="33372" y="135201"/>
                    </a:cubicBezTo>
                    <a:cubicBezTo>
                      <a:pt x="45279" y="144250"/>
                      <a:pt x="59090" y="143678"/>
                      <a:pt x="67377" y="132344"/>
                    </a:cubicBezTo>
                    <a:cubicBezTo>
                      <a:pt x="88903" y="102721"/>
                      <a:pt x="114526" y="74432"/>
                      <a:pt x="112811" y="30807"/>
                    </a:cubicBezTo>
                    <a:cubicBezTo>
                      <a:pt x="141100" y="42428"/>
                      <a:pt x="168247" y="53572"/>
                      <a:pt x="195393" y="64621"/>
                    </a:cubicBezTo>
                    <a:cubicBezTo>
                      <a:pt x="185772" y="75575"/>
                      <a:pt x="175485" y="74908"/>
                      <a:pt x="164627" y="66621"/>
                    </a:cubicBezTo>
                    <a:close/>
                  </a:path>
                </a:pathLst>
              </a:custGeom>
              <a:solidFill>
                <a:srgbClr val="2A2412"/>
              </a:solidFill>
              <a:ln w="9525"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6488B2F8-2012-7C6C-98CC-AD61FF863ED5}"/>
                  </a:ext>
                </a:extLst>
              </p:cNvPr>
              <p:cNvSpPr/>
              <p:nvPr/>
            </p:nvSpPr>
            <p:spPr>
              <a:xfrm>
                <a:off x="9816083" y="4473143"/>
                <a:ext cx="104584" cy="150900"/>
              </a:xfrm>
              <a:custGeom>
                <a:avLst/>
                <a:gdLst>
                  <a:gd name="connsiteX0" fmla="*/ 87344 w 104584"/>
                  <a:gd name="connsiteY0" fmla="*/ 51612 h 150900"/>
                  <a:gd name="connsiteX1" fmla="*/ 87344 w 104584"/>
                  <a:gd name="connsiteY1" fmla="*/ 91808 h 150900"/>
                  <a:gd name="connsiteX2" fmla="*/ 45530 w 104584"/>
                  <a:gd name="connsiteY2" fmla="*/ 91236 h 150900"/>
                  <a:gd name="connsiteX3" fmla="*/ 53340 w 104584"/>
                  <a:gd name="connsiteY3" fmla="*/ 129717 h 150900"/>
                  <a:gd name="connsiteX4" fmla="*/ 104584 w 104584"/>
                  <a:gd name="connsiteY4" fmla="*/ 106476 h 150900"/>
                  <a:gd name="connsiteX5" fmla="*/ 13907 w 104584"/>
                  <a:gd name="connsiteY5" fmla="*/ 150672 h 150900"/>
                  <a:gd name="connsiteX6" fmla="*/ 0 w 104584"/>
                  <a:gd name="connsiteY6" fmla="*/ 1415 h 150900"/>
                  <a:gd name="connsiteX7" fmla="*/ 88868 w 104584"/>
                  <a:gd name="connsiteY7" fmla="*/ 40182 h 150900"/>
                  <a:gd name="connsiteX8" fmla="*/ 56959 w 104584"/>
                  <a:gd name="connsiteY8" fmla="*/ 40182 h 150900"/>
                  <a:gd name="connsiteX9" fmla="*/ 87344 w 104584"/>
                  <a:gd name="connsiteY9" fmla="*/ 51803 h 1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584" h="150900">
                    <a:moveTo>
                      <a:pt x="87344" y="51612"/>
                    </a:moveTo>
                    <a:lnTo>
                      <a:pt x="87344" y="91808"/>
                    </a:lnTo>
                    <a:cubicBezTo>
                      <a:pt x="73247" y="94951"/>
                      <a:pt x="56388" y="67328"/>
                      <a:pt x="45530" y="91236"/>
                    </a:cubicBezTo>
                    <a:cubicBezTo>
                      <a:pt x="39910" y="103619"/>
                      <a:pt x="41243" y="122383"/>
                      <a:pt x="53340" y="129717"/>
                    </a:cubicBezTo>
                    <a:cubicBezTo>
                      <a:pt x="76771" y="143719"/>
                      <a:pt x="88011" y="117716"/>
                      <a:pt x="104584" y="106476"/>
                    </a:cubicBezTo>
                    <a:cubicBezTo>
                      <a:pt x="101251" y="149529"/>
                      <a:pt x="96202" y="151910"/>
                      <a:pt x="13907" y="150672"/>
                    </a:cubicBezTo>
                    <a:cubicBezTo>
                      <a:pt x="25908" y="103333"/>
                      <a:pt x="16002" y="58279"/>
                      <a:pt x="0" y="1415"/>
                    </a:cubicBezTo>
                    <a:cubicBezTo>
                      <a:pt x="26098" y="34943"/>
                      <a:pt x="81915" y="-43447"/>
                      <a:pt x="88868" y="40182"/>
                    </a:cubicBezTo>
                    <a:cubicBezTo>
                      <a:pt x="79439" y="44278"/>
                      <a:pt x="70961" y="34848"/>
                      <a:pt x="56959" y="40182"/>
                    </a:cubicBezTo>
                    <a:cubicBezTo>
                      <a:pt x="66866" y="49231"/>
                      <a:pt x="84106" y="36944"/>
                      <a:pt x="87344" y="51803"/>
                    </a:cubicBezTo>
                    <a:close/>
                  </a:path>
                </a:pathLst>
              </a:custGeom>
              <a:solidFill>
                <a:srgbClr val="262612"/>
              </a:solidFill>
              <a:ln w="9525"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3747A9BE-9813-9185-BDC8-36C78B2CCA86}"/>
                  </a:ext>
                </a:extLst>
              </p:cNvPr>
              <p:cNvSpPr/>
              <p:nvPr/>
            </p:nvSpPr>
            <p:spPr>
              <a:xfrm>
                <a:off x="10008965" y="4402835"/>
                <a:ext cx="153104" cy="159505"/>
              </a:xfrm>
              <a:custGeom>
                <a:avLst/>
                <a:gdLst>
                  <a:gd name="connsiteX0" fmla="*/ 105061 w 153104"/>
                  <a:gd name="connsiteY0" fmla="*/ 95 h 159505"/>
                  <a:gd name="connsiteX1" fmla="*/ 124873 w 153104"/>
                  <a:gd name="connsiteY1" fmla="*/ 4191 h 159505"/>
                  <a:gd name="connsiteX2" fmla="*/ 127445 w 153104"/>
                  <a:gd name="connsiteY2" fmla="*/ 50578 h 159505"/>
                  <a:gd name="connsiteX3" fmla="*/ 151543 w 153104"/>
                  <a:gd name="connsiteY3" fmla="*/ 106966 h 159505"/>
                  <a:gd name="connsiteX4" fmla="*/ 123158 w 153104"/>
                  <a:gd name="connsiteY4" fmla="*/ 155258 h 159505"/>
                  <a:gd name="connsiteX5" fmla="*/ 61722 w 153104"/>
                  <a:gd name="connsiteY5" fmla="*/ 134493 h 159505"/>
                  <a:gd name="connsiteX6" fmla="*/ 0 w 153104"/>
                  <a:gd name="connsiteY6" fmla="*/ 51054 h 159505"/>
                  <a:gd name="connsiteX7" fmla="*/ 48863 w 153104"/>
                  <a:gd name="connsiteY7" fmla="*/ 27908 h 159505"/>
                  <a:gd name="connsiteX8" fmla="*/ 89821 w 153104"/>
                  <a:gd name="connsiteY8" fmla="*/ 129159 h 159505"/>
                  <a:gd name="connsiteX9" fmla="*/ 119539 w 153104"/>
                  <a:gd name="connsiteY9" fmla="*/ 135922 h 159505"/>
                  <a:gd name="connsiteX10" fmla="*/ 132969 w 153104"/>
                  <a:gd name="connsiteY10" fmla="*/ 104394 h 159505"/>
                  <a:gd name="connsiteX11" fmla="*/ 97250 w 153104"/>
                  <a:gd name="connsiteY11" fmla="*/ 33528 h 159505"/>
                  <a:gd name="connsiteX12" fmla="*/ 105061 w 153104"/>
                  <a:gd name="connsiteY12" fmla="*/ 0 h 1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104" h="159505">
                    <a:moveTo>
                      <a:pt x="105061" y="95"/>
                    </a:moveTo>
                    <a:cubicBezTo>
                      <a:pt x="111633" y="1429"/>
                      <a:pt x="118300" y="2857"/>
                      <a:pt x="124873" y="4191"/>
                    </a:cubicBezTo>
                    <a:cubicBezTo>
                      <a:pt x="106489" y="20764"/>
                      <a:pt x="120682" y="35433"/>
                      <a:pt x="127445" y="50578"/>
                    </a:cubicBezTo>
                    <a:cubicBezTo>
                      <a:pt x="135827" y="69247"/>
                      <a:pt x="146304" y="87439"/>
                      <a:pt x="151543" y="106966"/>
                    </a:cubicBezTo>
                    <a:cubicBezTo>
                      <a:pt x="157925" y="130492"/>
                      <a:pt x="144018" y="147066"/>
                      <a:pt x="123158" y="155258"/>
                    </a:cubicBezTo>
                    <a:cubicBezTo>
                      <a:pt x="98012" y="165163"/>
                      <a:pt x="77629" y="157543"/>
                      <a:pt x="61722" y="134493"/>
                    </a:cubicBezTo>
                    <a:cubicBezTo>
                      <a:pt x="42863" y="107061"/>
                      <a:pt x="40672" y="68866"/>
                      <a:pt x="0" y="51054"/>
                    </a:cubicBezTo>
                    <a:cubicBezTo>
                      <a:pt x="20479" y="41338"/>
                      <a:pt x="34290" y="34766"/>
                      <a:pt x="48863" y="27908"/>
                    </a:cubicBezTo>
                    <a:cubicBezTo>
                      <a:pt x="48863" y="68580"/>
                      <a:pt x="71057" y="98393"/>
                      <a:pt x="89821" y="129159"/>
                    </a:cubicBezTo>
                    <a:cubicBezTo>
                      <a:pt x="96012" y="139351"/>
                      <a:pt x="108014" y="141256"/>
                      <a:pt x="119539" y="135922"/>
                    </a:cubicBezTo>
                    <a:cubicBezTo>
                      <a:pt x="133350" y="129540"/>
                      <a:pt x="138113" y="117158"/>
                      <a:pt x="132969" y="104394"/>
                    </a:cubicBezTo>
                    <a:cubicBezTo>
                      <a:pt x="122873" y="79724"/>
                      <a:pt x="116014" y="49054"/>
                      <a:pt x="97250" y="33528"/>
                    </a:cubicBezTo>
                    <a:cubicBezTo>
                      <a:pt x="68104" y="9430"/>
                      <a:pt x="93726" y="8763"/>
                      <a:pt x="105061" y="0"/>
                    </a:cubicBezTo>
                    <a:close/>
                  </a:path>
                </a:pathLst>
              </a:custGeom>
              <a:solidFill>
                <a:srgbClr val="322B11"/>
              </a:solidFill>
              <a:ln w="9525" cap="flat">
                <a:noFill/>
                <a:prstDash val="solid"/>
                <a:miter/>
              </a:ln>
            </p:spPr>
            <p:txBody>
              <a:bodyPr rtlCol="0" anchor="ctr"/>
              <a:lstStyle/>
              <a:p>
                <a:endParaRPr lang="en-IN"/>
              </a:p>
            </p:txBody>
          </p:sp>
          <p:sp>
            <p:nvSpPr>
              <p:cNvPr id="622" name="Freeform: Shape 621">
                <a:extLst>
                  <a:ext uri="{FF2B5EF4-FFF2-40B4-BE49-F238E27FC236}">
                    <a16:creationId xmlns:a16="http://schemas.microsoft.com/office/drawing/2014/main" id="{D0271F4E-48BF-2233-C51B-CED2FEA3FE5A}"/>
                  </a:ext>
                </a:extLst>
              </p:cNvPr>
              <p:cNvSpPr/>
              <p:nvPr/>
            </p:nvSpPr>
            <p:spPr>
              <a:xfrm>
                <a:off x="9586245" y="4465414"/>
                <a:ext cx="115691" cy="147923"/>
              </a:xfrm>
              <a:custGeom>
                <a:avLst/>
                <a:gdLst>
                  <a:gd name="connsiteX0" fmla="*/ 45911 w 115691"/>
                  <a:gd name="connsiteY0" fmla="*/ 147923 h 147923"/>
                  <a:gd name="connsiteX1" fmla="*/ 0 w 115691"/>
                  <a:gd name="connsiteY1" fmla="*/ 139065 h 147923"/>
                  <a:gd name="connsiteX2" fmla="*/ 34195 w 115691"/>
                  <a:gd name="connsiteY2" fmla="*/ 0 h 147923"/>
                  <a:gd name="connsiteX3" fmla="*/ 96203 w 115691"/>
                  <a:gd name="connsiteY3" fmla="*/ 10954 h 147923"/>
                  <a:gd name="connsiteX4" fmla="*/ 112300 w 115691"/>
                  <a:gd name="connsiteY4" fmla="*/ 37052 h 147923"/>
                  <a:gd name="connsiteX5" fmla="*/ 91535 w 115691"/>
                  <a:gd name="connsiteY5" fmla="*/ 29813 h 147923"/>
                  <a:gd name="connsiteX6" fmla="*/ 65532 w 115691"/>
                  <a:gd name="connsiteY6" fmla="*/ 29813 h 147923"/>
                  <a:gd name="connsiteX7" fmla="*/ 56959 w 115691"/>
                  <a:gd name="connsiteY7" fmla="*/ 55817 h 147923"/>
                  <a:gd name="connsiteX8" fmla="*/ 78772 w 115691"/>
                  <a:gd name="connsiteY8" fmla="*/ 62484 h 147923"/>
                  <a:gd name="connsiteX9" fmla="*/ 89725 w 115691"/>
                  <a:gd name="connsiteY9" fmla="*/ 77438 h 147923"/>
                  <a:gd name="connsiteX10" fmla="*/ 78391 w 115691"/>
                  <a:gd name="connsiteY10" fmla="*/ 100394 h 147923"/>
                  <a:gd name="connsiteX11" fmla="*/ 45911 w 115691"/>
                  <a:gd name="connsiteY11" fmla="*/ 147828 h 14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1" h="147923">
                    <a:moveTo>
                      <a:pt x="45911" y="147923"/>
                    </a:moveTo>
                    <a:cubicBezTo>
                      <a:pt x="28004" y="144494"/>
                      <a:pt x="14288" y="141827"/>
                      <a:pt x="0" y="139065"/>
                    </a:cubicBezTo>
                    <a:cubicBezTo>
                      <a:pt x="26765" y="96203"/>
                      <a:pt x="34576" y="50387"/>
                      <a:pt x="34195" y="0"/>
                    </a:cubicBezTo>
                    <a:cubicBezTo>
                      <a:pt x="53340" y="3334"/>
                      <a:pt x="74962" y="6477"/>
                      <a:pt x="96203" y="10954"/>
                    </a:cubicBezTo>
                    <a:cubicBezTo>
                      <a:pt x="109918" y="13811"/>
                      <a:pt x="121730" y="21431"/>
                      <a:pt x="112300" y="37052"/>
                    </a:cubicBezTo>
                    <a:cubicBezTo>
                      <a:pt x="98489" y="60103"/>
                      <a:pt x="99250" y="31147"/>
                      <a:pt x="91535" y="29813"/>
                    </a:cubicBezTo>
                    <a:cubicBezTo>
                      <a:pt x="82487" y="28289"/>
                      <a:pt x="72580" y="20860"/>
                      <a:pt x="65532" y="29813"/>
                    </a:cubicBezTo>
                    <a:cubicBezTo>
                      <a:pt x="60103" y="36671"/>
                      <a:pt x="55912" y="47530"/>
                      <a:pt x="56959" y="55817"/>
                    </a:cubicBezTo>
                    <a:cubicBezTo>
                      <a:pt x="58579" y="68961"/>
                      <a:pt x="69437" y="65818"/>
                      <a:pt x="78772" y="62484"/>
                    </a:cubicBezTo>
                    <a:cubicBezTo>
                      <a:pt x="97822" y="55817"/>
                      <a:pt x="90583" y="70866"/>
                      <a:pt x="89725" y="77438"/>
                    </a:cubicBezTo>
                    <a:cubicBezTo>
                      <a:pt x="88678" y="85915"/>
                      <a:pt x="90868" y="98298"/>
                      <a:pt x="78391" y="100394"/>
                    </a:cubicBezTo>
                    <a:cubicBezTo>
                      <a:pt x="40957" y="106775"/>
                      <a:pt x="40957" y="106394"/>
                      <a:pt x="45911" y="147828"/>
                    </a:cubicBezTo>
                    <a:close/>
                  </a:path>
                </a:pathLst>
              </a:custGeom>
              <a:solidFill>
                <a:srgbClr val="2B2A1B"/>
              </a:solidFill>
              <a:ln w="9525" cap="flat">
                <a:noFill/>
                <a:prstDash val="solid"/>
                <a:miter/>
              </a:ln>
            </p:spPr>
            <p:txBody>
              <a:bodyPr rtlCol="0" anchor="ctr"/>
              <a:lstStyle/>
              <a:p>
                <a:endParaRPr lang="en-IN"/>
              </a:p>
            </p:txBody>
          </p:sp>
          <p:sp>
            <p:nvSpPr>
              <p:cNvPr id="623" name="Freeform: Shape 622">
                <a:extLst>
                  <a:ext uri="{FF2B5EF4-FFF2-40B4-BE49-F238E27FC236}">
                    <a16:creationId xmlns:a16="http://schemas.microsoft.com/office/drawing/2014/main" id="{FC71AEA6-CFF3-098A-63C2-086129BFC70A}"/>
                  </a:ext>
                </a:extLst>
              </p:cNvPr>
              <p:cNvSpPr/>
              <p:nvPr/>
            </p:nvSpPr>
            <p:spPr>
              <a:xfrm>
                <a:off x="10140133" y="4349400"/>
                <a:ext cx="112498" cy="162646"/>
              </a:xfrm>
              <a:custGeom>
                <a:avLst/>
                <a:gdLst>
                  <a:gd name="connsiteX0" fmla="*/ 11707 w 112498"/>
                  <a:gd name="connsiteY0" fmla="*/ 57150 h 162646"/>
                  <a:gd name="connsiteX1" fmla="*/ 9421 w 112498"/>
                  <a:gd name="connsiteY1" fmla="*/ 35719 h 162646"/>
                  <a:gd name="connsiteX2" fmla="*/ 78191 w 112498"/>
                  <a:gd name="connsiteY2" fmla="*/ 667 h 162646"/>
                  <a:gd name="connsiteX3" fmla="*/ 77620 w 112498"/>
                  <a:gd name="connsiteY3" fmla="*/ 0 h 162646"/>
                  <a:gd name="connsiteX4" fmla="*/ 59713 w 112498"/>
                  <a:gd name="connsiteY4" fmla="*/ 27622 h 162646"/>
                  <a:gd name="connsiteX5" fmla="*/ 43425 w 112498"/>
                  <a:gd name="connsiteY5" fmla="*/ 40957 h 162646"/>
                  <a:gd name="connsiteX6" fmla="*/ 56950 w 112498"/>
                  <a:gd name="connsiteY6" fmla="*/ 69056 h 162646"/>
                  <a:gd name="connsiteX7" fmla="*/ 74953 w 112498"/>
                  <a:gd name="connsiteY7" fmla="*/ 63246 h 162646"/>
                  <a:gd name="connsiteX8" fmla="*/ 95622 w 112498"/>
                  <a:gd name="connsiteY8" fmla="*/ 61913 h 162646"/>
                  <a:gd name="connsiteX9" fmla="*/ 100099 w 112498"/>
                  <a:gd name="connsiteY9" fmla="*/ 84106 h 162646"/>
                  <a:gd name="connsiteX10" fmla="*/ 100099 w 112498"/>
                  <a:gd name="connsiteY10" fmla="*/ 129064 h 162646"/>
                  <a:gd name="connsiteX11" fmla="*/ 99242 w 112498"/>
                  <a:gd name="connsiteY11" fmla="*/ 153067 h 162646"/>
                  <a:gd name="connsiteX12" fmla="*/ 68666 w 112498"/>
                  <a:gd name="connsiteY12" fmla="*/ 144971 h 162646"/>
                  <a:gd name="connsiteX13" fmla="*/ 11611 w 112498"/>
                  <a:gd name="connsiteY13" fmla="*/ 57150 h 16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498" h="162646">
                    <a:moveTo>
                      <a:pt x="11707" y="57150"/>
                    </a:moveTo>
                    <a:cubicBezTo>
                      <a:pt x="9325" y="50197"/>
                      <a:pt x="-11915" y="45910"/>
                      <a:pt x="9421" y="35719"/>
                    </a:cubicBezTo>
                    <a:cubicBezTo>
                      <a:pt x="32662" y="24670"/>
                      <a:pt x="55331" y="12382"/>
                      <a:pt x="78191" y="667"/>
                    </a:cubicBezTo>
                    <a:cubicBezTo>
                      <a:pt x="78191" y="667"/>
                      <a:pt x="77620" y="0"/>
                      <a:pt x="77620" y="0"/>
                    </a:cubicBezTo>
                    <a:cubicBezTo>
                      <a:pt x="79049" y="13716"/>
                      <a:pt x="103052" y="41719"/>
                      <a:pt x="59713" y="27622"/>
                    </a:cubicBezTo>
                    <a:cubicBezTo>
                      <a:pt x="55808" y="26384"/>
                      <a:pt x="42854" y="37243"/>
                      <a:pt x="43425" y="40957"/>
                    </a:cubicBezTo>
                    <a:cubicBezTo>
                      <a:pt x="45044" y="50863"/>
                      <a:pt x="50283" y="61246"/>
                      <a:pt x="56950" y="69056"/>
                    </a:cubicBezTo>
                    <a:cubicBezTo>
                      <a:pt x="64190" y="77343"/>
                      <a:pt x="72095" y="70485"/>
                      <a:pt x="74953" y="63246"/>
                    </a:cubicBezTo>
                    <a:cubicBezTo>
                      <a:pt x="81525" y="46196"/>
                      <a:pt x="88764" y="48958"/>
                      <a:pt x="95622" y="61913"/>
                    </a:cubicBezTo>
                    <a:cubicBezTo>
                      <a:pt x="99242" y="68675"/>
                      <a:pt x="113148" y="80200"/>
                      <a:pt x="100099" y="84106"/>
                    </a:cubicBezTo>
                    <a:cubicBezTo>
                      <a:pt x="45806" y="100298"/>
                      <a:pt x="91526" y="125444"/>
                      <a:pt x="100099" y="129064"/>
                    </a:cubicBezTo>
                    <a:cubicBezTo>
                      <a:pt x="128674" y="141351"/>
                      <a:pt x="98861" y="145637"/>
                      <a:pt x="99242" y="153067"/>
                    </a:cubicBezTo>
                    <a:cubicBezTo>
                      <a:pt x="89240" y="151924"/>
                      <a:pt x="77143" y="180022"/>
                      <a:pt x="68666" y="144971"/>
                    </a:cubicBezTo>
                    <a:cubicBezTo>
                      <a:pt x="60761" y="112204"/>
                      <a:pt x="38091" y="81725"/>
                      <a:pt x="11611" y="57150"/>
                    </a:cubicBezTo>
                    <a:close/>
                  </a:path>
                </a:pathLst>
              </a:custGeom>
              <a:solidFill>
                <a:srgbClr val="262218"/>
              </a:solidFill>
              <a:ln w="9525" cap="flat">
                <a:noFill/>
                <a:prstDash val="solid"/>
                <a:miter/>
              </a:ln>
            </p:spPr>
            <p:txBody>
              <a:bodyPr rtlCol="0" anchor="ctr"/>
              <a:lstStyle/>
              <a:p>
                <a:endParaRPr lang="en-IN"/>
              </a:p>
            </p:txBody>
          </p:sp>
          <p:sp>
            <p:nvSpPr>
              <p:cNvPr id="624" name="Freeform: Shape 623">
                <a:extLst>
                  <a:ext uri="{FF2B5EF4-FFF2-40B4-BE49-F238E27FC236}">
                    <a16:creationId xmlns:a16="http://schemas.microsoft.com/office/drawing/2014/main" id="{C4B63D96-CDE4-7931-0DCB-8AB5C0D597F2}"/>
                  </a:ext>
                </a:extLst>
              </p:cNvPr>
              <p:cNvSpPr/>
              <p:nvPr/>
            </p:nvSpPr>
            <p:spPr>
              <a:xfrm>
                <a:off x="9474136" y="4452556"/>
                <a:ext cx="127876" cy="133785"/>
              </a:xfrm>
              <a:custGeom>
                <a:avLst/>
                <a:gdLst>
                  <a:gd name="connsiteX0" fmla="*/ 51721 w 127876"/>
                  <a:gd name="connsiteY0" fmla="*/ 2000 h 133785"/>
                  <a:gd name="connsiteX1" fmla="*/ 82487 w 127876"/>
                  <a:gd name="connsiteY1" fmla="*/ 0 h 133785"/>
                  <a:gd name="connsiteX2" fmla="*/ 126492 w 127876"/>
                  <a:gd name="connsiteY2" fmla="*/ 20098 h 133785"/>
                  <a:gd name="connsiteX3" fmla="*/ 108966 w 127876"/>
                  <a:gd name="connsiteY3" fmla="*/ 48101 h 133785"/>
                  <a:gd name="connsiteX4" fmla="*/ 89916 w 127876"/>
                  <a:gd name="connsiteY4" fmla="*/ 37052 h 133785"/>
                  <a:gd name="connsiteX5" fmla="*/ 105823 w 127876"/>
                  <a:gd name="connsiteY5" fmla="*/ 50959 h 133785"/>
                  <a:gd name="connsiteX6" fmla="*/ 86773 w 127876"/>
                  <a:gd name="connsiteY6" fmla="*/ 93917 h 133785"/>
                  <a:gd name="connsiteX7" fmla="*/ 59246 w 127876"/>
                  <a:gd name="connsiteY7" fmla="*/ 76295 h 133785"/>
                  <a:gd name="connsiteX8" fmla="*/ 47340 w 127876"/>
                  <a:gd name="connsiteY8" fmla="*/ 131159 h 133785"/>
                  <a:gd name="connsiteX9" fmla="*/ 0 w 127876"/>
                  <a:gd name="connsiteY9" fmla="*/ 122872 h 133785"/>
                  <a:gd name="connsiteX10" fmla="*/ 51721 w 127876"/>
                  <a:gd name="connsiteY10" fmla="*/ 1905 h 13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76" h="133785">
                    <a:moveTo>
                      <a:pt x="51721" y="2000"/>
                    </a:moveTo>
                    <a:cubicBezTo>
                      <a:pt x="62008" y="1333"/>
                      <a:pt x="72200" y="667"/>
                      <a:pt x="82487" y="0"/>
                    </a:cubicBezTo>
                    <a:cubicBezTo>
                      <a:pt x="99060" y="2762"/>
                      <a:pt x="119539" y="762"/>
                      <a:pt x="126492" y="20098"/>
                    </a:cubicBezTo>
                    <a:cubicBezTo>
                      <a:pt x="130779" y="32194"/>
                      <a:pt x="125159" y="45244"/>
                      <a:pt x="108966" y="48101"/>
                    </a:cubicBezTo>
                    <a:cubicBezTo>
                      <a:pt x="102204" y="45434"/>
                      <a:pt x="98584" y="37433"/>
                      <a:pt x="89916" y="37052"/>
                    </a:cubicBezTo>
                    <a:cubicBezTo>
                      <a:pt x="93440" y="44101"/>
                      <a:pt x="102870" y="43910"/>
                      <a:pt x="105823" y="50959"/>
                    </a:cubicBezTo>
                    <a:cubicBezTo>
                      <a:pt x="99536" y="65151"/>
                      <a:pt x="93250" y="79248"/>
                      <a:pt x="86773" y="93917"/>
                    </a:cubicBezTo>
                    <a:cubicBezTo>
                      <a:pt x="74867" y="89154"/>
                      <a:pt x="71914" y="65056"/>
                      <a:pt x="59246" y="76295"/>
                    </a:cubicBezTo>
                    <a:cubicBezTo>
                      <a:pt x="44863" y="89059"/>
                      <a:pt x="36195" y="109252"/>
                      <a:pt x="47340" y="131159"/>
                    </a:cubicBezTo>
                    <a:cubicBezTo>
                      <a:pt x="30480" y="139160"/>
                      <a:pt x="17622" y="126683"/>
                      <a:pt x="0" y="122872"/>
                    </a:cubicBezTo>
                    <a:cubicBezTo>
                      <a:pt x="30671" y="87154"/>
                      <a:pt x="40577" y="44291"/>
                      <a:pt x="51721" y="1905"/>
                    </a:cubicBezTo>
                    <a:close/>
                  </a:path>
                </a:pathLst>
              </a:custGeom>
              <a:solidFill>
                <a:srgbClr val="232219"/>
              </a:solidFill>
              <a:ln w="9525" cap="flat">
                <a:noFill/>
                <a:prstDash val="solid"/>
                <a:miter/>
              </a:ln>
            </p:spPr>
            <p:txBody>
              <a:bodyPr rtlCol="0" anchor="ctr"/>
              <a:lstStyle/>
              <a:p>
                <a:endParaRPr lang="en-IN"/>
              </a:p>
            </p:txBody>
          </p:sp>
          <p:sp>
            <p:nvSpPr>
              <p:cNvPr id="625" name="Freeform: Shape 624">
                <a:extLst>
                  <a:ext uri="{FF2B5EF4-FFF2-40B4-BE49-F238E27FC236}">
                    <a16:creationId xmlns:a16="http://schemas.microsoft.com/office/drawing/2014/main" id="{CD561574-63E1-C43A-2D96-F0858B4112D5}"/>
                  </a:ext>
                </a:extLst>
              </p:cNvPr>
              <p:cNvSpPr/>
              <p:nvPr/>
            </p:nvSpPr>
            <p:spPr>
              <a:xfrm>
                <a:off x="9928002" y="4459394"/>
                <a:ext cx="96543" cy="147248"/>
              </a:xfrm>
              <a:custGeom>
                <a:avLst/>
                <a:gdLst>
                  <a:gd name="connsiteX0" fmla="*/ 0 w 96543"/>
                  <a:gd name="connsiteY0" fmla="*/ 11259 h 147248"/>
                  <a:gd name="connsiteX1" fmla="*/ 41910 w 96543"/>
                  <a:gd name="connsiteY1" fmla="*/ 687 h 147248"/>
                  <a:gd name="connsiteX2" fmla="*/ 90964 w 96543"/>
                  <a:gd name="connsiteY2" fmla="*/ 28976 h 147248"/>
                  <a:gd name="connsiteX3" fmla="*/ 82105 w 96543"/>
                  <a:gd name="connsiteY3" fmla="*/ 70410 h 147248"/>
                  <a:gd name="connsiteX4" fmla="*/ 78867 w 96543"/>
                  <a:gd name="connsiteY4" fmla="*/ 134322 h 147248"/>
                  <a:gd name="connsiteX5" fmla="*/ 32385 w 96543"/>
                  <a:gd name="connsiteY5" fmla="*/ 147086 h 147248"/>
                  <a:gd name="connsiteX6" fmla="*/ 0 w 96543"/>
                  <a:gd name="connsiteY6" fmla="*/ 11259 h 14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43" h="147248">
                    <a:moveTo>
                      <a:pt x="0" y="11259"/>
                    </a:moveTo>
                    <a:cubicBezTo>
                      <a:pt x="14668" y="7545"/>
                      <a:pt x="28099" y="3258"/>
                      <a:pt x="41910" y="687"/>
                    </a:cubicBezTo>
                    <a:cubicBezTo>
                      <a:pt x="65723" y="-3695"/>
                      <a:pt x="79915" y="13736"/>
                      <a:pt x="90964" y="28976"/>
                    </a:cubicBezTo>
                    <a:cubicBezTo>
                      <a:pt x="100299" y="41835"/>
                      <a:pt x="98298" y="62695"/>
                      <a:pt x="82105" y="70410"/>
                    </a:cubicBezTo>
                    <a:cubicBezTo>
                      <a:pt x="41243" y="89936"/>
                      <a:pt x="52768" y="111558"/>
                      <a:pt x="78867" y="134322"/>
                    </a:cubicBezTo>
                    <a:cubicBezTo>
                      <a:pt x="62484" y="144133"/>
                      <a:pt x="48196" y="148134"/>
                      <a:pt x="32385" y="147086"/>
                    </a:cubicBezTo>
                    <a:cubicBezTo>
                      <a:pt x="37148" y="98032"/>
                      <a:pt x="22289" y="56217"/>
                      <a:pt x="0" y="11259"/>
                    </a:cubicBezTo>
                    <a:close/>
                  </a:path>
                </a:pathLst>
              </a:custGeom>
              <a:solidFill>
                <a:srgbClr val="20201B"/>
              </a:solidFill>
              <a:ln w="9525" cap="flat">
                <a:noFill/>
                <a:prstDash val="solid"/>
                <a:miter/>
              </a:ln>
            </p:spPr>
            <p:txBody>
              <a:bodyPr rtlCol="0" anchor="ctr"/>
              <a:lstStyle/>
              <a:p>
                <a:endParaRPr lang="en-IN"/>
              </a:p>
            </p:txBody>
          </p:sp>
          <p:sp>
            <p:nvSpPr>
              <p:cNvPr id="626" name="Freeform: Shape 625">
                <a:extLst>
                  <a:ext uri="{FF2B5EF4-FFF2-40B4-BE49-F238E27FC236}">
                    <a16:creationId xmlns:a16="http://schemas.microsoft.com/office/drawing/2014/main" id="{F1173BC5-5686-3C76-4E1C-E417E3C6ED12}"/>
                  </a:ext>
                </a:extLst>
              </p:cNvPr>
              <p:cNvSpPr/>
              <p:nvPr/>
            </p:nvSpPr>
            <p:spPr>
              <a:xfrm>
                <a:off x="9714833" y="4482365"/>
                <a:ext cx="91154" cy="143144"/>
              </a:xfrm>
              <a:custGeom>
                <a:avLst/>
                <a:gdLst>
                  <a:gd name="connsiteX0" fmla="*/ 0 w 91154"/>
                  <a:gd name="connsiteY0" fmla="*/ 141736 h 143144"/>
                  <a:gd name="connsiteX1" fmla="*/ 8287 w 91154"/>
                  <a:gd name="connsiteY1" fmla="*/ 2957 h 143144"/>
                  <a:gd name="connsiteX2" fmla="*/ 55055 w 91154"/>
                  <a:gd name="connsiteY2" fmla="*/ 4576 h 143144"/>
                  <a:gd name="connsiteX3" fmla="*/ 38386 w 91154"/>
                  <a:gd name="connsiteY3" fmla="*/ 106684 h 143144"/>
                  <a:gd name="connsiteX4" fmla="*/ 91154 w 91154"/>
                  <a:gd name="connsiteY4" fmla="*/ 108970 h 143144"/>
                  <a:gd name="connsiteX5" fmla="*/ 0 w 91154"/>
                  <a:gd name="connsiteY5" fmla="*/ 141641 h 14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54" h="143144">
                    <a:moveTo>
                      <a:pt x="0" y="141736"/>
                    </a:moveTo>
                    <a:cubicBezTo>
                      <a:pt x="11716" y="94968"/>
                      <a:pt x="20193" y="50296"/>
                      <a:pt x="8287" y="2957"/>
                    </a:cubicBezTo>
                    <a:cubicBezTo>
                      <a:pt x="21622" y="-2472"/>
                      <a:pt x="36766" y="480"/>
                      <a:pt x="55055" y="4576"/>
                    </a:cubicBezTo>
                    <a:cubicBezTo>
                      <a:pt x="30671" y="36294"/>
                      <a:pt x="32290" y="74394"/>
                      <a:pt x="38386" y="106684"/>
                    </a:cubicBezTo>
                    <a:cubicBezTo>
                      <a:pt x="46958" y="152214"/>
                      <a:pt x="72485" y="120781"/>
                      <a:pt x="91154" y="108970"/>
                    </a:cubicBezTo>
                    <a:cubicBezTo>
                      <a:pt x="89754" y="136526"/>
                      <a:pt x="59370" y="147422"/>
                      <a:pt x="0" y="141641"/>
                    </a:cubicBezTo>
                    <a:close/>
                  </a:path>
                </a:pathLst>
              </a:custGeom>
              <a:solidFill>
                <a:srgbClr val="292B1B"/>
              </a:solidFill>
              <a:ln w="9525" cap="flat">
                <a:no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0C29ADB8-3A1E-6F03-7EB9-EB4705639694}"/>
                  </a:ext>
                </a:extLst>
              </p:cNvPr>
              <p:cNvSpPr/>
              <p:nvPr/>
            </p:nvSpPr>
            <p:spPr>
              <a:xfrm>
                <a:off x="9818560" y="4290704"/>
                <a:ext cx="346656" cy="124418"/>
              </a:xfrm>
              <a:custGeom>
                <a:avLst/>
                <a:gdLst>
                  <a:gd name="connsiteX0" fmla="*/ 0 w 346656"/>
                  <a:gd name="connsiteY0" fmla="*/ 124418 h 124418"/>
                  <a:gd name="connsiteX1" fmla="*/ 26765 w 346656"/>
                  <a:gd name="connsiteY1" fmla="*/ 107178 h 124418"/>
                  <a:gd name="connsiteX2" fmla="*/ 321278 w 346656"/>
                  <a:gd name="connsiteY2" fmla="*/ 4022 h 124418"/>
                  <a:gd name="connsiteX3" fmla="*/ 344138 w 346656"/>
                  <a:gd name="connsiteY3" fmla="*/ 1641 h 124418"/>
                  <a:gd name="connsiteX4" fmla="*/ 343662 w 346656"/>
                  <a:gd name="connsiteY4" fmla="*/ 15262 h 124418"/>
                  <a:gd name="connsiteX5" fmla="*/ 329375 w 346656"/>
                  <a:gd name="connsiteY5" fmla="*/ 30026 h 124418"/>
                  <a:gd name="connsiteX6" fmla="*/ 314134 w 346656"/>
                  <a:gd name="connsiteY6" fmla="*/ 36217 h 124418"/>
                  <a:gd name="connsiteX7" fmla="*/ 0 w 346656"/>
                  <a:gd name="connsiteY7" fmla="*/ 124323 h 124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656" h="124418">
                    <a:moveTo>
                      <a:pt x="0" y="124418"/>
                    </a:moveTo>
                    <a:cubicBezTo>
                      <a:pt x="6858" y="115370"/>
                      <a:pt x="13430" y="106035"/>
                      <a:pt x="26765" y="107178"/>
                    </a:cubicBezTo>
                    <a:cubicBezTo>
                      <a:pt x="128207" y="82127"/>
                      <a:pt x="229648" y="57172"/>
                      <a:pt x="321278" y="4022"/>
                    </a:cubicBezTo>
                    <a:cubicBezTo>
                      <a:pt x="328136" y="22"/>
                      <a:pt x="336137" y="-1407"/>
                      <a:pt x="344138" y="1641"/>
                    </a:cubicBezTo>
                    <a:cubicBezTo>
                      <a:pt x="347663" y="6308"/>
                      <a:pt x="347472" y="10880"/>
                      <a:pt x="343662" y="15262"/>
                    </a:cubicBezTo>
                    <a:cubicBezTo>
                      <a:pt x="338900" y="20215"/>
                      <a:pt x="334137" y="25073"/>
                      <a:pt x="329375" y="30026"/>
                    </a:cubicBezTo>
                    <a:cubicBezTo>
                      <a:pt x="324231" y="32121"/>
                      <a:pt x="319183" y="34121"/>
                      <a:pt x="314134" y="36217"/>
                    </a:cubicBezTo>
                    <a:cubicBezTo>
                      <a:pt x="215169" y="85842"/>
                      <a:pt x="112586" y="122609"/>
                      <a:pt x="0" y="124323"/>
                    </a:cubicBezTo>
                    <a:close/>
                  </a:path>
                </a:pathLst>
              </a:custGeom>
              <a:solidFill>
                <a:srgbClr val="4C4733"/>
              </a:solidFill>
              <a:ln w="9525" cap="flat">
                <a:noFill/>
                <a:prstDash val="solid"/>
                <a:miter/>
              </a:ln>
            </p:spPr>
            <p:txBody>
              <a:bodyPr rtlCol="0" anchor="ctr"/>
              <a:lstStyle/>
              <a:p>
                <a:endParaRPr lang="en-IN"/>
              </a:p>
            </p:txBody>
          </p:sp>
          <p:sp>
            <p:nvSpPr>
              <p:cNvPr id="628" name="Freeform: Shape 627">
                <a:extLst>
                  <a:ext uri="{FF2B5EF4-FFF2-40B4-BE49-F238E27FC236}">
                    <a16:creationId xmlns:a16="http://schemas.microsoft.com/office/drawing/2014/main" id="{27F0A3AE-0554-6429-3896-88C684309C30}"/>
                  </a:ext>
                </a:extLst>
              </p:cNvPr>
              <p:cNvSpPr/>
              <p:nvPr/>
            </p:nvSpPr>
            <p:spPr>
              <a:xfrm>
                <a:off x="9295377" y="4331493"/>
                <a:ext cx="75983" cy="69986"/>
              </a:xfrm>
              <a:custGeom>
                <a:avLst/>
                <a:gdLst>
                  <a:gd name="connsiteX0" fmla="*/ 75984 w 75983"/>
                  <a:gd name="connsiteY0" fmla="*/ 28480 h 69986"/>
                  <a:gd name="connsiteX1" fmla="*/ 63506 w 75983"/>
                  <a:gd name="connsiteY1" fmla="*/ 22384 h 69986"/>
                  <a:gd name="connsiteX2" fmla="*/ 55410 w 75983"/>
                  <a:gd name="connsiteY2" fmla="*/ 32195 h 69986"/>
                  <a:gd name="connsiteX3" fmla="*/ 36646 w 75983"/>
                  <a:gd name="connsiteY3" fmla="*/ 63246 h 69986"/>
                  <a:gd name="connsiteX4" fmla="*/ 8547 w 75983"/>
                  <a:gd name="connsiteY4" fmla="*/ 61055 h 69986"/>
                  <a:gd name="connsiteX5" fmla="*/ 4261 w 75983"/>
                  <a:gd name="connsiteY5" fmla="*/ 33718 h 69986"/>
                  <a:gd name="connsiteX6" fmla="*/ 37217 w 75983"/>
                  <a:gd name="connsiteY6" fmla="*/ 0 h 69986"/>
                  <a:gd name="connsiteX7" fmla="*/ 75984 w 75983"/>
                  <a:gd name="connsiteY7" fmla="*/ 28384 h 6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3" h="69986">
                    <a:moveTo>
                      <a:pt x="75984" y="28480"/>
                    </a:moveTo>
                    <a:cubicBezTo>
                      <a:pt x="71793" y="26384"/>
                      <a:pt x="67888" y="23527"/>
                      <a:pt x="63506" y="22384"/>
                    </a:cubicBezTo>
                    <a:cubicBezTo>
                      <a:pt x="54457" y="20003"/>
                      <a:pt x="54077" y="24479"/>
                      <a:pt x="55410" y="32195"/>
                    </a:cubicBezTo>
                    <a:cubicBezTo>
                      <a:pt x="57981" y="47244"/>
                      <a:pt x="43789" y="53530"/>
                      <a:pt x="36646" y="63246"/>
                    </a:cubicBezTo>
                    <a:cubicBezTo>
                      <a:pt x="27121" y="76391"/>
                      <a:pt x="17596" y="67342"/>
                      <a:pt x="8547" y="61055"/>
                    </a:cubicBezTo>
                    <a:cubicBezTo>
                      <a:pt x="-2788" y="53245"/>
                      <a:pt x="-1359" y="46482"/>
                      <a:pt x="4261" y="33718"/>
                    </a:cubicBezTo>
                    <a:cubicBezTo>
                      <a:pt x="11595" y="17145"/>
                      <a:pt x="37122" y="21241"/>
                      <a:pt x="37217" y="0"/>
                    </a:cubicBezTo>
                    <a:cubicBezTo>
                      <a:pt x="50076" y="9525"/>
                      <a:pt x="74555" y="3238"/>
                      <a:pt x="75984" y="28384"/>
                    </a:cubicBezTo>
                    <a:close/>
                  </a:path>
                </a:pathLst>
              </a:custGeom>
              <a:solidFill>
                <a:srgbClr val="DBB740"/>
              </a:solidFill>
              <a:ln w="9525" cap="flat">
                <a:noFill/>
                <a:prstDash val="solid"/>
                <a:miter/>
              </a:ln>
            </p:spPr>
            <p:txBody>
              <a:bodyPr rtlCol="0" anchor="ctr"/>
              <a:lstStyle/>
              <a:p>
                <a:endParaRPr lang="en-IN"/>
              </a:p>
            </p:txBody>
          </p:sp>
          <p:sp>
            <p:nvSpPr>
              <p:cNvPr id="629" name="Freeform: Shape 628">
                <a:extLst>
                  <a:ext uri="{FF2B5EF4-FFF2-40B4-BE49-F238E27FC236}">
                    <a16:creationId xmlns:a16="http://schemas.microsoft.com/office/drawing/2014/main" id="{6987D193-DF5F-64EC-3556-4395A2C4C709}"/>
                  </a:ext>
                </a:extLst>
              </p:cNvPr>
              <p:cNvSpPr/>
              <p:nvPr/>
            </p:nvSpPr>
            <p:spPr>
              <a:xfrm>
                <a:off x="9542621" y="4371307"/>
                <a:ext cx="162973" cy="44005"/>
              </a:xfrm>
              <a:custGeom>
                <a:avLst/>
                <a:gdLst>
                  <a:gd name="connsiteX0" fmla="*/ 477 w 162973"/>
                  <a:gd name="connsiteY0" fmla="*/ 10287 h 44005"/>
                  <a:gd name="connsiteX1" fmla="*/ 0 w 162973"/>
                  <a:gd name="connsiteY1" fmla="*/ 0 h 44005"/>
                  <a:gd name="connsiteX2" fmla="*/ 162973 w 162973"/>
                  <a:gd name="connsiteY2" fmla="*/ 34766 h 44005"/>
                  <a:gd name="connsiteX3" fmla="*/ 144209 w 162973"/>
                  <a:gd name="connsiteY3" fmla="*/ 44006 h 44005"/>
                  <a:gd name="connsiteX4" fmla="*/ 477 w 162973"/>
                  <a:gd name="connsiteY4" fmla="*/ 10287 h 44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73" h="44005">
                    <a:moveTo>
                      <a:pt x="477" y="10287"/>
                    </a:moveTo>
                    <a:cubicBezTo>
                      <a:pt x="286" y="6858"/>
                      <a:pt x="191" y="3429"/>
                      <a:pt x="0" y="0"/>
                    </a:cubicBezTo>
                    <a:cubicBezTo>
                      <a:pt x="54293" y="11621"/>
                      <a:pt x="108681" y="23146"/>
                      <a:pt x="162973" y="34766"/>
                    </a:cubicBezTo>
                    <a:cubicBezTo>
                      <a:pt x="159354" y="43244"/>
                      <a:pt x="149257" y="38481"/>
                      <a:pt x="144209" y="44006"/>
                    </a:cubicBezTo>
                    <a:cubicBezTo>
                      <a:pt x="94965" y="38386"/>
                      <a:pt x="45815" y="32480"/>
                      <a:pt x="477" y="10287"/>
                    </a:cubicBezTo>
                    <a:close/>
                  </a:path>
                </a:pathLst>
              </a:custGeom>
              <a:solidFill>
                <a:srgbClr val="6D6547"/>
              </a:solidFill>
              <a:ln w="9525" cap="flat">
                <a:noFill/>
                <a:prstDash val="solid"/>
                <a:miter/>
              </a:ln>
            </p:spPr>
            <p:txBody>
              <a:bodyPr rtlCol="0" anchor="ctr"/>
              <a:lstStyle/>
              <a:p>
                <a:endParaRPr lang="en-IN"/>
              </a:p>
            </p:txBody>
          </p:sp>
          <p:sp>
            <p:nvSpPr>
              <p:cNvPr id="630" name="Freeform: Shape 629">
                <a:extLst>
                  <a:ext uri="{FF2B5EF4-FFF2-40B4-BE49-F238E27FC236}">
                    <a16:creationId xmlns:a16="http://schemas.microsoft.com/office/drawing/2014/main" id="{FBB60697-13EA-3DDB-362F-AC794321E891}"/>
                  </a:ext>
                </a:extLst>
              </p:cNvPr>
              <p:cNvSpPr/>
              <p:nvPr/>
            </p:nvSpPr>
            <p:spPr>
              <a:xfrm>
                <a:off x="9853275" y="4493128"/>
                <a:ext cx="51677" cy="47819"/>
              </a:xfrm>
              <a:custGeom>
                <a:avLst/>
                <a:gdLst>
                  <a:gd name="connsiteX0" fmla="*/ 50153 w 51677"/>
                  <a:gd name="connsiteY0" fmla="*/ 31627 h 47819"/>
                  <a:gd name="connsiteX1" fmla="*/ 3386 w 51677"/>
                  <a:gd name="connsiteY1" fmla="*/ 33723 h 47819"/>
                  <a:gd name="connsiteX2" fmla="*/ 8624 w 51677"/>
                  <a:gd name="connsiteY2" fmla="*/ 3623 h 47819"/>
                  <a:gd name="connsiteX3" fmla="*/ 51677 w 51677"/>
                  <a:gd name="connsiteY3" fmla="*/ 20102 h 47819"/>
                  <a:gd name="connsiteX4" fmla="*/ 50153 w 51677"/>
                  <a:gd name="connsiteY4" fmla="*/ 31627 h 47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7" h="47819">
                    <a:moveTo>
                      <a:pt x="50153" y="31627"/>
                    </a:moveTo>
                    <a:cubicBezTo>
                      <a:pt x="33770" y="19244"/>
                      <a:pt x="19864" y="71823"/>
                      <a:pt x="3386" y="33723"/>
                    </a:cubicBezTo>
                    <a:cubicBezTo>
                      <a:pt x="-615" y="24483"/>
                      <a:pt x="-3282" y="10100"/>
                      <a:pt x="8624" y="3623"/>
                    </a:cubicBezTo>
                    <a:cubicBezTo>
                      <a:pt x="28055" y="-7140"/>
                      <a:pt x="39676" y="8386"/>
                      <a:pt x="51677" y="20102"/>
                    </a:cubicBezTo>
                    <a:cubicBezTo>
                      <a:pt x="51201" y="23912"/>
                      <a:pt x="50630" y="27817"/>
                      <a:pt x="50153" y="31627"/>
                    </a:cubicBezTo>
                    <a:close/>
                  </a:path>
                </a:pathLst>
              </a:custGeom>
              <a:solidFill>
                <a:srgbClr val="DBBA53"/>
              </a:solidFill>
              <a:ln w="9525" cap="flat">
                <a:noFill/>
                <a:prstDash val="solid"/>
                <a:miter/>
              </a:ln>
            </p:spPr>
            <p:txBody>
              <a:bodyPr rtlCol="0" anchor="ctr"/>
              <a:lstStyle/>
              <a:p>
                <a:endParaRPr lang="en-IN"/>
              </a:p>
            </p:txBody>
          </p:sp>
          <p:sp>
            <p:nvSpPr>
              <p:cNvPr id="631" name="Freeform: Shape 630">
                <a:extLst>
                  <a:ext uri="{FF2B5EF4-FFF2-40B4-BE49-F238E27FC236}">
                    <a16:creationId xmlns:a16="http://schemas.microsoft.com/office/drawing/2014/main" id="{EFE88C80-0DBA-22F1-7F87-F29A22D25B75}"/>
                  </a:ext>
                </a:extLst>
              </p:cNvPr>
              <p:cNvSpPr/>
              <p:nvPr/>
            </p:nvSpPr>
            <p:spPr>
              <a:xfrm>
                <a:off x="9686829" y="4399120"/>
                <a:ext cx="113537" cy="19383"/>
              </a:xfrm>
              <a:custGeom>
                <a:avLst/>
                <a:gdLst>
                  <a:gd name="connsiteX0" fmla="*/ 0 w 113537"/>
                  <a:gd name="connsiteY0" fmla="*/ 16097 h 19383"/>
                  <a:gd name="connsiteX1" fmla="*/ 18765 w 113537"/>
                  <a:gd name="connsiteY1" fmla="*/ 6953 h 19383"/>
                  <a:gd name="connsiteX2" fmla="*/ 102394 w 113537"/>
                  <a:gd name="connsiteY2" fmla="*/ 0 h 19383"/>
                  <a:gd name="connsiteX3" fmla="*/ 113538 w 113537"/>
                  <a:gd name="connsiteY3" fmla="*/ 16383 h 19383"/>
                  <a:gd name="connsiteX4" fmla="*/ 0 w 113537"/>
                  <a:gd name="connsiteY4" fmla="*/ 16097 h 19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37" h="19383">
                    <a:moveTo>
                      <a:pt x="0" y="16097"/>
                    </a:moveTo>
                    <a:cubicBezTo>
                      <a:pt x="6287" y="13049"/>
                      <a:pt x="12478" y="10001"/>
                      <a:pt x="18765" y="6953"/>
                    </a:cubicBezTo>
                    <a:cubicBezTo>
                      <a:pt x="46482" y="3334"/>
                      <a:pt x="75629" y="16192"/>
                      <a:pt x="102394" y="0"/>
                    </a:cubicBezTo>
                    <a:cubicBezTo>
                      <a:pt x="111823" y="1619"/>
                      <a:pt x="112490" y="9144"/>
                      <a:pt x="113538" y="16383"/>
                    </a:cubicBezTo>
                    <a:cubicBezTo>
                      <a:pt x="75724" y="21717"/>
                      <a:pt x="37815" y="18859"/>
                      <a:pt x="0" y="16097"/>
                    </a:cubicBezTo>
                    <a:close/>
                  </a:path>
                </a:pathLst>
              </a:custGeom>
              <a:solidFill>
                <a:srgbClr val="4C4733"/>
              </a:solidFill>
              <a:ln w="9525"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1DEB8097-8AC9-AFB3-2419-32BEA77D2FE7}"/>
                  </a:ext>
                </a:extLst>
              </p:cNvPr>
              <p:cNvSpPr/>
              <p:nvPr/>
            </p:nvSpPr>
            <p:spPr>
              <a:xfrm>
                <a:off x="8944366" y="2890455"/>
                <a:ext cx="180679" cy="159917"/>
              </a:xfrm>
              <a:custGeom>
                <a:avLst/>
                <a:gdLst>
                  <a:gd name="connsiteX0" fmla="*/ 75713 w 180679"/>
                  <a:gd name="connsiteY0" fmla="*/ 79915 h 159917"/>
                  <a:gd name="connsiteX1" fmla="*/ 65045 w 180679"/>
                  <a:gd name="connsiteY1" fmla="*/ 70771 h 159917"/>
                  <a:gd name="connsiteX2" fmla="*/ 57426 w 180679"/>
                  <a:gd name="connsiteY2" fmla="*/ 79439 h 159917"/>
                  <a:gd name="connsiteX3" fmla="*/ 105813 w 180679"/>
                  <a:gd name="connsiteY3" fmla="*/ 105727 h 159917"/>
                  <a:gd name="connsiteX4" fmla="*/ 180203 w 180679"/>
                  <a:gd name="connsiteY4" fmla="*/ 53912 h 159917"/>
                  <a:gd name="connsiteX5" fmla="*/ 149151 w 180679"/>
                  <a:gd name="connsiteY5" fmla="*/ 112109 h 159917"/>
                  <a:gd name="connsiteX6" fmla="*/ 141817 w 180679"/>
                  <a:gd name="connsiteY6" fmla="*/ 158496 h 159917"/>
                  <a:gd name="connsiteX7" fmla="*/ 54664 w 180679"/>
                  <a:gd name="connsiteY7" fmla="*/ 150304 h 159917"/>
                  <a:gd name="connsiteX8" fmla="*/ 20849 w 180679"/>
                  <a:gd name="connsiteY8" fmla="*/ 36957 h 159917"/>
                  <a:gd name="connsiteX9" fmla="*/ 86191 w 180679"/>
                  <a:gd name="connsiteY9" fmla="*/ 0 h 159917"/>
                  <a:gd name="connsiteX10" fmla="*/ 75333 w 180679"/>
                  <a:gd name="connsiteY10" fmla="*/ 63913 h 159917"/>
                  <a:gd name="connsiteX11" fmla="*/ 75618 w 180679"/>
                  <a:gd name="connsiteY11" fmla="*/ 79915 h 15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79" h="159917">
                    <a:moveTo>
                      <a:pt x="75713" y="79915"/>
                    </a:moveTo>
                    <a:cubicBezTo>
                      <a:pt x="72189" y="76771"/>
                      <a:pt x="69141" y="72771"/>
                      <a:pt x="65045" y="70771"/>
                    </a:cubicBezTo>
                    <a:cubicBezTo>
                      <a:pt x="53997" y="65437"/>
                      <a:pt x="56568" y="76771"/>
                      <a:pt x="57426" y="79439"/>
                    </a:cubicBezTo>
                    <a:cubicBezTo>
                      <a:pt x="65141" y="103156"/>
                      <a:pt x="83239" y="107156"/>
                      <a:pt x="105813" y="105727"/>
                    </a:cubicBezTo>
                    <a:cubicBezTo>
                      <a:pt x="141626" y="103442"/>
                      <a:pt x="157057" y="73438"/>
                      <a:pt x="180203" y="53912"/>
                    </a:cubicBezTo>
                    <a:cubicBezTo>
                      <a:pt x="183822" y="80677"/>
                      <a:pt x="166201" y="100108"/>
                      <a:pt x="149151" y="112109"/>
                    </a:cubicBezTo>
                    <a:cubicBezTo>
                      <a:pt x="126291" y="128111"/>
                      <a:pt x="129720" y="140779"/>
                      <a:pt x="141817" y="158496"/>
                    </a:cubicBezTo>
                    <a:cubicBezTo>
                      <a:pt x="112194" y="162782"/>
                      <a:pt x="82857" y="156591"/>
                      <a:pt x="54664" y="150304"/>
                    </a:cubicBezTo>
                    <a:cubicBezTo>
                      <a:pt x="-1153" y="137827"/>
                      <a:pt x="-17441" y="79058"/>
                      <a:pt x="20849" y="36957"/>
                    </a:cubicBezTo>
                    <a:cubicBezTo>
                      <a:pt x="38376" y="19621"/>
                      <a:pt x="54377" y="0"/>
                      <a:pt x="86191" y="0"/>
                    </a:cubicBezTo>
                    <a:cubicBezTo>
                      <a:pt x="83905" y="22003"/>
                      <a:pt x="62473" y="41053"/>
                      <a:pt x="75333" y="63913"/>
                    </a:cubicBezTo>
                    <a:cubicBezTo>
                      <a:pt x="79047" y="69152"/>
                      <a:pt x="79142" y="74486"/>
                      <a:pt x="75618" y="79915"/>
                    </a:cubicBezTo>
                    <a:close/>
                  </a:path>
                </a:pathLst>
              </a:custGeom>
              <a:solidFill>
                <a:srgbClr val="121D20"/>
              </a:solidFill>
              <a:ln w="9525" cap="flat">
                <a:no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69DB0423-672E-44A9-B7FF-0F759BDC8933}"/>
                  </a:ext>
                </a:extLst>
              </p:cNvPr>
              <p:cNvSpPr/>
              <p:nvPr/>
            </p:nvSpPr>
            <p:spPr>
              <a:xfrm>
                <a:off x="8903059" y="2909315"/>
                <a:ext cx="183218" cy="159776"/>
              </a:xfrm>
              <a:custGeom>
                <a:avLst/>
                <a:gdLst>
                  <a:gd name="connsiteX0" fmla="*/ 62251 w 183218"/>
                  <a:gd name="connsiteY0" fmla="*/ 18097 h 159776"/>
                  <a:gd name="connsiteX1" fmla="*/ 135213 w 183218"/>
                  <a:gd name="connsiteY1" fmla="*/ 123158 h 159776"/>
                  <a:gd name="connsiteX2" fmla="*/ 183219 w 183218"/>
                  <a:gd name="connsiteY2" fmla="*/ 139636 h 159776"/>
                  <a:gd name="connsiteX3" fmla="*/ 124259 w 183218"/>
                  <a:gd name="connsiteY3" fmla="*/ 157734 h 159776"/>
                  <a:gd name="connsiteX4" fmla="*/ 120354 w 183218"/>
                  <a:gd name="connsiteY4" fmla="*/ 155257 h 159776"/>
                  <a:gd name="connsiteX5" fmla="*/ 18341 w 183218"/>
                  <a:gd name="connsiteY5" fmla="*/ 0 h 159776"/>
                  <a:gd name="connsiteX6" fmla="*/ 62251 w 183218"/>
                  <a:gd name="connsiteY6" fmla="*/ 18097 h 15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18" h="159776">
                    <a:moveTo>
                      <a:pt x="62251" y="18097"/>
                    </a:moveTo>
                    <a:cubicBezTo>
                      <a:pt x="38058" y="92107"/>
                      <a:pt x="58822" y="123063"/>
                      <a:pt x="135213" y="123158"/>
                    </a:cubicBezTo>
                    <a:cubicBezTo>
                      <a:pt x="154358" y="123158"/>
                      <a:pt x="167026" y="135065"/>
                      <a:pt x="183219" y="139636"/>
                    </a:cubicBezTo>
                    <a:cubicBezTo>
                      <a:pt x="170360" y="167830"/>
                      <a:pt x="145976" y="158401"/>
                      <a:pt x="124259" y="157734"/>
                    </a:cubicBezTo>
                    <a:cubicBezTo>
                      <a:pt x="122925" y="156877"/>
                      <a:pt x="121687" y="155257"/>
                      <a:pt x="120354" y="155257"/>
                    </a:cubicBezTo>
                    <a:cubicBezTo>
                      <a:pt x="7292" y="156877"/>
                      <a:pt x="-24617" y="108299"/>
                      <a:pt x="18341" y="0"/>
                    </a:cubicBezTo>
                    <a:cubicBezTo>
                      <a:pt x="33009" y="6001"/>
                      <a:pt x="47583" y="12001"/>
                      <a:pt x="62251" y="18097"/>
                    </a:cubicBezTo>
                    <a:close/>
                  </a:path>
                </a:pathLst>
              </a:custGeom>
              <a:solidFill>
                <a:srgbClr val="C29030"/>
              </a:solidFill>
              <a:ln w="9525" cap="flat">
                <a:noFill/>
                <a:prstDash val="solid"/>
                <a:miter/>
              </a:ln>
            </p:spPr>
            <p:txBody>
              <a:bodyPr rtlCol="0" anchor="ctr"/>
              <a:lstStyle/>
              <a:p>
                <a:endParaRPr lang="en-IN"/>
              </a:p>
            </p:txBody>
          </p:sp>
          <p:sp>
            <p:nvSpPr>
              <p:cNvPr id="634" name="Freeform: Shape 633">
                <a:extLst>
                  <a:ext uri="{FF2B5EF4-FFF2-40B4-BE49-F238E27FC236}">
                    <a16:creationId xmlns:a16="http://schemas.microsoft.com/office/drawing/2014/main" id="{BDC8581F-E6BC-93C5-4C4D-1CDF5C92ABAD}"/>
                  </a:ext>
                </a:extLst>
              </p:cNvPr>
              <p:cNvSpPr/>
              <p:nvPr/>
            </p:nvSpPr>
            <p:spPr>
              <a:xfrm>
                <a:off x="8887886" y="2909410"/>
                <a:ext cx="143636" cy="178974"/>
              </a:xfrm>
              <a:custGeom>
                <a:avLst/>
                <a:gdLst>
                  <a:gd name="connsiteX0" fmla="*/ 33514 w 143636"/>
                  <a:gd name="connsiteY0" fmla="*/ 0 h 178974"/>
                  <a:gd name="connsiteX1" fmla="*/ 28085 w 143636"/>
                  <a:gd name="connsiteY1" fmla="*/ 54674 h 178974"/>
                  <a:gd name="connsiteX2" fmla="*/ 121144 w 143636"/>
                  <a:gd name="connsiteY2" fmla="*/ 148876 h 178974"/>
                  <a:gd name="connsiteX3" fmla="*/ 143528 w 143636"/>
                  <a:gd name="connsiteY3" fmla="*/ 149638 h 178974"/>
                  <a:gd name="connsiteX4" fmla="*/ 139432 w 143636"/>
                  <a:gd name="connsiteY4" fmla="*/ 157639 h 178974"/>
                  <a:gd name="connsiteX5" fmla="*/ 95522 w 143636"/>
                  <a:gd name="connsiteY5" fmla="*/ 178975 h 178974"/>
                  <a:gd name="connsiteX6" fmla="*/ 54564 w 143636"/>
                  <a:gd name="connsiteY6" fmla="*/ 169164 h 178974"/>
                  <a:gd name="connsiteX7" fmla="*/ 1700 w 143636"/>
                  <a:gd name="connsiteY7" fmla="*/ 101918 h 178974"/>
                  <a:gd name="connsiteX8" fmla="*/ 33514 w 143636"/>
                  <a:gd name="connsiteY8" fmla="*/ 0 h 17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636" h="178974">
                    <a:moveTo>
                      <a:pt x="33514" y="0"/>
                    </a:moveTo>
                    <a:cubicBezTo>
                      <a:pt x="43611" y="19336"/>
                      <a:pt x="30752" y="36576"/>
                      <a:pt x="28085" y="54674"/>
                    </a:cubicBezTo>
                    <a:cubicBezTo>
                      <a:pt x="18750" y="120110"/>
                      <a:pt x="55517" y="157448"/>
                      <a:pt x="121144" y="148876"/>
                    </a:cubicBezTo>
                    <a:cubicBezTo>
                      <a:pt x="128383" y="147923"/>
                      <a:pt x="137051" y="134969"/>
                      <a:pt x="143528" y="149638"/>
                    </a:cubicBezTo>
                    <a:cubicBezTo>
                      <a:pt x="144290" y="151352"/>
                      <a:pt x="140861" y="154972"/>
                      <a:pt x="139432" y="157639"/>
                    </a:cubicBezTo>
                    <a:cubicBezTo>
                      <a:pt x="120573" y="156210"/>
                      <a:pt x="109143" y="169831"/>
                      <a:pt x="95522" y="178975"/>
                    </a:cubicBezTo>
                    <a:cubicBezTo>
                      <a:pt x="81901" y="175736"/>
                      <a:pt x="68185" y="172403"/>
                      <a:pt x="54564" y="169164"/>
                    </a:cubicBezTo>
                    <a:cubicBezTo>
                      <a:pt x="25132" y="155924"/>
                      <a:pt x="16274" y="126683"/>
                      <a:pt x="1700" y="101918"/>
                    </a:cubicBezTo>
                    <a:cubicBezTo>
                      <a:pt x="-2300" y="63341"/>
                      <a:pt x="-1919" y="26194"/>
                      <a:pt x="33514" y="0"/>
                    </a:cubicBezTo>
                    <a:close/>
                  </a:path>
                </a:pathLst>
              </a:custGeom>
              <a:solidFill>
                <a:srgbClr val="1E1F19"/>
              </a:solidFill>
              <a:ln w="9525"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978A80CE-7895-78C1-4885-D24CB187C13D}"/>
                  </a:ext>
                </a:extLst>
              </p:cNvPr>
              <p:cNvSpPr/>
              <p:nvPr/>
            </p:nvSpPr>
            <p:spPr>
              <a:xfrm>
                <a:off x="9019794" y="2944557"/>
                <a:ext cx="66769" cy="36555"/>
              </a:xfrm>
              <a:custGeom>
                <a:avLst/>
                <a:gdLst>
                  <a:gd name="connsiteX0" fmla="*/ 285 w 66769"/>
                  <a:gd name="connsiteY0" fmla="*/ 25813 h 36555"/>
                  <a:gd name="connsiteX1" fmla="*/ 0 w 66769"/>
                  <a:gd name="connsiteY1" fmla="*/ 9811 h 36555"/>
                  <a:gd name="connsiteX2" fmla="*/ 66770 w 66769"/>
                  <a:gd name="connsiteY2" fmla="*/ 0 h 36555"/>
                  <a:gd name="connsiteX3" fmla="*/ 285 w 66769"/>
                  <a:gd name="connsiteY3" fmla="*/ 25717 h 36555"/>
                </a:gdLst>
                <a:ahLst/>
                <a:cxnLst>
                  <a:cxn ang="0">
                    <a:pos x="connsiteX0" y="connsiteY0"/>
                  </a:cxn>
                  <a:cxn ang="0">
                    <a:pos x="connsiteX1" y="connsiteY1"/>
                  </a:cxn>
                  <a:cxn ang="0">
                    <a:pos x="connsiteX2" y="connsiteY2"/>
                  </a:cxn>
                  <a:cxn ang="0">
                    <a:pos x="connsiteX3" y="connsiteY3"/>
                  </a:cxn>
                </a:cxnLst>
                <a:rect l="l" t="t" r="r" b="b"/>
                <a:pathLst>
                  <a:path w="66769" h="36555">
                    <a:moveTo>
                      <a:pt x="285" y="25813"/>
                    </a:moveTo>
                    <a:cubicBezTo>
                      <a:pt x="190" y="20479"/>
                      <a:pt x="95" y="15145"/>
                      <a:pt x="0" y="9811"/>
                    </a:cubicBezTo>
                    <a:cubicBezTo>
                      <a:pt x="25717" y="30194"/>
                      <a:pt x="45244" y="8382"/>
                      <a:pt x="66770" y="0"/>
                    </a:cubicBezTo>
                    <a:cubicBezTo>
                      <a:pt x="54483" y="34004"/>
                      <a:pt x="34480" y="48101"/>
                      <a:pt x="285" y="25717"/>
                    </a:cubicBezTo>
                    <a:close/>
                  </a:path>
                </a:pathLst>
              </a:custGeom>
              <a:solidFill>
                <a:srgbClr val="5E4718"/>
              </a:solidFill>
              <a:ln w="9525"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BE3A5A79-3442-6705-8590-0AE6902FABBD}"/>
                  </a:ext>
                </a:extLst>
              </p:cNvPr>
              <p:cNvSpPr/>
              <p:nvPr/>
            </p:nvSpPr>
            <p:spPr>
              <a:xfrm>
                <a:off x="10295515" y="3731037"/>
                <a:ext cx="67197" cy="305503"/>
              </a:xfrm>
              <a:custGeom>
                <a:avLst/>
                <a:gdLst>
                  <a:gd name="connsiteX0" fmla="*/ 19107 w 67197"/>
                  <a:gd name="connsiteY0" fmla="*/ 285274 h 305503"/>
                  <a:gd name="connsiteX1" fmla="*/ 1296 w 67197"/>
                  <a:gd name="connsiteY1" fmla="*/ 124492 h 305503"/>
                  <a:gd name="connsiteX2" fmla="*/ 7582 w 67197"/>
                  <a:gd name="connsiteY2" fmla="*/ 96679 h 305503"/>
                  <a:gd name="connsiteX3" fmla="*/ 28442 w 67197"/>
                  <a:gd name="connsiteY3" fmla="*/ 41434 h 305503"/>
                  <a:gd name="connsiteX4" fmla="*/ 35205 w 67197"/>
                  <a:gd name="connsiteY4" fmla="*/ 23050 h 305503"/>
                  <a:gd name="connsiteX5" fmla="*/ 48444 w 67197"/>
                  <a:gd name="connsiteY5" fmla="*/ 0 h 305503"/>
                  <a:gd name="connsiteX6" fmla="*/ 61588 w 67197"/>
                  <a:gd name="connsiteY6" fmla="*/ 53054 h 305503"/>
                  <a:gd name="connsiteX7" fmla="*/ 55398 w 67197"/>
                  <a:gd name="connsiteY7" fmla="*/ 163163 h 305503"/>
                  <a:gd name="connsiteX8" fmla="*/ 53302 w 67197"/>
                  <a:gd name="connsiteY8" fmla="*/ 287464 h 305503"/>
                  <a:gd name="connsiteX9" fmla="*/ 27870 w 67197"/>
                  <a:gd name="connsiteY9" fmla="*/ 302800 h 305503"/>
                  <a:gd name="connsiteX10" fmla="*/ 19202 w 67197"/>
                  <a:gd name="connsiteY10" fmla="*/ 285369 h 30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197" h="305503">
                    <a:moveTo>
                      <a:pt x="19107" y="285274"/>
                    </a:moveTo>
                    <a:cubicBezTo>
                      <a:pt x="13202" y="231743"/>
                      <a:pt x="7201" y="178117"/>
                      <a:pt x="1296" y="124492"/>
                    </a:cubicBezTo>
                    <a:cubicBezTo>
                      <a:pt x="-1658" y="114109"/>
                      <a:pt x="438" y="104775"/>
                      <a:pt x="7582" y="96679"/>
                    </a:cubicBezTo>
                    <a:cubicBezTo>
                      <a:pt x="22441" y="81248"/>
                      <a:pt x="8344" y="54864"/>
                      <a:pt x="28442" y="41434"/>
                    </a:cubicBezTo>
                    <a:cubicBezTo>
                      <a:pt x="30728" y="35338"/>
                      <a:pt x="32918" y="29146"/>
                      <a:pt x="35205" y="23050"/>
                    </a:cubicBezTo>
                    <a:cubicBezTo>
                      <a:pt x="46063" y="19050"/>
                      <a:pt x="46063" y="8858"/>
                      <a:pt x="48444" y="0"/>
                    </a:cubicBezTo>
                    <a:cubicBezTo>
                      <a:pt x="65970" y="14478"/>
                      <a:pt x="73114" y="28003"/>
                      <a:pt x="61588" y="53054"/>
                    </a:cubicBezTo>
                    <a:cubicBezTo>
                      <a:pt x="45777" y="87439"/>
                      <a:pt x="41110" y="126682"/>
                      <a:pt x="55398" y="163163"/>
                    </a:cubicBezTo>
                    <a:cubicBezTo>
                      <a:pt x="72066" y="205740"/>
                      <a:pt x="54731" y="246126"/>
                      <a:pt x="53302" y="287464"/>
                    </a:cubicBezTo>
                    <a:cubicBezTo>
                      <a:pt x="52730" y="303847"/>
                      <a:pt x="43491" y="309372"/>
                      <a:pt x="27870" y="302800"/>
                    </a:cubicBezTo>
                    <a:cubicBezTo>
                      <a:pt x="24917" y="296989"/>
                      <a:pt x="22060" y="291179"/>
                      <a:pt x="19202" y="285369"/>
                    </a:cubicBezTo>
                    <a:close/>
                  </a:path>
                </a:pathLst>
              </a:custGeom>
              <a:solidFill>
                <a:srgbClr val="CA9638"/>
              </a:solidFill>
              <a:ln w="9525" cap="flat">
                <a:noFill/>
                <a:prstDash val="solid"/>
                <a:miter/>
              </a:ln>
            </p:spPr>
            <p:txBody>
              <a:bodyPr rtlCol="0" anchor="ctr"/>
              <a:lstStyle/>
              <a:p>
                <a:endParaRPr lang="en-IN"/>
              </a:p>
            </p:txBody>
          </p:sp>
          <p:sp>
            <p:nvSpPr>
              <p:cNvPr id="637" name="Freeform: Shape 636">
                <a:extLst>
                  <a:ext uri="{FF2B5EF4-FFF2-40B4-BE49-F238E27FC236}">
                    <a16:creationId xmlns:a16="http://schemas.microsoft.com/office/drawing/2014/main" id="{09FBAA49-EDAB-387F-E483-29DBABB827C6}"/>
                  </a:ext>
                </a:extLst>
              </p:cNvPr>
              <p:cNvSpPr/>
              <p:nvPr/>
            </p:nvSpPr>
            <p:spPr>
              <a:xfrm>
                <a:off x="10624342" y="3293363"/>
                <a:ext cx="64737" cy="167163"/>
              </a:xfrm>
              <a:custGeom>
                <a:avLst/>
                <a:gdLst>
                  <a:gd name="connsiteX0" fmla="*/ 1462 w 64737"/>
                  <a:gd name="connsiteY0" fmla="*/ 24575 h 167163"/>
                  <a:gd name="connsiteX1" fmla="*/ 6510 w 64737"/>
                  <a:gd name="connsiteY1" fmla="*/ 0 h 167163"/>
                  <a:gd name="connsiteX2" fmla="*/ 61470 w 64737"/>
                  <a:gd name="connsiteY2" fmla="*/ 146209 h 167163"/>
                  <a:gd name="connsiteX3" fmla="*/ 54802 w 64737"/>
                  <a:gd name="connsiteY3" fmla="*/ 167164 h 167163"/>
                  <a:gd name="connsiteX4" fmla="*/ 33561 w 64737"/>
                  <a:gd name="connsiteY4" fmla="*/ 135255 h 167163"/>
                  <a:gd name="connsiteX5" fmla="*/ 1462 w 64737"/>
                  <a:gd name="connsiteY5" fmla="*/ 24575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37" h="167163">
                    <a:moveTo>
                      <a:pt x="1462" y="24575"/>
                    </a:moveTo>
                    <a:cubicBezTo>
                      <a:pt x="2986" y="16954"/>
                      <a:pt x="4606" y="9430"/>
                      <a:pt x="6510" y="0"/>
                    </a:cubicBezTo>
                    <a:cubicBezTo>
                      <a:pt x="51468" y="40386"/>
                      <a:pt x="32323" y="102299"/>
                      <a:pt x="61470" y="146209"/>
                    </a:cubicBezTo>
                    <a:cubicBezTo>
                      <a:pt x="67470" y="155829"/>
                      <a:pt x="65185" y="162782"/>
                      <a:pt x="54802" y="167164"/>
                    </a:cubicBezTo>
                    <a:cubicBezTo>
                      <a:pt x="43277" y="159449"/>
                      <a:pt x="39181" y="146875"/>
                      <a:pt x="33561" y="135255"/>
                    </a:cubicBezTo>
                    <a:cubicBezTo>
                      <a:pt x="2224" y="104299"/>
                      <a:pt x="-3205" y="65913"/>
                      <a:pt x="1462" y="24575"/>
                    </a:cubicBezTo>
                    <a:close/>
                  </a:path>
                </a:pathLst>
              </a:custGeom>
              <a:solidFill>
                <a:srgbClr val="E8B63F"/>
              </a:solidFill>
              <a:ln w="9525" cap="flat">
                <a:noFill/>
                <a:prstDash val="solid"/>
                <a:miter/>
              </a:ln>
            </p:spPr>
            <p:txBody>
              <a:bodyPr rtlCol="0" anchor="ctr"/>
              <a:lstStyle/>
              <a:p>
                <a:endParaRPr lang="en-IN"/>
              </a:p>
            </p:txBody>
          </p:sp>
          <p:sp>
            <p:nvSpPr>
              <p:cNvPr id="638" name="Freeform: Shape 637">
                <a:extLst>
                  <a:ext uri="{FF2B5EF4-FFF2-40B4-BE49-F238E27FC236}">
                    <a16:creationId xmlns:a16="http://schemas.microsoft.com/office/drawing/2014/main" id="{1BB34C53-0289-706C-E46B-52FB3B6B8816}"/>
                  </a:ext>
                </a:extLst>
              </p:cNvPr>
              <p:cNvSpPr/>
              <p:nvPr/>
            </p:nvSpPr>
            <p:spPr>
              <a:xfrm>
                <a:off x="10608373" y="3428618"/>
                <a:ext cx="69906" cy="105346"/>
              </a:xfrm>
              <a:custGeom>
                <a:avLst/>
                <a:gdLst>
                  <a:gd name="connsiteX0" fmla="*/ 49530 w 69906"/>
                  <a:gd name="connsiteY0" fmla="*/ 0 h 105346"/>
                  <a:gd name="connsiteX1" fmla="*/ 68009 w 69906"/>
                  <a:gd name="connsiteY1" fmla="*/ 26003 h 105346"/>
                  <a:gd name="connsiteX2" fmla="*/ 65723 w 69906"/>
                  <a:gd name="connsiteY2" fmla="*/ 40767 h 105346"/>
                  <a:gd name="connsiteX3" fmla="*/ 43625 w 69906"/>
                  <a:gd name="connsiteY3" fmla="*/ 8763 h 105346"/>
                  <a:gd name="connsiteX4" fmla="*/ 0 w 69906"/>
                  <a:gd name="connsiteY4" fmla="*/ 105346 h 105346"/>
                  <a:gd name="connsiteX5" fmla="*/ 20288 w 69906"/>
                  <a:gd name="connsiteY5" fmla="*/ 9620 h 105346"/>
                  <a:gd name="connsiteX6" fmla="*/ 49530 w 69906"/>
                  <a:gd name="connsiteY6" fmla="*/ 0 h 1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06" h="105346">
                    <a:moveTo>
                      <a:pt x="49530" y="0"/>
                    </a:moveTo>
                    <a:cubicBezTo>
                      <a:pt x="60770" y="5048"/>
                      <a:pt x="66961" y="13716"/>
                      <a:pt x="68009" y="26003"/>
                    </a:cubicBezTo>
                    <a:cubicBezTo>
                      <a:pt x="71152" y="31528"/>
                      <a:pt x="70390" y="36481"/>
                      <a:pt x="65723" y="40767"/>
                    </a:cubicBezTo>
                    <a:cubicBezTo>
                      <a:pt x="59722" y="32004"/>
                      <a:pt x="53626" y="23241"/>
                      <a:pt x="43625" y="8763"/>
                    </a:cubicBezTo>
                    <a:cubicBezTo>
                      <a:pt x="35528" y="48101"/>
                      <a:pt x="33338" y="84582"/>
                      <a:pt x="0" y="105346"/>
                    </a:cubicBezTo>
                    <a:cubicBezTo>
                      <a:pt x="6572" y="73438"/>
                      <a:pt x="28956" y="44767"/>
                      <a:pt x="20288" y="9620"/>
                    </a:cubicBezTo>
                    <a:cubicBezTo>
                      <a:pt x="30004" y="6382"/>
                      <a:pt x="39814" y="3238"/>
                      <a:pt x="49530" y="0"/>
                    </a:cubicBezTo>
                    <a:close/>
                  </a:path>
                </a:pathLst>
              </a:custGeom>
              <a:solidFill>
                <a:srgbClr val="5A451C"/>
              </a:solidFill>
              <a:ln w="9525"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E9AE2303-560D-15D9-7CCF-07062540D68E}"/>
                  </a:ext>
                </a:extLst>
              </p:cNvPr>
              <p:cNvSpPr/>
              <p:nvPr/>
            </p:nvSpPr>
            <p:spPr>
              <a:xfrm>
                <a:off x="10388251" y="3782186"/>
                <a:ext cx="24479" cy="77595"/>
              </a:xfrm>
              <a:custGeom>
                <a:avLst/>
                <a:gdLst>
                  <a:gd name="connsiteX0" fmla="*/ 12096 w 24479"/>
                  <a:gd name="connsiteY0" fmla="*/ 44387 h 77595"/>
                  <a:gd name="connsiteX1" fmla="*/ 18573 w 24479"/>
                  <a:gd name="connsiteY1" fmla="*/ 54674 h 77595"/>
                  <a:gd name="connsiteX2" fmla="*/ 22859 w 24479"/>
                  <a:gd name="connsiteY2" fmla="*/ 70295 h 77595"/>
                  <a:gd name="connsiteX3" fmla="*/ 3619 w 24479"/>
                  <a:gd name="connsiteY3" fmla="*/ 75057 h 77595"/>
                  <a:gd name="connsiteX4" fmla="*/ 3333 w 24479"/>
                  <a:gd name="connsiteY4" fmla="*/ 0 h 77595"/>
                  <a:gd name="connsiteX5" fmla="*/ 12096 w 24479"/>
                  <a:gd name="connsiteY5" fmla="*/ 44291 h 7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79" h="77595">
                    <a:moveTo>
                      <a:pt x="12096" y="44387"/>
                    </a:moveTo>
                    <a:cubicBezTo>
                      <a:pt x="14287" y="47816"/>
                      <a:pt x="16382" y="51245"/>
                      <a:pt x="18573" y="54674"/>
                    </a:cubicBezTo>
                    <a:cubicBezTo>
                      <a:pt x="24002" y="58864"/>
                      <a:pt x="26288" y="64103"/>
                      <a:pt x="22859" y="70295"/>
                    </a:cubicBezTo>
                    <a:cubicBezTo>
                      <a:pt x="18382" y="78486"/>
                      <a:pt x="11525" y="79343"/>
                      <a:pt x="3619" y="75057"/>
                    </a:cubicBezTo>
                    <a:cubicBezTo>
                      <a:pt x="-1811" y="50101"/>
                      <a:pt x="-477" y="25051"/>
                      <a:pt x="3333" y="0"/>
                    </a:cubicBezTo>
                    <a:cubicBezTo>
                      <a:pt x="28669" y="10382"/>
                      <a:pt x="12382" y="28861"/>
                      <a:pt x="12096" y="44291"/>
                    </a:cubicBezTo>
                    <a:close/>
                  </a:path>
                </a:pathLst>
              </a:custGeom>
              <a:solidFill>
                <a:srgbClr val="CBB26F"/>
              </a:solidFill>
              <a:ln w="9525"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AC1214F2-3179-40D4-B7B5-3803C965A368}"/>
                  </a:ext>
                </a:extLst>
              </p:cNvPr>
              <p:cNvSpPr/>
              <p:nvPr/>
            </p:nvSpPr>
            <p:spPr>
              <a:xfrm>
                <a:off x="10390995" y="3753135"/>
                <a:ext cx="18230" cy="73437"/>
              </a:xfrm>
              <a:custGeom>
                <a:avLst/>
                <a:gdLst>
                  <a:gd name="connsiteX0" fmla="*/ 9352 w 18230"/>
                  <a:gd name="connsiteY0" fmla="*/ 73438 h 73437"/>
                  <a:gd name="connsiteX1" fmla="*/ 589 w 18230"/>
                  <a:gd name="connsiteY1" fmla="*/ 29146 h 73437"/>
                  <a:gd name="connsiteX2" fmla="*/ 18115 w 18230"/>
                  <a:gd name="connsiteY2" fmla="*/ 0 h 73437"/>
                  <a:gd name="connsiteX3" fmla="*/ 9352 w 18230"/>
                  <a:gd name="connsiteY3" fmla="*/ 73438 h 73437"/>
                </a:gdLst>
                <a:ahLst/>
                <a:cxnLst>
                  <a:cxn ang="0">
                    <a:pos x="connsiteX0" y="connsiteY0"/>
                  </a:cxn>
                  <a:cxn ang="0">
                    <a:pos x="connsiteX1" y="connsiteY1"/>
                  </a:cxn>
                  <a:cxn ang="0">
                    <a:pos x="connsiteX2" y="connsiteY2"/>
                  </a:cxn>
                  <a:cxn ang="0">
                    <a:pos x="connsiteX3" y="connsiteY3"/>
                  </a:cxn>
                </a:cxnLst>
                <a:rect l="l" t="t" r="r" b="b"/>
                <a:pathLst>
                  <a:path w="18230" h="73437">
                    <a:moveTo>
                      <a:pt x="9352" y="73438"/>
                    </a:moveTo>
                    <a:cubicBezTo>
                      <a:pt x="6685" y="58674"/>
                      <a:pt x="13924" y="41815"/>
                      <a:pt x="589" y="29146"/>
                    </a:cubicBezTo>
                    <a:cubicBezTo>
                      <a:pt x="-2173" y="14288"/>
                      <a:pt x="4970" y="5334"/>
                      <a:pt x="18115" y="0"/>
                    </a:cubicBezTo>
                    <a:cubicBezTo>
                      <a:pt x="13257" y="24289"/>
                      <a:pt x="25925" y="50578"/>
                      <a:pt x="9352" y="73438"/>
                    </a:cubicBezTo>
                    <a:close/>
                  </a:path>
                </a:pathLst>
              </a:custGeom>
              <a:solidFill>
                <a:srgbClr val="795E1D"/>
              </a:solidFill>
              <a:ln w="9525"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E16AE33A-E073-EA3A-0909-17BDBFD9198F}"/>
                  </a:ext>
                </a:extLst>
              </p:cNvPr>
              <p:cNvSpPr/>
              <p:nvPr/>
            </p:nvSpPr>
            <p:spPr>
              <a:xfrm>
                <a:off x="10354055" y="3358707"/>
                <a:ext cx="37052" cy="32858"/>
              </a:xfrm>
              <a:custGeom>
                <a:avLst/>
                <a:gdLst>
                  <a:gd name="connsiteX0" fmla="*/ 0 w 37052"/>
                  <a:gd name="connsiteY0" fmla="*/ 32763 h 32858"/>
                  <a:gd name="connsiteX1" fmla="*/ 25051 w 37052"/>
                  <a:gd name="connsiteY1" fmla="*/ 2188 h 32858"/>
                  <a:gd name="connsiteX2" fmla="*/ 34480 w 37052"/>
                  <a:gd name="connsiteY2" fmla="*/ 950 h 32858"/>
                  <a:gd name="connsiteX3" fmla="*/ 37052 w 37052"/>
                  <a:gd name="connsiteY3" fmla="*/ 5522 h 32858"/>
                  <a:gd name="connsiteX4" fmla="*/ 9716 w 37052"/>
                  <a:gd name="connsiteY4" fmla="*/ 32668 h 32858"/>
                  <a:gd name="connsiteX5" fmla="*/ 0 w 37052"/>
                  <a:gd name="connsiteY5" fmla="*/ 32859 h 3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52" h="32858">
                    <a:moveTo>
                      <a:pt x="0" y="32763"/>
                    </a:moveTo>
                    <a:cubicBezTo>
                      <a:pt x="3715" y="18761"/>
                      <a:pt x="13145" y="9427"/>
                      <a:pt x="25051" y="2188"/>
                    </a:cubicBezTo>
                    <a:cubicBezTo>
                      <a:pt x="27908" y="-193"/>
                      <a:pt x="31052" y="-670"/>
                      <a:pt x="34480" y="950"/>
                    </a:cubicBezTo>
                    <a:cubicBezTo>
                      <a:pt x="35338" y="2474"/>
                      <a:pt x="36195" y="3998"/>
                      <a:pt x="37052" y="5522"/>
                    </a:cubicBezTo>
                    <a:cubicBezTo>
                      <a:pt x="27908" y="14570"/>
                      <a:pt x="18860" y="23619"/>
                      <a:pt x="9716" y="32668"/>
                    </a:cubicBezTo>
                    <a:cubicBezTo>
                      <a:pt x="6477" y="32668"/>
                      <a:pt x="3239" y="32763"/>
                      <a:pt x="0" y="32859"/>
                    </a:cubicBezTo>
                    <a:close/>
                  </a:path>
                </a:pathLst>
              </a:custGeom>
              <a:solidFill>
                <a:srgbClr val="4F411C"/>
              </a:solidFill>
              <a:ln w="9525"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81E1B93A-1FA4-2A07-9AD4-04A31513065C}"/>
                  </a:ext>
                </a:extLst>
              </p:cNvPr>
              <p:cNvSpPr/>
              <p:nvPr/>
            </p:nvSpPr>
            <p:spPr>
              <a:xfrm>
                <a:off x="10391870" y="3836860"/>
                <a:ext cx="26669" cy="29622"/>
              </a:xfrm>
              <a:custGeom>
                <a:avLst/>
                <a:gdLst>
                  <a:gd name="connsiteX0" fmla="*/ 0 w 26669"/>
                  <a:gd name="connsiteY0" fmla="*/ 20383 h 29622"/>
                  <a:gd name="connsiteX1" fmla="*/ 14954 w 26669"/>
                  <a:gd name="connsiteY1" fmla="*/ 0 h 29622"/>
                  <a:gd name="connsiteX2" fmla="*/ 26670 w 26669"/>
                  <a:gd name="connsiteY2" fmla="*/ 29432 h 29622"/>
                  <a:gd name="connsiteX3" fmla="*/ 10001 w 26669"/>
                  <a:gd name="connsiteY3" fmla="*/ 29623 h 29622"/>
                  <a:gd name="connsiteX4" fmla="*/ 95 w 26669"/>
                  <a:gd name="connsiteY4" fmla="*/ 20383 h 2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9" h="29622">
                    <a:moveTo>
                      <a:pt x="0" y="20383"/>
                    </a:moveTo>
                    <a:cubicBezTo>
                      <a:pt x="11525" y="18383"/>
                      <a:pt x="17145" y="12001"/>
                      <a:pt x="14954" y="0"/>
                    </a:cubicBezTo>
                    <a:cubicBezTo>
                      <a:pt x="29051" y="5715"/>
                      <a:pt x="26289" y="18193"/>
                      <a:pt x="26670" y="29432"/>
                    </a:cubicBezTo>
                    <a:cubicBezTo>
                      <a:pt x="21145" y="29432"/>
                      <a:pt x="15526" y="29527"/>
                      <a:pt x="10001" y="29623"/>
                    </a:cubicBezTo>
                    <a:cubicBezTo>
                      <a:pt x="6668" y="26575"/>
                      <a:pt x="3334" y="23527"/>
                      <a:pt x="95" y="20383"/>
                    </a:cubicBezTo>
                    <a:close/>
                  </a:path>
                </a:pathLst>
              </a:custGeom>
              <a:solidFill>
                <a:srgbClr val="795E1D"/>
              </a:solidFill>
              <a:ln w="9525"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04542BB4-9236-D65F-ED33-28605AB9567A}"/>
                  </a:ext>
                </a:extLst>
              </p:cNvPr>
              <p:cNvSpPr/>
              <p:nvPr/>
            </p:nvSpPr>
            <p:spPr>
              <a:xfrm>
                <a:off x="10217753" y="4296272"/>
                <a:ext cx="135350" cy="156283"/>
              </a:xfrm>
              <a:custGeom>
                <a:avLst/>
                <a:gdLst>
                  <a:gd name="connsiteX0" fmla="*/ 667 w 135350"/>
                  <a:gd name="connsiteY0" fmla="*/ 53794 h 156283"/>
                  <a:gd name="connsiteX1" fmla="*/ 50578 w 135350"/>
                  <a:gd name="connsiteY1" fmla="*/ 10456 h 156283"/>
                  <a:gd name="connsiteX2" fmla="*/ 94774 w 135350"/>
                  <a:gd name="connsiteY2" fmla="*/ 21124 h 156283"/>
                  <a:gd name="connsiteX3" fmla="*/ 51149 w 135350"/>
                  <a:gd name="connsiteY3" fmla="*/ 33792 h 156283"/>
                  <a:gd name="connsiteX4" fmla="*/ 58770 w 135350"/>
                  <a:gd name="connsiteY4" fmla="*/ 54080 h 156283"/>
                  <a:gd name="connsiteX5" fmla="*/ 85725 w 135350"/>
                  <a:gd name="connsiteY5" fmla="*/ 52937 h 156283"/>
                  <a:gd name="connsiteX6" fmla="*/ 99917 w 135350"/>
                  <a:gd name="connsiteY6" fmla="*/ 45127 h 156283"/>
                  <a:gd name="connsiteX7" fmla="*/ 119253 w 135350"/>
                  <a:gd name="connsiteY7" fmla="*/ 70749 h 156283"/>
                  <a:gd name="connsiteX8" fmla="*/ 102394 w 135350"/>
                  <a:gd name="connsiteY8" fmla="*/ 74749 h 156283"/>
                  <a:gd name="connsiteX9" fmla="*/ 96584 w 135350"/>
                  <a:gd name="connsiteY9" fmla="*/ 98276 h 156283"/>
                  <a:gd name="connsiteX10" fmla="*/ 135350 w 135350"/>
                  <a:gd name="connsiteY10" fmla="*/ 126470 h 156283"/>
                  <a:gd name="connsiteX11" fmla="*/ 102680 w 135350"/>
                  <a:gd name="connsiteY11" fmla="*/ 156283 h 156283"/>
                  <a:gd name="connsiteX12" fmla="*/ 0 w 135350"/>
                  <a:gd name="connsiteY12" fmla="*/ 53128 h 156283"/>
                  <a:gd name="connsiteX13" fmla="*/ 571 w 135350"/>
                  <a:gd name="connsiteY13" fmla="*/ 53794 h 15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350" h="156283">
                    <a:moveTo>
                      <a:pt x="667" y="53794"/>
                    </a:moveTo>
                    <a:cubicBezTo>
                      <a:pt x="17336" y="39412"/>
                      <a:pt x="34671" y="25600"/>
                      <a:pt x="50578" y="10456"/>
                    </a:cubicBezTo>
                    <a:cubicBezTo>
                      <a:pt x="70771" y="-8785"/>
                      <a:pt x="82487" y="740"/>
                      <a:pt x="94774" y="21124"/>
                    </a:cubicBezTo>
                    <a:cubicBezTo>
                      <a:pt x="79058" y="26743"/>
                      <a:pt x="60103" y="15028"/>
                      <a:pt x="51149" y="33792"/>
                    </a:cubicBezTo>
                    <a:cubicBezTo>
                      <a:pt x="46768" y="42936"/>
                      <a:pt x="53721" y="48556"/>
                      <a:pt x="58770" y="54080"/>
                    </a:cubicBezTo>
                    <a:cubicBezTo>
                      <a:pt x="68009" y="64177"/>
                      <a:pt x="78677" y="73035"/>
                      <a:pt x="85725" y="52937"/>
                    </a:cubicBezTo>
                    <a:cubicBezTo>
                      <a:pt x="88773" y="44174"/>
                      <a:pt x="90678" y="36935"/>
                      <a:pt x="99917" y="45127"/>
                    </a:cubicBezTo>
                    <a:cubicBezTo>
                      <a:pt x="107918" y="52270"/>
                      <a:pt x="118396" y="61605"/>
                      <a:pt x="119253" y="70749"/>
                    </a:cubicBezTo>
                    <a:cubicBezTo>
                      <a:pt x="120587" y="84751"/>
                      <a:pt x="108299" y="72844"/>
                      <a:pt x="102394" y="74749"/>
                    </a:cubicBezTo>
                    <a:cubicBezTo>
                      <a:pt x="87059" y="79702"/>
                      <a:pt x="86678" y="86656"/>
                      <a:pt x="96584" y="98276"/>
                    </a:cubicBezTo>
                    <a:cubicBezTo>
                      <a:pt x="106680" y="110087"/>
                      <a:pt x="118491" y="118945"/>
                      <a:pt x="135350" y="126470"/>
                    </a:cubicBezTo>
                    <a:cubicBezTo>
                      <a:pt x="123349" y="137424"/>
                      <a:pt x="113062" y="146758"/>
                      <a:pt x="102680" y="156283"/>
                    </a:cubicBezTo>
                    <a:cubicBezTo>
                      <a:pt x="74772" y="114183"/>
                      <a:pt x="57150" y="63986"/>
                      <a:pt x="0" y="53128"/>
                    </a:cubicBezTo>
                    <a:cubicBezTo>
                      <a:pt x="0" y="53128"/>
                      <a:pt x="571" y="53794"/>
                      <a:pt x="571" y="53794"/>
                    </a:cubicBezTo>
                    <a:close/>
                  </a:path>
                </a:pathLst>
              </a:custGeom>
              <a:solidFill>
                <a:srgbClr val="292418"/>
              </a:solidFill>
              <a:ln w="9525"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657E43AF-B661-C8C9-13F7-600722DB23B0}"/>
                  </a:ext>
                </a:extLst>
              </p:cNvPr>
              <p:cNvSpPr/>
              <p:nvPr/>
            </p:nvSpPr>
            <p:spPr>
              <a:xfrm>
                <a:off x="10373073" y="4374414"/>
                <a:ext cx="32513" cy="21232"/>
              </a:xfrm>
              <a:custGeom>
                <a:avLst/>
                <a:gdLst>
                  <a:gd name="connsiteX0" fmla="*/ 32513 w 32513"/>
                  <a:gd name="connsiteY0" fmla="*/ 10610 h 21232"/>
                  <a:gd name="connsiteX1" fmla="*/ 9558 w 32513"/>
                  <a:gd name="connsiteY1" fmla="*/ 20992 h 21232"/>
                  <a:gd name="connsiteX2" fmla="*/ 2128 w 32513"/>
                  <a:gd name="connsiteY2" fmla="*/ 9943 h 21232"/>
                  <a:gd name="connsiteX3" fmla="*/ 22035 w 32513"/>
                  <a:gd name="connsiteY3" fmla="*/ 37 h 21232"/>
                  <a:gd name="connsiteX4" fmla="*/ 32513 w 32513"/>
                  <a:gd name="connsiteY4" fmla="*/ 10610 h 2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3" h="21232">
                    <a:moveTo>
                      <a:pt x="32513" y="10610"/>
                    </a:moveTo>
                    <a:cubicBezTo>
                      <a:pt x="23560" y="14801"/>
                      <a:pt x="16892" y="19563"/>
                      <a:pt x="9558" y="20992"/>
                    </a:cubicBezTo>
                    <a:cubicBezTo>
                      <a:pt x="1366" y="22611"/>
                      <a:pt x="-2825" y="15753"/>
                      <a:pt x="2128" y="9943"/>
                    </a:cubicBezTo>
                    <a:cubicBezTo>
                      <a:pt x="6605" y="4704"/>
                      <a:pt x="14891" y="2037"/>
                      <a:pt x="22035" y="37"/>
                    </a:cubicBezTo>
                    <a:cubicBezTo>
                      <a:pt x="23940" y="-535"/>
                      <a:pt x="27751" y="5657"/>
                      <a:pt x="32513" y="10610"/>
                    </a:cubicBezTo>
                    <a:close/>
                  </a:path>
                </a:pathLst>
              </a:custGeom>
              <a:solidFill>
                <a:srgbClr val="82661C"/>
              </a:solidFill>
              <a:ln w="9525"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4CAA6287-9220-3643-05F4-708459B4993B}"/>
                  </a:ext>
                </a:extLst>
              </p:cNvPr>
              <p:cNvSpPr/>
              <p:nvPr/>
            </p:nvSpPr>
            <p:spPr>
              <a:xfrm>
                <a:off x="10121455" y="4245747"/>
                <a:ext cx="70485" cy="60314"/>
              </a:xfrm>
              <a:custGeom>
                <a:avLst/>
                <a:gdLst>
                  <a:gd name="connsiteX0" fmla="*/ 40672 w 70485"/>
                  <a:gd name="connsiteY0" fmla="*/ 60314 h 60314"/>
                  <a:gd name="connsiteX1" fmla="*/ 38576 w 70485"/>
                  <a:gd name="connsiteY1" fmla="*/ 46217 h 60314"/>
                  <a:gd name="connsiteX2" fmla="*/ 0 w 70485"/>
                  <a:gd name="connsiteY2" fmla="*/ 1164 h 60314"/>
                  <a:gd name="connsiteX3" fmla="*/ 13907 w 70485"/>
                  <a:gd name="connsiteY3" fmla="*/ 116 h 60314"/>
                  <a:gd name="connsiteX4" fmla="*/ 64770 w 70485"/>
                  <a:gd name="connsiteY4" fmla="*/ 29930 h 60314"/>
                  <a:gd name="connsiteX5" fmla="*/ 70485 w 70485"/>
                  <a:gd name="connsiteY5" fmla="*/ 40502 h 60314"/>
                  <a:gd name="connsiteX6" fmla="*/ 40672 w 70485"/>
                  <a:gd name="connsiteY6" fmla="*/ 60314 h 6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 h="60314">
                    <a:moveTo>
                      <a:pt x="40672" y="60314"/>
                    </a:moveTo>
                    <a:cubicBezTo>
                      <a:pt x="40005" y="55647"/>
                      <a:pt x="39338" y="50885"/>
                      <a:pt x="38576" y="46217"/>
                    </a:cubicBezTo>
                    <a:cubicBezTo>
                      <a:pt x="18479" y="37454"/>
                      <a:pt x="762" y="26501"/>
                      <a:pt x="0" y="1164"/>
                    </a:cubicBezTo>
                    <a:cubicBezTo>
                      <a:pt x="4667" y="783"/>
                      <a:pt x="9240" y="497"/>
                      <a:pt x="13907" y="116"/>
                    </a:cubicBezTo>
                    <a:cubicBezTo>
                      <a:pt x="37815" y="-1789"/>
                      <a:pt x="47625" y="20214"/>
                      <a:pt x="64770" y="29930"/>
                    </a:cubicBezTo>
                    <a:cubicBezTo>
                      <a:pt x="67913" y="32787"/>
                      <a:pt x="69723" y="36407"/>
                      <a:pt x="70485" y="40502"/>
                    </a:cubicBezTo>
                    <a:cubicBezTo>
                      <a:pt x="63627" y="51742"/>
                      <a:pt x="52768" y="56885"/>
                      <a:pt x="40672" y="60314"/>
                    </a:cubicBezTo>
                    <a:close/>
                  </a:path>
                </a:pathLst>
              </a:custGeom>
              <a:solidFill>
                <a:srgbClr val="41361A"/>
              </a:solidFill>
              <a:ln w="9525"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EA4C4476-4A30-B450-8733-1090326BB755}"/>
                  </a:ext>
                </a:extLst>
              </p:cNvPr>
              <p:cNvSpPr/>
              <p:nvPr/>
            </p:nvSpPr>
            <p:spPr>
              <a:xfrm>
                <a:off x="10188130" y="4251347"/>
                <a:ext cx="41243" cy="34806"/>
              </a:xfrm>
              <a:custGeom>
                <a:avLst/>
                <a:gdLst>
                  <a:gd name="connsiteX0" fmla="*/ 41243 w 41243"/>
                  <a:gd name="connsiteY0" fmla="*/ 6994 h 34806"/>
                  <a:gd name="connsiteX1" fmla="*/ 3810 w 41243"/>
                  <a:gd name="connsiteY1" fmla="*/ 34807 h 34806"/>
                  <a:gd name="connsiteX2" fmla="*/ 0 w 41243"/>
                  <a:gd name="connsiteY2" fmla="*/ 30044 h 34806"/>
                  <a:gd name="connsiteX3" fmla="*/ 39719 w 41243"/>
                  <a:gd name="connsiteY3" fmla="*/ 3565 h 34806"/>
                  <a:gd name="connsiteX4" fmla="*/ 41148 w 41243"/>
                  <a:gd name="connsiteY4" fmla="*/ 6994 h 3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3" h="34806">
                    <a:moveTo>
                      <a:pt x="41243" y="6994"/>
                    </a:moveTo>
                    <a:cubicBezTo>
                      <a:pt x="31623" y="20138"/>
                      <a:pt x="19717" y="30140"/>
                      <a:pt x="3810" y="34807"/>
                    </a:cubicBezTo>
                    <a:cubicBezTo>
                      <a:pt x="2572" y="33188"/>
                      <a:pt x="1334" y="31568"/>
                      <a:pt x="0" y="30044"/>
                    </a:cubicBezTo>
                    <a:cubicBezTo>
                      <a:pt x="4000" y="7470"/>
                      <a:pt x="13525" y="-7103"/>
                      <a:pt x="39719" y="3565"/>
                    </a:cubicBezTo>
                    <a:lnTo>
                      <a:pt x="41148" y="6994"/>
                    </a:lnTo>
                    <a:close/>
                  </a:path>
                </a:pathLst>
              </a:custGeom>
              <a:solidFill>
                <a:srgbClr val="41361A"/>
              </a:solidFill>
              <a:ln w="9525" cap="flat">
                <a:noFill/>
                <a:prstDash val="solid"/>
                <a:miter/>
              </a:ln>
            </p:spPr>
            <p:txBody>
              <a:bodyPr rtlCol="0" anchor="ctr"/>
              <a:lstStyle/>
              <a:p>
                <a:endParaRPr lang="en-IN"/>
              </a:p>
            </p:txBody>
          </p:sp>
          <p:sp>
            <p:nvSpPr>
              <p:cNvPr id="647" name="Freeform: Shape 646">
                <a:extLst>
                  <a:ext uri="{FF2B5EF4-FFF2-40B4-BE49-F238E27FC236}">
                    <a16:creationId xmlns:a16="http://schemas.microsoft.com/office/drawing/2014/main" id="{208B76AC-1501-EC73-6BB3-95B9778E575E}"/>
                  </a:ext>
                </a:extLst>
              </p:cNvPr>
              <p:cNvSpPr/>
              <p:nvPr/>
            </p:nvSpPr>
            <p:spPr>
              <a:xfrm>
                <a:off x="10135457" y="4186237"/>
                <a:ext cx="92487" cy="95599"/>
              </a:xfrm>
              <a:custGeom>
                <a:avLst/>
                <a:gdLst>
                  <a:gd name="connsiteX0" fmla="*/ 92487 w 92487"/>
                  <a:gd name="connsiteY0" fmla="*/ 68675 h 95599"/>
                  <a:gd name="connsiteX1" fmla="*/ 52768 w 92487"/>
                  <a:gd name="connsiteY1" fmla="*/ 95155 h 95599"/>
                  <a:gd name="connsiteX2" fmla="*/ 0 w 92487"/>
                  <a:gd name="connsiteY2" fmla="*/ 59531 h 95599"/>
                  <a:gd name="connsiteX3" fmla="*/ 63912 w 92487"/>
                  <a:gd name="connsiteY3" fmla="*/ 0 h 95599"/>
                  <a:gd name="connsiteX4" fmla="*/ 92487 w 92487"/>
                  <a:gd name="connsiteY4" fmla="*/ 68675 h 95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7" h="95599">
                    <a:moveTo>
                      <a:pt x="92487" y="68675"/>
                    </a:moveTo>
                    <a:cubicBezTo>
                      <a:pt x="75056" y="71247"/>
                      <a:pt x="63150" y="82105"/>
                      <a:pt x="52768" y="95155"/>
                    </a:cubicBezTo>
                    <a:cubicBezTo>
                      <a:pt x="24003" y="99822"/>
                      <a:pt x="20955" y="66389"/>
                      <a:pt x="0" y="59531"/>
                    </a:cubicBezTo>
                    <a:cubicBezTo>
                      <a:pt x="21336" y="39719"/>
                      <a:pt x="42576" y="19812"/>
                      <a:pt x="63912" y="0"/>
                    </a:cubicBezTo>
                    <a:cubicBezTo>
                      <a:pt x="73437" y="22860"/>
                      <a:pt x="82962" y="45720"/>
                      <a:pt x="92487" y="68675"/>
                    </a:cubicBezTo>
                    <a:close/>
                  </a:path>
                </a:pathLst>
              </a:custGeom>
              <a:solidFill>
                <a:srgbClr val="CF9A37"/>
              </a:solidFill>
              <a:ln w="9525" cap="flat">
                <a:noFill/>
                <a:prstDash val="solid"/>
                <a:miter/>
              </a:ln>
            </p:spPr>
            <p:txBody>
              <a:bodyPr rtlCol="0" anchor="ctr"/>
              <a:lstStyle/>
              <a:p>
                <a:endParaRPr lang="en-IN"/>
              </a:p>
            </p:txBody>
          </p:sp>
          <p:sp>
            <p:nvSpPr>
              <p:cNvPr id="648" name="Freeform: Shape 647">
                <a:extLst>
                  <a:ext uri="{FF2B5EF4-FFF2-40B4-BE49-F238E27FC236}">
                    <a16:creationId xmlns:a16="http://schemas.microsoft.com/office/drawing/2014/main" id="{EFA92E40-9404-15E7-7384-43965D7D7FF1}"/>
                  </a:ext>
                </a:extLst>
              </p:cNvPr>
              <p:cNvSpPr/>
              <p:nvPr/>
            </p:nvSpPr>
            <p:spPr>
              <a:xfrm>
                <a:off x="10303001" y="3742753"/>
                <a:ext cx="20955" cy="92604"/>
              </a:xfrm>
              <a:custGeom>
                <a:avLst/>
                <a:gdLst>
                  <a:gd name="connsiteX0" fmla="*/ 20955 w 20955"/>
                  <a:gd name="connsiteY0" fmla="*/ 29718 h 92604"/>
                  <a:gd name="connsiteX1" fmla="*/ 8287 w 20955"/>
                  <a:gd name="connsiteY1" fmla="*/ 90773 h 92604"/>
                  <a:gd name="connsiteX2" fmla="*/ 4572 w 20955"/>
                  <a:gd name="connsiteY2" fmla="*/ 92583 h 92604"/>
                  <a:gd name="connsiteX3" fmla="*/ 0 w 20955"/>
                  <a:gd name="connsiteY3" fmla="*/ 85058 h 92604"/>
                  <a:gd name="connsiteX4" fmla="*/ 1714 w 20955"/>
                  <a:gd name="connsiteY4" fmla="*/ 0 h 92604"/>
                  <a:gd name="connsiteX5" fmla="*/ 20860 w 20955"/>
                  <a:gd name="connsiteY5" fmla="*/ 29813 h 9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 h="92604">
                    <a:moveTo>
                      <a:pt x="20955" y="29718"/>
                    </a:moveTo>
                    <a:cubicBezTo>
                      <a:pt x="16764" y="50101"/>
                      <a:pt x="12668" y="70390"/>
                      <a:pt x="8287" y="90773"/>
                    </a:cubicBezTo>
                    <a:cubicBezTo>
                      <a:pt x="8097" y="91630"/>
                      <a:pt x="4763" y="92773"/>
                      <a:pt x="4572" y="92583"/>
                    </a:cubicBezTo>
                    <a:cubicBezTo>
                      <a:pt x="2857" y="90202"/>
                      <a:pt x="1429" y="87630"/>
                      <a:pt x="0" y="85058"/>
                    </a:cubicBezTo>
                    <a:cubicBezTo>
                      <a:pt x="571" y="56674"/>
                      <a:pt x="1143" y="28384"/>
                      <a:pt x="1714" y="0"/>
                    </a:cubicBezTo>
                    <a:cubicBezTo>
                      <a:pt x="8097" y="9906"/>
                      <a:pt x="14478" y="19812"/>
                      <a:pt x="20860" y="29813"/>
                    </a:cubicBezTo>
                    <a:close/>
                  </a:path>
                </a:pathLst>
              </a:custGeom>
              <a:solidFill>
                <a:srgbClr val="041A25"/>
              </a:solidFill>
              <a:ln w="9525" cap="flat">
                <a:noFill/>
                <a:prstDash val="solid"/>
                <a:miter/>
              </a:ln>
            </p:spPr>
            <p:txBody>
              <a:bodyPr rtlCol="0" anchor="ctr"/>
              <a:lstStyle/>
              <a:p>
                <a:endParaRPr lang="en-IN"/>
              </a:p>
            </p:txBody>
          </p:sp>
          <p:sp>
            <p:nvSpPr>
              <p:cNvPr id="649" name="Freeform: Shape 648">
                <a:extLst>
                  <a:ext uri="{FF2B5EF4-FFF2-40B4-BE49-F238E27FC236}">
                    <a16:creationId xmlns:a16="http://schemas.microsoft.com/office/drawing/2014/main" id="{6BCC8358-D2F5-CF5B-0317-0CBA58502574}"/>
                  </a:ext>
                </a:extLst>
              </p:cNvPr>
              <p:cNvSpPr/>
              <p:nvPr/>
            </p:nvSpPr>
            <p:spPr>
              <a:xfrm>
                <a:off x="10133457" y="3961177"/>
                <a:ext cx="47434" cy="18873"/>
              </a:xfrm>
              <a:custGeom>
                <a:avLst/>
                <a:gdLst>
                  <a:gd name="connsiteX0" fmla="*/ 0 w 47434"/>
                  <a:gd name="connsiteY0" fmla="*/ 8747 h 18873"/>
                  <a:gd name="connsiteX1" fmla="*/ 47434 w 47434"/>
                  <a:gd name="connsiteY1" fmla="*/ 9414 h 18873"/>
                  <a:gd name="connsiteX2" fmla="*/ 0 w 47434"/>
                  <a:gd name="connsiteY2" fmla="*/ 8747 h 18873"/>
                </a:gdLst>
                <a:ahLst/>
                <a:cxnLst>
                  <a:cxn ang="0">
                    <a:pos x="connsiteX0" y="connsiteY0"/>
                  </a:cxn>
                  <a:cxn ang="0">
                    <a:pos x="connsiteX1" y="connsiteY1"/>
                  </a:cxn>
                  <a:cxn ang="0">
                    <a:pos x="connsiteX2" y="connsiteY2"/>
                  </a:cxn>
                </a:cxnLst>
                <a:rect l="l" t="t" r="r" b="b"/>
                <a:pathLst>
                  <a:path w="47434" h="18873">
                    <a:moveTo>
                      <a:pt x="0" y="8747"/>
                    </a:moveTo>
                    <a:cubicBezTo>
                      <a:pt x="16097" y="-12208"/>
                      <a:pt x="31623" y="11319"/>
                      <a:pt x="47434" y="9414"/>
                    </a:cubicBezTo>
                    <a:cubicBezTo>
                      <a:pt x="31337" y="30369"/>
                      <a:pt x="15811" y="10176"/>
                      <a:pt x="0" y="8747"/>
                    </a:cubicBezTo>
                    <a:close/>
                  </a:path>
                </a:pathLst>
              </a:custGeom>
              <a:solidFill>
                <a:srgbClr val="878775"/>
              </a:solidFill>
              <a:ln w="9525" cap="flat">
                <a:noFill/>
                <a:prstDash val="solid"/>
                <a:miter/>
              </a:ln>
            </p:spPr>
            <p:txBody>
              <a:bodyPr rtlCol="0" anchor="ctr"/>
              <a:lstStyle/>
              <a:p>
                <a:endParaRPr lang="en-IN"/>
              </a:p>
            </p:txBody>
          </p:sp>
          <p:sp>
            <p:nvSpPr>
              <p:cNvPr id="650" name="Freeform: Shape 649">
                <a:extLst>
                  <a:ext uri="{FF2B5EF4-FFF2-40B4-BE49-F238E27FC236}">
                    <a16:creationId xmlns:a16="http://schemas.microsoft.com/office/drawing/2014/main" id="{B5A6DCAF-F211-E9A0-9D86-D5F5AC4C460D}"/>
                  </a:ext>
                </a:extLst>
              </p:cNvPr>
              <p:cNvSpPr/>
              <p:nvPr/>
            </p:nvSpPr>
            <p:spPr>
              <a:xfrm>
                <a:off x="9409697" y="3303888"/>
                <a:ext cx="163657" cy="269448"/>
              </a:xfrm>
              <a:custGeom>
                <a:avLst/>
                <a:gdLst>
                  <a:gd name="connsiteX0" fmla="*/ 144164 w 163657"/>
                  <a:gd name="connsiteY0" fmla="*/ 143780 h 269448"/>
                  <a:gd name="connsiteX1" fmla="*/ 162070 w 163657"/>
                  <a:gd name="connsiteY1" fmla="*/ 231410 h 269448"/>
                  <a:gd name="connsiteX2" fmla="*/ 133210 w 163657"/>
                  <a:gd name="connsiteY2" fmla="*/ 257509 h 269448"/>
                  <a:gd name="connsiteX3" fmla="*/ 112159 w 163657"/>
                  <a:gd name="connsiteY3" fmla="*/ 266748 h 269448"/>
                  <a:gd name="connsiteX4" fmla="*/ 114636 w 163657"/>
                  <a:gd name="connsiteY4" fmla="*/ 258080 h 269448"/>
                  <a:gd name="connsiteX5" fmla="*/ 33578 w 163657"/>
                  <a:gd name="connsiteY5" fmla="*/ 119396 h 269448"/>
                  <a:gd name="connsiteX6" fmla="*/ 20529 w 163657"/>
                  <a:gd name="connsiteY6" fmla="*/ 115491 h 269448"/>
                  <a:gd name="connsiteX7" fmla="*/ 4432 w 163657"/>
                  <a:gd name="connsiteY7" fmla="*/ 24146 h 269448"/>
                  <a:gd name="connsiteX8" fmla="*/ 46342 w 163657"/>
                  <a:gd name="connsiteY8" fmla="*/ 22337 h 269448"/>
                  <a:gd name="connsiteX9" fmla="*/ 65201 w 163657"/>
                  <a:gd name="connsiteY9" fmla="*/ 42244 h 269448"/>
                  <a:gd name="connsiteX10" fmla="*/ 106254 w 163657"/>
                  <a:gd name="connsiteY10" fmla="*/ 71771 h 269448"/>
                  <a:gd name="connsiteX11" fmla="*/ 146164 w 163657"/>
                  <a:gd name="connsiteY11" fmla="*/ 124349 h 269448"/>
                  <a:gd name="connsiteX12" fmla="*/ 144259 w 163657"/>
                  <a:gd name="connsiteY12" fmla="*/ 143780 h 26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657" h="269448">
                    <a:moveTo>
                      <a:pt x="144164" y="143780"/>
                    </a:moveTo>
                    <a:cubicBezTo>
                      <a:pt x="173215" y="168355"/>
                      <a:pt x="160833" y="201121"/>
                      <a:pt x="162070" y="231410"/>
                    </a:cubicBezTo>
                    <a:cubicBezTo>
                      <a:pt x="162928" y="252842"/>
                      <a:pt x="150926" y="257794"/>
                      <a:pt x="133210" y="257509"/>
                    </a:cubicBezTo>
                    <a:cubicBezTo>
                      <a:pt x="129114" y="267224"/>
                      <a:pt x="123399" y="273225"/>
                      <a:pt x="112159" y="266748"/>
                    </a:cubicBezTo>
                    <a:cubicBezTo>
                      <a:pt x="113017" y="263795"/>
                      <a:pt x="115493" y="258842"/>
                      <a:pt x="114636" y="258080"/>
                    </a:cubicBezTo>
                    <a:cubicBezTo>
                      <a:pt x="69488" y="222362"/>
                      <a:pt x="49199" y="172260"/>
                      <a:pt x="33578" y="119396"/>
                    </a:cubicBezTo>
                    <a:cubicBezTo>
                      <a:pt x="32911" y="117015"/>
                      <a:pt x="25006" y="116729"/>
                      <a:pt x="20529" y="115491"/>
                    </a:cubicBezTo>
                    <a:cubicBezTo>
                      <a:pt x="-3188" y="88345"/>
                      <a:pt x="-2998" y="54626"/>
                      <a:pt x="4432" y="24146"/>
                    </a:cubicBezTo>
                    <a:cubicBezTo>
                      <a:pt x="11957" y="-6619"/>
                      <a:pt x="30816" y="-8810"/>
                      <a:pt x="46342" y="22337"/>
                    </a:cubicBezTo>
                    <a:cubicBezTo>
                      <a:pt x="52628" y="29004"/>
                      <a:pt x="58915" y="35576"/>
                      <a:pt x="65201" y="42244"/>
                    </a:cubicBezTo>
                    <a:cubicBezTo>
                      <a:pt x="76251" y="55674"/>
                      <a:pt x="90157" y="65294"/>
                      <a:pt x="106254" y="71771"/>
                    </a:cubicBezTo>
                    <a:cubicBezTo>
                      <a:pt x="130162" y="81392"/>
                      <a:pt x="143306" y="98918"/>
                      <a:pt x="146164" y="124349"/>
                    </a:cubicBezTo>
                    <a:cubicBezTo>
                      <a:pt x="148069" y="131112"/>
                      <a:pt x="147973" y="137589"/>
                      <a:pt x="144259" y="143780"/>
                    </a:cubicBezTo>
                    <a:close/>
                  </a:path>
                </a:pathLst>
              </a:custGeom>
              <a:solidFill>
                <a:srgbClr val="051B27"/>
              </a:solidFill>
              <a:ln w="9525" cap="flat">
                <a:noFill/>
                <a:prstDash val="solid"/>
                <a:miter/>
              </a:ln>
            </p:spPr>
            <p:txBody>
              <a:bodyPr rtlCol="0" anchor="ctr"/>
              <a:lstStyle/>
              <a:p>
                <a:endParaRPr lang="en-IN"/>
              </a:p>
            </p:txBody>
          </p:sp>
          <p:sp>
            <p:nvSpPr>
              <p:cNvPr id="651" name="Freeform: Shape 650">
                <a:extLst>
                  <a:ext uri="{FF2B5EF4-FFF2-40B4-BE49-F238E27FC236}">
                    <a16:creationId xmlns:a16="http://schemas.microsoft.com/office/drawing/2014/main" id="{9F472C53-0785-9721-E02F-D45F5FEDDC50}"/>
                  </a:ext>
                </a:extLst>
              </p:cNvPr>
              <p:cNvSpPr/>
              <p:nvPr/>
            </p:nvSpPr>
            <p:spPr>
              <a:xfrm>
                <a:off x="9627246" y="2871405"/>
                <a:ext cx="83396" cy="196977"/>
              </a:xfrm>
              <a:custGeom>
                <a:avLst/>
                <a:gdLst>
                  <a:gd name="connsiteX0" fmla="*/ 41200 w 83396"/>
                  <a:gd name="connsiteY0" fmla="*/ 8287 h 196977"/>
                  <a:gd name="connsiteX1" fmla="*/ 58821 w 83396"/>
                  <a:gd name="connsiteY1" fmla="*/ 0 h 196977"/>
                  <a:gd name="connsiteX2" fmla="*/ 83396 w 83396"/>
                  <a:gd name="connsiteY2" fmla="*/ 27051 h 196977"/>
                  <a:gd name="connsiteX3" fmla="*/ 78920 w 83396"/>
                  <a:gd name="connsiteY3" fmla="*/ 49911 h 196977"/>
                  <a:gd name="connsiteX4" fmla="*/ 29009 w 83396"/>
                  <a:gd name="connsiteY4" fmla="*/ 82201 h 196977"/>
                  <a:gd name="connsiteX5" fmla="*/ 48630 w 83396"/>
                  <a:gd name="connsiteY5" fmla="*/ 196977 h 196977"/>
                  <a:gd name="connsiteX6" fmla="*/ 719 w 83396"/>
                  <a:gd name="connsiteY6" fmla="*/ 121158 h 196977"/>
                  <a:gd name="connsiteX7" fmla="*/ 20721 w 83396"/>
                  <a:gd name="connsiteY7" fmla="*/ 32480 h 196977"/>
                  <a:gd name="connsiteX8" fmla="*/ 41105 w 83396"/>
                  <a:gd name="connsiteY8" fmla="*/ 8287 h 19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96" h="196977">
                    <a:moveTo>
                      <a:pt x="41200" y="8287"/>
                    </a:moveTo>
                    <a:cubicBezTo>
                      <a:pt x="47106" y="5525"/>
                      <a:pt x="52916" y="2762"/>
                      <a:pt x="58821" y="0"/>
                    </a:cubicBezTo>
                    <a:cubicBezTo>
                      <a:pt x="64155" y="11621"/>
                      <a:pt x="69013" y="23717"/>
                      <a:pt x="83396" y="27051"/>
                    </a:cubicBezTo>
                    <a:cubicBezTo>
                      <a:pt x="81777" y="34671"/>
                      <a:pt x="78443" y="42481"/>
                      <a:pt x="78920" y="49911"/>
                    </a:cubicBezTo>
                    <a:cubicBezTo>
                      <a:pt x="81110" y="83058"/>
                      <a:pt x="70823" y="99536"/>
                      <a:pt x="29009" y="82201"/>
                    </a:cubicBezTo>
                    <a:cubicBezTo>
                      <a:pt x="66918" y="119444"/>
                      <a:pt x="83872" y="155067"/>
                      <a:pt x="48630" y="196977"/>
                    </a:cubicBezTo>
                    <a:cubicBezTo>
                      <a:pt x="29389" y="173736"/>
                      <a:pt x="5672" y="153352"/>
                      <a:pt x="719" y="121158"/>
                    </a:cubicBezTo>
                    <a:cubicBezTo>
                      <a:pt x="-3663" y="89154"/>
                      <a:pt x="13101" y="61817"/>
                      <a:pt x="20721" y="32480"/>
                    </a:cubicBezTo>
                    <a:cubicBezTo>
                      <a:pt x="27484" y="24384"/>
                      <a:pt x="34247" y="16383"/>
                      <a:pt x="41105" y="8287"/>
                    </a:cubicBezTo>
                    <a:close/>
                  </a:path>
                </a:pathLst>
              </a:custGeom>
              <a:solidFill>
                <a:srgbClr val="D8DBDD"/>
              </a:solidFill>
              <a:ln w="9525"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46C63422-E312-FA58-89C3-54F84CADAF0F}"/>
                  </a:ext>
                </a:extLst>
              </p:cNvPr>
              <p:cNvSpPr/>
              <p:nvPr/>
            </p:nvSpPr>
            <p:spPr>
              <a:xfrm>
                <a:off x="9800938" y="2990468"/>
                <a:ext cx="57987" cy="153923"/>
              </a:xfrm>
              <a:custGeom>
                <a:avLst/>
                <a:gdLst>
                  <a:gd name="connsiteX0" fmla="*/ 17622 w 57987"/>
                  <a:gd name="connsiteY0" fmla="*/ 153448 h 153923"/>
                  <a:gd name="connsiteX1" fmla="*/ 5715 w 57987"/>
                  <a:gd name="connsiteY1" fmla="*/ 153638 h 153923"/>
                  <a:gd name="connsiteX2" fmla="*/ 0 w 57987"/>
                  <a:gd name="connsiteY2" fmla="*/ 31623 h 153923"/>
                  <a:gd name="connsiteX3" fmla="*/ 45244 w 57987"/>
                  <a:gd name="connsiteY3" fmla="*/ 0 h 153923"/>
                  <a:gd name="connsiteX4" fmla="*/ 47435 w 57987"/>
                  <a:gd name="connsiteY4" fmla="*/ 153352 h 153923"/>
                  <a:gd name="connsiteX5" fmla="*/ 17622 w 57987"/>
                  <a:gd name="connsiteY5" fmla="*/ 153352 h 15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87" h="153923">
                    <a:moveTo>
                      <a:pt x="17622" y="153448"/>
                    </a:moveTo>
                    <a:cubicBezTo>
                      <a:pt x="13621" y="153448"/>
                      <a:pt x="9716" y="153543"/>
                      <a:pt x="5715" y="153638"/>
                    </a:cubicBezTo>
                    <a:cubicBezTo>
                      <a:pt x="3048" y="112967"/>
                      <a:pt x="18765" y="71533"/>
                      <a:pt x="0" y="31623"/>
                    </a:cubicBezTo>
                    <a:cubicBezTo>
                      <a:pt x="2953" y="3715"/>
                      <a:pt x="31147" y="11906"/>
                      <a:pt x="45244" y="0"/>
                    </a:cubicBezTo>
                    <a:cubicBezTo>
                      <a:pt x="63532" y="50864"/>
                      <a:pt x="60198" y="102108"/>
                      <a:pt x="47435" y="153352"/>
                    </a:cubicBezTo>
                    <a:cubicBezTo>
                      <a:pt x="37529" y="154115"/>
                      <a:pt x="27527" y="154115"/>
                      <a:pt x="17622" y="153352"/>
                    </a:cubicBezTo>
                    <a:close/>
                  </a:path>
                </a:pathLst>
              </a:custGeom>
              <a:solidFill>
                <a:srgbClr val="091821"/>
              </a:solidFill>
              <a:ln w="9525" cap="flat">
                <a:noFill/>
                <a:prstDash val="solid"/>
                <a:miter/>
              </a:ln>
            </p:spPr>
            <p:txBody>
              <a:bodyPr rtlCol="0" anchor="ctr"/>
              <a:lstStyle/>
              <a:p>
                <a:endParaRPr lang="en-IN"/>
              </a:p>
            </p:txBody>
          </p:sp>
          <p:sp>
            <p:nvSpPr>
              <p:cNvPr id="653" name="Freeform: Shape 652">
                <a:extLst>
                  <a:ext uri="{FF2B5EF4-FFF2-40B4-BE49-F238E27FC236}">
                    <a16:creationId xmlns:a16="http://schemas.microsoft.com/office/drawing/2014/main" id="{C295580F-8FE1-EE24-2066-6AF11CE14785}"/>
                  </a:ext>
                </a:extLst>
              </p:cNvPr>
              <p:cNvSpPr/>
              <p:nvPr/>
            </p:nvSpPr>
            <p:spPr>
              <a:xfrm>
                <a:off x="9398031" y="3575482"/>
                <a:ext cx="88342" cy="100976"/>
              </a:xfrm>
              <a:custGeom>
                <a:avLst/>
                <a:gdLst>
                  <a:gd name="connsiteX0" fmla="*/ 86963 w 88342"/>
                  <a:gd name="connsiteY0" fmla="*/ 7727 h 100976"/>
                  <a:gd name="connsiteX1" fmla="*/ 82963 w 88342"/>
                  <a:gd name="connsiteY1" fmla="*/ 9822 h 100976"/>
                  <a:gd name="connsiteX2" fmla="*/ 1810 w 88342"/>
                  <a:gd name="connsiteY2" fmla="*/ 100977 h 100976"/>
                  <a:gd name="connsiteX3" fmla="*/ 0 w 88342"/>
                  <a:gd name="connsiteY3" fmla="*/ 15061 h 100976"/>
                  <a:gd name="connsiteX4" fmla="*/ 85535 w 88342"/>
                  <a:gd name="connsiteY4" fmla="*/ 12 h 100976"/>
                  <a:gd name="connsiteX5" fmla="*/ 88297 w 88342"/>
                  <a:gd name="connsiteY5" fmla="*/ 3345 h 100976"/>
                  <a:gd name="connsiteX6" fmla="*/ 86963 w 88342"/>
                  <a:gd name="connsiteY6" fmla="*/ 7632 h 10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2" h="100976">
                    <a:moveTo>
                      <a:pt x="86963" y="7727"/>
                    </a:moveTo>
                    <a:cubicBezTo>
                      <a:pt x="85535" y="8489"/>
                      <a:pt x="82868" y="9346"/>
                      <a:pt x="82963" y="9822"/>
                    </a:cubicBezTo>
                    <a:cubicBezTo>
                      <a:pt x="90297" y="70782"/>
                      <a:pt x="52197" y="91356"/>
                      <a:pt x="1810" y="100977"/>
                    </a:cubicBezTo>
                    <a:cubicBezTo>
                      <a:pt x="3715" y="72306"/>
                      <a:pt x="7048" y="43636"/>
                      <a:pt x="0" y="15061"/>
                    </a:cubicBezTo>
                    <a:cubicBezTo>
                      <a:pt x="24670" y="-11228"/>
                      <a:pt x="57341" y="6870"/>
                      <a:pt x="85535" y="12"/>
                    </a:cubicBezTo>
                    <a:cubicBezTo>
                      <a:pt x="86201" y="-179"/>
                      <a:pt x="88106" y="2012"/>
                      <a:pt x="88297" y="3345"/>
                    </a:cubicBezTo>
                    <a:cubicBezTo>
                      <a:pt x="88582" y="4679"/>
                      <a:pt x="87439" y="6203"/>
                      <a:pt x="86963" y="7632"/>
                    </a:cubicBezTo>
                    <a:close/>
                  </a:path>
                </a:pathLst>
              </a:custGeom>
              <a:solidFill>
                <a:srgbClr val="0E1E26"/>
              </a:solidFill>
              <a:ln w="9525"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C07F1E00-4D6C-DC50-F2FF-69D94DF1951F}"/>
                  </a:ext>
                </a:extLst>
              </p:cNvPr>
              <p:cNvSpPr/>
              <p:nvPr/>
            </p:nvSpPr>
            <p:spPr>
              <a:xfrm>
                <a:off x="9377632" y="3228403"/>
                <a:ext cx="78311" cy="191736"/>
              </a:xfrm>
              <a:custGeom>
                <a:avLst/>
                <a:gdLst>
                  <a:gd name="connsiteX0" fmla="*/ 78311 w 78311"/>
                  <a:gd name="connsiteY0" fmla="*/ 97822 h 191736"/>
                  <a:gd name="connsiteX1" fmla="*/ 56594 w 78311"/>
                  <a:gd name="connsiteY1" fmla="*/ 84010 h 191736"/>
                  <a:gd name="connsiteX2" fmla="*/ 42592 w 78311"/>
                  <a:gd name="connsiteY2" fmla="*/ 110204 h 191736"/>
                  <a:gd name="connsiteX3" fmla="*/ 52403 w 78311"/>
                  <a:gd name="connsiteY3" fmla="*/ 191071 h 191736"/>
                  <a:gd name="connsiteX4" fmla="*/ 22875 w 78311"/>
                  <a:gd name="connsiteY4" fmla="*/ 172688 h 191736"/>
                  <a:gd name="connsiteX5" fmla="*/ 206 w 78311"/>
                  <a:gd name="connsiteY5" fmla="*/ 41148 h 191736"/>
                  <a:gd name="connsiteX6" fmla="*/ 31448 w 78311"/>
                  <a:gd name="connsiteY6" fmla="*/ 0 h 191736"/>
                  <a:gd name="connsiteX7" fmla="*/ 78311 w 78311"/>
                  <a:gd name="connsiteY7" fmla="*/ 97917 h 19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11" h="191736">
                    <a:moveTo>
                      <a:pt x="78311" y="97822"/>
                    </a:moveTo>
                    <a:cubicBezTo>
                      <a:pt x="70977" y="92773"/>
                      <a:pt x="61833" y="82296"/>
                      <a:pt x="56594" y="84010"/>
                    </a:cubicBezTo>
                    <a:cubicBezTo>
                      <a:pt x="46688" y="87154"/>
                      <a:pt x="38973" y="100298"/>
                      <a:pt x="42592" y="110204"/>
                    </a:cubicBezTo>
                    <a:cubicBezTo>
                      <a:pt x="52498" y="136684"/>
                      <a:pt x="44783" y="164687"/>
                      <a:pt x="52403" y="191071"/>
                    </a:cubicBezTo>
                    <a:cubicBezTo>
                      <a:pt x="36115" y="195263"/>
                      <a:pt x="32972" y="178498"/>
                      <a:pt x="22875" y="172688"/>
                    </a:cubicBezTo>
                    <a:cubicBezTo>
                      <a:pt x="2016" y="131254"/>
                      <a:pt x="5064" y="85249"/>
                      <a:pt x="206" y="41148"/>
                    </a:cubicBezTo>
                    <a:cubicBezTo>
                      <a:pt x="-1604" y="25241"/>
                      <a:pt x="8493" y="4286"/>
                      <a:pt x="31448" y="0"/>
                    </a:cubicBezTo>
                    <a:cubicBezTo>
                      <a:pt x="70405" y="21526"/>
                      <a:pt x="70405" y="61627"/>
                      <a:pt x="78311" y="97917"/>
                    </a:cubicBezTo>
                    <a:close/>
                  </a:path>
                </a:pathLst>
              </a:custGeom>
              <a:solidFill>
                <a:srgbClr val="A6A8AA"/>
              </a:solidFill>
              <a:ln w="9525" cap="flat">
                <a:noFill/>
                <a:prstDash val="solid"/>
                <a:miter/>
              </a:ln>
            </p:spPr>
            <p:txBody>
              <a:bodyPr rtlCol="0" anchor="ctr"/>
              <a:lstStyle/>
              <a:p>
                <a:endParaRPr lang="en-IN"/>
              </a:p>
            </p:txBody>
          </p:sp>
          <p:sp>
            <p:nvSpPr>
              <p:cNvPr id="655" name="Freeform: Shape 654">
                <a:extLst>
                  <a:ext uri="{FF2B5EF4-FFF2-40B4-BE49-F238E27FC236}">
                    <a16:creationId xmlns:a16="http://schemas.microsoft.com/office/drawing/2014/main" id="{A611C3C0-C9AA-DE96-F5EB-D417CBA05C09}"/>
                  </a:ext>
                </a:extLst>
              </p:cNvPr>
              <p:cNvSpPr/>
              <p:nvPr/>
            </p:nvSpPr>
            <p:spPr>
              <a:xfrm>
                <a:off x="9546985" y="3194875"/>
                <a:ext cx="128891" cy="252793"/>
              </a:xfrm>
              <a:custGeom>
                <a:avLst/>
                <a:gdLst>
                  <a:gd name="connsiteX0" fmla="*/ 6876 w 128891"/>
                  <a:gd name="connsiteY0" fmla="*/ 252793 h 252793"/>
                  <a:gd name="connsiteX1" fmla="*/ 3542 w 128891"/>
                  <a:gd name="connsiteY1" fmla="*/ 235267 h 252793"/>
                  <a:gd name="connsiteX2" fmla="*/ 62597 w 128891"/>
                  <a:gd name="connsiteY2" fmla="*/ 42672 h 252793"/>
                  <a:gd name="connsiteX3" fmla="*/ 71170 w 128891"/>
                  <a:gd name="connsiteY3" fmla="*/ 34956 h 252793"/>
                  <a:gd name="connsiteX4" fmla="*/ 115175 w 128891"/>
                  <a:gd name="connsiteY4" fmla="*/ 3143 h 252793"/>
                  <a:gd name="connsiteX5" fmla="*/ 128891 w 128891"/>
                  <a:gd name="connsiteY5" fmla="*/ 15525 h 252793"/>
                  <a:gd name="connsiteX6" fmla="*/ 70693 w 128891"/>
                  <a:gd name="connsiteY6" fmla="*/ 77438 h 252793"/>
                  <a:gd name="connsiteX7" fmla="*/ 50691 w 128891"/>
                  <a:gd name="connsiteY7" fmla="*/ 114395 h 252793"/>
                  <a:gd name="connsiteX8" fmla="*/ 15543 w 128891"/>
                  <a:gd name="connsiteY8" fmla="*/ 233362 h 252793"/>
                  <a:gd name="connsiteX9" fmla="*/ 15543 w 128891"/>
                  <a:gd name="connsiteY9" fmla="*/ 244697 h 252793"/>
                  <a:gd name="connsiteX10" fmla="*/ 6876 w 128891"/>
                  <a:gd name="connsiteY10" fmla="*/ 252698 h 2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891" h="252793">
                    <a:moveTo>
                      <a:pt x="6876" y="252793"/>
                    </a:moveTo>
                    <a:cubicBezTo>
                      <a:pt x="5732" y="246983"/>
                      <a:pt x="4685" y="241077"/>
                      <a:pt x="3542" y="235267"/>
                    </a:cubicBezTo>
                    <a:cubicBezTo>
                      <a:pt x="-8174" y="161448"/>
                      <a:pt x="8590" y="96393"/>
                      <a:pt x="62597" y="42672"/>
                    </a:cubicBezTo>
                    <a:cubicBezTo>
                      <a:pt x="65454" y="40100"/>
                      <a:pt x="68312" y="37528"/>
                      <a:pt x="71170" y="34956"/>
                    </a:cubicBezTo>
                    <a:cubicBezTo>
                      <a:pt x="85742" y="24288"/>
                      <a:pt x="99745" y="12573"/>
                      <a:pt x="115175" y="3143"/>
                    </a:cubicBezTo>
                    <a:cubicBezTo>
                      <a:pt x="130034" y="-5906"/>
                      <a:pt x="128605" y="6572"/>
                      <a:pt x="128891" y="15525"/>
                    </a:cubicBezTo>
                    <a:cubicBezTo>
                      <a:pt x="98601" y="25908"/>
                      <a:pt x="78123" y="44577"/>
                      <a:pt x="70693" y="77438"/>
                    </a:cubicBezTo>
                    <a:cubicBezTo>
                      <a:pt x="67740" y="90678"/>
                      <a:pt x="59453" y="103632"/>
                      <a:pt x="50691" y="114395"/>
                    </a:cubicBezTo>
                    <a:cubicBezTo>
                      <a:pt x="22211" y="149447"/>
                      <a:pt x="10209" y="188690"/>
                      <a:pt x="15543" y="233362"/>
                    </a:cubicBezTo>
                    <a:cubicBezTo>
                      <a:pt x="20401" y="237172"/>
                      <a:pt x="20401" y="240887"/>
                      <a:pt x="15543" y="244697"/>
                    </a:cubicBezTo>
                    <a:cubicBezTo>
                      <a:pt x="12686" y="247364"/>
                      <a:pt x="9733" y="250031"/>
                      <a:pt x="6876" y="252698"/>
                    </a:cubicBezTo>
                    <a:close/>
                  </a:path>
                </a:pathLst>
              </a:custGeom>
              <a:solidFill>
                <a:srgbClr val="E2E6E9"/>
              </a:solidFill>
              <a:ln w="9525" cap="flat">
                <a:no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1F9BFBC1-1AC1-8F14-AE11-1D7F058F0D87}"/>
                  </a:ext>
                </a:extLst>
              </p:cNvPr>
              <p:cNvSpPr/>
              <p:nvPr/>
            </p:nvSpPr>
            <p:spPr>
              <a:xfrm>
                <a:off x="9474714" y="3237547"/>
                <a:ext cx="134867" cy="192595"/>
              </a:xfrm>
              <a:custGeom>
                <a:avLst/>
                <a:gdLst>
                  <a:gd name="connsiteX0" fmla="*/ 134867 w 134867"/>
                  <a:gd name="connsiteY0" fmla="*/ 0 h 192595"/>
                  <a:gd name="connsiteX1" fmla="*/ 75812 w 134867"/>
                  <a:gd name="connsiteY1" fmla="*/ 192595 h 192595"/>
                  <a:gd name="connsiteX2" fmla="*/ 35902 w 134867"/>
                  <a:gd name="connsiteY2" fmla="*/ 145542 h 192595"/>
                  <a:gd name="connsiteX3" fmla="*/ 88 w 134867"/>
                  <a:gd name="connsiteY3" fmla="*/ 108490 h 192595"/>
                  <a:gd name="connsiteX4" fmla="*/ 81908 w 134867"/>
                  <a:gd name="connsiteY4" fmla="*/ 58674 h 192595"/>
                  <a:gd name="connsiteX5" fmla="*/ 134867 w 134867"/>
                  <a:gd name="connsiteY5" fmla="*/ 0 h 19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867" h="192595">
                    <a:moveTo>
                      <a:pt x="134867" y="0"/>
                    </a:moveTo>
                    <a:cubicBezTo>
                      <a:pt x="87814" y="55816"/>
                      <a:pt x="78289" y="123158"/>
                      <a:pt x="75812" y="192595"/>
                    </a:cubicBezTo>
                    <a:cubicBezTo>
                      <a:pt x="69716" y="170783"/>
                      <a:pt x="57905" y="154781"/>
                      <a:pt x="35902" y="145542"/>
                    </a:cubicBezTo>
                    <a:cubicBezTo>
                      <a:pt x="19424" y="138684"/>
                      <a:pt x="-1531" y="133731"/>
                      <a:pt x="88" y="108490"/>
                    </a:cubicBezTo>
                    <a:cubicBezTo>
                      <a:pt x="68669" y="138112"/>
                      <a:pt x="72764" y="135922"/>
                      <a:pt x="81908" y="58674"/>
                    </a:cubicBezTo>
                    <a:cubicBezTo>
                      <a:pt x="85813" y="25908"/>
                      <a:pt x="108293" y="11525"/>
                      <a:pt x="134867" y="0"/>
                    </a:cubicBezTo>
                    <a:close/>
                  </a:path>
                </a:pathLst>
              </a:custGeom>
              <a:solidFill>
                <a:srgbClr val="7B7E77"/>
              </a:solidFill>
              <a:ln w="9525" cap="flat">
                <a:noFill/>
                <a:prstDash val="solid"/>
                <a:miter/>
              </a:ln>
            </p:spPr>
            <p:txBody>
              <a:bodyPr rtlCol="0" anchor="ctr"/>
              <a:lstStyle/>
              <a:p>
                <a:endParaRPr lang="en-IN"/>
              </a:p>
            </p:txBody>
          </p:sp>
          <p:sp>
            <p:nvSpPr>
              <p:cNvPr id="657" name="Freeform: Shape 656">
                <a:extLst>
                  <a:ext uri="{FF2B5EF4-FFF2-40B4-BE49-F238E27FC236}">
                    <a16:creationId xmlns:a16="http://schemas.microsoft.com/office/drawing/2014/main" id="{71399CE6-3772-0CA4-42C5-2FEB681B7057}"/>
                  </a:ext>
                </a:extLst>
              </p:cNvPr>
              <p:cNvSpPr/>
              <p:nvPr/>
            </p:nvSpPr>
            <p:spPr>
              <a:xfrm>
                <a:off x="9357431" y="3213067"/>
                <a:ext cx="51745" cy="188810"/>
              </a:xfrm>
              <a:custGeom>
                <a:avLst/>
                <a:gdLst>
                  <a:gd name="connsiteX0" fmla="*/ 51650 w 51745"/>
                  <a:gd name="connsiteY0" fmla="*/ 15240 h 188810"/>
                  <a:gd name="connsiteX1" fmla="*/ 38791 w 51745"/>
                  <a:gd name="connsiteY1" fmla="*/ 117824 h 188810"/>
                  <a:gd name="connsiteX2" fmla="*/ 43172 w 51745"/>
                  <a:gd name="connsiteY2" fmla="*/ 188024 h 188810"/>
                  <a:gd name="connsiteX3" fmla="*/ 43363 w 51745"/>
                  <a:gd name="connsiteY3" fmla="*/ 188024 h 188810"/>
                  <a:gd name="connsiteX4" fmla="*/ 34886 w 51745"/>
                  <a:gd name="connsiteY4" fmla="*/ 187738 h 188810"/>
                  <a:gd name="connsiteX5" fmla="*/ 786 w 51745"/>
                  <a:gd name="connsiteY5" fmla="*/ 47434 h 188810"/>
                  <a:gd name="connsiteX6" fmla="*/ 34219 w 51745"/>
                  <a:gd name="connsiteY6" fmla="*/ 0 h 188810"/>
                  <a:gd name="connsiteX7" fmla="*/ 51745 w 51745"/>
                  <a:gd name="connsiteY7" fmla="*/ 15240 h 18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 h="188810">
                    <a:moveTo>
                      <a:pt x="51650" y="15240"/>
                    </a:moveTo>
                    <a:cubicBezTo>
                      <a:pt x="19931" y="45815"/>
                      <a:pt x="33361" y="83344"/>
                      <a:pt x="38791" y="117824"/>
                    </a:cubicBezTo>
                    <a:cubicBezTo>
                      <a:pt x="42506" y="141446"/>
                      <a:pt x="43268" y="164497"/>
                      <a:pt x="43172" y="188024"/>
                    </a:cubicBezTo>
                    <a:cubicBezTo>
                      <a:pt x="43172" y="188024"/>
                      <a:pt x="43363" y="188024"/>
                      <a:pt x="43363" y="188024"/>
                    </a:cubicBezTo>
                    <a:cubicBezTo>
                      <a:pt x="40124" y="188881"/>
                      <a:pt x="35267" y="189357"/>
                      <a:pt x="34886" y="187738"/>
                    </a:cubicBezTo>
                    <a:cubicBezTo>
                      <a:pt x="22884" y="141160"/>
                      <a:pt x="-5024" y="98298"/>
                      <a:pt x="786" y="47434"/>
                    </a:cubicBezTo>
                    <a:cubicBezTo>
                      <a:pt x="3263" y="25622"/>
                      <a:pt x="4596" y="2762"/>
                      <a:pt x="34219" y="0"/>
                    </a:cubicBezTo>
                    <a:cubicBezTo>
                      <a:pt x="40029" y="5048"/>
                      <a:pt x="45839" y="10192"/>
                      <a:pt x="51745" y="15240"/>
                    </a:cubicBezTo>
                    <a:close/>
                  </a:path>
                </a:pathLst>
              </a:custGeom>
              <a:solidFill>
                <a:srgbClr val="E1E0E3"/>
              </a:solidFill>
              <a:ln w="9525" cap="flat">
                <a:noFill/>
                <a:prstDash val="solid"/>
                <a:miter/>
              </a:ln>
            </p:spPr>
            <p:txBody>
              <a:bodyPr rtlCol="0" anchor="ctr"/>
              <a:lstStyle/>
              <a:p>
                <a:endParaRPr lang="en-IN"/>
              </a:p>
            </p:txBody>
          </p:sp>
          <p:sp>
            <p:nvSpPr>
              <p:cNvPr id="658" name="Freeform: Shape 657">
                <a:extLst>
                  <a:ext uri="{FF2B5EF4-FFF2-40B4-BE49-F238E27FC236}">
                    <a16:creationId xmlns:a16="http://schemas.microsoft.com/office/drawing/2014/main" id="{99E668EB-6ACD-01EF-5F60-4C422E013A62}"/>
                  </a:ext>
                </a:extLst>
              </p:cNvPr>
              <p:cNvSpPr/>
              <p:nvPr/>
            </p:nvSpPr>
            <p:spPr>
              <a:xfrm>
                <a:off x="9348076" y="3210027"/>
                <a:ext cx="52527" cy="215447"/>
              </a:xfrm>
              <a:custGeom>
                <a:avLst/>
                <a:gdLst>
                  <a:gd name="connsiteX0" fmla="*/ 43478 w 52527"/>
                  <a:gd name="connsiteY0" fmla="*/ 3040 h 215447"/>
                  <a:gd name="connsiteX1" fmla="*/ 31096 w 52527"/>
                  <a:gd name="connsiteY1" fmla="*/ 121912 h 215447"/>
                  <a:gd name="connsiteX2" fmla="*/ 52527 w 52527"/>
                  <a:gd name="connsiteY2" fmla="*/ 191064 h 215447"/>
                  <a:gd name="connsiteX3" fmla="*/ 32525 w 52527"/>
                  <a:gd name="connsiteY3" fmla="*/ 215448 h 215447"/>
                  <a:gd name="connsiteX4" fmla="*/ 1759 w 52527"/>
                  <a:gd name="connsiteY4" fmla="*/ 38187 h 215447"/>
                  <a:gd name="connsiteX5" fmla="*/ 43478 w 52527"/>
                  <a:gd name="connsiteY5" fmla="*/ 3135 h 2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27" h="215447">
                    <a:moveTo>
                      <a:pt x="43478" y="3040"/>
                    </a:moveTo>
                    <a:cubicBezTo>
                      <a:pt x="10141" y="39616"/>
                      <a:pt x="5283" y="78097"/>
                      <a:pt x="31096" y="121912"/>
                    </a:cubicBezTo>
                    <a:cubicBezTo>
                      <a:pt x="43288" y="142486"/>
                      <a:pt x="34906" y="171061"/>
                      <a:pt x="52527" y="191064"/>
                    </a:cubicBezTo>
                    <a:cubicBezTo>
                      <a:pt x="51956" y="200684"/>
                      <a:pt x="49765" y="209352"/>
                      <a:pt x="32525" y="215448"/>
                    </a:cubicBezTo>
                    <a:cubicBezTo>
                      <a:pt x="39383" y="152202"/>
                      <a:pt x="-9766" y="102481"/>
                      <a:pt x="1759" y="38187"/>
                    </a:cubicBezTo>
                    <a:cubicBezTo>
                      <a:pt x="7093" y="8374"/>
                      <a:pt x="19570" y="-7057"/>
                      <a:pt x="43478" y="3135"/>
                    </a:cubicBezTo>
                    <a:close/>
                  </a:path>
                </a:pathLst>
              </a:custGeom>
              <a:solidFill>
                <a:srgbClr val="86897E"/>
              </a:solidFill>
              <a:ln w="9525" cap="flat">
                <a:noFill/>
                <a:prstDash val="solid"/>
                <a:miter/>
              </a:ln>
            </p:spPr>
            <p:txBody>
              <a:bodyPr rtlCol="0" anchor="ctr"/>
              <a:lstStyle/>
              <a:p>
                <a:endParaRPr lang="en-IN"/>
              </a:p>
            </p:txBody>
          </p:sp>
          <p:sp>
            <p:nvSpPr>
              <p:cNvPr id="659" name="Freeform: Shape 658">
                <a:extLst>
                  <a:ext uri="{FF2B5EF4-FFF2-40B4-BE49-F238E27FC236}">
                    <a16:creationId xmlns:a16="http://schemas.microsoft.com/office/drawing/2014/main" id="{F4453269-069A-BD46-79AA-12A4E6B13A4D}"/>
                  </a:ext>
                </a:extLst>
              </p:cNvPr>
              <p:cNvSpPr/>
              <p:nvPr/>
            </p:nvSpPr>
            <p:spPr>
              <a:xfrm>
                <a:off x="9507085" y="3561396"/>
                <a:ext cx="56490" cy="48101"/>
              </a:xfrm>
              <a:custGeom>
                <a:avLst/>
                <a:gdLst>
                  <a:gd name="connsiteX0" fmla="*/ 14676 w 56490"/>
                  <a:gd name="connsiteY0" fmla="*/ 9239 h 48101"/>
                  <a:gd name="connsiteX1" fmla="*/ 35726 w 56490"/>
                  <a:gd name="connsiteY1" fmla="*/ 0 h 48101"/>
                  <a:gd name="connsiteX2" fmla="*/ 56491 w 56490"/>
                  <a:gd name="connsiteY2" fmla="*/ 10097 h 48101"/>
                  <a:gd name="connsiteX3" fmla="*/ 6866 w 56490"/>
                  <a:gd name="connsiteY3" fmla="*/ 48101 h 48101"/>
                  <a:gd name="connsiteX4" fmla="*/ 1913 w 56490"/>
                  <a:gd name="connsiteY4" fmla="*/ 15621 h 48101"/>
                  <a:gd name="connsiteX5" fmla="*/ 14771 w 56490"/>
                  <a:gd name="connsiteY5" fmla="*/ 9239 h 4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90" h="48101">
                    <a:moveTo>
                      <a:pt x="14676" y="9239"/>
                    </a:moveTo>
                    <a:cubicBezTo>
                      <a:pt x="21725" y="6191"/>
                      <a:pt x="28678" y="3048"/>
                      <a:pt x="35726" y="0"/>
                    </a:cubicBezTo>
                    <a:cubicBezTo>
                      <a:pt x="42679" y="3334"/>
                      <a:pt x="49538" y="6763"/>
                      <a:pt x="56491" y="10097"/>
                    </a:cubicBezTo>
                    <a:cubicBezTo>
                      <a:pt x="42965" y="26765"/>
                      <a:pt x="32202" y="46863"/>
                      <a:pt x="6866" y="48101"/>
                    </a:cubicBezTo>
                    <a:cubicBezTo>
                      <a:pt x="14962" y="35624"/>
                      <a:pt x="5818" y="26765"/>
                      <a:pt x="1913" y="15621"/>
                    </a:cubicBezTo>
                    <a:cubicBezTo>
                      <a:pt x="-5136" y="-4191"/>
                      <a:pt x="9152" y="9239"/>
                      <a:pt x="14771" y="9239"/>
                    </a:cubicBezTo>
                    <a:close/>
                  </a:path>
                </a:pathLst>
              </a:custGeom>
              <a:solidFill>
                <a:srgbClr val="141B21"/>
              </a:solidFill>
              <a:ln w="9525" cap="flat">
                <a:no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28408910-48E3-0757-7298-6F8B04F8C409}"/>
                  </a:ext>
                </a:extLst>
              </p:cNvPr>
              <p:cNvSpPr/>
              <p:nvPr/>
            </p:nvSpPr>
            <p:spPr>
              <a:xfrm>
                <a:off x="9847730" y="3866101"/>
                <a:ext cx="83454" cy="115062"/>
              </a:xfrm>
              <a:custGeom>
                <a:avLst/>
                <a:gdLst>
                  <a:gd name="connsiteX0" fmla="*/ 56364 w 83454"/>
                  <a:gd name="connsiteY0" fmla="*/ 37719 h 115062"/>
                  <a:gd name="connsiteX1" fmla="*/ 58078 w 83454"/>
                  <a:gd name="connsiteY1" fmla="*/ 0 h 115062"/>
                  <a:gd name="connsiteX2" fmla="*/ 78557 w 83454"/>
                  <a:gd name="connsiteY2" fmla="*/ 77533 h 115062"/>
                  <a:gd name="connsiteX3" fmla="*/ 72 w 83454"/>
                  <a:gd name="connsiteY3" fmla="*/ 115062 h 115062"/>
                  <a:gd name="connsiteX4" fmla="*/ 643 w 83454"/>
                  <a:gd name="connsiteY4" fmla="*/ 107347 h 115062"/>
                  <a:gd name="connsiteX5" fmla="*/ 37981 w 83454"/>
                  <a:gd name="connsiteY5" fmla="*/ 87344 h 115062"/>
                  <a:gd name="connsiteX6" fmla="*/ 56079 w 83454"/>
                  <a:gd name="connsiteY6" fmla="*/ 48387 h 115062"/>
                  <a:gd name="connsiteX7" fmla="*/ 56269 w 83454"/>
                  <a:gd name="connsiteY7" fmla="*/ 37719 h 11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54" h="115062">
                    <a:moveTo>
                      <a:pt x="56364" y="37719"/>
                    </a:moveTo>
                    <a:cubicBezTo>
                      <a:pt x="56935" y="25146"/>
                      <a:pt x="57507" y="12573"/>
                      <a:pt x="58078" y="0"/>
                    </a:cubicBezTo>
                    <a:cubicBezTo>
                      <a:pt x="93512" y="17621"/>
                      <a:pt x="82844" y="58103"/>
                      <a:pt x="78557" y="77533"/>
                    </a:cubicBezTo>
                    <a:cubicBezTo>
                      <a:pt x="71985" y="107633"/>
                      <a:pt x="31980" y="112967"/>
                      <a:pt x="72" y="115062"/>
                    </a:cubicBezTo>
                    <a:cubicBezTo>
                      <a:pt x="-119" y="112490"/>
                      <a:pt x="72" y="109918"/>
                      <a:pt x="643" y="107347"/>
                    </a:cubicBezTo>
                    <a:cubicBezTo>
                      <a:pt x="13121" y="100679"/>
                      <a:pt x="25503" y="94012"/>
                      <a:pt x="37981" y="87344"/>
                    </a:cubicBezTo>
                    <a:cubicBezTo>
                      <a:pt x="43982" y="74295"/>
                      <a:pt x="51221" y="61913"/>
                      <a:pt x="56079" y="48387"/>
                    </a:cubicBezTo>
                    <a:cubicBezTo>
                      <a:pt x="56079" y="44863"/>
                      <a:pt x="56174" y="41243"/>
                      <a:pt x="56269" y="37719"/>
                    </a:cubicBezTo>
                    <a:close/>
                  </a:path>
                </a:pathLst>
              </a:custGeom>
              <a:solidFill>
                <a:srgbClr val="E3E2E6"/>
              </a:solidFill>
              <a:ln w="9525" cap="flat">
                <a:noFill/>
                <a:prstDash val="solid"/>
                <a:miter/>
              </a:ln>
            </p:spPr>
            <p:txBody>
              <a:bodyPr rtlCol="0" anchor="ctr"/>
              <a:lstStyle/>
              <a:p>
                <a:endParaRPr lang="en-IN"/>
              </a:p>
            </p:txBody>
          </p:sp>
          <p:sp>
            <p:nvSpPr>
              <p:cNvPr id="661" name="Freeform: Shape 660">
                <a:extLst>
                  <a:ext uri="{FF2B5EF4-FFF2-40B4-BE49-F238E27FC236}">
                    <a16:creationId xmlns:a16="http://schemas.microsoft.com/office/drawing/2014/main" id="{69687510-8E58-255B-0A72-752514C1151A}"/>
                  </a:ext>
                </a:extLst>
              </p:cNvPr>
              <p:cNvSpPr/>
              <p:nvPr/>
            </p:nvSpPr>
            <p:spPr>
              <a:xfrm>
                <a:off x="9981437" y="3674553"/>
                <a:ext cx="18491" cy="82391"/>
              </a:xfrm>
              <a:custGeom>
                <a:avLst/>
                <a:gdLst>
                  <a:gd name="connsiteX0" fmla="*/ 0 w 18491"/>
                  <a:gd name="connsiteY0" fmla="*/ 82391 h 82391"/>
                  <a:gd name="connsiteX1" fmla="*/ 4667 w 18491"/>
                  <a:gd name="connsiteY1" fmla="*/ 0 h 82391"/>
                  <a:gd name="connsiteX2" fmla="*/ 0 w 18491"/>
                  <a:gd name="connsiteY2" fmla="*/ 82391 h 82391"/>
                </a:gdLst>
                <a:ahLst/>
                <a:cxnLst>
                  <a:cxn ang="0">
                    <a:pos x="connsiteX0" y="connsiteY0"/>
                  </a:cxn>
                  <a:cxn ang="0">
                    <a:pos x="connsiteX1" y="connsiteY1"/>
                  </a:cxn>
                  <a:cxn ang="0">
                    <a:pos x="connsiteX2" y="connsiteY2"/>
                  </a:cxn>
                </a:cxnLst>
                <a:rect l="l" t="t" r="r" b="b"/>
                <a:pathLst>
                  <a:path w="18491" h="82391">
                    <a:moveTo>
                      <a:pt x="0" y="82391"/>
                    </a:moveTo>
                    <a:cubicBezTo>
                      <a:pt x="3906" y="46482"/>
                      <a:pt x="10287" y="22955"/>
                      <a:pt x="4667" y="0"/>
                    </a:cubicBezTo>
                    <a:cubicBezTo>
                      <a:pt x="22765" y="22288"/>
                      <a:pt x="24955" y="45339"/>
                      <a:pt x="0" y="82391"/>
                    </a:cubicBezTo>
                    <a:close/>
                  </a:path>
                </a:pathLst>
              </a:custGeom>
              <a:solidFill>
                <a:srgbClr val="828385"/>
              </a:solidFill>
              <a:ln w="9525"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90AD4CF7-9F39-61B8-76D5-043605D3DAB8}"/>
                  </a:ext>
                </a:extLst>
              </p:cNvPr>
              <p:cNvSpPr/>
              <p:nvPr/>
            </p:nvSpPr>
            <p:spPr>
              <a:xfrm>
                <a:off x="9562528" y="3428332"/>
                <a:ext cx="30625" cy="75438"/>
              </a:xfrm>
              <a:custGeom>
                <a:avLst/>
                <a:gdLst>
                  <a:gd name="connsiteX0" fmla="*/ 0 w 30625"/>
                  <a:gd name="connsiteY0" fmla="*/ 11335 h 75438"/>
                  <a:gd name="connsiteX1" fmla="*/ 0 w 30625"/>
                  <a:gd name="connsiteY1" fmla="*/ 0 h 75438"/>
                  <a:gd name="connsiteX2" fmla="*/ 25813 w 30625"/>
                  <a:gd name="connsiteY2" fmla="*/ 75438 h 75438"/>
                  <a:gd name="connsiteX3" fmla="*/ 0 w 30625"/>
                  <a:gd name="connsiteY3" fmla="*/ 11240 h 75438"/>
                </a:gdLst>
                <a:ahLst/>
                <a:cxnLst>
                  <a:cxn ang="0">
                    <a:pos x="connsiteX0" y="connsiteY0"/>
                  </a:cxn>
                  <a:cxn ang="0">
                    <a:pos x="connsiteX1" y="connsiteY1"/>
                  </a:cxn>
                  <a:cxn ang="0">
                    <a:pos x="connsiteX2" y="connsiteY2"/>
                  </a:cxn>
                  <a:cxn ang="0">
                    <a:pos x="connsiteX3" y="connsiteY3"/>
                  </a:cxn>
                </a:cxnLst>
                <a:rect l="l" t="t" r="r" b="b"/>
                <a:pathLst>
                  <a:path w="30625" h="75438">
                    <a:moveTo>
                      <a:pt x="0" y="11335"/>
                    </a:moveTo>
                    <a:cubicBezTo>
                      <a:pt x="0" y="7620"/>
                      <a:pt x="0" y="3810"/>
                      <a:pt x="0" y="0"/>
                    </a:cubicBezTo>
                    <a:cubicBezTo>
                      <a:pt x="56388" y="9811"/>
                      <a:pt x="15621" y="50768"/>
                      <a:pt x="25813" y="75438"/>
                    </a:cubicBezTo>
                    <a:cubicBezTo>
                      <a:pt x="12859" y="55626"/>
                      <a:pt x="30194" y="24479"/>
                      <a:pt x="0" y="11240"/>
                    </a:cubicBezTo>
                    <a:close/>
                  </a:path>
                </a:pathLst>
              </a:custGeom>
              <a:solidFill>
                <a:srgbClr val="D8DDE0"/>
              </a:solidFill>
              <a:ln w="9525"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096B7D34-924F-FF6D-6831-B204EA1F82B5}"/>
                  </a:ext>
                </a:extLst>
              </p:cNvPr>
              <p:cNvSpPr/>
              <p:nvPr/>
            </p:nvSpPr>
            <p:spPr>
              <a:xfrm>
                <a:off x="9828102" y="3560158"/>
                <a:ext cx="24514" cy="51149"/>
              </a:xfrm>
              <a:custGeom>
                <a:avLst/>
                <a:gdLst>
                  <a:gd name="connsiteX0" fmla="*/ 2078 w 24514"/>
                  <a:gd name="connsiteY0" fmla="*/ 51149 h 51149"/>
                  <a:gd name="connsiteX1" fmla="*/ 12652 w 24514"/>
                  <a:gd name="connsiteY1" fmla="*/ 0 h 51149"/>
                  <a:gd name="connsiteX2" fmla="*/ 2078 w 24514"/>
                  <a:gd name="connsiteY2" fmla="*/ 51149 h 51149"/>
                </a:gdLst>
                <a:ahLst/>
                <a:cxnLst>
                  <a:cxn ang="0">
                    <a:pos x="connsiteX0" y="connsiteY0"/>
                  </a:cxn>
                  <a:cxn ang="0">
                    <a:pos x="connsiteX1" y="connsiteY1"/>
                  </a:cxn>
                  <a:cxn ang="0">
                    <a:pos x="connsiteX2" y="connsiteY2"/>
                  </a:cxn>
                </a:cxnLst>
                <a:rect l="l" t="t" r="r" b="b"/>
                <a:pathLst>
                  <a:path w="24514" h="51149">
                    <a:moveTo>
                      <a:pt x="2078" y="51149"/>
                    </a:moveTo>
                    <a:cubicBezTo>
                      <a:pt x="-4875" y="31528"/>
                      <a:pt x="7412" y="17145"/>
                      <a:pt x="12652" y="0"/>
                    </a:cubicBezTo>
                    <a:cubicBezTo>
                      <a:pt x="36083" y="23622"/>
                      <a:pt x="20652" y="37243"/>
                      <a:pt x="2078" y="51149"/>
                    </a:cubicBezTo>
                    <a:close/>
                  </a:path>
                </a:pathLst>
              </a:custGeom>
              <a:solidFill>
                <a:srgbClr val="83888C"/>
              </a:solidFill>
              <a:ln w="9525"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BC556BB4-A349-DA68-6B13-DE89223B34C6}"/>
                  </a:ext>
                </a:extLst>
              </p:cNvPr>
              <p:cNvSpPr/>
              <p:nvPr/>
            </p:nvSpPr>
            <p:spPr>
              <a:xfrm>
                <a:off x="9854496" y="3522535"/>
                <a:ext cx="11791" cy="46005"/>
              </a:xfrm>
              <a:custGeom>
                <a:avLst/>
                <a:gdLst>
                  <a:gd name="connsiteX0" fmla="*/ 1307 w 11791"/>
                  <a:gd name="connsiteY0" fmla="*/ 0 h 46005"/>
                  <a:gd name="connsiteX1" fmla="*/ 9594 w 11791"/>
                  <a:gd name="connsiteY1" fmla="*/ 46006 h 46005"/>
                  <a:gd name="connsiteX2" fmla="*/ 1307 w 11791"/>
                  <a:gd name="connsiteY2" fmla="*/ 0 h 46005"/>
                </a:gdLst>
                <a:ahLst/>
                <a:cxnLst>
                  <a:cxn ang="0">
                    <a:pos x="connsiteX0" y="connsiteY0"/>
                  </a:cxn>
                  <a:cxn ang="0">
                    <a:pos x="connsiteX1" y="connsiteY1"/>
                  </a:cxn>
                  <a:cxn ang="0">
                    <a:pos x="connsiteX2" y="connsiteY2"/>
                  </a:cxn>
                </a:cxnLst>
                <a:rect l="l" t="t" r="r" b="b"/>
                <a:pathLst>
                  <a:path w="11791" h="46005">
                    <a:moveTo>
                      <a:pt x="1307" y="0"/>
                    </a:moveTo>
                    <a:cubicBezTo>
                      <a:pt x="15976" y="18002"/>
                      <a:pt x="11594" y="29623"/>
                      <a:pt x="9594" y="46006"/>
                    </a:cubicBezTo>
                    <a:cubicBezTo>
                      <a:pt x="1117" y="30004"/>
                      <a:pt x="-2027" y="18097"/>
                      <a:pt x="1307" y="0"/>
                    </a:cubicBezTo>
                    <a:close/>
                  </a:path>
                </a:pathLst>
              </a:custGeom>
              <a:solidFill>
                <a:srgbClr val="6B6E70"/>
              </a:solidFill>
              <a:ln w="9525"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DA40759E-BA2E-5979-302A-26AB31BC1480}"/>
                  </a:ext>
                </a:extLst>
              </p:cNvPr>
              <p:cNvSpPr/>
              <p:nvPr/>
            </p:nvSpPr>
            <p:spPr>
              <a:xfrm>
                <a:off x="10449420" y="3201626"/>
                <a:ext cx="86104" cy="247452"/>
              </a:xfrm>
              <a:custGeom>
                <a:avLst/>
                <a:gdLst>
                  <a:gd name="connsiteX0" fmla="*/ 84467 w 86104"/>
                  <a:gd name="connsiteY0" fmla="*/ 78878 h 247452"/>
                  <a:gd name="connsiteX1" fmla="*/ 67513 w 86104"/>
                  <a:gd name="connsiteY1" fmla="*/ 203941 h 247452"/>
                  <a:gd name="connsiteX2" fmla="*/ 20173 w 86104"/>
                  <a:gd name="connsiteY2" fmla="*/ 246804 h 247452"/>
                  <a:gd name="connsiteX3" fmla="*/ 362 w 86104"/>
                  <a:gd name="connsiteY3" fmla="*/ 238612 h 247452"/>
                  <a:gd name="connsiteX4" fmla="*/ 5219 w 86104"/>
                  <a:gd name="connsiteY4" fmla="*/ 222039 h 247452"/>
                  <a:gd name="connsiteX5" fmla="*/ 29794 w 86104"/>
                  <a:gd name="connsiteY5" fmla="*/ 90880 h 247452"/>
                  <a:gd name="connsiteX6" fmla="*/ 35699 w 86104"/>
                  <a:gd name="connsiteY6" fmla="*/ 14203 h 247452"/>
                  <a:gd name="connsiteX7" fmla="*/ 66370 w 86104"/>
                  <a:gd name="connsiteY7" fmla="*/ 13537 h 247452"/>
                  <a:gd name="connsiteX8" fmla="*/ 84563 w 86104"/>
                  <a:gd name="connsiteY8" fmla="*/ 78688 h 24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04" h="247452">
                    <a:moveTo>
                      <a:pt x="84467" y="78878"/>
                    </a:moveTo>
                    <a:cubicBezTo>
                      <a:pt x="87897" y="121836"/>
                      <a:pt x="87515" y="164222"/>
                      <a:pt x="67513" y="203941"/>
                    </a:cubicBezTo>
                    <a:cubicBezTo>
                      <a:pt x="57321" y="224230"/>
                      <a:pt x="44177" y="241946"/>
                      <a:pt x="20173" y="246804"/>
                    </a:cubicBezTo>
                    <a:cubicBezTo>
                      <a:pt x="12458" y="248423"/>
                      <a:pt x="3029" y="247471"/>
                      <a:pt x="362" y="238612"/>
                    </a:cubicBezTo>
                    <a:cubicBezTo>
                      <a:pt x="-1067" y="233945"/>
                      <a:pt x="1981" y="226611"/>
                      <a:pt x="5219" y="222039"/>
                    </a:cubicBezTo>
                    <a:cubicBezTo>
                      <a:pt x="33604" y="182034"/>
                      <a:pt x="44081" y="139647"/>
                      <a:pt x="29794" y="90880"/>
                    </a:cubicBezTo>
                    <a:cubicBezTo>
                      <a:pt x="22459" y="65829"/>
                      <a:pt x="15030" y="37825"/>
                      <a:pt x="35699" y="14203"/>
                    </a:cubicBezTo>
                    <a:cubicBezTo>
                      <a:pt x="44557" y="4107"/>
                      <a:pt x="55702" y="-11609"/>
                      <a:pt x="66370" y="13537"/>
                    </a:cubicBezTo>
                    <a:cubicBezTo>
                      <a:pt x="51511" y="41064"/>
                      <a:pt x="68180" y="59828"/>
                      <a:pt x="84563" y="78688"/>
                    </a:cubicBezTo>
                    <a:close/>
                  </a:path>
                </a:pathLst>
              </a:custGeom>
              <a:solidFill>
                <a:srgbClr val="0D1B23"/>
              </a:solidFill>
              <a:ln w="9525"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33988333-DF34-DBD8-EE00-41F767F1F71D}"/>
                  </a:ext>
                </a:extLst>
              </p:cNvPr>
              <p:cNvSpPr/>
              <p:nvPr/>
            </p:nvSpPr>
            <p:spPr>
              <a:xfrm>
                <a:off x="10330218" y="3179158"/>
                <a:ext cx="135977" cy="171350"/>
              </a:xfrm>
              <a:custGeom>
                <a:avLst/>
                <a:gdLst>
                  <a:gd name="connsiteX0" fmla="*/ 40030 w 135977"/>
                  <a:gd name="connsiteY0" fmla="*/ 165640 h 171350"/>
                  <a:gd name="connsiteX1" fmla="*/ 882 w 135977"/>
                  <a:gd name="connsiteY1" fmla="*/ 136208 h 171350"/>
                  <a:gd name="connsiteX2" fmla="*/ 16980 w 135977"/>
                  <a:gd name="connsiteY2" fmla="*/ 78486 h 171350"/>
                  <a:gd name="connsiteX3" fmla="*/ 14979 w 135977"/>
                  <a:gd name="connsiteY3" fmla="*/ 127540 h 171350"/>
                  <a:gd name="connsiteX4" fmla="*/ 98323 w 135977"/>
                  <a:gd name="connsiteY4" fmla="*/ 104585 h 171350"/>
                  <a:gd name="connsiteX5" fmla="*/ 119945 w 135977"/>
                  <a:gd name="connsiteY5" fmla="*/ 0 h 171350"/>
                  <a:gd name="connsiteX6" fmla="*/ 116135 w 135977"/>
                  <a:gd name="connsiteY6" fmla="*/ 145542 h 171350"/>
                  <a:gd name="connsiteX7" fmla="*/ 99466 w 135977"/>
                  <a:gd name="connsiteY7" fmla="*/ 157829 h 171350"/>
                  <a:gd name="connsiteX8" fmla="*/ 40125 w 135977"/>
                  <a:gd name="connsiteY8" fmla="*/ 165640 h 17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77" h="171350">
                    <a:moveTo>
                      <a:pt x="40030" y="165640"/>
                    </a:moveTo>
                    <a:cubicBezTo>
                      <a:pt x="22409" y="161925"/>
                      <a:pt x="9836" y="151352"/>
                      <a:pt x="882" y="136208"/>
                    </a:cubicBezTo>
                    <a:cubicBezTo>
                      <a:pt x="6692" y="117062"/>
                      <a:pt x="-12548" y="91059"/>
                      <a:pt x="16980" y="78486"/>
                    </a:cubicBezTo>
                    <a:cubicBezTo>
                      <a:pt x="8978" y="94393"/>
                      <a:pt x="8883" y="110585"/>
                      <a:pt x="14979" y="127540"/>
                    </a:cubicBezTo>
                    <a:cubicBezTo>
                      <a:pt x="35839" y="94393"/>
                      <a:pt x="78130" y="147828"/>
                      <a:pt x="98323" y="104585"/>
                    </a:cubicBezTo>
                    <a:cubicBezTo>
                      <a:pt x="112325" y="74486"/>
                      <a:pt x="124421" y="45434"/>
                      <a:pt x="119945" y="0"/>
                    </a:cubicBezTo>
                    <a:cubicBezTo>
                      <a:pt x="156235" y="58103"/>
                      <a:pt x="120135" y="101060"/>
                      <a:pt x="116135" y="145542"/>
                    </a:cubicBezTo>
                    <a:cubicBezTo>
                      <a:pt x="111087" y="150400"/>
                      <a:pt x="105657" y="154591"/>
                      <a:pt x="99466" y="157829"/>
                    </a:cubicBezTo>
                    <a:cubicBezTo>
                      <a:pt x="80511" y="166878"/>
                      <a:pt x="61937" y="178498"/>
                      <a:pt x="40125" y="165640"/>
                    </a:cubicBezTo>
                    <a:close/>
                  </a:path>
                </a:pathLst>
              </a:custGeom>
              <a:solidFill>
                <a:srgbClr val="1F2119"/>
              </a:solidFill>
              <a:ln w="9525"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F45BD480-C91C-636A-1886-B8600AD1F42D}"/>
                  </a:ext>
                </a:extLst>
              </p:cNvPr>
              <p:cNvSpPr/>
              <p:nvPr/>
            </p:nvSpPr>
            <p:spPr>
              <a:xfrm>
                <a:off x="10674096" y="3333940"/>
                <a:ext cx="35268" cy="153277"/>
              </a:xfrm>
              <a:custGeom>
                <a:avLst/>
                <a:gdLst>
                  <a:gd name="connsiteX0" fmla="*/ 0 w 35268"/>
                  <a:gd name="connsiteY0" fmla="*/ 135446 h 153277"/>
                  <a:gd name="connsiteX1" fmla="*/ 2286 w 35268"/>
                  <a:gd name="connsiteY1" fmla="*/ 120682 h 153277"/>
                  <a:gd name="connsiteX2" fmla="*/ 11716 w 35268"/>
                  <a:gd name="connsiteY2" fmla="*/ 105632 h 153277"/>
                  <a:gd name="connsiteX3" fmla="*/ 20098 w 35268"/>
                  <a:gd name="connsiteY3" fmla="*/ 0 h 153277"/>
                  <a:gd name="connsiteX4" fmla="*/ 13049 w 35268"/>
                  <a:gd name="connsiteY4" fmla="*/ 144875 h 153277"/>
                  <a:gd name="connsiteX5" fmla="*/ 1810 w 35268"/>
                  <a:gd name="connsiteY5" fmla="*/ 148971 h 153277"/>
                  <a:gd name="connsiteX6" fmla="*/ 0 w 35268"/>
                  <a:gd name="connsiteY6" fmla="*/ 135446 h 15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68" h="153277">
                    <a:moveTo>
                      <a:pt x="0" y="135446"/>
                    </a:moveTo>
                    <a:cubicBezTo>
                      <a:pt x="762" y="130492"/>
                      <a:pt x="1524" y="125635"/>
                      <a:pt x="2286" y="120682"/>
                    </a:cubicBezTo>
                    <a:cubicBezTo>
                      <a:pt x="10096" y="118586"/>
                      <a:pt x="10953" y="112109"/>
                      <a:pt x="11716" y="105632"/>
                    </a:cubicBezTo>
                    <a:cubicBezTo>
                      <a:pt x="30575" y="71723"/>
                      <a:pt x="14573" y="35052"/>
                      <a:pt x="20098" y="0"/>
                    </a:cubicBezTo>
                    <a:cubicBezTo>
                      <a:pt x="48768" y="49816"/>
                      <a:pt x="31242" y="97441"/>
                      <a:pt x="13049" y="144875"/>
                    </a:cubicBezTo>
                    <a:cubicBezTo>
                      <a:pt x="11430" y="148971"/>
                      <a:pt x="8858" y="158972"/>
                      <a:pt x="1810" y="148971"/>
                    </a:cubicBezTo>
                    <a:cubicBezTo>
                      <a:pt x="-476" y="145637"/>
                      <a:pt x="476" y="140017"/>
                      <a:pt x="0" y="135446"/>
                    </a:cubicBezTo>
                    <a:close/>
                  </a:path>
                </a:pathLst>
              </a:custGeom>
              <a:solidFill>
                <a:srgbClr val="583909"/>
              </a:solidFill>
              <a:ln w="9525"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6B939118-F12C-C101-59C4-30956F89AE65}"/>
                  </a:ext>
                </a:extLst>
              </p:cNvPr>
              <p:cNvSpPr/>
              <p:nvPr/>
            </p:nvSpPr>
            <p:spPr>
              <a:xfrm>
                <a:off x="10497031" y="3215353"/>
                <a:ext cx="36856" cy="65151"/>
              </a:xfrm>
              <a:custGeom>
                <a:avLst/>
                <a:gdLst>
                  <a:gd name="connsiteX0" fmla="*/ 36857 w 36856"/>
                  <a:gd name="connsiteY0" fmla="*/ 65151 h 65151"/>
                  <a:gd name="connsiteX1" fmla="*/ 18664 w 36856"/>
                  <a:gd name="connsiteY1" fmla="*/ 0 h 65151"/>
                  <a:gd name="connsiteX2" fmla="*/ 36857 w 36856"/>
                  <a:gd name="connsiteY2" fmla="*/ 65151 h 65151"/>
                </a:gdLst>
                <a:ahLst/>
                <a:cxnLst>
                  <a:cxn ang="0">
                    <a:pos x="connsiteX0" y="connsiteY0"/>
                  </a:cxn>
                  <a:cxn ang="0">
                    <a:pos x="connsiteX1" y="connsiteY1"/>
                  </a:cxn>
                  <a:cxn ang="0">
                    <a:pos x="connsiteX2" y="connsiteY2"/>
                  </a:cxn>
                </a:cxnLst>
                <a:rect l="l" t="t" r="r" b="b"/>
                <a:pathLst>
                  <a:path w="36856" h="65151">
                    <a:moveTo>
                      <a:pt x="36857" y="65151"/>
                    </a:moveTo>
                    <a:cubicBezTo>
                      <a:pt x="-6673" y="34004"/>
                      <a:pt x="-10197" y="21431"/>
                      <a:pt x="18664" y="0"/>
                    </a:cubicBezTo>
                    <a:cubicBezTo>
                      <a:pt x="24760" y="21717"/>
                      <a:pt x="30761" y="43434"/>
                      <a:pt x="36857" y="65151"/>
                    </a:cubicBezTo>
                    <a:close/>
                  </a:path>
                </a:pathLst>
              </a:custGeom>
              <a:solidFill>
                <a:srgbClr val="C2A747"/>
              </a:solidFill>
              <a:ln w="9525"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3DB8412C-D723-141D-E641-C35E8826290D}"/>
                  </a:ext>
                </a:extLst>
              </p:cNvPr>
              <p:cNvSpPr/>
              <p:nvPr/>
            </p:nvSpPr>
            <p:spPr>
              <a:xfrm>
                <a:off x="10389965" y="3324700"/>
                <a:ext cx="56387" cy="39433"/>
              </a:xfrm>
              <a:custGeom>
                <a:avLst/>
                <a:gdLst>
                  <a:gd name="connsiteX0" fmla="*/ 39052 w 56387"/>
                  <a:gd name="connsiteY0" fmla="*/ 1048 h 39433"/>
                  <a:gd name="connsiteX1" fmla="*/ 56388 w 56387"/>
                  <a:gd name="connsiteY1" fmla="*/ 0 h 39433"/>
                  <a:gd name="connsiteX2" fmla="*/ 1143 w 56387"/>
                  <a:gd name="connsiteY2" fmla="*/ 39433 h 39433"/>
                  <a:gd name="connsiteX3" fmla="*/ 0 w 56387"/>
                  <a:gd name="connsiteY3" fmla="*/ 38291 h 39433"/>
                  <a:gd name="connsiteX4" fmla="*/ 39052 w 56387"/>
                  <a:gd name="connsiteY4" fmla="*/ 1048 h 3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87" h="39433">
                    <a:moveTo>
                      <a:pt x="39052" y="1048"/>
                    </a:moveTo>
                    <a:cubicBezTo>
                      <a:pt x="44863" y="667"/>
                      <a:pt x="50578" y="381"/>
                      <a:pt x="56388" y="0"/>
                    </a:cubicBezTo>
                    <a:cubicBezTo>
                      <a:pt x="56388" y="38862"/>
                      <a:pt x="28384" y="38576"/>
                      <a:pt x="1143" y="39433"/>
                    </a:cubicBezTo>
                    <a:cubicBezTo>
                      <a:pt x="1143" y="39433"/>
                      <a:pt x="0" y="38291"/>
                      <a:pt x="0" y="38291"/>
                    </a:cubicBezTo>
                    <a:cubicBezTo>
                      <a:pt x="381" y="12668"/>
                      <a:pt x="35433" y="23336"/>
                      <a:pt x="39052" y="1048"/>
                    </a:cubicBezTo>
                    <a:close/>
                  </a:path>
                </a:pathLst>
              </a:custGeom>
              <a:solidFill>
                <a:srgbClr val="4F411C"/>
              </a:solidFill>
              <a:ln w="9525"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A5EE5BE9-3F8F-91AB-B6FF-7EABB3364273}"/>
                  </a:ext>
                </a:extLst>
              </p:cNvPr>
              <p:cNvSpPr/>
              <p:nvPr/>
            </p:nvSpPr>
            <p:spPr>
              <a:xfrm>
                <a:off x="9724738" y="2669095"/>
                <a:ext cx="189738" cy="125604"/>
              </a:xfrm>
              <a:custGeom>
                <a:avLst/>
                <a:gdLst>
                  <a:gd name="connsiteX0" fmla="*/ 161068 w 189738"/>
                  <a:gd name="connsiteY0" fmla="*/ 0 h 125604"/>
                  <a:gd name="connsiteX1" fmla="*/ 180309 w 189738"/>
                  <a:gd name="connsiteY1" fmla="*/ 66770 h 125604"/>
                  <a:gd name="connsiteX2" fmla="*/ 188881 w 189738"/>
                  <a:gd name="connsiteY2" fmla="*/ 124492 h 125604"/>
                  <a:gd name="connsiteX3" fmla="*/ 189738 w 189738"/>
                  <a:gd name="connsiteY3" fmla="*/ 123730 h 125604"/>
                  <a:gd name="connsiteX4" fmla="*/ 133255 w 189738"/>
                  <a:gd name="connsiteY4" fmla="*/ 112871 h 125604"/>
                  <a:gd name="connsiteX5" fmla="*/ 124302 w 189738"/>
                  <a:gd name="connsiteY5" fmla="*/ 123730 h 125604"/>
                  <a:gd name="connsiteX6" fmla="*/ 116396 w 189738"/>
                  <a:gd name="connsiteY6" fmla="*/ 101441 h 125604"/>
                  <a:gd name="connsiteX7" fmla="*/ 7811 w 189738"/>
                  <a:gd name="connsiteY7" fmla="*/ 65913 h 125604"/>
                  <a:gd name="connsiteX8" fmla="*/ 0 w 189738"/>
                  <a:gd name="connsiteY8" fmla="*/ 65913 h 125604"/>
                  <a:gd name="connsiteX9" fmla="*/ 106966 w 189738"/>
                  <a:gd name="connsiteY9" fmla="*/ 7525 h 125604"/>
                  <a:gd name="connsiteX10" fmla="*/ 161163 w 189738"/>
                  <a:gd name="connsiteY10" fmla="*/ 95 h 12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25604">
                    <a:moveTo>
                      <a:pt x="161068" y="0"/>
                    </a:moveTo>
                    <a:cubicBezTo>
                      <a:pt x="162211" y="23717"/>
                      <a:pt x="164306" y="47244"/>
                      <a:pt x="180309" y="66770"/>
                    </a:cubicBezTo>
                    <a:cubicBezTo>
                      <a:pt x="171736" y="87725"/>
                      <a:pt x="194215" y="104108"/>
                      <a:pt x="188881" y="124492"/>
                    </a:cubicBezTo>
                    <a:cubicBezTo>
                      <a:pt x="188881" y="124492"/>
                      <a:pt x="189738" y="123730"/>
                      <a:pt x="189738" y="123730"/>
                    </a:cubicBezTo>
                    <a:cubicBezTo>
                      <a:pt x="168593" y="132207"/>
                      <a:pt x="153544" y="108966"/>
                      <a:pt x="133255" y="112871"/>
                    </a:cubicBezTo>
                    <a:cubicBezTo>
                      <a:pt x="130303" y="116491"/>
                      <a:pt x="127254" y="120110"/>
                      <a:pt x="124302" y="123730"/>
                    </a:cubicBezTo>
                    <a:cubicBezTo>
                      <a:pt x="121634" y="116300"/>
                      <a:pt x="118301" y="109061"/>
                      <a:pt x="116396" y="101441"/>
                    </a:cubicBezTo>
                    <a:cubicBezTo>
                      <a:pt x="94298" y="14383"/>
                      <a:pt x="86583" y="11811"/>
                      <a:pt x="7811" y="65913"/>
                    </a:cubicBezTo>
                    <a:cubicBezTo>
                      <a:pt x="5144" y="71247"/>
                      <a:pt x="2572" y="71152"/>
                      <a:pt x="0" y="65913"/>
                    </a:cubicBezTo>
                    <a:cubicBezTo>
                      <a:pt x="8287" y="40957"/>
                      <a:pt x="79534" y="-4572"/>
                      <a:pt x="106966" y="7525"/>
                    </a:cubicBezTo>
                    <a:cubicBezTo>
                      <a:pt x="131541" y="18383"/>
                      <a:pt x="143542" y="2762"/>
                      <a:pt x="161163" y="95"/>
                    </a:cubicBezTo>
                    <a:close/>
                  </a:path>
                </a:pathLst>
              </a:custGeom>
              <a:solidFill>
                <a:srgbClr val="041A25"/>
              </a:solidFill>
              <a:ln w="9525"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D572F507-2FF6-B8F1-8EF6-C7B9D8667E1B}"/>
                  </a:ext>
                </a:extLst>
              </p:cNvPr>
              <p:cNvSpPr/>
              <p:nvPr/>
            </p:nvSpPr>
            <p:spPr>
              <a:xfrm>
                <a:off x="9695687" y="2584294"/>
                <a:ext cx="141497" cy="50074"/>
              </a:xfrm>
              <a:custGeom>
                <a:avLst/>
                <a:gdLst>
                  <a:gd name="connsiteX0" fmla="*/ 0 w 141497"/>
                  <a:gd name="connsiteY0" fmla="*/ 18792 h 50074"/>
                  <a:gd name="connsiteX1" fmla="*/ 10192 w 141497"/>
                  <a:gd name="connsiteY1" fmla="*/ 16221 h 50074"/>
                  <a:gd name="connsiteX2" fmla="*/ 107538 w 141497"/>
                  <a:gd name="connsiteY2" fmla="*/ 1171 h 50074"/>
                  <a:gd name="connsiteX3" fmla="*/ 141256 w 141497"/>
                  <a:gd name="connsiteY3" fmla="*/ 31746 h 50074"/>
                  <a:gd name="connsiteX4" fmla="*/ 116491 w 141497"/>
                  <a:gd name="connsiteY4" fmla="*/ 34699 h 50074"/>
                  <a:gd name="connsiteX5" fmla="*/ 49911 w 141497"/>
                  <a:gd name="connsiteY5" fmla="*/ 31556 h 50074"/>
                  <a:gd name="connsiteX6" fmla="*/ 0 w 141497"/>
                  <a:gd name="connsiteY6" fmla="*/ 18792 h 5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97" h="50074">
                    <a:moveTo>
                      <a:pt x="0" y="18792"/>
                    </a:moveTo>
                    <a:cubicBezTo>
                      <a:pt x="3429" y="17935"/>
                      <a:pt x="6763" y="17078"/>
                      <a:pt x="10192" y="16221"/>
                    </a:cubicBezTo>
                    <a:cubicBezTo>
                      <a:pt x="43911" y="19554"/>
                      <a:pt x="75343" y="7553"/>
                      <a:pt x="107538" y="1171"/>
                    </a:cubicBezTo>
                    <a:cubicBezTo>
                      <a:pt x="134970" y="-4258"/>
                      <a:pt x="143066" y="9744"/>
                      <a:pt x="141256" y="31746"/>
                    </a:cubicBezTo>
                    <a:cubicBezTo>
                      <a:pt x="138399" y="66989"/>
                      <a:pt x="125825" y="41843"/>
                      <a:pt x="116491" y="34699"/>
                    </a:cubicBezTo>
                    <a:cubicBezTo>
                      <a:pt x="95250" y="15173"/>
                      <a:pt x="72104" y="31080"/>
                      <a:pt x="49911" y="31556"/>
                    </a:cubicBezTo>
                    <a:cubicBezTo>
                      <a:pt x="31718" y="31937"/>
                      <a:pt x="12382" y="40128"/>
                      <a:pt x="0" y="18792"/>
                    </a:cubicBezTo>
                    <a:close/>
                  </a:path>
                </a:pathLst>
              </a:custGeom>
              <a:solidFill>
                <a:srgbClr val="24292E"/>
              </a:solidFill>
              <a:ln w="9525"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9F114D29-CDAF-F341-8E77-D8F759959FC7}"/>
                  </a:ext>
                </a:extLst>
              </p:cNvPr>
              <p:cNvSpPr/>
              <p:nvPr/>
            </p:nvSpPr>
            <p:spPr>
              <a:xfrm>
                <a:off x="9694830" y="2732317"/>
                <a:ext cx="21210" cy="133476"/>
              </a:xfrm>
              <a:custGeom>
                <a:avLst/>
                <a:gdLst>
                  <a:gd name="connsiteX0" fmla="*/ 0 w 21210"/>
                  <a:gd name="connsiteY0" fmla="*/ 121944 h 133476"/>
                  <a:gd name="connsiteX1" fmla="*/ 2000 w 21210"/>
                  <a:gd name="connsiteY1" fmla="*/ 106037 h 133476"/>
                  <a:gd name="connsiteX2" fmla="*/ 1428 w 21210"/>
                  <a:gd name="connsiteY2" fmla="*/ 2881 h 133476"/>
                  <a:gd name="connsiteX3" fmla="*/ 9906 w 21210"/>
                  <a:gd name="connsiteY3" fmla="*/ 3643 h 133476"/>
                  <a:gd name="connsiteX4" fmla="*/ 16097 w 21210"/>
                  <a:gd name="connsiteY4" fmla="*/ 125659 h 133476"/>
                  <a:gd name="connsiteX5" fmla="*/ 0 w 21210"/>
                  <a:gd name="connsiteY5" fmla="*/ 121944 h 13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0" h="133476">
                    <a:moveTo>
                      <a:pt x="0" y="121944"/>
                    </a:moveTo>
                    <a:cubicBezTo>
                      <a:pt x="667" y="116610"/>
                      <a:pt x="1333" y="111371"/>
                      <a:pt x="2000" y="106037"/>
                    </a:cubicBezTo>
                    <a:cubicBezTo>
                      <a:pt x="17336" y="71557"/>
                      <a:pt x="12287" y="37171"/>
                      <a:pt x="1428" y="2881"/>
                    </a:cubicBezTo>
                    <a:cubicBezTo>
                      <a:pt x="4667" y="-1214"/>
                      <a:pt x="7525" y="-929"/>
                      <a:pt x="9906" y="3643"/>
                    </a:cubicBezTo>
                    <a:cubicBezTo>
                      <a:pt x="30385" y="43172"/>
                      <a:pt x="16954" y="85177"/>
                      <a:pt x="16097" y="125659"/>
                    </a:cubicBezTo>
                    <a:cubicBezTo>
                      <a:pt x="15811" y="141089"/>
                      <a:pt x="4286" y="130326"/>
                      <a:pt x="0" y="121944"/>
                    </a:cubicBezTo>
                    <a:close/>
                  </a:path>
                </a:pathLst>
              </a:custGeom>
              <a:solidFill>
                <a:srgbClr val="82898D"/>
              </a:solidFill>
              <a:ln w="9525"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03536F71-831D-1AEE-E00D-1DFF7C0E4B42}"/>
                  </a:ext>
                </a:extLst>
              </p:cNvPr>
              <p:cNvSpPr/>
              <p:nvPr/>
            </p:nvSpPr>
            <p:spPr>
              <a:xfrm>
                <a:off x="9724644" y="2734912"/>
                <a:ext cx="8667" cy="143160"/>
              </a:xfrm>
              <a:custGeom>
                <a:avLst/>
                <a:gdLst>
                  <a:gd name="connsiteX0" fmla="*/ 0 w 8667"/>
                  <a:gd name="connsiteY0" fmla="*/ 0 h 143160"/>
                  <a:gd name="connsiteX1" fmla="*/ 7811 w 8667"/>
                  <a:gd name="connsiteY1" fmla="*/ 0 h 143160"/>
                  <a:gd name="connsiteX2" fmla="*/ 8667 w 8667"/>
                  <a:gd name="connsiteY2" fmla="*/ 126397 h 143160"/>
                  <a:gd name="connsiteX3" fmla="*/ 0 w 8667"/>
                  <a:gd name="connsiteY3" fmla="*/ 143161 h 143160"/>
                  <a:gd name="connsiteX4" fmla="*/ 0 w 8667"/>
                  <a:gd name="connsiteY4" fmla="*/ 0 h 143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 h="143160">
                    <a:moveTo>
                      <a:pt x="0" y="0"/>
                    </a:moveTo>
                    <a:cubicBezTo>
                      <a:pt x="2571" y="381"/>
                      <a:pt x="5239" y="381"/>
                      <a:pt x="7811" y="0"/>
                    </a:cubicBezTo>
                    <a:cubicBezTo>
                      <a:pt x="8096" y="42101"/>
                      <a:pt x="8572" y="84296"/>
                      <a:pt x="8667" y="126397"/>
                    </a:cubicBezTo>
                    <a:cubicBezTo>
                      <a:pt x="8667" y="129064"/>
                      <a:pt x="6096" y="131731"/>
                      <a:pt x="0" y="143161"/>
                    </a:cubicBezTo>
                    <a:lnTo>
                      <a:pt x="0" y="0"/>
                    </a:lnTo>
                    <a:close/>
                  </a:path>
                </a:pathLst>
              </a:custGeom>
              <a:solidFill>
                <a:srgbClr val="7B8085"/>
              </a:solidFill>
              <a:ln w="9525"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56D0E359-2704-C272-2D95-2288634C8C3D}"/>
                  </a:ext>
                </a:extLst>
              </p:cNvPr>
              <p:cNvSpPr/>
              <p:nvPr/>
            </p:nvSpPr>
            <p:spPr>
              <a:xfrm>
                <a:off x="9682140" y="2665441"/>
                <a:ext cx="25707" cy="53255"/>
              </a:xfrm>
              <a:custGeom>
                <a:avLst/>
                <a:gdLst>
                  <a:gd name="connsiteX0" fmla="*/ 3642 w 25707"/>
                  <a:gd name="connsiteY0" fmla="*/ 41563 h 53255"/>
                  <a:gd name="connsiteX1" fmla="*/ 4213 w 25707"/>
                  <a:gd name="connsiteY1" fmla="*/ 3844 h 53255"/>
                  <a:gd name="connsiteX2" fmla="*/ 21358 w 25707"/>
                  <a:gd name="connsiteY2" fmla="*/ 5463 h 53255"/>
                  <a:gd name="connsiteX3" fmla="*/ 22025 w 25707"/>
                  <a:gd name="connsiteY3" fmla="*/ 51945 h 53255"/>
                  <a:gd name="connsiteX4" fmla="*/ 3642 w 25707"/>
                  <a:gd name="connsiteY4" fmla="*/ 41563 h 53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07" h="53255">
                    <a:moveTo>
                      <a:pt x="3642" y="41563"/>
                    </a:moveTo>
                    <a:cubicBezTo>
                      <a:pt x="8309" y="29085"/>
                      <a:pt x="-7026" y="16226"/>
                      <a:pt x="4213" y="3844"/>
                    </a:cubicBezTo>
                    <a:cubicBezTo>
                      <a:pt x="10499" y="-1300"/>
                      <a:pt x="16310" y="-1776"/>
                      <a:pt x="21358" y="5463"/>
                    </a:cubicBezTo>
                    <a:cubicBezTo>
                      <a:pt x="17358" y="20989"/>
                      <a:pt x="32312" y="36324"/>
                      <a:pt x="22025" y="51945"/>
                    </a:cubicBezTo>
                    <a:cubicBezTo>
                      <a:pt x="11452" y="56231"/>
                      <a:pt x="7357" y="49278"/>
                      <a:pt x="3642" y="41563"/>
                    </a:cubicBezTo>
                    <a:close/>
                  </a:path>
                </a:pathLst>
              </a:custGeom>
              <a:solidFill>
                <a:srgbClr val="E0E6E7"/>
              </a:solidFill>
              <a:ln w="9525" cap="flat">
                <a:no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BA55684D-2757-6485-75EB-D79E9E77F2C8}"/>
                  </a:ext>
                </a:extLst>
              </p:cNvPr>
              <p:cNvSpPr/>
              <p:nvPr/>
            </p:nvSpPr>
            <p:spPr>
              <a:xfrm>
                <a:off x="9685686" y="2649187"/>
                <a:ext cx="77938" cy="22236"/>
              </a:xfrm>
              <a:custGeom>
                <a:avLst/>
                <a:gdLst>
                  <a:gd name="connsiteX0" fmla="*/ 17812 w 77938"/>
                  <a:gd name="connsiteY0" fmla="*/ 21717 h 22236"/>
                  <a:gd name="connsiteX1" fmla="*/ 667 w 77938"/>
                  <a:gd name="connsiteY1" fmla="*/ 20098 h 22236"/>
                  <a:gd name="connsiteX2" fmla="*/ 0 w 77938"/>
                  <a:gd name="connsiteY2" fmla="*/ 10668 h 22236"/>
                  <a:gd name="connsiteX3" fmla="*/ 65437 w 77938"/>
                  <a:gd name="connsiteY3" fmla="*/ 0 h 22236"/>
                  <a:gd name="connsiteX4" fmla="*/ 72390 w 77938"/>
                  <a:gd name="connsiteY4" fmla="*/ 10477 h 22236"/>
                  <a:gd name="connsiteX5" fmla="*/ 17812 w 77938"/>
                  <a:gd name="connsiteY5" fmla="*/ 21812 h 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8" h="22236">
                    <a:moveTo>
                      <a:pt x="17812" y="21717"/>
                    </a:moveTo>
                    <a:cubicBezTo>
                      <a:pt x="12097" y="21145"/>
                      <a:pt x="6382" y="20574"/>
                      <a:pt x="667" y="20098"/>
                    </a:cubicBezTo>
                    <a:cubicBezTo>
                      <a:pt x="476" y="16955"/>
                      <a:pt x="191" y="13811"/>
                      <a:pt x="0" y="10668"/>
                    </a:cubicBezTo>
                    <a:cubicBezTo>
                      <a:pt x="21812" y="7144"/>
                      <a:pt x="43625" y="3619"/>
                      <a:pt x="65437" y="0"/>
                    </a:cubicBezTo>
                    <a:cubicBezTo>
                      <a:pt x="68580" y="3334"/>
                      <a:pt x="86963" y="1429"/>
                      <a:pt x="72390" y="10477"/>
                    </a:cubicBezTo>
                    <a:cubicBezTo>
                      <a:pt x="56959" y="20098"/>
                      <a:pt x="37148" y="23527"/>
                      <a:pt x="17812" y="21812"/>
                    </a:cubicBezTo>
                    <a:close/>
                  </a:path>
                </a:pathLst>
              </a:custGeom>
              <a:solidFill>
                <a:srgbClr val="919297"/>
              </a:solidFill>
              <a:ln w="9525" cap="flat">
                <a:no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BDEF21C6-618B-5BF3-A79A-F0772A35085C}"/>
                  </a:ext>
                </a:extLst>
              </p:cNvPr>
              <p:cNvSpPr/>
              <p:nvPr/>
            </p:nvSpPr>
            <p:spPr>
              <a:xfrm>
                <a:off x="9680111" y="2707004"/>
                <a:ext cx="24530" cy="29051"/>
              </a:xfrm>
              <a:custGeom>
                <a:avLst/>
                <a:gdLst>
                  <a:gd name="connsiteX0" fmla="*/ 5671 w 24530"/>
                  <a:gd name="connsiteY0" fmla="*/ 0 h 29051"/>
                  <a:gd name="connsiteX1" fmla="*/ 24054 w 24530"/>
                  <a:gd name="connsiteY1" fmla="*/ 10382 h 29051"/>
                  <a:gd name="connsiteX2" fmla="*/ 24530 w 24530"/>
                  <a:gd name="connsiteY2" fmla="*/ 29051 h 29051"/>
                  <a:gd name="connsiteX3" fmla="*/ 16053 w 24530"/>
                  <a:gd name="connsiteY3" fmla="*/ 28289 h 29051"/>
                  <a:gd name="connsiteX4" fmla="*/ 5671 w 24530"/>
                  <a:gd name="connsiteY4" fmla="*/ 0 h 2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0" h="29051">
                    <a:moveTo>
                      <a:pt x="5671" y="0"/>
                    </a:moveTo>
                    <a:cubicBezTo>
                      <a:pt x="11767" y="3429"/>
                      <a:pt x="17958" y="6953"/>
                      <a:pt x="24054" y="10382"/>
                    </a:cubicBezTo>
                    <a:cubicBezTo>
                      <a:pt x="24245" y="16574"/>
                      <a:pt x="24435" y="22765"/>
                      <a:pt x="24530" y="29051"/>
                    </a:cubicBezTo>
                    <a:cubicBezTo>
                      <a:pt x="21673" y="29051"/>
                      <a:pt x="18816" y="28861"/>
                      <a:pt x="16053" y="28289"/>
                    </a:cubicBezTo>
                    <a:cubicBezTo>
                      <a:pt x="15387" y="17812"/>
                      <a:pt x="-11379" y="16955"/>
                      <a:pt x="5671" y="0"/>
                    </a:cubicBezTo>
                    <a:close/>
                  </a:path>
                </a:pathLst>
              </a:custGeom>
              <a:solidFill>
                <a:srgbClr val="2C293F"/>
              </a:solidFill>
              <a:ln w="9525" cap="flat">
                <a:no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15248F33-21CF-5646-D3E2-A5DE065986B1}"/>
                  </a:ext>
                </a:extLst>
              </p:cNvPr>
              <p:cNvSpPr/>
              <p:nvPr/>
            </p:nvSpPr>
            <p:spPr>
              <a:xfrm>
                <a:off x="9752171" y="3135759"/>
                <a:ext cx="96965" cy="37890"/>
              </a:xfrm>
              <a:custGeom>
                <a:avLst/>
                <a:gdLst>
                  <a:gd name="connsiteX0" fmla="*/ 66390 w 96965"/>
                  <a:gd name="connsiteY0" fmla="*/ 8157 h 37890"/>
                  <a:gd name="connsiteX1" fmla="*/ 96203 w 96965"/>
                  <a:gd name="connsiteY1" fmla="*/ 8157 h 37890"/>
                  <a:gd name="connsiteX2" fmla="*/ 96965 w 96965"/>
                  <a:gd name="connsiteY2" fmla="*/ 16539 h 37890"/>
                  <a:gd name="connsiteX3" fmla="*/ 0 w 96965"/>
                  <a:gd name="connsiteY3" fmla="*/ 37303 h 37890"/>
                  <a:gd name="connsiteX4" fmla="*/ 66390 w 96965"/>
                  <a:gd name="connsiteY4" fmla="*/ 8157 h 3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5" h="37890">
                    <a:moveTo>
                      <a:pt x="66390" y="8157"/>
                    </a:moveTo>
                    <a:cubicBezTo>
                      <a:pt x="76295" y="-3559"/>
                      <a:pt x="86296" y="-1845"/>
                      <a:pt x="96203" y="8157"/>
                    </a:cubicBezTo>
                    <a:cubicBezTo>
                      <a:pt x="95917" y="11014"/>
                      <a:pt x="96203" y="13776"/>
                      <a:pt x="96965" y="16539"/>
                    </a:cubicBezTo>
                    <a:cubicBezTo>
                      <a:pt x="67437" y="36636"/>
                      <a:pt x="34290" y="39399"/>
                      <a:pt x="0" y="37303"/>
                    </a:cubicBezTo>
                    <a:cubicBezTo>
                      <a:pt x="14478" y="10157"/>
                      <a:pt x="52959" y="37684"/>
                      <a:pt x="66390" y="8157"/>
                    </a:cubicBezTo>
                    <a:close/>
                  </a:path>
                </a:pathLst>
              </a:custGeom>
              <a:solidFill>
                <a:srgbClr val="D8DCE2"/>
              </a:solidFill>
              <a:ln w="9525"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C6A4AB01-56E5-1C0D-FFFE-C636212D3C12}"/>
                  </a:ext>
                </a:extLst>
              </p:cNvPr>
              <p:cNvSpPr/>
              <p:nvPr/>
            </p:nvSpPr>
            <p:spPr>
              <a:xfrm>
                <a:off x="9843187" y="3248460"/>
                <a:ext cx="39368" cy="37664"/>
              </a:xfrm>
              <a:custGeom>
                <a:avLst/>
                <a:gdLst>
                  <a:gd name="connsiteX0" fmla="*/ 25188 w 39368"/>
                  <a:gd name="connsiteY0" fmla="*/ 37664 h 37664"/>
                  <a:gd name="connsiteX1" fmla="*/ 4995 w 39368"/>
                  <a:gd name="connsiteY1" fmla="*/ 21853 h 37664"/>
                  <a:gd name="connsiteX2" fmla="*/ 4995 w 39368"/>
                  <a:gd name="connsiteY2" fmla="*/ 2136 h 37664"/>
                  <a:gd name="connsiteX3" fmla="*/ 35380 w 39368"/>
                  <a:gd name="connsiteY3" fmla="*/ 15566 h 37664"/>
                  <a:gd name="connsiteX4" fmla="*/ 25284 w 39368"/>
                  <a:gd name="connsiteY4" fmla="*/ 37664 h 3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68" h="37664">
                    <a:moveTo>
                      <a:pt x="25188" y="37664"/>
                    </a:moveTo>
                    <a:cubicBezTo>
                      <a:pt x="19664" y="30901"/>
                      <a:pt x="16616" y="20995"/>
                      <a:pt x="4995" y="21853"/>
                    </a:cubicBezTo>
                    <a:cubicBezTo>
                      <a:pt x="4995" y="15185"/>
                      <a:pt x="-6244" y="6898"/>
                      <a:pt x="4995" y="2136"/>
                    </a:cubicBezTo>
                    <a:cubicBezTo>
                      <a:pt x="18235" y="-3484"/>
                      <a:pt x="28427" y="2326"/>
                      <a:pt x="35380" y="15566"/>
                    </a:cubicBezTo>
                    <a:cubicBezTo>
                      <a:pt x="42238" y="28425"/>
                      <a:pt x="41095" y="35950"/>
                      <a:pt x="25284" y="37664"/>
                    </a:cubicBezTo>
                    <a:close/>
                  </a:path>
                </a:pathLst>
              </a:custGeom>
              <a:solidFill>
                <a:srgbClr val="E8EBEE"/>
              </a:solidFill>
              <a:ln w="9525" cap="flat">
                <a:no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6D379150-4293-0CE3-32CB-5A6EC11BA31E}"/>
                  </a:ext>
                </a:extLst>
              </p:cNvPr>
              <p:cNvSpPr/>
              <p:nvPr/>
            </p:nvSpPr>
            <p:spPr>
              <a:xfrm>
                <a:off x="9857994" y="2772400"/>
                <a:ext cx="56483" cy="46395"/>
              </a:xfrm>
              <a:custGeom>
                <a:avLst/>
                <a:gdLst>
                  <a:gd name="connsiteX0" fmla="*/ 0 w 56483"/>
                  <a:gd name="connsiteY0" fmla="*/ 9470 h 46395"/>
                  <a:gd name="connsiteX1" fmla="*/ 56483 w 56483"/>
                  <a:gd name="connsiteY1" fmla="*/ 20329 h 46395"/>
                  <a:gd name="connsiteX2" fmla="*/ 0 w 56483"/>
                  <a:gd name="connsiteY2" fmla="*/ 9470 h 46395"/>
                </a:gdLst>
                <a:ahLst/>
                <a:cxnLst>
                  <a:cxn ang="0">
                    <a:pos x="connsiteX0" y="connsiteY0"/>
                  </a:cxn>
                  <a:cxn ang="0">
                    <a:pos x="connsiteX1" y="connsiteY1"/>
                  </a:cxn>
                  <a:cxn ang="0">
                    <a:pos x="connsiteX2" y="connsiteY2"/>
                  </a:cxn>
                </a:cxnLst>
                <a:rect l="l" t="t" r="r" b="b"/>
                <a:pathLst>
                  <a:path w="56483" h="46395">
                    <a:moveTo>
                      <a:pt x="0" y="9470"/>
                    </a:moveTo>
                    <a:cubicBezTo>
                      <a:pt x="24003" y="-13485"/>
                      <a:pt x="38671" y="11375"/>
                      <a:pt x="56483" y="20329"/>
                    </a:cubicBezTo>
                    <a:cubicBezTo>
                      <a:pt x="26955" y="72240"/>
                      <a:pt x="14573" y="34807"/>
                      <a:pt x="0" y="9470"/>
                    </a:cubicBezTo>
                    <a:close/>
                  </a:path>
                </a:pathLst>
              </a:custGeom>
              <a:solidFill>
                <a:srgbClr val="869099"/>
              </a:solidFill>
              <a:ln w="9525" cap="flat">
                <a:no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BB5D0EB2-1D7B-AEB7-6BBB-557289B665AE}"/>
                  </a:ext>
                </a:extLst>
              </p:cNvPr>
              <p:cNvSpPr/>
              <p:nvPr/>
            </p:nvSpPr>
            <p:spPr>
              <a:xfrm>
                <a:off x="10261473" y="2820828"/>
                <a:ext cx="59531" cy="50625"/>
              </a:xfrm>
              <a:custGeom>
                <a:avLst/>
                <a:gdLst>
                  <a:gd name="connsiteX0" fmla="*/ 52292 w 59531"/>
                  <a:gd name="connsiteY0" fmla="*/ 48387 h 50625"/>
                  <a:gd name="connsiteX1" fmla="*/ 0 w 59531"/>
                  <a:gd name="connsiteY1" fmla="*/ 38576 h 50625"/>
                  <a:gd name="connsiteX2" fmla="*/ 50863 w 59531"/>
                  <a:gd name="connsiteY2" fmla="*/ 0 h 50625"/>
                  <a:gd name="connsiteX3" fmla="*/ 52292 w 59531"/>
                  <a:gd name="connsiteY3" fmla="*/ 48387 h 50625"/>
                </a:gdLst>
                <a:ahLst/>
                <a:cxnLst>
                  <a:cxn ang="0">
                    <a:pos x="connsiteX0" y="connsiteY0"/>
                  </a:cxn>
                  <a:cxn ang="0">
                    <a:pos x="connsiteX1" y="connsiteY1"/>
                  </a:cxn>
                  <a:cxn ang="0">
                    <a:pos x="connsiteX2" y="connsiteY2"/>
                  </a:cxn>
                  <a:cxn ang="0">
                    <a:pos x="connsiteX3" y="connsiteY3"/>
                  </a:cxn>
                </a:cxnLst>
                <a:rect l="l" t="t" r="r" b="b"/>
                <a:pathLst>
                  <a:path w="59531" h="50625">
                    <a:moveTo>
                      <a:pt x="52292" y="48387"/>
                    </a:moveTo>
                    <a:cubicBezTo>
                      <a:pt x="34290" y="48006"/>
                      <a:pt x="14383" y="58007"/>
                      <a:pt x="0" y="38576"/>
                    </a:cubicBezTo>
                    <a:cubicBezTo>
                      <a:pt x="25622" y="39433"/>
                      <a:pt x="49530" y="37243"/>
                      <a:pt x="50863" y="0"/>
                    </a:cubicBezTo>
                    <a:cubicBezTo>
                      <a:pt x="70675" y="20765"/>
                      <a:pt x="50006" y="33814"/>
                      <a:pt x="52292" y="48387"/>
                    </a:cubicBezTo>
                    <a:close/>
                  </a:path>
                </a:pathLst>
              </a:custGeom>
              <a:solidFill>
                <a:srgbClr val="8D6C21"/>
              </a:solidFill>
              <a:ln w="9525" cap="flat">
                <a:noFill/>
                <a:prstDash val="solid"/>
                <a:miter/>
              </a:ln>
            </p:spPr>
            <p:txBody>
              <a:bodyPr rtlCol="0" anchor="ctr"/>
              <a:lstStyle/>
              <a:p>
                <a:endParaRPr lang="en-IN"/>
              </a:p>
            </p:txBody>
          </p:sp>
          <p:sp>
            <p:nvSpPr>
              <p:cNvPr id="681" name="Freeform: Shape 680">
                <a:extLst>
                  <a:ext uri="{FF2B5EF4-FFF2-40B4-BE49-F238E27FC236}">
                    <a16:creationId xmlns:a16="http://schemas.microsoft.com/office/drawing/2014/main" id="{3C0F2F07-CE4C-0F07-2198-D463BF70612C}"/>
                  </a:ext>
                </a:extLst>
              </p:cNvPr>
              <p:cNvSpPr/>
              <p:nvPr/>
            </p:nvSpPr>
            <p:spPr>
              <a:xfrm>
                <a:off x="10370248" y="3325748"/>
                <a:ext cx="59747" cy="37242"/>
              </a:xfrm>
              <a:custGeom>
                <a:avLst/>
                <a:gdLst>
                  <a:gd name="connsiteX0" fmla="*/ 58769 w 59747"/>
                  <a:gd name="connsiteY0" fmla="*/ 0 h 37242"/>
                  <a:gd name="connsiteX1" fmla="*/ 19717 w 59747"/>
                  <a:gd name="connsiteY1" fmla="*/ 37243 h 37242"/>
                  <a:gd name="connsiteX2" fmla="*/ 8858 w 59747"/>
                  <a:gd name="connsiteY2" fmla="*/ 35147 h 37242"/>
                  <a:gd name="connsiteX3" fmla="*/ 0 w 59747"/>
                  <a:gd name="connsiteY3" fmla="*/ 19145 h 37242"/>
                  <a:gd name="connsiteX4" fmla="*/ 58674 w 59747"/>
                  <a:gd name="connsiteY4" fmla="*/ 95 h 37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47" h="37242">
                    <a:moveTo>
                      <a:pt x="58769" y="0"/>
                    </a:moveTo>
                    <a:cubicBezTo>
                      <a:pt x="66390" y="33909"/>
                      <a:pt x="27241" y="19050"/>
                      <a:pt x="19717" y="37243"/>
                    </a:cubicBezTo>
                    <a:cubicBezTo>
                      <a:pt x="16097" y="36576"/>
                      <a:pt x="12478" y="35814"/>
                      <a:pt x="8858" y="35147"/>
                    </a:cubicBezTo>
                    <a:cubicBezTo>
                      <a:pt x="5905" y="29813"/>
                      <a:pt x="2953" y="24479"/>
                      <a:pt x="0" y="19145"/>
                    </a:cubicBezTo>
                    <a:cubicBezTo>
                      <a:pt x="21813" y="19717"/>
                      <a:pt x="39624" y="8001"/>
                      <a:pt x="58674" y="95"/>
                    </a:cubicBezTo>
                    <a:close/>
                  </a:path>
                </a:pathLst>
              </a:custGeom>
              <a:solidFill>
                <a:srgbClr val="798C91"/>
              </a:solidFill>
              <a:ln w="9525" cap="flat">
                <a:no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14B66ADA-3920-634E-D9FE-2F76C98275A2}"/>
                  </a:ext>
                </a:extLst>
              </p:cNvPr>
              <p:cNvSpPr/>
              <p:nvPr/>
            </p:nvSpPr>
            <p:spPr>
              <a:xfrm>
                <a:off x="8858250" y="3096481"/>
                <a:ext cx="33432" cy="28959"/>
              </a:xfrm>
              <a:custGeom>
                <a:avLst/>
                <a:gdLst>
                  <a:gd name="connsiteX0" fmla="*/ 0 w 33432"/>
                  <a:gd name="connsiteY0" fmla="*/ 0 h 28959"/>
                  <a:gd name="connsiteX1" fmla="*/ 33433 w 33432"/>
                  <a:gd name="connsiteY1" fmla="*/ 28956 h 28959"/>
                  <a:gd name="connsiteX2" fmla="*/ 0 w 33432"/>
                  <a:gd name="connsiteY2" fmla="*/ 0 h 28959"/>
                </a:gdLst>
                <a:ahLst/>
                <a:cxnLst>
                  <a:cxn ang="0">
                    <a:pos x="connsiteX0" y="connsiteY0"/>
                  </a:cxn>
                  <a:cxn ang="0">
                    <a:pos x="connsiteX1" y="connsiteY1"/>
                  </a:cxn>
                  <a:cxn ang="0">
                    <a:pos x="connsiteX2" y="connsiteY2"/>
                  </a:cxn>
                </a:cxnLst>
                <a:rect l="l" t="t" r="r" b="b"/>
                <a:pathLst>
                  <a:path w="33432" h="28959">
                    <a:moveTo>
                      <a:pt x="0" y="0"/>
                    </a:moveTo>
                    <a:cubicBezTo>
                      <a:pt x="11144" y="9620"/>
                      <a:pt x="22289" y="19336"/>
                      <a:pt x="33433" y="28956"/>
                    </a:cubicBezTo>
                    <a:cubicBezTo>
                      <a:pt x="13716" y="29147"/>
                      <a:pt x="1905" y="20288"/>
                      <a:pt x="0" y="0"/>
                    </a:cubicBezTo>
                    <a:close/>
                  </a:path>
                </a:pathLst>
              </a:custGeom>
              <a:solidFill>
                <a:srgbClr val="735C3B"/>
              </a:solidFill>
              <a:ln w="9525" cap="flat">
                <a:noFill/>
                <a:prstDash val="solid"/>
                <a:miter/>
              </a:ln>
            </p:spPr>
            <p:txBody>
              <a:bodyPr rtlCol="0" anchor="ctr"/>
              <a:lstStyle/>
              <a:p>
                <a:endParaRPr lang="en-IN"/>
              </a:p>
            </p:txBody>
          </p:sp>
          <p:sp>
            <p:nvSpPr>
              <p:cNvPr id="683" name="Freeform: Shape 682">
                <a:extLst>
                  <a:ext uri="{FF2B5EF4-FFF2-40B4-BE49-F238E27FC236}">
                    <a16:creationId xmlns:a16="http://schemas.microsoft.com/office/drawing/2014/main" id="{C0CE4EC4-D840-10CE-7357-0717F891AB9C}"/>
                  </a:ext>
                </a:extLst>
              </p:cNvPr>
              <p:cNvSpPr/>
              <p:nvPr/>
            </p:nvSpPr>
            <p:spPr>
              <a:xfrm>
                <a:off x="9887958" y="2583842"/>
                <a:ext cx="45215" cy="38294"/>
              </a:xfrm>
              <a:custGeom>
                <a:avLst/>
                <a:gdLst>
                  <a:gd name="connsiteX0" fmla="*/ 16232 w 45215"/>
                  <a:gd name="connsiteY0" fmla="*/ 38294 h 38294"/>
                  <a:gd name="connsiteX1" fmla="*/ 134 w 45215"/>
                  <a:gd name="connsiteY1" fmla="*/ 22292 h 38294"/>
                  <a:gd name="connsiteX2" fmla="*/ 30329 w 45215"/>
                  <a:gd name="connsiteY2" fmla="*/ 4 h 38294"/>
                  <a:gd name="connsiteX3" fmla="*/ 45093 w 45215"/>
                  <a:gd name="connsiteY3" fmla="*/ 14863 h 38294"/>
                  <a:gd name="connsiteX4" fmla="*/ 16327 w 45215"/>
                  <a:gd name="connsiteY4" fmla="*/ 38294 h 38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15" h="38294">
                    <a:moveTo>
                      <a:pt x="16232" y="38294"/>
                    </a:moveTo>
                    <a:cubicBezTo>
                      <a:pt x="4135" y="36580"/>
                      <a:pt x="-913" y="31246"/>
                      <a:pt x="134" y="22292"/>
                    </a:cubicBezTo>
                    <a:cubicBezTo>
                      <a:pt x="2230" y="4671"/>
                      <a:pt x="15946" y="289"/>
                      <a:pt x="30329" y="4"/>
                    </a:cubicBezTo>
                    <a:cubicBezTo>
                      <a:pt x="37949" y="-187"/>
                      <a:pt x="46330" y="6957"/>
                      <a:pt x="45093" y="14863"/>
                    </a:cubicBezTo>
                    <a:cubicBezTo>
                      <a:pt x="42425" y="31817"/>
                      <a:pt x="22709" y="28388"/>
                      <a:pt x="16327" y="38294"/>
                    </a:cubicBezTo>
                    <a:close/>
                  </a:path>
                </a:pathLst>
              </a:custGeom>
              <a:solidFill>
                <a:srgbClr val="19232E"/>
              </a:solidFill>
              <a:ln w="9525" cap="flat">
                <a:noFill/>
                <a:prstDash val="solid"/>
                <a:miter/>
              </a:ln>
            </p:spPr>
            <p:txBody>
              <a:bodyPr rtlCol="0" anchor="ctr"/>
              <a:lstStyle/>
              <a:p>
                <a:endParaRPr lang="en-IN"/>
              </a:p>
            </p:txBody>
          </p:sp>
          <p:sp>
            <p:nvSpPr>
              <p:cNvPr id="684" name="Freeform: Shape 683">
                <a:extLst>
                  <a:ext uri="{FF2B5EF4-FFF2-40B4-BE49-F238E27FC236}">
                    <a16:creationId xmlns:a16="http://schemas.microsoft.com/office/drawing/2014/main" id="{F371DDAA-BA0A-2592-A1F7-780040E75652}"/>
                  </a:ext>
                </a:extLst>
              </p:cNvPr>
              <p:cNvSpPr/>
              <p:nvPr/>
            </p:nvSpPr>
            <p:spPr>
              <a:xfrm>
                <a:off x="9865779" y="2985388"/>
                <a:ext cx="40393" cy="210090"/>
              </a:xfrm>
              <a:custGeom>
                <a:avLst/>
                <a:gdLst>
                  <a:gd name="connsiteX0" fmla="*/ 787 w 40393"/>
                  <a:gd name="connsiteY0" fmla="*/ 197580 h 210090"/>
                  <a:gd name="connsiteX1" fmla="*/ 25 w 40393"/>
                  <a:gd name="connsiteY1" fmla="*/ 36322 h 210090"/>
                  <a:gd name="connsiteX2" fmla="*/ 26504 w 40393"/>
                  <a:gd name="connsiteY2" fmla="*/ 32 h 210090"/>
                  <a:gd name="connsiteX3" fmla="*/ 38315 w 40393"/>
                  <a:gd name="connsiteY3" fmla="*/ 33655 h 210090"/>
                  <a:gd name="connsiteX4" fmla="*/ 38887 w 40393"/>
                  <a:gd name="connsiteY4" fmla="*/ 209201 h 210090"/>
                  <a:gd name="connsiteX5" fmla="*/ 120 w 40393"/>
                  <a:gd name="connsiteY5" fmla="*/ 196914 h 210090"/>
                  <a:gd name="connsiteX6" fmla="*/ 787 w 40393"/>
                  <a:gd name="connsiteY6" fmla="*/ 197676 h 21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93" h="210090">
                    <a:moveTo>
                      <a:pt x="787" y="197580"/>
                    </a:moveTo>
                    <a:cubicBezTo>
                      <a:pt x="691" y="143764"/>
                      <a:pt x="1263" y="90043"/>
                      <a:pt x="25" y="36322"/>
                    </a:cubicBezTo>
                    <a:cubicBezTo>
                      <a:pt x="-452" y="15748"/>
                      <a:pt x="5740" y="-825"/>
                      <a:pt x="26504" y="32"/>
                    </a:cubicBezTo>
                    <a:cubicBezTo>
                      <a:pt x="47936" y="889"/>
                      <a:pt x="38125" y="21939"/>
                      <a:pt x="38315" y="33655"/>
                    </a:cubicBezTo>
                    <a:cubicBezTo>
                      <a:pt x="39458" y="92139"/>
                      <a:pt x="38887" y="150622"/>
                      <a:pt x="38887" y="209201"/>
                    </a:cubicBezTo>
                    <a:cubicBezTo>
                      <a:pt x="22028" y="214725"/>
                      <a:pt x="15360" y="192532"/>
                      <a:pt x="120" y="196914"/>
                    </a:cubicBezTo>
                    <a:cubicBezTo>
                      <a:pt x="120" y="196914"/>
                      <a:pt x="787" y="197676"/>
                      <a:pt x="787" y="197676"/>
                    </a:cubicBezTo>
                    <a:close/>
                  </a:path>
                </a:pathLst>
              </a:custGeom>
              <a:solidFill>
                <a:srgbClr val="F9F3BF"/>
              </a:solidFill>
              <a:ln w="9525" cap="flat">
                <a:noFill/>
                <a:prstDash val="solid"/>
                <a:miter/>
              </a:ln>
            </p:spPr>
            <p:txBody>
              <a:bodyPr rtlCol="0" anchor="ctr"/>
              <a:lstStyle/>
              <a:p>
                <a:endParaRPr lang="en-IN"/>
              </a:p>
            </p:txBody>
          </p:sp>
          <p:sp>
            <p:nvSpPr>
              <p:cNvPr id="685" name="Freeform: Shape 684">
                <a:extLst>
                  <a:ext uri="{FF2B5EF4-FFF2-40B4-BE49-F238E27FC236}">
                    <a16:creationId xmlns:a16="http://schemas.microsoft.com/office/drawing/2014/main" id="{C4923D7F-1126-724F-EA11-5C9E81420965}"/>
                  </a:ext>
                </a:extLst>
              </p:cNvPr>
              <p:cNvSpPr/>
              <p:nvPr/>
            </p:nvSpPr>
            <p:spPr>
              <a:xfrm>
                <a:off x="9885669" y="3914488"/>
                <a:ext cx="19598" cy="38957"/>
              </a:xfrm>
              <a:custGeom>
                <a:avLst/>
                <a:gdLst>
                  <a:gd name="connsiteX0" fmla="*/ 18235 w 19598"/>
                  <a:gd name="connsiteY0" fmla="*/ 0 h 38957"/>
                  <a:gd name="connsiteX1" fmla="*/ 137 w 19598"/>
                  <a:gd name="connsiteY1" fmla="*/ 38957 h 38957"/>
                  <a:gd name="connsiteX2" fmla="*/ 18235 w 19598"/>
                  <a:gd name="connsiteY2" fmla="*/ 0 h 38957"/>
                </a:gdLst>
                <a:ahLst/>
                <a:cxnLst>
                  <a:cxn ang="0">
                    <a:pos x="connsiteX0" y="connsiteY0"/>
                  </a:cxn>
                  <a:cxn ang="0">
                    <a:pos x="connsiteX1" y="connsiteY1"/>
                  </a:cxn>
                  <a:cxn ang="0">
                    <a:pos x="connsiteX2" y="connsiteY2"/>
                  </a:cxn>
                </a:cxnLst>
                <a:rect l="l" t="t" r="r" b="b"/>
                <a:pathLst>
                  <a:path w="19598" h="38957">
                    <a:moveTo>
                      <a:pt x="18235" y="0"/>
                    </a:moveTo>
                    <a:cubicBezTo>
                      <a:pt x="23473" y="18193"/>
                      <a:pt x="12805" y="29051"/>
                      <a:pt x="137" y="38957"/>
                    </a:cubicBezTo>
                    <a:cubicBezTo>
                      <a:pt x="-1197" y="23908"/>
                      <a:pt x="7376" y="5334"/>
                      <a:pt x="18235" y="0"/>
                    </a:cubicBezTo>
                    <a:close/>
                  </a:path>
                </a:pathLst>
              </a:custGeom>
              <a:solidFill>
                <a:srgbClr val="7F807B"/>
              </a:solidFill>
              <a:ln w="9525" cap="flat">
                <a:noFill/>
                <a:prstDash val="solid"/>
                <a:miter/>
              </a:ln>
            </p:spPr>
            <p:txBody>
              <a:bodyPr rtlCol="0" anchor="ctr"/>
              <a:lstStyle/>
              <a:p>
                <a:endParaRPr lang="en-IN"/>
              </a:p>
            </p:txBody>
          </p:sp>
          <p:sp>
            <p:nvSpPr>
              <p:cNvPr id="686" name="Freeform: Shape 685">
                <a:extLst>
                  <a:ext uri="{FF2B5EF4-FFF2-40B4-BE49-F238E27FC236}">
                    <a16:creationId xmlns:a16="http://schemas.microsoft.com/office/drawing/2014/main" id="{706EF0E4-7FF5-7833-63C0-68F50BE957AD}"/>
                  </a:ext>
                </a:extLst>
              </p:cNvPr>
              <p:cNvSpPr/>
              <p:nvPr/>
            </p:nvSpPr>
            <p:spPr>
              <a:xfrm>
                <a:off x="9845230" y="4229795"/>
                <a:ext cx="314801" cy="168087"/>
              </a:xfrm>
              <a:custGeom>
                <a:avLst/>
                <a:gdLst>
                  <a:gd name="connsiteX0" fmla="*/ 276225 w 314801"/>
                  <a:gd name="connsiteY0" fmla="*/ 17116 h 168087"/>
                  <a:gd name="connsiteX1" fmla="*/ 314801 w 314801"/>
                  <a:gd name="connsiteY1" fmla="*/ 62170 h 168087"/>
                  <a:gd name="connsiteX2" fmla="*/ 0 w 314801"/>
                  <a:gd name="connsiteY2" fmla="*/ 168088 h 168087"/>
                  <a:gd name="connsiteX3" fmla="*/ 223647 w 314801"/>
                  <a:gd name="connsiteY3" fmla="*/ 13687 h 168087"/>
                  <a:gd name="connsiteX4" fmla="*/ 276225 w 314801"/>
                  <a:gd name="connsiteY4" fmla="*/ 17116 h 16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01" h="168087">
                    <a:moveTo>
                      <a:pt x="276225" y="17116"/>
                    </a:moveTo>
                    <a:cubicBezTo>
                      <a:pt x="289084" y="32166"/>
                      <a:pt x="301943" y="47120"/>
                      <a:pt x="314801" y="62170"/>
                    </a:cubicBezTo>
                    <a:cubicBezTo>
                      <a:pt x="218980" y="124368"/>
                      <a:pt x="115634" y="164468"/>
                      <a:pt x="0" y="168088"/>
                    </a:cubicBezTo>
                    <a:cubicBezTo>
                      <a:pt x="79057" y="123129"/>
                      <a:pt x="156115" y="74647"/>
                      <a:pt x="223647" y="13687"/>
                    </a:cubicBezTo>
                    <a:cubicBezTo>
                      <a:pt x="246888" y="-7268"/>
                      <a:pt x="259842" y="-2600"/>
                      <a:pt x="276225" y="17116"/>
                    </a:cubicBezTo>
                    <a:close/>
                  </a:path>
                </a:pathLst>
              </a:custGeom>
              <a:solidFill>
                <a:srgbClr val="B0B4B5"/>
              </a:solidFill>
              <a:ln w="9525" cap="flat">
                <a:noFill/>
                <a:prstDash val="solid"/>
                <a:miter/>
              </a:ln>
            </p:spPr>
            <p:txBody>
              <a:bodyPr rtlCol="0" anchor="ctr"/>
              <a:lstStyle/>
              <a:p>
                <a:endParaRPr lang="en-IN"/>
              </a:p>
            </p:txBody>
          </p:sp>
          <p:sp>
            <p:nvSpPr>
              <p:cNvPr id="687" name="Freeform: Shape 686">
                <a:extLst>
                  <a:ext uri="{FF2B5EF4-FFF2-40B4-BE49-F238E27FC236}">
                    <a16:creationId xmlns:a16="http://schemas.microsoft.com/office/drawing/2014/main" id="{59B267D3-321B-7465-0F74-380F0766EC23}"/>
                  </a:ext>
                </a:extLst>
              </p:cNvPr>
              <p:cNvSpPr/>
              <p:nvPr/>
            </p:nvSpPr>
            <p:spPr>
              <a:xfrm>
                <a:off x="9249348" y="4398297"/>
                <a:ext cx="59028" cy="58354"/>
              </a:xfrm>
              <a:custGeom>
                <a:avLst/>
                <a:gdLst>
                  <a:gd name="connsiteX0" fmla="*/ 5522 w 59028"/>
                  <a:gd name="connsiteY0" fmla="*/ 53878 h 58354"/>
                  <a:gd name="connsiteX1" fmla="*/ 5141 w 59028"/>
                  <a:gd name="connsiteY1" fmla="*/ 23207 h 58354"/>
                  <a:gd name="connsiteX2" fmla="*/ 32097 w 59028"/>
                  <a:gd name="connsiteY2" fmla="*/ 252 h 58354"/>
                  <a:gd name="connsiteX3" fmla="*/ 57338 w 59028"/>
                  <a:gd name="connsiteY3" fmla="*/ 19111 h 58354"/>
                  <a:gd name="connsiteX4" fmla="*/ 40955 w 59028"/>
                  <a:gd name="connsiteY4" fmla="*/ 49210 h 58354"/>
                  <a:gd name="connsiteX5" fmla="*/ 10856 w 59028"/>
                  <a:gd name="connsiteY5" fmla="*/ 58354 h 58354"/>
                  <a:gd name="connsiteX6" fmla="*/ 5427 w 59028"/>
                  <a:gd name="connsiteY6" fmla="*/ 53973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28" h="58354">
                    <a:moveTo>
                      <a:pt x="5522" y="53878"/>
                    </a:moveTo>
                    <a:cubicBezTo>
                      <a:pt x="664" y="43686"/>
                      <a:pt x="-3813" y="33304"/>
                      <a:pt x="5141" y="23207"/>
                    </a:cubicBezTo>
                    <a:cubicBezTo>
                      <a:pt x="13142" y="14158"/>
                      <a:pt x="17524" y="-2225"/>
                      <a:pt x="32097" y="252"/>
                    </a:cubicBezTo>
                    <a:cubicBezTo>
                      <a:pt x="41526" y="1871"/>
                      <a:pt x="53052" y="10539"/>
                      <a:pt x="57338" y="19111"/>
                    </a:cubicBezTo>
                    <a:cubicBezTo>
                      <a:pt x="64482" y="33304"/>
                      <a:pt x="47051" y="39304"/>
                      <a:pt x="40955" y="49210"/>
                    </a:cubicBezTo>
                    <a:cubicBezTo>
                      <a:pt x="34002" y="60450"/>
                      <a:pt x="21429" y="56926"/>
                      <a:pt x="10856" y="58354"/>
                    </a:cubicBezTo>
                    <a:cubicBezTo>
                      <a:pt x="8665" y="57402"/>
                      <a:pt x="6856" y="55878"/>
                      <a:pt x="5427" y="53973"/>
                    </a:cubicBezTo>
                    <a:close/>
                  </a:path>
                </a:pathLst>
              </a:custGeom>
              <a:solidFill>
                <a:srgbClr val="D1B241"/>
              </a:solidFill>
              <a:ln w="9525" cap="flat">
                <a:no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9EDBBD21-3106-57F3-D130-A65FED6CD611}"/>
                  </a:ext>
                </a:extLst>
              </p:cNvPr>
              <p:cNvSpPr/>
              <p:nvPr/>
            </p:nvSpPr>
            <p:spPr>
              <a:xfrm>
                <a:off x="9541552" y="4469510"/>
                <a:ext cx="42218" cy="41557"/>
              </a:xfrm>
              <a:custGeom>
                <a:avLst/>
                <a:gdLst>
                  <a:gd name="connsiteX0" fmla="*/ 38407 w 42218"/>
                  <a:gd name="connsiteY0" fmla="*/ 34004 h 41557"/>
                  <a:gd name="connsiteX1" fmla="*/ 783 w 42218"/>
                  <a:gd name="connsiteY1" fmla="*/ 29717 h 41557"/>
                  <a:gd name="connsiteX2" fmla="*/ 17071 w 42218"/>
                  <a:gd name="connsiteY2" fmla="*/ 95 h 41557"/>
                  <a:gd name="connsiteX3" fmla="*/ 41455 w 42218"/>
                  <a:gd name="connsiteY3" fmla="*/ 31241 h 41557"/>
                  <a:gd name="connsiteX4" fmla="*/ 38407 w 42218"/>
                  <a:gd name="connsiteY4" fmla="*/ 34099 h 4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18" h="41557">
                    <a:moveTo>
                      <a:pt x="38407" y="34004"/>
                    </a:moveTo>
                    <a:cubicBezTo>
                      <a:pt x="26310" y="25812"/>
                      <a:pt x="8308" y="57912"/>
                      <a:pt x="783" y="29717"/>
                    </a:cubicBezTo>
                    <a:cubicBezTo>
                      <a:pt x="-2074" y="18954"/>
                      <a:pt x="2784" y="1047"/>
                      <a:pt x="17071" y="95"/>
                    </a:cubicBezTo>
                    <a:cubicBezTo>
                      <a:pt x="35644" y="-1239"/>
                      <a:pt x="45074" y="11620"/>
                      <a:pt x="41455" y="31241"/>
                    </a:cubicBezTo>
                    <a:cubicBezTo>
                      <a:pt x="41455" y="31241"/>
                      <a:pt x="38407" y="34099"/>
                      <a:pt x="38407" y="34099"/>
                    </a:cubicBezTo>
                    <a:close/>
                  </a:path>
                </a:pathLst>
              </a:custGeom>
              <a:solidFill>
                <a:srgbClr val="EEC13B"/>
              </a:solidFill>
              <a:ln w="9525" cap="flat">
                <a:noFill/>
                <a:prstDash val="solid"/>
                <a:miter/>
              </a:ln>
            </p:spPr>
            <p:txBody>
              <a:bodyPr rtlCol="0" anchor="ctr"/>
              <a:lstStyle/>
              <a:p>
                <a:endParaRPr lang="en-IN"/>
              </a:p>
            </p:txBody>
          </p:sp>
          <p:sp>
            <p:nvSpPr>
              <p:cNvPr id="689" name="Freeform: Shape 688">
                <a:extLst>
                  <a:ext uri="{FF2B5EF4-FFF2-40B4-BE49-F238E27FC236}">
                    <a16:creationId xmlns:a16="http://schemas.microsoft.com/office/drawing/2014/main" id="{C7571A03-DBA8-5868-03FB-5A4682A53FB8}"/>
                  </a:ext>
                </a:extLst>
              </p:cNvPr>
              <p:cNvSpPr/>
              <p:nvPr/>
            </p:nvSpPr>
            <p:spPr>
              <a:xfrm>
                <a:off x="9964274" y="4476621"/>
                <a:ext cx="34023" cy="49324"/>
              </a:xfrm>
              <a:custGeom>
                <a:avLst/>
                <a:gdLst>
                  <a:gd name="connsiteX0" fmla="*/ 34023 w 34023"/>
                  <a:gd name="connsiteY0" fmla="*/ 28417 h 49324"/>
                  <a:gd name="connsiteX1" fmla="*/ 19355 w 34023"/>
                  <a:gd name="connsiteY1" fmla="*/ 49277 h 49324"/>
                  <a:gd name="connsiteX2" fmla="*/ 1638 w 34023"/>
                  <a:gd name="connsiteY2" fmla="*/ 16321 h 49324"/>
                  <a:gd name="connsiteX3" fmla="*/ 10020 w 34023"/>
                  <a:gd name="connsiteY3" fmla="*/ 33 h 49324"/>
                  <a:gd name="connsiteX4" fmla="*/ 34023 w 34023"/>
                  <a:gd name="connsiteY4" fmla="*/ 28417 h 49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23" h="49324">
                    <a:moveTo>
                      <a:pt x="34023" y="28417"/>
                    </a:moveTo>
                    <a:cubicBezTo>
                      <a:pt x="33642" y="39276"/>
                      <a:pt x="28785" y="50134"/>
                      <a:pt x="19355" y="49277"/>
                    </a:cubicBezTo>
                    <a:cubicBezTo>
                      <a:pt x="210" y="47467"/>
                      <a:pt x="6591" y="27941"/>
                      <a:pt x="1638" y="16321"/>
                    </a:cubicBezTo>
                    <a:cubicBezTo>
                      <a:pt x="-1505" y="8986"/>
                      <a:pt x="-838" y="-634"/>
                      <a:pt x="10020" y="33"/>
                    </a:cubicBezTo>
                    <a:cubicBezTo>
                      <a:pt x="26975" y="1176"/>
                      <a:pt x="31451" y="14892"/>
                      <a:pt x="34023" y="28417"/>
                    </a:cubicBezTo>
                    <a:close/>
                  </a:path>
                </a:pathLst>
              </a:custGeom>
              <a:solidFill>
                <a:srgbClr val="A99741"/>
              </a:solidFill>
              <a:ln w="9525" cap="flat">
                <a:no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E21C46AB-45E5-1E2A-403A-C1C1967B13DF}"/>
                  </a:ext>
                </a:extLst>
              </p:cNvPr>
              <p:cNvSpPr/>
              <p:nvPr/>
            </p:nvSpPr>
            <p:spPr>
              <a:xfrm>
                <a:off x="9859838" y="2739891"/>
                <a:ext cx="26349" cy="24553"/>
              </a:xfrm>
              <a:custGeom>
                <a:avLst/>
                <a:gdLst>
                  <a:gd name="connsiteX0" fmla="*/ 26349 w 26349"/>
                  <a:gd name="connsiteY0" fmla="*/ 9595 h 24553"/>
                  <a:gd name="connsiteX1" fmla="*/ 13110 w 26349"/>
                  <a:gd name="connsiteY1" fmla="*/ 24549 h 24553"/>
                  <a:gd name="connsiteX2" fmla="*/ 537 w 26349"/>
                  <a:gd name="connsiteY2" fmla="*/ 14262 h 24553"/>
                  <a:gd name="connsiteX3" fmla="*/ 14062 w 26349"/>
                  <a:gd name="connsiteY3" fmla="*/ 355 h 24553"/>
                  <a:gd name="connsiteX4" fmla="*/ 26349 w 26349"/>
                  <a:gd name="connsiteY4" fmla="*/ 9690 h 24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9" h="24553">
                    <a:moveTo>
                      <a:pt x="26349" y="9595"/>
                    </a:moveTo>
                    <a:cubicBezTo>
                      <a:pt x="26349" y="18548"/>
                      <a:pt x="21206" y="24739"/>
                      <a:pt x="13110" y="24549"/>
                    </a:cubicBezTo>
                    <a:cubicBezTo>
                      <a:pt x="8633" y="24453"/>
                      <a:pt x="1870" y="18739"/>
                      <a:pt x="537" y="14262"/>
                    </a:cubicBezTo>
                    <a:cubicBezTo>
                      <a:pt x="-2321" y="4260"/>
                      <a:pt x="6823" y="1974"/>
                      <a:pt x="14062" y="355"/>
                    </a:cubicBezTo>
                    <a:cubicBezTo>
                      <a:pt x="20920" y="-1169"/>
                      <a:pt x="25492" y="2260"/>
                      <a:pt x="26349" y="9690"/>
                    </a:cubicBezTo>
                    <a:close/>
                  </a:path>
                </a:pathLst>
              </a:custGeom>
              <a:solidFill>
                <a:srgbClr val="7B848E"/>
              </a:solidFill>
              <a:ln w="9525" cap="flat">
                <a:noFill/>
                <a:prstDash val="solid"/>
                <a:miter/>
              </a:ln>
            </p:spPr>
            <p:txBody>
              <a:bodyPr rtlCol="0" anchor="ctr"/>
              <a:lstStyle/>
              <a:p>
                <a:endParaRPr lang="en-IN"/>
              </a:p>
            </p:txBody>
          </p:sp>
        </p:grpSp>
        <p:sp>
          <p:nvSpPr>
            <p:cNvPr id="2965" name="Freeform: Shape 2964">
              <a:hlinkClick r:id="rId5" action="ppaction://hlinksldjump"/>
              <a:extLst>
                <a:ext uri="{FF2B5EF4-FFF2-40B4-BE49-F238E27FC236}">
                  <a16:creationId xmlns:a16="http://schemas.microsoft.com/office/drawing/2014/main" id="{D211898C-F491-A84C-01AC-4CD3E92702A5}"/>
                </a:ext>
              </a:extLst>
            </p:cNvPr>
            <p:cNvSpPr/>
            <p:nvPr/>
          </p:nvSpPr>
          <p:spPr>
            <a:xfrm>
              <a:off x="8927306" y="2914581"/>
              <a:ext cx="2180374" cy="2666523"/>
            </a:xfrm>
            <a:custGeom>
              <a:avLst/>
              <a:gdLst>
                <a:gd name="connsiteX0" fmla="*/ 763584 w 2180374"/>
                <a:gd name="connsiteY0" fmla="*/ 2556175 h 2666523"/>
                <a:gd name="connsiteX1" fmla="*/ 763746 w 2180374"/>
                <a:gd name="connsiteY1" fmla="*/ 2556350 h 2666523"/>
                <a:gd name="connsiteX2" fmla="*/ 763813 w 2180374"/>
                <a:gd name="connsiteY2" fmla="*/ 2556319 h 2666523"/>
                <a:gd name="connsiteX3" fmla="*/ 763859 w 2180374"/>
                <a:gd name="connsiteY3" fmla="*/ 2556297 h 2666523"/>
                <a:gd name="connsiteX4" fmla="*/ 1410675 w 2180374"/>
                <a:gd name="connsiteY4" fmla="*/ 2312147 h 2666523"/>
                <a:gd name="connsiteX5" fmla="*/ 1410842 w 2180374"/>
                <a:gd name="connsiteY5" fmla="*/ 2312363 h 2666523"/>
                <a:gd name="connsiteX6" fmla="*/ 1411074 w 2180374"/>
                <a:gd name="connsiteY6" fmla="*/ 2312235 h 2666523"/>
                <a:gd name="connsiteX7" fmla="*/ 1084983 w 2180374"/>
                <a:gd name="connsiteY7" fmla="*/ 2307495 h 2666523"/>
                <a:gd name="connsiteX8" fmla="*/ 1085700 w 2180374"/>
                <a:gd name="connsiteY8" fmla="*/ 2308680 h 2666523"/>
                <a:gd name="connsiteX9" fmla="*/ 1086336 w 2180374"/>
                <a:gd name="connsiteY9" fmla="*/ 2308450 h 2666523"/>
                <a:gd name="connsiteX10" fmla="*/ 1086235 w 2180374"/>
                <a:gd name="connsiteY10" fmla="*/ 2308288 h 2666523"/>
                <a:gd name="connsiteX11" fmla="*/ 1086520 w 2180374"/>
                <a:gd name="connsiteY11" fmla="*/ 2308383 h 2666523"/>
                <a:gd name="connsiteX12" fmla="*/ 1497143 w 2180374"/>
                <a:gd name="connsiteY12" fmla="*/ 2286285 h 2666523"/>
                <a:gd name="connsiteX13" fmla="*/ 1480855 w 2180374"/>
                <a:gd name="connsiteY13" fmla="*/ 2299620 h 2666523"/>
                <a:gd name="connsiteX14" fmla="*/ 1494380 w 2180374"/>
                <a:gd name="connsiteY14" fmla="*/ 2327719 h 2666523"/>
                <a:gd name="connsiteX15" fmla="*/ 1505025 w 2180374"/>
                <a:gd name="connsiteY15" fmla="*/ 2330637 h 2666523"/>
                <a:gd name="connsiteX16" fmla="*/ 1507887 w 2180374"/>
                <a:gd name="connsiteY16" fmla="*/ 2327242 h 2666523"/>
                <a:gd name="connsiteX17" fmla="*/ 1499486 w 2180374"/>
                <a:gd name="connsiteY17" fmla="*/ 2316175 h 2666523"/>
                <a:gd name="connsiteX18" fmla="*/ 1494901 w 2180374"/>
                <a:gd name="connsiteY18" fmla="*/ 2298215 h 2666523"/>
                <a:gd name="connsiteX19" fmla="*/ 1497939 w 2180374"/>
                <a:gd name="connsiteY19" fmla="*/ 2286418 h 2666523"/>
                <a:gd name="connsiteX20" fmla="*/ 1782416 w 2180374"/>
                <a:gd name="connsiteY20" fmla="*/ 2269330 h 2666523"/>
                <a:gd name="connsiteX21" fmla="*/ 1781831 w 2180374"/>
                <a:gd name="connsiteY21" fmla="*/ 2270164 h 2666523"/>
                <a:gd name="connsiteX22" fmla="*/ 1783394 w 2180374"/>
                <a:gd name="connsiteY22" fmla="*/ 2271722 h 2666523"/>
                <a:gd name="connsiteX23" fmla="*/ 1018103 w 2180374"/>
                <a:gd name="connsiteY23" fmla="*/ 2266968 h 2666523"/>
                <a:gd name="connsiteX24" fmla="*/ 1019945 w 2180374"/>
                <a:gd name="connsiteY24" fmla="*/ 2267954 h 2666523"/>
                <a:gd name="connsiteX25" fmla="*/ 1019509 w 2180374"/>
                <a:gd name="connsiteY25" fmla="*/ 2267201 h 2666523"/>
                <a:gd name="connsiteX26" fmla="*/ 1516341 w 2180374"/>
                <a:gd name="connsiteY26" fmla="*/ 2259190 h 2666523"/>
                <a:gd name="connsiteX27" fmla="*/ 1516242 w 2180374"/>
                <a:gd name="connsiteY27" fmla="*/ 2259311 h 2666523"/>
                <a:gd name="connsiteX28" fmla="*/ 1515716 w 2180374"/>
                <a:gd name="connsiteY28" fmla="*/ 2259615 h 2666523"/>
                <a:gd name="connsiteX29" fmla="*/ 1515426 w 2180374"/>
                <a:gd name="connsiteY29" fmla="*/ 2259829 h 2666523"/>
                <a:gd name="connsiteX30" fmla="*/ 1515538 w 2180374"/>
                <a:gd name="connsiteY30" fmla="*/ 2260174 h 2666523"/>
                <a:gd name="connsiteX31" fmla="*/ 1516242 w 2180374"/>
                <a:gd name="connsiteY31" fmla="*/ 2259311 h 2666523"/>
                <a:gd name="connsiteX32" fmla="*/ 1516406 w 2180374"/>
                <a:gd name="connsiteY32" fmla="*/ 2259217 h 2666523"/>
                <a:gd name="connsiteX33" fmla="*/ 745110 w 2180374"/>
                <a:gd name="connsiteY33" fmla="*/ 2249179 h 2666523"/>
                <a:gd name="connsiteX34" fmla="*/ 743378 w 2180374"/>
                <a:gd name="connsiteY34" fmla="*/ 2250876 h 2666523"/>
                <a:gd name="connsiteX35" fmla="*/ 745430 w 2180374"/>
                <a:gd name="connsiteY35" fmla="*/ 2251995 h 2666523"/>
                <a:gd name="connsiteX36" fmla="*/ 745731 w 2180374"/>
                <a:gd name="connsiteY36" fmla="*/ 2252070 h 2666523"/>
                <a:gd name="connsiteX37" fmla="*/ 745430 w 2180374"/>
                <a:gd name="connsiteY37" fmla="*/ 2251900 h 2666523"/>
                <a:gd name="connsiteX38" fmla="*/ 1429952 w 2180374"/>
                <a:gd name="connsiteY38" fmla="*/ 2236200 h 2666523"/>
                <a:gd name="connsiteX39" fmla="*/ 1425718 w 2180374"/>
                <a:gd name="connsiteY39" fmla="*/ 2237928 h 2666523"/>
                <a:gd name="connsiteX40" fmla="*/ 1428008 w 2180374"/>
                <a:gd name="connsiteY40" fmla="*/ 2239809 h 2666523"/>
                <a:gd name="connsiteX41" fmla="*/ 1429896 w 2180374"/>
                <a:gd name="connsiteY41" fmla="*/ 2236279 h 2666523"/>
                <a:gd name="connsiteX42" fmla="*/ 1457326 w 2180374"/>
                <a:gd name="connsiteY42" fmla="*/ 2201226 h 2666523"/>
                <a:gd name="connsiteX43" fmla="*/ 1457328 w 2180374"/>
                <a:gd name="connsiteY43" fmla="*/ 2201228 h 2666523"/>
                <a:gd name="connsiteX44" fmla="*/ 1455936 w 2180374"/>
                <a:gd name="connsiteY44" fmla="*/ 2202031 h 2666523"/>
                <a:gd name="connsiteX45" fmla="*/ 1457424 w 2180374"/>
                <a:gd name="connsiteY45" fmla="*/ 2201876 h 2666523"/>
                <a:gd name="connsiteX46" fmla="*/ 1457328 w 2180374"/>
                <a:gd name="connsiteY46" fmla="*/ 2201227 h 2666523"/>
                <a:gd name="connsiteX47" fmla="*/ 896912 w 2180374"/>
                <a:gd name="connsiteY47" fmla="*/ 2180345 h 2666523"/>
                <a:gd name="connsiteX48" fmla="*/ 895994 w 2180374"/>
                <a:gd name="connsiteY48" fmla="*/ 2182719 h 2666523"/>
                <a:gd name="connsiteX49" fmla="*/ 895864 w 2180374"/>
                <a:gd name="connsiteY49" fmla="*/ 2182784 h 2666523"/>
                <a:gd name="connsiteX50" fmla="*/ 897495 w 2180374"/>
                <a:gd name="connsiteY50" fmla="*/ 2183379 h 2666523"/>
                <a:gd name="connsiteX51" fmla="*/ 897736 w 2180374"/>
                <a:gd name="connsiteY51" fmla="*/ 2183226 h 2666523"/>
                <a:gd name="connsiteX52" fmla="*/ 897258 w 2180374"/>
                <a:gd name="connsiteY52" fmla="*/ 2182748 h 2666523"/>
                <a:gd name="connsiteX53" fmla="*/ 897774 w 2180374"/>
                <a:gd name="connsiteY53" fmla="*/ 2183202 h 2666523"/>
                <a:gd name="connsiteX54" fmla="*/ 897794 w 2180374"/>
                <a:gd name="connsiteY54" fmla="*/ 2183189 h 2666523"/>
                <a:gd name="connsiteX55" fmla="*/ 897353 w 2180374"/>
                <a:gd name="connsiteY55" fmla="*/ 2182748 h 2666523"/>
                <a:gd name="connsiteX56" fmla="*/ 897907 w 2180374"/>
                <a:gd name="connsiteY56" fmla="*/ 2182845 h 2666523"/>
                <a:gd name="connsiteX57" fmla="*/ 897994 w 2180374"/>
                <a:gd name="connsiteY57" fmla="*/ 2183062 h 2666523"/>
                <a:gd name="connsiteX58" fmla="*/ 898244 w 2180374"/>
                <a:gd name="connsiteY58" fmla="*/ 2182904 h 2666523"/>
                <a:gd name="connsiteX59" fmla="*/ 897907 w 2180374"/>
                <a:gd name="connsiteY59" fmla="*/ 2182845 h 2666523"/>
                <a:gd name="connsiteX60" fmla="*/ 414995 w 2180374"/>
                <a:gd name="connsiteY60" fmla="*/ 2134243 h 2666523"/>
                <a:gd name="connsiteX61" fmla="*/ 414912 w 2180374"/>
                <a:gd name="connsiteY61" fmla="*/ 2134266 h 2666523"/>
                <a:gd name="connsiteX62" fmla="*/ 411224 w 2180374"/>
                <a:gd name="connsiteY62" fmla="*/ 2135365 h 2666523"/>
                <a:gd name="connsiteX63" fmla="*/ 412671 w 2180374"/>
                <a:gd name="connsiteY63" fmla="*/ 2135791 h 2666523"/>
                <a:gd name="connsiteX64" fmla="*/ 1823373 w 2180374"/>
                <a:gd name="connsiteY64" fmla="*/ 2126932 h 2666523"/>
                <a:gd name="connsiteX65" fmla="*/ 1824508 w 2180374"/>
                <a:gd name="connsiteY65" fmla="*/ 2127284 h 2666523"/>
                <a:gd name="connsiteX66" fmla="*/ 1824918 w 2180374"/>
                <a:gd name="connsiteY66" fmla="*/ 2127263 h 2666523"/>
                <a:gd name="connsiteX67" fmla="*/ 573311 w 2180374"/>
                <a:gd name="connsiteY67" fmla="*/ 2117190 h 2666523"/>
                <a:gd name="connsiteX68" fmla="*/ 572508 w 2180374"/>
                <a:gd name="connsiteY68" fmla="*/ 2118004 h 2666523"/>
                <a:gd name="connsiteX69" fmla="*/ 573121 w 2180374"/>
                <a:gd name="connsiteY69" fmla="*/ 2118393 h 2666523"/>
                <a:gd name="connsiteX70" fmla="*/ 573409 w 2180374"/>
                <a:gd name="connsiteY70" fmla="*/ 2117502 h 2666523"/>
                <a:gd name="connsiteX71" fmla="*/ 1886582 w 2180374"/>
                <a:gd name="connsiteY71" fmla="*/ 2104263 h 2666523"/>
                <a:gd name="connsiteX72" fmla="*/ 1881548 w 2180374"/>
                <a:gd name="connsiteY72" fmla="*/ 2109978 h 2666523"/>
                <a:gd name="connsiteX73" fmla="*/ 1879892 w 2180374"/>
                <a:gd name="connsiteY73" fmla="*/ 2118647 h 2666523"/>
                <a:gd name="connsiteX74" fmla="*/ 1895478 w 2180374"/>
                <a:gd name="connsiteY74" fmla="*/ 2106548 h 2666523"/>
                <a:gd name="connsiteX75" fmla="*/ 1895573 w 2180374"/>
                <a:gd name="connsiteY75" fmla="*/ 2106548 h 2666523"/>
                <a:gd name="connsiteX76" fmla="*/ 1895812 w 2180374"/>
                <a:gd name="connsiteY76" fmla="*/ 2106345 h 2666523"/>
                <a:gd name="connsiteX77" fmla="*/ 1895478 w 2180374"/>
                <a:gd name="connsiteY77" fmla="*/ 2106358 h 2666523"/>
                <a:gd name="connsiteX78" fmla="*/ 1940925 w 2180374"/>
                <a:gd name="connsiteY78" fmla="*/ 2089288 h 2666523"/>
                <a:gd name="connsiteX79" fmla="*/ 1945666 w 2180374"/>
                <a:gd name="connsiteY79" fmla="*/ 2096036 h 2666523"/>
                <a:gd name="connsiteX80" fmla="*/ 1946432 w 2180374"/>
                <a:gd name="connsiteY80" fmla="*/ 2095887 h 2666523"/>
                <a:gd name="connsiteX81" fmla="*/ 1946627 w 2180374"/>
                <a:gd name="connsiteY81" fmla="*/ 2097404 h 2666523"/>
                <a:gd name="connsiteX82" fmla="*/ 1945484 w 2180374"/>
                <a:gd name="connsiteY82" fmla="*/ 2096071 h 2666523"/>
                <a:gd name="connsiteX83" fmla="*/ 1946505 w 2180374"/>
                <a:gd name="connsiteY83" fmla="*/ 2098291 h 2666523"/>
                <a:gd name="connsiteX84" fmla="*/ 1950723 w 2180374"/>
                <a:gd name="connsiteY84" fmla="*/ 2095050 h 2666523"/>
                <a:gd name="connsiteX85" fmla="*/ 1946432 w 2180374"/>
                <a:gd name="connsiteY85" fmla="*/ 2095887 h 2666523"/>
                <a:gd name="connsiteX86" fmla="*/ 1945632 w 2180374"/>
                <a:gd name="connsiteY86" fmla="*/ 2089661 h 2666523"/>
                <a:gd name="connsiteX87" fmla="*/ 1944913 w 2180374"/>
                <a:gd name="connsiteY87" fmla="*/ 2091214 h 2666523"/>
                <a:gd name="connsiteX88" fmla="*/ 1923808 w 2180374"/>
                <a:gd name="connsiteY88" fmla="*/ 2070881 h 2666523"/>
                <a:gd name="connsiteX89" fmla="*/ 1922529 w 2180374"/>
                <a:gd name="connsiteY89" fmla="*/ 2071307 h 2666523"/>
                <a:gd name="connsiteX90" fmla="*/ 1922386 w 2180374"/>
                <a:gd name="connsiteY90" fmla="*/ 2071202 h 2666523"/>
                <a:gd name="connsiteX91" fmla="*/ 1923481 w 2180374"/>
                <a:gd name="connsiteY91" fmla="*/ 2073592 h 2666523"/>
                <a:gd name="connsiteX92" fmla="*/ 1923421 w 2180374"/>
                <a:gd name="connsiteY92" fmla="*/ 2074038 h 2666523"/>
                <a:gd name="connsiteX93" fmla="*/ 1923577 w 2180374"/>
                <a:gd name="connsiteY93" fmla="*/ 2073782 h 2666523"/>
                <a:gd name="connsiteX94" fmla="*/ 2023304 w 2180374"/>
                <a:gd name="connsiteY94" fmla="*/ 2069496 h 2666523"/>
                <a:gd name="connsiteX95" fmla="*/ 2016525 w 2180374"/>
                <a:gd name="connsiteY95" fmla="*/ 2072766 h 2666523"/>
                <a:gd name="connsiteX96" fmla="*/ 2021569 w 2180374"/>
                <a:gd name="connsiteY96" fmla="*/ 2076378 h 2666523"/>
                <a:gd name="connsiteX97" fmla="*/ 1563252 w 2180374"/>
                <a:gd name="connsiteY97" fmla="*/ 2040970 h 2666523"/>
                <a:gd name="connsiteX98" fmla="*/ 1563172 w 2180374"/>
                <a:gd name="connsiteY98" fmla="*/ 2041028 h 2666523"/>
                <a:gd name="connsiteX99" fmla="*/ 1564773 w 2180374"/>
                <a:gd name="connsiteY99" fmla="*/ 2041833 h 2666523"/>
                <a:gd name="connsiteX100" fmla="*/ 1564548 w 2180374"/>
                <a:gd name="connsiteY100" fmla="*/ 2041451 h 2666523"/>
                <a:gd name="connsiteX101" fmla="*/ 1563963 w 2180374"/>
                <a:gd name="connsiteY101" fmla="*/ 2040453 h 2666523"/>
                <a:gd name="connsiteX102" fmla="*/ 1563654 w 2180374"/>
                <a:gd name="connsiteY102" fmla="*/ 2040678 h 2666523"/>
                <a:gd name="connsiteX103" fmla="*/ 1564051 w 2180374"/>
                <a:gd name="connsiteY103" fmla="*/ 2040603 h 2666523"/>
                <a:gd name="connsiteX104" fmla="*/ 1827589 w 2180374"/>
                <a:gd name="connsiteY104" fmla="*/ 2016129 h 2666523"/>
                <a:gd name="connsiteX105" fmla="*/ 1826327 w 2180374"/>
                <a:gd name="connsiteY105" fmla="*/ 2016442 h 2666523"/>
                <a:gd name="connsiteX106" fmla="*/ 1828225 w 2180374"/>
                <a:gd name="connsiteY106" fmla="*/ 2016451 h 2666523"/>
                <a:gd name="connsiteX107" fmla="*/ 1827565 w 2180374"/>
                <a:gd name="connsiteY107" fmla="*/ 2016157 h 2666523"/>
                <a:gd name="connsiteX108" fmla="*/ 687892 w 2180374"/>
                <a:gd name="connsiteY108" fmla="*/ 1992845 h 2666523"/>
                <a:gd name="connsiteX109" fmla="*/ 688421 w 2180374"/>
                <a:gd name="connsiteY109" fmla="*/ 1993680 h 2666523"/>
                <a:gd name="connsiteX110" fmla="*/ 688851 w 2180374"/>
                <a:gd name="connsiteY110" fmla="*/ 1994153 h 2666523"/>
                <a:gd name="connsiteX111" fmla="*/ 688591 w 2180374"/>
                <a:gd name="connsiteY111" fmla="*/ 1993947 h 2666523"/>
                <a:gd name="connsiteX112" fmla="*/ 688661 w 2180374"/>
                <a:gd name="connsiteY112" fmla="*/ 1994058 h 2666523"/>
                <a:gd name="connsiteX113" fmla="*/ 688483 w 2180374"/>
                <a:gd name="connsiteY113" fmla="*/ 1993862 h 2666523"/>
                <a:gd name="connsiteX114" fmla="*/ 687929 w 2180374"/>
                <a:gd name="connsiteY114" fmla="*/ 1993425 h 2666523"/>
                <a:gd name="connsiteX115" fmla="*/ 687810 w 2180374"/>
                <a:gd name="connsiteY115" fmla="*/ 1993121 h 2666523"/>
                <a:gd name="connsiteX116" fmla="*/ 687708 w 2180374"/>
                <a:gd name="connsiteY116" fmla="*/ 1993010 h 2666523"/>
                <a:gd name="connsiteX117" fmla="*/ 690117 w 2180374"/>
                <a:gd name="connsiteY117" fmla="*/ 1990851 h 2666523"/>
                <a:gd name="connsiteX118" fmla="*/ 687892 w 2180374"/>
                <a:gd name="connsiteY118" fmla="*/ 1992845 h 2666523"/>
                <a:gd name="connsiteX119" fmla="*/ 687388 w 2180374"/>
                <a:gd name="connsiteY119" fmla="*/ 1992050 h 2666523"/>
                <a:gd name="connsiteX120" fmla="*/ 686669 w 2180374"/>
                <a:gd name="connsiteY120" fmla="*/ 1992429 h 2666523"/>
                <a:gd name="connsiteX121" fmla="*/ 687929 w 2180374"/>
                <a:gd name="connsiteY121" fmla="*/ 1993425 h 2666523"/>
                <a:gd name="connsiteX122" fmla="*/ 688914 w 2180374"/>
                <a:gd name="connsiteY122" fmla="*/ 1995918 h 2666523"/>
                <a:gd name="connsiteX123" fmla="*/ 1041658 w 2180374"/>
                <a:gd name="connsiteY123" fmla="*/ 1956720 h 2666523"/>
                <a:gd name="connsiteX124" fmla="*/ 1041662 w 2180374"/>
                <a:gd name="connsiteY124" fmla="*/ 1957476 h 2666523"/>
                <a:gd name="connsiteX125" fmla="*/ 1042318 w 2180374"/>
                <a:gd name="connsiteY125" fmla="*/ 1956763 h 2666523"/>
                <a:gd name="connsiteX126" fmla="*/ 1041766 w 2180374"/>
                <a:gd name="connsiteY126" fmla="*/ 1956727 h 2666523"/>
                <a:gd name="connsiteX127" fmla="*/ 1041753 w 2180374"/>
                <a:gd name="connsiteY127" fmla="*/ 1956815 h 2666523"/>
                <a:gd name="connsiteX128" fmla="*/ 1041707 w 2180374"/>
                <a:gd name="connsiteY128" fmla="*/ 1956723 h 2666523"/>
                <a:gd name="connsiteX129" fmla="*/ 1839742 w 2180374"/>
                <a:gd name="connsiteY129" fmla="*/ 1954201 h 2666523"/>
                <a:gd name="connsiteX130" fmla="*/ 1839579 w 2180374"/>
                <a:gd name="connsiteY130" fmla="*/ 1954575 h 2666523"/>
                <a:gd name="connsiteX131" fmla="*/ 1851199 w 2180374"/>
                <a:gd name="connsiteY131" fmla="*/ 1963091 h 2666523"/>
                <a:gd name="connsiteX132" fmla="*/ 1856270 w 2180374"/>
                <a:gd name="connsiteY132" fmla="*/ 1962560 h 2666523"/>
                <a:gd name="connsiteX133" fmla="*/ 1620759 w 2180374"/>
                <a:gd name="connsiteY133" fmla="*/ 1943104 h 2666523"/>
                <a:gd name="connsiteX134" fmla="*/ 1624953 w 2180374"/>
                <a:gd name="connsiteY134" fmla="*/ 1948512 h 2666523"/>
                <a:gd name="connsiteX135" fmla="*/ 1624778 w 2180374"/>
                <a:gd name="connsiteY135" fmla="*/ 1947386 h 2666523"/>
                <a:gd name="connsiteX136" fmla="*/ 1625692 w 2180374"/>
                <a:gd name="connsiteY136" fmla="*/ 1943356 h 2666523"/>
                <a:gd name="connsiteX137" fmla="*/ 1620592 w 2180374"/>
                <a:gd name="connsiteY137" fmla="*/ 1942919 h 2666523"/>
                <a:gd name="connsiteX138" fmla="*/ 1620587 w 2180374"/>
                <a:gd name="connsiteY138" fmla="*/ 1943005 h 2666523"/>
                <a:gd name="connsiteX139" fmla="*/ 1620635 w 2180374"/>
                <a:gd name="connsiteY139" fmla="*/ 1943005 h 2666523"/>
                <a:gd name="connsiteX140" fmla="*/ 1854521 w 2180374"/>
                <a:gd name="connsiteY140" fmla="*/ 1934813 h 2666523"/>
                <a:gd name="connsiteX141" fmla="*/ 1843567 w 2180374"/>
                <a:gd name="connsiteY141" fmla="*/ 1944052 h 2666523"/>
                <a:gd name="connsiteX142" fmla="*/ 1839927 w 2180374"/>
                <a:gd name="connsiteY142" fmla="*/ 1945145 h 2666523"/>
                <a:gd name="connsiteX143" fmla="*/ 1841490 w 2180374"/>
                <a:gd name="connsiteY143" fmla="*/ 1945649 h 2666523"/>
                <a:gd name="connsiteX144" fmla="*/ 1841767 w 2180374"/>
                <a:gd name="connsiteY144" fmla="*/ 1946961 h 2666523"/>
                <a:gd name="connsiteX145" fmla="*/ 1843758 w 2180374"/>
                <a:gd name="connsiteY145" fmla="*/ 1944052 h 2666523"/>
                <a:gd name="connsiteX146" fmla="*/ 1854521 w 2180374"/>
                <a:gd name="connsiteY146" fmla="*/ 1934813 h 2666523"/>
                <a:gd name="connsiteX147" fmla="*/ 1859641 w 2180374"/>
                <a:gd name="connsiteY147" fmla="*/ 1927254 h 2666523"/>
                <a:gd name="connsiteX148" fmla="*/ 1855885 w 2180374"/>
                <a:gd name="connsiteY148" fmla="*/ 1927277 h 2666523"/>
                <a:gd name="connsiteX149" fmla="*/ 1854647 w 2180374"/>
                <a:gd name="connsiteY149" fmla="*/ 1934626 h 2666523"/>
                <a:gd name="connsiteX150" fmla="*/ 1127520 w 2180374"/>
                <a:gd name="connsiteY150" fmla="*/ 1918586 h 2666523"/>
                <a:gd name="connsiteX151" fmla="*/ 1126247 w 2180374"/>
                <a:gd name="connsiteY151" fmla="*/ 1918970 h 2666523"/>
                <a:gd name="connsiteX152" fmla="*/ 1128058 w 2180374"/>
                <a:gd name="connsiteY152" fmla="*/ 1920422 h 2666523"/>
                <a:gd name="connsiteX153" fmla="*/ 1036173 w 2180374"/>
                <a:gd name="connsiteY153" fmla="*/ 1905791 h 2666523"/>
                <a:gd name="connsiteX154" fmla="*/ 1033065 w 2180374"/>
                <a:gd name="connsiteY154" fmla="*/ 1912552 h 2666523"/>
                <a:gd name="connsiteX155" fmla="*/ 1043526 w 2180374"/>
                <a:gd name="connsiteY155" fmla="*/ 1908436 h 2666523"/>
                <a:gd name="connsiteX156" fmla="*/ 1595345 w 2180374"/>
                <a:gd name="connsiteY156" fmla="*/ 1885282 h 2666523"/>
                <a:gd name="connsiteX157" fmla="*/ 1593479 w 2180374"/>
                <a:gd name="connsiteY157" fmla="*/ 1888177 h 2666523"/>
                <a:gd name="connsiteX158" fmla="*/ 1596860 w 2180374"/>
                <a:gd name="connsiteY158" fmla="*/ 1888984 h 2666523"/>
                <a:gd name="connsiteX159" fmla="*/ 1367194 w 2180374"/>
                <a:gd name="connsiteY159" fmla="*/ 1878952 h 2666523"/>
                <a:gd name="connsiteX160" fmla="*/ 1366905 w 2180374"/>
                <a:gd name="connsiteY160" fmla="*/ 1879193 h 2666523"/>
                <a:gd name="connsiteX161" fmla="*/ 1367167 w 2180374"/>
                <a:gd name="connsiteY161" fmla="*/ 1879017 h 2666523"/>
                <a:gd name="connsiteX162" fmla="*/ 1465229 w 2180374"/>
                <a:gd name="connsiteY162" fmla="*/ 1861717 h 2666523"/>
                <a:gd name="connsiteX163" fmla="*/ 1467603 w 2180374"/>
                <a:gd name="connsiteY163" fmla="*/ 1863935 h 2666523"/>
                <a:gd name="connsiteX164" fmla="*/ 1468891 w 2180374"/>
                <a:gd name="connsiteY164" fmla="*/ 1862275 h 2666523"/>
                <a:gd name="connsiteX165" fmla="*/ 537184 w 2180374"/>
                <a:gd name="connsiteY165" fmla="*/ 1784624 h 2666523"/>
                <a:gd name="connsiteX166" fmla="*/ 537103 w 2180374"/>
                <a:gd name="connsiteY166" fmla="*/ 1784700 h 2666523"/>
                <a:gd name="connsiteX167" fmla="*/ 537118 w 2180374"/>
                <a:gd name="connsiteY167" fmla="*/ 1784699 h 2666523"/>
                <a:gd name="connsiteX168" fmla="*/ 537255 w 2180374"/>
                <a:gd name="connsiteY168" fmla="*/ 1784771 h 2666523"/>
                <a:gd name="connsiteX169" fmla="*/ 537213 w 2180374"/>
                <a:gd name="connsiteY169" fmla="*/ 1784699 h 2666523"/>
                <a:gd name="connsiteX170" fmla="*/ 153153 w 2180374"/>
                <a:gd name="connsiteY170" fmla="*/ 1765823 h 2666523"/>
                <a:gd name="connsiteX171" fmla="*/ 153546 w 2180374"/>
                <a:gd name="connsiteY171" fmla="*/ 1767654 h 2666523"/>
                <a:gd name="connsiteX172" fmla="*/ 154595 w 2180374"/>
                <a:gd name="connsiteY172" fmla="*/ 1768125 h 2666523"/>
                <a:gd name="connsiteX173" fmla="*/ 154754 w 2180374"/>
                <a:gd name="connsiteY173" fmla="*/ 1768303 h 2666523"/>
                <a:gd name="connsiteX174" fmla="*/ 154689 w 2180374"/>
                <a:gd name="connsiteY174" fmla="*/ 1768030 h 2666523"/>
                <a:gd name="connsiteX175" fmla="*/ 156065 w 2180374"/>
                <a:gd name="connsiteY175" fmla="*/ 1766447 h 2666523"/>
                <a:gd name="connsiteX176" fmla="*/ 1865271 w 2180374"/>
                <a:gd name="connsiteY176" fmla="*/ 1707955 h 2666523"/>
                <a:gd name="connsiteX177" fmla="*/ 1867855 w 2180374"/>
                <a:gd name="connsiteY177" fmla="*/ 1710785 h 2666523"/>
                <a:gd name="connsiteX178" fmla="*/ 1867951 w 2180374"/>
                <a:gd name="connsiteY178" fmla="*/ 1710879 h 2666523"/>
                <a:gd name="connsiteX179" fmla="*/ 1868155 w 2180374"/>
                <a:gd name="connsiteY179" fmla="*/ 1709156 h 2666523"/>
                <a:gd name="connsiteX180" fmla="*/ 992409 w 2180374"/>
                <a:gd name="connsiteY180" fmla="*/ 1688348 h 2666523"/>
                <a:gd name="connsiteX181" fmla="*/ 987808 w 2180374"/>
                <a:gd name="connsiteY181" fmla="*/ 1689254 h 2666523"/>
                <a:gd name="connsiteX182" fmla="*/ 992320 w 2180374"/>
                <a:gd name="connsiteY182" fmla="*/ 1690538 h 2666523"/>
                <a:gd name="connsiteX183" fmla="*/ 1620923 w 2180374"/>
                <a:gd name="connsiteY183" fmla="*/ 1681463 h 2666523"/>
                <a:gd name="connsiteX184" fmla="*/ 1621158 w 2180374"/>
                <a:gd name="connsiteY184" fmla="*/ 1681829 h 2666523"/>
                <a:gd name="connsiteX185" fmla="*/ 1621253 w 2180374"/>
                <a:gd name="connsiteY185" fmla="*/ 1681734 h 2666523"/>
                <a:gd name="connsiteX186" fmla="*/ 1621253 w 2180374"/>
                <a:gd name="connsiteY186" fmla="*/ 1681735 h 2666523"/>
                <a:gd name="connsiteX187" fmla="*/ 1621254 w 2180374"/>
                <a:gd name="connsiteY187" fmla="*/ 1681734 h 2666523"/>
                <a:gd name="connsiteX188" fmla="*/ 1621290 w 2180374"/>
                <a:gd name="connsiteY188" fmla="*/ 1681635 h 2666523"/>
                <a:gd name="connsiteX189" fmla="*/ 1602261 w 2180374"/>
                <a:gd name="connsiteY189" fmla="*/ 1640501 h 2666523"/>
                <a:gd name="connsiteX190" fmla="*/ 1602292 w 2180374"/>
                <a:gd name="connsiteY190" fmla="*/ 1641798 h 2666523"/>
                <a:gd name="connsiteX191" fmla="*/ 1602880 w 2180374"/>
                <a:gd name="connsiteY191" fmla="*/ 1640800 h 2666523"/>
                <a:gd name="connsiteX192" fmla="*/ 1876504 w 2180374"/>
                <a:gd name="connsiteY192" fmla="*/ 1631351 h 2666523"/>
                <a:gd name="connsiteX193" fmla="*/ 1875190 w 2180374"/>
                <a:gd name="connsiteY193" fmla="*/ 1633156 h 2666523"/>
                <a:gd name="connsiteX194" fmla="*/ 1874918 w 2180374"/>
                <a:gd name="connsiteY194" fmla="*/ 1633835 h 2666523"/>
                <a:gd name="connsiteX195" fmla="*/ 1875190 w 2180374"/>
                <a:gd name="connsiteY195" fmla="*/ 1633633 h 2666523"/>
                <a:gd name="connsiteX196" fmla="*/ 1876589 w 2180374"/>
                <a:gd name="connsiteY196" fmla="*/ 1633317 h 2666523"/>
                <a:gd name="connsiteX197" fmla="*/ 508829 w 2180374"/>
                <a:gd name="connsiteY197" fmla="*/ 1612296 h 2666523"/>
                <a:gd name="connsiteX198" fmla="*/ 508829 w 2180374"/>
                <a:gd name="connsiteY198" fmla="*/ 1612297 h 2666523"/>
                <a:gd name="connsiteX199" fmla="*/ 508755 w 2180374"/>
                <a:gd name="connsiteY199" fmla="*/ 1612904 h 2666523"/>
                <a:gd name="connsiteX200" fmla="*/ 509056 w 2180374"/>
                <a:gd name="connsiteY200" fmla="*/ 1612656 h 2666523"/>
                <a:gd name="connsiteX201" fmla="*/ 138529 w 2180374"/>
                <a:gd name="connsiteY201" fmla="*/ 1605134 h 2666523"/>
                <a:gd name="connsiteX202" fmla="*/ 137301 w 2180374"/>
                <a:gd name="connsiteY202" fmla="*/ 1605918 h 2666523"/>
                <a:gd name="connsiteX203" fmla="*/ 138582 w 2180374"/>
                <a:gd name="connsiteY203" fmla="*/ 1605725 h 2666523"/>
                <a:gd name="connsiteX204" fmla="*/ 138497 w 2180374"/>
                <a:gd name="connsiteY204" fmla="*/ 1605629 h 2666523"/>
                <a:gd name="connsiteX205" fmla="*/ 1638561 w 2180374"/>
                <a:gd name="connsiteY205" fmla="*/ 1603433 h 2666523"/>
                <a:gd name="connsiteX206" fmla="*/ 1635851 w 2180374"/>
                <a:gd name="connsiteY206" fmla="*/ 1606842 h 2666523"/>
                <a:gd name="connsiteX207" fmla="*/ 1639773 w 2180374"/>
                <a:gd name="connsiteY207" fmla="*/ 1610003 h 2666523"/>
                <a:gd name="connsiteX208" fmla="*/ 504058 w 2180374"/>
                <a:gd name="connsiteY208" fmla="*/ 1591797 h 2666523"/>
                <a:gd name="connsiteX209" fmla="*/ 503590 w 2180374"/>
                <a:gd name="connsiteY209" fmla="*/ 1592770 h 2666523"/>
                <a:gd name="connsiteX210" fmla="*/ 497325 w 2180374"/>
                <a:gd name="connsiteY210" fmla="*/ 1595734 h 2666523"/>
                <a:gd name="connsiteX211" fmla="*/ 504532 w 2180374"/>
                <a:gd name="connsiteY211" fmla="*/ 1598767 h 2666523"/>
                <a:gd name="connsiteX212" fmla="*/ 504542 w 2180374"/>
                <a:gd name="connsiteY212" fmla="*/ 1598676 h 2666523"/>
                <a:gd name="connsiteX213" fmla="*/ 1001757 w 2180374"/>
                <a:gd name="connsiteY213" fmla="*/ 1566200 h 2666523"/>
                <a:gd name="connsiteX214" fmla="*/ 1001653 w 2180374"/>
                <a:gd name="connsiteY214" fmla="*/ 1566290 h 2666523"/>
                <a:gd name="connsiteX215" fmla="*/ 1001516 w 2180374"/>
                <a:gd name="connsiteY215" fmla="*/ 1568390 h 2666523"/>
                <a:gd name="connsiteX216" fmla="*/ 998509 w 2180374"/>
                <a:gd name="connsiteY216" fmla="*/ 1572386 h 2666523"/>
                <a:gd name="connsiteX217" fmla="*/ 999121 w 2180374"/>
                <a:gd name="connsiteY217" fmla="*/ 1576763 h 2666523"/>
                <a:gd name="connsiteX218" fmla="*/ 1001455 w 2180374"/>
                <a:gd name="connsiteY218" fmla="*/ 1569331 h 2666523"/>
                <a:gd name="connsiteX219" fmla="*/ 1001516 w 2180374"/>
                <a:gd name="connsiteY219" fmla="*/ 1568390 h 2666523"/>
                <a:gd name="connsiteX220" fmla="*/ 1001834 w 2180374"/>
                <a:gd name="connsiteY220" fmla="*/ 1567968 h 2666523"/>
                <a:gd name="connsiteX221" fmla="*/ 1002579 w 2180374"/>
                <a:gd name="connsiteY221" fmla="*/ 1565489 h 2666523"/>
                <a:gd name="connsiteX222" fmla="*/ 1001872 w 2180374"/>
                <a:gd name="connsiteY222" fmla="*/ 1566100 h 2666523"/>
                <a:gd name="connsiteX223" fmla="*/ 1002493 w 2180374"/>
                <a:gd name="connsiteY223" fmla="*/ 1566107 h 2666523"/>
                <a:gd name="connsiteX224" fmla="*/ 1002414 w 2180374"/>
                <a:gd name="connsiteY224" fmla="*/ 1566672 h 2666523"/>
                <a:gd name="connsiteX225" fmla="*/ 1002320 w 2180374"/>
                <a:gd name="connsiteY225" fmla="*/ 1566577 h 2666523"/>
                <a:gd name="connsiteX226" fmla="*/ 1001918 w 2180374"/>
                <a:gd name="connsiteY226" fmla="*/ 1567856 h 2666523"/>
                <a:gd name="connsiteX227" fmla="*/ 1003229 w 2180374"/>
                <a:gd name="connsiteY227" fmla="*/ 1566115 h 2666523"/>
                <a:gd name="connsiteX228" fmla="*/ 1002493 w 2180374"/>
                <a:gd name="connsiteY228" fmla="*/ 1566107 h 2666523"/>
                <a:gd name="connsiteX229" fmla="*/ 1276981 w 2180374"/>
                <a:gd name="connsiteY229" fmla="*/ 1552742 h 2666523"/>
                <a:gd name="connsiteX230" fmla="*/ 1277878 w 2180374"/>
                <a:gd name="connsiteY230" fmla="*/ 1557908 h 2666523"/>
                <a:gd name="connsiteX231" fmla="*/ 1281616 w 2180374"/>
                <a:gd name="connsiteY231" fmla="*/ 1556248 h 2666523"/>
                <a:gd name="connsiteX232" fmla="*/ 1937293 w 2180374"/>
                <a:gd name="connsiteY232" fmla="*/ 1547908 h 2666523"/>
                <a:gd name="connsiteX233" fmla="*/ 1932058 w 2180374"/>
                <a:gd name="connsiteY233" fmla="*/ 1555092 h 2666523"/>
                <a:gd name="connsiteX234" fmla="*/ 1941165 w 2180374"/>
                <a:gd name="connsiteY234" fmla="*/ 1560331 h 2666523"/>
                <a:gd name="connsiteX235" fmla="*/ 220683 w 2180374"/>
                <a:gd name="connsiteY235" fmla="*/ 1540442 h 2666523"/>
                <a:gd name="connsiteX236" fmla="*/ 221892 w 2180374"/>
                <a:gd name="connsiteY236" fmla="*/ 1542359 h 2666523"/>
                <a:gd name="connsiteX237" fmla="*/ 222129 w 2180374"/>
                <a:gd name="connsiteY237" fmla="*/ 1542331 h 2666523"/>
                <a:gd name="connsiteX238" fmla="*/ 222413 w 2180374"/>
                <a:gd name="connsiteY238" fmla="*/ 1542002 h 2666523"/>
                <a:gd name="connsiteX239" fmla="*/ 259963 w 2180374"/>
                <a:gd name="connsiteY239" fmla="*/ 1490687 h 2666523"/>
                <a:gd name="connsiteX240" fmla="*/ 259974 w 2180374"/>
                <a:gd name="connsiteY240" fmla="*/ 1491010 h 2666523"/>
                <a:gd name="connsiteX241" fmla="*/ 260191 w 2180374"/>
                <a:gd name="connsiteY241" fmla="*/ 1490916 h 2666523"/>
                <a:gd name="connsiteX242" fmla="*/ 848386 w 2180374"/>
                <a:gd name="connsiteY242" fmla="*/ 1468784 h 2666523"/>
                <a:gd name="connsiteX243" fmla="*/ 840204 w 2180374"/>
                <a:gd name="connsiteY243" fmla="*/ 1470660 h 2666523"/>
                <a:gd name="connsiteX244" fmla="*/ 840179 w 2180374"/>
                <a:gd name="connsiteY244" fmla="*/ 1470693 h 2666523"/>
                <a:gd name="connsiteX245" fmla="*/ 848125 w 2180374"/>
                <a:gd name="connsiteY245" fmla="*/ 1474557 h 2666523"/>
                <a:gd name="connsiteX246" fmla="*/ 1982472 w 2180374"/>
                <a:gd name="connsiteY246" fmla="*/ 1347275 h 2666523"/>
                <a:gd name="connsiteX247" fmla="*/ 1983109 w 2180374"/>
                <a:gd name="connsiteY247" fmla="*/ 1348835 h 2666523"/>
                <a:gd name="connsiteX248" fmla="*/ 1983586 w 2180374"/>
                <a:gd name="connsiteY248" fmla="*/ 1347380 h 2666523"/>
                <a:gd name="connsiteX249" fmla="*/ 1949295 w 2180374"/>
                <a:gd name="connsiteY249" fmla="*/ 1346644 h 2666523"/>
                <a:gd name="connsiteX250" fmla="*/ 1948764 w 2180374"/>
                <a:gd name="connsiteY250" fmla="*/ 1349020 h 2666523"/>
                <a:gd name="connsiteX251" fmla="*/ 1951394 w 2180374"/>
                <a:gd name="connsiteY251" fmla="*/ 1349684 h 2666523"/>
                <a:gd name="connsiteX252" fmla="*/ 1954449 w 2180374"/>
                <a:gd name="connsiteY252" fmla="*/ 1336905 h 2666523"/>
                <a:gd name="connsiteX253" fmla="*/ 1953006 w 2180374"/>
                <a:gd name="connsiteY253" fmla="*/ 1338602 h 2666523"/>
                <a:gd name="connsiteX254" fmla="*/ 1955200 w 2180374"/>
                <a:gd name="connsiteY254" fmla="*/ 1337881 h 2666523"/>
                <a:gd name="connsiteX255" fmla="*/ 1661068 w 2180374"/>
                <a:gd name="connsiteY255" fmla="*/ 1300638 h 2666523"/>
                <a:gd name="connsiteX256" fmla="*/ 1661039 w 2180374"/>
                <a:gd name="connsiteY256" fmla="*/ 1300638 h 2666523"/>
                <a:gd name="connsiteX257" fmla="*/ 1661064 w 2180374"/>
                <a:gd name="connsiteY257" fmla="*/ 1300665 h 2666523"/>
                <a:gd name="connsiteX258" fmla="*/ 1991848 w 2180374"/>
                <a:gd name="connsiteY258" fmla="*/ 1243892 h 2666523"/>
                <a:gd name="connsiteX259" fmla="*/ 1991744 w 2180374"/>
                <a:gd name="connsiteY259" fmla="*/ 1243893 h 2666523"/>
                <a:gd name="connsiteX260" fmla="*/ 1991803 w 2180374"/>
                <a:gd name="connsiteY260" fmla="*/ 1244055 h 2666523"/>
                <a:gd name="connsiteX261" fmla="*/ 1277502 w 2180374"/>
                <a:gd name="connsiteY261" fmla="*/ 1233209 h 2666523"/>
                <a:gd name="connsiteX262" fmla="*/ 1277089 w 2180374"/>
                <a:gd name="connsiteY262" fmla="*/ 1233652 h 2666523"/>
                <a:gd name="connsiteX263" fmla="*/ 1277496 w 2180374"/>
                <a:gd name="connsiteY263" fmla="*/ 1233963 h 2666523"/>
                <a:gd name="connsiteX264" fmla="*/ 541218 w 2180374"/>
                <a:gd name="connsiteY264" fmla="*/ 1229748 h 2666523"/>
                <a:gd name="connsiteX265" fmla="*/ 527402 w 2180374"/>
                <a:gd name="connsiteY265" fmla="*/ 1245108 h 2666523"/>
                <a:gd name="connsiteX266" fmla="*/ 527388 w 2180374"/>
                <a:gd name="connsiteY266" fmla="*/ 1245138 h 2666523"/>
                <a:gd name="connsiteX267" fmla="*/ 543575 w 2180374"/>
                <a:gd name="connsiteY267" fmla="*/ 1231956 h 2666523"/>
                <a:gd name="connsiteX268" fmla="*/ 1913480 w 2180374"/>
                <a:gd name="connsiteY268" fmla="*/ 1181099 h 2666523"/>
                <a:gd name="connsiteX269" fmla="*/ 1905352 w 2180374"/>
                <a:gd name="connsiteY269" fmla="*/ 1188777 h 2666523"/>
                <a:gd name="connsiteX270" fmla="*/ 1907349 w 2180374"/>
                <a:gd name="connsiteY270" fmla="*/ 1190291 h 2666523"/>
                <a:gd name="connsiteX271" fmla="*/ 1907714 w 2180374"/>
                <a:gd name="connsiteY271" fmla="*/ 1192047 h 2666523"/>
                <a:gd name="connsiteX272" fmla="*/ 1652699 w 2180374"/>
                <a:gd name="connsiteY272" fmla="*/ 1147049 h 2666523"/>
                <a:gd name="connsiteX273" fmla="*/ 1649829 w 2180374"/>
                <a:gd name="connsiteY273" fmla="*/ 1149286 h 2666523"/>
                <a:gd name="connsiteX274" fmla="*/ 1649924 w 2180374"/>
                <a:gd name="connsiteY274" fmla="*/ 1149286 h 2666523"/>
                <a:gd name="connsiteX275" fmla="*/ 1649894 w 2180374"/>
                <a:gd name="connsiteY275" fmla="*/ 1149382 h 2666523"/>
                <a:gd name="connsiteX276" fmla="*/ 1656065 w 2180374"/>
                <a:gd name="connsiteY276" fmla="*/ 1149475 h 2666523"/>
                <a:gd name="connsiteX277" fmla="*/ 2059231 w 2180374"/>
                <a:gd name="connsiteY277" fmla="*/ 1101958 h 2666523"/>
                <a:gd name="connsiteX278" fmla="*/ 2060324 w 2180374"/>
                <a:gd name="connsiteY278" fmla="*/ 1104301 h 2666523"/>
                <a:gd name="connsiteX279" fmla="*/ 2060642 w 2180374"/>
                <a:gd name="connsiteY279" fmla="*/ 1102899 h 2666523"/>
                <a:gd name="connsiteX280" fmla="*/ 2056068 w 2180374"/>
                <a:gd name="connsiteY280" fmla="*/ 1099827 h 2666523"/>
                <a:gd name="connsiteX281" fmla="*/ 2056106 w 2180374"/>
                <a:gd name="connsiteY281" fmla="*/ 1099869 h 2666523"/>
                <a:gd name="connsiteX282" fmla="*/ 2056120 w 2180374"/>
                <a:gd name="connsiteY282" fmla="*/ 1099866 h 2666523"/>
                <a:gd name="connsiteX283" fmla="*/ 1165165 w 2180374"/>
                <a:gd name="connsiteY283" fmla="*/ 1091730 h 2666523"/>
                <a:gd name="connsiteX284" fmla="*/ 1167035 w 2180374"/>
                <a:gd name="connsiteY284" fmla="*/ 1095043 h 2666523"/>
                <a:gd name="connsiteX285" fmla="*/ 1167250 w 2180374"/>
                <a:gd name="connsiteY285" fmla="*/ 1091905 h 2666523"/>
                <a:gd name="connsiteX286" fmla="*/ 2047377 w 2180374"/>
                <a:gd name="connsiteY286" fmla="*/ 1088775 h 2666523"/>
                <a:gd name="connsiteX287" fmla="*/ 2046545 w 2180374"/>
                <a:gd name="connsiteY287" fmla="*/ 1089374 h 2666523"/>
                <a:gd name="connsiteX288" fmla="*/ 2046076 w 2180374"/>
                <a:gd name="connsiteY288" fmla="*/ 1089787 h 2666523"/>
                <a:gd name="connsiteX289" fmla="*/ 2046640 w 2180374"/>
                <a:gd name="connsiteY289" fmla="*/ 1089660 h 2666523"/>
                <a:gd name="connsiteX290" fmla="*/ 2047831 w 2180374"/>
                <a:gd name="connsiteY290" fmla="*/ 1090944 h 2666523"/>
                <a:gd name="connsiteX291" fmla="*/ 1163844 w 2180374"/>
                <a:gd name="connsiteY291" fmla="*/ 1088257 h 2666523"/>
                <a:gd name="connsiteX292" fmla="*/ 1163272 w 2180374"/>
                <a:gd name="connsiteY292" fmla="*/ 1088375 h 2666523"/>
                <a:gd name="connsiteX293" fmla="*/ 1163850 w 2180374"/>
                <a:gd name="connsiteY293" fmla="*/ 1089398 h 2666523"/>
                <a:gd name="connsiteX294" fmla="*/ 307375 w 2180374"/>
                <a:gd name="connsiteY294" fmla="*/ 1083564 h 2666523"/>
                <a:gd name="connsiteX295" fmla="*/ 303018 w 2180374"/>
                <a:gd name="connsiteY295" fmla="*/ 1084395 h 2666523"/>
                <a:gd name="connsiteX296" fmla="*/ 306167 w 2180374"/>
                <a:gd name="connsiteY296" fmla="*/ 1084864 h 2666523"/>
                <a:gd name="connsiteX297" fmla="*/ 1115857 w 2180374"/>
                <a:gd name="connsiteY297" fmla="*/ 1053083 h 2666523"/>
                <a:gd name="connsiteX298" fmla="*/ 1115857 w 2180374"/>
                <a:gd name="connsiteY298" fmla="*/ 1053179 h 2666523"/>
                <a:gd name="connsiteX299" fmla="*/ 1115342 w 2180374"/>
                <a:gd name="connsiteY299" fmla="*/ 1053187 h 2666523"/>
                <a:gd name="connsiteX300" fmla="*/ 1115310 w 2180374"/>
                <a:gd name="connsiteY300" fmla="*/ 1053695 h 2666523"/>
                <a:gd name="connsiteX301" fmla="*/ 1115858 w 2180374"/>
                <a:gd name="connsiteY301" fmla="*/ 1053179 h 2666523"/>
                <a:gd name="connsiteX302" fmla="*/ 1116034 w 2180374"/>
                <a:gd name="connsiteY302" fmla="*/ 1053083 h 2666523"/>
                <a:gd name="connsiteX303" fmla="*/ 156950 w 2180374"/>
                <a:gd name="connsiteY303" fmla="*/ 1004547 h 2666523"/>
                <a:gd name="connsiteX304" fmla="*/ 155881 w 2180374"/>
                <a:gd name="connsiteY304" fmla="*/ 1005795 h 2666523"/>
                <a:gd name="connsiteX305" fmla="*/ 156785 w 2180374"/>
                <a:gd name="connsiteY305" fmla="*/ 1005935 h 2666523"/>
                <a:gd name="connsiteX306" fmla="*/ 88778 w 2180374"/>
                <a:gd name="connsiteY306" fmla="*/ 960095 h 2666523"/>
                <a:gd name="connsiteX307" fmla="*/ 88817 w 2180374"/>
                <a:gd name="connsiteY307" fmla="*/ 961419 h 2666523"/>
                <a:gd name="connsiteX308" fmla="*/ 90495 w 2180374"/>
                <a:gd name="connsiteY308" fmla="*/ 960247 h 2666523"/>
                <a:gd name="connsiteX309" fmla="*/ 88872 w 2180374"/>
                <a:gd name="connsiteY309" fmla="*/ 960120 h 2666523"/>
                <a:gd name="connsiteX310" fmla="*/ 1809897 w 2180374"/>
                <a:gd name="connsiteY310" fmla="*/ 936559 h 2666523"/>
                <a:gd name="connsiteX311" fmla="*/ 1807087 w 2180374"/>
                <a:gd name="connsiteY311" fmla="*/ 938308 h 2666523"/>
                <a:gd name="connsiteX312" fmla="*/ 1809639 w 2180374"/>
                <a:gd name="connsiteY312" fmla="*/ 938790 h 2666523"/>
                <a:gd name="connsiteX313" fmla="*/ 1098286 w 2180374"/>
                <a:gd name="connsiteY313" fmla="*/ 931231 h 2666523"/>
                <a:gd name="connsiteX314" fmla="*/ 1098235 w 2180374"/>
                <a:gd name="connsiteY314" fmla="*/ 931258 h 2666523"/>
                <a:gd name="connsiteX315" fmla="*/ 1098235 w 2180374"/>
                <a:gd name="connsiteY315" fmla="*/ 931353 h 2666523"/>
                <a:gd name="connsiteX316" fmla="*/ 1097946 w 2180374"/>
                <a:gd name="connsiteY316" fmla="*/ 931538 h 2666523"/>
                <a:gd name="connsiteX317" fmla="*/ 1098293 w 2180374"/>
                <a:gd name="connsiteY317" fmla="*/ 931561 h 2666523"/>
                <a:gd name="connsiteX318" fmla="*/ 1098235 w 2180374"/>
                <a:gd name="connsiteY318" fmla="*/ 931354 h 2666523"/>
                <a:gd name="connsiteX319" fmla="*/ 165219 w 2180374"/>
                <a:gd name="connsiteY319" fmla="*/ 920142 h 2666523"/>
                <a:gd name="connsiteX320" fmla="*/ 158149 w 2180374"/>
                <a:gd name="connsiteY320" fmla="*/ 921688 h 2666523"/>
                <a:gd name="connsiteX321" fmla="*/ 164880 w 2180374"/>
                <a:gd name="connsiteY321" fmla="*/ 924305 h 2666523"/>
                <a:gd name="connsiteX322" fmla="*/ 164881 w 2180374"/>
                <a:gd name="connsiteY322" fmla="*/ 924210 h 2666523"/>
                <a:gd name="connsiteX323" fmla="*/ 186932 w 2180374"/>
                <a:gd name="connsiteY323" fmla="*/ 918141 h 2666523"/>
                <a:gd name="connsiteX324" fmla="*/ 186312 w 2180374"/>
                <a:gd name="connsiteY324" fmla="*/ 920114 h 2666523"/>
                <a:gd name="connsiteX325" fmla="*/ 186294 w 2180374"/>
                <a:gd name="connsiteY325" fmla="*/ 920116 h 2666523"/>
                <a:gd name="connsiteX326" fmla="*/ 186884 w 2180374"/>
                <a:gd name="connsiteY326" fmla="*/ 920686 h 2666523"/>
                <a:gd name="connsiteX327" fmla="*/ 186987 w 2180374"/>
                <a:gd name="connsiteY327" fmla="*/ 920780 h 2666523"/>
                <a:gd name="connsiteX328" fmla="*/ 186883 w 2180374"/>
                <a:gd name="connsiteY328" fmla="*/ 920591 h 2666523"/>
                <a:gd name="connsiteX329" fmla="*/ 953552 w 2180374"/>
                <a:gd name="connsiteY329" fmla="*/ 862869 h 2666523"/>
                <a:gd name="connsiteX330" fmla="*/ 955312 w 2180374"/>
                <a:gd name="connsiteY330" fmla="*/ 864902 h 2666523"/>
                <a:gd name="connsiteX331" fmla="*/ 956979 w 2180374"/>
                <a:gd name="connsiteY331" fmla="*/ 863791 h 2666523"/>
                <a:gd name="connsiteX332" fmla="*/ 838409 w 2180374"/>
                <a:gd name="connsiteY332" fmla="*/ 862534 h 2666523"/>
                <a:gd name="connsiteX333" fmla="*/ 837932 w 2180374"/>
                <a:gd name="connsiteY333" fmla="*/ 863879 h 2666523"/>
                <a:gd name="connsiteX334" fmla="*/ 838801 w 2180374"/>
                <a:gd name="connsiteY334" fmla="*/ 863577 h 2666523"/>
                <a:gd name="connsiteX335" fmla="*/ 2009568 w 2180374"/>
                <a:gd name="connsiteY335" fmla="*/ 832350 h 2666523"/>
                <a:gd name="connsiteX336" fmla="*/ 2007832 w 2180374"/>
                <a:gd name="connsiteY336" fmla="*/ 833953 h 2666523"/>
                <a:gd name="connsiteX337" fmla="*/ 2012186 w 2180374"/>
                <a:gd name="connsiteY337" fmla="*/ 834022 h 2666523"/>
                <a:gd name="connsiteX338" fmla="*/ 1593570 w 2180374"/>
                <a:gd name="connsiteY338" fmla="*/ 813830 h 2666523"/>
                <a:gd name="connsiteX339" fmla="*/ 1590392 w 2180374"/>
                <a:gd name="connsiteY339" fmla="*/ 815911 h 2666523"/>
                <a:gd name="connsiteX340" fmla="*/ 1590378 w 2180374"/>
                <a:gd name="connsiteY340" fmla="*/ 815916 h 2666523"/>
                <a:gd name="connsiteX341" fmla="*/ 1590488 w 2180374"/>
                <a:gd name="connsiteY341" fmla="*/ 815911 h 2666523"/>
                <a:gd name="connsiteX342" fmla="*/ 1592314 w 2180374"/>
                <a:gd name="connsiteY342" fmla="*/ 816829 h 2666523"/>
                <a:gd name="connsiteX343" fmla="*/ 945199 w 2180374"/>
                <a:gd name="connsiteY343" fmla="*/ 813343 h 2666523"/>
                <a:gd name="connsiteX344" fmla="*/ 942861 w 2180374"/>
                <a:gd name="connsiteY344" fmla="*/ 816176 h 2666523"/>
                <a:gd name="connsiteX345" fmla="*/ 944135 w 2180374"/>
                <a:gd name="connsiteY345" fmla="*/ 816522 h 2666523"/>
                <a:gd name="connsiteX346" fmla="*/ 1582358 w 2180374"/>
                <a:gd name="connsiteY346" fmla="*/ 797191 h 2666523"/>
                <a:gd name="connsiteX347" fmla="*/ 1581681 w 2180374"/>
                <a:gd name="connsiteY347" fmla="*/ 797592 h 2666523"/>
                <a:gd name="connsiteX348" fmla="*/ 1582063 w 2180374"/>
                <a:gd name="connsiteY348" fmla="*/ 797760 h 2666523"/>
                <a:gd name="connsiteX349" fmla="*/ 976916 w 2180374"/>
                <a:gd name="connsiteY349" fmla="*/ 783657 h 2666523"/>
                <a:gd name="connsiteX350" fmla="*/ 972626 w 2180374"/>
                <a:gd name="connsiteY350" fmla="*/ 785674 h 2666523"/>
                <a:gd name="connsiteX351" fmla="*/ 972600 w 2180374"/>
                <a:gd name="connsiteY351" fmla="*/ 785730 h 2666523"/>
                <a:gd name="connsiteX352" fmla="*/ 976931 w 2180374"/>
                <a:gd name="connsiteY352" fmla="*/ 783693 h 2666523"/>
                <a:gd name="connsiteX353" fmla="*/ 1823103 w 2180374"/>
                <a:gd name="connsiteY353" fmla="*/ 759796 h 2666523"/>
                <a:gd name="connsiteX354" fmla="*/ 1823136 w 2180374"/>
                <a:gd name="connsiteY354" fmla="*/ 759962 h 2666523"/>
                <a:gd name="connsiteX355" fmla="*/ 1823184 w 2180374"/>
                <a:gd name="connsiteY355" fmla="*/ 759904 h 2666523"/>
                <a:gd name="connsiteX356" fmla="*/ 1823396 w 2180374"/>
                <a:gd name="connsiteY356" fmla="*/ 759841 h 2666523"/>
                <a:gd name="connsiteX357" fmla="*/ 1823184 w 2180374"/>
                <a:gd name="connsiteY357" fmla="*/ 759809 h 2666523"/>
                <a:gd name="connsiteX358" fmla="*/ 1534496 w 2180374"/>
                <a:gd name="connsiteY358" fmla="*/ 747595 h 2666523"/>
                <a:gd name="connsiteX359" fmla="*/ 1531050 w 2180374"/>
                <a:gd name="connsiteY359" fmla="*/ 748166 h 2666523"/>
                <a:gd name="connsiteX360" fmla="*/ 1535475 w 2180374"/>
                <a:gd name="connsiteY360" fmla="*/ 751321 h 2666523"/>
                <a:gd name="connsiteX361" fmla="*/ 1251489 w 2180374"/>
                <a:gd name="connsiteY361" fmla="*/ 747461 h 2666523"/>
                <a:gd name="connsiteX362" fmla="*/ 1251354 w 2180374"/>
                <a:gd name="connsiteY362" fmla="*/ 747601 h 2666523"/>
                <a:gd name="connsiteX363" fmla="*/ 1251403 w 2180374"/>
                <a:gd name="connsiteY363" fmla="*/ 747646 h 2666523"/>
                <a:gd name="connsiteX364" fmla="*/ 1251527 w 2180374"/>
                <a:gd name="connsiteY364" fmla="*/ 747517 h 2666523"/>
                <a:gd name="connsiteX365" fmla="*/ 367131 w 2180374"/>
                <a:gd name="connsiteY365" fmla="*/ 745723 h 2666523"/>
                <a:gd name="connsiteX366" fmla="*/ 366156 w 2180374"/>
                <a:gd name="connsiteY366" fmla="*/ 749236 h 2666523"/>
                <a:gd name="connsiteX367" fmla="*/ 358638 w 2180374"/>
                <a:gd name="connsiteY367" fmla="*/ 752375 h 2666523"/>
                <a:gd name="connsiteX368" fmla="*/ 370906 w 2180374"/>
                <a:gd name="connsiteY368" fmla="*/ 757428 h 2666523"/>
                <a:gd name="connsiteX369" fmla="*/ 479171 w 2180374"/>
                <a:gd name="connsiteY369" fmla="*/ 745279 h 2666523"/>
                <a:gd name="connsiteX370" fmla="*/ 470440 w 2180374"/>
                <a:gd name="connsiteY370" fmla="*/ 758475 h 2666523"/>
                <a:gd name="connsiteX371" fmla="*/ 456391 w 2180374"/>
                <a:gd name="connsiteY371" fmla="*/ 758618 h 2666523"/>
                <a:gd name="connsiteX372" fmla="*/ 457203 w 2180374"/>
                <a:gd name="connsiteY372" fmla="*/ 759820 h 2666523"/>
                <a:gd name="connsiteX373" fmla="*/ 471205 w 2180374"/>
                <a:gd name="connsiteY373" fmla="*/ 763142 h 2666523"/>
                <a:gd name="connsiteX374" fmla="*/ 479146 w 2180374"/>
                <a:gd name="connsiteY374" fmla="*/ 748248 h 2666523"/>
                <a:gd name="connsiteX375" fmla="*/ 972001 w 2180374"/>
                <a:gd name="connsiteY375" fmla="*/ 742298 h 2666523"/>
                <a:gd name="connsiteX376" fmla="*/ 971368 w 2180374"/>
                <a:gd name="connsiteY376" fmla="*/ 743466 h 2666523"/>
                <a:gd name="connsiteX377" fmla="*/ 974501 w 2180374"/>
                <a:gd name="connsiteY377" fmla="*/ 748988 h 2666523"/>
                <a:gd name="connsiteX378" fmla="*/ 974864 w 2180374"/>
                <a:gd name="connsiteY378" fmla="*/ 746401 h 2666523"/>
                <a:gd name="connsiteX379" fmla="*/ 1166962 w 2180374"/>
                <a:gd name="connsiteY379" fmla="*/ 739291 h 2666523"/>
                <a:gd name="connsiteX380" fmla="*/ 1166285 w 2180374"/>
                <a:gd name="connsiteY380" fmla="*/ 751576 h 2666523"/>
                <a:gd name="connsiteX381" fmla="*/ 1176912 w 2180374"/>
                <a:gd name="connsiteY381" fmla="*/ 748093 h 2666523"/>
                <a:gd name="connsiteX382" fmla="*/ 1566308 w 2180374"/>
                <a:gd name="connsiteY382" fmla="*/ 708315 h 2666523"/>
                <a:gd name="connsiteX383" fmla="*/ 1566294 w 2180374"/>
                <a:gd name="connsiteY383" fmla="*/ 710469 h 2666523"/>
                <a:gd name="connsiteX384" fmla="*/ 1567755 w 2180374"/>
                <a:gd name="connsiteY384" fmla="*/ 709044 h 2666523"/>
                <a:gd name="connsiteX385" fmla="*/ 1155635 w 2180374"/>
                <a:gd name="connsiteY385" fmla="*/ 691758 h 2666523"/>
                <a:gd name="connsiteX386" fmla="*/ 1155645 w 2180374"/>
                <a:gd name="connsiteY386" fmla="*/ 691797 h 2666523"/>
                <a:gd name="connsiteX387" fmla="*/ 1155654 w 2180374"/>
                <a:gd name="connsiteY387" fmla="*/ 691793 h 2666523"/>
                <a:gd name="connsiteX388" fmla="*/ 1534880 w 2180374"/>
                <a:gd name="connsiteY388" fmla="*/ 651130 h 2666523"/>
                <a:gd name="connsiteX389" fmla="*/ 1534584 w 2180374"/>
                <a:gd name="connsiteY389" fmla="*/ 654308 h 2666523"/>
                <a:gd name="connsiteX390" fmla="*/ 1535038 w 2180374"/>
                <a:gd name="connsiteY390" fmla="*/ 654757 h 2666523"/>
                <a:gd name="connsiteX391" fmla="*/ 1535148 w 2180374"/>
                <a:gd name="connsiteY391" fmla="*/ 654748 h 2666523"/>
                <a:gd name="connsiteX392" fmla="*/ 1535089 w 2180374"/>
                <a:gd name="connsiteY392" fmla="*/ 654807 h 2666523"/>
                <a:gd name="connsiteX393" fmla="*/ 1535136 w 2180374"/>
                <a:gd name="connsiteY393" fmla="*/ 654854 h 2666523"/>
                <a:gd name="connsiteX394" fmla="*/ 1535147 w 2180374"/>
                <a:gd name="connsiteY394" fmla="*/ 654843 h 2666523"/>
                <a:gd name="connsiteX395" fmla="*/ 1535141 w 2180374"/>
                <a:gd name="connsiteY395" fmla="*/ 654859 h 2666523"/>
                <a:gd name="connsiteX396" fmla="*/ 1535303 w 2180374"/>
                <a:gd name="connsiteY396" fmla="*/ 655019 h 2666523"/>
                <a:gd name="connsiteX397" fmla="*/ 1536084 w 2180374"/>
                <a:gd name="connsiteY397" fmla="*/ 654645 h 2666523"/>
                <a:gd name="connsiteX398" fmla="*/ 1496953 w 2180374"/>
                <a:gd name="connsiteY398" fmla="*/ 635508 h 2666523"/>
                <a:gd name="connsiteX399" fmla="*/ 1495760 w 2180374"/>
                <a:gd name="connsiteY399" fmla="*/ 636806 h 2666523"/>
                <a:gd name="connsiteX400" fmla="*/ 1494667 w 2180374"/>
                <a:gd name="connsiteY400" fmla="*/ 636937 h 2666523"/>
                <a:gd name="connsiteX401" fmla="*/ 1494377 w 2180374"/>
                <a:gd name="connsiteY401" fmla="*/ 636969 h 2666523"/>
                <a:gd name="connsiteX402" fmla="*/ 1493999 w 2180374"/>
                <a:gd name="connsiteY402" fmla="*/ 638079 h 2666523"/>
                <a:gd name="connsiteX403" fmla="*/ 1494015 w 2180374"/>
                <a:gd name="connsiteY403" fmla="*/ 638705 h 2666523"/>
                <a:gd name="connsiteX404" fmla="*/ 1495760 w 2180374"/>
                <a:gd name="connsiteY404" fmla="*/ 636806 h 2666523"/>
                <a:gd name="connsiteX405" fmla="*/ 1498706 w 2180374"/>
                <a:gd name="connsiteY405" fmla="*/ 636453 h 2666523"/>
                <a:gd name="connsiteX406" fmla="*/ 1497849 w 2180374"/>
                <a:gd name="connsiteY406" fmla="*/ 635688 h 2666523"/>
                <a:gd name="connsiteX407" fmla="*/ 449511 w 2180374"/>
                <a:gd name="connsiteY407" fmla="*/ 614313 h 2666523"/>
                <a:gd name="connsiteX408" fmla="*/ 449774 w 2180374"/>
                <a:gd name="connsiteY408" fmla="*/ 615600 h 2666523"/>
                <a:gd name="connsiteX409" fmla="*/ 449768 w 2180374"/>
                <a:gd name="connsiteY409" fmla="*/ 615699 h 2666523"/>
                <a:gd name="connsiteX410" fmla="*/ 450349 w 2180374"/>
                <a:gd name="connsiteY410" fmla="*/ 615102 h 2666523"/>
                <a:gd name="connsiteX411" fmla="*/ 1811182 w 2180374"/>
                <a:gd name="connsiteY411" fmla="*/ 578548 h 2666523"/>
                <a:gd name="connsiteX412" fmla="*/ 1810327 w 2180374"/>
                <a:gd name="connsiteY412" fmla="*/ 584835 h 2666523"/>
                <a:gd name="connsiteX413" fmla="*/ 1810328 w 2180374"/>
                <a:gd name="connsiteY413" fmla="*/ 584835 h 2666523"/>
                <a:gd name="connsiteX414" fmla="*/ 1814715 w 2180374"/>
                <a:gd name="connsiteY414" fmla="*/ 577618 h 2666523"/>
                <a:gd name="connsiteX415" fmla="*/ 1811281 w 2180374"/>
                <a:gd name="connsiteY415" fmla="*/ 578259 h 2666523"/>
                <a:gd name="connsiteX416" fmla="*/ 1811277 w 2180374"/>
                <a:gd name="connsiteY416" fmla="*/ 578526 h 2666523"/>
                <a:gd name="connsiteX417" fmla="*/ 1814698 w 2180374"/>
                <a:gd name="connsiteY417" fmla="*/ 577754 h 2666523"/>
                <a:gd name="connsiteX418" fmla="*/ 410816 w 2180374"/>
                <a:gd name="connsiteY418" fmla="*/ 561118 h 2666523"/>
                <a:gd name="connsiteX419" fmla="*/ 411237 w 2180374"/>
                <a:gd name="connsiteY419" fmla="*/ 561889 h 2666523"/>
                <a:gd name="connsiteX420" fmla="*/ 412507 w 2180374"/>
                <a:gd name="connsiteY420" fmla="*/ 561381 h 2666523"/>
                <a:gd name="connsiteX421" fmla="*/ 1048900 w 2180374"/>
                <a:gd name="connsiteY421" fmla="*/ 558252 h 2666523"/>
                <a:gd name="connsiteX422" fmla="*/ 1048325 w 2180374"/>
                <a:gd name="connsiteY422" fmla="*/ 558450 h 2666523"/>
                <a:gd name="connsiteX423" fmla="*/ 1048278 w 2180374"/>
                <a:gd name="connsiteY423" fmla="*/ 558473 h 2666523"/>
                <a:gd name="connsiteX424" fmla="*/ 1048420 w 2180374"/>
                <a:gd name="connsiteY424" fmla="*/ 558450 h 2666523"/>
                <a:gd name="connsiteX425" fmla="*/ 1049056 w 2180374"/>
                <a:gd name="connsiteY425" fmla="*/ 558644 h 2666523"/>
                <a:gd name="connsiteX426" fmla="*/ 736900 w 2180374"/>
                <a:gd name="connsiteY426" fmla="*/ 540551 h 2666523"/>
                <a:gd name="connsiteX427" fmla="*/ 736986 w 2180374"/>
                <a:gd name="connsiteY427" fmla="*/ 541214 h 2666523"/>
                <a:gd name="connsiteX428" fmla="*/ 737751 w 2180374"/>
                <a:gd name="connsiteY428" fmla="*/ 540944 h 2666523"/>
                <a:gd name="connsiteX429" fmla="*/ 1762795 w 2180374"/>
                <a:gd name="connsiteY429" fmla="*/ 535305 h 2666523"/>
                <a:gd name="connsiteX430" fmla="*/ 1759270 w 2180374"/>
                <a:gd name="connsiteY430" fmla="*/ 542804 h 2666523"/>
                <a:gd name="connsiteX431" fmla="*/ 1763219 w 2180374"/>
                <a:gd name="connsiteY431" fmla="*/ 544044 h 2666523"/>
                <a:gd name="connsiteX432" fmla="*/ 1001250 w 2180374"/>
                <a:gd name="connsiteY432" fmla="*/ 510168 h 2666523"/>
                <a:gd name="connsiteX433" fmla="*/ 998229 w 2180374"/>
                <a:gd name="connsiteY433" fmla="*/ 510930 h 2666523"/>
                <a:gd name="connsiteX434" fmla="*/ 998374 w 2180374"/>
                <a:gd name="connsiteY434" fmla="*/ 510989 h 2666523"/>
                <a:gd name="connsiteX435" fmla="*/ 1001284 w 2180374"/>
                <a:gd name="connsiteY435" fmla="*/ 510255 h 2666523"/>
                <a:gd name="connsiteX436" fmla="*/ 1536549 w 2180374"/>
                <a:gd name="connsiteY436" fmla="*/ 480374 h 2666523"/>
                <a:gd name="connsiteX437" fmla="*/ 1536238 w 2180374"/>
                <a:gd name="connsiteY437" fmla="*/ 480618 h 2666523"/>
                <a:gd name="connsiteX438" fmla="*/ 1536196 w 2180374"/>
                <a:gd name="connsiteY438" fmla="*/ 480440 h 2666523"/>
                <a:gd name="connsiteX439" fmla="*/ 1536100 w 2180374"/>
                <a:gd name="connsiteY439" fmla="*/ 480726 h 2666523"/>
                <a:gd name="connsiteX440" fmla="*/ 1536238 w 2180374"/>
                <a:gd name="connsiteY440" fmla="*/ 480618 h 2666523"/>
                <a:gd name="connsiteX441" fmla="*/ 1536766 w 2180374"/>
                <a:gd name="connsiteY441" fmla="*/ 482852 h 2666523"/>
                <a:gd name="connsiteX442" fmla="*/ 1537710 w 2180374"/>
                <a:gd name="connsiteY442" fmla="*/ 480469 h 2666523"/>
                <a:gd name="connsiteX443" fmla="*/ 1039433 w 2180374"/>
                <a:gd name="connsiteY443" fmla="*/ 474019 h 2666523"/>
                <a:gd name="connsiteX444" fmla="*/ 1039371 w 2180374"/>
                <a:gd name="connsiteY444" fmla="*/ 474440 h 2666523"/>
                <a:gd name="connsiteX445" fmla="*/ 1039276 w 2180374"/>
                <a:gd name="connsiteY445" fmla="*/ 474535 h 2666523"/>
                <a:gd name="connsiteX446" fmla="*/ 1038991 w 2180374"/>
                <a:gd name="connsiteY446" fmla="*/ 474823 h 2666523"/>
                <a:gd name="connsiteX447" fmla="*/ 1039276 w 2180374"/>
                <a:gd name="connsiteY447" fmla="*/ 474726 h 2666523"/>
                <a:gd name="connsiteX448" fmla="*/ 1039778 w 2180374"/>
                <a:gd name="connsiteY448" fmla="*/ 474721 h 2666523"/>
                <a:gd name="connsiteX449" fmla="*/ 1449313 w 2180374"/>
                <a:gd name="connsiteY449" fmla="*/ 360115 h 2666523"/>
                <a:gd name="connsiteX450" fmla="*/ 1449586 w 2180374"/>
                <a:gd name="connsiteY450" fmla="*/ 360304 h 2666523"/>
                <a:gd name="connsiteX451" fmla="*/ 1449623 w 2180374"/>
                <a:gd name="connsiteY451" fmla="*/ 360169 h 2666523"/>
                <a:gd name="connsiteX452" fmla="*/ 898983 w 2180374"/>
                <a:gd name="connsiteY452" fmla="*/ 330803 h 2666523"/>
                <a:gd name="connsiteX453" fmla="*/ 898600 w 2180374"/>
                <a:gd name="connsiteY453" fmla="*/ 332098 h 2666523"/>
                <a:gd name="connsiteX454" fmla="*/ 899256 w 2180374"/>
                <a:gd name="connsiteY454" fmla="*/ 332577 h 2666523"/>
                <a:gd name="connsiteX455" fmla="*/ 899448 w 2180374"/>
                <a:gd name="connsiteY455" fmla="*/ 330803 h 2666523"/>
                <a:gd name="connsiteX456" fmla="*/ 899258 w 2180374"/>
                <a:gd name="connsiteY456" fmla="*/ 330803 h 2666523"/>
                <a:gd name="connsiteX457" fmla="*/ 831822 w 2180374"/>
                <a:gd name="connsiteY457" fmla="*/ 104679 h 2666523"/>
                <a:gd name="connsiteX458" fmla="*/ 831848 w 2180374"/>
                <a:gd name="connsiteY458" fmla="*/ 104774 h 2666523"/>
                <a:gd name="connsiteX459" fmla="*/ 831822 w 2180374"/>
                <a:gd name="connsiteY459" fmla="*/ 104774 h 2666523"/>
                <a:gd name="connsiteX460" fmla="*/ 1164816 w 2180374"/>
                <a:gd name="connsiteY460" fmla="*/ 0 h 2666523"/>
                <a:gd name="connsiteX461" fmla="*/ 1228633 w 2180374"/>
                <a:gd name="connsiteY461" fmla="*/ 571 h 2666523"/>
                <a:gd name="connsiteX462" fmla="*/ 1228237 w 2180374"/>
                <a:gd name="connsiteY462" fmla="*/ 711 h 2666523"/>
                <a:gd name="connsiteX463" fmla="*/ 1228538 w 2180374"/>
                <a:gd name="connsiteY463" fmla="*/ 666 h 2666523"/>
                <a:gd name="connsiteX464" fmla="*/ 1228633 w 2180374"/>
                <a:gd name="connsiteY464" fmla="*/ 571 h 2666523"/>
                <a:gd name="connsiteX465" fmla="*/ 1325788 w 2180374"/>
                <a:gd name="connsiteY465" fmla="*/ 36576 h 2666523"/>
                <a:gd name="connsiteX466" fmla="*/ 1325733 w 2180374"/>
                <a:gd name="connsiteY466" fmla="*/ 36610 h 2666523"/>
                <a:gd name="connsiteX467" fmla="*/ 1349916 w 2180374"/>
                <a:gd name="connsiteY467" fmla="*/ 58330 h 2666523"/>
                <a:gd name="connsiteX468" fmla="*/ 1429802 w 2180374"/>
                <a:gd name="connsiteY468" fmla="*/ 113918 h 2666523"/>
                <a:gd name="connsiteX469" fmla="*/ 1429800 w 2180374"/>
                <a:gd name="connsiteY469" fmla="*/ 113919 h 2666523"/>
                <a:gd name="connsiteX470" fmla="*/ 1429801 w 2180374"/>
                <a:gd name="connsiteY470" fmla="*/ 113919 h 2666523"/>
                <a:gd name="connsiteX471" fmla="*/ 1429801 w 2180374"/>
                <a:gd name="connsiteY471" fmla="*/ 123349 h 2666523"/>
                <a:gd name="connsiteX472" fmla="*/ 1429693 w 2180374"/>
                <a:gd name="connsiteY472" fmla="*/ 123441 h 2666523"/>
                <a:gd name="connsiteX473" fmla="*/ 1429896 w 2180374"/>
                <a:gd name="connsiteY473" fmla="*/ 123348 h 2666523"/>
                <a:gd name="connsiteX474" fmla="*/ 1440469 w 2180374"/>
                <a:gd name="connsiteY474" fmla="*/ 150685 h 2666523"/>
                <a:gd name="connsiteX475" fmla="*/ 1447327 w 2180374"/>
                <a:gd name="connsiteY475" fmla="*/ 242697 h 2666523"/>
                <a:gd name="connsiteX476" fmla="*/ 1437302 w 2180374"/>
                <a:gd name="connsiteY476" fmla="*/ 301513 h 2666523"/>
                <a:gd name="connsiteX477" fmla="*/ 1449941 w 2180374"/>
                <a:gd name="connsiteY477" fmla="*/ 360083 h 2666523"/>
                <a:gd name="connsiteX478" fmla="*/ 1466262 w 2180374"/>
                <a:gd name="connsiteY478" fmla="*/ 376131 h 2666523"/>
                <a:gd name="connsiteX479" fmla="*/ 1497619 w 2180374"/>
                <a:gd name="connsiteY479" fmla="*/ 436340 h 2666523"/>
                <a:gd name="connsiteX480" fmla="*/ 1496860 w 2180374"/>
                <a:gd name="connsiteY480" fmla="*/ 436296 h 2666523"/>
                <a:gd name="connsiteX481" fmla="*/ 1497524 w 2180374"/>
                <a:gd name="connsiteY481" fmla="*/ 436530 h 2666523"/>
                <a:gd name="connsiteX482" fmla="*/ 1544824 w 2180374"/>
                <a:gd name="connsiteY482" fmla="*/ 473667 h 2666523"/>
                <a:gd name="connsiteX483" fmla="*/ 1545053 w 2180374"/>
                <a:gd name="connsiteY483" fmla="*/ 473487 h 2666523"/>
                <a:gd name="connsiteX484" fmla="*/ 1648590 w 2180374"/>
                <a:gd name="connsiteY484" fmla="*/ 474535 h 2666523"/>
                <a:gd name="connsiteX485" fmla="*/ 1647702 w 2180374"/>
                <a:gd name="connsiteY485" fmla="*/ 474807 h 2666523"/>
                <a:gd name="connsiteX486" fmla="*/ 1648591 w 2180374"/>
                <a:gd name="connsiteY486" fmla="*/ 474726 h 2666523"/>
                <a:gd name="connsiteX487" fmla="*/ 1648591 w 2180374"/>
                <a:gd name="connsiteY487" fmla="*/ 474630 h 2666523"/>
                <a:gd name="connsiteX488" fmla="*/ 1724314 w 2180374"/>
                <a:gd name="connsiteY488" fmla="*/ 480822 h 2666523"/>
                <a:gd name="connsiteX489" fmla="*/ 1728791 w 2180374"/>
                <a:gd name="connsiteY489" fmla="*/ 470344 h 2666523"/>
                <a:gd name="connsiteX490" fmla="*/ 1749889 w 2180374"/>
                <a:gd name="connsiteY490" fmla="*/ 437471 h 2666523"/>
                <a:gd name="connsiteX491" fmla="*/ 1782703 w 2180374"/>
                <a:gd name="connsiteY491" fmla="*/ 438531 h 2666523"/>
                <a:gd name="connsiteX492" fmla="*/ 1876619 w 2180374"/>
                <a:gd name="connsiteY492" fmla="*/ 513588 h 2666523"/>
                <a:gd name="connsiteX493" fmla="*/ 1876526 w 2180374"/>
                <a:gd name="connsiteY493" fmla="*/ 513598 h 2666523"/>
                <a:gd name="connsiteX494" fmla="*/ 1895323 w 2180374"/>
                <a:gd name="connsiteY494" fmla="*/ 587954 h 2666523"/>
                <a:gd name="connsiteX495" fmla="*/ 1908051 w 2180374"/>
                <a:gd name="connsiteY495" fmla="*/ 663606 h 2666523"/>
                <a:gd name="connsiteX496" fmla="*/ 1907950 w 2180374"/>
                <a:gd name="connsiteY496" fmla="*/ 663830 h 2666523"/>
                <a:gd name="connsiteX497" fmla="*/ 1908051 w 2180374"/>
                <a:gd name="connsiteY497" fmla="*/ 663702 h 2666523"/>
                <a:gd name="connsiteX498" fmla="*/ 1980488 w 2180374"/>
                <a:gd name="connsiteY498" fmla="*/ 694536 h 2666523"/>
                <a:gd name="connsiteX499" fmla="*/ 2001109 w 2180374"/>
                <a:gd name="connsiteY499" fmla="*/ 711612 h 2666523"/>
                <a:gd name="connsiteX500" fmla="*/ 2001110 w 2180374"/>
                <a:gd name="connsiteY500" fmla="*/ 711612 h 2666523"/>
                <a:gd name="connsiteX501" fmla="*/ 2030257 w 2180374"/>
                <a:gd name="connsiteY501" fmla="*/ 738472 h 2666523"/>
                <a:gd name="connsiteX502" fmla="*/ 2030256 w 2180374"/>
                <a:gd name="connsiteY502" fmla="*/ 738474 h 2666523"/>
                <a:gd name="connsiteX503" fmla="*/ 2030257 w 2180374"/>
                <a:gd name="connsiteY503" fmla="*/ 738473 h 2666523"/>
                <a:gd name="connsiteX504" fmla="*/ 2039115 w 2180374"/>
                <a:gd name="connsiteY504" fmla="*/ 749998 h 2666523"/>
                <a:gd name="connsiteX505" fmla="*/ 2088169 w 2180374"/>
                <a:gd name="connsiteY505" fmla="*/ 824769 h 2666523"/>
                <a:gd name="connsiteX506" fmla="*/ 2144366 w 2180374"/>
                <a:gd name="connsiteY506" fmla="*/ 888873 h 2666523"/>
                <a:gd name="connsiteX507" fmla="*/ 2144364 w 2180374"/>
                <a:gd name="connsiteY507" fmla="*/ 888974 h 2666523"/>
                <a:gd name="connsiteX508" fmla="*/ 2144462 w 2180374"/>
                <a:gd name="connsiteY508" fmla="*/ 888872 h 2666523"/>
                <a:gd name="connsiteX509" fmla="*/ 2162845 w 2180374"/>
                <a:gd name="connsiteY509" fmla="*/ 911161 h 2666523"/>
                <a:gd name="connsiteX510" fmla="*/ 2135032 w 2180374"/>
                <a:gd name="connsiteY510" fmla="*/ 1087278 h 2666523"/>
                <a:gd name="connsiteX511" fmla="*/ 2084930 w 2180374"/>
                <a:gd name="connsiteY511" fmla="*/ 1157287 h 2666523"/>
                <a:gd name="connsiteX512" fmla="*/ 2084821 w 2180374"/>
                <a:gd name="connsiteY512" fmla="*/ 1157275 h 2666523"/>
                <a:gd name="connsiteX513" fmla="*/ 2084835 w 2180374"/>
                <a:gd name="connsiteY513" fmla="*/ 1157287 h 2666523"/>
                <a:gd name="connsiteX514" fmla="*/ 2132746 w 2180374"/>
                <a:gd name="connsiteY514" fmla="*/ 1253680 h 2666523"/>
                <a:gd name="connsiteX515" fmla="*/ 2132505 w 2180374"/>
                <a:gd name="connsiteY515" fmla="*/ 1253614 h 2666523"/>
                <a:gd name="connsiteX516" fmla="*/ 2132747 w 2180374"/>
                <a:gd name="connsiteY516" fmla="*/ 1253775 h 2666523"/>
                <a:gd name="connsiteX517" fmla="*/ 2132842 w 2180374"/>
                <a:gd name="connsiteY517" fmla="*/ 1253680 h 2666523"/>
                <a:gd name="connsiteX518" fmla="*/ 2131413 w 2180374"/>
                <a:gd name="connsiteY518" fmla="*/ 1457801 h 2666523"/>
                <a:gd name="connsiteX519" fmla="*/ 2124555 w 2180374"/>
                <a:gd name="connsiteY519" fmla="*/ 1532191 h 2666523"/>
                <a:gd name="connsiteX520" fmla="*/ 2084740 w 2180374"/>
                <a:gd name="connsiteY520" fmla="*/ 1676590 h 2666523"/>
                <a:gd name="connsiteX521" fmla="*/ 2077061 w 2180374"/>
                <a:gd name="connsiteY521" fmla="*/ 1700748 h 2666523"/>
                <a:gd name="connsiteX522" fmla="*/ 2075313 w 2180374"/>
                <a:gd name="connsiteY522" fmla="*/ 1725804 h 2666523"/>
                <a:gd name="connsiteX523" fmla="*/ 2075405 w 2180374"/>
                <a:gd name="connsiteY523" fmla="*/ 1725834 h 2666523"/>
                <a:gd name="connsiteX524" fmla="*/ 2086740 w 2180374"/>
                <a:gd name="connsiteY524" fmla="*/ 1746599 h 2666523"/>
                <a:gd name="connsiteX525" fmla="*/ 2086669 w 2180374"/>
                <a:gd name="connsiteY525" fmla="*/ 1746745 h 2666523"/>
                <a:gd name="connsiteX526" fmla="*/ 2086836 w 2180374"/>
                <a:gd name="connsiteY526" fmla="*/ 1746599 h 2666523"/>
                <a:gd name="connsiteX527" fmla="*/ 2113696 w 2180374"/>
                <a:gd name="connsiteY527" fmla="*/ 1776222 h 2666523"/>
                <a:gd name="connsiteX528" fmla="*/ 2113642 w 2180374"/>
                <a:gd name="connsiteY528" fmla="*/ 1776309 h 2666523"/>
                <a:gd name="connsiteX529" fmla="*/ 2123740 w 2180374"/>
                <a:gd name="connsiteY529" fmla="*/ 1820880 h 2666523"/>
                <a:gd name="connsiteX530" fmla="*/ 2105885 w 2180374"/>
                <a:gd name="connsiteY530" fmla="*/ 1952910 h 2666523"/>
                <a:gd name="connsiteX531" fmla="*/ 2098134 w 2180374"/>
                <a:gd name="connsiteY531" fmla="*/ 1977377 h 2666523"/>
                <a:gd name="connsiteX532" fmla="*/ 2096743 w 2180374"/>
                <a:gd name="connsiteY532" fmla="*/ 2002594 h 2666523"/>
                <a:gd name="connsiteX533" fmla="*/ 2096837 w 2180374"/>
                <a:gd name="connsiteY533" fmla="*/ 2002726 h 2666523"/>
                <a:gd name="connsiteX534" fmla="*/ 2107124 w 2180374"/>
                <a:gd name="connsiteY534" fmla="*/ 2039779 h 2666523"/>
                <a:gd name="connsiteX535" fmla="*/ 2107029 w 2180374"/>
                <a:gd name="connsiteY535" fmla="*/ 2039683 h 2666523"/>
                <a:gd name="connsiteX536" fmla="*/ 1950818 w 2180374"/>
                <a:gd name="connsiteY536" fmla="*/ 2285999 h 2666523"/>
                <a:gd name="connsiteX537" fmla="*/ 1772415 w 2180374"/>
                <a:gd name="connsiteY537" fmla="*/ 2375439 h 2666523"/>
                <a:gd name="connsiteX538" fmla="*/ 1477998 w 2180374"/>
                <a:gd name="connsiteY538" fmla="*/ 2583370 h 2666523"/>
                <a:gd name="connsiteX539" fmla="*/ 965552 w 2180374"/>
                <a:gd name="connsiteY539" fmla="*/ 2661094 h 2666523"/>
                <a:gd name="connsiteX540" fmla="*/ 561502 w 2180374"/>
                <a:gd name="connsiteY540" fmla="*/ 2526982 h 2666523"/>
                <a:gd name="connsiteX541" fmla="*/ 515020 w 2180374"/>
                <a:gd name="connsiteY541" fmla="*/ 2487929 h 2666523"/>
                <a:gd name="connsiteX542" fmla="*/ 515079 w 2180374"/>
                <a:gd name="connsiteY542" fmla="*/ 2487866 h 2666523"/>
                <a:gd name="connsiteX543" fmla="*/ 514925 w 2180374"/>
                <a:gd name="connsiteY543" fmla="*/ 2487929 h 2666523"/>
                <a:gd name="connsiteX544" fmla="*/ 391862 w 2180374"/>
                <a:gd name="connsiteY544" fmla="*/ 2374391 h 2666523"/>
                <a:gd name="connsiteX545" fmla="*/ 391824 w 2180374"/>
                <a:gd name="connsiteY545" fmla="*/ 2374344 h 2666523"/>
                <a:gd name="connsiteX546" fmla="*/ 391862 w 2180374"/>
                <a:gd name="connsiteY546" fmla="*/ 2374487 h 2666523"/>
                <a:gd name="connsiteX547" fmla="*/ 362525 w 2180374"/>
                <a:gd name="connsiteY547" fmla="*/ 2337720 h 2666523"/>
                <a:gd name="connsiteX548" fmla="*/ 362655 w 2180374"/>
                <a:gd name="connsiteY548" fmla="*/ 2337788 h 2666523"/>
                <a:gd name="connsiteX549" fmla="*/ 362525 w 2180374"/>
                <a:gd name="connsiteY549" fmla="*/ 2337625 h 2666523"/>
                <a:gd name="connsiteX550" fmla="*/ 354688 w 2180374"/>
                <a:gd name="connsiteY550" fmla="*/ 2327806 h 2666523"/>
                <a:gd name="connsiteX551" fmla="*/ 354619 w 2180374"/>
                <a:gd name="connsiteY551" fmla="*/ 2327783 h 2666523"/>
                <a:gd name="connsiteX552" fmla="*/ 354619 w 2180374"/>
                <a:gd name="connsiteY552" fmla="*/ 2327814 h 2666523"/>
                <a:gd name="connsiteX553" fmla="*/ 354610 w 2180374"/>
                <a:gd name="connsiteY553" fmla="*/ 2327780 h 2666523"/>
                <a:gd name="connsiteX554" fmla="*/ 245593 w 2180374"/>
                <a:gd name="connsiteY554" fmla="*/ 2292143 h 2666523"/>
                <a:gd name="connsiteX555" fmla="*/ 154689 w 2180374"/>
                <a:gd name="connsiteY555" fmla="*/ 2222182 h 2666523"/>
                <a:gd name="connsiteX556" fmla="*/ 154595 w 2180374"/>
                <a:gd name="connsiteY556" fmla="*/ 2222182 h 2666523"/>
                <a:gd name="connsiteX557" fmla="*/ 154594 w 2180374"/>
                <a:gd name="connsiteY557" fmla="*/ 2222182 h 2666523"/>
                <a:gd name="connsiteX558" fmla="*/ 154594 w 2180374"/>
                <a:gd name="connsiteY558" fmla="*/ 2222181 h 2666523"/>
                <a:gd name="connsiteX559" fmla="*/ 121662 w 2180374"/>
                <a:gd name="connsiteY559" fmla="*/ 2185154 h 2666523"/>
                <a:gd name="connsiteX560" fmla="*/ 116018 w 2180374"/>
                <a:gd name="connsiteY560" fmla="*/ 2135981 h 2666523"/>
                <a:gd name="connsiteX561" fmla="*/ 116258 w 2180374"/>
                <a:gd name="connsiteY561" fmla="*/ 2135985 h 2666523"/>
                <a:gd name="connsiteX562" fmla="*/ 116017 w 2180374"/>
                <a:gd name="connsiteY562" fmla="*/ 2135886 h 2666523"/>
                <a:gd name="connsiteX563" fmla="*/ 106683 w 2180374"/>
                <a:gd name="connsiteY563" fmla="*/ 2041684 h 2666523"/>
                <a:gd name="connsiteX564" fmla="*/ 145831 w 2180374"/>
                <a:gd name="connsiteY564" fmla="*/ 1993677 h 2666523"/>
                <a:gd name="connsiteX565" fmla="*/ 107254 w 2180374"/>
                <a:gd name="connsiteY565" fmla="*/ 1937480 h 2666523"/>
                <a:gd name="connsiteX566" fmla="*/ 107160 w 2180374"/>
                <a:gd name="connsiteY566" fmla="*/ 1937480 h 2666523"/>
                <a:gd name="connsiteX567" fmla="*/ 107227 w 2180374"/>
                <a:gd name="connsiteY567" fmla="*/ 1937410 h 2666523"/>
                <a:gd name="connsiteX568" fmla="*/ 107254 w 2180374"/>
                <a:gd name="connsiteY568" fmla="*/ 1937477 h 2666523"/>
                <a:gd name="connsiteX569" fmla="*/ 107251 w 2180374"/>
                <a:gd name="connsiteY569" fmla="*/ 1937385 h 2666523"/>
                <a:gd name="connsiteX570" fmla="*/ 107227 w 2180374"/>
                <a:gd name="connsiteY570" fmla="*/ 1937410 h 2666523"/>
                <a:gd name="connsiteX571" fmla="*/ 93678 w 2180374"/>
                <a:gd name="connsiteY571" fmla="*/ 1903062 h 2666523"/>
                <a:gd name="connsiteX572" fmla="*/ 80109 w 2180374"/>
                <a:gd name="connsiteY572" fmla="*/ 1794700 h 2666523"/>
                <a:gd name="connsiteX573" fmla="*/ 80110 w 2180374"/>
                <a:gd name="connsiteY573" fmla="*/ 1794698 h 2666523"/>
                <a:gd name="connsiteX574" fmla="*/ 80108 w 2180374"/>
                <a:gd name="connsiteY574" fmla="*/ 1794700 h 2666523"/>
                <a:gd name="connsiteX575" fmla="*/ 80013 w 2180374"/>
                <a:gd name="connsiteY575" fmla="*/ 1736216 h 2666523"/>
                <a:gd name="connsiteX576" fmla="*/ 80094 w 2180374"/>
                <a:gd name="connsiteY576" fmla="*/ 1736135 h 2666523"/>
                <a:gd name="connsiteX577" fmla="*/ 79918 w 2180374"/>
                <a:gd name="connsiteY577" fmla="*/ 1736217 h 2666523"/>
                <a:gd name="connsiteX578" fmla="*/ 135830 w 2180374"/>
                <a:gd name="connsiteY578" fmla="*/ 1698783 h 2666523"/>
                <a:gd name="connsiteX579" fmla="*/ 136245 w 2180374"/>
                <a:gd name="connsiteY579" fmla="*/ 1699142 h 2666523"/>
                <a:gd name="connsiteX580" fmla="*/ 135925 w 2180374"/>
                <a:gd name="connsiteY580" fmla="*/ 1698783 h 2666523"/>
                <a:gd name="connsiteX581" fmla="*/ 108132 w 2180374"/>
                <a:gd name="connsiteY581" fmla="*/ 1656148 h 2666523"/>
                <a:gd name="connsiteX582" fmla="*/ 98332 w 2180374"/>
                <a:gd name="connsiteY582" fmla="*/ 1642343 h 2666523"/>
                <a:gd name="connsiteX583" fmla="*/ 98301 w 2180374"/>
                <a:gd name="connsiteY583" fmla="*/ 1642395 h 2666523"/>
                <a:gd name="connsiteX584" fmla="*/ 87348 w 2180374"/>
                <a:gd name="connsiteY584" fmla="*/ 1602962 h 2666523"/>
                <a:gd name="connsiteX585" fmla="*/ 87722 w 2180374"/>
                <a:gd name="connsiteY585" fmla="*/ 1603060 h 2666523"/>
                <a:gd name="connsiteX586" fmla="*/ 87253 w 2180374"/>
                <a:gd name="connsiteY586" fmla="*/ 1602772 h 2666523"/>
                <a:gd name="connsiteX587" fmla="*/ 62297 w 2180374"/>
                <a:gd name="connsiteY587" fmla="*/ 1473136 h 2666523"/>
                <a:gd name="connsiteX588" fmla="*/ 51915 w 2180374"/>
                <a:gd name="connsiteY588" fmla="*/ 1424178 h 2666523"/>
                <a:gd name="connsiteX589" fmla="*/ 52009 w 2180374"/>
                <a:gd name="connsiteY589" fmla="*/ 1424139 h 2666523"/>
                <a:gd name="connsiteX590" fmla="*/ 52010 w 2180374"/>
                <a:gd name="connsiteY590" fmla="*/ 1424178 h 2666523"/>
                <a:gd name="connsiteX591" fmla="*/ 52140 w 2180374"/>
                <a:gd name="connsiteY591" fmla="*/ 1424085 h 2666523"/>
                <a:gd name="connsiteX592" fmla="*/ 52009 w 2180374"/>
                <a:gd name="connsiteY592" fmla="*/ 1424139 h 2666523"/>
                <a:gd name="connsiteX593" fmla="*/ 49402 w 2180374"/>
                <a:gd name="connsiteY593" fmla="*/ 1328630 h 2666523"/>
                <a:gd name="connsiteX594" fmla="*/ 74298 w 2180374"/>
                <a:gd name="connsiteY594" fmla="*/ 1239583 h 2666523"/>
                <a:gd name="connsiteX595" fmla="*/ 90026 w 2180374"/>
                <a:gd name="connsiteY595" fmla="*/ 1193506 h 2666523"/>
                <a:gd name="connsiteX596" fmla="*/ 88685 w 2180374"/>
                <a:gd name="connsiteY596" fmla="*/ 1148842 h 2666523"/>
                <a:gd name="connsiteX597" fmla="*/ 88585 w 2180374"/>
                <a:gd name="connsiteY597" fmla="*/ 1148810 h 2666523"/>
                <a:gd name="connsiteX598" fmla="*/ 48295 w 2180374"/>
                <a:gd name="connsiteY598" fmla="*/ 1101185 h 2666523"/>
                <a:gd name="connsiteX599" fmla="*/ 48228 w 2180374"/>
                <a:gd name="connsiteY599" fmla="*/ 1101034 h 2666523"/>
                <a:gd name="connsiteX600" fmla="*/ 34853 w 2180374"/>
                <a:gd name="connsiteY600" fmla="*/ 1089850 h 2666523"/>
                <a:gd name="connsiteX601" fmla="*/ 31650 w 2180374"/>
                <a:gd name="connsiteY601" fmla="*/ 1072737 h 2666523"/>
                <a:gd name="connsiteX602" fmla="*/ 31626 w 2180374"/>
                <a:gd name="connsiteY602" fmla="*/ 1072705 h 2666523"/>
                <a:gd name="connsiteX603" fmla="*/ 31626 w 2180374"/>
                <a:gd name="connsiteY603" fmla="*/ 1072610 h 2666523"/>
                <a:gd name="connsiteX604" fmla="*/ 31653 w 2180374"/>
                <a:gd name="connsiteY604" fmla="*/ 1072524 h 2666523"/>
                <a:gd name="connsiteX605" fmla="*/ 31627 w 2180374"/>
                <a:gd name="connsiteY605" fmla="*/ 1072515 h 2666523"/>
                <a:gd name="connsiteX606" fmla="*/ 16827 w 2180374"/>
                <a:gd name="connsiteY606" fmla="*/ 1050893 h 2666523"/>
                <a:gd name="connsiteX607" fmla="*/ 12703 w 2180374"/>
                <a:gd name="connsiteY607" fmla="*/ 1025176 h 2666523"/>
                <a:gd name="connsiteX608" fmla="*/ 12481 w 2180374"/>
                <a:gd name="connsiteY608" fmla="*/ 1025175 h 2666523"/>
                <a:gd name="connsiteX609" fmla="*/ 12576 w 2180374"/>
                <a:gd name="connsiteY609" fmla="*/ 1025175 h 2666523"/>
                <a:gd name="connsiteX610" fmla="*/ 59916 w 2180374"/>
                <a:gd name="connsiteY610" fmla="*/ 867060 h 2666523"/>
                <a:gd name="connsiteX611" fmla="*/ 164691 w 2180374"/>
                <a:gd name="connsiteY611" fmla="*/ 749617 h 2666523"/>
                <a:gd name="connsiteX612" fmla="*/ 164793 w 2180374"/>
                <a:gd name="connsiteY612" fmla="*/ 749604 h 2666523"/>
                <a:gd name="connsiteX613" fmla="*/ 188511 w 2180374"/>
                <a:gd name="connsiteY613" fmla="*/ 713956 h 2666523"/>
                <a:gd name="connsiteX614" fmla="*/ 297945 w 2180374"/>
                <a:gd name="connsiteY614" fmla="*/ 683323 h 2666523"/>
                <a:gd name="connsiteX615" fmla="*/ 298213 w 2180374"/>
                <a:gd name="connsiteY615" fmla="*/ 570072 h 2666523"/>
                <a:gd name="connsiteX616" fmla="*/ 304323 w 2180374"/>
                <a:gd name="connsiteY616" fmla="*/ 545298 h 2666523"/>
                <a:gd name="connsiteX617" fmla="*/ 303566 w 2180374"/>
                <a:gd name="connsiteY617" fmla="*/ 542460 h 2666523"/>
                <a:gd name="connsiteX618" fmla="*/ 307286 w 2180374"/>
                <a:gd name="connsiteY618" fmla="*/ 533285 h 2666523"/>
                <a:gd name="connsiteX619" fmla="*/ 307375 w 2180374"/>
                <a:gd name="connsiteY619" fmla="*/ 532923 h 2666523"/>
                <a:gd name="connsiteX620" fmla="*/ 307379 w 2180374"/>
                <a:gd name="connsiteY620" fmla="*/ 533056 h 2666523"/>
                <a:gd name="connsiteX621" fmla="*/ 307471 w 2180374"/>
                <a:gd name="connsiteY621" fmla="*/ 532828 h 2666523"/>
                <a:gd name="connsiteX622" fmla="*/ 385861 w 2180374"/>
                <a:gd name="connsiteY622" fmla="*/ 465963 h 2666523"/>
                <a:gd name="connsiteX623" fmla="*/ 386613 w 2180374"/>
                <a:gd name="connsiteY623" fmla="*/ 466046 h 2666523"/>
                <a:gd name="connsiteX624" fmla="*/ 468550 w 2180374"/>
                <a:gd name="connsiteY624" fmla="*/ 465017 h 2666523"/>
                <a:gd name="connsiteX625" fmla="*/ 469300 w 2180374"/>
                <a:gd name="connsiteY625" fmla="*/ 464915 h 2666523"/>
                <a:gd name="connsiteX626" fmla="*/ 556454 w 2180374"/>
                <a:gd name="connsiteY626" fmla="*/ 475011 h 2666523"/>
                <a:gd name="connsiteX627" fmla="*/ 557537 w 2180374"/>
                <a:gd name="connsiteY627" fmla="*/ 475119 h 2666523"/>
                <a:gd name="connsiteX628" fmla="*/ 655963 w 2180374"/>
                <a:gd name="connsiteY628" fmla="*/ 476050 h 2666523"/>
                <a:gd name="connsiteX629" fmla="*/ 657038 w 2180374"/>
                <a:gd name="connsiteY629" fmla="*/ 475964 h 2666523"/>
                <a:gd name="connsiteX630" fmla="*/ 656848 w 2180374"/>
                <a:gd name="connsiteY630" fmla="*/ 476059 h 2666523"/>
                <a:gd name="connsiteX631" fmla="*/ 683994 w 2180374"/>
                <a:gd name="connsiteY631" fmla="*/ 460724 h 2666523"/>
                <a:gd name="connsiteX632" fmla="*/ 753621 w 2180374"/>
                <a:gd name="connsiteY632" fmla="*/ 411670 h 2666523"/>
                <a:gd name="connsiteX633" fmla="*/ 782959 w 2180374"/>
                <a:gd name="connsiteY633" fmla="*/ 391096 h 2666523"/>
                <a:gd name="connsiteX634" fmla="*/ 840489 w 2180374"/>
                <a:gd name="connsiteY634" fmla="*/ 293560 h 2666523"/>
                <a:gd name="connsiteX635" fmla="*/ 883447 w 2180374"/>
                <a:gd name="connsiteY635" fmla="*/ 268224 h 2666523"/>
                <a:gd name="connsiteX636" fmla="*/ 896496 w 2180374"/>
                <a:gd name="connsiteY636" fmla="*/ 227647 h 2666523"/>
                <a:gd name="connsiteX637" fmla="*/ 859253 w 2180374"/>
                <a:gd name="connsiteY637" fmla="*/ 161258 h 2666523"/>
                <a:gd name="connsiteX638" fmla="*/ 859193 w 2180374"/>
                <a:gd name="connsiteY638" fmla="*/ 161031 h 2666523"/>
                <a:gd name="connsiteX639" fmla="*/ 859158 w 2180374"/>
                <a:gd name="connsiteY639" fmla="*/ 161067 h 2666523"/>
                <a:gd name="connsiteX640" fmla="*/ 850167 w 2180374"/>
                <a:gd name="connsiteY640" fmla="*/ 151130 h 2666523"/>
                <a:gd name="connsiteX641" fmla="*/ 850158 w 2180374"/>
                <a:gd name="connsiteY641" fmla="*/ 151135 h 2666523"/>
                <a:gd name="connsiteX642" fmla="*/ 850109 w 2180374"/>
                <a:gd name="connsiteY642" fmla="*/ 151256 h 2666523"/>
                <a:gd name="connsiteX643" fmla="*/ 850109 w 2180374"/>
                <a:gd name="connsiteY643" fmla="*/ 151159 h 2666523"/>
                <a:gd name="connsiteX644" fmla="*/ 838537 w 2180374"/>
                <a:gd name="connsiteY644" fmla="*/ 128884 h 2666523"/>
                <a:gd name="connsiteX645" fmla="*/ 831848 w 2180374"/>
                <a:gd name="connsiteY645" fmla="*/ 104774 h 2666523"/>
                <a:gd name="connsiteX646" fmla="*/ 831950 w 2180374"/>
                <a:gd name="connsiteY646" fmla="*/ 104773 h 2666523"/>
                <a:gd name="connsiteX647" fmla="*/ 841232 w 2180374"/>
                <a:gd name="connsiteY647" fmla="*/ 77118 h 2666523"/>
                <a:gd name="connsiteX648" fmla="*/ 908593 w 2180374"/>
                <a:gd name="connsiteY648" fmla="*/ 59531 h 2666523"/>
                <a:gd name="connsiteX649" fmla="*/ 927262 w 2180374"/>
                <a:gd name="connsiteY649" fmla="*/ 49244 h 2666523"/>
                <a:gd name="connsiteX650" fmla="*/ 1021179 w 2180374"/>
                <a:gd name="connsiteY650" fmla="*/ 18859 h 2666523"/>
                <a:gd name="connsiteX651" fmla="*/ 1096236 w 2180374"/>
                <a:gd name="connsiteY651" fmla="*/ 20954 h 2666523"/>
                <a:gd name="connsiteX652" fmla="*/ 1096229 w 2180374"/>
                <a:gd name="connsiteY652" fmla="*/ 20955 h 2666523"/>
                <a:gd name="connsiteX653" fmla="*/ 1096236 w 2180374"/>
                <a:gd name="connsiteY653" fmla="*/ 20955 h 2666523"/>
                <a:gd name="connsiteX654" fmla="*/ 1164721 w 2180374"/>
                <a:gd name="connsiteY654" fmla="*/ 95 h 2666523"/>
                <a:gd name="connsiteX655" fmla="*/ 1165355 w 2180374"/>
                <a:gd name="connsiteY655" fmla="*/ 201 h 266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Lst>
              <a:rect l="l" t="t" r="r" b="b"/>
              <a:pathLst>
                <a:path w="2180374" h="2666523">
                  <a:moveTo>
                    <a:pt x="763584" y="2556175"/>
                  </a:moveTo>
                  <a:lnTo>
                    <a:pt x="763746" y="2556350"/>
                  </a:lnTo>
                  <a:lnTo>
                    <a:pt x="763813" y="2556319"/>
                  </a:lnTo>
                  <a:lnTo>
                    <a:pt x="763859" y="2556297"/>
                  </a:lnTo>
                  <a:close/>
                  <a:moveTo>
                    <a:pt x="1410675" y="2312147"/>
                  </a:moveTo>
                  <a:lnTo>
                    <a:pt x="1410842" y="2312363"/>
                  </a:lnTo>
                  <a:lnTo>
                    <a:pt x="1411074" y="2312235"/>
                  </a:lnTo>
                  <a:close/>
                  <a:moveTo>
                    <a:pt x="1084983" y="2307495"/>
                  </a:moveTo>
                  <a:lnTo>
                    <a:pt x="1085700" y="2308680"/>
                  </a:lnTo>
                  <a:lnTo>
                    <a:pt x="1086336" y="2308450"/>
                  </a:lnTo>
                  <a:lnTo>
                    <a:pt x="1086235" y="2308288"/>
                  </a:lnTo>
                  <a:lnTo>
                    <a:pt x="1086520" y="2308383"/>
                  </a:lnTo>
                  <a:close/>
                  <a:moveTo>
                    <a:pt x="1497143" y="2286285"/>
                  </a:moveTo>
                  <a:cubicBezTo>
                    <a:pt x="1493238" y="2285047"/>
                    <a:pt x="1480284" y="2295906"/>
                    <a:pt x="1480855" y="2299620"/>
                  </a:cubicBezTo>
                  <a:cubicBezTo>
                    <a:pt x="1482474" y="2309526"/>
                    <a:pt x="1487713" y="2319909"/>
                    <a:pt x="1494380" y="2327719"/>
                  </a:cubicBezTo>
                  <a:cubicBezTo>
                    <a:pt x="1498000" y="2331863"/>
                    <a:pt x="1501786" y="2332220"/>
                    <a:pt x="1505025" y="2330637"/>
                  </a:cubicBezTo>
                  <a:lnTo>
                    <a:pt x="1507887" y="2327242"/>
                  </a:lnTo>
                  <a:lnTo>
                    <a:pt x="1499486" y="2316175"/>
                  </a:lnTo>
                  <a:cubicBezTo>
                    <a:pt x="1496430" y="2310162"/>
                    <a:pt x="1494901" y="2304175"/>
                    <a:pt x="1494901" y="2298215"/>
                  </a:cubicBezTo>
                  <a:lnTo>
                    <a:pt x="1497939" y="2286418"/>
                  </a:lnTo>
                  <a:close/>
                  <a:moveTo>
                    <a:pt x="1782416" y="2269330"/>
                  </a:moveTo>
                  <a:lnTo>
                    <a:pt x="1781831" y="2270164"/>
                  </a:lnTo>
                  <a:lnTo>
                    <a:pt x="1783394" y="2271722"/>
                  </a:lnTo>
                  <a:close/>
                  <a:moveTo>
                    <a:pt x="1018103" y="2266968"/>
                  </a:moveTo>
                  <a:lnTo>
                    <a:pt x="1019945" y="2267954"/>
                  </a:lnTo>
                  <a:lnTo>
                    <a:pt x="1019509" y="2267201"/>
                  </a:lnTo>
                  <a:close/>
                  <a:moveTo>
                    <a:pt x="1516341" y="2259190"/>
                  </a:moveTo>
                  <a:lnTo>
                    <a:pt x="1516242" y="2259311"/>
                  </a:lnTo>
                  <a:lnTo>
                    <a:pt x="1515716" y="2259615"/>
                  </a:lnTo>
                  <a:lnTo>
                    <a:pt x="1515426" y="2259829"/>
                  </a:lnTo>
                  <a:lnTo>
                    <a:pt x="1515538" y="2260174"/>
                  </a:lnTo>
                  <a:lnTo>
                    <a:pt x="1516242" y="2259311"/>
                  </a:lnTo>
                  <a:lnTo>
                    <a:pt x="1516406" y="2259217"/>
                  </a:lnTo>
                  <a:close/>
                  <a:moveTo>
                    <a:pt x="745110" y="2249179"/>
                  </a:moveTo>
                  <a:lnTo>
                    <a:pt x="743378" y="2250876"/>
                  </a:lnTo>
                  <a:lnTo>
                    <a:pt x="745430" y="2251995"/>
                  </a:lnTo>
                  <a:lnTo>
                    <a:pt x="745731" y="2252070"/>
                  </a:lnTo>
                  <a:lnTo>
                    <a:pt x="745430" y="2251900"/>
                  </a:lnTo>
                  <a:close/>
                  <a:moveTo>
                    <a:pt x="1429952" y="2236200"/>
                  </a:moveTo>
                  <a:lnTo>
                    <a:pt x="1425718" y="2237928"/>
                  </a:lnTo>
                  <a:lnTo>
                    <a:pt x="1428008" y="2239809"/>
                  </a:lnTo>
                  <a:lnTo>
                    <a:pt x="1429896" y="2236279"/>
                  </a:lnTo>
                  <a:close/>
                  <a:moveTo>
                    <a:pt x="1457326" y="2201226"/>
                  </a:moveTo>
                  <a:lnTo>
                    <a:pt x="1457328" y="2201228"/>
                  </a:lnTo>
                  <a:lnTo>
                    <a:pt x="1455936" y="2202031"/>
                  </a:lnTo>
                  <a:lnTo>
                    <a:pt x="1457424" y="2201876"/>
                  </a:lnTo>
                  <a:lnTo>
                    <a:pt x="1457328" y="2201227"/>
                  </a:lnTo>
                  <a:close/>
                  <a:moveTo>
                    <a:pt x="896912" y="2180345"/>
                  </a:moveTo>
                  <a:lnTo>
                    <a:pt x="895994" y="2182719"/>
                  </a:lnTo>
                  <a:lnTo>
                    <a:pt x="895864" y="2182784"/>
                  </a:lnTo>
                  <a:lnTo>
                    <a:pt x="897495" y="2183379"/>
                  </a:lnTo>
                  <a:lnTo>
                    <a:pt x="897736" y="2183226"/>
                  </a:lnTo>
                  <a:lnTo>
                    <a:pt x="897258" y="2182748"/>
                  </a:lnTo>
                  <a:lnTo>
                    <a:pt x="897774" y="2183202"/>
                  </a:lnTo>
                  <a:lnTo>
                    <a:pt x="897794" y="2183189"/>
                  </a:lnTo>
                  <a:lnTo>
                    <a:pt x="897353" y="2182748"/>
                  </a:lnTo>
                  <a:lnTo>
                    <a:pt x="897907" y="2182845"/>
                  </a:lnTo>
                  <a:lnTo>
                    <a:pt x="897994" y="2183062"/>
                  </a:lnTo>
                  <a:lnTo>
                    <a:pt x="898244" y="2182904"/>
                  </a:lnTo>
                  <a:lnTo>
                    <a:pt x="897907" y="2182845"/>
                  </a:lnTo>
                  <a:close/>
                  <a:moveTo>
                    <a:pt x="414995" y="2134243"/>
                  </a:moveTo>
                  <a:lnTo>
                    <a:pt x="414912" y="2134266"/>
                  </a:lnTo>
                  <a:lnTo>
                    <a:pt x="411224" y="2135365"/>
                  </a:lnTo>
                  <a:lnTo>
                    <a:pt x="412671" y="2135791"/>
                  </a:lnTo>
                  <a:close/>
                  <a:moveTo>
                    <a:pt x="1823373" y="2126932"/>
                  </a:moveTo>
                  <a:lnTo>
                    <a:pt x="1824508" y="2127284"/>
                  </a:lnTo>
                  <a:lnTo>
                    <a:pt x="1824918" y="2127263"/>
                  </a:lnTo>
                  <a:close/>
                  <a:moveTo>
                    <a:pt x="573311" y="2117190"/>
                  </a:moveTo>
                  <a:lnTo>
                    <a:pt x="572508" y="2118004"/>
                  </a:lnTo>
                  <a:lnTo>
                    <a:pt x="573121" y="2118393"/>
                  </a:lnTo>
                  <a:lnTo>
                    <a:pt x="573409" y="2117502"/>
                  </a:lnTo>
                  <a:close/>
                  <a:moveTo>
                    <a:pt x="1886582" y="2104263"/>
                  </a:moveTo>
                  <a:lnTo>
                    <a:pt x="1881548" y="2109978"/>
                  </a:lnTo>
                  <a:lnTo>
                    <a:pt x="1879892" y="2118647"/>
                  </a:lnTo>
                  <a:lnTo>
                    <a:pt x="1895478" y="2106548"/>
                  </a:lnTo>
                  <a:lnTo>
                    <a:pt x="1895573" y="2106548"/>
                  </a:lnTo>
                  <a:lnTo>
                    <a:pt x="1895812" y="2106345"/>
                  </a:lnTo>
                  <a:lnTo>
                    <a:pt x="1895478" y="2106358"/>
                  </a:lnTo>
                  <a:close/>
                  <a:moveTo>
                    <a:pt x="1940925" y="2089288"/>
                  </a:moveTo>
                  <a:lnTo>
                    <a:pt x="1945666" y="2096036"/>
                  </a:lnTo>
                  <a:lnTo>
                    <a:pt x="1946432" y="2095887"/>
                  </a:lnTo>
                  <a:lnTo>
                    <a:pt x="1946627" y="2097404"/>
                  </a:lnTo>
                  <a:lnTo>
                    <a:pt x="1945484" y="2096071"/>
                  </a:lnTo>
                  <a:lnTo>
                    <a:pt x="1946505" y="2098291"/>
                  </a:lnTo>
                  <a:lnTo>
                    <a:pt x="1950723" y="2095050"/>
                  </a:lnTo>
                  <a:lnTo>
                    <a:pt x="1946432" y="2095887"/>
                  </a:lnTo>
                  <a:lnTo>
                    <a:pt x="1945632" y="2089661"/>
                  </a:lnTo>
                  <a:lnTo>
                    <a:pt x="1944913" y="2091214"/>
                  </a:lnTo>
                  <a:close/>
                  <a:moveTo>
                    <a:pt x="1923808" y="2070881"/>
                  </a:moveTo>
                  <a:lnTo>
                    <a:pt x="1922529" y="2071307"/>
                  </a:lnTo>
                  <a:lnTo>
                    <a:pt x="1922386" y="2071202"/>
                  </a:lnTo>
                  <a:lnTo>
                    <a:pt x="1923481" y="2073592"/>
                  </a:lnTo>
                  <a:lnTo>
                    <a:pt x="1923421" y="2074038"/>
                  </a:lnTo>
                  <a:lnTo>
                    <a:pt x="1923577" y="2073782"/>
                  </a:lnTo>
                  <a:close/>
                  <a:moveTo>
                    <a:pt x="2023304" y="2069496"/>
                  </a:moveTo>
                  <a:lnTo>
                    <a:pt x="2016525" y="2072766"/>
                  </a:lnTo>
                  <a:lnTo>
                    <a:pt x="2021569" y="2076378"/>
                  </a:lnTo>
                  <a:close/>
                  <a:moveTo>
                    <a:pt x="1563252" y="2040970"/>
                  </a:moveTo>
                  <a:lnTo>
                    <a:pt x="1563172" y="2041028"/>
                  </a:lnTo>
                  <a:lnTo>
                    <a:pt x="1564773" y="2041833"/>
                  </a:lnTo>
                  <a:lnTo>
                    <a:pt x="1564548" y="2041451"/>
                  </a:lnTo>
                  <a:close/>
                  <a:moveTo>
                    <a:pt x="1563963" y="2040453"/>
                  </a:moveTo>
                  <a:lnTo>
                    <a:pt x="1563654" y="2040678"/>
                  </a:lnTo>
                  <a:lnTo>
                    <a:pt x="1564051" y="2040603"/>
                  </a:lnTo>
                  <a:close/>
                  <a:moveTo>
                    <a:pt x="1827589" y="2016129"/>
                  </a:moveTo>
                  <a:lnTo>
                    <a:pt x="1826327" y="2016442"/>
                  </a:lnTo>
                  <a:lnTo>
                    <a:pt x="1828225" y="2016451"/>
                  </a:lnTo>
                  <a:lnTo>
                    <a:pt x="1827565" y="2016157"/>
                  </a:lnTo>
                  <a:close/>
                  <a:moveTo>
                    <a:pt x="687892" y="1992845"/>
                  </a:moveTo>
                  <a:lnTo>
                    <a:pt x="688421" y="1993680"/>
                  </a:lnTo>
                  <a:lnTo>
                    <a:pt x="688851" y="1994153"/>
                  </a:lnTo>
                  <a:lnTo>
                    <a:pt x="688591" y="1993947"/>
                  </a:lnTo>
                  <a:lnTo>
                    <a:pt x="688661" y="1994058"/>
                  </a:lnTo>
                  <a:lnTo>
                    <a:pt x="688483" y="1993862"/>
                  </a:lnTo>
                  <a:lnTo>
                    <a:pt x="687929" y="1993425"/>
                  </a:lnTo>
                  <a:lnTo>
                    <a:pt x="687810" y="1993121"/>
                  </a:lnTo>
                  <a:lnTo>
                    <a:pt x="687708" y="1993010"/>
                  </a:lnTo>
                  <a:close/>
                  <a:moveTo>
                    <a:pt x="690117" y="1990851"/>
                  </a:moveTo>
                  <a:lnTo>
                    <a:pt x="687892" y="1992845"/>
                  </a:lnTo>
                  <a:lnTo>
                    <a:pt x="687388" y="1992050"/>
                  </a:lnTo>
                  <a:lnTo>
                    <a:pt x="686669" y="1992429"/>
                  </a:lnTo>
                  <a:lnTo>
                    <a:pt x="687929" y="1993425"/>
                  </a:lnTo>
                  <a:lnTo>
                    <a:pt x="688914" y="1995918"/>
                  </a:lnTo>
                  <a:close/>
                  <a:moveTo>
                    <a:pt x="1041658" y="1956720"/>
                  </a:moveTo>
                  <a:lnTo>
                    <a:pt x="1041662" y="1957476"/>
                  </a:lnTo>
                  <a:lnTo>
                    <a:pt x="1042318" y="1956763"/>
                  </a:lnTo>
                  <a:lnTo>
                    <a:pt x="1041766" y="1956727"/>
                  </a:lnTo>
                  <a:lnTo>
                    <a:pt x="1041753" y="1956815"/>
                  </a:lnTo>
                  <a:lnTo>
                    <a:pt x="1041707" y="1956723"/>
                  </a:lnTo>
                  <a:close/>
                  <a:moveTo>
                    <a:pt x="1839742" y="1954201"/>
                  </a:moveTo>
                  <a:lnTo>
                    <a:pt x="1839579" y="1954575"/>
                  </a:lnTo>
                  <a:lnTo>
                    <a:pt x="1851199" y="1963091"/>
                  </a:lnTo>
                  <a:lnTo>
                    <a:pt x="1856270" y="1962560"/>
                  </a:lnTo>
                  <a:close/>
                  <a:moveTo>
                    <a:pt x="1620759" y="1943104"/>
                  </a:moveTo>
                  <a:lnTo>
                    <a:pt x="1624953" y="1948512"/>
                  </a:lnTo>
                  <a:lnTo>
                    <a:pt x="1624778" y="1947386"/>
                  </a:lnTo>
                  <a:lnTo>
                    <a:pt x="1625692" y="1943356"/>
                  </a:lnTo>
                  <a:close/>
                  <a:moveTo>
                    <a:pt x="1620592" y="1942919"/>
                  </a:moveTo>
                  <a:lnTo>
                    <a:pt x="1620587" y="1943005"/>
                  </a:lnTo>
                  <a:lnTo>
                    <a:pt x="1620635" y="1943005"/>
                  </a:lnTo>
                  <a:close/>
                  <a:moveTo>
                    <a:pt x="1854521" y="1934813"/>
                  </a:moveTo>
                  <a:cubicBezTo>
                    <a:pt x="1850806" y="1937956"/>
                    <a:pt x="1847092" y="1941004"/>
                    <a:pt x="1843567" y="1944052"/>
                  </a:cubicBezTo>
                  <a:lnTo>
                    <a:pt x="1839927" y="1945145"/>
                  </a:lnTo>
                  <a:lnTo>
                    <a:pt x="1841490" y="1945649"/>
                  </a:lnTo>
                  <a:lnTo>
                    <a:pt x="1841767" y="1946961"/>
                  </a:lnTo>
                  <a:lnTo>
                    <a:pt x="1843758" y="1944052"/>
                  </a:lnTo>
                  <a:cubicBezTo>
                    <a:pt x="1845187" y="1938432"/>
                    <a:pt x="1848711" y="1935289"/>
                    <a:pt x="1854521" y="1934813"/>
                  </a:cubicBezTo>
                  <a:close/>
                  <a:moveTo>
                    <a:pt x="1859641" y="1927254"/>
                  </a:moveTo>
                  <a:lnTo>
                    <a:pt x="1855885" y="1927277"/>
                  </a:lnTo>
                  <a:lnTo>
                    <a:pt x="1854647" y="1934626"/>
                  </a:lnTo>
                  <a:close/>
                  <a:moveTo>
                    <a:pt x="1127520" y="1918586"/>
                  </a:moveTo>
                  <a:lnTo>
                    <a:pt x="1126247" y="1918970"/>
                  </a:lnTo>
                  <a:lnTo>
                    <a:pt x="1128058" y="1920422"/>
                  </a:lnTo>
                  <a:close/>
                  <a:moveTo>
                    <a:pt x="1036173" y="1905791"/>
                  </a:moveTo>
                  <a:lnTo>
                    <a:pt x="1033065" y="1912552"/>
                  </a:lnTo>
                  <a:lnTo>
                    <a:pt x="1043526" y="1908436"/>
                  </a:lnTo>
                  <a:close/>
                  <a:moveTo>
                    <a:pt x="1595345" y="1885282"/>
                  </a:moveTo>
                  <a:lnTo>
                    <a:pt x="1593479" y="1888177"/>
                  </a:lnTo>
                  <a:lnTo>
                    <a:pt x="1596860" y="1888984"/>
                  </a:lnTo>
                  <a:close/>
                  <a:moveTo>
                    <a:pt x="1367194" y="1878952"/>
                  </a:moveTo>
                  <a:lnTo>
                    <a:pt x="1366905" y="1879193"/>
                  </a:lnTo>
                  <a:lnTo>
                    <a:pt x="1367167" y="1879017"/>
                  </a:lnTo>
                  <a:close/>
                  <a:moveTo>
                    <a:pt x="1465229" y="1861717"/>
                  </a:moveTo>
                  <a:lnTo>
                    <a:pt x="1467603" y="1863935"/>
                  </a:lnTo>
                  <a:lnTo>
                    <a:pt x="1468891" y="1862275"/>
                  </a:lnTo>
                  <a:close/>
                  <a:moveTo>
                    <a:pt x="537184" y="1784624"/>
                  </a:moveTo>
                  <a:lnTo>
                    <a:pt x="537103" y="1784700"/>
                  </a:lnTo>
                  <a:lnTo>
                    <a:pt x="537118" y="1784699"/>
                  </a:lnTo>
                  <a:lnTo>
                    <a:pt x="537255" y="1784771"/>
                  </a:lnTo>
                  <a:lnTo>
                    <a:pt x="537213" y="1784699"/>
                  </a:lnTo>
                  <a:close/>
                  <a:moveTo>
                    <a:pt x="153153" y="1765823"/>
                  </a:moveTo>
                  <a:lnTo>
                    <a:pt x="153546" y="1767654"/>
                  </a:lnTo>
                  <a:lnTo>
                    <a:pt x="154595" y="1768125"/>
                  </a:lnTo>
                  <a:lnTo>
                    <a:pt x="154754" y="1768303"/>
                  </a:lnTo>
                  <a:lnTo>
                    <a:pt x="154689" y="1768030"/>
                  </a:lnTo>
                  <a:lnTo>
                    <a:pt x="156065" y="1766447"/>
                  </a:lnTo>
                  <a:close/>
                  <a:moveTo>
                    <a:pt x="1865271" y="1707955"/>
                  </a:moveTo>
                  <a:lnTo>
                    <a:pt x="1867855" y="1710785"/>
                  </a:lnTo>
                  <a:lnTo>
                    <a:pt x="1867951" y="1710879"/>
                  </a:lnTo>
                  <a:lnTo>
                    <a:pt x="1868155" y="1709156"/>
                  </a:lnTo>
                  <a:close/>
                  <a:moveTo>
                    <a:pt x="992409" y="1688348"/>
                  </a:moveTo>
                  <a:lnTo>
                    <a:pt x="987808" y="1689254"/>
                  </a:lnTo>
                  <a:lnTo>
                    <a:pt x="992320" y="1690538"/>
                  </a:lnTo>
                  <a:close/>
                  <a:moveTo>
                    <a:pt x="1620923" y="1681463"/>
                  </a:moveTo>
                  <a:lnTo>
                    <a:pt x="1621158" y="1681829"/>
                  </a:lnTo>
                  <a:lnTo>
                    <a:pt x="1621253" y="1681734"/>
                  </a:lnTo>
                  <a:lnTo>
                    <a:pt x="1621253" y="1681735"/>
                  </a:lnTo>
                  <a:lnTo>
                    <a:pt x="1621254" y="1681734"/>
                  </a:lnTo>
                  <a:lnTo>
                    <a:pt x="1621290" y="1681635"/>
                  </a:lnTo>
                  <a:close/>
                  <a:moveTo>
                    <a:pt x="1602261" y="1640501"/>
                  </a:moveTo>
                  <a:lnTo>
                    <a:pt x="1602292" y="1641798"/>
                  </a:lnTo>
                  <a:lnTo>
                    <a:pt x="1602880" y="1640800"/>
                  </a:lnTo>
                  <a:close/>
                  <a:moveTo>
                    <a:pt x="1876504" y="1631351"/>
                  </a:moveTo>
                  <a:lnTo>
                    <a:pt x="1875190" y="1633156"/>
                  </a:lnTo>
                  <a:lnTo>
                    <a:pt x="1874918" y="1633835"/>
                  </a:lnTo>
                  <a:lnTo>
                    <a:pt x="1875190" y="1633633"/>
                  </a:lnTo>
                  <a:lnTo>
                    <a:pt x="1876589" y="1633317"/>
                  </a:lnTo>
                  <a:close/>
                  <a:moveTo>
                    <a:pt x="508829" y="1612296"/>
                  </a:moveTo>
                  <a:lnTo>
                    <a:pt x="508829" y="1612297"/>
                  </a:lnTo>
                  <a:lnTo>
                    <a:pt x="508755" y="1612904"/>
                  </a:lnTo>
                  <a:lnTo>
                    <a:pt x="509056" y="1612656"/>
                  </a:lnTo>
                  <a:close/>
                  <a:moveTo>
                    <a:pt x="138529" y="1605134"/>
                  </a:moveTo>
                  <a:lnTo>
                    <a:pt x="137301" y="1605918"/>
                  </a:lnTo>
                  <a:lnTo>
                    <a:pt x="138582" y="1605725"/>
                  </a:lnTo>
                  <a:lnTo>
                    <a:pt x="138497" y="1605629"/>
                  </a:lnTo>
                  <a:close/>
                  <a:moveTo>
                    <a:pt x="1638561" y="1603433"/>
                  </a:moveTo>
                  <a:lnTo>
                    <a:pt x="1635851" y="1606842"/>
                  </a:lnTo>
                  <a:lnTo>
                    <a:pt x="1639773" y="1610003"/>
                  </a:lnTo>
                  <a:close/>
                  <a:moveTo>
                    <a:pt x="504058" y="1591797"/>
                  </a:moveTo>
                  <a:lnTo>
                    <a:pt x="503590" y="1592770"/>
                  </a:lnTo>
                  <a:lnTo>
                    <a:pt x="497325" y="1595734"/>
                  </a:lnTo>
                  <a:lnTo>
                    <a:pt x="504532" y="1598767"/>
                  </a:lnTo>
                  <a:lnTo>
                    <a:pt x="504542" y="1598676"/>
                  </a:lnTo>
                  <a:close/>
                  <a:moveTo>
                    <a:pt x="1001757" y="1566200"/>
                  </a:moveTo>
                  <a:lnTo>
                    <a:pt x="1001653" y="1566290"/>
                  </a:lnTo>
                  <a:lnTo>
                    <a:pt x="1001516" y="1568390"/>
                  </a:lnTo>
                  <a:lnTo>
                    <a:pt x="998509" y="1572386"/>
                  </a:lnTo>
                  <a:lnTo>
                    <a:pt x="999121" y="1576763"/>
                  </a:lnTo>
                  <a:lnTo>
                    <a:pt x="1001455" y="1569331"/>
                  </a:lnTo>
                  <a:lnTo>
                    <a:pt x="1001516" y="1568390"/>
                  </a:lnTo>
                  <a:lnTo>
                    <a:pt x="1001834" y="1567968"/>
                  </a:lnTo>
                  <a:close/>
                  <a:moveTo>
                    <a:pt x="1002579" y="1565489"/>
                  </a:moveTo>
                  <a:lnTo>
                    <a:pt x="1001872" y="1566100"/>
                  </a:lnTo>
                  <a:lnTo>
                    <a:pt x="1002493" y="1566107"/>
                  </a:lnTo>
                  <a:lnTo>
                    <a:pt x="1002414" y="1566672"/>
                  </a:lnTo>
                  <a:lnTo>
                    <a:pt x="1002320" y="1566577"/>
                  </a:lnTo>
                  <a:lnTo>
                    <a:pt x="1001918" y="1567856"/>
                  </a:lnTo>
                  <a:lnTo>
                    <a:pt x="1003229" y="1566115"/>
                  </a:lnTo>
                  <a:lnTo>
                    <a:pt x="1002493" y="1566107"/>
                  </a:lnTo>
                  <a:close/>
                  <a:moveTo>
                    <a:pt x="1276981" y="1552742"/>
                  </a:moveTo>
                  <a:lnTo>
                    <a:pt x="1277878" y="1557908"/>
                  </a:lnTo>
                  <a:lnTo>
                    <a:pt x="1281616" y="1556248"/>
                  </a:lnTo>
                  <a:close/>
                  <a:moveTo>
                    <a:pt x="1937293" y="1547908"/>
                  </a:moveTo>
                  <a:lnTo>
                    <a:pt x="1932058" y="1555092"/>
                  </a:lnTo>
                  <a:lnTo>
                    <a:pt x="1941165" y="1560331"/>
                  </a:lnTo>
                  <a:close/>
                  <a:moveTo>
                    <a:pt x="220683" y="1540442"/>
                  </a:moveTo>
                  <a:lnTo>
                    <a:pt x="221892" y="1542359"/>
                  </a:lnTo>
                  <a:lnTo>
                    <a:pt x="222129" y="1542331"/>
                  </a:lnTo>
                  <a:lnTo>
                    <a:pt x="222413" y="1542002"/>
                  </a:lnTo>
                  <a:close/>
                  <a:moveTo>
                    <a:pt x="259963" y="1490687"/>
                  </a:moveTo>
                  <a:lnTo>
                    <a:pt x="259974" y="1491010"/>
                  </a:lnTo>
                  <a:lnTo>
                    <a:pt x="260191" y="1490916"/>
                  </a:lnTo>
                  <a:close/>
                  <a:moveTo>
                    <a:pt x="848386" y="1468784"/>
                  </a:moveTo>
                  <a:lnTo>
                    <a:pt x="840204" y="1470660"/>
                  </a:lnTo>
                  <a:lnTo>
                    <a:pt x="840179" y="1470693"/>
                  </a:lnTo>
                  <a:lnTo>
                    <a:pt x="848125" y="1474557"/>
                  </a:lnTo>
                  <a:close/>
                  <a:moveTo>
                    <a:pt x="1982472" y="1347275"/>
                  </a:moveTo>
                  <a:lnTo>
                    <a:pt x="1983109" y="1348835"/>
                  </a:lnTo>
                  <a:lnTo>
                    <a:pt x="1983586" y="1347380"/>
                  </a:lnTo>
                  <a:close/>
                  <a:moveTo>
                    <a:pt x="1949295" y="1346644"/>
                  </a:moveTo>
                  <a:lnTo>
                    <a:pt x="1948764" y="1349020"/>
                  </a:lnTo>
                  <a:lnTo>
                    <a:pt x="1951394" y="1349684"/>
                  </a:lnTo>
                  <a:close/>
                  <a:moveTo>
                    <a:pt x="1954449" y="1336905"/>
                  </a:moveTo>
                  <a:lnTo>
                    <a:pt x="1953006" y="1338602"/>
                  </a:lnTo>
                  <a:lnTo>
                    <a:pt x="1955200" y="1337881"/>
                  </a:lnTo>
                  <a:close/>
                  <a:moveTo>
                    <a:pt x="1661068" y="1300638"/>
                  </a:moveTo>
                  <a:lnTo>
                    <a:pt x="1661039" y="1300638"/>
                  </a:lnTo>
                  <a:lnTo>
                    <a:pt x="1661064" y="1300665"/>
                  </a:lnTo>
                  <a:close/>
                  <a:moveTo>
                    <a:pt x="1991848" y="1243892"/>
                  </a:moveTo>
                  <a:lnTo>
                    <a:pt x="1991744" y="1243893"/>
                  </a:lnTo>
                  <a:lnTo>
                    <a:pt x="1991803" y="1244055"/>
                  </a:lnTo>
                  <a:close/>
                  <a:moveTo>
                    <a:pt x="1277502" y="1233209"/>
                  </a:moveTo>
                  <a:lnTo>
                    <a:pt x="1277089" y="1233652"/>
                  </a:lnTo>
                  <a:lnTo>
                    <a:pt x="1277496" y="1233963"/>
                  </a:lnTo>
                  <a:close/>
                  <a:moveTo>
                    <a:pt x="541218" y="1229748"/>
                  </a:moveTo>
                  <a:lnTo>
                    <a:pt x="527402" y="1245108"/>
                  </a:lnTo>
                  <a:lnTo>
                    <a:pt x="527388" y="1245138"/>
                  </a:lnTo>
                  <a:lnTo>
                    <a:pt x="543575" y="1231956"/>
                  </a:lnTo>
                  <a:close/>
                  <a:moveTo>
                    <a:pt x="1913480" y="1181099"/>
                  </a:moveTo>
                  <a:lnTo>
                    <a:pt x="1905352" y="1188777"/>
                  </a:lnTo>
                  <a:lnTo>
                    <a:pt x="1907349" y="1190291"/>
                  </a:lnTo>
                  <a:lnTo>
                    <a:pt x="1907714" y="1192047"/>
                  </a:lnTo>
                  <a:close/>
                  <a:moveTo>
                    <a:pt x="1652699" y="1147049"/>
                  </a:moveTo>
                  <a:lnTo>
                    <a:pt x="1649829" y="1149286"/>
                  </a:lnTo>
                  <a:lnTo>
                    <a:pt x="1649924" y="1149286"/>
                  </a:lnTo>
                  <a:lnTo>
                    <a:pt x="1649894" y="1149382"/>
                  </a:lnTo>
                  <a:lnTo>
                    <a:pt x="1656065" y="1149475"/>
                  </a:lnTo>
                  <a:close/>
                  <a:moveTo>
                    <a:pt x="2059231" y="1101958"/>
                  </a:moveTo>
                  <a:lnTo>
                    <a:pt x="2060324" y="1104301"/>
                  </a:lnTo>
                  <a:lnTo>
                    <a:pt x="2060642" y="1102899"/>
                  </a:lnTo>
                  <a:close/>
                  <a:moveTo>
                    <a:pt x="2056068" y="1099827"/>
                  </a:moveTo>
                  <a:lnTo>
                    <a:pt x="2056106" y="1099869"/>
                  </a:lnTo>
                  <a:lnTo>
                    <a:pt x="2056120" y="1099866"/>
                  </a:lnTo>
                  <a:close/>
                  <a:moveTo>
                    <a:pt x="1165165" y="1091730"/>
                  </a:moveTo>
                  <a:lnTo>
                    <a:pt x="1167035" y="1095043"/>
                  </a:lnTo>
                  <a:lnTo>
                    <a:pt x="1167250" y="1091905"/>
                  </a:lnTo>
                  <a:close/>
                  <a:moveTo>
                    <a:pt x="2047377" y="1088775"/>
                  </a:moveTo>
                  <a:lnTo>
                    <a:pt x="2046545" y="1089374"/>
                  </a:lnTo>
                  <a:lnTo>
                    <a:pt x="2046076" y="1089787"/>
                  </a:lnTo>
                  <a:lnTo>
                    <a:pt x="2046640" y="1089660"/>
                  </a:lnTo>
                  <a:lnTo>
                    <a:pt x="2047831" y="1090944"/>
                  </a:lnTo>
                  <a:close/>
                  <a:moveTo>
                    <a:pt x="1163844" y="1088257"/>
                  </a:moveTo>
                  <a:lnTo>
                    <a:pt x="1163272" y="1088375"/>
                  </a:lnTo>
                  <a:lnTo>
                    <a:pt x="1163850" y="1089398"/>
                  </a:lnTo>
                  <a:close/>
                  <a:moveTo>
                    <a:pt x="307375" y="1083564"/>
                  </a:moveTo>
                  <a:lnTo>
                    <a:pt x="303018" y="1084395"/>
                  </a:lnTo>
                  <a:lnTo>
                    <a:pt x="306167" y="1084864"/>
                  </a:lnTo>
                  <a:close/>
                  <a:moveTo>
                    <a:pt x="1115857" y="1053083"/>
                  </a:moveTo>
                  <a:lnTo>
                    <a:pt x="1115857" y="1053179"/>
                  </a:lnTo>
                  <a:lnTo>
                    <a:pt x="1115342" y="1053187"/>
                  </a:lnTo>
                  <a:lnTo>
                    <a:pt x="1115310" y="1053695"/>
                  </a:lnTo>
                  <a:lnTo>
                    <a:pt x="1115858" y="1053179"/>
                  </a:lnTo>
                  <a:lnTo>
                    <a:pt x="1116034" y="1053083"/>
                  </a:lnTo>
                  <a:close/>
                  <a:moveTo>
                    <a:pt x="156950" y="1004547"/>
                  </a:moveTo>
                  <a:lnTo>
                    <a:pt x="155881" y="1005795"/>
                  </a:lnTo>
                  <a:lnTo>
                    <a:pt x="156785" y="1005935"/>
                  </a:lnTo>
                  <a:close/>
                  <a:moveTo>
                    <a:pt x="88778" y="960095"/>
                  </a:moveTo>
                  <a:lnTo>
                    <a:pt x="88817" y="961419"/>
                  </a:lnTo>
                  <a:lnTo>
                    <a:pt x="90495" y="960247"/>
                  </a:lnTo>
                  <a:lnTo>
                    <a:pt x="88872" y="960120"/>
                  </a:lnTo>
                  <a:close/>
                  <a:moveTo>
                    <a:pt x="1809897" y="936559"/>
                  </a:moveTo>
                  <a:lnTo>
                    <a:pt x="1807087" y="938308"/>
                  </a:lnTo>
                  <a:lnTo>
                    <a:pt x="1809639" y="938790"/>
                  </a:lnTo>
                  <a:close/>
                  <a:moveTo>
                    <a:pt x="1098286" y="931231"/>
                  </a:moveTo>
                  <a:lnTo>
                    <a:pt x="1098235" y="931258"/>
                  </a:lnTo>
                  <a:lnTo>
                    <a:pt x="1098235" y="931353"/>
                  </a:lnTo>
                  <a:lnTo>
                    <a:pt x="1097946" y="931538"/>
                  </a:lnTo>
                  <a:lnTo>
                    <a:pt x="1098293" y="931561"/>
                  </a:lnTo>
                  <a:lnTo>
                    <a:pt x="1098235" y="931354"/>
                  </a:lnTo>
                  <a:close/>
                  <a:moveTo>
                    <a:pt x="165219" y="920142"/>
                  </a:moveTo>
                  <a:lnTo>
                    <a:pt x="158149" y="921688"/>
                  </a:lnTo>
                  <a:lnTo>
                    <a:pt x="164880" y="924305"/>
                  </a:lnTo>
                  <a:lnTo>
                    <a:pt x="164881" y="924210"/>
                  </a:lnTo>
                  <a:close/>
                  <a:moveTo>
                    <a:pt x="186932" y="918141"/>
                  </a:moveTo>
                  <a:lnTo>
                    <a:pt x="186312" y="920114"/>
                  </a:lnTo>
                  <a:lnTo>
                    <a:pt x="186294" y="920116"/>
                  </a:lnTo>
                  <a:lnTo>
                    <a:pt x="186884" y="920686"/>
                  </a:lnTo>
                  <a:lnTo>
                    <a:pt x="186987" y="920780"/>
                  </a:lnTo>
                  <a:lnTo>
                    <a:pt x="186883" y="920591"/>
                  </a:lnTo>
                  <a:close/>
                  <a:moveTo>
                    <a:pt x="953552" y="862869"/>
                  </a:moveTo>
                  <a:lnTo>
                    <a:pt x="955312" y="864902"/>
                  </a:lnTo>
                  <a:lnTo>
                    <a:pt x="956979" y="863791"/>
                  </a:lnTo>
                  <a:close/>
                  <a:moveTo>
                    <a:pt x="838409" y="862534"/>
                  </a:moveTo>
                  <a:lnTo>
                    <a:pt x="837932" y="863879"/>
                  </a:lnTo>
                  <a:lnTo>
                    <a:pt x="838801" y="863577"/>
                  </a:lnTo>
                  <a:close/>
                  <a:moveTo>
                    <a:pt x="2009568" y="832350"/>
                  </a:moveTo>
                  <a:lnTo>
                    <a:pt x="2007832" y="833953"/>
                  </a:lnTo>
                  <a:lnTo>
                    <a:pt x="2012186" y="834022"/>
                  </a:lnTo>
                  <a:close/>
                  <a:moveTo>
                    <a:pt x="1593570" y="813830"/>
                  </a:moveTo>
                  <a:lnTo>
                    <a:pt x="1590392" y="815911"/>
                  </a:lnTo>
                  <a:lnTo>
                    <a:pt x="1590378" y="815916"/>
                  </a:lnTo>
                  <a:lnTo>
                    <a:pt x="1590488" y="815911"/>
                  </a:lnTo>
                  <a:lnTo>
                    <a:pt x="1592314" y="816829"/>
                  </a:lnTo>
                  <a:close/>
                  <a:moveTo>
                    <a:pt x="945199" y="813343"/>
                  </a:moveTo>
                  <a:lnTo>
                    <a:pt x="942861" y="816176"/>
                  </a:lnTo>
                  <a:lnTo>
                    <a:pt x="944135" y="816522"/>
                  </a:lnTo>
                  <a:close/>
                  <a:moveTo>
                    <a:pt x="1582358" y="797191"/>
                  </a:moveTo>
                  <a:lnTo>
                    <a:pt x="1581681" y="797592"/>
                  </a:lnTo>
                  <a:lnTo>
                    <a:pt x="1582063" y="797760"/>
                  </a:lnTo>
                  <a:close/>
                  <a:moveTo>
                    <a:pt x="976916" y="783657"/>
                  </a:moveTo>
                  <a:lnTo>
                    <a:pt x="972626" y="785674"/>
                  </a:lnTo>
                  <a:lnTo>
                    <a:pt x="972600" y="785730"/>
                  </a:lnTo>
                  <a:lnTo>
                    <a:pt x="976931" y="783693"/>
                  </a:lnTo>
                  <a:close/>
                  <a:moveTo>
                    <a:pt x="1823103" y="759796"/>
                  </a:moveTo>
                  <a:lnTo>
                    <a:pt x="1823136" y="759962"/>
                  </a:lnTo>
                  <a:lnTo>
                    <a:pt x="1823184" y="759904"/>
                  </a:lnTo>
                  <a:lnTo>
                    <a:pt x="1823396" y="759841"/>
                  </a:lnTo>
                  <a:lnTo>
                    <a:pt x="1823184" y="759809"/>
                  </a:lnTo>
                  <a:close/>
                  <a:moveTo>
                    <a:pt x="1534496" y="747595"/>
                  </a:moveTo>
                  <a:lnTo>
                    <a:pt x="1531050" y="748166"/>
                  </a:lnTo>
                  <a:lnTo>
                    <a:pt x="1535475" y="751321"/>
                  </a:lnTo>
                  <a:close/>
                  <a:moveTo>
                    <a:pt x="1251489" y="747461"/>
                  </a:moveTo>
                  <a:lnTo>
                    <a:pt x="1251354" y="747601"/>
                  </a:lnTo>
                  <a:lnTo>
                    <a:pt x="1251403" y="747646"/>
                  </a:lnTo>
                  <a:lnTo>
                    <a:pt x="1251527" y="747517"/>
                  </a:lnTo>
                  <a:close/>
                  <a:moveTo>
                    <a:pt x="367131" y="745723"/>
                  </a:moveTo>
                  <a:lnTo>
                    <a:pt x="366156" y="749236"/>
                  </a:lnTo>
                  <a:lnTo>
                    <a:pt x="358638" y="752375"/>
                  </a:lnTo>
                  <a:lnTo>
                    <a:pt x="370906" y="757428"/>
                  </a:lnTo>
                  <a:close/>
                  <a:moveTo>
                    <a:pt x="479171" y="745279"/>
                  </a:moveTo>
                  <a:lnTo>
                    <a:pt x="470440" y="758475"/>
                  </a:lnTo>
                  <a:lnTo>
                    <a:pt x="456391" y="758618"/>
                  </a:lnTo>
                  <a:lnTo>
                    <a:pt x="457203" y="759820"/>
                  </a:lnTo>
                  <a:cubicBezTo>
                    <a:pt x="460466" y="763856"/>
                    <a:pt x="464538" y="766190"/>
                    <a:pt x="471205" y="763142"/>
                  </a:cubicBezTo>
                  <a:cubicBezTo>
                    <a:pt x="478158" y="759999"/>
                    <a:pt x="479301" y="754427"/>
                    <a:pt x="479146" y="748248"/>
                  </a:cubicBezTo>
                  <a:close/>
                  <a:moveTo>
                    <a:pt x="972001" y="742298"/>
                  </a:moveTo>
                  <a:lnTo>
                    <a:pt x="971368" y="743466"/>
                  </a:lnTo>
                  <a:lnTo>
                    <a:pt x="974501" y="748988"/>
                  </a:lnTo>
                  <a:lnTo>
                    <a:pt x="974864" y="746401"/>
                  </a:lnTo>
                  <a:close/>
                  <a:moveTo>
                    <a:pt x="1166962" y="739291"/>
                  </a:moveTo>
                  <a:lnTo>
                    <a:pt x="1166285" y="751576"/>
                  </a:lnTo>
                  <a:lnTo>
                    <a:pt x="1176912" y="748093"/>
                  </a:lnTo>
                  <a:close/>
                  <a:moveTo>
                    <a:pt x="1566308" y="708315"/>
                  </a:moveTo>
                  <a:lnTo>
                    <a:pt x="1566294" y="710469"/>
                  </a:lnTo>
                  <a:lnTo>
                    <a:pt x="1567755" y="709044"/>
                  </a:lnTo>
                  <a:close/>
                  <a:moveTo>
                    <a:pt x="1155635" y="691758"/>
                  </a:moveTo>
                  <a:lnTo>
                    <a:pt x="1155645" y="691797"/>
                  </a:lnTo>
                  <a:lnTo>
                    <a:pt x="1155654" y="691793"/>
                  </a:lnTo>
                  <a:close/>
                  <a:moveTo>
                    <a:pt x="1534880" y="651130"/>
                  </a:moveTo>
                  <a:lnTo>
                    <a:pt x="1534584" y="654308"/>
                  </a:lnTo>
                  <a:lnTo>
                    <a:pt x="1535038" y="654757"/>
                  </a:lnTo>
                  <a:lnTo>
                    <a:pt x="1535148" y="654748"/>
                  </a:lnTo>
                  <a:lnTo>
                    <a:pt x="1535089" y="654807"/>
                  </a:lnTo>
                  <a:lnTo>
                    <a:pt x="1535136" y="654854"/>
                  </a:lnTo>
                  <a:lnTo>
                    <a:pt x="1535147" y="654843"/>
                  </a:lnTo>
                  <a:lnTo>
                    <a:pt x="1535141" y="654859"/>
                  </a:lnTo>
                  <a:lnTo>
                    <a:pt x="1535303" y="655019"/>
                  </a:lnTo>
                  <a:lnTo>
                    <a:pt x="1536084" y="654645"/>
                  </a:lnTo>
                  <a:close/>
                  <a:moveTo>
                    <a:pt x="1496953" y="635508"/>
                  </a:moveTo>
                  <a:lnTo>
                    <a:pt x="1495760" y="636806"/>
                  </a:lnTo>
                  <a:lnTo>
                    <a:pt x="1494667" y="636937"/>
                  </a:lnTo>
                  <a:lnTo>
                    <a:pt x="1494377" y="636969"/>
                  </a:lnTo>
                  <a:lnTo>
                    <a:pt x="1493999" y="638079"/>
                  </a:lnTo>
                  <a:lnTo>
                    <a:pt x="1494015" y="638705"/>
                  </a:lnTo>
                  <a:lnTo>
                    <a:pt x="1495760" y="636806"/>
                  </a:lnTo>
                  <a:lnTo>
                    <a:pt x="1498706" y="636453"/>
                  </a:lnTo>
                  <a:lnTo>
                    <a:pt x="1497849" y="635688"/>
                  </a:lnTo>
                  <a:close/>
                  <a:moveTo>
                    <a:pt x="449511" y="614313"/>
                  </a:moveTo>
                  <a:lnTo>
                    <a:pt x="449774" y="615600"/>
                  </a:lnTo>
                  <a:lnTo>
                    <a:pt x="449768" y="615699"/>
                  </a:lnTo>
                  <a:lnTo>
                    <a:pt x="450349" y="615102"/>
                  </a:lnTo>
                  <a:close/>
                  <a:moveTo>
                    <a:pt x="1811182" y="578548"/>
                  </a:moveTo>
                  <a:lnTo>
                    <a:pt x="1810327" y="584835"/>
                  </a:lnTo>
                  <a:lnTo>
                    <a:pt x="1810328" y="584835"/>
                  </a:lnTo>
                  <a:close/>
                  <a:moveTo>
                    <a:pt x="1814715" y="577618"/>
                  </a:moveTo>
                  <a:lnTo>
                    <a:pt x="1811281" y="578259"/>
                  </a:lnTo>
                  <a:lnTo>
                    <a:pt x="1811277" y="578526"/>
                  </a:lnTo>
                  <a:lnTo>
                    <a:pt x="1814698" y="577754"/>
                  </a:lnTo>
                  <a:close/>
                  <a:moveTo>
                    <a:pt x="410816" y="561118"/>
                  </a:moveTo>
                  <a:lnTo>
                    <a:pt x="411237" y="561889"/>
                  </a:lnTo>
                  <a:lnTo>
                    <a:pt x="412507" y="561381"/>
                  </a:lnTo>
                  <a:close/>
                  <a:moveTo>
                    <a:pt x="1048900" y="558252"/>
                  </a:moveTo>
                  <a:lnTo>
                    <a:pt x="1048325" y="558450"/>
                  </a:lnTo>
                  <a:lnTo>
                    <a:pt x="1048278" y="558473"/>
                  </a:lnTo>
                  <a:lnTo>
                    <a:pt x="1048420" y="558450"/>
                  </a:lnTo>
                  <a:lnTo>
                    <a:pt x="1049056" y="558644"/>
                  </a:lnTo>
                  <a:close/>
                  <a:moveTo>
                    <a:pt x="736900" y="540551"/>
                  </a:moveTo>
                  <a:lnTo>
                    <a:pt x="736986" y="541214"/>
                  </a:lnTo>
                  <a:lnTo>
                    <a:pt x="737751" y="540944"/>
                  </a:lnTo>
                  <a:close/>
                  <a:moveTo>
                    <a:pt x="1762795" y="535305"/>
                  </a:moveTo>
                  <a:lnTo>
                    <a:pt x="1759270" y="542804"/>
                  </a:lnTo>
                  <a:lnTo>
                    <a:pt x="1763219" y="544044"/>
                  </a:lnTo>
                  <a:close/>
                  <a:moveTo>
                    <a:pt x="1001250" y="510168"/>
                  </a:moveTo>
                  <a:lnTo>
                    <a:pt x="998229" y="510930"/>
                  </a:lnTo>
                  <a:lnTo>
                    <a:pt x="998374" y="510989"/>
                  </a:lnTo>
                  <a:lnTo>
                    <a:pt x="1001284" y="510255"/>
                  </a:lnTo>
                  <a:close/>
                  <a:moveTo>
                    <a:pt x="1536549" y="480374"/>
                  </a:moveTo>
                  <a:lnTo>
                    <a:pt x="1536238" y="480618"/>
                  </a:lnTo>
                  <a:lnTo>
                    <a:pt x="1536196" y="480440"/>
                  </a:lnTo>
                  <a:lnTo>
                    <a:pt x="1536100" y="480726"/>
                  </a:lnTo>
                  <a:lnTo>
                    <a:pt x="1536238" y="480618"/>
                  </a:lnTo>
                  <a:lnTo>
                    <a:pt x="1536766" y="482852"/>
                  </a:lnTo>
                  <a:lnTo>
                    <a:pt x="1537710" y="480469"/>
                  </a:lnTo>
                  <a:close/>
                  <a:moveTo>
                    <a:pt x="1039433" y="474019"/>
                  </a:moveTo>
                  <a:lnTo>
                    <a:pt x="1039371" y="474440"/>
                  </a:lnTo>
                  <a:lnTo>
                    <a:pt x="1039276" y="474535"/>
                  </a:lnTo>
                  <a:lnTo>
                    <a:pt x="1038991" y="474823"/>
                  </a:lnTo>
                  <a:lnTo>
                    <a:pt x="1039276" y="474726"/>
                  </a:lnTo>
                  <a:lnTo>
                    <a:pt x="1039778" y="474721"/>
                  </a:lnTo>
                  <a:close/>
                  <a:moveTo>
                    <a:pt x="1449313" y="360115"/>
                  </a:moveTo>
                  <a:lnTo>
                    <a:pt x="1449586" y="360304"/>
                  </a:lnTo>
                  <a:lnTo>
                    <a:pt x="1449623" y="360169"/>
                  </a:lnTo>
                  <a:close/>
                  <a:moveTo>
                    <a:pt x="898983" y="330803"/>
                  </a:moveTo>
                  <a:lnTo>
                    <a:pt x="898600" y="332098"/>
                  </a:lnTo>
                  <a:lnTo>
                    <a:pt x="899256" y="332577"/>
                  </a:lnTo>
                  <a:lnTo>
                    <a:pt x="899448" y="330803"/>
                  </a:lnTo>
                  <a:lnTo>
                    <a:pt x="899258" y="330803"/>
                  </a:lnTo>
                  <a:close/>
                  <a:moveTo>
                    <a:pt x="831822" y="104679"/>
                  </a:moveTo>
                  <a:lnTo>
                    <a:pt x="831848" y="104774"/>
                  </a:lnTo>
                  <a:lnTo>
                    <a:pt x="831822" y="104774"/>
                  </a:lnTo>
                  <a:close/>
                  <a:moveTo>
                    <a:pt x="1164816" y="0"/>
                  </a:moveTo>
                  <a:cubicBezTo>
                    <a:pt x="1186057" y="190"/>
                    <a:pt x="1207392" y="381"/>
                    <a:pt x="1228633" y="571"/>
                  </a:cubicBezTo>
                  <a:lnTo>
                    <a:pt x="1228237" y="711"/>
                  </a:lnTo>
                  <a:lnTo>
                    <a:pt x="1228538" y="666"/>
                  </a:lnTo>
                  <a:lnTo>
                    <a:pt x="1228633" y="571"/>
                  </a:lnTo>
                  <a:cubicBezTo>
                    <a:pt x="1261970" y="10001"/>
                    <a:pt x="1300070" y="6572"/>
                    <a:pt x="1325788" y="36576"/>
                  </a:cubicBezTo>
                  <a:lnTo>
                    <a:pt x="1325733" y="36610"/>
                  </a:lnTo>
                  <a:lnTo>
                    <a:pt x="1349916" y="58330"/>
                  </a:lnTo>
                  <a:cubicBezTo>
                    <a:pt x="1377991" y="74931"/>
                    <a:pt x="1414371" y="80414"/>
                    <a:pt x="1429802" y="113918"/>
                  </a:cubicBezTo>
                  <a:lnTo>
                    <a:pt x="1429800" y="113919"/>
                  </a:lnTo>
                  <a:lnTo>
                    <a:pt x="1429801" y="113919"/>
                  </a:lnTo>
                  <a:cubicBezTo>
                    <a:pt x="1429801" y="117062"/>
                    <a:pt x="1429801" y="120206"/>
                    <a:pt x="1429801" y="123349"/>
                  </a:cubicBezTo>
                  <a:lnTo>
                    <a:pt x="1429693" y="123441"/>
                  </a:lnTo>
                  <a:lnTo>
                    <a:pt x="1429896" y="123348"/>
                  </a:lnTo>
                  <a:cubicBezTo>
                    <a:pt x="1435516" y="131635"/>
                    <a:pt x="1441897" y="139636"/>
                    <a:pt x="1440469" y="150685"/>
                  </a:cubicBezTo>
                  <a:cubicBezTo>
                    <a:pt x="1460281" y="180022"/>
                    <a:pt x="1463710" y="209835"/>
                    <a:pt x="1447327" y="242697"/>
                  </a:cubicBezTo>
                  <a:cubicBezTo>
                    <a:pt x="1437564" y="262223"/>
                    <a:pt x="1435540" y="281868"/>
                    <a:pt x="1437302" y="301513"/>
                  </a:cubicBezTo>
                  <a:lnTo>
                    <a:pt x="1449941" y="360083"/>
                  </a:lnTo>
                  <a:lnTo>
                    <a:pt x="1466262" y="376131"/>
                  </a:lnTo>
                  <a:cubicBezTo>
                    <a:pt x="1479688" y="394352"/>
                    <a:pt x="1485332" y="417409"/>
                    <a:pt x="1497619" y="436340"/>
                  </a:cubicBezTo>
                  <a:lnTo>
                    <a:pt x="1496860" y="436296"/>
                  </a:lnTo>
                  <a:lnTo>
                    <a:pt x="1497524" y="436530"/>
                  </a:lnTo>
                  <a:lnTo>
                    <a:pt x="1544824" y="473667"/>
                  </a:lnTo>
                  <a:lnTo>
                    <a:pt x="1545053" y="473487"/>
                  </a:lnTo>
                  <a:cubicBezTo>
                    <a:pt x="1579534" y="473868"/>
                    <a:pt x="1614109" y="474154"/>
                    <a:pt x="1648590" y="474535"/>
                  </a:cubicBezTo>
                  <a:lnTo>
                    <a:pt x="1647702" y="474807"/>
                  </a:lnTo>
                  <a:lnTo>
                    <a:pt x="1648591" y="474726"/>
                  </a:lnTo>
                  <a:lnTo>
                    <a:pt x="1648591" y="474630"/>
                  </a:lnTo>
                  <a:cubicBezTo>
                    <a:pt x="1672022" y="494538"/>
                    <a:pt x="1700978" y="448532"/>
                    <a:pt x="1724314" y="480822"/>
                  </a:cubicBezTo>
                  <a:cubicBezTo>
                    <a:pt x="1726029" y="483298"/>
                    <a:pt x="1728505" y="474726"/>
                    <a:pt x="1728791" y="470344"/>
                  </a:cubicBezTo>
                  <a:cubicBezTo>
                    <a:pt x="1729839" y="451675"/>
                    <a:pt x="1738888" y="441745"/>
                    <a:pt x="1749889" y="437471"/>
                  </a:cubicBezTo>
                  <a:cubicBezTo>
                    <a:pt x="1760891" y="433197"/>
                    <a:pt x="1773845" y="434578"/>
                    <a:pt x="1782703" y="438531"/>
                  </a:cubicBezTo>
                  <a:cubicBezTo>
                    <a:pt x="1818993" y="454723"/>
                    <a:pt x="1858903" y="471868"/>
                    <a:pt x="1876619" y="513588"/>
                  </a:cubicBezTo>
                  <a:lnTo>
                    <a:pt x="1876526" y="513598"/>
                  </a:lnTo>
                  <a:lnTo>
                    <a:pt x="1895323" y="587954"/>
                  </a:lnTo>
                  <a:cubicBezTo>
                    <a:pt x="1901264" y="612814"/>
                    <a:pt x="1906193" y="637888"/>
                    <a:pt x="1908051" y="663606"/>
                  </a:cubicBezTo>
                  <a:lnTo>
                    <a:pt x="1907950" y="663830"/>
                  </a:lnTo>
                  <a:lnTo>
                    <a:pt x="1908051" y="663702"/>
                  </a:lnTo>
                  <a:cubicBezTo>
                    <a:pt x="1930482" y="677275"/>
                    <a:pt x="1957896" y="681258"/>
                    <a:pt x="1980488" y="694536"/>
                  </a:cubicBezTo>
                  <a:lnTo>
                    <a:pt x="2001109" y="711612"/>
                  </a:lnTo>
                  <a:lnTo>
                    <a:pt x="2001110" y="711612"/>
                  </a:lnTo>
                  <a:cubicBezTo>
                    <a:pt x="2010826" y="720566"/>
                    <a:pt x="2020541" y="729519"/>
                    <a:pt x="2030257" y="738472"/>
                  </a:cubicBezTo>
                  <a:lnTo>
                    <a:pt x="2030256" y="738474"/>
                  </a:lnTo>
                  <a:lnTo>
                    <a:pt x="2030257" y="738473"/>
                  </a:lnTo>
                  <a:cubicBezTo>
                    <a:pt x="2033209" y="742283"/>
                    <a:pt x="2036162" y="746188"/>
                    <a:pt x="2039115" y="749998"/>
                  </a:cubicBezTo>
                  <a:cubicBezTo>
                    <a:pt x="2069214" y="765905"/>
                    <a:pt x="2074453" y="798099"/>
                    <a:pt x="2088169" y="824769"/>
                  </a:cubicBezTo>
                  <a:cubicBezTo>
                    <a:pt x="2101694" y="850773"/>
                    <a:pt x="2125602" y="867537"/>
                    <a:pt x="2144366" y="888873"/>
                  </a:cubicBezTo>
                  <a:lnTo>
                    <a:pt x="2144364" y="888974"/>
                  </a:lnTo>
                  <a:lnTo>
                    <a:pt x="2144462" y="888872"/>
                  </a:lnTo>
                  <a:cubicBezTo>
                    <a:pt x="2152273" y="894968"/>
                    <a:pt x="2162274" y="899159"/>
                    <a:pt x="2162845" y="911161"/>
                  </a:cubicBezTo>
                  <a:cubicBezTo>
                    <a:pt x="2194183" y="967454"/>
                    <a:pt x="2182657" y="1036224"/>
                    <a:pt x="2135032" y="1087278"/>
                  </a:cubicBezTo>
                  <a:cubicBezTo>
                    <a:pt x="2115506" y="1108233"/>
                    <a:pt x="2085883" y="1122807"/>
                    <a:pt x="2084930" y="1157287"/>
                  </a:cubicBezTo>
                  <a:lnTo>
                    <a:pt x="2084821" y="1157275"/>
                  </a:lnTo>
                  <a:lnTo>
                    <a:pt x="2084835" y="1157287"/>
                  </a:lnTo>
                  <a:cubicBezTo>
                    <a:pt x="2089122" y="1195197"/>
                    <a:pt x="2131698" y="1214151"/>
                    <a:pt x="2132746" y="1253680"/>
                  </a:cubicBezTo>
                  <a:lnTo>
                    <a:pt x="2132505" y="1253614"/>
                  </a:lnTo>
                  <a:lnTo>
                    <a:pt x="2132747" y="1253775"/>
                  </a:lnTo>
                  <a:lnTo>
                    <a:pt x="2132842" y="1253680"/>
                  </a:lnTo>
                  <a:cubicBezTo>
                    <a:pt x="2154845" y="1321879"/>
                    <a:pt x="2145510" y="1390078"/>
                    <a:pt x="2131413" y="1457801"/>
                  </a:cubicBezTo>
                  <a:cubicBezTo>
                    <a:pt x="2126270" y="1482661"/>
                    <a:pt x="2122364" y="1507140"/>
                    <a:pt x="2124555" y="1532191"/>
                  </a:cubicBezTo>
                  <a:cubicBezTo>
                    <a:pt x="2129127" y="1585340"/>
                    <a:pt x="2124650" y="1635918"/>
                    <a:pt x="2084740" y="1676590"/>
                  </a:cubicBezTo>
                  <a:cubicBezTo>
                    <a:pt x="2077596" y="1683876"/>
                    <a:pt x="2076834" y="1692235"/>
                    <a:pt x="2077061" y="1700748"/>
                  </a:cubicBezTo>
                  <a:lnTo>
                    <a:pt x="2075313" y="1725804"/>
                  </a:lnTo>
                  <a:lnTo>
                    <a:pt x="2075405" y="1725834"/>
                  </a:lnTo>
                  <a:cubicBezTo>
                    <a:pt x="2079216" y="1732787"/>
                    <a:pt x="2082930" y="1739645"/>
                    <a:pt x="2086740" y="1746599"/>
                  </a:cubicBezTo>
                  <a:lnTo>
                    <a:pt x="2086669" y="1746745"/>
                  </a:lnTo>
                  <a:lnTo>
                    <a:pt x="2086836" y="1746599"/>
                  </a:lnTo>
                  <a:cubicBezTo>
                    <a:pt x="2100647" y="1752124"/>
                    <a:pt x="2111696" y="1760124"/>
                    <a:pt x="2113696" y="1776222"/>
                  </a:cubicBezTo>
                  <a:lnTo>
                    <a:pt x="2113642" y="1776309"/>
                  </a:lnTo>
                  <a:lnTo>
                    <a:pt x="2123740" y="1820880"/>
                  </a:lnTo>
                  <a:cubicBezTo>
                    <a:pt x="2130781" y="1865506"/>
                    <a:pt x="2127602" y="1909690"/>
                    <a:pt x="2105885" y="1952910"/>
                  </a:cubicBezTo>
                  <a:cubicBezTo>
                    <a:pt x="2101837" y="1960958"/>
                    <a:pt x="2099456" y="1969102"/>
                    <a:pt x="2098134" y="1977377"/>
                  </a:cubicBezTo>
                  <a:lnTo>
                    <a:pt x="2096743" y="2002594"/>
                  </a:lnTo>
                  <a:lnTo>
                    <a:pt x="2096837" y="2002726"/>
                  </a:lnTo>
                  <a:cubicBezTo>
                    <a:pt x="2106648" y="2013299"/>
                    <a:pt x="2107600" y="2026348"/>
                    <a:pt x="2107124" y="2039779"/>
                  </a:cubicBezTo>
                  <a:lnTo>
                    <a:pt x="2107029" y="2039683"/>
                  </a:lnTo>
                  <a:cubicBezTo>
                    <a:pt x="2143890" y="2150268"/>
                    <a:pt x="2064738" y="2283523"/>
                    <a:pt x="1950818" y="2285999"/>
                  </a:cubicBezTo>
                  <a:cubicBezTo>
                    <a:pt x="1872142" y="2287714"/>
                    <a:pt x="1816802" y="2312288"/>
                    <a:pt x="1772415" y="2375439"/>
                  </a:cubicBezTo>
                  <a:cubicBezTo>
                    <a:pt x="1699454" y="2479071"/>
                    <a:pt x="1585249" y="2526601"/>
                    <a:pt x="1477998" y="2583370"/>
                  </a:cubicBezTo>
                  <a:cubicBezTo>
                    <a:pt x="1316073" y="2669190"/>
                    <a:pt x="1142718" y="2674143"/>
                    <a:pt x="965552" y="2661094"/>
                  </a:cubicBezTo>
                  <a:cubicBezTo>
                    <a:pt x="818963" y="2650331"/>
                    <a:pt x="686946" y="2598991"/>
                    <a:pt x="561502" y="2526982"/>
                  </a:cubicBezTo>
                  <a:cubicBezTo>
                    <a:pt x="544071" y="2516981"/>
                    <a:pt x="526259" y="2505932"/>
                    <a:pt x="515020" y="2487929"/>
                  </a:cubicBezTo>
                  <a:lnTo>
                    <a:pt x="515079" y="2487866"/>
                  </a:lnTo>
                  <a:lnTo>
                    <a:pt x="514925" y="2487929"/>
                  </a:lnTo>
                  <a:cubicBezTo>
                    <a:pt x="465300" y="2459354"/>
                    <a:pt x="430438" y="2414872"/>
                    <a:pt x="391862" y="2374391"/>
                  </a:cubicBezTo>
                  <a:lnTo>
                    <a:pt x="391824" y="2374344"/>
                  </a:lnTo>
                  <a:lnTo>
                    <a:pt x="391862" y="2374487"/>
                  </a:lnTo>
                  <a:cubicBezTo>
                    <a:pt x="379289" y="2364390"/>
                    <a:pt x="367192" y="2354008"/>
                    <a:pt x="362525" y="2337720"/>
                  </a:cubicBezTo>
                  <a:lnTo>
                    <a:pt x="362655" y="2337788"/>
                  </a:lnTo>
                  <a:lnTo>
                    <a:pt x="362525" y="2337625"/>
                  </a:lnTo>
                  <a:lnTo>
                    <a:pt x="354688" y="2327806"/>
                  </a:lnTo>
                  <a:lnTo>
                    <a:pt x="354619" y="2327783"/>
                  </a:lnTo>
                  <a:lnTo>
                    <a:pt x="354619" y="2327814"/>
                  </a:lnTo>
                  <a:lnTo>
                    <a:pt x="354610" y="2327780"/>
                  </a:lnTo>
                  <a:lnTo>
                    <a:pt x="245593" y="2292143"/>
                  </a:lnTo>
                  <a:cubicBezTo>
                    <a:pt x="211982" y="2275045"/>
                    <a:pt x="181407" y="2252233"/>
                    <a:pt x="154689" y="2222182"/>
                  </a:cubicBezTo>
                  <a:lnTo>
                    <a:pt x="154595" y="2222182"/>
                  </a:lnTo>
                  <a:lnTo>
                    <a:pt x="154594" y="2222182"/>
                  </a:lnTo>
                  <a:lnTo>
                    <a:pt x="154594" y="2222181"/>
                  </a:lnTo>
                  <a:lnTo>
                    <a:pt x="121662" y="2185154"/>
                  </a:lnTo>
                  <a:cubicBezTo>
                    <a:pt x="113828" y="2171414"/>
                    <a:pt x="110542" y="2155650"/>
                    <a:pt x="116018" y="2135981"/>
                  </a:cubicBezTo>
                  <a:lnTo>
                    <a:pt x="116258" y="2135985"/>
                  </a:lnTo>
                  <a:lnTo>
                    <a:pt x="116017" y="2135886"/>
                  </a:lnTo>
                  <a:cubicBezTo>
                    <a:pt x="96301" y="2116169"/>
                    <a:pt x="86776" y="2052161"/>
                    <a:pt x="106683" y="2041684"/>
                  </a:cubicBezTo>
                  <a:cubicBezTo>
                    <a:pt x="128877" y="2029873"/>
                    <a:pt x="130400" y="2007298"/>
                    <a:pt x="145831" y="1993677"/>
                  </a:cubicBezTo>
                  <a:cubicBezTo>
                    <a:pt x="121733" y="1982628"/>
                    <a:pt x="122304" y="1954720"/>
                    <a:pt x="107254" y="1937480"/>
                  </a:cubicBezTo>
                  <a:lnTo>
                    <a:pt x="107160" y="1937480"/>
                  </a:lnTo>
                  <a:lnTo>
                    <a:pt x="107227" y="1937410"/>
                  </a:lnTo>
                  <a:lnTo>
                    <a:pt x="107254" y="1937477"/>
                  </a:lnTo>
                  <a:lnTo>
                    <a:pt x="107251" y="1937385"/>
                  </a:lnTo>
                  <a:lnTo>
                    <a:pt x="107227" y="1937410"/>
                  </a:lnTo>
                  <a:lnTo>
                    <a:pt x="93678" y="1903062"/>
                  </a:lnTo>
                  <a:cubicBezTo>
                    <a:pt x="87092" y="1867317"/>
                    <a:pt x="96754" y="1828490"/>
                    <a:pt x="80109" y="1794700"/>
                  </a:cubicBezTo>
                  <a:lnTo>
                    <a:pt x="80110" y="1794698"/>
                  </a:lnTo>
                  <a:lnTo>
                    <a:pt x="80108" y="1794700"/>
                  </a:lnTo>
                  <a:cubicBezTo>
                    <a:pt x="80108" y="1775173"/>
                    <a:pt x="80108" y="1755743"/>
                    <a:pt x="80013" y="1736216"/>
                  </a:cubicBezTo>
                  <a:lnTo>
                    <a:pt x="80094" y="1736135"/>
                  </a:lnTo>
                  <a:lnTo>
                    <a:pt x="79918" y="1736217"/>
                  </a:lnTo>
                  <a:cubicBezTo>
                    <a:pt x="86776" y="1706308"/>
                    <a:pt x="106588" y="1695545"/>
                    <a:pt x="135830" y="1698783"/>
                  </a:cubicBezTo>
                  <a:lnTo>
                    <a:pt x="136245" y="1699142"/>
                  </a:lnTo>
                  <a:lnTo>
                    <a:pt x="135925" y="1698783"/>
                  </a:lnTo>
                  <a:cubicBezTo>
                    <a:pt x="143069" y="1673708"/>
                    <a:pt x="121816" y="1667439"/>
                    <a:pt x="108132" y="1656148"/>
                  </a:cubicBezTo>
                  <a:lnTo>
                    <a:pt x="98332" y="1642343"/>
                  </a:lnTo>
                  <a:lnTo>
                    <a:pt x="98301" y="1642395"/>
                  </a:lnTo>
                  <a:cubicBezTo>
                    <a:pt x="88586" y="1630870"/>
                    <a:pt x="72489" y="1621250"/>
                    <a:pt x="87348" y="1602962"/>
                  </a:cubicBezTo>
                  <a:lnTo>
                    <a:pt x="87722" y="1603060"/>
                  </a:lnTo>
                  <a:lnTo>
                    <a:pt x="87253" y="1602772"/>
                  </a:lnTo>
                  <a:cubicBezTo>
                    <a:pt x="93634" y="1556670"/>
                    <a:pt x="81633" y="1514760"/>
                    <a:pt x="62297" y="1473136"/>
                  </a:cubicBezTo>
                  <a:cubicBezTo>
                    <a:pt x="55725" y="1458944"/>
                    <a:pt x="46962" y="1442180"/>
                    <a:pt x="51915" y="1424178"/>
                  </a:cubicBezTo>
                  <a:lnTo>
                    <a:pt x="52009" y="1424139"/>
                  </a:lnTo>
                  <a:lnTo>
                    <a:pt x="52010" y="1424178"/>
                  </a:lnTo>
                  <a:lnTo>
                    <a:pt x="52140" y="1424085"/>
                  </a:lnTo>
                  <a:lnTo>
                    <a:pt x="52009" y="1424139"/>
                  </a:lnTo>
                  <a:lnTo>
                    <a:pt x="49402" y="1328630"/>
                  </a:lnTo>
                  <a:cubicBezTo>
                    <a:pt x="50653" y="1297114"/>
                    <a:pt x="56487" y="1266681"/>
                    <a:pt x="74298" y="1239583"/>
                  </a:cubicBezTo>
                  <a:cubicBezTo>
                    <a:pt x="85062" y="1223200"/>
                    <a:pt x="88967" y="1208246"/>
                    <a:pt x="90026" y="1193506"/>
                  </a:cubicBezTo>
                  <a:lnTo>
                    <a:pt x="88685" y="1148842"/>
                  </a:lnTo>
                  <a:lnTo>
                    <a:pt x="88585" y="1148810"/>
                  </a:lnTo>
                  <a:cubicBezTo>
                    <a:pt x="75155" y="1132903"/>
                    <a:pt x="61725" y="1116996"/>
                    <a:pt x="48295" y="1101185"/>
                  </a:cubicBezTo>
                  <a:lnTo>
                    <a:pt x="48228" y="1101034"/>
                  </a:lnTo>
                  <a:lnTo>
                    <a:pt x="34853" y="1089850"/>
                  </a:lnTo>
                  <a:lnTo>
                    <a:pt x="31650" y="1072737"/>
                  </a:lnTo>
                  <a:lnTo>
                    <a:pt x="31626" y="1072705"/>
                  </a:lnTo>
                  <a:lnTo>
                    <a:pt x="31626" y="1072610"/>
                  </a:lnTo>
                  <a:lnTo>
                    <a:pt x="31653" y="1072524"/>
                  </a:lnTo>
                  <a:lnTo>
                    <a:pt x="31627" y="1072515"/>
                  </a:lnTo>
                  <a:cubicBezTo>
                    <a:pt x="21388" y="1067419"/>
                    <a:pt x="18220" y="1059513"/>
                    <a:pt x="16827" y="1050893"/>
                  </a:cubicBezTo>
                  <a:lnTo>
                    <a:pt x="12703" y="1025176"/>
                  </a:lnTo>
                  <a:lnTo>
                    <a:pt x="12481" y="1025175"/>
                  </a:lnTo>
                  <a:lnTo>
                    <a:pt x="12576" y="1025175"/>
                  </a:lnTo>
                  <a:cubicBezTo>
                    <a:pt x="-13998" y="956214"/>
                    <a:pt x="1432" y="906018"/>
                    <a:pt x="59916" y="867060"/>
                  </a:cubicBezTo>
                  <a:cubicBezTo>
                    <a:pt x="104969" y="837056"/>
                    <a:pt x="129353" y="788384"/>
                    <a:pt x="164691" y="749617"/>
                  </a:cubicBezTo>
                  <a:lnTo>
                    <a:pt x="164793" y="749604"/>
                  </a:lnTo>
                  <a:lnTo>
                    <a:pt x="188511" y="713956"/>
                  </a:lnTo>
                  <a:cubicBezTo>
                    <a:pt x="216310" y="686413"/>
                    <a:pt x="255440" y="681466"/>
                    <a:pt x="297945" y="683323"/>
                  </a:cubicBezTo>
                  <a:cubicBezTo>
                    <a:pt x="304732" y="645961"/>
                    <a:pt x="294695" y="607581"/>
                    <a:pt x="298213" y="570072"/>
                  </a:cubicBezTo>
                  <a:lnTo>
                    <a:pt x="304323" y="545298"/>
                  </a:lnTo>
                  <a:lnTo>
                    <a:pt x="303566" y="542460"/>
                  </a:lnTo>
                  <a:lnTo>
                    <a:pt x="307286" y="533285"/>
                  </a:lnTo>
                  <a:lnTo>
                    <a:pt x="307375" y="532923"/>
                  </a:lnTo>
                  <a:lnTo>
                    <a:pt x="307379" y="533056"/>
                  </a:lnTo>
                  <a:lnTo>
                    <a:pt x="307471" y="532828"/>
                  </a:lnTo>
                  <a:cubicBezTo>
                    <a:pt x="317663" y="491871"/>
                    <a:pt x="344523" y="470439"/>
                    <a:pt x="385861" y="465963"/>
                  </a:cubicBezTo>
                  <a:lnTo>
                    <a:pt x="386613" y="466046"/>
                  </a:lnTo>
                  <a:lnTo>
                    <a:pt x="468550" y="465017"/>
                  </a:lnTo>
                  <a:lnTo>
                    <a:pt x="469300" y="464915"/>
                  </a:lnTo>
                  <a:cubicBezTo>
                    <a:pt x="494447" y="501872"/>
                    <a:pt x="527974" y="466915"/>
                    <a:pt x="556454" y="475011"/>
                  </a:cubicBezTo>
                  <a:lnTo>
                    <a:pt x="557537" y="475119"/>
                  </a:lnTo>
                  <a:lnTo>
                    <a:pt x="655963" y="476050"/>
                  </a:lnTo>
                  <a:lnTo>
                    <a:pt x="657038" y="475964"/>
                  </a:lnTo>
                  <a:lnTo>
                    <a:pt x="656848" y="476059"/>
                  </a:lnTo>
                  <a:cubicBezTo>
                    <a:pt x="663705" y="467106"/>
                    <a:pt x="701044" y="511873"/>
                    <a:pt x="683994" y="460724"/>
                  </a:cubicBezTo>
                  <a:cubicBezTo>
                    <a:pt x="713902" y="453009"/>
                    <a:pt x="719712" y="406717"/>
                    <a:pt x="753621" y="411670"/>
                  </a:cubicBezTo>
                  <a:cubicBezTo>
                    <a:pt x="777053" y="415099"/>
                    <a:pt x="773624" y="399192"/>
                    <a:pt x="782959" y="391096"/>
                  </a:cubicBezTo>
                  <a:cubicBezTo>
                    <a:pt x="813819" y="364617"/>
                    <a:pt x="834679" y="335565"/>
                    <a:pt x="840489" y="293560"/>
                  </a:cubicBezTo>
                  <a:cubicBezTo>
                    <a:pt x="841918" y="283083"/>
                    <a:pt x="867350" y="272224"/>
                    <a:pt x="883447" y="268224"/>
                  </a:cubicBezTo>
                  <a:cubicBezTo>
                    <a:pt x="913451" y="260794"/>
                    <a:pt x="905260" y="245268"/>
                    <a:pt x="896496" y="227647"/>
                  </a:cubicBezTo>
                  <a:cubicBezTo>
                    <a:pt x="910498" y="190690"/>
                    <a:pt x="870398" y="184022"/>
                    <a:pt x="859253" y="161258"/>
                  </a:cubicBezTo>
                  <a:lnTo>
                    <a:pt x="859193" y="161031"/>
                  </a:lnTo>
                  <a:lnTo>
                    <a:pt x="859158" y="161067"/>
                  </a:lnTo>
                  <a:lnTo>
                    <a:pt x="850167" y="151130"/>
                  </a:lnTo>
                  <a:lnTo>
                    <a:pt x="850158" y="151135"/>
                  </a:lnTo>
                  <a:lnTo>
                    <a:pt x="850109" y="151256"/>
                  </a:lnTo>
                  <a:lnTo>
                    <a:pt x="850109" y="151159"/>
                  </a:lnTo>
                  <a:lnTo>
                    <a:pt x="838537" y="128884"/>
                  </a:lnTo>
                  <a:lnTo>
                    <a:pt x="831848" y="104774"/>
                  </a:lnTo>
                  <a:lnTo>
                    <a:pt x="831950" y="104773"/>
                  </a:lnTo>
                  <a:lnTo>
                    <a:pt x="841232" y="77118"/>
                  </a:lnTo>
                  <a:cubicBezTo>
                    <a:pt x="851282" y="50654"/>
                    <a:pt x="866088" y="32241"/>
                    <a:pt x="908593" y="59531"/>
                  </a:cubicBezTo>
                  <a:cubicBezTo>
                    <a:pt x="916499" y="64579"/>
                    <a:pt x="923547" y="55721"/>
                    <a:pt x="927262" y="49244"/>
                  </a:cubicBezTo>
                  <a:cubicBezTo>
                    <a:pt x="952694" y="5334"/>
                    <a:pt x="971268" y="-858"/>
                    <a:pt x="1021179" y="18859"/>
                  </a:cubicBezTo>
                  <a:cubicBezTo>
                    <a:pt x="1046230" y="19526"/>
                    <a:pt x="1071185" y="20288"/>
                    <a:pt x="1096236" y="20954"/>
                  </a:cubicBezTo>
                  <a:lnTo>
                    <a:pt x="1096229" y="20955"/>
                  </a:lnTo>
                  <a:lnTo>
                    <a:pt x="1096236" y="20955"/>
                  </a:lnTo>
                  <a:cubicBezTo>
                    <a:pt x="1115381" y="1809"/>
                    <a:pt x="1142432" y="8763"/>
                    <a:pt x="1164721" y="95"/>
                  </a:cubicBezTo>
                  <a:lnTo>
                    <a:pt x="1165355" y="201"/>
                  </a:lnTo>
                  <a:close/>
                </a:path>
              </a:pathLst>
            </a:custGeom>
            <a:solidFill>
              <a:srgbClr val="2D2D2E">
                <a:alpha val="10000"/>
              </a:srgbClr>
            </a:solidFill>
            <a:ln w="9525" cap="flat">
              <a:noFill/>
              <a:prstDash val="solid"/>
              <a:miter/>
            </a:ln>
          </p:spPr>
          <p:txBody>
            <a:bodyPr wrap="square" rtlCol="0" anchor="ctr">
              <a:noAutofit/>
            </a:bodyPr>
            <a:lstStyle/>
            <a:p>
              <a:endParaRPr lang="en-IN"/>
            </a:p>
          </p:txBody>
        </p:sp>
      </p:grpSp>
      <p:grpSp>
        <p:nvGrpSpPr>
          <p:cNvPr id="2" name="Group 1">
            <a:extLst>
              <a:ext uri="{FF2B5EF4-FFF2-40B4-BE49-F238E27FC236}">
                <a16:creationId xmlns:a16="http://schemas.microsoft.com/office/drawing/2014/main" id="{1AF0AF04-0C82-5AD7-24EB-2731F7974BD8}"/>
              </a:ext>
            </a:extLst>
          </p:cNvPr>
          <p:cNvGrpSpPr/>
          <p:nvPr/>
        </p:nvGrpSpPr>
        <p:grpSpPr>
          <a:xfrm>
            <a:off x="1094173" y="2924009"/>
            <a:ext cx="2250104" cy="2676888"/>
            <a:chOff x="1094173" y="2924009"/>
            <a:chExt cx="2250104" cy="2676888"/>
          </a:xfrm>
        </p:grpSpPr>
        <p:grpSp>
          <p:nvGrpSpPr>
            <p:cNvPr id="691" name="Graphic 6">
              <a:extLst>
                <a:ext uri="{FF2B5EF4-FFF2-40B4-BE49-F238E27FC236}">
                  <a16:creationId xmlns:a16="http://schemas.microsoft.com/office/drawing/2014/main" id="{A73C7276-E894-518B-4AD8-18C519A925EE}"/>
                </a:ext>
              </a:extLst>
            </p:cNvPr>
            <p:cNvGrpSpPr/>
            <p:nvPr/>
          </p:nvGrpSpPr>
          <p:grpSpPr>
            <a:xfrm>
              <a:off x="1101794" y="2943899"/>
              <a:ext cx="2242483" cy="2656998"/>
              <a:chOff x="1304999" y="2100166"/>
              <a:chExt cx="2242483" cy="2656998"/>
            </a:xfrm>
          </p:grpSpPr>
          <p:sp>
            <p:nvSpPr>
              <p:cNvPr id="692" name="Freeform: Shape 691">
                <a:extLst>
                  <a:ext uri="{FF2B5EF4-FFF2-40B4-BE49-F238E27FC236}">
                    <a16:creationId xmlns:a16="http://schemas.microsoft.com/office/drawing/2014/main" id="{9F1AF64C-0176-4925-3255-C9C4EB9EC0EF}"/>
                  </a:ext>
                </a:extLst>
              </p:cNvPr>
              <p:cNvSpPr/>
              <p:nvPr/>
            </p:nvSpPr>
            <p:spPr>
              <a:xfrm>
                <a:off x="1757601" y="4181474"/>
                <a:ext cx="1700427" cy="575691"/>
              </a:xfrm>
              <a:custGeom>
                <a:avLst/>
                <a:gdLst>
                  <a:gd name="connsiteX0" fmla="*/ 555163 w 1700427"/>
                  <a:gd name="connsiteY0" fmla="*/ 575501 h 575691"/>
                  <a:gd name="connsiteX1" fmla="*/ 59863 w 1700427"/>
                  <a:gd name="connsiteY1" fmla="*/ 387477 h 575691"/>
                  <a:gd name="connsiteX2" fmla="*/ 20716 w 1700427"/>
                  <a:gd name="connsiteY2" fmla="*/ 359473 h 575691"/>
                  <a:gd name="connsiteX3" fmla="*/ 2047 w 1700427"/>
                  <a:gd name="connsiteY3" fmla="*/ 341090 h 575691"/>
                  <a:gd name="connsiteX4" fmla="*/ 26812 w 1700427"/>
                  <a:gd name="connsiteY4" fmla="*/ 321564 h 575691"/>
                  <a:gd name="connsiteX5" fmla="*/ 38146 w 1700427"/>
                  <a:gd name="connsiteY5" fmla="*/ 328041 h 575691"/>
                  <a:gd name="connsiteX6" fmla="*/ 77199 w 1700427"/>
                  <a:gd name="connsiteY6" fmla="*/ 359378 h 575691"/>
                  <a:gd name="connsiteX7" fmla="*/ 104917 w 1700427"/>
                  <a:gd name="connsiteY7" fmla="*/ 370999 h 575691"/>
                  <a:gd name="connsiteX8" fmla="*/ 115394 w 1700427"/>
                  <a:gd name="connsiteY8" fmla="*/ 376904 h 575691"/>
                  <a:gd name="connsiteX9" fmla="*/ 156352 w 1700427"/>
                  <a:gd name="connsiteY9" fmla="*/ 400336 h 575691"/>
                  <a:gd name="connsiteX10" fmla="*/ 188356 w 1700427"/>
                  <a:gd name="connsiteY10" fmla="*/ 418624 h 575691"/>
                  <a:gd name="connsiteX11" fmla="*/ 234266 w 1700427"/>
                  <a:gd name="connsiteY11" fmla="*/ 438436 h 575691"/>
                  <a:gd name="connsiteX12" fmla="*/ 259698 w 1700427"/>
                  <a:gd name="connsiteY12" fmla="*/ 449104 h 575691"/>
                  <a:gd name="connsiteX13" fmla="*/ 602026 w 1700427"/>
                  <a:gd name="connsiteY13" fmla="*/ 517684 h 575691"/>
                  <a:gd name="connsiteX14" fmla="*/ 1014935 w 1700427"/>
                  <a:gd name="connsiteY14" fmla="*/ 450152 h 575691"/>
                  <a:gd name="connsiteX15" fmla="*/ 1312877 w 1700427"/>
                  <a:gd name="connsiteY15" fmla="*/ 215932 h 575691"/>
                  <a:gd name="connsiteX16" fmla="*/ 1328689 w 1700427"/>
                  <a:gd name="connsiteY16" fmla="*/ 200787 h 575691"/>
                  <a:gd name="connsiteX17" fmla="*/ 1375361 w 1700427"/>
                  <a:gd name="connsiteY17" fmla="*/ 182309 h 575691"/>
                  <a:gd name="connsiteX18" fmla="*/ 1389934 w 1700427"/>
                  <a:gd name="connsiteY18" fmla="*/ 182404 h 575691"/>
                  <a:gd name="connsiteX19" fmla="*/ 1512616 w 1700427"/>
                  <a:gd name="connsiteY19" fmla="*/ 184118 h 575691"/>
                  <a:gd name="connsiteX20" fmla="*/ 1648633 w 1700427"/>
                  <a:gd name="connsiteY20" fmla="*/ 74104 h 575691"/>
                  <a:gd name="connsiteX21" fmla="*/ 1684447 w 1700427"/>
                  <a:gd name="connsiteY21" fmla="*/ 0 h 575691"/>
                  <a:gd name="connsiteX22" fmla="*/ 1586626 w 1700427"/>
                  <a:gd name="connsiteY22" fmla="*/ 228886 h 575691"/>
                  <a:gd name="connsiteX23" fmla="*/ 1433273 w 1700427"/>
                  <a:gd name="connsiteY23" fmla="*/ 244507 h 575691"/>
                  <a:gd name="connsiteX24" fmla="*/ 1312687 w 1700427"/>
                  <a:gd name="connsiteY24" fmla="*/ 309467 h 575691"/>
                  <a:gd name="connsiteX25" fmla="*/ 1244011 w 1700427"/>
                  <a:gd name="connsiteY25" fmla="*/ 380619 h 575691"/>
                  <a:gd name="connsiteX26" fmla="*/ 782811 w 1700427"/>
                  <a:gd name="connsiteY26" fmla="*/ 575691 h 575691"/>
                  <a:gd name="connsiteX27" fmla="*/ 555354 w 1700427"/>
                  <a:gd name="connsiteY27" fmla="*/ 575501 h 57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00427" h="575691">
                    <a:moveTo>
                      <a:pt x="555163" y="575501"/>
                    </a:moveTo>
                    <a:cubicBezTo>
                      <a:pt x="373903" y="555307"/>
                      <a:pt x="204834" y="502920"/>
                      <a:pt x="59863" y="387477"/>
                    </a:cubicBezTo>
                    <a:cubicBezTo>
                      <a:pt x="46624" y="378428"/>
                      <a:pt x="35765" y="366046"/>
                      <a:pt x="20716" y="359473"/>
                    </a:cubicBezTo>
                    <a:cubicBezTo>
                      <a:pt x="14524" y="353378"/>
                      <a:pt x="8238" y="347186"/>
                      <a:pt x="2047" y="341090"/>
                    </a:cubicBezTo>
                    <a:cubicBezTo>
                      <a:pt x="-5573" y="314420"/>
                      <a:pt x="9286" y="316325"/>
                      <a:pt x="26812" y="321564"/>
                    </a:cubicBezTo>
                    <a:cubicBezTo>
                      <a:pt x="30812" y="323279"/>
                      <a:pt x="34622" y="325469"/>
                      <a:pt x="38146" y="328041"/>
                    </a:cubicBezTo>
                    <a:cubicBezTo>
                      <a:pt x="51005" y="338709"/>
                      <a:pt x="62245" y="351282"/>
                      <a:pt x="77199" y="359378"/>
                    </a:cubicBezTo>
                    <a:cubicBezTo>
                      <a:pt x="85867" y="364522"/>
                      <a:pt x="95487" y="367570"/>
                      <a:pt x="104917" y="370999"/>
                    </a:cubicBezTo>
                    <a:cubicBezTo>
                      <a:pt x="108631" y="372523"/>
                      <a:pt x="112156" y="374523"/>
                      <a:pt x="115394" y="376904"/>
                    </a:cubicBezTo>
                    <a:cubicBezTo>
                      <a:pt x="127300" y="387763"/>
                      <a:pt x="141112" y="395192"/>
                      <a:pt x="156352" y="400336"/>
                    </a:cubicBezTo>
                    <a:cubicBezTo>
                      <a:pt x="167591" y="405479"/>
                      <a:pt x="178069" y="411861"/>
                      <a:pt x="188356" y="418624"/>
                    </a:cubicBezTo>
                    <a:cubicBezTo>
                      <a:pt x="202167" y="428625"/>
                      <a:pt x="218359" y="433102"/>
                      <a:pt x="234266" y="438436"/>
                    </a:cubicBezTo>
                    <a:cubicBezTo>
                      <a:pt x="242838" y="441674"/>
                      <a:pt x="251316" y="445294"/>
                      <a:pt x="259698" y="449104"/>
                    </a:cubicBezTo>
                    <a:cubicBezTo>
                      <a:pt x="370188" y="490156"/>
                      <a:pt x="484012" y="512636"/>
                      <a:pt x="602026" y="517684"/>
                    </a:cubicBezTo>
                    <a:cubicBezTo>
                      <a:pt x="744806" y="523875"/>
                      <a:pt x="883681" y="509492"/>
                      <a:pt x="1014935" y="450152"/>
                    </a:cubicBezTo>
                    <a:cubicBezTo>
                      <a:pt x="1133140" y="396716"/>
                      <a:pt x="1237915" y="324993"/>
                      <a:pt x="1312877" y="215932"/>
                    </a:cubicBezTo>
                    <a:cubicBezTo>
                      <a:pt x="1317163" y="209836"/>
                      <a:pt x="1322402" y="204692"/>
                      <a:pt x="1328689" y="200787"/>
                    </a:cubicBezTo>
                    <a:cubicBezTo>
                      <a:pt x="1343833" y="193643"/>
                      <a:pt x="1358978" y="186500"/>
                      <a:pt x="1375361" y="182309"/>
                    </a:cubicBezTo>
                    <a:cubicBezTo>
                      <a:pt x="1380219" y="181546"/>
                      <a:pt x="1385077" y="181737"/>
                      <a:pt x="1389934" y="182404"/>
                    </a:cubicBezTo>
                    <a:cubicBezTo>
                      <a:pt x="1430797" y="187071"/>
                      <a:pt x="1471754" y="185738"/>
                      <a:pt x="1512616" y="184118"/>
                    </a:cubicBezTo>
                    <a:cubicBezTo>
                      <a:pt x="1581958" y="181451"/>
                      <a:pt x="1627774" y="140970"/>
                      <a:pt x="1648633" y="74104"/>
                    </a:cubicBezTo>
                    <a:cubicBezTo>
                      <a:pt x="1656634" y="48387"/>
                      <a:pt x="1645585" y="11430"/>
                      <a:pt x="1684447" y="0"/>
                    </a:cubicBezTo>
                    <a:cubicBezTo>
                      <a:pt x="1727596" y="78676"/>
                      <a:pt x="1679494" y="187642"/>
                      <a:pt x="1586626" y="228886"/>
                    </a:cubicBezTo>
                    <a:cubicBezTo>
                      <a:pt x="1536334" y="251174"/>
                      <a:pt x="1484613" y="246317"/>
                      <a:pt x="1433273" y="244507"/>
                    </a:cubicBezTo>
                    <a:cubicBezTo>
                      <a:pt x="1378600" y="242602"/>
                      <a:pt x="1339166" y="260128"/>
                      <a:pt x="1312687" y="309467"/>
                    </a:cubicBezTo>
                    <a:cubicBezTo>
                      <a:pt x="1296875" y="338804"/>
                      <a:pt x="1270110" y="359950"/>
                      <a:pt x="1244011" y="380619"/>
                    </a:cubicBezTo>
                    <a:cubicBezTo>
                      <a:pt x="1108375" y="488156"/>
                      <a:pt x="958547" y="562356"/>
                      <a:pt x="782811" y="575691"/>
                    </a:cubicBezTo>
                    <a:cubicBezTo>
                      <a:pt x="706992" y="569881"/>
                      <a:pt x="631173" y="570071"/>
                      <a:pt x="555354" y="575501"/>
                    </a:cubicBezTo>
                    <a:close/>
                  </a:path>
                </a:pathLst>
              </a:custGeom>
              <a:solidFill>
                <a:srgbClr val="2D2D2E"/>
              </a:solidFill>
              <a:ln w="9525" cap="flat">
                <a:noFill/>
                <a:prstDash val="solid"/>
                <a:miter/>
              </a:ln>
            </p:spPr>
            <p:txBody>
              <a:bodyPr rtlCol="0" anchor="ctr"/>
              <a:lstStyle/>
              <a:p>
                <a:endParaRPr lang="en-IN"/>
              </a:p>
            </p:txBody>
          </p:sp>
          <p:sp>
            <p:nvSpPr>
              <p:cNvPr id="693" name="Freeform: Shape 692">
                <a:extLst>
                  <a:ext uri="{FF2B5EF4-FFF2-40B4-BE49-F238E27FC236}">
                    <a16:creationId xmlns:a16="http://schemas.microsoft.com/office/drawing/2014/main" id="{23A9EF67-D550-8008-50B8-F5D54702D37E}"/>
                  </a:ext>
                </a:extLst>
              </p:cNvPr>
              <p:cNvSpPr/>
              <p:nvPr/>
            </p:nvSpPr>
            <p:spPr>
              <a:xfrm>
                <a:off x="1323210" y="3656669"/>
                <a:ext cx="270431" cy="619361"/>
              </a:xfrm>
              <a:custGeom>
                <a:avLst/>
                <a:gdLst>
                  <a:gd name="connsiteX0" fmla="*/ 18290 w 270431"/>
                  <a:gd name="connsiteY0" fmla="*/ 76558 h 619361"/>
                  <a:gd name="connsiteX1" fmla="*/ 8384 w 270431"/>
                  <a:gd name="connsiteY1" fmla="*/ 37029 h 619361"/>
                  <a:gd name="connsiteX2" fmla="*/ 63439 w 270431"/>
                  <a:gd name="connsiteY2" fmla="*/ 34934 h 619361"/>
                  <a:gd name="connsiteX3" fmla="*/ 190121 w 270431"/>
                  <a:gd name="connsiteY3" fmla="*/ 38267 h 619361"/>
                  <a:gd name="connsiteX4" fmla="*/ 238413 w 270431"/>
                  <a:gd name="connsiteY4" fmla="*/ 358 h 619361"/>
                  <a:gd name="connsiteX5" fmla="*/ 270417 w 270431"/>
                  <a:gd name="connsiteY5" fmla="*/ 50841 h 619361"/>
                  <a:gd name="connsiteX6" fmla="*/ 177072 w 270431"/>
                  <a:gd name="connsiteY6" fmla="*/ 99894 h 619361"/>
                  <a:gd name="connsiteX7" fmla="*/ 151450 w 270431"/>
                  <a:gd name="connsiteY7" fmla="*/ 127517 h 619361"/>
                  <a:gd name="connsiteX8" fmla="*/ 194503 w 270431"/>
                  <a:gd name="connsiteY8" fmla="*/ 221814 h 619361"/>
                  <a:gd name="connsiteX9" fmla="*/ 213743 w 270431"/>
                  <a:gd name="connsiteY9" fmla="*/ 257914 h 619361"/>
                  <a:gd name="connsiteX10" fmla="*/ 155164 w 270431"/>
                  <a:gd name="connsiteY10" fmla="*/ 263153 h 619361"/>
                  <a:gd name="connsiteX11" fmla="*/ 92204 w 270431"/>
                  <a:gd name="connsiteY11" fmla="*/ 230863 h 619361"/>
                  <a:gd name="connsiteX12" fmla="*/ 78393 w 270431"/>
                  <a:gd name="connsiteY12" fmla="*/ 246389 h 619361"/>
                  <a:gd name="connsiteX13" fmla="*/ 107349 w 270431"/>
                  <a:gd name="connsiteY13" fmla="*/ 398027 h 619361"/>
                  <a:gd name="connsiteX14" fmla="*/ 95157 w 270431"/>
                  <a:gd name="connsiteY14" fmla="*/ 478418 h 619361"/>
                  <a:gd name="connsiteX15" fmla="*/ 81822 w 270431"/>
                  <a:gd name="connsiteY15" fmla="*/ 601862 h 619361"/>
                  <a:gd name="connsiteX16" fmla="*/ 55914 w 270431"/>
                  <a:gd name="connsiteY16" fmla="*/ 617006 h 619361"/>
                  <a:gd name="connsiteX17" fmla="*/ 18100 w 270431"/>
                  <a:gd name="connsiteY17" fmla="*/ 598814 h 619361"/>
                  <a:gd name="connsiteX18" fmla="*/ 1717 w 270431"/>
                  <a:gd name="connsiteY18" fmla="*/ 577668 h 619361"/>
                  <a:gd name="connsiteX19" fmla="*/ 859 w 270431"/>
                  <a:gd name="connsiteY19" fmla="*/ 523852 h 619361"/>
                  <a:gd name="connsiteX20" fmla="*/ 2479 w 270431"/>
                  <a:gd name="connsiteY20" fmla="*/ 496706 h 619361"/>
                  <a:gd name="connsiteX21" fmla="*/ 18671 w 270431"/>
                  <a:gd name="connsiteY21" fmla="*/ 351640 h 619361"/>
                  <a:gd name="connsiteX22" fmla="*/ 20195 w 270431"/>
                  <a:gd name="connsiteY22" fmla="*/ 197430 h 619361"/>
                  <a:gd name="connsiteX23" fmla="*/ 35149 w 270431"/>
                  <a:gd name="connsiteY23" fmla="*/ 176666 h 619361"/>
                  <a:gd name="connsiteX24" fmla="*/ 39817 w 270431"/>
                  <a:gd name="connsiteY24" fmla="*/ 140566 h 619361"/>
                  <a:gd name="connsiteX25" fmla="*/ 64772 w 270431"/>
                  <a:gd name="connsiteY25" fmla="*/ 117992 h 619361"/>
                  <a:gd name="connsiteX26" fmla="*/ 18385 w 270431"/>
                  <a:gd name="connsiteY26" fmla="*/ 76653 h 6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0431" h="619361">
                    <a:moveTo>
                      <a:pt x="18290" y="76558"/>
                    </a:moveTo>
                    <a:cubicBezTo>
                      <a:pt x="9241" y="64842"/>
                      <a:pt x="-8666" y="55317"/>
                      <a:pt x="8384" y="37029"/>
                    </a:cubicBezTo>
                    <a:cubicBezTo>
                      <a:pt x="26482" y="30362"/>
                      <a:pt x="44865" y="31886"/>
                      <a:pt x="63439" y="34934"/>
                    </a:cubicBezTo>
                    <a:cubicBezTo>
                      <a:pt x="104872" y="66366"/>
                      <a:pt x="147163" y="65414"/>
                      <a:pt x="190121" y="38267"/>
                    </a:cubicBezTo>
                    <a:cubicBezTo>
                      <a:pt x="208409" y="28457"/>
                      <a:pt x="209171" y="-3738"/>
                      <a:pt x="238413" y="358"/>
                    </a:cubicBezTo>
                    <a:cubicBezTo>
                      <a:pt x="254224" y="13884"/>
                      <a:pt x="270988" y="26933"/>
                      <a:pt x="270417" y="50841"/>
                    </a:cubicBezTo>
                    <a:cubicBezTo>
                      <a:pt x="246604" y="81130"/>
                      <a:pt x="200027" y="67985"/>
                      <a:pt x="177072" y="99894"/>
                    </a:cubicBezTo>
                    <a:cubicBezTo>
                      <a:pt x="166785" y="107419"/>
                      <a:pt x="158117" y="116563"/>
                      <a:pt x="151450" y="127517"/>
                    </a:cubicBezTo>
                    <a:cubicBezTo>
                      <a:pt x="124494" y="171903"/>
                      <a:pt x="137734" y="200955"/>
                      <a:pt x="194503" y="221814"/>
                    </a:cubicBezTo>
                    <a:cubicBezTo>
                      <a:pt x="207933" y="230196"/>
                      <a:pt x="214886" y="241912"/>
                      <a:pt x="213743" y="257914"/>
                    </a:cubicBezTo>
                    <a:cubicBezTo>
                      <a:pt x="196789" y="285727"/>
                      <a:pt x="174119" y="269154"/>
                      <a:pt x="155164" y="263153"/>
                    </a:cubicBezTo>
                    <a:cubicBezTo>
                      <a:pt x="132781" y="256104"/>
                      <a:pt x="113445" y="240864"/>
                      <a:pt x="92204" y="230863"/>
                    </a:cubicBezTo>
                    <a:cubicBezTo>
                      <a:pt x="75916" y="225624"/>
                      <a:pt x="78964" y="237816"/>
                      <a:pt x="78393" y="246389"/>
                    </a:cubicBezTo>
                    <a:cubicBezTo>
                      <a:pt x="75154" y="299348"/>
                      <a:pt x="85537" y="350306"/>
                      <a:pt x="107349" y="398027"/>
                    </a:cubicBezTo>
                    <a:cubicBezTo>
                      <a:pt x="121636" y="429269"/>
                      <a:pt x="121732" y="454415"/>
                      <a:pt x="95157" y="478418"/>
                    </a:cubicBezTo>
                    <a:cubicBezTo>
                      <a:pt x="54295" y="515184"/>
                      <a:pt x="72964" y="559190"/>
                      <a:pt x="81822" y="601862"/>
                    </a:cubicBezTo>
                    <a:cubicBezTo>
                      <a:pt x="80488" y="619388"/>
                      <a:pt x="70201" y="622245"/>
                      <a:pt x="55914" y="617006"/>
                    </a:cubicBezTo>
                    <a:cubicBezTo>
                      <a:pt x="42769" y="612244"/>
                      <a:pt x="30101" y="606053"/>
                      <a:pt x="18100" y="598814"/>
                    </a:cubicBezTo>
                    <a:cubicBezTo>
                      <a:pt x="5050" y="597671"/>
                      <a:pt x="955" y="589479"/>
                      <a:pt x="1717" y="577668"/>
                    </a:cubicBezTo>
                    <a:cubicBezTo>
                      <a:pt x="5908" y="559666"/>
                      <a:pt x="7432" y="541664"/>
                      <a:pt x="859" y="523852"/>
                    </a:cubicBezTo>
                    <a:cubicBezTo>
                      <a:pt x="1240" y="514518"/>
                      <a:pt x="-2189" y="500135"/>
                      <a:pt x="2479" y="496706"/>
                    </a:cubicBezTo>
                    <a:cubicBezTo>
                      <a:pt x="60581" y="454320"/>
                      <a:pt x="25053" y="398217"/>
                      <a:pt x="18671" y="351640"/>
                    </a:cubicBezTo>
                    <a:cubicBezTo>
                      <a:pt x="11432" y="298967"/>
                      <a:pt x="21814" y="248770"/>
                      <a:pt x="20195" y="197430"/>
                    </a:cubicBezTo>
                    <a:cubicBezTo>
                      <a:pt x="19909" y="187715"/>
                      <a:pt x="23624" y="178476"/>
                      <a:pt x="35149" y="176666"/>
                    </a:cubicBezTo>
                    <a:cubicBezTo>
                      <a:pt x="78488" y="169903"/>
                      <a:pt x="53533" y="154568"/>
                      <a:pt x="39817" y="140566"/>
                    </a:cubicBezTo>
                    <a:cubicBezTo>
                      <a:pt x="51818" y="137042"/>
                      <a:pt x="61629" y="131136"/>
                      <a:pt x="64772" y="117992"/>
                    </a:cubicBezTo>
                    <a:cubicBezTo>
                      <a:pt x="77250" y="72938"/>
                      <a:pt x="44865" y="77987"/>
                      <a:pt x="18385" y="76653"/>
                    </a:cubicBezTo>
                    <a:close/>
                  </a:path>
                </a:pathLst>
              </a:custGeom>
              <a:solidFill>
                <a:srgbClr val="B9BBBF"/>
              </a:solidFill>
              <a:ln w="9525"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280D5E2F-B4C6-C2E1-78BE-B104D5426DE3}"/>
                  </a:ext>
                </a:extLst>
              </p:cNvPr>
              <p:cNvSpPr/>
              <p:nvPr/>
            </p:nvSpPr>
            <p:spPr>
              <a:xfrm>
                <a:off x="3353884" y="3283735"/>
                <a:ext cx="147934" cy="573050"/>
              </a:xfrm>
              <a:custGeom>
                <a:avLst/>
                <a:gdLst>
                  <a:gd name="connsiteX0" fmla="*/ 108549 w 147934"/>
                  <a:gd name="connsiteY0" fmla="*/ 21915 h 573050"/>
                  <a:gd name="connsiteX1" fmla="*/ 125122 w 147934"/>
                  <a:gd name="connsiteY1" fmla="*/ 88971 h 573050"/>
                  <a:gd name="connsiteX2" fmla="*/ 134076 w 147934"/>
                  <a:gd name="connsiteY2" fmla="*/ 271470 h 573050"/>
                  <a:gd name="connsiteX3" fmla="*/ 119312 w 147934"/>
                  <a:gd name="connsiteY3" fmla="*/ 349194 h 573050"/>
                  <a:gd name="connsiteX4" fmla="*/ 87689 w 147934"/>
                  <a:gd name="connsiteY4" fmla="*/ 503023 h 573050"/>
                  <a:gd name="connsiteX5" fmla="*/ 78545 w 147934"/>
                  <a:gd name="connsiteY5" fmla="*/ 562840 h 573050"/>
                  <a:gd name="connsiteX6" fmla="*/ 8441 w 147934"/>
                  <a:gd name="connsiteY6" fmla="*/ 549886 h 573050"/>
                  <a:gd name="connsiteX7" fmla="*/ 26443 w 147934"/>
                  <a:gd name="connsiteY7" fmla="*/ 474638 h 573050"/>
                  <a:gd name="connsiteX8" fmla="*/ 65210 w 147934"/>
                  <a:gd name="connsiteY8" fmla="*/ 387770 h 573050"/>
                  <a:gd name="connsiteX9" fmla="*/ 74163 w 147934"/>
                  <a:gd name="connsiteY9" fmla="*/ 290234 h 573050"/>
                  <a:gd name="connsiteX10" fmla="*/ 66734 w 147934"/>
                  <a:gd name="connsiteY10" fmla="*/ 10104 h 573050"/>
                  <a:gd name="connsiteX11" fmla="*/ 108549 w 147934"/>
                  <a:gd name="connsiteY11" fmla="*/ 21915 h 5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934" h="573050">
                    <a:moveTo>
                      <a:pt x="108549" y="21915"/>
                    </a:moveTo>
                    <a:cubicBezTo>
                      <a:pt x="106263" y="46108"/>
                      <a:pt x="114835" y="68111"/>
                      <a:pt x="125122" y="88971"/>
                    </a:cubicBezTo>
                    <a:cubicBezTo>
                      <a:pt x="154459" y="148788"/>
                      <a:pt x="153316" y="209367"/>
                      <a:pt x="134076" y="271470"/>
                    </a:cubicBezTo>
                    <a:cubicBezTo>
                      <a:pt x="126265" y="296616"/>
                      <a:pt x="117502" y="321762"/>
                      <a:pt x="119312" y="349194"/>
                    </a:cubicBezTo>
                    <a:cubicBezTo>
                      <a:pt x="123027" y="403296"/>
                      <a:pt x="118074" y="455874"/>
                      <a:pt x="87689" y="503023"/>
                    </a:cubicBezTo>
                    <a:cubicBezTo>
                      <a:pt x="75687" y="521692"/>
                      <a:pt x="84546" y="543409"/>
                      <a:pt x="78545" y="562840"/>
                    </a:cubicBezTo>
                    <a:cubicBezTo>
                      <a:pt x="50827" y="582080"/>
                      <a:pt x="23967" y="572079"/>
                      <a:pt x="8441" y="549886"/>
                    </a:cubicBezTo>
                    <a:cubicBezTo>
                      <a:pt x="-10419" y="522930"/>
                      <a:pt x="5298" y="496260"/>
                      <a:pt x="26443" y="474638"/>
                    </a:cubicBezTo>
                    <a:cubicBezTo>
                      <a:pt x="60257" y="455017"/>
                      <a:pt x="74925" y="427013"/>
                      <a:pt x="65210" y="387770"/>
                    </a:cubicBezTo>
                    <a:cubicBezTo>
                      <a:pt x="56923" y="354337"/>
                      <a:pt x="67496" y="322429"/>
                      <a:pt x="74163" y="290234"/>
                    </a:cubicBezTo>
                    <a:cubicBezTo>
                      <a:pt x="95118" y="196222"/>
                      <a:pt x="96261" y="102782"/>
                      <a:pt x="66734" y="10104"/>
                    </a:cubicBezTo>
                    <a:cubicBezTo>
                      <a:pt x="87975" y="-11804"/>
                      <a:pt x="97881" y="6484"/>
                      <a:pt x="108549" y="21915"/>
                    </a:cubicBezTo>
                    <a:close/>
                  </a:path>
                </a:pathLst>
              </a:custGeom>
              <a:solidFill>
                <a:srgbClr val="383839"/>
              </a:solidFill>
              <a:ln w="9525" cap="flat">
                <a:noFill/>
                <a:prstDash val="solid"/>
                <a:miter/>
              </a:ln>
            </p:spPr>
            <p:txBody>
              <a:bodyPr rtlCol="0" anchor="ctr"/>
              <a:lstStyle/>
              <a:p>
                <a:endParaRPr lang="en-IN"/>
              </a:p>
            </p:txBody>
          </p:sp>
          <p:sp>
            <p:nvSpPr>
              <p:cNvPr id="695" name="Freeform: Shape 694">
                <a:extLst>
                  <a:ext uri="{FF2B5EF4-FFF2-40B4-BE49-F238E27FC236}">
                    <a16:creationId xmlns:a16="http://schemas.microsoft.com/office/drawing/2014/main" id="{BDE7081C-133B-82C6-0A63-5CD7D4173B2D}"/>
                  </a:ext>
                </a:extLst>
              </p:cNvPr>
              <p:cNvSpPr/>
              <p:nvPr/>
            </p:nvSpPr>
            <p:spPr>
              <a:xfrm>
                <a:off x="3138688" y="3654837"/>
                <a:ext cx="314600" cy="435318"/>
              </a:xfrm>
              <a:custGeom>
                <a:avLst/>
                <a:gdLst>
                  <a:gd name="connsiteX0" fmla="*/ 249640 w 314600"/>
                  <a:gd name="connsiteY0" fmla="*/ 108871 h 435318"/>
                  <a:gd name="connsiteX1" fmla="*/ 293741 w 314600"/>
                  <a:gd name="connsiteY1" fmla="*/ 191738 h 435318"/>
                  <a:gd name="connsiteX2" fmla="*/ 314601 w 314600"/>
                  <a:gd name="connsiteY2" fmla="*/ 211550 h 435318"/>
                  <a:gd name="connsiteX3" fmla="*/ 262213 w 314600"/>
                  <a:gd name="connsiteY3" fmla="*/ 256699 h 435318"/>
                  <a:gd name="connsiteX4" fmla="*/ 189918 w 314600"/>
                  <a:gd name="connsiteY4" fmla="*/ 313468 h 435318"/>
                  <a:gd name="connsiteX5" fmla="*/ 77714 w 314600"/>
                  <a:gd name="connsiteY5" fmla="*/ 395097 h 435318"/>
                  <a:gd name="connsiteX6" fmla="*/ 45424 w 314600"/>
                  <a:gd name="connsiteY6" fmla="*/ 428530 h 435318"/>
                  <a:gd name="connsiteX7" fmla="*/ 11991 w 314600"/>
                  <a:gd name="connsiteY7" fmla="*/ 433197 h 435318"/>
                  <a:gd name="connsiteX8" fmla="*/ 13992 w 314600"/>
                  <a:gd name="connsiteY8" fmla="*/ 397955 h 435318"/>
                  <a:gd name="connsiteX9" fmla="*/ 51330 w 314600"/>
                  <a:gd name="connsiteY9" fmla="*/ 364903 h 435318"/>
                  <a:gd name="connsiteX10" fmla="*/ 130578 w 314600"/>
                  <a:gd name="connsiteY10" fmla="*/ 278606 h 435318"/>
                  <a:gd name="connsiteX11" fmla="*/ 186299 w 314600"/>
                  <a:gd name="connsiteY11" fmla="*/ 169354 h 435318"/>
                  <a:gd name="connsiteX12" fmla="*/ 86382 w 314600"/>
                  <a:gd name="connsiteY12" fmla="*/ 111633 h 435318"/>
                  <a:gd name="connsiteX13" fmla="*/ 56283 w 314600"/>
                  <a:gd name="connsiteY13" fmla="*/ 103918 h 435318"/>
                  <a:gd name="connsiteX14" fmla="*/ 129530 w 314600"/>
                  <a:gd name="connsiteY14" fmla="*/ 0 h 435318"/>
                  <a:gd name="connsiteX15" fmla="*/ 140484 w 314600"/>
                  <a:gd name="connsiteY15" fmla="*/ 7144 h 435318"/>
                  <a:gd name="connsiteX16" fmla="*/ 199729 w 314600"/>
                  <a:gd name="connsiteY16" fmla="*/ 93726 h 435318"/>
                  <a:gd name="connsiteX17" fmla="*/ 250116 w 314600"/>
                  <a:gd name="connsiteY17" fmla="*/ 96393 h 435318"/>
                  <a:gd name="connsiteX18" fmla="*/ 249450 w 314600"/>
                  <a:gd name="connsiteY18" fmla="*/ 108871 h 43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4600" h="435318">
                    <a:moveTo>
                      <a:pt x="249640" y="108871"/>
                    </a:moveTo>
                    <a:cubicBezTo>
                      <a:pt x="207063" y="168307"/>
                      <a:pt x="214493" y="182309"/>
                      <a:pt x="293741" y="191738"/>
                    </a:cubicBezTo>
                    <a:cubicBezTo>
                      <a:pt x="303552" y="195358"/>
                      <a:pt x="310410" y="202120"/>
                      <a:pt x="314601" y="211550"/>
                    </a:cubicBezTo>
                    <a:cubicBezTo>
                      <a:pt x="300313" y="230314"/>
                      <a:pt x="278501" y="240220"/>
                      <a:pt x="262213" y="256699"/>
                    </a:cubicBezTo>
                    <a:cubicBezTo>
                      <a:pt x="239544" y="277368"/>
                      <a:pt x="220113" y="302323"/>
                      <a:pt x="189918" y="313468"/>
                    </a:cubicBezTo>
                    <a:cubicBezTo>
                      <a:pt x="139245" y="322421"/>
                      <a:pt x="97431" y="342805"/>
                      <a:pt x="77714" y="395097"/>
                    </a:cubicBezTo>
                    <a:cubicBezTo>
                      <a:pt x="72189" y="409765"/>
                      <a:pt x="59712" y="420719"/>
                      <a:pt x="45424" y="428530"/>
                    </a:cubicBezTo>
                    <a:cubicBezTo>
                      <a:pt x="34851" y="433959"/>
                      <a:pt x="23993" y="437959"/>
                      <a:pt x="11991" y="433197"/>
                    </a:cubicBezTo>
                    <a:cubicBezTo>
                      <a:pt x="-7059" y="420338"/>
                      <a:pt x="-1153" y="408718"/>
                      <a:pt x="13992" y="397955"/>
                    </a:cubicBezTo>
                    <a:cubicBezTo>
                      <a:pt x="27612" y="388239"/>
                      <a:pt x="41614" y="378905"/>
                      <a:pt x="51330" y="364903"/>
                    </a:cubicBezTo>
                    <a:cubicBezTo>
                      <a:pt x="65331" y="324707"/>
                      <a:pt x="86667" y="291370"/>
                      <a:pt x="130578" y="278606"/>
                    </a:cubicBezTo>
                    <a:cubicBezTo>
                      <a:pt x="191538" y="252889"/>
                      <a:pt x="194395" y="228505"/>
                      <a:pt x="186299" y="169354"/>
                    </a:cubicBezTo>
                    <a:cubicBezTo>
                      <a:pt x="180679" y="128016"/>
                      <a:pt x="144579" y="109538"/>
                      <a:pt x="86382" y="111633"/>
                    </a:cubicBezTo>
                    <a:cubicBezTo>
                      <a:pt x="75237" y="112014"/>
                      <a:pt x="64188" y="114967"/>
                      <a:pt x="56283" y="103918"/>
                    </a:cubicBezTo>
                    <a:cubicBezTo>
                      <a:pt x="64855" y="58102"/>
                      <a:pt x="98478" y="30004"/>
                      <a:pt x="129530" y="0"/>
                    </a:cubicBezTo>
                    <a:cubicBezTo>
                      <a:pt x="134292" y="762"/>
                      <a:pt x="138007" y="3048"/>
                      <a:pt x="140484" y="7144"/>
                    </a:cubicBezTo>
                    <a:cubicBezTo>
                      <a:pt x="148961" y="43624"/>
                      <a:pt x="147437" y="86773"/>
                      <a:pt x="199729" y="93726"/>
                    </a:cubicBezTo>
                    <a:cubicBezTo>
                      <a:pt x="216493" y="95917"/>
                      <a:pt x="233733" y="88487"/>
                      <a:pt x="250116" y="96393"/>
                    </a:cubicBezTo>
                    <a:cubicBezTo>
                      <a:pt x="252783" y="100679"/>
                      <a:pt x="252402" y="104870"/>
                      <a:pt x="249450" y="108871"/>
                    </a:cubicBezTo>
                    <a:close/>
                  </a:path>
                </a:pathLst>
              </a:custGeom>
              <a:solidFill>
                <a:srgbClr val="ACB1B4"/>
              </a:solidFill>
              <a:ln w="9525"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68C9E164-E2DA-D526-5124-90B599A9D249}"/>
                  </a:ext>
                </a:extLst>
              </p:cNvPr>
              <p:cNvSpPr/>
              <p:nvPr/>
            </p:nvSpPr>
            <p:spPr>
              <a:xfrm>
                <a:off x="1552269" y="2580790"/>
                <a:ext cx="448361" cy="274422"/>
              </a:xfrm>
              <a:custGeom>
                <a:avLst/>
                <a:gdLst>
                  <a:gd name="connsiteX0" fmla="*/ 265482 w 448361"/>
                  <a:gd name="connsiteY0" fmla="*/ 2865 h 274422"/>
                  <a:gd name="connsiteX1" fmla="*/ 302724 w 448361"/>
                  <a:gd name="connsiteY1" fmla="*/ 4865 h 274422"/>
                  <a:gd name="connsiteX2" fmla="*/ 388830 w 448361"/>
                  <a:gd name="connsiteY2" fmla="*/ 27344 h 274422"/>
                  <a:gd name="connsiteX3" fmla="*/ 448362 w 448361"/>
                  <a:gd name="connsiteY3" fmla="*/ 41346 h 274422"/>
                  <a:gd name="connsiteX4" fmla="*/ 429597 w 448361"/>
                  <a:gd name="connsiteY4" fmla="*/ 60777 h 274422"/>
                  <a:gd name="connsiteX5" fmla="*/ 414738 w 448361"/>
                  <a:gd name="connsiteY5" fmla="*/ 62968 h 274422"/>
                  <a:gd name="connsiteX6" fmla="*/ 278055 w 448361"/>
                  <a:gd name="connsiteY6" fmla="*/ 85447 h 274422"/>
                  <a:gd name="connsiteX7" fmla="*/ 240145 w 448361"/>
                  <a:gd name="connsiteY7" fmla="*/ 59729 h 274422"/>
                  <a:gd name="connsiteX8" fmla="*/ 183948 w 448361"/>
                  <a:gd name="connsiteY8" fmla="*/ 49918 h 274422"/>
                  <a:gd name="connsiteX9" fmla="*/ 162707 w 448361"/>
                  <a:gd name="connsiteY9" fmla="*/ 101544 h 274422"/>
                  <a:gd name="connsiteX10" fmla="*/ 146324 w 448361"/>
                  <a:gd name="connsiteY10" fmla="*/ 263469 h 274422"/>
                  <a:gd name="connsiteX11" fmla="*/ 132132 w 448361"/>
                  <a:gd name="connsiteY11" fmla="*/ 274423 h 274422"/>
                  <a:gd name="connsiteX12" fmla="*/ 19737 w 448361"/>
                  <a:gd name="connsiteY12" fmla="*/ 251944 h 274422"/>
                  <a:gd name="connsiteX13" fmla="*/ 401 w 448361"/>
                  <a:gd name="connsiteY13" fmla="*/ 244324 h 274422"/>
                  <a:gd name="connsiteX14" fmla="*/ 34024 w 448361"/>
                  <a:gd name="connsiteY14" fmla="*/ 220225 h 274422"/>
                  <a:gd name="connsiteX15" fmla="*/ 83459 w 448361"/>
                  <a:gd name="connsiteY15" fmla="*/ 207652 h 274422"/>
                  <a:gd name="connsiteX16" fmla="*/ 106890 w 448361"/>
                  <a:gd name="connsiteY16" fmla="*/ 180125 h 274422"/>
                  <a:gd name="connsiteX17" fmla="*/ 84221 w 448361"/>
                  <a:gd name="connsiteY17" fmla="*/ 182887 h 274422"/>
                  <a:gd name="connsiteX18" fmla="*/ 89269 w 448361"/>
                  <a:gd name="connsiteY18" fmla="*/ 116593 h 274422"/>
                  <a:gd name="connsiteX19" fmla="*/ 103176 w 448361"/>
                  <a:gd name="connsiteY19" fmla="*/ 50299 h 274422"/>
                  <a:gd name="connsiteX20" fmla="*/ 265672 w 448361"/>
                  <a:gd name="connsiteY20" fmla="*/ 2865 h 27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8361" h="274422">
                    <a:moveTo>
                      <a:pt x="265482" y="2865"/>
                    </a:moveTo>
                    <a:cubicBezTo>
                      <a:pt x="277864" y="3532"/>
                      <a:pt x="290342" y="4198"/>
                      <a:pt x="302724" y="4865"/>
                    </a:cubicBezTo>
                    <a:cubicBezTo>
                      <a:pt x="324441" y="38774"/>
                      <a:pt x="357969" y="28487"/>
                      <a:pt x="388830" y="27344"/>
                    </a:cubicBezTo>
                    <a:cubicBezTo>
                      <a:pt x="410166" y="26582"/>
                      <a:pt x="433503" y="15247"/>
                      <a:pt x="448362" y="41346"/>
                    </a:cubicBezTo>
                    <a:cubicBezTo>
                      <a:pt x="448362" y="54014"/>
                      <a:pt x="439218" y="57538"/>
                      <a:pt x="429597" y="60777"/>
                    </a:cubicBezTo>
                    <a:cubicBezTo>
                      <a:pt x="424740" y="62110"/>
                      <a:pt x="419787" y="62777"/>
                      <a:pt x="414738" y="62968"/>
                    </a:cubicBezTo>
                    <a:cubicBezTo>
                      <a:pt x="367113" y="57919"/>
                      <a:pt x="322441" y="71064"/>
                      <a:pt x="278055" y="85447"/>
                    </a:cubicBezTo>
                    <a:cubicBezTo>
                      <a:pt x="260052" y="84780"/>
                      <a:pt x="250623" y="71635"/>
                      <a:pt x="240145" y="59729"/>
                    </a:cubicBezTo>
                    <a:cubicBezTo>
                      <a:pt x="224048" y="41536"/>
                      <a:pt x="204331" y="40870"/>
                      <a:pt x="183948" y="49918"/>
                    </a:cubicBezTo>
                    <a:cubicBezTo>
                      <a:pt x="161183" y="60110"/>
                      <a:pt x="157278" y="79351"/>
                      <a:pt x="162707" y="101544"/>
                    </a:cubicBezTo>
                    <a:cubicBezTo>
                      <a:pt x="176423" y="157360"/>
                      <a:pt x="141371" y="208319"/>
                      <a:pt x="146324" y="263469"/>
                    </a:cubicBezTo>
                    <a:cubicBezTo>
                      <a:pt x="146895" y="269279"/>
                      <a:pt x="138418" y="272518"/>
                      <a:pt x="132132" y="274423"/>
                    </a:cubicBezTo>
                    <a:cubicBezTo>
                      <a:pt x="94032" y="269946"/>
                      <a:pt x="59551" y="247657"/>
                      <a:pt x="19737" y="251944"/>
                    </a:cubicBezTo>
                    <a:cubicBezTo>
                      <a:pt x="12688" y="250991"/>
                      <a:pt x="6116" y="248705"/>
                      <a:pt x="401" y="244324"/>
                    </a:cubicBezTo>
                    <a:cubicBezTo>
                      <a:pt x="-3314" y="215939"/>
                      <a:pt x="19641" y="222416"/>
                      <a:pt x="34024" y="220225"/>
                    </a:cubicBezTo>
                    <a:cubicBezTo>
                      <a:pt x="51074" y="217654"/>
                      <a:pt x="69267" y="219273"/>
                      <a:pt x="83459" y="207652"/>
                    </a:cubicBezTo>
                    <a:cubicBezTo>
                      <a:pt x="92793" y="200032"/>
                      <a:pt x="106128" y="195270"/>
                      <a:pt x="106890" y="180125"/>
                    </a:cubicBezTo>
                    <a:cubicBezTo>
                      <a:pt x="99937" y="185650"/>
                      <a:pt x="92984" y="191841"/>
                      <a:pt x="84221" y="182887"/>
                    </a:cubicBezTo>
                    <a:cubicBezTo>
                      <a:pt x="90412" y="161170"/>
                      <a:pt x="95651" y="140882"/>
                      <a:pt x="89269" y="116593"/>
                    </a:cubicBezTo>
                    <a:cubicBezTo>
                      <a:pt x="83649" y="95162"/>
                      <a:pt x="80601" y="68492"/>
                      <a:pt x="103176" y="50299"/>
                    </a:cubicBezTo>
                    <a:cubicBezTo>
                      <a:pt x="153372" y="20962"/>
                      <a:pt x="203188" y="-9613"/>
                      <a:pt x="265672" y="2865"/>
                    </a:cubicBezTo>
                    <a:close/>
                  </a:path>
                </a:pathLst>
              </a:custGeom>
              <a:solidFill>
                <a:srgbClr val="C4C5C8"/>
              </a:solidFill>
              <a:ln w="9525" cap="flat">
                <a:noFill/>
                <a:prstDash val="solid"/>
                <a:miter/>
              </a:ln>
            </p:spPr>
            <p:txBody>
              <a:bodyPr rtlCol="0" anchor="ctr"/>
              <a:lstStyle/>
              <a:p>
                <a:endParaRPr lang="en-IN"/>
              </a:p>
            </p:txBody>
          </p:sp>
          <p:sp>
            <p:nvSpPr>
              <p:cNvPr id="697" name="Freeform: Shape 696">
                <a:extLst>
                  <a:ext uri="{FF2B5EF4-FFF2-40B4-BE49-F238E27FC236}">
                    <a16:creationId xmlns:a16="http://schemas.microsoft.com/office/drawing/2014/main" id="{C51DC87C-B0CB-FE9A-D83D-6E7426F10463}"/>
                  </a:ext>
                </a:extLst>
              </p:cNvPr>
              <p:cNvSpPr/>
              <p:nvPr/>
            </p:nvSpPr>
            <p:spPr>
              <a:xfrm>
                <a:off x="1321494" y="3369495"/>
                <a:ext cx="105186" cy="331971"/>
              </a:xfrm>
              <a:custGeom>
                <a:avLst/>
                <a:gdLst>
                  <a:gd name="connsiteX0" fmla="*/ 58868 w 105186"/>
                  <a:gd name="connsiteY0" fmla="*/ 324489 h 331971"/>
                  <a:gd name="connsiteX1" fmla="*/ 10100 w 105186"/>
                  <a:gd name="connsiteY1" fmla="*/ 324203 h 331971"/>
                  <a:gd name="connsiteX2" fmla="*/ 29817 w 105186"/>
                  <a:gd name="connsiteY2" fmla="*/ 261243 h 331971"/>
                  <a:gd name="connsiteX3" fmla="*/ 27341 w 105186"/>
                  <a:gd name="connsiteY3" fmla="*/ 195425 h 331971"/>
                  <a:gd name="connsiteX4" fmla="*/ 1337 w 105186"/>
                  <a:gd name="connsiteY4" fmla="*/ 40644 h 331971"/>
                  <a:gd name="connsiteX5" fmla="*/ 30484 w 105186"/>
                  <a:gd name="connsiteY5" fmla="*/ 11593 h 331971"/>
                  <a:gd name="connsiteX6" fmla="*/ 65441 w 105186"/>
                  <a:gd name="connsiteY6" fmla="*/ 8926 h 331971"/>
                  <a:gd name="connsiteX7" fmla="*/ 72108 w 105186"/>
                  <a:gd name="connsiteY7" fmla="*/ 100271 h 331971"/>
                  <a:gd name="connsiteX8" fmla="*/ 104303 w 105186"/>
                  <a:gd name="connsiteY8" fmla="*/ 220857 h 331971"/>
                  <a:gd name="connsiteX9" fmla="*/ 58868 w 105186"/>
                  <a:gd name="connsiteY9" fmla="*/ 324394 h 33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6" h="331971">
                    <a:moveTo>
                      <a:pt x="58868" y="324489"/>
                    </a:moveTo>
                    <a:cubicBezTo>
                      <a:pt x="42485" y="341253"/>
                      <a:pt x="26293" y="324679"/>
                      <a:pt x="10100" y="324203"/>
                    </a:cubicBezTo>
                    <a:cubicBezTo>
                      <a:pt x="7338" y="300391"/>
                      <a:pt x="3814" y="279150"/>
                      <a:pt x="29817" y="261243"/>
                    </a:cubicBezTo>
                    <a:cubicBezTo>
                      <a:pt x="56868" y="242574"/>
                      <a:pt x="36866" y="214666"/>
                      <a:pt x="27341" y="195425"/>
                    </a:cubicBezTo>
                    <a:cubicBezTo>
                      <a:pt x="2766" y="145705"/>
                      <a:pt x="-3044" y="94365"/>
                      <a:pt x="1337" y="40644"/>
                    </a:cubicBezTo>
                    <a:cubicBezTo>
                      <a:pt x="14768" y="34643"/>
                      <a:pt x="19530" y="19879"/>
                      <a:pt x="30484" y="11593"/>
                    </a:cubicBezTo>
                    <a:cubicBezTo>
                      <a:pt x="41057" y="3592"/>
                      <a:pt x="52391" y="-8505"/>
                      <a:pt x="65441" y="8926"/>
                    </a:cubicBezTo>
                    <a:cubicBezTo>
                      <a:pt x="76299" y="38739"/>
                      <a:pt x="68870" y="69886"/>
                      <a:pt x="72108" y="100271"/>
                    </a:cubicBezTo>
                    <a:cubicBezTo>
                      <a:pt x="79252" y="141419"/>
                      <a:pt x="92873" y="180852"/>
                      <a:pt x="104303" y="220857"/>
                    </a:cubicBezTo>
                    <a:cubicBezTo>
                      <a:pt x="111732" y="265244"/>
                      <a:pt x="70203" y="288199"/>
                      <a:pt x="58868" y="324394"/>
                    </a:cubicBezTo>
                    <a:close/>
                  </a:path>
                </a:pathLst>
              </a:custGeom>
              <a:solidFill>
                <a:srgbClr val="BCBDC0"/>
              </a:solidFill>
              <a:ln w="9525" cap="flat">
                <a:noFill/>
                <a:prstDash val="solid"/>
                <a:miter/>
              </a:ln>
            </p:spPr>
            <p:txBody>
              <a:bodyPr rtlCol="0" anchor="ctr"/>
              <a:lstStyle/>
              <a:p>
                <a:endParaRPr lang="en-IN"/>
              </a:p>
            </p:txBody>
          </p:sp>
          <p:sp>
            <p:nvSpPr>
              <p:cNvPr id="698" name="Freeform: Shape 697">
                <a:extLst>
                  <a:ext uri="{FF2B5EF4-FFF2-40B4-BE49-F238E27FC236}">
                    <a16:creationId xmlns:a16="http://schemas.microsoft.com/office/drawing/2014/main" id="{04B604C5-9D98-D5D3-983B-BCFA00D660CE}"/>
                  </a:ext>
                </a:extLst>
              </p:cNvPr>
              <p:cNvSpPr/>
              <p:nvPr/>
            </p:nvSpPr>
            <p:spPr>
              <a:xfrm>
                <a:off x="2657859" y="2449332"/>
                <a:ext cx="230847" cy="212619"/>
              </a:xfrm>
              <a:custGeom>
                <a:avLst/>
                <a:gdLst>
                  <a:gd name="connsiteX0" fmla="*/ 74196 w 230847"/>
                  <a:gd name="connsiteY0" fmla="*/ 10689 h 212619"/>
                  <a:gd name="connsiteX1" fmla="*/ 215643 w 230847"/>
                  <a:gd name="connsiteY1" fmla="*/ 144515 h 212619"/>
                  <a:gd name="connsiteX2" fmla="*/ 222977 w 230847"/>
                  <a:gd name="connsiteY2" fmla="*/ 205761 h 212619"/>
                  <a:gd name="connsiteX3" fmla="*/ 195545 w 230847"/>
                  <a:gd name="connsiteY3" fmla="*/ 212619 h 212619"/>
                  <a:gd name="connsiteX4" fmla="*/ 168399 w 230847"/>
                  <a:gd name="connsiteY4" fmla="*/ 205571 h 212619"/>
                  <a:gd name="connsiteX5" fmla="*/ 89436 w 230847"/>
                  <a:gd name="connsiteY5" fmla="*/ 160422 h 212619"/>
                  <a:gd name="connsiteX6" fmla="*/ 55718 w 230847"/>
                  <a:gd name="connsiteY6" fmla="*/ 131657 h 212619"/>
                  <a:gd name="connsiteX7" fmla="*/ 21999 w 230847"/>
                  <a:gd name="connsiteY7" fmla="*/ 86318 h 212619"/>
                  <a:gd name="connsiteX8" fmla="*/ 1806 w 230847"/>
                  <a:gd name="connsiteY8" fmla="*/ 44693 h 212619"/>
                  <a:gd name="connsiteX9" fmla="*/ 2092 w 230847"/>
                  <a:gd name="connsiteY9" fmla="*/ 12404 h 212619"/>
                  <a:gd name="connsiteX10" fmla="*/ 57051 w 230847"/>
                  <a:gd name="connsiteY10" fmla="*/ 12404 h 212619"/>
                  <a:gd name="connsiteX11" fmla="*/ 74196 w 230847"/>
                  <a:gd name="connsiteY11" fmla="*/ 10880 h 21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847" h="212619">
                    <a:moveTo>
                      <a:pt x="74196" y="10689"/>
                    </a:moveTo>
                    <a:cubicBezTo>
                      <a:pt x="119059" y="57647"/>
                      <a:pt x="160493" y="108320"/>
                      <a:pt x="215643" y="144515"/>
                    </a:cubicBezTo>
                    <a:cubicBezTo>
                      <a:pt x="238122" y="162518"/>
                      <a:pt x="231264" y="184044"/>
                      <a:pt x="222977" y="205761"/>
                    </a:cubicBezTo>
                    <a:cubicBezTo>
                      <a:pt x="214595" y="211095"/>
                      <a:pt x="205260" y="212524"/>
                      <a:pt x="195545" y="212619"/>
                    </a:cubicBezTo>
                    <a:cubicBezTo>
                      <a:pt x="185925" y="212429"/>
                      <a:pt x="176685" y="210809"/>
                      <a:pt x="168399" y="205571"/>
                    </a:cubicBezTo>
                    <a:cubicBezTo>
                      <a:pt x="154778" y="168614"/>
                      <a:pt x="132585" y="146230"/>
                      <a:pt x="89436" y="160422"/>
                    </a:cubicBezTo>
                    <a:cubicBezTo>
                      <a:pt x="70101" y="160232"/>
                      <a:pt x="59242" y="150230"/>
                      <a:pt x="55718" y="131657"/>
                    </a:cubicBezTo>
                    <a:cubicBezTo>
                      <a:pt x="54765" y="108892"/>
                      <a:pt x="60385" y="81365"/>
                      <a:pt x="21999" y="86318"/>
                    </a:cubicBezTo>
                    <a:cubicBezTo>
                      <a:pt x="-3813" y="81650"/>
                      <a:pt x="378" y="62505"/>
                      <a:pt x="1806" y="44693"/>
                    </a:cubicBezTo>
                    <a:cubicBezTo>
                      <a:pt x="1044" y="33930"/>
                      <a:pt x="-2004" y="23072"/>
                      <a:pt x="2092" y="12404"/>
                    </a:cubicBezTo>
                    <a:cubicBezTo>
                      <a:pt x="20475" y="-15505"/>
                      <a:pt x="38763" y="12404"/>
                      <a:pt x="57051" y="12404"/>
                    </a:cubicBezTo>
                    <a:cubicBezTo>
                      <a:pt x="62766" y="11642"/>
                      <a:pt x="68481" y="11451"/>
                      <a:pt x="74196" y="10880"/>
                    </a:cubicBezTo>
                    <a:close/>
                  </a:path>
                </a:pathLst>
              </a:custGeom>
              <a:solidFill>
                <a:srgbClr val="B4B7BA"/>
              </a:solidFill>
              <a:ln w="9525" cap="flat">
                <a:noFill/>
                <a:prstDash val="solid"/>
                <a:miter/>
              </a:ln>
            </p:spPr>
            <p:txBody>
              <a:bodyPr rtlCol="0" anchor="ctr"/>
              <a:lstStyle/>
              <a:p>
                <a:endParaRPr lang="en-IN"/>
              </a:p>
            </p:txBody>
          </p:sp>
          <p:sp>
            <p:nvSpPr>
              <p:cNvPr id="699" name="Freeform: Shape 698">
                <a:extLst>
                  <a:ext uri="{FF2B5EF4-FFF2-40B4-BE49-F238E27FC236}">
                    <a16:creationId xmlns:a16="http://schemas.microsoft.com/office/drawing/2014/main" id="{A89D7329-7CA8-5978-AE52-80CF355C85FF}"/>
                  </a:ext>
                </a:extLst>
              </p:cNvPr>
              <p:cNvSpPr/>
              <p:nvPr/>
            </p:nvSpPr>
            <p:spPr>
              <a:xfrm>
                <a:off x="1849352" y="2439978"/>
                <a:ext cx="380019" cy="188634"/>
              </a:xfrm>
              <a:custGeom>
                <a:avLst/>
                <a:gdLst>
                  <a:gd name="connsiteX0" fmla="*/ 149088 w 380019"/>
                  <a:gd name="connsiteY0" fmla="*/ 182253 h 188634"/>
                  <a:gd name="connsiteX1" fmla="*/ 32978 w 380019"/>
                  <a:gd name="connsiteY1" fmla="*/ 182539 h 188634"/>
                  <a:gd name="connsiteX2" fmla="*/ 5736 w 380019"/>
                  <a:gd name="connsiteY2" fmla="*/ 145677 h 188634"/>
                  <a:gd name="connsiteX3" fmla="*/ 54219 w 380019"/>
                  <a:gd name="connsiteY3" fmla="*/ 134819 h 188634"/>
                  <a:gd name="connsiteX4" fmla="*/ 111369 w 380019"/>
                  <a:gd name="connsiteY4" fmla="*/ 134438 h 188634"/>
                  <a:gd name="connsiteX5" fmla="*/ 230431 w 380019"/>
                  <a:gd name="connsiteY5" fmla="*/ 108053 h 188634"/>
                  <a:gd name="connsiteX6" fmla="*/ 289867 w 380019"/>
                  <a:gd name="connsiteY6" fmla="*/ 81955 h 188634"/>
                  <a:gd name="connsiteX7" fmla="*/ 331206 w 380019"/>
                  <a:gd name="connsiteY7" fmla="*/ 18804 h 188634"/>
                  <a:gd name="connsiteX8" fmla="*/ 376354 w 380019"/>
                  <a:gd name="connsiteY8" fmla="*/ 897 h 188634"/>
                  <a:gd name="connsiteX9" fmla="*/ 379974 w 380019"/>
                  <a:gd name="connsiteY9" fmla="*/ 5945 h 188634"/>
                  <a:gd name="connsiteX10" fmla="*/ 361781 w 380019"/>
                  <a:gd name="connsiteY10" fmla="*/ 64334 h 188634"/>
                  <a:gd name="connsiteX11" fmla="*/ 317299 w 380019"/>
                  <a:gd name="connsiteY11" fmla="*/ 109387 h 188634"/>
                  <a:gd name="connsiteX12" fmla="*/ 294820 w 380019"/>
                  <a:gd name="connsiteY12" fmla="*/ 121769 h 188634"/>
                  <a:gd name="connsiteX13" fmla="*/ 234051 w 380019"/>
                  <a:gd name="connsiteY13" fmla="*/ 178538 h 188634"/>
                  <a:gd name="connsiteX14" fmla="*/ 190236 w 380019"/>
                  <a:gd name="connsiteY14" fmla="*/ 188635 h 188634"/>
                  <a:gd name="connsiteX15" fmla="*/ 149088 w 380019"/>
                  <a:gd name="connsiteY15" fmla="*/ 182253 h 18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0019" h="188634">
                    <a:moveTo>
                      <a:pt x="149088" y="182253"/>
                    </a:moveTo>
                    <a:cubicBezTo>
                      <a:pt x="110416" y="165870"/>
                      <a:pt x="71935" y="188540"/>
                      <a:pt x="32978" y="182539"/>
                    </a:cubicBezTo>
                    <a:cubicBezTo>
                      <a:pt x="9356" y="178919"/>
                      <a:pt x="-10075" y="176348"/>
                      <a:pt x="5736" y="145677"/>
                    </a:cubicBezTo>
                    <a:cubicBezTo>
                      <a:pt x="18690" y="127865"/>
                      <a:pt x="37455" y="135676"/>
                      <a:pt x="54219" y="134819"/>
                    </a:cubicBezTo>
                    <a:cubicBezTo>
                      <a:pt x="73269" y="142153"/>
                      <a:pt x="92319" y="142629"/>
                      <a:pt x="111369" y="134438"/>
                    </a:cubicBezTo>
                    <a:cubicBezTo>
                      <a:pt x="157184" y="152916"/>
                      <a:pt x="194236" y="136247"/>
                      <a:pt x="230431" y="108053"/>
                    </a:cubicBezTo>
                    <a:cubicBezTo>
                      <a:pt x="247195" y="95004"/>
                      <a:pt x="266626" y="82907"/>
                      <a:pt x="289867" y="81955"/>
                    </a:cubicBezTo>
                    <a:cubicBezTo>
                      <a:pt x="330063" y="80240"/>
                      <a:pt x="311298" y="38235"/>
                      <a:pt x="331206" y="18804"/>
                    </a:cubicBezTo>
                    <a:cubicBezTo>
                      <a:pt x="347303" y="3088"/>
                      <a:pt x="357304" y="-2341"/>
                      <a:pt x="376354" y="897"/>
                    </a:cubicBezTo>
                    <a:cubicBezTo>
                      <a:pt x="377592" y="2612"/>
                      <a:pt x="378735" y="4326"/>
                      <a:pt x="379974" y="5945"/>
                    </a:cubicBezTo>
                    <a:cubicBezTo>
                      <a:pt x="381021" y="27567"/>
                      <a:pt x="363686" y="43569"/>
                      <a:pt x="361781" y="64334"/>
                    </a:cubicBezTo>
                    <a:cubicBezTo>
                      <a:pt x="350732" y="83098"/>
                      <a:pt x="331587" y="93861"/>
                      <a:pt x="317299" y="109387"/>
                    </a:cubicBezTo>
                    <a:cubicBezTo>
                      <a:pt x="310632" y="115102"/>
                      <a:pt x="303107" y="119102"/>
                      <a:pt x="294820" y="121769"/>
                    </a:cubicBezTo>
                    <a:cubicBezTo>
                      <a:pt x="266055" y="131580"/>
                      <a:pt x="260149" y="165775"/>
                      <a:pt x="234051" y="178538"/>
                    </a:cubicBezTo>
                    <a:cubicBezTo>
                      <a:pt x="219954" y="184063"/>
                      <a:pt x="205190" y="186825"/>
                      <a:pt x="190236" y="188635"/>
                    </a:cubicBezTo>
                    <a:cubicBezTo>
                      <a:pt x="176710" y="185682"/>
                      <a:pt x="161470" y="192731"/>
                      <a:pt x="149088" y="182253"/>
                    </a:cubicBezTo>
                    <a:close/>
                  </a:path>
                </a:pathLst>
              </a:custGeom>
              <a:solidFill>
                <a:srgbClr val="DDDEE0"/>
              </a:solidFill>
              <a:ln w="9525" cap="flat">
                <a:noFill/>
                <a:prstDash val="solid"/>
                <a:miter/>
              </a:ln>
            </p:spPr>
            <p:txBody>
              <a:bodyPr rtlCol="0" anchor="ctr"/>
              <a:lstStyle/>
              <a:p>
                <a:endParaRPr lang="en-IN"/>
              </a:p>
            </p:txBody>
          </p:sp>
          <p:sp>
            <p:nvSpPr>
              <p:cNvPr id="700" name="Freeform: Shape 699">
                <a:extLst>
                  <a:ext uri="{FF2B5EF4-FFF2-40B4-BE49-F238E27FC236}">
                    <a16:creationId xmlns:a16="http://schemas.microsoft.com/office/drawing/2014/main" id="{C27F41CA-B952-8F95-DEA1-427096D4D235}"/>
                  </a:ext>
                </a:extLst>
              </p:cNvPr>
              <p:cNvSpPr/>
              <p:nvPr/>
            </p:nvSpPr>
            <p:spPr>
              <a:xfrm>
                <a:off x="1319069" y="2753759"/>
                <a:ext cx="350630" cy="257960"/>
              </a:xfrm>
              <a:custGeom>
                <a:avLst/>
                <a:gdLst>
                  <a:gd name="connsiteX0" fmla="*/ 317326 w 350630"/>
                  <a:gd name="connsiteY0" fmla="*/ 10014 h 257960"/>
                  <a:gd name="connsiteX1" fmla="*/ 347425 w 350630"/>
                  <a:gd name="connsiteY1" fmla="*/ 5442 h 257960"/>
                  <a:gd name="connsiteX2" fmla="*/ 337995 w 350630"/>
                  <a:gd name="connsiteY2" fmla="*/ 33255 h 257960"/>
                  <a:gd name="connsiteX3" fmla="*/ 285322 w 350630"/>
                  <a:gd name="connsiteY3" fmla="*/ 58782 h 257960"/>
                  <a:gd name="connsiteX4" fmla="*/ 231315 w 350630"/>
                  <a:gd name="connsiteY4" fmla="*/ 67259 h 257960"/>
                  <a:gd name="connsiteX5" fmla="*/ 122444 w 350630"/>
                  <a:gd name="connsiteY5" fmla="*/ 184131 h 257960"/>
                  <a:gd name="connsiteX6" fmla="*/ 3858 w 350630"/>
                  <a:gd name="connsiteY6" fmla="*/ 257664 h 257960"/>
                  <a:gd name="connsiteX7" fmla="*/ 52150 w 350630"/>
                  <a:gd name="connsiteY7" fmla="*/ 188703 h 257960"/>
                  <a:gd name="connsiteX8" fmla="*/ 90059 w 350630"/>
                  <a:gd name="connsiteY8" fmla="*/ 143650 h 257960"/>
                  <a:gd name="connsiteX9" fmla="*/ 106252 w 350630"/>
                  <a:gd name="connsiteY9" fmla="*/ 106026 h 257960"/>
                  <a:gd name="connsiteX10" fmla="*/ 253223 w 350630"/>
                  <a:gd name="connsiteY10" fmla="*/ 11729 h 257960"/>
                  <a:gd name="connsiteX11" fmla="*/ 317612 w 350630"/>
                  <a:gd name="connsiteY11" fmla="*/ 10681 h 257960"/>
                  <a:gd name="connsiteX12" fmla="*/ 317231 w 350630"/>
                  <a:gd name="connsiteY12" fmla="*/ 9919 h 25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630" h="257960">
                    <a:moveTo>
                      <a:pt x="317326" y="10014"/>
                    </a:moveTo>
                    <a:cubicBezTo>
                      <a:pt x="328851" y="17539"/>
                      <a:pt x="335328" y="-11608"/>
                      <a:pt x="347425" y="5442"/>
                    </a:cubicBezTo>
                    <a:cubicBezTo>
                      <a:pt x="356188" y="17729"/>
                      <a:pt x="344948" y="25064"/>
                      <a:pt x="337995" y="33255"/>
                    </a:cubicBezTo>
                    <a:cubicBezTo>
                      <a:pt x="324089" y="49543"/>
                      <a:pt x="308468" y="59639"/>
                      <a:pt x="285322" y="58782"/>
                    </a:cubicBezTo>
                    <a:cubicBezTo>
                      <a:pt x="267320" y="58115"/>
                      <a:pt x="247222" y="51924"/>
                      <a:pt x="231315" y="67259"/>
                    </a:cubicBezTo>
                    <a:cubicBezTo>
                      <a:pt x="179023" y="91548"/>
                      <a:pt x="150543" y="135744"/>
                      <a:pt x="122444" y="184131"/>
                    </a:cubicBezTo>
                    <a:cubicBezTo>
                      <a:pt x="97965" y="226327"/>
                      <a:pt x="61008" y="261569"/>
                      <a:pt x="3858" y="257664"/>
                    </a:cubicBezTo>
                    <a:cubicBezTo>
                      <a:pt x="-11953" y="212706"/>
                      <a:pt x="24146" y="199181"/>
                      <a:pt x="52150" y="188703"/>
                    </a:cubicBezTo>
                    <a:cubicBezTo>
                      <a:pt x="76534" y="179559"/>
                      <a:pt x="95870" y="175654"/>
                      <a:pt x="90059" y="143650"/>
                    </a:cubicBezTo>
                    <a:cubicBezTo>
                      <a:pt x="87392" y="128886"/>
                      <a:pt x="95393" y="112598"/>
                      <a:pt x="106252" y="106026"/>
                    </a:cubicBezTo>
                    <a:cubicBezTo>
                      <a:pt x="156258" y="76022"/>
                      <a:pt x="195787" y="29826"/>
                      <a:pt x="253223" y="11729"/>
                    </a:cubicBezTo>
                    <a:cubicBezTo>
                      <a:pt x="274749" y="17158"/>
                      <a:pt x="296276" y="19158"/>
                      <a:pt x="317612" y="10681"/>
                    </a:cubicBezTo>
                    <a:lnTo>
                      <a:pt x="317231" y="9919"/>
                    </a:lnTo>
                    <a:close/>
                  </a:path>
                </a:pathLst>
              </a:custGeom>
              <a:solidFill>
                <a:srgbClr val="E1E3E4"/>
              </a:solidFill>
              <a:ln w="9525" cap="flat">
                <a:noFill/>
                <a:prstDash val="solid"/>
                <a:miter/>
              </a:ln>
            </p:spPr>
            <p:txBody>
              <a:bodyPr rtlCol="0" anchor="ctr"/>
              <a:lstStyle/>
              <a:p>
                <a:endParaRPr lang="en-IN"/>
              </a:p>
            </p:txBody>
          </p:sp>
          <p:sp>
            <p:nvSpPr>
              <p:cNvPr id="701" name="Freeform: Shape 700">
                <a:extLst>
                  <a:ext uri="{FF2B5EF4-FFF2-40B4-BE49-F238E27FC236}">
                    <a16:creationId xmlns:a16="http://schemas.microsoft.com/office/drawing/2014/main" id="{9AB076FC-592B-85F7-D7E2-54DC47A89C93}"/>
                  </a:ext>
                </a:extLst>
              </p:cNvPr>
              <p:cNvSpPr/>
              <p:nvPr/>
            </p:nvSpPr>
            <p:spPr>
              <a:xfrm>
                <a:off x="2873501" y="2569737"/>
                <a:ext cx="333184" cy="101929"/>
              </a:xfrm>
              <a:custGeom>
                <a:avLst/>
                <a:gdLst>
                  <a:gd name="connsiteX0" fmla="*/ 10001 w 333184"/>
                  <a:gd name="connsiteY0" fmla="*/ 79069 h 101929"/>
                  <a:gd name="connsiteX1" fmla="*/ 0 w 333184"/>
                  <a:gd name="connsiteY1" fmla="*/ 24205 h 101929"/>
                  <a:gd name="connsiteX2" fmla="*/ 40005 w 333184"/>
                  <a:gd name="connsiteY2" fmla="*/ 24967 h 101929"/>
                  <a:gd name="connsiteX3" fmla="*/ 83058 w 333184"/>
                  <a:gd name="connsiteY3" fmla="*/ 25634 h 101929"/>
                  <a:gd name="connsiteX4" fmla="*/ 227267 w 333184"/>
                  <a:gd name="connsiteY4" fmla="*/ 18205 h 101929"/>
                  <a:gd name="connsiteX5" fmla="*/ 265748 w 333184"/>
                  <a:gd name="connsiteY5" fmla="*/ 6870 h 101929"/>
                  <a:gd name="connsiteX6" fmla="*/ 292703 w 333184"/>
                  <a:gd name="connsiteY6" fmla="*/ 2488 h 101929"/>
                  <a:gd name="connsiteX7" fmla="*/ 333185 w 333184"/>
                  <a:gd name="connsiteY7" fmla="*/ 32302 h 101929"/>
                  <a:gd name="connsiteX8" fmla="*/ 306134 w 333184"/>
                  <a:gd name="connsiteY8" fmla="*/ 70497 h 101929"/>
                  <a:gd name="connsiteX9" fmla="*/ 223076 w 333184"/>
                  <a:gd name="connsiteY9" fmla="*/ 80022 h 101929"/>
                  <a:gd name="connsiteX10" fmla="*/ 210026 w 333184"/>
                  <a:gd name="connsiteY10" fmla="*/ 83927 h 101929"/>
                  <a:gd name="connsiteX11" fmla="*/ 114586 w 333184"/>
                  <a:gd name="connsiteY11" fmla="*/ 101929 h 101929"/>
                  <a:gd name="connsiteX12" fmla="*/ 10097 w 333184"/>
                  <a:gd name="connsiteY12" fmla="*/ 78974 h 10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184" h="101929">
                    <a:moveTo>
                      <a:pt x="10001" y="79069"/>
                    </a:moveTo>
                    <a:cubicBezTo>
                      <a:pt x="-7906" y="63448"/>
                      <a:pt x="10763" y="41160"/>
                      <a:pt x="0" y="24205"/>
                    </a:cubicBezTo>
                    <a:cubicBezTo>
                      <a:pt x="13335" y="24491"/>
                      <a:pt x="26670" y="24777"/>
                      <a:pt x="40005" y="24967"/>
                    </a:cubicBezTo>
                    <a:cubicBezTo>
                      <a:pt x="54293" y="31349"/>
                      <a:pt x="68675" y="30206"/>
                      <a:pt x="83058" y="25634"/>
                    </a:cubicBezTo>
                    <a:cubicBezTo>
                      <a:pt x="132588" y="53542"/>
                      <a:pt x="181451" y="81355"/>
                      <a:pt x="227267" y="18205"/>
                    </a:cubicBezTo>
                    <a:cubicBezTo>
                      <a:pt x="234506" y="8203"/>
                      <a:pt x="255175" y="19538"/>
                      <a:pt x="265748" y="6870"/>
                    </a:cubicBezTo>
                    <a:cubicBezTo>
                      <a:pt x="273272" y="-3798"/>
                      <a:pt x="283178" y="679"/>
                      <a:pt x="292703" y="2488"/>
                    </a:cubicBezTo>
                    <a:cubicBezTo>
                      <a:pt x="301181" y="19157"/>
                      <a:pt x="328041" y="11061"/>
                      <a:pt x="333185" y="32302"/>
                    </a:cubicBezTo>
                    <a:cubicBezTo>
                      <a:pt x="326041" y="46399"/>
                      <a:pt x="327946" y="66877"/>
                      <a:pt x="306134" y="70497"/>
                    </a:cubicBezTo>
                    <a:cubicBezTo>
                      <a:pt x="277559" y="65544"/>
                      <a:pt x="249460" y="64972"/>
                      <a:pt x="223076" y="80022"/>
                    </a:cubicBezTo>
                    <a:cubicBezTo>
                      <a:pt x="218789" y="81641"/>
                      <a:pt x="214408" y="82879"/>
                      <a:pt x="210026" y="83927"/>
                    </a:cubicBezTo>
                    <a:cubicBezTo>
                      <a:pt x="180118" y="99834"/>
                      <a:pt x="147066" y="99358"/>
                      <a:pt x="114586" y="101929"/>
                    </a:cubicBezTo>
                    <a:cubicBezTo>
                      <a:pt x="80201" y="92214"/>
                      <a:pt x="41243" y="102882"/>
                      <a:pt x="10097" y="78974"/>
                    </a:cubicBezTo>
                    <a:close/>
                  </a:path>
                </a:pathLst>
              </a:custGeom>
              <a:solidFill>
                <a:srgbClr val="D3D5D8"/>
              </a:solidFill>
              <a:ln w="9525"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04D601C8-4142-9D8C-E1A3-DDB0C602D5A1}"/>
                  </a:ext>
                </a:extLst>
              </p:cNvPr>
              <p:cNvSpPr/>
              <p:nvPr/>
            </p:nvSpPr>
            <p:spPr>
              <a:xfrm>
                <a:off x="3328472" y="3021805"/>
                <a:ext cx="192919" cy="561498"/>
              </a:xfrm>
              <a:custGeom>
                <a:avLst/>
                <a:gdLst>
                  <a:gd name="connsiteX0" fmla="*/ 95670 w 192919"/>
                  <a:gd name="connsiteY0" fmla="*/ 265176 h 561498"/>
                  <a:gd name="connsiteX1" fmla="*/ 107671 w 192919"/>
                  <a:gd name="connsiteY1" fmla="*/ 561499 h 561498"/>
                  <a:gd name="connsiteX2" fmla="*/ 91955 w 192919"/>
                  <a:gd name="connsiteY2" fmla="*/ 548068 h 561498"/>
                  <a:gd name="connsiteX3" fmla="*/ 98432 w 192919"/>
                  <a:gd name="connsiteY3" fmla="*/ 492633 h 561498"/>
                  <a:gd name="connsiteX4" fmla="*/ 103480 w 192919"/>
                  <a:gd name="connsiteY4" fmla="*/ 445484 h 561498"/>
                  <a:gd name="connsiteX5" fmla="*/ 20708 w 192919"/>
                  <a:gd name="connsiteY5" fmla="*/ 260033 h 561498"/>
                  <a:gd name="connsiteX6" fmla="*/ 33090 w 192919"/>
                  <a:gd name="connsiteY6" fmla="*/ 211265 h 561498"/>
                  <a:gd name="connsiteX7" fmla="*/ 148057 w 192919"/>
                  <a:gd name="connsiteY7" fmla="*/ 54864 h 561498"/>
                  <a:gd name="connsiteX8" fmla="*/ 171774 w 192919"/>
                  <a:gd name="connsiteY8" fmla="*/ 0 h 561498"/>
                  <a:gd name="connsiteX9" fmla="*/ 192920 w 192919"/>
                  <a:gd name="connsiteY9" fmla="*/ 25813 h 561498"/>
                  <a:gd name="connsiteX10" fmla="*/ 185205 w 192919"/>
                  <a:gd name="connsiteY10" fmla="*/ 95821 h 561498"/>
                  <a:gd name="connsiteX11" fmla="*/ 144343 w 192919"/>
                  <a:gd name="connsiteY11" fmla="*/ 191929 h 561498"/>
                  <a:gd name="connsiteX12" fmla="*/ 95670 w 192919"/>
                  <a:gd name="connsiteY12" fmla="*/ 265176 h 56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919" h="561498">
                    <a:moveTo>
                      <a:pt x="95670" y="265176"/>
                    </a:moveTo>
                    <a:cubicBezTo>
                      <a:pt x="147676" y="362045"/>
                      <a:pt x="132912" y="461582"/>
                      <a:pt x="107671" y="561499"/>
                    </a:cubicBezTo>
                    <a:cubicBezTo>
                      <a:pt x="100147" y="559689"/>
                      <a:pt x="95098" y="555022"/>
                      <a:pt x="91955" y="548068"/>
                    </a:cubicBezTo>
                    <a:cubicBezTo>
                      <a:pt x="87573" y="528828"/>
                      <a:pt x="95289" y="511016"/>
                      <a:pt x="98432" y="492633"/>
                    </a:cubicBezTo>
                    <a:cubicBezTo>
                      <a:pt x="103671" y="477298"/>
                      <a:pt x="103956" y="461486"/>
                      <a:pt x="103480" y="445484"/>
                    </a:cubicBezTo>
                    <a:cubicBezTo>
                      <a:pt x="97098" y="374237"/>
                      <a:pt x="75762" y="310134"/>
                      <a:pt x="20708" y="260033"/>
                    </a:cubicBezTo>
                    <a:cubicBezTo>
                      <a:pt x="-9772" y="232219"/>
                      <a:pt x="-7391" y="226123"/>
                      <a:pt x="33090" y="211265"/>
                    </a:cubicBezTo>
                    <a:cubicBezTo>
                      <a:pt x="120149" y="179165"/>
                      <a:pt x="148819" y="140303"/>
                      <a:pt x="148057" y="54864"/>
                    </a:cubicBezTo>
                    <a:cubicBezTo>
                      <a:pt x="156153" y="36671"/>
                      <a:pt x="141104" y="8382"/>
                      <a:pt x="171774" y="0"/>
                    </a:cubicBezTo>
                    <a:cubicBezTo>
                      <a:pt x="178823" y="8573"/>
                      <a:pt x="185872" y="17240"/>
                      <a:pt x="192920" y="25813"/>
                    </a:cubicBezTo>
                    <a:cubicBezTo>
                      <a:pt x="191682" y="49244"/>
                      <a:pt x="183585" y="72009"/>
                      <a:pt x="185205" y="95821"/>
                    </a:cubicBezTo>
                    <a:cubicBezTo>
                      <a:pt x="187776" y="134684"/>
                      <a:pt x="172441" y="166021"/>
                      <a:pt x="144343" y="191929"/>
                    </a:cubicBezTo>
                    <a:cubicBezTo>
                      <a:pt x="122149" y="212408"/>
                      <a:pt x="102432" y="234410"/>
                      <a:pt x="95670" y="265176"/>
                    </a:cubicBezTo>
                    <a:close/>
                  </a:path>
                </a:pathLst>
              </a:custGeom>
              <a:solidFill>
                <a:srgbClr val="A0A6AC"/>
              </a:solidFill>
              <a:ln w="9525" cap="flat">
                <a:noFill/>
                <a:prstDash val="solid"/>
                <a:miter/>
              </a:ln>
            </p:spPr>
            <p:txBody>
              <a:bodyPr rtlCol="0" anchor="ctr"/>
              <a:lstStyle/>
              <a:p>
                <a:endParaRPr lang="en-IN"/>
              </a:p>
            </p:txBody>
          </p:sp>
          <p:sp>
            <p:nvSpPr>
              <p:cNvPr id="703" name="Freeform: Shape 702">
                <a:extLst>
                  <a:ext uri="{FF2B5EF4-FFF2-40B4-BE49-F238E27FC236}">
                    <a16:creationId xmlns:a16="http://schemas.microsoft.com/office/drawing/2014/main" id="{CC01D0B7-1E0B-3479-7480-2F8C3E9A0B67}"/>
                  </a:ext>
                </a:extLst>
              </p:cNvPr>
              <p:cNvSpPr/>
              <p:nvPr/>
            </p:nvSpPr>
            <p:spPr>
              <a:xfrm>
                <a:off x="3138678" y="3866387"/>
                <a:ext cx="317048" cy="515602"/>
              </a:xfrm>
              <a:custGeom>
                <a:avLst/>
                <a:gdLst>
                  <a:gd name="connsiteX0" fmla="*/ 258413 w 317048"/>
                  <a:gd name="connsiteY0" fmla="*/ 33052 h 515602"/>
                  <a:gd name="connsiteX1" fmla="*/ 314611 w 317048"/>
                  <a:gd name="connsiteY1" fmla="*/ 0 h 515602"/>
                  <a:gd name="connsiteX2" fmla="*/ 316801 w 317048"/>
                  <a:gd name="connsiteY2" fmla="*/ 7144 h 515602"/>
                  <a:gd name="connsiteX3" fmla="*/ 279749 w 317048"/>
                  <a:gd name="connsiteY3" fmla="*/ 163544 h 515602"/>
                  <a:gd name="connsiteX4" fmla="*/ 268414 w 317048"/>
                  <a:gd name="connsiteY4" fmla="*/ 218313 h 515602"/>
                  <a:gd name="connsiteX5" fmla="*/ 276606 w 317048"/>
                  <a:gd name="connsiteY5" fmla="*/ 274606 h 515602"/>
                  <a:gd name="connsiteX6" fmla="*/ 303085 w 317048"/>
                  <a:gd name="connsiteY6" fmla="*/ 315182 h 515602"/>
                  <a:gd name="connsiteX7" fmla="*/ 281273 w 317048"/>
                  <a:gd name="connsiteY7" fmla="*/ 385191 h 515602"/>
                  <a:gd name="connsiteX8" fmla="*/ 158020 w 317048"/>
                  <a:gd name="connsiteY8" fmla="*/ 509207 h 515602"/>
                  <a:gd name="connsiteX9" fmla="*/ 0 w 317048"/>
                  <a:gd name="connsiteY9" fmla="*/ 503873 h 515602"/>
                  <a:gd name="connsiteX10" fmla="*/ 30956 w 317048"/>
                  <a:gd name="connsiteY10" fmla="*/ 486728 h 515602"/>
                  <a:gd name="connsiteX11" fmla="*/ 144018 w 317048"/>
                  <a:gd name="connsiteY11" fmla="*/ 485204 h 515602"/>
                  <a:gd name="connsiteX12" fmla="*/ 250888 w 317048"/>
                  <a:gd name="connsiteY12" fmla="*/ 346234 h 515602"/>
                  <a:gd name="connsiteX13" fmla="*/ 236410 w 317048"/>
                  <a:gd name="connsiteY13" fmla="*/ 285083 h 515602"/>
                  <a:gd name="connsiteX14" fmla="*/ 217742 w 317048"/>
                  <a:gd name="connsiteY14" fmla="*/ 215646 h 515602"/>
                  <a:gd name="connsiteX15" fmla="*/ 235267 w 317048"/>
                  <a:gd name="connsiteY15" fmla="*/ 133255 h 515602"/>
                  <a:gd name="connsiteX16" fmla="*/ 258223 w 317048"/>
                  <a:gd name="connsiteY16" fmla="*/ 33147 h 51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7048" h="515602">
                    <a:moveTo>
                      <a:pt x="258413" y="33052"/>
                    </a:moveTo>
                    <a:cubicBezTo>
                      <a:pt x="276320" y="20669"/>
                      <a:pt x="290798" y="2381"/>
                      <a:pt x="314611" y="0"/>
                    </a:cubicBezTo>
                    <a:cubicBezTo>
                      <a:pt x="316801" y="2000"/>
                      <a:pt x="317468" y="4382"/>
                      <a:pt x="316801" y="7144"/>
                    </a:cubicBezTo>
                    <a:cubicBezTo>
                      <a:pt x="286607" y="55054"/>
                      <a:pt x="275654" y="107347"/>
                      <a:pt x="279749" y="163544"/>
                    </a:cubicBezTo>
                    <a:cubicBezTo>
                      <a:pt x="281083" y="182499"/>
                      <a:pt x="275082" y="200596"/>
                      <a:pt x="268414" y="218313"/>
                    </a:cubicBezTo>
                    <a:cubicBezTo>
                      <a:pt x="260794" y="238601"/>
                      <a:pt x="259937" y="257937"/>
                      <a:pt x="276606" y="274606"/>
                    </a:cubicBezTo>
                    <a:cubicBezTo>
                      <a:pt x="280702" y="291179"/>
                      <a:pt x="303276" y="295751"/>
                      <a:pt x="303085" y="315182"/>
                    </a:cubicBezTo>
                    <a:cubicBezTo>
                      <a:pt x="281845" y="334137"/>
                      <a:pt x="286226" y="361379"/>
                      <a:pt x="281273" y="385191"/>
                    </a:cubicBezTo>
                    <a:cubicBezTo>
                      <a:pt x="267271" y="452438"/>
                      <a:pt x="225361" y="499015"/>
                      <a:pt x="158020" y="509207"/>
                    </a:cubicBezTo>
                    <a:cubicBezTo>
                      <a:pt x="105727" y="517208"/>
                      <a:pt x="52197" y="519970"/>
                      <a:pt x="0" y="503873"/>
                    </a:cubicBezTo>
                    <a:cubicBezTo>
                      <a:pt x="7239" y="492633"/>
                      <a:pt x="19050" y="489585"/>
                      <a:pt x="30956" y="486728"/>
                    </a:cubicBezTo>
                    <a:cubicBezTo>
                      <a:pt x="68580" y="486728"/>
                      <a:pt x="106108" y="495586"/>
                      <a:pt x="144018" y="485204"/>
                    </a:cubicBezTo>
                    <a:cubicBezTo>
                      <a:pt x="222313" y="463867"/>
                      <a:pt x="250698" y="427958"/>
                      <a:pt x="250888" y="346234"/>
                    </a:cubicBezTo>
                    <a:cubicBezTo>
                      <a:pt x="260033" y="322612"/>
                      <a:pt x="260699" y="302419"/>
                      <a:pt x="236410" y="285083"/>
                    </a:cubicBezTo>
                    <a:cubicBezTo>
                      <a:pt x="212693" y="268224"/>
                      <a:pt x="222218" y="239459"/>
                      <a:pt x="217742" y="215646"/>
                    </a:cubicBezTo>
                    <a:cubicBezTo>
                      <a:pt x="229838" y="189452"/>
                      <a:pt x="237554" y="162496"/>
                      <a:pt x="235267" y="133255"/>
                    </a:cubicBezTo>
                    <a:cubicBezTo>
                      <a:pt x="232600" y="97536"/>
                      <a:pt x="241840" y="64484"/>
                      <a:pt x="258223" y="33147"/>
                    </a:cubicBezTo>
                    <a:close/>
                  </a:path>
                </a:pathLst>
              </a:custGeom>
              <a:solidFill>
                <a:srgbClr val="83878B"/>
              </a:solidFill>
              <a:ln w="9525"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F5C7B600-347C-9D73-A546-02D88C45DED0}"/>
                  </a:ext>
                </a:extLst>
              </p:cNvPr>
              <p:cNvSpPr/>
              <p:nvPr/>
            </p:nvSpPr>
            <p:spPr>
              <a:xfrm>
                <a:off x="1304999" y="2821018"/>
                <a:ext cx="267292" cy="299533"/>
              </a:xfrm>
              <a:custGeom>
                <a:avLst/>
                <a:gdLst>
                  <a:gd name="connsiteX0" fmla="*/ 17928 w 267292"/>
                  <a:gd name="connsiteY0" fmla="*/ 190405 h 299533"/>
                  <a:gd name="connsiteX1" fmla="*/ 142705 w 267292"/>
                  <a:gd name="connsiteY1" fmla="*/ 85058 h 299533"/>
                  <a:gd name="connsiteX2" fmla="*/ 245385 w 267292"/>
                  <a:gd name="connsiteY2" fmla="*/ 0 h 299533"/>
                  <a:gd name="connsiteX3" fmla="*/ 267292 w 267292"/>
                  <a:gd name="connsiteY3" fmla="*/ 1333 h 299533"/>
                  <a:gd name="connsiteX4" fmla="*/ 240717 w 267292"/>
                  <a:gd name="connsiteY4" fmla="*/ 23813 h 299533"/>
                  <a:gd name="connsiteX5" fmla="*/ 174995 w 267292"/>
                  <a:gd name="connsiteY5" fmla="*/ 132398 h 299533"/>
                  <a:gd name="connsiteX6" fmla="*/ 155564 w 267292"/>
                  <a:gd name="connsiteY6" fmla="*/ 168116 h 299533"/>
                  <a:gd name="connsiteX7" fmla="*/ 74887 w 267292"/>
                  <a:gd name="connsiteY7" fmla="*/ 277844 h 299533"/>
                  <a:gd name="connsiteX8" fmla="*/ 8593 w 267292"/>
                  <a:gd name="connsiteY8" fmla="*/ 275844 h 299533"/>
                  <a:gd name="connsiteX9" fmla="*/ 18023 w 267292"/>
                  <a:gd name="connsiteY9" fmla="*/ 190500 h 29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292" h="299533">
                    <a:moveTo>
                      <a:pt x="17928" y="190405"/>
                    </a:moveTo>
                    <a:cubicBezTo>
                      <a:pt x="71268" y="169259"/>
                      <a:pt x="118321" y="142208"/>
                      <a:pt x="142705" y="85058"/>
                    </a:cubicBezTo>
                    <a:cubicBezTo>
                      <a:pt x="161660" y="40672"/>
                      <a:pt x="189187" y="1905"/>
                      <a:pt x="245385" y="0"/>
                    </a:cubicBezTo>
                    <a:cubicBezTo>
                      <a:pt x="252719" y="476"/>
                      <a:pt x="259958" y="857"/>
                      <a:pt x="267292" y="1333"/>
                    </a:cubicBezTo>
                    <a:cubicBezTo>
                      <a:pt x="266244" y="18002"/>
                      <a:pt x="251576" y="18669"/>
                      <a:pt x="240717" y="23813"/>
                    </a:cubicBezTo>
                    <a:cubicBezTo>
                      <a:pt x="194997" y="45529"/>
                      <a:pt x="169661" y="79724"/>
                      <a:pt x="174995" y="132398"/>
                    </a:cubicBezTo>
                    <a:cubicBezTo>
                      <a:pt x="176614" y="148590"/>
                      <a:pt x="178043" y="162877"/>
                      <a:pt x="155564" y="168116"/>
                    </a:cubicBezTo>
                    <a:cubicBezTo>
                      <a:pt x="71268" y="187738"/>
                      <a:pt x="70506" y="189643"/>
                      <a:pt x="74887" y="277844"/>
                    </a:cubicBezTo>
                    <a:cubicBezTo>
                      <a:pt x="51456" y="318802"/>
                      <a:pt x="30215" y="292132"/>
                      <a:pt x="8593" y="275844"/>
                    </a:cubicBezTo>
                    <a:cubicBezTo>
                      <a:pt x="12213" y="247460"/>
                      <a:pt x="-18363" y="215265"/>
                      <a:pt x="18023" y="190500"/>
                    </a:cubicBezTo>
                    <a:close/>
                  </a:path>
                </a:pathLst>
              </a:custGeom>
              <a:solidFill>
                <a:srgbClr val="C3C4C7"/>
              </a:solidFill>
              <a:ln w="9525" cap="flat">
                <a:noFill/>
                <a:prstDash val="solid"/>
                <a:miter/>
              </a:ln>
            </p:spPr>
            <p:txBody>
              <a:bodyPr rtlCol="0" anchor="ctr"/>
              <a:lstStyle/>
              <a:p>
                <a:endParaRPr lang="en-IN"/>
              </a:p>
            </p:txBody>
          </p:sp>
          <p:sp>
            <p:nvSpPr>
              <p:cNvPr id="705" name="Freeform: Shape 704">
                <a:extLst>
                  <a:ext uri="{FF2B5EF4-FFF2-40B4-BE49-F238E27FC236}">
                    <a16:creationId xmlns:a16="http://schemas.microsoft.com/office/drawing/2014/main" id="{B23D2E96-CD11-4494-B8AA-5C3B07258FCF}"/>
                  </a:ext>
                </a:extLst>
              </p:cNvPr>
              <p:cNvSpPr/>
              <p:nvPr/>
            </p:nvSpPr>
            <p:spPr>
              <a:xfrm>
                <a:off x="2311527" y="2100166"/>
                <a:ext cx="257460" cy="156807"/>
              </a:xfrm>
              <a:custGeom>
                <a:avLst/>
                <a:gdLst>
                  <a:gd name="connsiteX0" fmla="*/ 0 w 257460"/>
                  <a:gd name="connsiteY0" fmla="*/ 131445 h 156807"/>
                  <a:gd name="connsiteX1" fmla="*/ 135065 w 257460"/>
                  <a:gd name="connsiteY1" fmla="*/ 191 h 156807"/>
                  <a:gd name="connsiteX2" fmla="*/ 180880 w 257460"/>
                  <a:gd name="connsiteY2" fmla="*/ 0 h 156807"/>
                  <a:gd name="connsiteX3" fmla="*/ 257461 w 257460"/>
                  <a:gd name="connsiteY3" fmla="*/ 37814 h 156807"/>
                  <a:gd name="connsiteX4" fmla="*/ 185928 w 257460"/>
                  <a:gd name="connsiteY4" fmla="*/ 68675 h 156807"/>
                  <a:gd name="connsiteX5" fmla="*/ 116967 w 257460"/>
                  <a:gd name="connsiteY5" fmla="*/ 81248 h 156807"/>
                  <a:gd name="connsiteX6" fmla="*/ 101536 w 257460"/>
                  <a:gd name="connsiteY6" fmla="*/ 92012 h 156807"/>
                  <a:gd name="connsiteX7" fmla="*/ 79058 w 257460"/>
                  <a:gd name="connsiteY7" fmla="*/ 112967 h 156807"/>
                  <a:gd name="connsiteX8" fmla="*/ 46006 w 257460"/>
                  <a:gd name="connsiteY8" fmla="*/ 150971 h 156807"/>
                  <a:gd name="connsiteX9" fmla="*/ 0 w 257460"/>
                  <a:gd name="connsiteY9" fmla="*/ 131350 h 15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460" h="156807">
                    <a:moveTo>
                      <a:pt x="0" y="131445"/>
                    </a:moveTo>
                    <a:cubicBezTo>
                      <a:pt x="35528" y="77915"/>
                      <a:pt x="83058" y="36862"/>
                      <a:pt x="135065" y="191"/>
                    </a:cubicBezTo>
                    <a:cubicBezTo>
                      <a:pt x="150400" y="7144"/>
                      <a:pt x="165640" y="7239"/>
                      <a:pt x="180880" y="0"/>
                    </a:cubicBezTo>
                    <a:cubicBezTo>
                      <a:pt x="210884" y="3620"/>
                      <a:pt x="236411" y="16193"/>
                      <a:pt x="257461" y="37814"/>
                    </a:cubicBezTo>
                    <a:cubicBezTo>
                      <a:pt x="239649" y="62103"/>
                      <a:pt x="213360" y="66770"/>
                      <a:pt x="185928" y="68675"/>
                    </a:cubicBezTo>
                    <a:cubicBezTo>
                      <a:pt x="162306" y="69437"/>
                      <a:pt x="137731" y="64865"/>
                      <a:pt x="116967" y="81248"/>
                    </a:cubicBezTo>
                    <a:cubicBezTo>
                      <a:pt x="112109" y="85249"/>
                      <a:pt x="106966" y="88773"/>
                      <a:pt x="101536" y="92012"/>
                    </a:cubicBezTo>
                    <a:cubicBezTo>
                      <a:pt x="92107" y="96869"/>
                      <a:pt x="84868" y="104204"/>
                      <a:pt x="79058" y="112967"/>
                    </a:cubicBezTo>
                    <a:cubicBezTo>
                      <a:pt x="68771" y="126397"/>
                      <a:pt x="61341" y="142589"/>
                      <a:pt x="46006" y="150971"/>
                    </a:cubicBezTo>
                    <a:cubicBezTo>
                      <a:pt x="23146" y="163544"/>
                      <a:pt x="8001" y="155258"/>
                      <a:pt x="0" y="131350"/>
                    </a:cubicBezTo>
                    <a:close/>
                  </a:path>
                </a:pathLst>
              </a:custGeom>
              <a:solidFill>
                <a:srgbClr val="D9DADD"/>
              </a:solidFill>
              <a:ln w="9525" cap="flat">
                <a:noFill/>
                <a:prstDash val="solid"/>
                <a:miter/>
              </a:ln>
            </p:spPr>
            <p:txBody>
              <a:bodyPr rtlCol="0" anchor="ctr"/>
              <a:lstStyle/>
              <a:p>
                <a:endParaRPr lang="en-IN"/>
              </a:p>
            </p:txBody>
          </p:sp>
          <p:sp>
            <p:nvSpPr>
              <p:cNvPr id="706" name="Freeform: Shape 705">
                <a:extLst>
                  <a:ext uri="{FF2B5EF4-FFF2-40B4-BE49-F238E27FC236}">
                    <a16:creationId xmlns:a16="http://schemas.microsoft.com/office/drawing/2014/main" id="{F8EC5629-0078-D124-7694-043290F81FB0}"/>
                  </a:ext>
                </a:extLst>
              </p:cNvPr>
              <p:cNvSpPr/>
              <p:nvPr/>
            </p:nvSpPr>
            <p:spPr>
              <a:xfrm>
                <a:off x="3297650" y="2821114"/>
                <a:ext cx="202691" cy="256508"/>
              </a:xfrm>
              <a:custGeom>
                <a:avLst/>
                <a:gdLst>
                  <a:gd name="connsiteX0" fmla="*/ 202692 w 202691"/>
                  <a:gd name="connsiteY0" fmla="*/ 200692 h 256508"/>
                  <a:gd name="connsiteX1" fmla="*/ 187738 w 202691"/>
                  <a:gd name="connsiteY1" fmla="*/ 256508 h 256508"/>
                  <a:gd name="connsiteX2" fmla="*/ 105251 w 202691"/>
                  <a:gd name="connsiteY2" fmla="*/ 217456 h 256508"/>
                  <a:gd name="connsiteX3" fmla="*/ 85725 w 202691"/>
                  <a:gd name="connsiteY3" fmla="*/ 173260 h 256508"/>
                  <a:gd name="connsiteX4" fmla="*/ 31528 w 202691"/>
                  <a:gd name="connsiteY4" fmla="*/ 57531 h 256508"/>
                  <a:gd name="connsiteX5" fmla="*/ 0 w 202691"/>
                  <a:gd name="connsiteY5" fmla="*/ 31052 h 256508"/>
                  <a:gd name="connsiteX6" fmla="*/ 42196 w 202691"/>
                  <a:gd name="connsiteY6" fmla="*/ 0 h 256508"/>
                  <a:gd name="connsiteX7" fmla="*/ 118300 w 202691"/>
                  <a:gd name="connsiteY7" fmla="*/ 67246 h 256508"/>
                  <a:gd name="connsiteX8" fmla="*/ 174784 w 202691"/>
                  <a:gd name="connsiteY8" fmla="*/ 161735 h 256508"/>
                  <a:gd name="connsiteX9" fmla="*/ 202692 w 202691"/>
                  <a:gd name="connsiteY9" fmla="*/ 200692 h 25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691" h="256508">
                    <a:moveTo>
                      <a:pt x="202692" y="200692"/>
                    </a:moveTo>
                    <a:cubicBezTo>
                      <a:pt x="185166" y="215932"/>
                      <a:pt x="202501" y="240506"/>
                      <a:pt x="187738" y="256508"/>
                    </a:cubicBezTo>
                    <a:cubicBezTo>
                      <a:pt x="162020" y="239935"/>
                      <a:pt x="139922" y="218789"/>
                      <a:pt x="105251" y="217456"/>
                    </a:cubicBezTo>
                    <a:cubicBezTo>
                      <a:pt x="78772" y="216408"/>
                      <a:pt x="83725" y="192119"/>
                      <a:pt x="85725" y="173260"/>
                    </a:cubicBezTo>
                    <a:cubicBezTo>
                      <a:pt x="90868" y="123920"/>
                      <a:pt x="76009" y="83725"/>
                      <a:pt x="31528" y="57531"/>
                    </a:cubicBezTo>
                    <a:cubicBezTo>
                      <a:pt x="19907" y="50102"/>
                      <a:pt x="4477" y="47054"/>
                      <a:pt x="0" y="31052"/>
                    </a:cubicBezTo>
                    <a:cubicBezTo>
                      <a:pt x="3429" y="6382"/>
                      <a:pt x="24384" y="5334"/>
                      <a:pt x="42196" y="0"/>
                    </a:cubicBezTo>
                    <a:cubicBezTo>
                      <a:pt x="75533" y="13430"/>
                      <a:pt x="89725" y="48482"/>
                      <a:pt x="118300" y="67246"/>
                    </a:cubicBezTo>
                    <a:cubicBezTo>
                      <a:pt x="117919" y="110109"/>
                      <a:pt x="128206" y="146780"/>
                      <a:pt x="174784" y="161735"/>
                    </a:cubicBezTo>
                    <a:lnTo>
                      <a:pt x="202692" y="200692"/>
                    </a:lnTo>
                    <a:close/>
                  </a:path>
                </a:pathLst>
              </a:custGeom>
              <a:solidFill>
                <a:srgbClr val="B0B4B9"/>
              </a:solidFill>
              <a:ln w="9525" cap="flat">
                <a:noFill/>
                <a:prstDash val="solid"/>
                <a:miter/>
              </a:ln>
            </p:spPr>
            <p:txBody>
              <a:bodyPr rtlCol="0" anchor="ctr"/>
              <a:lstStyle/>
              <a:p>
                <a:endParaRPr lang="en-IN"/>
              </a:p>
            </p:txBody>
          </p:sp>
          <p:sp>
            <p:nvSpPr>
              <p:cNvPr id="707" name="Freeform: Shape 706">
                <a:extLst>
                  <a:ext uri="{FF2B5EF4-FFF2-40B4-BE49-F238E27FC236}">
                    <a16:creationId xmlns:a16="http://schemas.microsoft.com/office/drawing/2014/main" id="{3CAC874C-332C-01AA-6E85-5D77F4818116}"/>
                  </a:ext>
                </a:extLst>
              </p:cNvPr>
              <p:cNvSpPr/>
              <p:nvPr/>
            </p:nvSpPr>
            <p:spPr>
              <a:xfrm>
                <a:off x="3416132" y="3047618"/>
                <a:ext cx="131350" cy="257936"/>
              </a:xfrm>
              <a:custGeom>
                <a:avLst/>
                <a:gdLst>
                  <a:gd name="connsiteX0" fmla="*/ 8010 w 131350"/>
                  <a:gd name="connsiteY0" fmla="*/ 239363 h 257936"/>
                  <a:gd name="connsiteX1" fmla="*/ 22393 w 131350"/>
                  <a:gd name="connsiteY1" fmla="*/ 183166 h 257936"/>
                  <a:gd name="connsiteX2" fmla="*/ 88211 w 131350"/>
                  <a:gd name="connsiteY2" fmla="*/ 36671 h 257936"/>
                  <a:gd name="connsiteX3" fmla="*/ 105356 w 131350"/>
                  <a:gd name="connsiteY3" fmla="*/ 0 h 257936"/>
                  <a:gd name="connsiteX4" fmla="*/ 79638 w 131350"/>
                  <a:gd name="connsiteY4" fmla="*/ 187547 h 257936"/>
                  <a:gd name="connsiteX5" fmla="*/ 46301 w 131350"/>
                  <a:gd name="connsiteY5" fmla="*/ 257937 h 257936"/>
                  <a:gd name="connsiteX6" fmla="*/ 8105 w 131350"/>
                  <a:gd name="connsiteY6" fmla="*/ 239268 h 25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50" h="257936">
                    <a:moveTo>
                      <a:pt x="8010" y="239363"/>
                    </a:moveTo>
                    <a:cubicBezTo>
                      <a:pt x="-10278" y="214884"/>
                      <a:pt x="6296" y="196025"/>
                      <a:pt x="22393" y="183166"/>
                    </a:cubicBezTo>
                    <a:cubicBezTo>
                      <a:pt x="70208" y="145066"/>
                      <a:pt x="93354" y="98012"/>
                      <a:pt x="88211" y="36671"/>
                    </a:cubicBezTo>
                    <a:cubicBezTo>
                      <a:pt x="86972" y="22479"/>
                      <a:pt x="92878" y="9144"/>
                      <a:pt x="105356" y="0"/>
                    </a:cubicBezTo>
                    <a:cubicBezTo>
                      <a:pt x="160982" y="71152"/>
                      <a:pt x="115357" y="129731"/>
                      <a:pt x="79638" y="187547"/>
                    </a:cubicBezTo>
                    <a:cubicBezTo>
                      <a:pt x="65636" y="210217"/>
                      <a:pt x="47825" y="229838"/>
                      <a:pt x="46301" y="257937"/>
                    </a:cubicBezTo>
                    <a:cubicBezTo>
                      <a:pt x="33537" y="251746"/>
                      <a:pt x="20774" y="245459"/>
                      <a:pt x="8105" y="239268"/>
                    </a:cubicBezTo>
                    <a:close/>
                  </a:path>
                </a:pathLst>
              </a:custGeom>
              <a:solidFill>
                <a:srgbClr val="313132"/>
              </a:solidFill>
              <a:ln w="9525"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041E0FBA-B278-EFCF-5052-EB06EBC8A058}"/>
                  </a:ext>
                </a:extLst>
              </p:cNvPr>
              <p:cNvSpPr/>
              <p:nvPr/>
            </p:nvSpPr>
            <p:spPr>
              <a:xfrm>
                <a:off x="1415105" y="4333017"/>
                <a:ext cx="259678" cy="94106"/>
              </a:xfrm>
              <a:custGeom>
                <a:avLst/>
                <a:gdLst>
                  <a:gd name="connsiteX0" fmla="*/ 249103 w 259678"/>
                  <a:gd name="connsiteY0" fmla="*/ 94107 h 94106"/>
                  <a:gd name="connsiteX1" fmla="*/ 2881 w 259678"/>
                  <a:gd name="connsiteY1" fmla="*/ 26860 h 94106"/>
                  <a:gd name="connsiteX2" fmla="*/ 26789 w 259678"/>
                  <a:gd name="connsiteY2" fmla="*/ 0 h 94106"/>
                  <a:gd name="connsiteX3" fmla="*/ 93178 w 259678"/>
                  <a:gd name="connsiteY3" fmla="*/ 18479 h 94106"/>
                  <a:gd name="connsiteX4" fmla="*/ 215479 w 259678"/>
                  <a:gd name="connsiteY4" fmla="*/ 25051 h 94106"/>
                  <a:gd name="connsiteX5" fmla="*/ 230338 w 259678"/>
                  <a:gd name="connsiteY5" fmla="*/ 29813 h 94106"/>
                  <a:gd name="connsiteX6" fmla="*/ 249007 w 259678"/>
                  <a:gd name="connsiteY6" fmla="*/ 94107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78" h="94106">
                    <a:moveTo>
                      <a:pt x="249103" y="94107"/>
                    </a:moveTo>
                    <a:cubicBezTo>
                      <a:pt x="162901" y="86868"/>
                      <a:pt x="74700" y="86773"/>
                      <a:pt x="2881" y="26860"/>
                    </a:cubicBezTo>
                    <a:cubicBezTo>
                      <a:pt x="-7025" y="2000"/>
                      <a:pt x="10501" y="1524"/>
                      <a:pt x="26789" y="0"/>
                    </a:cubicBezTo>
                    <a:cubicBezTo>
                      <a:pt x="49554" y="3905"/>
                      <a:pt x="70604" y="13716"/>
                      <a:pt x="93178" y="18479"/>
                    </a:cubicBezTo>
                    <a:cubicBezTo>
                      <a:pt x="133469" y="29242"/>
                      <a:pt x="174903" y="19526"/>
                      <a:pt x="215479" y="25051"/>
                    </a:cubicBezTo>
                    <a:cubicBezTo>
                      <a:pt x="220718" y="25908"/>
                      <a:pt x="225671" y="27527"/>
                      <a:pt x="230338" y="29813"/>
                    </a:cubicBezTo>
                    <a:cubicBezTo>
                      <a:pt x="264057" y="64579"/>
                      <a:pt x="266438" y="72580"/>
                      <a:pt x="249007" y="94107"/>
                    </a:cubicBezTo>
                    <a:close/>
                  </a:path>
                </a:pathLst>
              </a:custGeom>
              <a:solidFill>
                <a:srgbClr val="2D2E2C"/>
              </a:solidFill>
              <a:ln w="9525" cap="flat">
                <a:noFill/>
                <a:prstDash val="solid"/>
                <a:miter/>
              </a:ln>
            </p:spPr>
            <p:txBody>
              <a:bodyPr rtlCol="0" anchor="ctr"/>
              <a:lstStyle/>
              <a:p>
                <a:endParaRPr lang="en-IN"/>
              </a:p>
            </p:txBody>
          </p:sp>
          <p:sp>
            <p:nvSpPr>
              <p:cNvPr id="709" name="Freeform: Shape 708">
                <a:extLst>
                  <a:ext uri="{FF2B5EF4-FFF2-40B4-BE49-F238E27FC236}">
                    <a16:creationId xmlns:a16="http://schemas.microsoft.com/office/drawing/2014/main" id="{15B734E8-C2E3-9ED6-5FB9-B6086D22501A}"/>
                  </a:ext>
                </a:extLst>
              </p:cNvPr>
              <p:cNvSpPr/>
              <p:nvPr/>
            </p:nvSpPr>
            <p:spPr>
              <a:xfrm>
                <a:off x="2491980" y="2138076"/>
                <a:ext cx="136738" cy="191949"/>
              </a:xfrm>
              <a:custGeom>
                <a:avLst/>
                <a:gdLst>
                  <a:gd name="connsiteX0" fmla="*/ 998 w 136738"/>
                  <a:gd name="connsiteY0" fmla="*/ 18859 h 191949"/>
                  <a:gd name="connsiteX1" fmla="*/ 77007 w 136738"/>
                  <a:gd name="connsiteY1" fmla="*/ 0 h 191949"/>
                  <a:gd name="connsiteX2" fmla="*/ 135110 w 136738"/>
                  <a:gd name="connsiteY2" fmla="*/ 46577 h 191949"/>
                  <a:gd name="connsiteX3" fmla="*/ 128633 w 136738"/>
                  <a:gd name="connsiteY3" fmla="*/ 105251 h 191949"/>
                  <a:gd name="connsiteX4" fmla="*/ 80722 w 136738"/>
                  <a:gd name="connsiteY4" fmla="*/ 142780 h 191949"/>
                  <a:gd name="connsiteX5" fmla="*/ 58529 w 136738"/>
                  <a:gd name="connsiteY5" fmla="*/ 186119 h 191949"/>
                  <a:gd name="connsiteX6" fmla="*/ 5284 w 136738"/>
                  <a:gd name="connsiteY6" fmla="*/ 180689 h 191949"/>
                  <a:gd name="connsiteX7" fmla="*/ 19476 w 136738"/>
                  <a:gd name="connsiteY7" fmla="*/ 141542 h 191949"/>
                  <a:gd name="connsiteX8" fmla="*/ 50528 w 136738"/>
                  <a:gd name="connsiteY8" fmla="*/ 66865 h 191949"/>
                  <a:gd name="connsiteX9" fmla="*/ 38526 w 136738"/>
                  <a:gd name="connsiteY9" fmla="*/ 52673 h 191949"/>
                  <a:gd name="connsiteX10" fmla="*/ 902 w 136738"/>
                  <a:gd name="connsiteY10" fmla="*/ 18859 h 19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738" h="191949">
                    <a:moveTo>
                      <a:pt x="998" y="18859"/>
                    </a:moveTo>
                    <a:cubicBezTo>
                      <a:pt x="29287" y="24384"/>
                      <a:pt x="51194" y="4286"/>
                      <a:pt x="77007" y="0"/>
                    </a:cubicBezTo>
                    <a:cubicBezTo>
                      <a:pt x="96343" y="15526"/>
                      <a:pt x="115774" y="31051"/>
                      <a:pt x="135110" y="46577"/>
                    </a:cubicBezTo>
                    <a:cubicBezTo>
                      <a:pt x="134538" y="66294"/>
                      <a:pt x="142158" y="86963"/>
                      <a:pt x="128633" y="105251"/>
                    </a:cubicBezTo>
                    <a:cubicBezTo>
                      <a:pt x="115107" y="120968"/>
                      <a:pt x="94152" y="127063"/>
                      <a:pt x="80722" y="142780"/>
                    </a:cubicBezTo>
                    <a:cubicBezTo>
                      <a:pt x="78341" y="159734"/>
                      <a:pt x="78341" y="177070"/>
                      <a:pt x="58529" y="186119"/>
                    </a:cubicBezTo>
                    <a:cubicBezTo>
                      <a:pt x="38812" y="195167"/>
                      <a:pt x="18143" y="193929"/>
                      <a:pt x="5284" y="180689"/>
                    </a:cubicBezTo>
                    <a:cubicBezTo>
                      <a:pt x="-9670" y="165354"/>
                      <a:pt x="10999" y="153448"/>
                      <a:pt x="19476" y="141542"/>
                    </a:cubicBezTo>
                    <a:cubicBezTo>
                      <a:pt x="35573" y="118872"/>
                      <a:pt x="72721" y="105156"/>
                      <a:pt x="50528" y="66865"/>
                    </a:cubicBezTo>
                    <a:cubicBezTo>
                      <a:pt x="46527" y="62103"/>
                      <a:pt x="42622" y="57245"/>
                      <a:pt x="38526" y="52673"/>
                    </a:cubicBezTo>
                    <a:cubicBezTo>
                      <a:pt x="31097" y="35719"/>
                      <a:pt x="426" y="44482"/>
                      <a:pt x="902" y="18859"/>
                    </a:cubicBezTo>
                    <a:close/>
                  </a:path>
                </a:pathLst>
              </a:custGeom>
              <a:solidFill>
                <a:srgbClr val="AAAFB2"/>
              </a:solidFill>
              <a:ln w="9525"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93CF9E49-437A-182B-50A4-227D9942E943}"/>
                  </a:ext>
                </a:extLst>
              </p:cNvPr>
              <p:cNvSpPr/>
              <p:nvPr/>
            </p:nvSpPr>
            <p:spPr>
              <a:xfrm>
                <a:off x="3384642" y="3873531"/>
                <a:ext cx="76794" cy="267462"/>
              </a:xfrm>
              <a:custGeom>
                <a:avLst/>
                <a:gdLst>
                  <a:gd name="connsiteX0" fmla="*/ 30737 w 76794"/>
                  <a:gd name="connsiteY0" fmla="*/ 267462 h 267462"/>
                  <a:gd name="connsiteX1" fmla="*/ 6543 w 76794"/>
                  <a:gd name="connsiteY1" fmla="*/ 215170 h 267462"/>
                  <a:gd name="connsiteX2" fmla="*/ 24069 w 76794"/>
                  <a:gd name="connsiteY2" fmla="*/ 105251 h 267462"/>
                  <a:gd name="connsiteX3" fmla="*/ 70932 w 76794"/>
                  <a:gd name="connsiteY3" fmla="*/ 0 h 267462"/>
                  <a:gd name="connsiteX4" fmla="*/ 76742 w 76794"/>
                  <a:gd name="connsiteY4" fmla="*/ 6763 h 267462"/>
                  <a:gd name="connsiteX5" fmla="*/ 41976 w 76794"/>
                  <a:gd name="connsiteY5" fmla="*/ 217742 h 267462"/>
                  <a:gd name="connsiteX6" fmla="*/ 30737 w 76794"/>
                  <a:gd name="connsiteY6" fmla="*/ 267462 h 26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794" h="267462">
                    <a:moveTo>
                      <a:pt x="30737" y="267462"/>
                    </a:moveTo>
                    <a:cubicBezTo>
                      <a:pt x="-4982" y="262890"/>
                      <a:pt x="-4315" y="236125"/>
                      <a:pt x="6543" y="215170"/>
                    </a:cubicBezTo>
                    <a:cubicBezTo>
                      <a:pt x="25117" y="179451"/>
                      <a:pt x="22736" y="142684"/>
                      <a:pt x="24069" y="105251"/>
                    </a:cubicBezTo>
                    <a:cubicBezTo>
                      <a:pt x="25593" y="64199"/>
                      <a:pt x="27593" y="22765"/>
                      <a:pt x="70932" y="0"/>
                    </a:cubicBezTo>
                    <a:cubicBezTo>
                      <a:pt x="73028" y="2286"/>
                      <a:pt x="77314" y="5525"/>
                      <a:pt x="76742" y="6763"/>
                    </a:cubicBezTo>
                    <a:cubicBezTo>
                      <a:pt x="48739" y="74295"/>
                      <a:pt x="75218" y="150781"/>
                      <a:pt x="41976" y="217742"/>
                    </a:cubicBezTo>
                    <a:cubicBezTo>
                      <a:pt x="34642" y="232505"/>
                      <a:pt x="34261" y="250793"/>
                      <a:pt x="30737" y="267462"/>
                    </a:cubicBezTo>
                    <a:close/>
                  </a:path>
                </a:pathLst>
              </a:custGeom>
              <a:solidFill>
                <a:srgbClr val="323233"/>
              </a:solidFill>
              <a:ln w="9525" cap="flat">
                <a:noFill/>
                <a:prstDash val="solid"/>
                <a:miter/>
              </a:ln>
            </p:spPr>
            <p:txBody>
              <a:bodyPr rtlCol="0" anchor="ctr"/>
              <a:lstStyle/>
              <a:p>
                <a:endParaRPr lang="en-IN"/>
              </a:p>
            </p:txBody>
          </p:sp>
          <p:sp>
            <p:nvSpPr>
              <p:cNvPr id="711" name="Freeform: Shape 710">
                <a:extLst>
                  <a:ext uri="{FF2B5EF4-FFF2-40B4-BE49-F238E27FC236}">
                    <a16:creationId xmlns:a16="http://schemas.microsoft.com/office/drawing/2014/main" id="{2DF2B14E-872C-55AE-6B6E-20F85DB14313}"/>
                  </a:ext>
                </a:extLst>
              </p:cNvPr>
              <p:cNvSpPr/>
              <p:nvPr/>
            </p:nvSpPr>
            <p:spPr>
              <a:xfrm>
                <a:off x="1322831" y="3202613"/>
                <a:ext cx="138398" cy="207621"/>
              </a:xfrm>
              <a:custGeom>
                <a:avLst/>
                <a:gdLst>
                  <a:gd name="connsiteX0" fmla="*/ 57531 w 138398"/>
                  <a:gd name="connsiteY0" fmla="*/ 169807 h 207621"/>
                  <a:gd name="connsiteX1" fmla="*/ 0 w 138398"/>
                  <a:gd name="connsiteY1" fmla="*/ 207622 h 207621"/>
                  <a:gd name="connsiteX2" fmla="*/ 59246 w 138398"/>
                  <a:gd name="connsiteY2" fmla="*/ 79796 h 207621"/>
                  <a:gd name="connsiteX3" fmla="*/ 66580 w 138398"/>
                  <a:gd name="connsiteY3" fmla="*/ 36743 h 207621"/>
                  <a:gd name="connsiteX4" fmla="*/ 82487 w 138398"/>
                  <a:gd name="connsiteY4" fmla="*/ 15026 h 207621"/>
                  <a:gd name="connsiteX5" fmla="*/ 138398 w 138398"/>
                  <a:gd name="connsiteY5" fmla="*/ 47792 h 207621"/>
                  <a:gd name="connsiteX6" fmla="*/ 57531 w 138398"/>
                  <a:gd name="connsiteY6" fmla="*/ 169807 h 20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8" h="207621">
                    <a:moveTo>
                      <a:pt x="57531" y="169807"/>
                    </a:moveTo>
                    <a:cubicBezTo>
                      <a:pt x="35338" y="177904"/>
                      <a:pt x="27146" y="207145"/>
                      <a:pt x="0" y="207622"/>
                    </a:cubicBezTo>
                    <a:cubicBezTo>
                      <a:pt x="6191" y="158758"/>
                      <a:pt x="22860" y="114467"/>
                      <a:pt x="59246" y="79796"/>
                    </a:cubicBezTo>
                    <a:cubicBezTo>
                      <a:pt x="73057" y="66652"/>
                      <a:pt x="69628" y="51983"/>
                      <a:pt x="66580" y="36743"/>
                    </a:cubicBezTo>
                    <a:cubicBezTo>
                      <a:pt x="72485" y="29980"/>
                      <a:pt x="75724" y="21217"/>
                      <a:pt x="82487" y="15026"/>
                    </a:cubicBezTo>
                    <a:cubicBezTo>
                      <a:pt x="127540" y="-10406"/>
                      <a:pt x="134874" y="-6119"/>
                      <a:pt x="138398" y="47792"/>
                    </a:cubicBezTo>
                    <a:cubicBezTo>
                      <a:pt x="112300" y="88940"/>
                      <a:pt x="97441" y="137613"/>
                      <a:pt x="57531" y="169807"/>
                    </a:cubicBezTo>
                    <a:close/>
                  </a:path>
                </a:pathLst>
              </a:custGeom>
              <a:solidFill>
                <a:srgbClr val="D0D0D3"/>
              </a:solidFill>
              <a:ln w="9525"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9F2C890E-F88A-0913-063C-2A767DF29297}"/>
                  </a:ext>
                </a:extLst>
              </p:cNvPr>
              <p:cNvSpPr/>
              <p:nvPr/>
            </p:nvSpPr>
            <p:spPr>
              <a:xfrm>
                <a:off x="2557081" y="2240660"/>
                <a:ext cx="164249" cy="236364"/>
              </a:xfrm>
              <a:custGeom>
                <a:avLst/>
                <a:gdLst>
                  <a:gd name="connsiteX0" fmla="*/ 190 w 164249"/>
                  <a:gd name="connsiteY0" fmla="*/ 32671 h 236364"/>
                  <a:gd name="connsiteX1" fmla="*/ 58579 w 164249"/>
                  <a:gd name="connsiteY1" fmla="*/ 0 h 236364"/>
                  <a:gd name="connsiteX2" fmla="*/ 67342 w 164249"/>
                  <a:gd name="connsiteY2" fmla="*/ 10001 h 236364"/>
                  <a:gd name="connsiteX3" fmla="*/ 93345 w 164249"/>
                  <a:gd name="connsiteY3" fmla="*/ 94583 h 236364"/>
                  <a:gd name="connsiteX4" fmla="*/ 109442 w 164249"/>
                  <a:gd name="connsiteY4" fmla="*/ 28289 h 236364"/>
                  <a:gd name="connsiteX5" fmla="*/ 134302 w 164249"/>
                  <a:gd name="connsiteY5" fmla="*/ 154496 h 236364"/>
                  <a:gd name="connsiteX6" fmla="*/ 164211 w 164249"/>
                  <a:gd name="connsiteY6" fmla="*/ 228886 h 236364"/>
                  <a:gd name="connsiteX7" fmla="*/ 138589 w 164249"/>
                  <a:gd name="connsiteY7" fmla="*/ 227171 h 236364"/>
                  <a:gd name="connsiteX8" fmla="*/ 107061 w 164249"/>
                  <a:gd name="connsiteY8" fmla="*/ 219932 h 236364"/>
                  <a:gd name="connsiteX9" fmla="*/ 94678 w 164249"/>
                  <a:gd name="connsiteY9" fmla="*/ 219265 h 236364"/>
                  <a:gd name="connsiteX10" fmla="*/ 90773 w 164249"/>
                  <a:gd name="connsiteY10" fmla="*/ 192500 h 236364"/>
                  <a:gd name="connsiteX11" fmla="*/ 79819 w 164249"/>
                  <a:gd name="connsiteY11" fmla="*/ 144589 h 236364"/>
                  <a:gd name="connsiteX12" fmla="*/ 36004 w 164249"/>
                  <a:gd name="connsiteY12" fmla="*/ 81248 h 236364"/>
                  <a:gd name="connsiteX13" fmla="*/ 0 w 164249"/>
                  <a:gd name="connsiteY13" fmla="*/ 32671 h 2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49" h="236364">
                    <a:moveTo>
                      <a:pt x="190" y="32671"/>
                    </a:moveTo>
                    <a:cubicBezTo>
                      <a:pt x="20764" y="23717"/>
                      <a:pt x="35052" y="3620"/>
                      <a:pt x="58579" y="0"/>
                    </a:cubicBezTo>
                    <a:cubicBezTo>
                      <a:pt x="62484" y="2477"/>
                      <a:pt x="65342" y="5906"/>
                      <a:pt x="67342" y="10001"/>
                    </a:cubicBezTo>
                    <a:cubicBezTo>
                      <a:pt x="76200" y="37433"/>
                      <a:pt x="67723" y="70295"/>
                      <a:pt x="93345" y="94583"/>
                    </a:cubicBezTo>
                    <a:cubicBezTo>
                      <a:pt x="101632" y="71914"/>
                      <a:pt x="85915" y="45148"/>
                      <a:pt x="109442" y="28289"/>
                    </a:cubicBezTo>
                    <a:cubicBezTo>
                      <a:pt x="139827" y="66008"/>
                      <a:pt x="119158" y="113824"/>
                      <a:pt x="134302" y="154496"/>
                    </a:cubicBezTo>
                    <a:cubicBezTo>
                      <a:pt x="121729" y="188309"/>
                      <a:pt x="165735" y="199454"/>
                      <a:pt x="164211" y="228886"/>
                    </a:cubicBezTo>
                    <a:cubicBezTo>
                      <a:pt x="154686" y="242888"/>
                      <a:pt x="146209" y="234220"/>
                      <a:pt x="138589" y="227171"/>
                    </a:cubicBezTo>
                    <a:cubicBezTo>
                      <a:pt x="129159" y="218408"/>
                      <a:pt x="120015" y="212027"/>
                      <a:pt x="107061" y="219932"/>
                    </a:cubicBezTo>
                    <a:cubicBezTo>
                      <a:pt x="102775" y="222790"/>
                      <a:pt x="98584" y="222599"/>
                      <a:pt x="94678" y="219265"/>
                    </a:cubicBezTo>
                    <a:cubicBezTo>
                      <a:pt x="89059" y="210979"/>
                      <a:pt x="88773" y="201930"/>
                      <a:pt x="90773" y="192500"/>
                    </a:cubicBezTo>
                    <a:cubicBezTo>
                      <a:pt x="97155" y="174212"/>
                      <a:pt x="104775" y="155543"/>
                      <a:pt x="79819" y="144589"/>
                    </a:cubicBezTo>
                    <a:cubicBezTo>
                      <a:pt x="52006" y="132398"/>
                      <a:pt x="42196" y="108204"/>
                      <a:pt x="36004" y="81248"/>
                    </a:cubicBezTo>
                    <a:cubicBezTo>
                      <a:pt x="38671" y="54293"/>
                      <a:pt x="5715" y="53435"/>
                      <a:pt x="0" y="32671"/>
                    </a:cubicBezTo>
                    <a:close/>
                  </a:path>
                </a:pathLst>
              </a:custGeom>
              <a:solidFill>
                <a:srgbClr val="8A8D8E"/>
              </a:solidFill>
              <a:ln w="9525"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5A38B25E-E9FC-B1C8-6E81-CC059BA15355}"/>
                  </a:ext>
                </a:extLst>
              </p:cNvPr>
              <p:cNvSpPr/>
              <p:nvPr/>
            </p:nvSpPr>
            <p:spPr>
              <a:xfrm>
                <a:off x="1313497" y="3093966"/>
                <a:ext cx="191031" cy="158296"/>
              </a:xfrm>
              <a:custGeom>
                <a:avLst/>
                <a:gdLst>
                  <a:gd name="connsiteX0" fmla="*/ 145256 w 191031"/>
                  <a:gd name="connsiteY0" fmla="*/ 155487 h 158296"/>
                  <a:gd name="connsiteX1" fmla="*/ 95060 w 191031"/>
                  <a:gd name="connsiteY1" fmla="*/ 135960 h 158296"/>
                  <a:gd name="connsiteX2" fmla="*/ 18860 w 191031"/>
                  <a:gd name="connsiteY2" fmla="*/ 31376 h 158296"/>
                  <a:gd name="connsiteX3" fmla="*/ 0 w 191031"/>
                  <a:gd name="connsiteY3" fmla="*/ 2896 h 158296"/>
                  <a:gd name="connsiteX4" fmla="*/ 56674 w 191031"/>
                  <a:gd name="connsiteY4" fmla="*/ 3372 h 158296"/>
                  <a:gd name="connsiteX5" fmla="*/ 68199 w 191031"/>
                  <a:gd name="connsiteY5" fmla="*/ 1086 h 158296"/>
                  <a:gd name="connsiteX6" fmla="*/ 141446 w 191031"/>
                  <a:gd name="connsiteY6" fmla="*/ 72905 h 158296"/>
                  <a:gd name="connsiteX7" fmla="*/ 168116 w 191031"/>
                  <a:gd name="connsiteY7" fmla="*/ 99861 h 158296"/>
                  <a:gd name="connsiteX8" fmla="*/ 188786 w 191031"/>
                  <a:gd name="connsiteY8" fmla="*/ 131388 h 158296"/>
                  <a:gd name="connsiteX9" fmla="*/ 145256 w 191031"/>
                  <a:gd name="connsiteY9" fmla="*/ 155582 h 1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031" h="158296">
                    <a:moveTo>
                      <a:pt x="145256" y="155487"/>
                    </a:moveTo>
                    <a:cubicBezTo>
                      <a:pt x="132779" y="138056"/>
                      <a:pt x="131636" y="91669"/>
                      <a:pt x="95060" y="135960"/>
                    </a:cubicBezTo>
                    <a:cubicBezTo>
                      <a:pt x="84487" y="90336"/>
                      <a:pt x="52102" y="60522"/>
                      <a:pt x="18860" y="31376"/>
                    </a:cubicBezTo>
                    <a:cubicBezTo>
                      <a:pt x="-2857" y="32043"/>
                      <a:pt x="953" y="15850"/>
                      <a:pt x="0" y="2896"/>
                    </a:cubicBezTo>
                    <a:cubicBezTo>
                      <a:pt x="18955" y="-247"/>
                      <a:pt x="37624" y="29471"/>
                      <a:pt x="56674" y="3372"/>
                    </a:cubicBezTo>
                    <a:cubicBezTo>
                      <a:pt x="60008" y="-152"/>
                      <a:pt x="63818" y="-914"/>
                      <a:pt x="68199" y="1086"/>
                    </a:cubicBezTo>
                    <a:cubicBezTo>
                      <a:pt x="86773" y="30995"/>
                      <a:pt x="114205" y="51855"/>
                      <a:pt x="141446" y="72905"/>
                    </a:cubicBezTo>
                    <a:cubicBezTo>
                      <a:pt x="151067" y="81192"/>
                      <a:pt x="158306" y="91669"/>
                      <a:pt x="168116" y="99861"/>
                    </a:cubicBezTo>
                    <a:cubicBezTo>
                      <a:pt x="178118" y="108338"/>
                      <a:pt x="197644" y="112529"/>
                      <a:pt x="188786" y="131388"/>
                    </a:cubicBezTo>
                    <a:cubicBezTo>
                      <a:pt x="180689" y="148533"/>
                      <a:pt x="169450" y="164916"/>
                      <a:pt x="145256" y="155582"/>
                    </a:cubicBezTo>
                    <a:close/>
                  </a:path>
                </a:pathLst>
              </a:custGeom>
              <a:solidFill>
                <a:srgbClr val="A0A5A8"/>
              </a:solidFill>
              <a:ln w="9525" cap="flat">
                <a:noFill/>
                <a:prstDash val="solid"/>
                <a:miter/>
              </a:ln>
            </p:spPr>
            <p:txBody>
              <a:bodyPr rtlCol="0" anchor="ctr"/>
              <a:lstStyle/>
              <a:p>
                <a:endParaRPr lang="en-IN"/>
              </a:p>
            </p:txBody>
          </p:sp>
          <p:sp>
            <p:nvSpPr>
              <p:cNvPr id="714" name="Freeform: Shape 713">
                <a:extLst>
                  <a:ext uri="{FF2B5EF4-FFF2-40B4-BE49-F238E27FC236}">
                    <a16:creationId xmlns:a16="http://schemas.microsoft.com/office/drawing/2014/main" id="{DF9B3AF7-EFE3-3F16-DFBE-5DAD55591787}"/>
                  </a:ext>
                </a:extLst>
              </p:cNvPr>
              <p:cNvSpPr/>
              <p:nvPr/>
            </p:nvSpPr>
            <p:spPr>
              <a:xfrm>
                <a:off x="3193716" y="2638447"/>
                <a:ext cx="107553" cy="176380"/>
              </a:xfrm>
              <a:custGeom>
                <a:avLst/>
                <a:gdLst>
                  <a:gd name="connsiteX0" fmla="*/ 58500 w 107553"/>
                  <a:gd name="connsiteY0" fmla="*/ 4549 h 176380"/>
                  <a:gd name="connsiteX1" fmla="*/ 70787 w 107553"/>
                  <a:gd name="connsiteY1" fmla="*/ 39792 h 176380"/>
                  <a:gd name="connsiteX2" fmla="*/ 77645 w 107553"/>
                  <a:gd name="connsiteY2" fmla="*/ 122945 h 176380"/>
                  <a:gd name="connsiteX3" fmla="*/ 99648 w 107553"/>
                  <a:gd name="connsiteY3" fmla="*/ 153806 h 176380"/>
                  <a:gd name="connsiteX4" fmla="*/ 107554 w 107553"/>
                  <a:gd name="connsiteY4" fmla="*/ 154854 h 176380"/>
                  <a:gd name="connsiteX5" fmla="*/ 54499 w 107553"/>
                  <a:gd name="connsiteY5" fmla="*/ 176380 h 176380"/>
                  <a:gd name="connsiteX6" fmla="*/ 30687 w 107553"/>
                  <a:gd name="connsiteY6" fmla="*/ 171332 h 176380"/>
                  <a:gd name="connsiteX7" fmla="*/ 3160 w 107553"/>
                  <a:gd name="connsiteY7" fmla="*/ 110944 h 176380"/>
                  <a:gd name="connsiteX8" fmla="*/ 21543 w 107553"/>
                  <a:gd name="connsiteY8" fmla="*/ 29124 h 176380"/>
                  <a:gd name="connsiteX9" fmla="*/ 58595 w 107553"/>
                  <a:gd name="connsiteY9" fmla="*/ 4454 h 17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53" h="176380">
                    <a:moveTo>
                      <a:pt x="58500" y="4549"/>
                    </a:moveTo>
                    <a:cubicBezTo>
                      <a:pt x="62596" y="16265"/>
                      <a:pt x="66691" y="28076"/>
                      <a:pt x="70787" y="39792"/>
                    </a:cubicBezTo>
                    <a:cubicBezTo>
                      <a:pt x="76121" y="67224"/>
                      <a:pt x="86122" y="94465"/>
                      <a:pt x="77645" y="122945"/>
                    </a:cubicBezTo>
                    <a:cubicBezTo>
                      <a:pt x="71644" y="143233"/>
                      <a:pt x="89932" y="145234"/>
                      <a:pt x="99648" y="153806"/>
                    </a:cubicBezTo>
                    <a:cubicBezTo>
                      <a:pt x="102220" y="154282"/>
                      <a:pt x="104887" y="154663"/>
                      <a:pt x="107554" y="154854"/>
                    </a:cubicBezTo>
                    <a:cubicBezTo>
                      <a:pt x="100029" y="186953"/>
                      <a:pt x="73549" y="172380"/>
                      <a:pt x="54499" y="176380"/>
                    </a:cubicBezTo>
                    <a:cubicBezTo>
                      <a:pt x="46308" y="175809"/>
                      <a:pt x="38402" y="174190"/>
                      <a:pt x="30687" y="171332"/>
                    </a:cubicBezTo>
                    <a:cubicBezTo>
                      <a:pt x="2779" y="159712"/>
                      <a:pt x="-5222" y="139423"/>
                      <a:pt x="3160" y="110944"/>
                    </a:cubicBezTo>
                    <a:cubicBezTo>
                      <a:pt x="11065" y="84083"/>
                      <a:pt x="13542" y="55889"/>
                      <a:pt x="21543" y="29124"/>
                    </a:cubicBezTo>
                    <a:cubicBezTo>
                      <a:pt x="26591" y="12455"/>
                      <a:pt x="31544" y="-9548"/>
                      <a:pt x="58595" y="4454"/>
                    </a:cubicBezTo>
                    <a:close/>
                  </a:path>
                </a:pathLst>
              </a:custGeom>
              <a:solidFill>
                <a:srgbClr val="313333"/>
              </a:solidFill>
              <a:ln w="9525"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B5620C9F-783C-F798-8B81-62188758A9FB}"/>
                  </a:ext>
                </a:extLst>
              </p:cNvPr>
              <p:cNvSpPr/>
              <p:nvPr/>
            </p:nvSpPr>
            <p:spPr>
              <a:xfrm>
                <a:off x="2219675" y="2301958"/>
                <a:ext cx="137035" cy="143090"/>
              </a:xfrm>
              <a:custGeom>
                <a:avLst/>
                <a:gdLst>
                  <a:gd name="connsiteX0" fmla="*/ 6032 w 137035"/>
                  <a:gd name="connsiteY0" fmla="*/ 138917 h 143090"/>
                  <a:gd name="connsiteX1" fmla="*/ 21843 w 137035"/>
                  <a:gd name="connsiteY1" fmla="*/ 85673 h 143090"/>
                  <a:gd name="connsiteX2" fmla="*/ 93090 w 137035"/>
                  <a:gd name="connsiteY2" fmla="*/ 6139 h 143090"/>
                  <a:gd name="connsiteX3" fmla="*/ 113474 w 137035"/>
                  <a:gd name="connsiteY3" fmla="*/ 329 h 143090"/>
                  <a:gd name="connsiteX4" fmla="*/ 118808 w 137035"/>
                  <a:gd name="connsiteY4" fmla="*/ 63670 h 143090"/>
                  <a:gd name="connsiteX5" fmla="*/ 76421 w 137035"/>
                  <a:gd name="connsiteY5" fmla="*/ 89006 h 143090"/>
                  <a:gd name="connsiteX6" fmla="*/ 64801 w 137035"/>
                  <a:gd name="connsiteY6" fmla="*/ 102818 h 143090"/>
                  <a:gd name="connsiteX7" fmla="*/ 8032 w 137035"/>
                  <a:gd name="connsiteY7" fmla="*/ 140918 h 143090"/>
                  <a:gd name="connsiteX8" fmla="*/ 6222 w 137035"/>
                  <a:gd name="connsiteY8" fmla="*/ 139108 h 14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035" h="143090">
                    <a:moveTo>
                      <a:pt x="6032" y="138917"/>
                    </a:moveTo>
                    <a:cubicBezTo>
                      <a:pt x="-10447" y="115010"/>
                      <a:pt x="10889" y="99960"/>
                      <a:pt x="21843" y="85673"/>
                    </a:cubicBezTo>
                    <a:cubicBezTo>
                      <a:pt x="43370" y="57479"/>
                      <a:pt x="69087" y="32428"/>
                      <a:pt x="93090" y="6139"/>
                    </a:cubicBezTo>
                    <a:cubicBezTo>
                      <a:pt x="98805" y="614"/>
                      <a:pt x="105758" y="-719"/>
                      <a:pt x="113474" y="329"/>
                    </a:cubicBezTo>
                    <a:cubicBezTo>
                      <a:pt x="150526" y="18521"/>
                      <a:pt x="137191" y="40810"/>
                      <a:pt x="118808" y="63670"/>
                    </a:cubicBezTo>
                    <a:cubicBezTo>
                      <a:pt x="107663" y="77100"/>
                      <a:pt x="84422" y="70337"/>
                      <a:pt x="76421" y="89006"/>
                    </a:cubicBezTo>
                    <a:cubicBezTo>
                      <a:pt x="73945" y="94817"/>
                      <a:pt x="69659" y="99008"/>
                      <a:pt x="64801" y="102818"/>
                    </a:cubicBezTo>
                    <a:cubicBezTo>
                      <a:pt x="44132" y="113009"/>
                      <a:pt x="43370" y="152729"/>
                      <a:pt x="8032" y="140918"/>
                    </a:cubicBezTo>
                    <a:lnTo>
                      <a:pt x="6222" y="139108"/>
                    </a:lnTo>
                    <a:close/>
                  </a:path>
                </a:pathLst>
              </a:custGeom>
              <a:solidFill>
                <a:srgbClr val="DDDEE0"/>
              </a:solidFill>
              <a:ln w="9525" cap="flat">
                <a:noFill/>
                <a:prstDash val="solid"/>
                <a:miter/>
              </a:ln>
            </p:spPr>
            <p:txBody>
              <a:bodyPr rtlCol="0" anchor="ctr"/>
              <a:lstStyle/>
              <a:p>
                <a:endParaRPr lang="en-IN"/>
              </a:p>
            </p:txBody>
          </p:sp>
          <p:sp>
            <p:nvSpPr>
              <p:cNvPr id="716" name="Freeform: Shape 715">
                <a:extLst>
                  <a:ext uri="{FF2B5EF4-FFF2-40B4-BE49-F238E27FC236}">
                    <a16:creationId xmlns:a16="http://schemas.microsoft.com/office/drawing/2014/main" id="{66D433BD-C0C0-C9BC-4139-480066368C0C}"/>
                  </a:ext>
                </a:extLst>
              </p:cNvPr>
              <p:cNvSpPr/>
              <p:nvPr/>
            </p:nvSpPr>
            <p:spPr>
              <a:xfrm>
                <a:off x="3164129" y="2602134"/>
                <a:ext cx="88086" cy="218937"/>
              </a:xfrm>
              <a:custGeom>
                <a:avLst/>
                <a:gdLst>
                  <a:gd name="connsiteX0" fmla="*/ 88087 w 88086"/>
                  <a:gd name="connsiteY0" fmla="*/ 40862 h 218937"/>
                  <a:gd name="connsiteX1" fmla="*/ 61322 w 88086"/>
                  <a:gd name="connsiteY1" fmla="*/ 67532 h 218937"/>
                  <a:gd name="connsiteX2" fmla="*/ 41033 w 88086"/>
                  <a:gd name="connsiteY2" fmla="*/ 154591 h 218937"/>
                  <a:gd name="connsiteX3" fmla="*/ 62465 w 88086"/>
                  <a:gd name="connsiteY3" fmla="*/ 199835 h 218937"/>
                  <a:gd name="connsiteX4" fmla="*/ 14459 w 88086"/>
                  <a:gd name="connsiteY4" fmla="*/ 214027 h 218937"/>
                  <a:gd name="connsiteX5" fmla="*/ 6553 w 88086"/>
                  <a:gd name="connsiteY5" fmla="*/ 152686 h 218937"/>
                  <a:gd name="connsiteX6" fmla="*/ 13601 w 88086"/>
                  <a:gd name="connsiteY6" fmla="*/ 29813 h 218937"/>
                  <a:gd name="connsiteX7" fmla="*/ 42653 w 88086"/>
                  <a:gd name="connsiteY7" fmla="*/ 0 h 218937"/>
                  <a:gd name="connsiteX8" fmla="*/ 88087 w 88086"/>
                  <a:gd name="connsiteY8" fmla="*/ 40862 h 21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086" h="218937">
                    <a:moveTo>
                      <a:pt x="88087" y="40862"/>
                    </a:moveTo>
                    <a:cubicBezTo>
                      <a:pt x="69989" y="40672"/>
                      <a:pt x="62560" y="51626"/>
                      <a:pt x="61322" y="67532"/>
                    </a:cubicBezTo>
                    <a:cubicBezTo>
                      <a:pt x="58845" y="97536"/>
                      <a:pt x="53416" y="126968"/>
                      <a:pt x="41033" y="154591"/>
                    </a:cubicBezTo>
                    <a:cubicBezTo>
                      <a:pt x="30175" y="178784"/>
                      <a:pt x="48368" y="188119"/>
                      <a:pt x="62465" y="199835"/>
                    </a:cubicBezTo>
                    <a:cubicBezTo>
                      <a:pt x="51511" y="221837"/>
                      <a:pt x="34271" y="222218"/>
                      <a:pt x="14459" y="214027"/>
                    </a:cubicBezTo>
                    <a:cubicBezTo>
                      <a:pt x="-2496" y="195453"/>
                      <a:pt x="-3734" y="170688"/>
                      <a:pt x="6553" y="152686"/>
                    </a:cubicBezTo>
                    <a:cubicBezTo>
                      <a:pt x="29984" y="111633"/>
                      <a:pt x="30651" y="71914"/>
                      <a:pt x="13601" y="29813"/>
                    </a:cubicBezTo>
                    <a:cubicBezTo>
                      <a:pt x="31985" y="28384"/>
                      <a:pt x="31032" y="8096"/>
                      <a:pt x="42653" y="0"/>
                    </a:cubicBezTo>
                    <a:cubicBezTo>
                      <a:pt x="56750" y="14764"/>
                      <a:pt x="82848" y="16288"/>
                      <a:pt x="88087" y="40862"/>
                    </a:cubicBezTo>
                    <a:close/>
                  </a:path>
                </a:pathLst>
              </a:custGeom>
              <a:solidFill>
                <a:srgbClr val="9DA1A4"/>
              </a:solidFill>
              <a:ln w="9525" cap="flat">
                <a:noFill/>
                <a:prstDash val="solid"/>
                <a:miter/>
              </a:ln>
            </p:spPr>
            <p:txBody>
              <a:bodyPr rtlCol="0" anchor="ctr"/>
              <a:lstStyle/>
              <a:p>
                <a:endParaRPr lang="en-IN"/>
              </a:p>
            </p:txBody>
          </p:sp>
          <p:sp>
            <p:nvSpPr>
              <p:cNvPr id="717" name="Freeform: Shape 716">
                <a:extLst>
                  <a:ext uri="{FF2B5EF4-FFF2-40B4-BE49-F238E27FC236}">
                    <a16:creationId xmlns:a16="http://schemas.microsoft.com/office/drawing/2014/main" id="{08CA5B48-839F-5028-DFE6-51A307F7669D}"/>
                  </a:ext>
                </a:extLst>
              </p:cNvPr>
              <p:cNvSpPr/>
              <p:nvPr/>
            </p:nvSpPr>
            <p:spPr>
              <a:xfrm>
                <a:off x="2304383" y="2204275"/>
                <a:ext cx="91471" cy="168459"/>
              </a:xfrm>
              <a:custGeom>
                <a:avLst/>
                <a:gdLst>
                  <a:gd name="connsiteX0" fmla="*/ 24765 w 91471"/>
                  <a:gd name="connsiteY0" fmla="*/ 158877 h 168459"/>
                  <a:gd name="connsiteX1" fmla="*/ 26384 w 91471"/>
                  <a:gd name="connsiteY1" fmla="*/ 104013 h 168459"/>
                  <a:gd name="connsiteX2" fmla="*/ 0 w 91471"/>
                  <a:gd name="connsiteY2" fmla="*/ 39529 h 168459"/>
                  <a:gd name="connsiteX3" fmla="*/ 7239 w 91471"/>
                  <a:gd name="connsiteY3" fmla="*/ 27337 h 168459"/>
                  <a:gd name="connsiteX4" fmla="*/ 84011 w 91471"/>
                  <a:gd name="connsiteY4" fmla="*/ 0 h 168459"/>
                  <a:gd name="connsiteX5" fmla="*/ 90964 w 91471"/>
                  <a:gd name="connsiteY5" fmla="*/ 23051 h 168459"/>
                  <a:gd name="connsiteX6" fmla="*/ 86011 w 91471"/>
                  <a:gd name="connsiteY6" fmla="*/ 34290 h 168459"/>
                  <a:gd name="connsiteX7" fmla="*/ 71914 w 91471"/>
                  <a:gd name="connsiteY7" fmla="*/ 63818 h 168459"/>
                  <a:gd name="connsiteX8" fmla="*/ 73533 w 91471"/>
                  <a:gd name="connsiteY8" fmla="*/ 148209 h 168459"/>
                  <a:gd name="connsiteX9" fmla="*/ 34004 w 91471"/>
                  <a:gd name="connsiteY9" fmla="*/ 167735 h 168459"/>
                  <a:gd name="connsiteX10" fmla="*/ 24765 w 91471"/>
                  <a:gd name="connsiteY10" fmla="*/ 158877 h 16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71" h="168459">
                    <a:moveTo>
                      <a:pt x="24765" y="158877"/>
                    </a:moveTo>
                    <a:cubicBezTo>
                      <a:pt x="34766" y="140875"/>
                      <a:pt x="61341" y="123349"/>
                      <a:pt x="26384" y="104013"/>
                    </a:cubicBezTo>
                    <a:cubicBezTo>
                      <a:pt x="3238" y="88392"/>
                      <a:pt x="12954" y="59341"/>
                      <a:pt x="0" y="39529"/>
                    </a:cubicBezTo>
                    <a:cubicBezTo>
                      <a:pt x="2381" y="35433"/>
                      <a:pt x="4858" y="31432"/>
                      <a:pt x="7239" y="27337"/>
                    </a:cubicBezTo>
                    <a:cubicBezTo>
                      <a:pt x="52864" y="74105"/>
                      <a:pt x="58769" y="10096"/>
                      <a:pt x="84011" y="0"/>
                    </a:cubicBezTo>
                    <a:cubicBezTo>
                      <a:pt x="91631" y="6096"/>
                      <a:pt x="92202" y="14288"/>
                      <a:pt x="90964" y="23051"/>
                    </a:cubicBezTo>
                    <a:cubicBezTo>
                      <a:pt x="89916" y="27051"/>
                      <a:pt x="88297" y="30766"/>
                      <a:pt x="86011" y="34290"/>
                    </a:cubicBezTo>
                    <a:cubicBezTo>
                      <a:pt x="79724" y="43339"/>
                      <a:pt x="68294" y="49911"/>
                      <a:pt x="71914" y="63818"/>
                    </a:cubicBezTo>
                    <a:cubicBezTo>
                      <a:pt x="76771" y="91916"/>
                      <a:pt x="96107" y="119634"/>
                      <a:pt x="73533" y="148209"/>
                    </a:cubicBezTo>
                    <a:cubicBezTo>
                      <a:pt x="62770" y="159639"/>
                      <a:pt x="52292" y="171545"/>
                      <a:pt x="34004" y="167735"/>
                    </a:cubicBezTo>
                    <a:cubicBezTo>
                      <a:pt x="29718" y="166116"/>
                      <a:pt x="26575" y="163163"/>
                      <a:pt x="24765" y="158877"/>
                    </a:cubicBezTo>
                    <a:close/>
                  </a:path>
                </a:pathLst>
              </a:custGeom>
              <a:solidFill>
                <a:srgbClr val="B7BABD"/>
              </a:solidFill>
              <a:ln w="9525" cap="flat">
                <a:noFill/>
                <a:prstDash val="solid"/>
                <a:miter/>
              </a:ln>
            </p:spPr>
            <p:txBody>
              <a:bodyPr rtlCol="0" anchor="ctr"/>
              <a:lstStyle/>
              <a:p>
                <a:endParaRPr lang="en-IN"/>
              </a:p>
            </p:txBody>
          </p:sp>
          <p:sp>
            <p:nvSpPr>
              <p:cNvPr id="718" name="Freeform: Shape 717">
                <a:extLst>
                  <a:ext uri="{FF2B5EF4-FFF2-40B4-BE49-F238E27FC236}">
                    <a16:creationId xmlns:a16="http://schemas.microsoft.com/office/drawing/2014/main" id="{8907E745-73EB-E41E-DB19-1C6AE7258433}"/>
                  </a:ext>
                </a:extLst>
              </p:cNvPr>
              <p:cNvSpPr/>
              <p:nvPr/>
            </p:nvSpPr>
            <p:spPr>
              <a:xfrm>
                <a:off x="2617850" y="2221552"/>
                <a:ext cx="54387" cy="140170"/>
              </a:xfrm>
              <a:custGeom>
                <a:avLst/>
                <a:gdLst>
                  <a:gd name="connsiteX0" fmla="*/ 48768 w 54387"/>
                  <a:gd name="connsiteY0" fmla="*/ 47493 h 140170"/>
                  <a:gd name="connsiteX1" fmla="*/ 54388 w 54387"/>
                  <a:gd name="connsiteY1" fmla="*/ 140171 h 140170"/>
                  <a:gd name="connsiteX2" fmla="*/ 0 w 54387"/>
                  <a:gd name="connsiteY2" fmla="*/ 32634 h 140170"/>
                  <a:gd name="connsiteX3" fmla="*/ 36671 w 54387"/>
                  <a:gd name="connsiteY3" fmla="*/ 1963 h 140170"/>
                  <a:gd name="connsiteX4" fmla="*/ 48673 w 54387"/>
                  <a:gd name="connsiteY4" fmla="*/ 47493 h 140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87" h="140170">
                    <a:moveTo>
                      <a:pt x="48768" y="47493"/>
                    </a:moveTo>
                    <a:cubicBezTo>
                      <a:pt x="46577" y="78354"/>
                      <a:pt x="47435" y="109024"/>
                      <a:pt x="54388" y="140171"/>
                    </a:cubicBezTo>
                    <a:cubicBezTo>
                      <a:pt x="-8001" y="125217"/>
                      <a:pt x="3238" y="75306"/>
                      <a:pt x="0" y="32634"/>
                    </a:cubicBezTo>
                    <a:cubicBezTo>
                      <a:pt x="6096" y="15108"/>
                      <a:pt x="8668" y="-6705"/>
                      <a:pt x="36671" y="1963"/>
                    </a:cubicBezTo>
                    <a:cubicBezTo>
                      <a:pt x="48482" y="15108"/>
                      <a:pt x="46292" y="31872"/>
                      <a:pt x="48673" y="47493"/>
                    </a:cubicBezTo>
                    <a:close/>
                  </a:path>
                </a:pathLst>
              </a:custGeom>
              <a:solidFill>
                <a:srgbClr val="353636"/>
              </a:solidFill>
              <a:ln w="9525" cap="flat">
                <a:noFill/>
                <a:prstDash val="solid"/>
                <a:miter/>
              </a:ln>
            </p:spPr>
            <p:txBody>
              <a:bodyPr rtlCol="0" anchor="ctr"/>
              <a:lstStyle/>
              <a:p>
                <a:endParaRPr lang="en-IN"/>
              </a:p>
            </p:txBody>
          </p:sp>
          <p:sp>
            <p:nvSpPr>
              <p:cNvPr id="719" name="Freeform: Shape 718">
                <a:extLst>
                  <a:ext uri="{FF2B5EF4-FFF2-40B4-BE49-F238E27FC236}">
                    <a16:creationId xmlns:a16="http://schemas.microsoft.com/office/drawing/2014/main" id="{3BF6CF52-8887-6CD6-8FD2-AB6D72B92561}"/>
                  </a:ext>
                </a:extLst>
              </p:cNvPr>
              <p:cNvSpPr/>
              <p:nvPr/>
            </p:nvSpPr>
            <p:spPr>
              <a:xfrm>
                <a:off x="1646396" y="4364232"/>
                <a:ext cx="144602" cy="158331"/>
              </a:xfrm>
              <a:custGeom>
                <a:avLst/>
                <a:gdLst>
                  <a:gd name="connsiteX0" fmla="*/ 17812 w 144602"/>
                  <a:gd name="connsiteY0" fmla="*/ 62891 h 158331"/>
                  <a:gd name="connsiteX1" fmla="*/ 0 w 144602"/>
                  <a:gd name="connsiteY1" fmla="*/ 5075 h 158331"/>
                  <a:gd name="connsiteX2" fmla="*/ 36195 w 144602"/>
                  <a:gd name="connsiteY2" fmla="*/ 13933 h 158331"/>
                  <a:gd name="connsiteX3" fmla="*/ 133731 w 144602"/>
                  <a:gd name="connsiteY3" fmla="*/ 119184 h 158331"/>
                  <a:gd name="connsiteX4" fmla="*/ 142113 w 144602"/>
                  <a:gd name="connsiteY4" fmla="*/ 147950 h 158331"/>
                  <a:gd name="connsiteX5" fmla="*/ 113348 w 144602"/>
                  <a:gd name="connsiteY5" fmla="*/ 158332 h 158331"/>
                  <a:gd name="connsiteX6" fmla="*/ 17907 w 144602"/>
                  <a:gd name="connsiteY6" fmla="*/ 62891 h 15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02" h="158331">
                    <a:moveTo>
                      <a:pt x="17812" y="62891"/>
                    </a:moveTo>
                    <a:cubicBezTo>
                      <a:pt x="29528" y="38222"/>
                      <a:pt x="4382" y="24887"/>
                      <a:pt x="0" y="5075"/>
                    </a:cubicBezTo>
                    <a:cubicBezTo>
                      <a:pt x="15431" y="-6069"/>
                      <a:pt x="27813" y="3074"/>
                      <a:pt x="36195" y="13933"/>
                    </a:cubicBezTo>
                    <a:cubicBezTo>
                      <a:pt x="65437" y="52223"/>
                      <a:pt x="96679" y="88228"/>
                      <a:pt x="133731" y="119184"/>
                    </a:cubicBezTo>
                    <a:cubicBezTo>
                      <a:pt x="141732" y="125852"/>
                      <a:pt x="148400" y="135758"/>
                      <a:pt x="142113" y="147950"/>
                    </a:cubicBezTo>
                    <a:cubicBezTo>
                      <a:pt x="131921" y="149664"/>
                      <a:pt x="115443" y="134234"/>
                      <a:pt x="113348" y="158332"/>
                    </a:cubicBezTo>
                    <a:cubicBezTo>
                      <a:pt x="71723" y="136329"/>
                      <a:pt x="61246" y="83275"/>
                      <a:pt x="17907" y="62891"/>
                    </a:cubicBezTo>
                    <a:close/>
                  </a:path>
                </a:pathLst>
              </a:custGeom>
              <a:solidFill>
                <a:srgbClr val="5A5B5D"/>
              </a:solidFill>
              <a:ln w="9525" cap="flat">
                <a:noFill/>
                <a:prstDash val="solid"/>
                <a:miter/>
              </a:ln>
            </p:spPr>
            <p:txBody>
              <a:bodyPr rtlCol="0" anchor="ctr"/>
              <a:lstStyle/>
              <a:p>
                <a:endParaRPr lang="en-IN"/>
              </a:p>
            </p:txBody>
          </p:sp>
          <p:sp>
            <p:nvSpPr>
              <p:cNvPr id="720" name="Freeform: Shape 719">
                <a:extLst>
                  <a:ext uri="{FF2B5EF4-FFF2-40B4-BE49-F238E27FC236}">
                    <a16:creationId xmlns:a16="http://schemas.microsoft.com/office/drawing/2014/main" id="{375D56B3-7ED7-546D-5B62-65A87CD87861}"/>
                  </a:ext>
                </a:extLst>
              </p:cNvPr>
              <p:cNvSpPr/>
              <p:nvPr/>
            </p:nvSpPr>
            <p:spPr>
              <a:xfrm>
                <a:off x="1341119" y="4250759"/>
                <a:ext cx="221075" cy="114519"/>
              </a:xfrm>
              <a:custGeom>
                <a:avLst/>
                <a:gdLst>
                  <a:gd name="connsiteX0" fmla="*/ 161925 w 221075"/>
                  <a:gd name="connsiteY0" fmla="*/ 110643 h 114519"/>
                  <a:gd name="connsiteX1" fmla="*/ 104394 w 221075"/>
                  <a:gd name="connsiteY1" fmla="*/ 91212 h 114519"/>
                  <a:gd name="connsiteX2" fmla="*/ 10573 w 221075"/>
                  <a:gd name="connsiteY2" fmla="*/ 33109 h 114519"/>
                  <a:gd name="connsiteX3" fmla="*/ 0 w 221075"/>
                  <a:gd name="connsiteY3" fmla="*/ 4629 h 114519"/>
                  <a:gd name="connsiteX4" fmla="*/ 58007 w 221075"/>
                  <a:gd name="connsiteY4" fmla="*/ 13678 h 114519"/>
                  <a:gd name="connsiteX5" fmla="*/ 81534 w 221075"/>
                  <a:gd name="connsiteY5" fmla="*/ 24632 h 114519"/>
                  <a:gd name="connsiteX6" fmla="*/ 192881 w 221075"/>
                  <a:gd name="connsiteY6" fmla="*/ 87116 h 114519"/>
                  <a:gd name="connsiteX7" fmla="*/ 221075 w 221075"/>
                  <a:gd name="connsiteY7" fmla="*/ 105690 h 114519"/>
                  <a:gd name="connsiteX8" fmla="*/ 161925 w 221075"/>
                  <a:gd name="connsiteY8" fmla="*/ 110547 h 11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075" h="114519">
                    <a:moveTo>
                      <a:pt x="161925" y="110643"/>
                    </a:moveTo>
                    <a:cubicBezTo>
                      <a:pt x="142208" y="105975"/>
                      <a:pt x="121444" y="104070"/>
                      <a:pt x="104394" y="91212"/>
                    </a:cubicBezTo>
                    <a:cubicBezTo>
                      <a:pt x="70485" y="76067"/>
                      <a:pt x="41434" y="53112"/>
                      <a:pt x="10573" y="33109"/>
                    </a:cubicBezTo>
                    <a:cubicBezTo>
                      <a:pt x="7049" y="23584"/>
                      <a:pt x="3524" y="14154"/>
                      <a:pt x="0" y="4629"/>
                    </a:cubicBezTo>
                    <a:cubicBezTo>
                      <a:pt x="22669" y="-13659"/>
                      <a:pt x="35719" y="29204"/>
                      <a:pt x="58007" y="13678"/>
                    </a:cubicBezTo>
                    <a:cubicBezTo>
                      <a:pt x="69056" y="10535"/>
                      <a:pt x="75819" y="17583"/>
                      <a:pt x="81534" y="24632"/>
                    </a:cubicBezTo>
                    <a:cubicBezTo>
                      <a:pt x="110490" y="60160"/>
                      <a:pt x="149352" y="77496"/>
                      <a:pt x="192881" y="87116"/>
                    </a:cubicBezTo>
                    <a:cubicBezTo>
                      <a:pt x="204216" y="89592"/>
                      <a:pt x="218789" y="88830"/>
                      <a:pt x="221075" y="105690"/>
                    </a:cubicBezTo>
                    <a:cubicBezTo>
                      <a:pt x="202406" y="120453"/>
                      <a:pt x="181928" y="112738"/>
                      <a:pt x="161925" y="110547"/>
                    </a:cubicBezTo>
                    <a:close/>
                  </a:path>
                </a:pathLst>
              </a:custGeom>
              <a:solidFill>
                <a:srgbClr val="92969D"/>
              </a:solidFill>
              <a:ln w="9525" cap="flat">
                <a:noFill/>
                <a:prstDash val="solid"/>
                <a:miter/>
              </a:ln>
            </p:spPr>
            <p:txBody>
              <a:bodyPr rtlCol="0" anchor="ctr"/>
              <a:lstStyle/>
              <a:p>
                <a:endParaRPr lang="en-IN"/>
              </a:p>
            </p:txBody>
          </p:sp>
          <p:sp>
            <p:nvSpPr>
              <p:cNvPr id="721" name="Freeform: Shape 720">
                <a:extLst>
                  <a:ext uri="{FF2B5EF4-FFF2-40B4-BE49-F238E27FC236}">
                    <a16:creationId xmlns:a16="http://schemas.microsoft.com/office/drawing/2014/main" id="{D496E93C-775B-3661-5166-627F8D13D95A}"/>
                  </a:ext>
                </a:extLst>
              </p:cNvPr>
              <p:cNvSpPr/>
              <p:nvPr/>
            </p:nvSpPr>
            <p:spPr>
              <a:xfrm>
                <a:off x="1655254" y="2568845"/>
                <a:ext cx="162496" cy="67507"/>
              </a:xfrm>
              <a:custGeom>
                <a:avLst/>
                <a:gdLst>
                  <a:gd name="connsiteX0" fmla="*/ 162497 w 162496"/>
                  <a:gd name="connsiteY0" fmla="*/ 14810 h 67507"/>
                  <a:gd name="connsiteX1" fmla="*/ 30861 w 162496"/>
                  <a:gd name="connsiteY1" fmla="*/ 63769 h 67507"/>
                  <a:gd name="connsiteX2" fmla="*/ 0 w 162496"/>
                  <a:gd name="connsiteY2" fmla="*/ 62245 h 67507"/>
                  <a:gd name="connsiteX3" fmla="*/ 162497 w 162496"/>
                  <a:gd name="connsiteY3" fmla="*/ 14810 h 67507"/>
                </a:gdLst>
                <a:ahLst/>
                <a:cxnLst>
                  <a:cxn ang="0">
                    <a:pos x="connsiteX0" y="connsiteY0"/>
                  </a:cxn>
                  <a:cxn ang="0">
                    <a:pos x="connsiteX1" y="connsiteY1"/>
                  </a:cxn>
                  <a:cxn ang="0">
                    <a:pos x="connsiteX2" y="connsiteY2"/>
                  </a:cxn>
                  <a:cxn ang="0">
                    <a:pos x="connsiteX3" y="connsiteY3"/>
                  </a:cxn>
                </a:cxnLst>
                <a:rect l="l" t="t" r="r" b="b"/>
                <a:pathLst>
                  <a:path w="162496" h="67507">
                    <a:moveTo>
                      <a:pt x="162497" y="14810"/>
                    </a:moveTo>
                    <a:cubicBezTo>
                      <a:pt x="118586" y="30717"/>
                      <a:pt x="65627" y="21668"/>
                      <a:pt x="30861" y="63769"/>
                    </a:cubicBezTo>
                    <a:cubicBezTo>
                      <a:pt x="22860" y="73389"/>
                      <a:pt x="10478" y="61292"/>
                      <a:pt x="0" y="62245"/>
                    </a:cubicBezTo>
                    <a:cubicBezTo>
                      <a:pt x="16478" y="5762"/>
                      <a:pt x="96869" y="-17765"/>
                      <a:pt x="162497" y="14810"/>
                    </a:cubicBezTo>
                    <a:close/>
                  </a:path>
                </a:pathLst>
              </a:custGeom>
              <a:solidFill>
                <a:srgbClr val="E1E3E5"/>
              </a:solidFill>
              <a:ln w="9525" cap="flat">
                <a:noFill/>
                <a:prstDash val="solid"/>
                <a:miter/>
              </a:ln>
            </p:spPr>
            <p:txBody>
              <a:bodyPr rtlCol="0" anchor="ctr"/>
              <a:lstStyle/>
              <a:p>
                <a:endParaRPr lang="en-IN"/>
              </a:p>
            </p:txBody>
          </p:sp>
          <p:sp>
            <p:nvSpPr>
              <p:cNvPr id="722" name="Freeform: Shape 721">
                <a:extLst>
                  <a:ext uri="{FF2B5EF4-FFF2-40B4-BE49-F238E27FC236}">
                    <a16:creationId xmlns:a16="http://schemas.microsoft.com/office/drawing/2014/main" id="{585FB8AA-AE77-8685-E4BB-48902D080D4E}"/>
                  </a:ext>
                </a:extLst>
              </p:cNvPr>
              <p:cNvSpPr/>
              <p:nvPr/>
            </p:nvSpPr>
            <p:spPr>
              <a:xfrm>
                <a:off x="3225028" y="2793205"/>
                <a:ext cx="114817" cy="63207"/>
              </a:xfrm>
              <a:custGeom>
                <a:avLst/>
                <a:gdLst>
                  <a:gd name="connsiteX0" fmla="*/ 19948 w 114817"/>
                  <a:gd name="connsiteY0" fmla="*/ 10858 h 63207"/>
                  <a:gd name="connsiteX1" fmla="*/ 76146 w 114817"/>
                  <a:gd name="connsiteY1" fmla="*/ 0 h 63207"/>
                  <a:gd name="connsiteX2" fmla="*/ 114817 w 114817"/>
                  <a:gd name="connsiteY2" fmla="*/ 27813 h 63207"/>
                  <a:gd name="connsiteX3" fmla="*/ 76812 w 114817"/>
                  <a:gd name="connsiteY3" fmla="*/ 55912 h 63207"/>
                  <a:gd name="connsiteX4" fmla="*/ 57096 w 114817"/>
                  <a:gd name="connsiteY4" fmla="*/ 63151 h 63207"/>
                  <a:gd name="connsiteX5" fmla="*/ 24997 w 114817"/>
                  <a:gd name="connsiteY5" fmla="*/ 56769 h 63207"/>
                  <a:gd name="connsiteX6" fmla="*/ 20043 w 114817"/>
                  <a:gd name="connsiteY6" fmla="*/ 10763 h 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817" h="63207">
                    <a:moveTo>
                      <a:pt x="19948" y="10858"/>
                    </a:moveTo>
                    <a:cubicBezTo>
                      <a:pt x="38141" y="4191"/>
                      <a:pt x="60429" y="19336"/>
                      <a:pt x="76146" y="0"/>
                    </a:cubicBezTo>
                    <a:cubicBezTo>
                      <a:pt x="89004" y="9239"/>
                      <a:pt x="101863" y="18574"/>
                      <a:pt x="114817" y="27813"/>
                    </a:cubicBezTo>
                    <a:cubicBezTo>
                      <a:pt x="110626" y="48577"/>
                      <a:pt x="87004" y="43148"/>
                      <a:pt x="76812" y="55912"/>
                    </a:cubicBezTo>
                    <a:cubicBezTo>
                      <a:pt x="71574" y="62103"/>
                      <a:pt x="64716" y="63532"/>
                      <a:pt x="57096" y="63151"/>
                    </a:cubicBezTo>
                    <a:cubicBezTo>
                      <a:pt x="46332" y="61246"/>
                      <a:pt x="35283" y="60388"/>
                      <a:pt x="24997" y="56769"/>
                    </a:cubicBezTo>
                    <a:cubicBezTo>
                      <a:pt x="-7007" y="45529"/>
                      <a:pt x="-7865" y="36195"/>
                      <a:pt x="20043" y="10763"/>
                    </a:cubicBezTo>
                    <a:close/>
                  </a:path>
                </a:pathLst>
              </a:custGeom>
              <a:solidFill>
                <a:srgbClr val="DAD7DF"/>
              </a:solidFill>
              <a:ln w="9525" cap="flat">
                <a:noFill/>
                <a:prstDash val="solid"/>
                <a:miter/>
              </a:ln>
            </p:spPr>
            <p:txBody>
              <a:bodyPr rtlCol="0" anchor="ctr"/>
              <a:lstStyle/>
              <a:p>
                <a:endParaRPr lang="en-IN"/>
              </a:p>
            </p:txBody>
          </p:sp>
          <p:sp>
            <p:nvSpPr>
              <p:cNvPr id="723" name="Freeform: Shape 722">
                <a:extLst>
                  <a:ext uri="{FF2B5EF4-FFF2-40B4-BE49-F238E27FC236}">
                    <a16:creationId xmlns:a16="http://schemas.microsoft.com/office/drawing/2014/main" id="{68637B63-BCEB-F348-334F-91132B8AB52C}"/>
                  </a:ext>
                </a:extLst>
              </p:cNvPr>
              <p:cNvSpPr/>
              <p:nvPr/>
            </p:nvSpPr>
            <p:spPr>
              <a:xfrm>
                <a:off x="1332254" y="3125342"/>
                <a:ext cx="77595" cy="114014"/>
              </a:xfrm>
              <a:custGeom>
                <a:avLst/>
                <a:gdLst>
                  <a:gd name="connsiteX0" fmla="*/ 198 w 77595"/>
                  <a:gd name="connsiteY0" fmla="*/ 0 h 114014"/>
                  <a:gd name="connsiteX1" fmla="*/ 76398 w 77595"/>
                  <a:gd name="connsiteY1" fmla="*/ 104584 h 114014"/>
                  <a:gd name="connsiteX2" fmla="*/ 57253 w 77595"/>
                  <a:gd name="connsiteY2" fmla="*/ 114014 h 114014"/>
                  <a:gd name="connsiteX3" fmla="*/ 16771 w 77595"/>
                  <a:gd name="connsiteY3" fmla="*/ 40481 h 114014"/>
                  <a:gd name="connsiteX4" fmla="*/ 198 w 77595"/>
                  <a:gd name="connsiteY4" fmla="*/ 0 h 114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5" h="114014">
                    <a:moveTo>
                      <a:pt x="198" y="0"/>
                    </a:moveTo>
                    <a:cubicBezTo>
                      <a:pt x="48966" y="17907"/>
                      <a:pt x="84685" y="45244"/>
                      <a:pt x="76398" y="104584"/>
                    </a:cubicBezTo>
                    <a:cubicBezTo>
                      <a:pt x="70016" y="107728"/>
                      <a:pt x="63634" y="110871"/>
                      <a:pt x="57253" y="114014"/>
                    </a:cubicBezTo>
                    <a:cubicBezTo>
                      <a:pt x="60396" y="80581"/>
                      <a:pt x="33250" y="62865"/>
                      <a:pt x="16771" y="40481"/>
                    </a:cubicBezTo>
                    <a:cubicBezTo>
                      <a:pt x="7151" y="27527"/>
                      <a:pt x="-1421" y="16478"/>
                      <a:pt x="198" y="0"/>
                    </a:cubicBezTo>
                    <a:close/>
                  </a:path>
                </a:pathLst>
              </a:custGeom>
              <a:solidFill>
                <a:srgbClr val="4C474C"/>
              </a:solidFill>
              <a:ln w="9525" cap="flat">
                <a:noFill/>
                <a:prstDash val="solid"/>
                <a:miter/>
              </a:ln>
            </p:spPr>
            <p:txBody>
              <a:bodyPr rtlCol="0" anchor="ctr"/>
              <a:lstStyle/>
              <a:p>
                <a:endParaRPr lang="en-IN"/>
              </a:p>
            </p:txBody>
          </p:sp>
          <p:sp>
            <p:nvSpPr>
              <p:cNvPr id="724" name="Freeform: Shape 723">
                <a:extLst>
                  <a:ext uri="{FF2B5EF4-FFF2-40B4-BE49-F238E27FC236}">
                    <a16:creationId xmlns:a16="http://schemas.microsoft.com/office/drawing/2014/main" id="{E450FF52-4909-8EF7-B206-34F0CD538B53}"/>
                  </a:ext>
                </a:extLst>
              </p:cNvPr>
              <p:cNvSpPr/>
              <p:nvPr/>
            </p:nvSpPr>
            <p:spPr>
              <a:xfrm>
                <a:off x="3407886" y="2888360"/>
                <a:ext cx="64547" cy="94488"/>
              </a:xfrm>
              <a:custGeom>
                <a:avLst/>
                <a:gdLst>
                  <a:gd name="connsiteX0" fmla="*/ 64548 w 64547"/>
                  <a:gd name="connsiteY0" fmla="*/ 94488 h 94488"/>
                  <a:gd name="connsiteX1" fmla="*/ 8065 w 64547"/>
                  <a:gd name="connsiteY1" fmla="*/ 0 h 94488"/>
                  <a:gd name="connsiteX2" fmla="*/ 64548 w 64547"/>
                  <a:gd name="connsiteY2" fmla="*/ 94488 h 94488"/>
                </a:gdLst>
                <a:ahLst/>
                <a:cxnLst>
                  <a:cxn ang="0">
                    <a:pos x="connsiteX0" y="connsiteY0"/>
                  </a:cxn>
                  <a:cxn ang="0">
                    <a:pos x="connsiteX1" y="connsiteY1"/>
                  </a:cxn>
                  <a:cxn ang="0">
                    <a:pos x="connsiteX2" y="connsiteY2"/>
                  </a:cxn>
                </a:cxnLst>
                <a:rect l="l" t="t" r="r" b="b"/>
                <a:pathLst>
                  <a:path w="64547" h="94488">
                    <a:moveTo>
                      <a:pt x="64548" y="94488"/>
                    </a:moveTo>
                    <a:cubicBezTo>
                      <a:pt x="-4223" y="79534"/>
                      <a:pt x="-8414" y="72485"/>
                      <a:pt x="8065" y="0"/>
                    </a:cubicBezTo>
                    <a:cubicBezTo>
                      <a:pt x="38735" y="24479"/>
                      <a:pt x="46069" y="62770"/>
                      <a:pt x="64548" y="94488"/>
                    </a:cubicBezTo>
                    <a:close/>
                  </a:path>
                </a:pathLst>
              </a:custGeom>
              <a:solidFill>
                <a:srgbClr val="454547"/>
              </a:solidFill>
              <a:ln w="9525" cap="flat">
                <a:noFill/>
                <a:prstDash val="solid"/>
                <a:miter/>
              </a:ln>
            </p:spPr>
            <p:txBody>
              <a:bodyPr rtlCol="0" anchor="ctr"/>
              <a:lstStyle/>
              <a:p>
                <a:endParaRPr lang="en-IN"/>
              </a:p>
            </p:txBody>
          </p:sp>
          <p:sp>
            <p:nvSpPr>
              <p:cNvPr id="725" name="Freeform: Shape 724">
                <a:extLst>
                  <a:ext uri="{FF2B5EF4-FFF2-40B4-BE49-F238E27FC236}">
                    <a16:creationId xmlns:a16="http://schemas.microsoft.com/office/drawing/2014/main" id="{89C7265D-CA94-D51E-C2A3-97A7197D5D9C}"/>
                  </a:ext>
                </a:extLst>
              </p:cNvPr>
              <p:cNvSpPr/>
              <p:nvPr/>
            </p:nvSpPr>
            <p:spPr>
              <a:xfrm>
                <a:off x="1341500" y="3717660"/>
                <a:ext cx="65869" cy="76307"/>
              </a:xfrm>
              <a:custGeom>
                <a:avLst/>
                <a:gdLst>
                  <a:gd name="connsiteX0" fmla="*/ 0 w 65869"/>
                  <a:gd name="connsiteY0" fmla="*/ 15568 h 76307"/>
                  <a:gd name="connsiteX1" fmla="*/ 50197 w 65869"/>
                  <a:gd name="connsiteY1" fmla="*/ 11758 h 76307"/>
                  <a:gd name="connsiteX2" fmla="*/ 57817 w 65869"/>
                  <a:gd name="connsiteY2" fmla="*/ 62431 h 76307"/>
                  <a:gd name="connsiteX3" fmla="*/ 29242 w 65869"/>
                  <a:gd name="connsiteY3" fmla="*/ 72432 h 76307"/>
                  <a:gd name="connsiteX4" fmla="*/ 0 w 65869"/>
                  <a:gd name="connsiteY4" fmla="*/ 15472 h 76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69" h="76307">
                    <a:moveTo>
                      <a:pt x="0" y="15568"/>
                    </a:moveTo>
                    <a:cubicBezTo>
                      <a:pt x="14478" y="-13293"/>
                      <a:pt x="34195" y="5662"/>
                      <a:pt x="50197" y="11758"/>
                    </a:cubicBezTo>
                    <a:cubicBezTo>
                      <a:pt x="80010" y="23093"/>
                      <a:pt x="58198" y="45000"/>
                      <a:pt x="57817" y="62431"/>
                    </a:cubicBezTo>
                    <a:cubicBezTo>
                      <a:pt x="50292" y="71384"/>
                      <a:pt x="43434" y="82243"/>
                      <a:pt x="29242" y="72432"/>
                    </a:cubicBezTo>
                    <a:cubicBezTo>
                      <a:pt x="30575" y="47762"/>
                      <a:pt x="8572" y="35094"/>
                      <a:pt x="0" y="15472"/>
                    </a:cubicBezTo>
                    <a:close/>
                  </a:path>
                </a:pathLst>
              </a:custGeom>
              <a:solidFill>
                <a:srgbClr val="5C5F60"/>
              </a:solidFill>
              <a:ln w="9525" cap="flat">
                <a:noFill/>
                <a:prstDash val="solid"/>
                <a:miter/>
              </a:ln>
            </p:spPr>
            <p:txBody>
              <a:bodyPr rtlCol="0" anchor="ctr"/>
              <a:lstStyle/>
              <a:p>
                <a:endParaRPr lang="en-IN"/>
              </a:p>
            </p:txBody>
          </p:sp>
          <p:sp>
            <p:nvSpPr>
              <p:cNvPr id="726" name="Freeform: Shape 725">
                <a:extLst>
                  <a:ext uri="{FF2B5EF4-FFF2-40B4-BE49-F238E27FC236}">
                    <a16:creationId xmlns:a16="http://schemas.microsoft.com/office/drawing/2014/main" id="{12EFAB29-69E1-EAEE-5483-0CCEB01079DA}"/>
                  </a:ext>
                </a:extLst>
              </p:cNvPr>
              <p:cNvSpPr/>
              <p:nvPr/>
            </p:nvSpPr>
            <p:spPr>
              <a:xfrm>
                <a:off x="1351788" y="4283936"/>
                <a:ext cx="93821" cy="75940"/>
              </a:xfrm>
              <a:custGeom>
                <a:avLst/>
                <a:gdLst>
                  <a:gd name="connsiteX0" fmla="*/ 0 w 93821"/>
                  <a:gd name="connsiteY0" fmla="*/ 27 h 75940"/>
                  <a:gd name="connsiteX1" fmla="*/ 93821 w 93821"/>
                  <a:gd name="connsiteY1" fmla="*/ 58129 h 75940"/>
                  <a:gd name="connsiteX2" fmla="*/ 66199 w 93821"/>
                  <a:gd name="connsiteY2" fmla="*/ 75941 h 75940"/>
                  <a:gd name="connsiteX3" fmla="*/ 0 w 93821"/>
                  <a:gd name="connsiteY3" fmla="*/ 27 h 75940"/>
                </a:gdLst>
                <a:ahLst/>
                <a:cxnLst>
                  <a:cxn ang="0">
                    <a:pos x="connsiteX0" y="connsiteY0"/>
                  </a:cxn>
                  <a:cxn ang="0">
                    <a:pos x="connsiteX1" y="connsiteY1"/>
                  </a:cxn>
                  <a:cxn ang="0">
                    <a:pos x="connsiteX2" y="connsiteY2"/>
                  </a:cxn>
                  <a:cxn ang="0">
                    <a:pos x="connsiteX3" y="connsiteY3"/>
                  </a:cxn>
                </a:cxnLst>
                <a:rect l="l" t="t" r="r" b="b"/>
                <a:pathLst>
                  <a:path w="93821" h="75940">
                    <a:moveTo>
                      <a:pt x="0" y="27"/>
                    </a:moveTo>
                    <a:cubicBezTo>
                      <a:pt x="44006" y="-1116"/>
                      <a:pt x="65056" y="34793"/>
                      <a:pt x="93821" y="58129"/>
                    </a:cubicBezTo>
                    <a:cubicBezTo>
                      <a:pt x="80105" y="57081"/>
                      <a:pt x="66103" y="55653"/>
                      <a:pt x="66199" y="75941"/>
                    </a:cubicBezTo>
                    <a:cubicBezTo>
                      <a:pt x="37528" y="56415"/>
                      <a:pt x="11049" y="34888"/>
                      <a:pt x="0" y="27"/>
                    </a:cubicBezTo>
                    <a:close/>
                  </a:path>
                </a:pathLst>
              </a:custGeom>
              <a:solidFill>
                <a:srgbClr val="676869"/>
              </a:solidFill>
              <a:ln w="9525" cap="flat">
                <a:noFill/>
                <a:prstDash val="solid"/>
                <a:miter/>
              </a:ln>
            </p:spPr>
            <p:txBody>
              <a:bodyPr rtlCol="0" anchor="ctr"/>
              <a:lstStyle/>
              <a:p>
                <a:endParaRPr lang="en-IN"/>
              </a:p>
            </p:txBody>
          </p:sp>
          <p:sp>
            <p:nvSpPr>
              <p:cNvPr id="727" name="Freeform: Shape 726">
                <a:extLst>
                  <a:ext uri="{FF2B5EF4-FFF2-40B4-BE49-F238E27FC236}">
                    <a16:creationId xmlns:a16="http://schemas.microsoft.com/office/drawing/2014/main" id="{D4AF48CF-71A7-F56D-4CA3-C6D307B2C41D}"/>
                  </a:ext>
                </a:extLst>
              </p:cNvPr>
              <p:cNvSpPr/>
              <p:nvPr/>
            </p:nvSpPr>
            <p:spPr>
              <a:xfrm>
                <a:off x="3247644" y="2678143"/>
                <a:ext cx="45624" cy="114014"/>
              </a:xfrm>
              <a:custGeom>
                <a:avLst/>
                <a:gdLst>
                  <a:gd name="connsiteX0" fmla="*/ 45625 w 45624"/>
                  <a:gd name="connsiteY0" fmla="*/ 114014 h 114014"/>
                  <a:gd name="connsiteX1" fmla="*/ 0 w 45624"/>
                  <a:gd name="connsiteY1" fmla="*/ 111824 h 114014"/>
                  <a:gd name="connsiteX2" fmla="*/ 16764 w 45624"/>
                  <a:gd name="connsiteY2" fmla="*/ 0 h 114014"/>
                  <a:gd name="connsiteX3" fmla="*/ 45529 w 45624"/>
                  <a:gd name="connsiteY3" fmla="*/ 114014 h 114014"/>
                </a:gdLst>
                <a:ahLst/>
                <a:cxnLst>
                  <a:cxn ang="0">
                    <a:pos x="connsiteX0" y="connsiteY0"/>
                  </a:cxn>
                  <a:cxn ang="0">
                    <a:pos x="connsiteX1" y="connsiteY1"/>
                  </a:cxn>
                  <a:cxn ang="0">
                    <a:pos x="connsiteX2" y="connsiteY2"/>
                  </a:cxn>
                  <a:cxn ang="0">
                    <a:pos x="connsiteX3" y="connsiteY3"/>
                  </a:cxn>
                </a:cxnLst>
                <a:rect l="l" t="t" r="r" b="b"/>
                <a:pathLst>
                  <a:path w="45624" h="114014">
                    <a:moveTo>
                      <a:pt x="45625" y="114014"/>
                    </a:moveTo>
                    <a:cubicBezTo>
                      <a:pt x="31909" y="113348"/>
                      <a:pt x="18193" y="112681"/>
                      <a:pt x="0" y="111824"/>
                    </a:cubicBezTo>
                    <a:cubicBezTo>
                      <a:pt x="24479" y="74486"/>
                      <a:pt x="16478" y="36767"/>
                      <a:pt x="16764" y="0"/>
                    </a:cubicBezTo>
                    <a:cubicBezTo>
                      <a:pt x="38862" y="34862"/>
                      <a:pt x="45244" y="73628"/>
                      <a:pt x="45529" y="114014"/>
                    </a:cubicBezTo>
                    <a:close/>
                  </a:path>
                </a:pathLst>
              </a:custGeom>
              <a:solidFill>
                <a:srgbClr val="787978"/>
              </a:solidFill>
              <a:ln w="9525" cap="flat">
                <a:noFill/>
                <a:prstDash val="solid"/>
                <a:miter/>
              </a:ln>
            </p:spPr>
            <p:txBody>
              <a:bodyPr rtlCol="0" anchor="ctr"/>
              <a:lstStyle/>
              <a:p>
                <a:endParaRPr lang="en-IN"/>
              </a:p>
            </p:txBody>
          </p:sp>
          <p:sp>
            <p:nvSpPr>
              <p:cNvPr id="728" name="Freeform: Shape 727">
                <a:extLst>
                  <a:ext uri="{FF2B5EF4-FFF2-40B4-BE49-F238E27FC236}">
                    <a16:creationId xmlns:a16="http://schemas.microsoft.com/office/drawing/2014/main" id="{59F0AE37-4369-11E8-DEED-01F99F007290}"/>
                  </a:ext>
                </a:extLst>
              </p:cNvPr>
              <p:cNvSpPr/>
              <p:nvPr/>
            </p:nvSpPr>
            <p:spPr>
              <a:xfrm>
                <a:off x="2312765" y="4747140"/>
                <a:ext cx="227457" cy="10025"/>
              </a:xfrm>
              <a:custGeom>
                <a:avLst/>
                <a:gdLst>
                  <a:gd name="connsiteX0" fmla="*/ 0 w 227457"/>
                  <a:gd name="connsiteY0" fmla="*/ 9835 h 10025"/>
                  <a:gd name="connsiteX1" fmla="*/ 227457 w 227457"/>
                  <a:gd name="connsiteY1" fmla="*/ 10026 h 10025"/>
                  <a:gd name="connsiteX2" fmla="*/ 0 w 227457"/>
                  <a:gd name="connsiteY2" fmla="*/ 9835 h 10025"/>
                </a:gdLst>
                <a:ahLst/>
                <a:cxnLst>
                  <a:cxn ang="0">
                    <a:pos x="connsiteX0" y="connsiteY0"/>
                  </a:cxn>
                  <a:cxn ang="0">
                    <a:pos x="connsiteX1" y="connsiteY1"/>
                  </a:cxn>
                  <a:cxn ang="0">
                    <a:pos x="connsiteX2" y="connsiteY2"/>
                  </a:cxn>
                </a:cxnLst>
                <a:rect l="l" t="t" r="r" b="b"/>
                <a:pathLst>
                  <a:path w="227457" h="10025">
                    <a:moveTo>
                      <a:pt x="0" y="9835"/>
                    </a:moveTo>
                    <a:cubicBezTo>
                      <a:pt x="75819" y="-3024"/>
                      <a:pt x="151638" y="-3595"/>
                      <a:pt x="227457" y="10026"/>
                    </a:cubicBezTo>
                    <a:cubicBezTo>
                      <a:pt x="151638" y="10026"/>
                      <a:pt x="75819" y="9930"/>
                      <a:pt x="0" y="9835"/>
                    </a:cubicBezTo>
                    <a:close/>
                  </a:path>
                </a:pathLst>
              </a:custGeom>
              <a:solidFill>
                <a:srgbClr val="0D0C0C"/>
              </a:solidFill>
              <a:ln w="9525" cap="flat">
                <a:noFill/>
                <a:prstDash val="solid"/>
                <a:miter/>
              </a:ln>
            </p:spPr>
            <p:txBody>
              <a:bodyPr rtlCol="0" anchor="ctr"/>
              <a:lstStyle/>
              <a:p>
                <a:endParaRPr lang="en-IN"/>
              </a:p>
            </p:txBody>
          </p:sp>
          <p:sp>
            <p:nvSpPr>
              <p:cNvPr id="729" name="Freeform: Shape 728">
                <a:extLst>
                  <a:ext uri="{FF2B5EF4-FFF2-40B4-BE49-F238E27FC236}">
                    <a16:creationId xmlns:a16="http://schemas.microsoft.com/office/drawing/2014/main" id="{A7BAB1AB-004B-D91C-AB04-AC52C4DE5526}"/>
                  </a:ext>
                </a:extLst>
              </p:cNvPr>
              <p:cNvSpPr/>
              <p:nvPr/>
            </p:nvSpPr>
            <p:spPr>
              <a:xfrm>
                <a:off x="2679223" y="2395251"/>
                <a:ext cx="52832" cy="74390"/>
              </a:xfrm>
              <a:custGeom>
                <a:avLst/>
                <a:gdLst>
                  <a:gd name="connsiteX0" fmla="*/ 42164 w 52832"/>
                  <a:gd name="connsiteY0" fmla="*/ 74390 h 74390"/>
                  <a:gd name="connsiteX1" fmla="*/ 12256 w 52832"/>
                  <a:gd name="connsiteY1" fmla="*/ 0 h 74390"/>
                  <a:gd name="connsiteX2" fmla="*/ 52832 w 52832"/>
                  <a:gd name="connsiteY2" fmla="*/ 64770 h 74390"/>
                  <a:gd name="connsiteX3" fmla="*/ 42164 w 52832"/>
                  <a:gd name="connsiteY3" fmla="*/ 74390 h 74390"/>
                </a:gdLst>
                <a:ahLst/>
                <a:cxnLst>
                  <a:cxn ang="0">
                    <a:pos x="connsiteX0" y="connsiteY0"/>
                  </a:cxn>
                  <a:cxn ang="0">
                    <a:pos x="connsiteX1" y="connsiteY1"/>
                  </a:cxn>
                  <a:cxn ang="0">
                    <a:pos x="connsiteX2" y="connsiteY2"/>
                  </a:cxn>
                  <a:cxn ang="0">
                    <a:pos x="connsiteX3" y="connsiteY3"/>
                  </a:cxn>
                </a:cxnLst>
                <a:rect l="l" t="t" r="r" b="b"/>
                <a:pathLst>
                  <a:path w="52832" h="74390">
                    <a:moveTo>
                      <a:pt x="42164" y="74390"/>
                    </a:moveTo>
                    <a:cubicBezTo>
                      <a:pt x="34353" y="48768"/>
                      <a:pt x="-25178" y="43815"/>
                      <a:pt x="12256" y="0"/>
                    </a:cubicBezTo>
                    <a:cubicBezTo>
                      <a:pt x="25781" y="21622"/>
                      <a:pt x="39307" y="43148"/>
                      <a:pt x="52832" y="64770"/>
                    </a:cubicBezTo>
                    <a:cubicBezTo>
                      <a:pt x="51594" y="70485"/>
                      <a:pt x="48546" y="74295"/>
                      <a:pt x="42164" y="74390"/>
                    </a:cubicBezTo>
                    <a:close/>
                  </a:path>
                </a:pathLst>
              </a:custGeom>
              <a:solidFill>
                <a:srgbClr val="5A5B5B"/>
              </a:solidFill>
              <a:ln w="9525" cap="flat">
                <a:noFill/>
                <a:prstDash val="solid"/>
                <a:miter/>
              </a:ln>
            </p:spPr>
            <p:txBody>
              <a:bodyPr rtlCol="0" anchor="ctr"/>
              <a:lstStyle/>
              <a:p>
                <a:endParaRPr lang="en-IN"/>
              </a:p>
            </p:txBody>
          </p:sp>
          <p:sp>
            <p:nvSpPr>
              <p:cNvPr id="730" name="Freeform: Shape 729">
                <a:extLst>
                  <a:ext uri="{FF2B5EF4-FFF2-40B4-BE49-F238E27FC236}">
                    <a16:creationId xmlns:a16="http://schemas.microsoft.com/office/drawing/2014/main" id="{8E05FA28-2DED-814B-5F64-FD6BFA0361F6}"/>
                  </a:ext>
                </a:extLst>
              </p:cNvPr>
              <p:cNvSpPr/>
              <p:nvPr/>
            </p:nvSpPr>
            <p:spPr>
              <a:xfrm>
                <a:off x="2615660" y="2184653"/>
                <a:ext cx="38957" cy="69532"/>
              </a:xfrm>
              <a:custGeom>
                <a:avLst/>
                <a:gdLst>
                  <a:gd name="connsiteX0" fmla="*/ 38957 w 38957"/>
                  <a:gd name="connsiteY0" fmla="*/ 38862 h 69532"/>
                  <a:gd name="connsiteX1" fmla="*/ 2191 w 38957"/>
                  <a:gd name="connsiteY1" fmla="*/ 69533 h 69532"/>
                  <a:gd name="connsiteX2" fmla="*/ 0 w 38957"/>
                  <a:gd name="connsiteY2" fmla="*/ 56102 h 69532"/>
                  <a:gd name="connsiteX3" fmla="*/ 11430 w 38957"/>
                  <a:gd name="connsiteY3" fmla="*/ 0 h 69532"/>
                  <a:gd name="connsiteX4" fmla="*/ 38862 w 38957"/>
                  <a:gd name="connsiteY4" fmla="*/ 38862 h 69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 h="69532">
                    <a:moveTo>
                      <a:pt x="38957" y="38862"/>
                    </a:moveTo>
                    <a:cubicBezTo>
                      <a:pt x="21241" y="42482"/>
                      <a:pt x="11144" y="55340"/>
                      <a:pt x="2191" y="69533"/>
                    </a:cubicBezTo>
                    <a:cubicBezTo>
                      <a:pt x="1524" y="65056"/>
                      <a:pt x="762" y="60579"/>
                      <a:pt x="0" y="56102"/>
                    </a:cubicBezTo>
                    <a:cubicBezTo>
                      <a:pt x="13716" y="39434"/>
                      <a:pt x="-11049" y="14954"/>
                      <a:pt x="11430" y="0"/>
                    </a:cubicBezTo>
                    <a:cubicBezTo>
                      <a:pt x="23146" y="11144"/>
                      <a:pt x="39910" y="18764"/>
                      <a:pt x="38862" y="38862"/>
                    </a:cubicBezTo>
                    <a:close/>
                  </a:path>
                </a:pathLst>
              </a:custGeom>
              <a:solidFill>
                <a:srgbClr val="898788"/>
              </a:solidFill>
              <a:ln w="9525" cap="flat">
                <a:noFill/>
                <a:prstDash val="solid"/>
                <a:miter/>
              </a:ln>
            </p:spPr>
            <p:txBody>
              <a:bodyPr rtlCol="0" anchor="ctr"/>
              <a:lstStyle/>
              <a:p>
                <a:endParaRPr lang="en-IN"/>
              </a:p>
            </p:txBody>
          </p:sp>
          <p:sp>
            <p:nvSpPr>
              <p:cNvPr id="731" name="Freeform: Shape 730">
                <a:extLst>
                  <a:ext uri="{FF2B5EF4-FFF2-40B4-BE49-F238E27FC236}">
                    <a16:creationId xmlns:a16="http://schemas.microsoft.com/office/drawing/2014/main" id="{953A39A1-6075-663C-BB4E-0D62BEAECF40}"/>
                  </a:ext>
                </a:extLst>
              </p:cNvPr>
              <p:cNvSpPr/>
              <p:nvPr/>
            </p:nvSpPr>
            <p:spPr>
              <a:xfrm>
                <a:off x="2300486" y="2243803"/>
                <a:ext cx="30185" cy="64484"/>
              </a:xfrm>
              <a:custGeom>
                <a:avLst/>
                <a:gdLst>
                  <a:gd name="connsiteX0" fmla="*/ 3801 w 30185"/>
                  <a:gd name="connsiteY0" fmla="*/ 0 h 64484"/>
                  <a:gd name="connsiteX1" fmla="*/ 30186 w 30185"/>
                  <a:gd name="connsiteY1" fmla="*/ 64484 h 64484"/>
                  <a:gd name="connsiteX2" fmla="*/ 12183 w 30185"/>
                  <a:gd name="connsiteY2" fmla="*/ 64198 h 64484"/>
                  <a:gd name="connsiteX3" fmla="*/ 3801 w 30185"/>
                  <a:gd name="connsiteY3" fmla="*/ 0 h 64484"/>
                </a:gdLst>
                <a:ahLst/>
                <a:cxnLst>
                  <a:cxn ang="0">
                    <a:pos x="connsiteX0" y="connsiteY0"/>
                  </a:cxn>
                  <a:cxn ang="0">
                    <a:pos x="connsiteX1" y="connsiteY1"/>
                  </a:cxn>
                  <a:cxn ang="0">
                    <a:pos x="connsiteX2" y="connsiteY2"/>
                  </a:cxn>
                  <a:cxn ang="0">
                    <a:pos x="connsiteX3" y="connsiteY3"/>
                  </a:cxn>
                </a:cxnLst>
                <a:rect l="l" t="t" r="r" b="b"/>
                <a:pathLst>
                  <a:path w="30185" h="64484">
                    <a:moveTo>
                      <a:pt x="3801" y="0"/>
                    </a:moveTo>
                    <a:cubicBezTo>
                      <a:pt x="27804" y="15240"/>
                      <a:pt x="19899" y="43625"/>
                      <a:pt x="30186" y="64484"/>
                    </a:cubicBezTo>
                    <a:cubicBezTo>
                      <a:pt x="24185" y="64484"/>
                      <a:pt x="18184" y="64294"/>
                      <a:pt x="12183" y="64198"/>
                    </a:cubicBezTo>
                    <a:cubicBezTo>
                      <a:pt x="182" y="44006"/>
                      <a:pt x="-3628" y="22765"/>
                      <a:pt x="3801" y="0"/>
                    </a:cubicBezTo>
                    <a:close/>
                  </a:path>
                </a:pathLst>
              </a:custGeom>
              <a:solidFill>
                <a:srgbClr val="767676"/>
              </a:solidFill>
              <a:ln w="9525" cap="flat">
                <a:noFill/>
                <a:prstDash val="solid"/>
                <a:miter/>
              </a:ln>
            </p:spPr>
            <p:txBody>
              <a:bodyPr rtlCol="0" anchor="ctr"/>
              <a:lstStyle/>
              <a:p>
                <a:endParaRPr lang="en-IN"/>
              </a:p>
            </p:txBody>
          </p:sp>
          <p:sp>
            <p:nvSpPr>
              <p:cNvPr id="732" name="Freeform: Shape 731">
                <a:extLst>
                  <a:ext uri="{FF2B5EF4-FFF2-40B4-BE49-F238E27FC236}">
                    <a16:creationId xmlns:a16="http://schemas.microsoft.com/office/drawing/2014/main" id="{FB4154A4-F489-D8F2-A8CD-6286C755BDAA}"/>
                  </a:ext>
                </a:extLst>
              </p:cNvPr>
              <p:cNvSpPr/>
              <p:nvPr/>
            </p:nvSpPr>
            <p:spPr>
              <a:xfrm>
                <a:off x="1572386" y="2764535"/>
                <a:ext cx="64389" cy="11533"/>
              </a:xfrm>
              <a:custGeom>
                <a:avLst/>
                <a:gdLst>
                  <a:gd name="connsiteX0" fmla="*/ 64389 w 64389"/>
                  <a:gd name="connsiteY0" fmla="*/ 0 h 11533"/>
                  <a:gd name="connsiteX1" fmla="*/ 0 w 64389"/>
                  <a:gd name="connsiteY1" fmla="*/ 1048 h 11533"/>
                  <a:gd name="connsiteX2" fmla="*/ 64389 w 64389"/>
                  <a:gd name="connsiteY2" fmla="*/ 0 h 11533"/>
                </a:gdLst>
                <a:ahLst/>
                <a:cxnLst>
                  <a:cxn ang="0">
                    <a:pos x="connsiteX0" y="connsiteY0"/>
                  </a:cxn>
                  <a:cxn ang="0">
                    <a:pos x="connsiteX1" y="connsiteY1"/>
                  </a:cxn>
                  <a:cxn ang="0">
                    <a:pos x="connsiteX2" y="connsiteY2"/>
                  </a:cxn>
                </a:cxnLst>
                <a:rect l="l" t="t" r="r" b="b"/>
                <a:pathLst>
                  <a:path w="64389" h="11533">
                    <a:moveTo>
                      <a:pt x="64389" y="0"/>
                    </a:moveTo>
                    <a:cubicBezTo>
                      <a:pt x="43243" y="17526"/>
                      <a:pt x="21622" y="12764"/>
                      <a:pt x="0" y="1048"/>
                    </a:cubicBezTo>
                    <a:cubicBezTo>
                      <a:pt x="21431" y="667"/>
                      <a:pt x="42958" y="381"/>
                      <a:pt x="64389" y="0"/>
                    </a:cubicBezTo>
                    <a:close/>
                  </a:path>
                </a:pathLst>
              </a:custGeom>
              <a:solidFill>
                <a:srgbClr val="1E1E1F"/>
              </a:solidFill>
              <a:ln w="9525" cap="flat">
                <a:noFill/>
                <a:prstDash val="solid"/>
                <a:miter/>
              </a:ln>
            </p:spPr>
            <p:txBody>
              <a:bodyPr rtlCol="0" anchor="ctr"/>
              <a:lstStyle/>
              <a:p>
                <a:endParaRPr lang="en-IN"/>
              </a:p>
            </p:txBody>
          </p:sp>
          <p:sp>
            <p:nvSpPr>
              <p:cNvPr id="733" name="Freeform: Shape 732">
                <a:extLst>
                  <a:ext uri="{FF2B5EF4-FFF2-40B4-BE49-F238E27FC236}">
                    <a16:creationId xmlns:a16="http://schemas.microsoft.com/office/drawing/2014/main" id="{445919F4-5AD4-E1A7-235E-8E44BD9C1663}"/>
                  </a:ext>
                </a:extLst>
              </p:cNvPr>
              <p:cNvSpPr/>
              <p:nvPr/>
            </p:nvSpPr>
            <p:spPr>
              <a:xfrm>
                <a:off x="1323879" y="4180521"/>
                <a:ext cx="9766" cy="53816"/>
              </a:xfrm>
              <a:custGeom>
                <a:avLst/>
                <a:gdLst>
                  <a:gd name="connsiteX0" fmla="*/ 0 w 9766"/>
                  <a:gd name="connsiteY0" fmla="*/ 0 h 53816"/>
                  <a:gd name="connsiteX1" fmla="*/ 857 w 9766"/>
                  <a:gd name="connsiteY1" fmla="*/ 53816 h 53816"/>
                  <a:gd name="connsiteX2" fmla="*/ 0 w 9766"/>
                  <a:gd name="connsiteY2" fmla="*/ 0 h 53816"/>
                </a:gdLst>
                <a:ahLst/>
                <a:cxnLst>
                  <a:cxn ang="0">
                    <a:pos x="connsiteX0" y="connsiteY0"/>
                  </a:cxn>
                  <a:cxn ang="0">
                    <a:pos x="connsiteX1" y="connsiteY1"/>
                  </a:cxn>
                  <a:cxn ang="0">
                    <a:pos x="connsiteX2" y="connsiteY2"/>
                  </a:cxn>
                </a:cxnLst>
                <a:rect l="l" t="t" r="r" b="b"/>
                <a:pathLst>
                  <a:path w="9766" h="53816">
                    <a:moveTo>
                      <a:pt x="0" y="0"/>
                    </a:moveTo>
                    <a:cubicBezTo>
                      <a:pt x="14288" y="17717"/>
                      <a:pt x="11430" y="35719"/>
                      <a:pt x="857" y="53816"/>
                    </a:cubicBezTo>
                    <a:cubicBezTo>
                      <a:pt x="571" y="35909"/>
                      <a:pt x="286" y="17907"/>
                      <a:pt x="0" y="0"/>
                    </a:cubicBezTo>
                    <a:close/>
                  </a:path>
                </a:pathLst>
              </a:custGeom>
              <a:solidFill>
                <a:srgbClr val="7C7C7D"/>
              </a:solidFill>
              <a:ln w="9525" cap="flat">
                <a:noFill/>
                <a:prstDash val="solid"/>
                <a:miter/>
              </a:ln>
            </p:spPr>
            <p:txBody>
              <a:bodyPr rtlCol="0" anchor="ctr"/>
              <a:lstStyle/>
              <a:p>
                <a:endParaRPr lang="en-IN"/>
              </a:p>
            </p:txBody>
          </p:sp>
          <p:sp>
            <p:nvSpPr>
              <p:cNvPr id="734" name="Freeform: Shape 733">
                <a:extLst>
                  <a:ext uri="{FF2B5EF4-FFF2-40B4-BE49-F238E27FC236}">
                    <a16:creationId xmlns:a16="http://schemas.microsoft.com/office/drawing/2014/main" id="{CF16377E-51E6-8347-BF8E-341142F00C41}"/>
                  </a:ext>
                </a:extLst>
              </p:cNvPr>
              <p:cNvSpPr/>
              <p:nvPr/>
            </p:nvSpPr>
            <p:spPr>
              <a:xfrm>
                <a:off x="1903571" y="2574416"/>
                <a:ext cx="57150" cy="11625"/>
              </a:xfrm>
              <a:custGeom>
                <a:avLst/>
                <a:gdLst>
                  <a:gd name="connsiteX0" fmla="*/ 57150 w 57150"/>
                  <a:gd name="connsiteY0" fmla="*/ 0 h 11625"/>
                  <a:gd name="connsiteX1" fmla="*/ 0 w 57150"/>
                  <a:gd name="connsiteY1" fmla="*/ 381 h 11625"/>
                  <a:gd name="connsiteX2" fmla="*/ 57150 w 57150"/>
                  <a:gd name="connsiteY2" fmla="*/ 0 h 11625"/>
                </a:gdLst>
                <a:ahLst/>
                <a:cxnLst>
                  <a:cxn ang="0">
                    <a:pos x="connsiteX0" y="connsiteY0"/>
                  </a:cxn>
                  <a:cxn ang="0">
                    <a:pos x="connsiteX1" y="connsiteY1"/>
                  </a:cxn>
                  <a:cxn ang="0">
                    <a:pos x="connsiteX2" y="connsiteY2"/>
                  </a:cxn>
                </a:cxnLst>
                <a:rect l="l" t="t" r="r" b="b"/>
                <a:pathLst>
                  <a:path w="57150" h="11625">
                    <a:moveTo>
                      <a:pt x="57150" y="0"/>
                    </a:moveTo>
                    <a:cubicBezTo>
                      <a:pt x="38195" y="16288"/>
                      <a:pt x="19145" y="14573"/>
                      <a:pt x="0" y="381"/>
                    </a:cubicBezTo>
                    <a:cubicBezTo>
                      <a:pt x="19050" y="286"/>
                      <a:pt x="38100" y="191"/>
                      <a:pt x="57150" y="0"/>
                    </a:cubicBezTo>
                    <a:close/>
                  </a:path>
                </a:pathLst>
              </a:custGeom>
              <a:solidFill>
                <a:srgbClr val="878789"/>
              </a:solidFill>
              <a:ln w="9525" cap="flat">
                <a:noFill/>
                <a:prstDash val="solid"/>
                <a:miter/>
              </a:ln>
            </p:spPr>
            <p:txBody>
              <a:bodyPr rtlCol="0" anchor="ctr"/>
              <a:lstStyle/>
              <a:p>
                <a:endParaRPr lang="en-IN"/>
              </a:p>
            </p:txBody>
          </p:sp>
          <p:sp>
            <p:nvSpPr>
              <p:cNvPr id="735" name="Freeform: Shape 734">
                <a:extLst>
                  <a:ext uri="{FF2B5EF4-FFF2-40B4-BE49-F238E27FC236}">
                    <a16:creationId xmlns:a16="http://schemas.microsoft.com/office/drawing/2014/main" id="{805ACCC9-98A7-6158-C69E-45CCE13BA779}"/>
                  </a:ext>
                </a:extLst>
              </p:cNvPr>
              <p:cNvSpPr/>
              <p:nvPr/>
            </p:nvSpPr>
            <p:spPr>
              <a:xfrm>
                <a:off x="1778317" y="4540898"/>
                <a:ext cx="39147" cy="28053"/>
              </a:xfrm>
              <a:custGeom>
                <a:avLst/>
                <a:gdLst>
                  <a:gd name="connsiteX0" fmla="*/ 0 w 39147"/>
                  <a:gd name="connsiteY0" fmla="*/ 50 h 28053"/>
                  <a:gd name="connsiteX1" fmla="*/ 39148 w 39147"/>
                  <a:gd name="connsiteY1" fmla="*/ 28053 h 28053"/>
                  <a:gd name="connsiteX2" fmla="*/ 0 w 39147"/>
                  <a:gd name="connsiteY2" fmla="*/ 50 h 28053"/>
                </a:gdLst>
                <a:ahLst/>
                <a:cxnLst>
                  <a:cxn ang="0">
                    <a:pos x="connsiteX0" y="connsiteY0"/>
                  </a:cxn>
                  <a:cxn ang="0">
                    <a:pos x="connsiteX1" y="connsiteY1"/>
                  </a:cxn>
                  <a:cxn ang="0">
                    <a:pos x="connsiteX2" y="connsiteY2"/>
                  </a:cxn>
                </a:cxnLst>
                <a:rect l="l" t="t" r="r" b="b"/>
                <a:pathLst>
                  <a:path w="39147" h="28053">
                    <a:moveTo>
                      <a:pt x="0" y="50"/>
                    </a:moveTo>
                    <a:cubicBezTo>
                      <a:pt x="20479" y="-903"/>
                      <a:pt x="30956" y="11956"/>
                      <a:pt x="39148" y="28053"/>
                    </a:cubicBezTo>
                    <a:cubicBezTo>
                      <a:pt x="22193" y="24148"/>
                      <a:pt x="9430" y="14337"/>
                      <a:pt x="0" y="50"/>
                    </a:cubicBezTo>
                    <a:close/>
                  </a:path>
                </a:pathLst>
              </a:custGeom>
              <a:solidFill>
                <a:srgbClr val="5A5B5D"/>
              </a:solidFill>
              <a:ln w="9525" cap="flat">
                <a:noFill/>
                <a:prstDash val="solid"/>
                <a:miter/>
              </a:ln>
            </p:spPr>
            <p:txBody>
              <a:bodyPr rtlCol="0" anchor="ctr"/>
              <a:lstStyle/>
              <a:p>
                <a:endParaRPr lang="en-IN"/>
              </a:p>
            </p:txBody>
          </p:sp>
          <p:sp>
            <p:nvSpPr>
              <p:cNvPr id="736" name="Freeform: Shape 735">
                <a:extLst>
                  <a:ext uri="{FF2B5EF4-FFF2-40B4-BE49-F238E27FC236}">
                    <a16:creationId xmlns:a16="http://schemas.microsoft.com/office/drawing/2014/main" id="{969977DE-764F-BCD5-E35A-5A0F627FD13F}"/>
                  </a:ext>
                </a:extLst>
              </p:cNvPr>
              <p:cNvSpPr/>
              <p:nvPr/>
            </p:nvSpPr>
            <p:spPr>
              <a:xfrm>
                <a:off x="2913507" y="2594704"/>
                <a:ext cx="43052" cy="9771"/>
              </a:xfrm>
              <a:custGeom>
                <a:avLst/>
                <a:gdLst>
                  <a:gd name="connsiteX0" fmla="*/ 43053 w 43052"/>
                  <a:gd name="connsiteY0" fmla="*/ 667 h 9771"/>
                  <a:gd name="connsiteX1" fmla="*/ 0 w 43052"/>
                  <a:gd name="connsiteY1" fmla="*/ 0 h 9771"/>
                  <a:gd name="connsiteX2" fmla="*/ 43053 w 43052"/>
                  <a:gd name="connsiteY2" fmla="*/ 667 h 9771"/>
                </a:gdLst>
                <a:ahLst/>
                <a:cxnLst>
                  <a:cxn ang="0">
                    <a:pos x="connsiteX0" y="connsiteY0"/>
                  </a:cxn>
                  <a:cxn ang="0">
                    <a:pos x="connsiteX1" y="connsiteY1"/>
                  </a:cxn>
                  <a:cxn ang="0">
                    <a:pos x="connsiteX2" y="connsiteY2"/>
                  </a:cxn>
                </a:cxnLst>
                <a:rect l="l" t="t" r="r" b="b"/>
                <a:pathLst>
                  <a:path w="43052" h="9771">
                    <a:moveTo>
                      <a:pt x="43053" y="667"/>
                    </a:moveTo>
                    <a:cubicBezTo>
                      <a:pt x="28480" y="11811"/>
                      <a:pt x="14097" y="14002"/>
                      <a:pt x="0" y="0"/>
                    </a:cubicBezTo>
                    <a:cubicBezTo>
                      <a:pt x="14383" y="191"/>
                      <a:pt x="28670" y="476"/>
                      <a:pt x="43053" y="667"/>
                    </a:cubicBezTo>
                    <a:close/>
                  </a:path>
                </a:pathLst>
              </a:custGeom>
              <a:solidFill>
                <a:srgbClr val="656566"/>
              </a:solidFill>
              <a:ln w="9525" cap="flat">
                <a:noFill/>
                <a:prstDash val="solid"/>
                <a:miter/>
              </a:ln>
            </p:spPr>
            <p:txBody>
              <a:bodyPr rtlCol="0" anchor="ctr"/>
              <a:lstStyle/>
              <a:p>
                <a:endParaRPr lang="en-IN"/>
              </a:p>
            </p:txBody>
          </p:sp>
          <p:sp>
            <p:nvSpPr>
              <p:cNvPr id="737" name="Freeform: Shape 736">
                <a:extLst>
                  <a:ext uri="{FF2B5EF4-FFF2-40B4-BE49-F238E27FC236}">
                    <a16:creationId xmlns:a16="http://schemas.microsoft.com/office/drawing/2014/main" id="{3048D462-404B-B4D4-DA88-529F487CC4E6}"/>
                  </a:ext>
                </a:extLst>
              </p:cNvPr>
              <p:cNvSpPr/>
              <p:nvPr/>
            </p:nvSpPr>
            <p:spPr>
              <a:xfrm>
                <a:off x="3127593" y="2562869"/>
                <a:ext cx="38706" cy="13833"/>
              </a:xfrm>
              <a:custGeom>
                <a:avLst/>
                <a:gdLst>
                  <a:gd name="connsiteX0" fmla="*/ 38707 w 38706"/>
                  <a:gd name="connsiteY0" fmla="*/ 9452 h 13833"/>
                  <a:gd name="connsiteX1" fmla="*/ 11751 w 38706"/>
                  <a:gd name="connsiteY1" fmla="*/ 13833 h 13833"/>
                  <a:gd name="connsiteX2" fmla="*/ 5179 w 38706"/>
                  <a:gd name="connsiteY2" fmla="*/ 3356 h 13833"/>
                  <a:gd name="connsiteX3" fmla="*/ 38707 w 38706"/>
                  <a:gd name="connsiteY3" fmla="*/ 9452 h 13833"/>
                </a:gdLst>
                <a:ahLst/>
                <a:cxnLst>
                  <a:cxn ang="0">
                    <a:pos x="connsiteX0" y="connsiteY0"/>
                  </a:cxn>
                  <a:cxn ang="0">
                    <a:pos x="connsiteX1" y="connsiteY1"/>
                  </a:cxn>
                  <a:cxn ang="0">
                    <a:pos x="connsiteX2" y="connsiteY2"/>
                  </a:cxn>
                  <a:cxn ang="0">
                    <a:pos x="connsiteX3" y="connsiteY3"/>
                  </a:cxn>
                </a:cxnLst>
                <a:rect l="l" t="t" r="r" b="b"/>
                <a:pathLst>
                  <a:path w="38706" h="13833">
                    <a:moveTo>
                      <a:pt x="38707" y="9452"/>
                    </a:moveTo>
                    <a:cubicBezTo>
                      <a:pt x="29753" y="10881"/>
                      <a:pt x="20705" y="12405"/>
                      <a:pt x="11751" y="13833"/>
                    </a:cubicBezTo>
                    <a:cubicBezTo>
                      <a:pt x="9275" y="10119"/>
                      <a:pt x="-8632" y="12690"/>
                      <a:pt x="5179" y="3356"/>
                    </a:cubicBezTo>
                    <a:cubicBezTo>
                      <a:pt x="14418" y="-2835"/>
                      <a:pt x="28801" y="-264"/>
                      <a:pt x="38707" y="9452"/>
                    </a:cubicBezTo>
                    <a:close/>
                  </a:path>
                </a:pathLst>
              </a:custGeom>
              <a:solidFill>
                <a:srgbClr val="7C7D7E"/>
              </a:solidFill>
              <a:ln w="9525" cap="flat">
                <a:noFill/>
                <a:prstDash val="solid"/>
                <a:miter/>
              </a:ln>
            </p:spPr>
            <p:txBody>
              <a:bodyPr rtlCol="0" anchor="ctr"/>
              <a:lstStyle/>
              <a:p>
                <a:endParaRPr lang="en-IN"/>
              </a:p>
            </p:txBody>
          </p:sp>
          <p:sp>
            <p:nvSpPr>
              <p:cNvPr id="738" name="Freeform: Shape 737">
                <a:extLst>
                  <a:ext uri="{FF2B5EF4-FFF2-40B4-BE49-F238E27FC236}">
                    <a16:creationId xmlns:a16="http://schemas.microsoft.com/office/drawing/2014/main" id="{B66FDB96-37D3-5566-2358-D4C9DC59886A}"/>
                  </a:ext>
                </a:extLst>
              </p:cNvPr>
              <p:cNvSpPr/>
              <p:nvPr/>
            </p:nvSpPr>
            <p:spPr>
              <a:xfrm>
                <a:off x="2446591" y="2100166"/>
                <a:ext cx="45815" cy="10062"/>
              </a:xfrm>
              <a:custGeom>
                <a:avLst/>
                <a:gdLst>
                  <a:gd name="connsiteX0" fmla="*/ 45815 w 45815"/>
                  <a:gd name="connsiteY0" fmla="*/ 0 h 10062"/>
                  <a:gd name="connsiteX1" fmla="*/ 0 w 45815"/>
                  <a:gd name="connsiteY1" fmla="*/ 191 h 10062"/>
                  <a:gd name="connsiteX2" fmla="*/ 45815 w 45815"/>
                  <a:gd name="connsiteY2" fmla="*/ 0 h 10062"/>
                </a:gdLst>
                <a:ahLst/>
                <a:cxnLst>
                  <a:cxn ang="0">
                    <a:pos x="connsiteX0" y="connsiteY0"/>
                  </a:cxn>
                  <a:cxn ang="0">
                    <a:pos x="connsiteX1" y="connsiteY1"/>
                  </a:cxn>
                  <a:cxn ang="0">
                    <a:pos x="connsiteX2" y="connsiteY2"/>
                  </a:cxn>
                </a:cxnLst>
                <a:rect l="l" t="t" r="r" b="b"/>
                <a:pathLst>
                  <a:path w="45815" h="10062">
                    <a:moveTo>
                      <a:pt x="45815" y="0"/>
                    </a:moveTo>
                    <a:cubicBezTo>
                      <a:pt x="30575" y="13811"/>
                      <a:pt x="15335" y="12954"/>
                      <a:pt x="0" y="191"/>
                    </a:cubicBezTo>
                    <a:cubicBezTo>
                      <a:pt x="15240" y="191"/>
                      <a:pt x="30575" y="95"/>
                      <a:pt x="45815" y="0"/>
                    </a:cubicBezTo>
                    <a:close/>
                  </a:path>
                </a:pathLst>
              </a:custGeom>
              <a:solidFill>
                <a:srgbClr val="515151"/>
              </a:solidFill>
              <a:ln w="9525"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AE92D52A-CFF5-A7D1-1994-AA06D37E75A2}"/>
                  </a:ext>
                </a:extLst>
              </p:cNvPr>
              <p:cNvSpPr/>
              <p:nvPr/>
            </p:nvSpPr>
            <p:spPr>
              <a:xfrm>
                <a:off x="1362932" y="3780186"/>
                <a:ext cx="36390" cy="19954"/>
              </a:xfrm>
              <a:custGeom>
                <a:avLst/>
                <a:gdLst>
                  <a:gd name="connsiteX0" fmla="*/ 7810 w 36390"/>
                  <a:gd name="connsiteY0" fmla="*/ 10001 h 19954"/>
                  <a:gd name="connsiteX1" fmla="*/ 36385 w 36390"/>
                  <a:gd name="connsiteY1" fmla="*/ 0 h 19954"/>
                  <a:gd name="connsiteX2" fmla="*/ 0 w 36390"/>
                  <a:gd name="connsiteY2" fmla="*/ 17050 h 19954"/>
                  <a:gd name="connsiteX3" fmla="*/ 7906 w 36390"/>
                  <a:gd name="connsiteY3" fmla="*/ 10001 h 19954"/>
                </a:gdLst>
                <a:ahLst/>
                <a:cxnLst>
                  <a:cxn ang="0">
                    <a:pos x="connsiteX0" y="connsiteY0"/>
                  </a:cxn>
                  <a:cxn ang="0">
                    <a:pos x="connsiteX1" y="connsiteY1"/>
                  </a:cxn>
                  <a:cxn ang="0">
                    <a:pos x="connsiteX2" y="connsiteY2"/>
                  </a:cxn>
                  <a:cxn ang="0">
                    <a:pos x="connsiteX3" y="connsiteY3"/>
                  </a:cxn>
                </a:cxnLst>
                <a:rect l="l" t="t" r="r" b="b"/>
                <a:pathLst>
                  <a:path w="36390" h="19954">
                    <a:moveTo>
                      <a:pt x="7810" y="10001"/>
                    </a:moveTo>
                    <a:cubicBezTo>
                      <a:pt x="19812" y="13716"/>
                      <a:pt x="26575" y="2667"/>
                      <a:pt x="36385" y="0"/>
                    </a:cubicBezTo>
                    <a:cubicBezTo>
                      <a:pt x="36766" y="32290"/>
                      <a:pt x="13907" y="15240"/>
                      <a:pt x="0" y="17050"/>
                    </a:cubicBezTo>
                    <a:cubicBezTo>
                      <a:pt x="2667" y="14669"/>
                      <a:pt x="5239" y="12383"/>
                      <a:pt x="7906" y="10001"/>
                    </a:cubicBezTo>
                    <a:close/>
                  </a:path>
                </a:pathLst>
              </a:custGeom>
              <a:solidFill>
                <a:srgbClr val="282829"/>
              </a:solidFill>
              <a:ln w="9525"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494417B3-F6BA-029C-C927-A2082C1E8392}"/>
                  </a:ext>
                </a:extLst>
              </p:cNvPr>
              <p:cNvSpPr/>
              <p:nvPr/>
            </p:nvSpPr>
            <p:spPr>
              <a:xfrm>
                <a:off x="2007489" y="4376356"/>
                <a:ext cx="1074515" cy="338709"/>
              </a:xfrm>
              <a:custGeom>
                <a:avLst/>
                <a:gdLst>
                  <a:gd name="connsiteX0" fmla="*/ 1074515 w 1074515"/>
                  <a:gd name="connsiteY0" fmla="*/ 20669 h 338709"/>
                  <a:gd name="connsiteX1" fmla="*/ 866965 w 1074515"/>
                  <a:gd name="connsiteY1" fmla="*/ 215265 h 338709"/>
                  <a:gd name="connsiteX2" fmla="*/ 101155 w 1074515"/>
                  <a:gd name="connsiteY2" fmla="*/ 296418 h 338709"/>
                  <a:gd name="connsiteX3" fmla="*/ 0 w 1074515"/>
                  <a:gd name="connsiteY3" fmla="*/ 258985 h 338709"/>
                  <a:gd name="connsiteX4" fmla="*/ 33623 w 1074515"/>
                  <a:gd name="connsiteY4" fmla="*/ 243650 h 338709"/>
                  <a:gd name="connsiteX5" fmla="*/ 248793 w 1074515"/>
                  <a:gd name="connsiteY5" fmla="*/ 298704 h 338709"/>
                  <a:gd name="connsiteX6" fmla="*/ 958596 w 1074515"/>
                  <a:gd name="connsiteY6" fmla="*/ 114014 h 338709"/>
                  <a:gd name="connsiteX7" fmla="*/ 1016603 w 1074515"/>
                  <a:gd name="connsiteY7" fmla="*/ 52102 h 338709"/>
                  <a:gd name="connsiteX8" fmla="*/ 1060990 w 1074515"/>
                  <a:gd name="connsiteY8" fmla="*/ 0 h 338709"/>
                  <a:gd name="connsiteX9" fmla="*/ 1074515 w 1074515"/>
                  <a:gd name="connsiteY9" fmla="*/ 20669 h 33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515" h="338709">
                    <a:moveTo>
                      <a:pt x="1074515" y="20669"/>
                    </a:moveTo>
                    <a:cubicBezTo>
                      <a:pt x="1027081" y="108585"/>
                      <a:pt x="949166" y="165163"/>
                      <a:pt x="866965" y="215265"/>
                    </a:cubicBezTo>
                    <a:cubicBezTo>
                      <a:pt x="625031" y="362712"/>
                      <a:pt x="366046" y="362141"/>
                      <a:pt x="101155" y="296418"/>
                    </a:cubicBezTo>
                    <a:cubicBezTo>
                      <a:pt x="66484" y="287845"/>
                      <a:pt x="29242" y="283464"/>
                      <a:pt x="0" y="258985"/>
                    </a:cubicBezTo>
                    <a:cubicBezTo>
                      <a:pt x="8477" y="247841"/>
                      <a:pt x="20574" y="244888"/>
                      <a:pt x="33623" y="243650"/>
                    </a:cubicBezTo>
                    <a:cubicBezTo>
                      <a:pt x="106108" y="259080"/>
                      <a:pt x="175450" y="285750"/>
                      <a:pt x="248793" y="298704"/>
                    </a:cubicBezTo>
                    <a:cubicBezTo>
                      <a:pt x="514064" y="345472"/>
                      <a:pt x="748760" y="277368"/>
                      <a:pt x="958596" y="114014"/>
                    </a:cubicBezTo>
                    <a:cubicBezTo>
                      <a:pt x="980885" y="96679"/>
                      <a:pt x="1001268" y="76390"/>
                      <a:pt x="1016603" y="52102"/>
                    </a:cubicBezTo>
                    <a:cubicBezTo>
                      <a:pt x="1030415" y="33909"/>
                      <a:pt x="1037653" y="10096"/>
                      <a:pt x="1060990" y="0"/>
                    </a:cubicBezTo>
                    <a:cubicBezTo>
                      <a:pt x="1073849" y="1429"/>
                      <a:pt x="1070896" y="13240"/>
                      <a:pt x="1074515" y="20669"/>
                    </a:cubicBezTo>
                    <a:close/>
                  </a:path>
                </a:pathLst>
              </a:custGeom>
              <a:solidFill>
                <a:srgbClr val="83878B"/>
              </a:solidFill>
              <a:ln w="9525" cap="flat">
                <a:no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76123171-5F8B-BDEF-DB3F-6555F9056B48}"/>
                  </a:ext>
                </a:extLst>
              </p:cNvPr>
              <p:cNvSpPr/>
              <p:nvPr/>
            </p:nvSpPr>
            <p:spPr>
              <a:xfrm>
                <a:off x="1587150" y="4316538"/>
                <a:ext cx="449008" cy="318894"/>
              </a:xfrm>
              <a:custGeom>
                <a:avLst/>
                <a:gdLst>
                  <a:gd name="connsiteX0" fmla="*/ 449008 w 449008"/>
                  <a:gd name="connsiteY0" fmla="*/ 310515 h 318894"/>
                  <a:gd name="connsiteX1" fmla="*/ 420338 w 449008"/>
                  <a:gd name="connsiteY1" fmla="*/ 318802 h 318894"/>
                  <a:gd name="connsiteX2" fmla="*/ 400622 w 449008"/>
                  <a:gd name="connsiteY2" fmla="*/ 311753 h 318894"/>
                  <a:gd name="connsiteX3" fmla="*/ 353949 w 449008"/>
                  <a:gd name="connsiteY3" fmla="*/ 290227 h 318894"/>
                  <a:gd name="connsiteX4" fmla="*/ 324136 w 449008"/>
                  <a:gd name="connsiteY4" fmla="*/ 274415 h 318894"/>
                  <a:gd name="connsiteX5" fmla="*/ 277082 w 449008"/>
                  <a:gd name="connsiteY5" fmla="*/ 243745 h 318894"/>
                  <a:gd name="connsiteX6" fmla="*/ 277082 w 449008"/>
                  <a:gd name="connsiteY6" fmla="*/ 243935 h 318894"/>
                  <a:gd name="connsiteX7" fmla="*/ 246602 w 449008"/>
                  <a:gd name="connsiteY7" fmla="*/ 228029 h 318894"/>
                  <a:gd name="connsiteX8" fmla="*/ 201454 w 449008"/>
                  <a:gd name="connsiteY8" fmla="*/ 195929 h 318894"/>
                  <a:gd name="connsiteX9" fmla="*/ 201263 w 449008"/>
                  <a:gd name="connsiteY9" fmla="*/ 195739 h 318894"/>
                  <a:gd name="connsiteX10" fmla="*/ 59150 w 449008"/>
                  <a:gd name="connsiteY10" fmla="*/ 52864 h 318894"/>
                  <a:gd name="connsiteX11" fmla="*/ 51149 w 449008"/>
                  <a:gd name="connsiteY11" fmla="*/ 50673 h 318894"/>
                  <a:gd name="connsiteX12" fmla="*/ 0 w 449008"/>
                  <a:gd name="connsiteY12" fmla="*/ 34957 h 318894"/>
                  <a:gd name="connsiteX13" fmla="*/ 99822 w 449008"/>
                  <a:gd name="connsiteY13" fmla="*/ 0 h 318894"/>
                  <a:gd name="connsiteX14" fmla="*/ 144971 w 449008"/>
                  <a:gd name="connsiteY14" fmla="*/ 80963 h 318894"/>
                  <a:gd name="connsiteX15" fmla="*/ 152781 w 449008"/>
                  <a:gd name="connsiteY15" fmla="*/ 91154 h 318894"/>
                  <a:gd name="connsiteX16" fmla="*/ 227076 w 449008"/>
                  <a:gd name="connsiteY16" fmla="*/ 166497 h 318894"/>
                  <a:gd name="connsiteX17" fmla="*/ 237173 w 449008"/>
                  <a:gd name="connsiteY17" fmla="*/ 173831 h 318894"/>
                  <a:gd name="connsiteX18" fmla="*/ 273082 w 449008"/>
                  <a:gd name="connsiteY18" fmla="*/ 197072 h 318894"/>
                  <a:gd name="connsiteX19" fmla="*/ 304705 w 449008"/>
                  <a:gd name="connsiteY19" fmla="*/ 219456 h 318894"/>
                  <a:gd name="connsiteX20" fmla="*/ 408337 w 449008"/>
                  <a:gd name="connsiteY20" fmla="*/ 281369 h 318894"/>
                  <a:gd name="connsiteX21" fmla="*/ 448913 w 449008"/>
                  <a:gd name="connsiteY21" fmla="*/ 310610 h 31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9008" h="318894">
                    <a:moveTo>
                      <a:pt x="449008" y="310515"/>
                    </a:moveTo>
                    <a:cubicBezTo>
                      <a:pt x="441770" y="321374"/>
                      <a:pt x="430244" y="317087"/>
                      <a:pt x="420338" y="318802"/>
                    </a:cubicBezTo>
                    <a:cubicBezTo>
                      <a:pt x="412814" y="319088"/>
                      <a:pt x="405384" y="319183"/>
                      <a:pt x="400622" y="311753"/>
                    </a:cubicBezTo>
                    <a:cubicBezTo>
                      <a:pt x="388239" y="297656"/>
                      <a:pt x="368618" y="299276"/>
                      <a:pt x="353949" y="290227"/>
                    </a:cubicBezTo>
                    <a:cubicBezTo>
                      <a:pt x="344043" y="284988"/>
                      <a:pt x="334042" y="279654"/>
                      <a:pt x="324136" y="274415"/>
                    </a:cubicBezTo>
                    <a:cubicBezTo>
                      <a:pt x="311753" y="259175"/>
                      <a:pt x="292513" y="254413"/>
                      <a:pt x="277082" y="243745"/>
                    </a:cubicBezTo>
                    <a:lnTo>
                      <a:pt x="277082" y="243935"/>
                    </a:lnTo>
                    <a:cubicBezTo>
                      <a:pt x="270320" y="232029"/>
                      <a:pt x="257080" y="232696"/>
                      <a:pt x="246602" y="228029"/>
                    </a:cubicBezTo>
                    <a:cubicBezTo>
                      <a:pt x="228029" y="222218"/>
                      <a:pt x="219266" y="202787"/>
                      <a:pt x="201454" y="195929"/>
                    </a:cubicBezTo>
                    <a:cubicBezTo>
                      <a:pt x="201454" y="195929"/>
                      <a:pt x="201263" y="195739"/>
                      <a:pt x="201263" y="195739"/>
                    </a:cubicBezTo>
                    <a:cubicBezTo>
                      <a:pt x="152019" y="150019"/>
                      <a:pt x="114491" y="92583"/>
                      <a:pt x="59150" y="52864"/>
                    </a:cubicBezTo>
                    <a:cubicBezTo>
                      <a:pt x="56579" y="51911"/>
                      <a:pt x="53912" y="51245"/>
                      <a:pt x="51149" y="50673"/>
                    </a:cubicBezTo>
                    <a:cubicBezTo>
                      <a:pt x="35719" y="40386"/>
                      <a:pt x="10478" y="61532"/>
                      <a:pt x="0" y="34957"/>
                    </a:cubicBezTo>
                    <a:cubicBezTo>
                      <a:pt x="30766" y="16288"/>
                      <a:pt x="64008" y="4477"/>
                      <a:pt x="99822" y="0"/>
                    </a:cubicBezTo>
                    <a:cubicBezTo>
                      <a:pt x="118110" y="25146"/>
                      <a:pt x="114395" y="62579"/>
                      <a:pt x="144971" y="80963"/>
                    </a:cubicBezTo>
                    <a:cubicBezTo>
                      <a:pt x="147828" y="84106"/>
                      <a:pt x="150400" y="87630"/>
                      <a:pt x="152781" y="91154"/>
                    </a:cubicBezTo>
                    <a:cubicBezTo>
                      <a:pt x="172593" y="121158"/>
                      <a:pt x="198120" y="145542"/>
                      <a:pt x="227076" y="166497"/>
                    </a:cubicBezTo>
                    <a:cubicBezTo>
                      <a:pt x="230600" y="168688"/>
                      <a:pt x="233934" y="171164"/>
                      <a:pt x="237173" y="173831"/>
                    </a:cubicBezTo>
                    <a:cubicBezTo>
                      <a:pt x="247745" y="183737"/>
                      <a:pt x="259366" y="191929"/>
                      <a:pt x="273082" y="197072"/>
                    </a:cubicBezTo>
                    <a:cubicBezTo>
                      <a:pt x="284988" y="202692"/>
                      <a:pt x="294799" y="211074"/>
                      <a:pt x="304705" y="219456"/>
                    </a:cubicBezTo>
                    <a:cubicBezTo>
                      <a:pt x="335566" y="246221"/>
                      <a:pt x="372618" y="262700"/>
                      <a:pt x="408337" y="281369"/>
                    </a:cubicBezTo>
                    <a:cubicBezTo>
                      <a:pt x="423101" y="289179"/>
                      <a:pt x="440722" y="293561"/>
                      <a:pt x="448913" y="310610"/>
                    </a:cubicBezTo>
                    <a:close/>
                  </a:path>
                </a:pathLst>
              </a:custGeom>
              <a:solidFill>
                <a:srgbClr val="9AA0A1"/>
              </a:solidFill>
              <a:ln w="9525" cap="flat">
                <a:no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963E86B7-FFB6-663F-46AF-A46D806F239B}"/>
                  </a:ext>
                </a:extLst>
              </p:cNvPr>
              <p:cNvSpPr/>
              <p:nvPr/>
            </p:nvSpPr>
            <p:spPr>
              <a:xfrm>
                <a:off x="3060289" y="4308633"/>
                <a:ext cx="108106" cy="88487"/>
              </a:xfrm>
              <a:custGeom>
                <a:avLst/>
                <a:gdLst>
                  <a:gd name="connsiteX0" fmla="*/ 21715 w 108106"/>
                  <a:gd name="connsiteY0" fmla="*/ 88392 h 88487"/>
                  <a:gd name="connsiteX1" fmla="*/ 13428 w 108106"/>
                  <a:gd name="connsiteY1" fmla="*/ 69913 h 88487"/>
                  <a:gd name="connsiteX2" fmla="*/ 3046 w 108106"/>
                  <a:gd name="connsiteY2" fmla="*/ 30004 h 88487"/>
                  <a:gd name="connsiteX3" fmla="*/ 6665 w 108106"/>
                  <a:gd name="connsiteY3" fmla="*/ 0 h 88487"/>
                  <a:gd name="connsiteX4" fmla="*/ 108107 w 108106"/>
                  <a:gd name="connsiteY4" fmla="*/ 52006 h 88487"/>
                  <a:gd name="connsiteX5" fmla="*/ 78579 w 108106"/>
                  <a:gd name="connsiteY5" fmla="*/ 61722 h 88487"/>
                  <a:gd name="connsiteX6" fmla="*/ 74578 w 108106"/>
                  <a:gd name="connsiteY6" fmla="*/ 62198 h 88487"/>
                  <a:gd name="connsiteX7" fmla="*/ 70578 w 108106"/>
                  <a:gd name="connsiteY7" fmla="*/ 62198 h 88487"/>
                  <a:gd name="connsiteX8" fmla="*/ 32097 w 108106"/>
                  <a:gd name="connsiteY8" fmla="*/ 79057 h 88487"/>
                  <a:gd name="connsiteX9" fmla="*/ 21810 w 108106"/>
                  <a:gd name="connsiteY9" fmla="*/ 88487 h 8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06" h="88487">
                    <a:moveTo>
                      <a:pt x="21715" y="88392"/>
                    </a:moveTo>
                    <a:cubicBezTo>
                      <a:pt x="18953" y="82201"/>
                      <a:pt x="16190" y="76009"/>
                      <a:pt x="13428" y="69913"/>
                    </a:cubicBezTo>
                    <a:cubicBezTo>
                      <a:pt x="5522" y="57721"/>
                      <a:pt x="9047" y="42672"/>
                      <a:pt x="3046" y="30004"/>
                    </a:cubicBezTo>
                    <a:cubicBezTo>
                      <a:pt x="1331" y="19621"/>
                      <a:pt x="-4479" y="8763"/>
                      <a:pt x="6665" y="0"/>
                    </a:cubicBezTo>
                    <a:cubicBezTo>
                      <a:pt x="47051" y="4477"/>
                      <a:pt x="78770" y="25908"/>
                      <a:pt x="108107" y="52006"/>
                    </a:cubicBezTo>
                    <a:cubicBezTo>
                      <a:pt x="100868" y="63151"/>
                      <a:pt x="88390" y="58293"/>
                      <a:pt x="78579" y="61722"/>
                    </a:cubicBezTo>
                    <a:cubicBezTo>
                      <a:pt x="78579" y="61722"/>
                      <a:pt x="74578" y="62198"/>
                      <a:pt x="74578" y="62198"/>
                    </a:cubicBezTo>
                    <a:lnTo>
                      <a:pt x="70578" y="62198"/>
                    </a:lnTo>
                    <a:cubicBezTo>
                      <a:pt x="55243" y="62008"/>
                      <a:pt x="44289" y="72009"/>
                      <a:pt x="32097" y="79057"/>
                    </a:cubicBezTo>
                    <a:cubicBezTo>
                      <a:pt x="28668" y="82201"/>
                      <a:pt x="25239" y="85344"/>
                      <a:pt x="21810" y="88487"/>
                    </a:cubicBezTo>
                    <a:close/>
                  </a:path>
                </a:pathLst>
              </a:custGeom>
              <a:solidFill>
                <a:srgbClr val="A2ADB1"/>
              </a:solidFill>
              <a:ln w="9525" cap="flat">
                <a:no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E4D88CFC-E41E-9438-A23A-50965E7E01FD}"/>
                  </a:ext>
                </a:extLst>
              </p:cNvPr>
              <p:cNvSpPr/>
              <p:nvPr/>
            </p:nvSpPr>
            <p:spPr>
              <a:xfrm>
                <a:off x="1864233" y="4560188"/>
                <a:ext cx="47053" cy="30670"/>
              </a:xfrm>
              <a:custGeom>
                <a:avLst/>
                <a:gdLst>
                  <a:gd name="connsiteX0" fmla="*/ 0 w 47053"/>
                  <a:gd name="connsiteY0" fmla="*/ 0 h 30670"/>
                  <a:gd name="connsiteX1" fmla="*/ 47053 w 47053"/>
                  <a:gd name="connsiteY1" fmla="*/ 30671 h 30670"/>
                  <a:gd name="connsiteX2" fmla="*/ 0 w 47053"/>
                  <a:gd name="connsiteY2" fmla="*/ 0 h 30670"/>
                </a:gdLst>
                <a:ahLst/>
                <a:cxnLst>
                  <a:cxn ang="0">
                    <a:pos x="connsiteX0" y="connsiteY0"/>
                  </a:cxn>
                  <a:cxn ang="0">
                    <a:pos x="connsiteX1" y="connsiteY1"/>
                  </a:cxn>
                  <a:cxn ang="0">
                    <a:pos x="connsiteX2" y="connsiteY2"/>
                  </a:cxn>
                </a:cxnLst>
                <a:rect l="l" t="t" r="r" b="b"/>
                <a:pathLst>
                  <a:path w="47053" h="30670">
                    <a:moveTo>
                      <a:pt x="0" y="0"/>
                    </a:moveTo>
                    <a:cubicBezTo>
                      <a:pt x="20860" y="2286"/>
                      <a:pt x="40195" y="6953"/>
                      <a:pt x="47053" y="30671"/>
                    </a:cubicBezTo>
                    <a:cubicBezTo>
                      <a:pt x="27051" y="27051"/>
                      <a:pt x="10287" y="18479"/>
                      <a:pt x="0" y="0"/>
                    </a:cubicBezTo>
                    <a:close/>
                  </a:path>
                </a:pathLst>
              </a:custGeom>
              <a:solidFill>
                <a:srgbClr val="83878B"/>
              </a:solidFill>
              <a:ln w="9525" cap="flat">
                <a:noFill/>
                <a:prstDash val="solid"/>
                <a:miter/>
              </a:ln>
            </p:spPr>
            <p:txBody>
              <a:bodyPr rtlCol="0" anchor="ctr"/>
              <a:lstStyle/>
              <a:p>
                <a:endParaRPr lang="en-IN"/>
              </a:p>
            </p:txBody>
          </p:sp>
          <p:sp>
            <p:nvSpPr>
              <p:cNvPr id="744" name="Freeform: Shape 743">
                <a:extLst>
                  <a:ext uri="{FF2B5EF4-FFF2-40B4-BE49-F238E27FC236}">
                    <a16:creationId xmlns:a16="http://schemas.microsoft.com/office/drawing/2014/main" id="{CA20E1C8-118D-02AA-7A5E-6CDF0FC19D74}"/>
                  </a:ext>
                </a:extLst>
              </p:cNvPr>
              <p:cNvSpPr/>
              <p:nvPr/>
            </p:nvSpPr>
            <p:spPr>
              <a:xfrm>
                <a:off x="1788509" y="4512336"/>
                <a:ext cx="50236" cy="38136"/>
              </a:xfrm>
              <a:custGeom>
                <a:avLst/>
                <a:gdLst>
                  <a:gd name="connsiteX0" fmla="*/ 95 w 50236"/>
                  <a:gd name="connsiteY0" fmla="*/ 37 h 38136"/>
                  <a:gd name="connsiteX1" fmla="*/ 48197 w 50236"/>
                  <a:gd name="connsiteY1" fmla="*/ 27754 h 38136"/>
                  <a:gd name="connsiteX2" fmla="*/ 47053 w 50236"/>
                  <a:gd name="connsiteY2" fmla="*/ 38137 h 38136"/>
                  <a:gd name="connsiteX3" fmla="*/ 0 w 50236"/>
                  <a:gd name="connsiteY3" fmla="*/ 132 h 38136"/>
                </a:gdLst>
                <a:ahLst/>
                <a:cxnLst>
                  <a:cxn ang="0">
                    <a:pos x="connsiteX0" y="connsiteY0"/>
                  </a:cxn>
                  <a:cxn ang="0">
                    <a:pos x="connsiteX1" y="connsiteY1"/>
                  </a:cxn>
                  <a:cxn ang="0">
                    <a:pos x="connsiteX2" y="connsiteY2"/>
                  </a:cxn>
                  <a:cxn ang="0">
                    <a:pos x="connsiteX3" y="connsiteY3"/>
                  </a:cxn>
                </a:cxnLst>
                <a:rect l="l" t="t" r="r" b="b"/>
                <a:pathLst>
                  <a:path w="50236" h="38136">
                    <a:moveTo>
                      <a:pt x="95" y="37"/>
                    </a:moveTo>
                    <a:cubicBezTo>
                      <a:pt x="22098" y="-1011"/>
                      <a:pt x="30956" y="20706"/>
                      <a:pt x="48197" y="27754"/>
                    </a:cubicBezTo>
                    <a:cubicBezTo>
                      <a:pt x="51340" y="31564"/>
                      <a:pt x="50768" y="34994"/>
                      <a:pt x="47053" y="38137"/>
                    </a:cubicBezTo>
                    <a:cubicBezTo>
                      <a:pt x="24384" y="34136"/>
                      <a:pt x="11430" y="18039"/>
                      <a:pt x="0" y="132"/>
                    </a:cubicBezTo>
                    <a:close/>
                  </a:path>
                </a:pathLst>
              </a:custGeom>
              <a:solidFill>
                <a:srgbClr val="5A5B5D"/>
              </a:solidFill>
              <a:ln w="9525"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AC6238B3-CE86-34C8-0FA6-9222AED67ABE}"/>
                  </a:ext>
                </a:extLst>
              </p:cNvPr>
              <p:cNvSpPr/>
              <p:nvPr/>
            </p:nvSpPr>
            <p:spPr>
              <a:xfrm>
                <a:off x="1835658" y="4539995"/>
                <a:ext cx="28516" cy="20288"/>
              </a:xfrm>
              <a:custGeom>
                <a:avLst/>
                <a:gdLst>
                  <a:gd name="connsiteX0" fmla="*/ 0 w 28516"/>
                  <a:gd name="connsiteY0" fmla="*/ 10382 h 20288"/>
                  <a:gd name="connsiteX1" fmla="*/ 1143 w 28516"/>
                  <a:gd name="connsiteY1" fmla="*/ 0 h 20288"/>
                  <a:gd name="connsiteX2" fmla="*/ 28480 w 28516"/>
                  <a:gd name="connsiteY2" fmla="*/ 20288 h 20288"/>
                  <a:gd name="connsiteX3" fmla="*/ 0 w 28516"/>
                  <a:gd name="connsiteY3" fmla="*/ 10287 h 20288"/>
                </a:gdLst>
                <a:ahLst/>
                <a:cxnLst>
                  <a:cxn ang="0">
                    <a:pos x="connsiteX0" y="connsiteY0"/>
                  </a:cxn>
                  <a:cxn ang="0">
                    <a:pos x="connsiteX1" y="connsiteY1"/>
                  </a:cxn>
                  <a:cxn ang="0">
                    <a:pos x="connsiteX2" y="connsiteY2"/>
                  </a:cxn>
                  <a:cxn ang="0">
                    <a:pos x="connsiteX3" y="connsiteY3"/>
                  </a:cxn>
                </a:cxnLst>
                <a:rect l="l" t="t" r="r" b="b"/>
                <a:pathLst>
                  <a:path w="28516" h="20288">
                    <a:moveTo>
                      <a:pt x="0" y="10382"/>
                    </a:moveTo>
                    <a:cubicBezTo>
                      <a:pt x="381" y="6953"/>
                      <a:pt x="762" y="3429"/>
                      <a:pt x="1143" y="0"/>
                    </a:cubicBezTo>
                    <a:cubicBezTo>
                      <a:pt x="15049" y="381"/>
                      <a:pt x="29337" y="190"/>
                      <a:pt x="28480" y="20288"/>
                    </a:cubicBezTo>
                    <a:cubicBezTo>
                      <a:pt x="18002" y="19812"/>
                      <a:pt x="7048" y="20764"/>
                      <a:pt x="0" y="10287"/>
                    </a:cubicBezTo>
                    <a:close/>
                  </a:path>
                </a:pathLst>
              </a:custGeom>
              <a:solidFill>
                <a:srgbClr val="83878B"/>
              </a:solidFill>
              <a:ln w="9525"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8976AC5B-A328-D2BC-5B0C-E3C6F3D1F68B}"/>
                  </a:ext>
                </a:extLst>
              </p:cNvPr>
              <p:cNvSpPr/>
              <p:nvPr/>
            </p:nvSpPr>
            <p:spPr>
              <a:xfrm>
                <a:off x="1941099" y="4606730"/>
                <a:ext cx="46672" cy="21562"/>
              </a:xfrm>
              <a:custGeom>
                <a:avLst/>
                <a:gdLst>
                  <a:gd name="connsiteX0" fmla="*/ 0 w 46672"/>
                  <a:gd name="connsiteY0" fmla="*/ 36 h 21562"/>
                  <a:gd name="connsiteX1" fmla="*/ 46673 w 46672"/>
                  <a:gd name="connsiteY1" fmla="*/ 21562 h 21562"/>
                  <a:gd name="connsiteX2" fmla="*/ 0 w 46672"/>
                  <a:gd name="connsiteY2" fmla="*/ 36 h 21562"/>
                </a:gdLst>
                <a:ahLst/>
                <a:cxnLst>
                  <a:cxn ang="0">
                    <a:pos x="connsiteX0" y="connsiteY0"/>
                  </a:cxn>
                  <a:cxn ang="0">
                    <a:pos x="connsiteX1" y="connsiteY1"/>
                  </a:cxn>
                  <a:cxn ang="0">
                    <a:pos x="connsiteX2" y="connsiteY2"/>
                  </a:cxn>
                </a:cxnLst>
                <a:rect l="l" t="t" r="r" b="b"/>
                <a:pathLst>
                  <a:path w="46672" h="21562">
                    <a:moveTo>
                      <a:pt x="0" y="36"/>
                    </a:moveTo>
                    <a:cubicBezTo>
                      <a:pt x="19050" y="-345"/>
                      <a:pt x="36862" y="2036"/>
                      <a:pt x="46673" y="21562"/>
                    </a:cubicBezTo>
                    <a:cubicBezTo>
                      <a:pt x="29432" y="18133"/>
                      <a:pt x="12478" y="13847"/>
                      <a:pt x="0" y="36"/>
                    </a:cubicBezTo>
                    <a:close/>
                  </a:path>
                </a:pathLst>
              </a:custGeom>
              <a:solidFill>
                <a:srgbClr val="83878B"/>
              </a:solidFill>
              <a:ln w="9525"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09D8918D-C7E1-5708-5BE0-02CAB79AD3D1}"/>
                  </a:ext>
                </a:extLst>
              </p:cNvPr>
              <p:cNvSpPr/>
              <p:nvPr/>
            </p:nvSpPr>
            <p:spPr>
              <a:xfrm>
                <a:off x="3092291" y="4367503"/>
                <a:ext cx="38481" cy="20111"/>
              </a:xfrm>
              <a:custGeom>
                <a:avLst/>
                <a:gdLst>
                  <a:gd name="connsiteX0" fmla="*/ 0 w 38481"/>
                  <a:gd name="connsiteY0" fmla="*/ 20092 h 20111"/>
                  <a:gd name="connsiteX1" fmla="*/ 38481 w 38481"/>
                  <a:gd name="connsiteY1" fmla="*/ 3233 h 20111"/>
                  <a:gd name="connsiteX2" fmla="*/ 0 w 38481"/>
                  <a:gd name="connsiteY2" fmla="*/ 20092 h 20111"/>
                </a:gdLst>
                <a:ahLst/>
                <a:cxnLst>
                  <a:cxn ang="0">
                    <a:pos x="connsiteX0" y="connsiteY0"/>
                  </a:cxn>
                  <a:cxn ang="0">
                    <a:pos x="connsiteX1" y="connsiteY1"/>
                  </a:cxn>
                  <a:cxn ang="0">
                    <a:pos x="connsiteX2" y="connsiteY2"/>
                  </a:cxn>
                </a:cxnLst>
                <a:rect l="l" t="t" r="r" b="b"/>
                <a:pathLst>
                  <a:path w="38481" h="20111">
                    <a:moveTo>
                      <a:pt x="0" y="20092"/>
                    </a:moveTo>
                    <a:cubicBezTo>
                      <a:pt x="8573" y="4947"/>
                      <a:pt x="19241" y="-5625"/>
                      <a:pt x="38481" y="3233"/>
                    </a:cubicBezTo>
                    <a:cubicBezTo>
                      <a:pt x="27146" y="12282"/>
                      <a:pt x="15526" y="20568"/>
                      <a:pt x="0" y="20092"/>
                    </a:cubicBezTo>
                    <a:close/>
                  </a:path>
                </a:pathLst>
              </a:custGeom>
              <a:solidFill>
                <a:srgbClr val="83878B"/>
              </a:solidFill>
              <a:ln w="9525"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8AD09948-C98A-70FE-2F98-B2B817E606F8}"/>
                  </a:ext>
                </a:extLst>
              </p:cNvPr>
              <p:cNvSpPr/>
              <p:nvPr/>
            </p:nvSpPr>
            <p:spPr>
              <a:xfrm>
                <a:off x="1363651" y="2629578"/>
                <a:ext cx="953167" cy="1476363"/>
              </a:xfrm>
              <a:custGeom>
                <a:avLst/>
                <a:gdLst>
                  <a:gd name="connsiteX0" fmla="*/ 15664 w 953167"/>
                  <a:gd name="connsiteY0" fmla="*/ 471761 h 1476363"/>
                  <a:gd name="connsiteX1" fmla="*/ 6520 w 953167"/>
                  <a:gd name="connsiteY1" fmla="*/ 467666 h 1476363"/>
                  <a:gd name="connsiteX2" fmla="*/ 107104 w 953167"/>
                  <a:gd name="connsiteY2" fmla="*/ 349270 h 1476363"/>
                  <a:gd name="connsiteX3" fmla="*/ 208450 w 953167"/>
                  <a:gd name="connsiteY3" fmla="*/ 192774 h 1476363"/>
                  <a:gd name="connsiteX4" fmla="*/ 320749 w 953167"/>
                  <a:gd name="connsiteY4" fmla="*/ 220397 h 1476363"/>
                  <a:gd name="connsiteX5" fmla="*/ 319416 w 953167"/>
                  <a:gd name="connsiteY5" fmla="*/ 232208 h 1476363"/>
                  <a:gd name="connsiteX6" fmla="*/ 274363 w 953167"/>
                  <a:gd name="connsiteY6" fmla="*/ 228398 h 1476363"/>
                  <a:gd name="connsiteX7" fmla="*/ 155491 w 953167"/>
                  <a:gd name="connsiteY7" fmla="*/ 253925 h 1476363"/>
                  <a:gd name="connsiteX8" fmla="*/ 189590 w 953167"/>
                  <a:gd name="connsiteY8" fmla="*/ 265545 h 1476363"/>
                  <a:gd name="connsiteX9" fmla="*/ 190066 w 953167"/>
                  <a:gd name="connsiteY9" fmla="*/ 335649 h 1476363"/>
                  <a:gd name="connsiteX10" fmla="*/ 218260 w 953167"/>
                  <a:gd name="connsiteY10" fmla="*/ 392704 h 1476363"/>
                  <a:gd name="connsiteX11" fmla="*/ 240168 w 953167"/>
                  <a:gd name="connsiteY11" fmla="*/ 269355 h 1476363"/>
                  <a:gd name="connsiteX12" fmla="*/ 273982 w 953167"/>
                  <a:gd name="connsiteY12" fmla="*/ 252591 h 1476363"/>
                  <a:gd name="connsiteX13" fmla="*/ 308176 w 953167"/>
                  <a:gd name="connsiteY13" fmla="*/ 262211 h 1476363"/>
                  <a:gd name="connsiteX14" fmla="*/ 303223 w 953167"/>
                  <a:gd name="connsiteY14" fmla="*/ 291739 h 1476363"/>
                  <a:gd name="connsiteX15" fmla="*/ 294175 w 953167"/>
                  <a:gd name="connsiteY15" fmla="*/ 329363 h 1476363"/>
                  <a:gd name="connsiteX16" fmla="*/ 315701 w 953167"/>
                  <a:gd name="connsiteY16" fmla="*/ 334030 h 1476363"/>
                  <a:gd name="connsiteX17" fmla="*/ 337132 w 953167"/>
                  <a:gd name="connsiteY17" fmla="*/ 294882 h 1476363"/>
                  <a:gd name="connsiteX18" fmla="*/ 322273 w 953167"/>
                  <a:gd name="connsiteY18" fmla="*/ 228302 h 1476363"/>
                  <a:gd name="connsiteX19" fmla="*/ 348753 w 953167"/>
                  <a:gd name="connsiteY19" fmla="*/ 224492 h 1476363"/>
                  <a:gd name="connsiteX20" fmla="*/ 365136 w 953167"/>
                  <a:gd name="connsiteY20" fmla="*/ 241256 h 1476363"/>
                  <a:gd name="connsiteX21" fmla="*/ 374566 w 953167"/>
                  <a:gd name="connsiteY21" fmla="*/ 82284 h 1476363"/>
                  <a:gd name="connsiteX22" fmla="*/ 376375 w 953167"/>
                  <a:gd name="connsiteY22" fmla="*/ 60567 h 1476363"/>
                  <a:gd name="connsiteX23" fmla="*/ 379138 w 953167"/>
                  <a:gd name="connsiteY23" fmla="*/ 7894 h 1476363"/>
                  <a:gd name="connsiteX24" fmla="*/ 436383 w 953167"/>
                  <a:gd name="connsiteY24" fmla="*/ 39993 h 1476363"/>
                  <a:gd name="connsiteX25" fmla="*/ 463720 w 953167"/>
                  <a:gd name="connsiteY25" fmla="*/ 32468 h 1476363"/>
                  <a:gd name="connsiteX26" fmla="*/ 605356 w 953167"/>
                  <a:gd name="connsiteY26" fmla="*/ 3798 h 1476363"/>
                  <a:gd name="connsiteX27" fmla="*/ 587640 w 953167"/>
                  <a:gd name="connsiteY27" fmla="*/ 21419 h 1476363"/>
                  <a:gd name="connsiteX28" fmla="*/ 415047 w 953167"/>
                  <a:gd name="connsiteY28" fmla="*/ 147626 h 1476363"/>
                  <a:gd name="connsiteX29" fmla="*/ 489056 w 953167"/>
                  <a:gd name="connsiteY29" fmla="*/ 355366 h 1476363"/>
                  <a:gd name="connsiteX30" fmla="*/ 500772 w 953167"/>
                  <a:gd name="connsiteY30" fmla="*/ 365748 h 1476363"/>
                  <a:gd name="connsiteX31" fmla="*/ 493628 w 953167"/>
                  <a:gd name="connsiteY31" fmla="*/ 358604 h 1476363"/>
                  <a:gd name="connsiteX32" fmla="*/ 438383 w 953167"/>
                  <a:gd name="connsiteY32" fmla="*/ 284214 h 1476363"/>
                  <a:gd name="connsiteX33" fmla="*/ 446384 w 953167"/>
                  <a:gd name="connsiteY33" fmla="*/ 259259 h 1476363"/>
                  <a:gd name="connsiteX34" fmla="*/ 465148 w 953167"/>
                  <a:gd name="connsiteY34" fmla="*/ 269355 h 1476363"/>
                  <a:gd name="connsiteX35" fmla="*/ 576591 w 953167"/>
                  <a:gd name="connsiteY35" fmla="*/ 348127 h 1476363"/>
                  <a:gd name="connsiteX36" fmla="*/ 740135 w 953167"/>
                  <a:gd name="connsiteY36" fmla="*/ 309551 h 1476363"/>
                  <a:gd name="connsiteX37" fmla="*/ 896917 w 953167"/>
                  <a:gd name="connsiteY37" fmla="*/ 135719 h 1476363"/>
                  <a:gd name="connsiteX38" fmla="*/ 910061 w 953167"/>
                  <a:gd name="connsiteY38" fmla="*/ 134005 h 1476363"/>
                  <a:gd name="connsiteX39" fmla="*/ 922825 w 953167"/>
                  <a:gd name="connsiteY39" fmla="*/ 327934 h 1476363"/>
                  <a:gd name="connsiteX40" fmla="*/ 887011 w 953167"/>
                  <a:gd name="connsiteY40" fmla="*/ 356128 h 1476363"/>
                  <a:gd name="connsiteX41" fmla="*/ 871580 w 953167"/>
                  <a:gd name="connsiteY41" fmla="*/ 350127 h 1476363"/>
                  <a:gd name="connsiteX42" fmla="*/ 814049 w 953167"/>
                  <a:gd name="connsiteY42" fmla="*/ 384417 h 1476363"/>
                  <a:gd name="connsiteX43" fmla="*/ 805667 w 953167"/>
                  <a:gd name="connsiteY43" fmla="*/ 330887 h 1476363"/>
                  <a:gd name="connsiteX44" fmla="*/ 623740 w 953167"/>
                  <a:gd name="connsiteY44" fmla="*/ 383846 h 1476363"/>
                  <a:gd name="connsiteX45" fmla="*/ 623263 w 953167"/>
                  <a:gd name="connsiteY45" fmla="*/ 389561 h 1476363"/>
                  <a:gd name="connsiteX46" fmla="*/ 626311 w 953167"/>
                  <a:gd name="connsiteY46" fmla="*/ 387084 h 1476363"/>
                  <a:gd name="connsiteX47" fmla="*/ 642980 w 953167"/>
                  <a:gd name="connsiteY47" fmla="*/ 392418 h 1476363"/>
                  <a:gd name="connsiteX48" fmla="*/ 635170 w 953167"/>
                  <a:gd name="connsiteY48" fmla="*/ 406896 h 1476363"/>
                  <a:gd name="connsiteX49" fmla="*/ 593546 w 953167"/>
                  <a:gd name="connsiteY49" fmla="*/ 412421 h 1476363"/>
                  <a:gd name="connsiteX50" fmla="*/ 530776 w 953167"/>
                  <a:gd name="connsiteY50" fmla="*/ 437281 h 1476363"/>
                  <a:gd name="connsiteX51" fmla="*/ 514202 w 953167"/>
                  <a:gd name="connsiteY51" fmla="*/ 471666 h 1476363"/>
                  <a:gd name="connsiteX52" fmla="*/ 492485 w 953167"/>
                  <a:gd name="connsiteY52" fmla="*/ 508433 h 1476363"/>
                  <a:gd name="connsiteX53" fmla="*/ 484389 w 953167"/>
                  <a:gd name="connsiteY53" fmla="*/ 656832 h 1476363"/>
                  <a:gd name="connsiteX54" fmla="*/ 442479 w 953167"/>
                  <a:gd name="connsiteY54" fmla="*/ 659499 h 1476363"/>
                  <a:gd name="connsiteX55" fmla="*/ 423048 w 953167"/>
                  <a:gd name="connsiteY55" fmla="*/ 650831 h 1476363"/>
                  <a:gd name="connsiteX56" fmla="*/ 418381 w 953167"/>
                  <a:gd name="connsiteY56" fmla="*/ 538627 h 1476363"/>
                  <a:gd name="connsiteX57" fmla="*/ 380852 w 953167"/>
                  <a:gd name="connsiteY57" fmla="*/ 660642 h 1476363"/>
                  <a:gd name="connsiteX58" fmla="*/ 411237 w 953167"/>
                  <a:gd name="connsiteY58" fmla="*/ 723126 h 1476363"/>
                  <a:gd name="connsiteX59" fmla="*/ 411999 w 953167"/>
                  <a:gd name="connsiteY59" fmla="*/ 742557 h 1476363"/>
                  <a:gd name="connsiteX60" fmla="*/ 390091 w 953167"/>
                  <a:gd name="connsiteY60" fmla="*/ 764084 h 1476363"/>
                  <a:gd name="connsiteX61" fmla="*/ 378566 w 953167"/>
                  <a:gd name="connsiteY61" fmla="*/ 811994 h 1476363"/>
                  <a:gd name="connsiteX62" fmla="*/ 370565 w 953167"/>
                  <a:gd name="connsiteY62" fmla="*/ 852285 h 1476363"/>
                  <a:gd name="connsiteX63" fmla="*/ 316177 w 953167"/>
                  <a:gd name="connsiteY63" fmla="*/ 835045 h 1476363"/>
                  <a:gd name="connsiteX64" fmla="*/ 312463 w 953167"/>
                  <a:gd name="connsiteY64" fmla="*/ 651498 h 1476363"/>
                  <a:gd name="connsiteX65" fmla="*/ 318559 w 953167"/>
                  <a:gd name="connsiteY65" fmla="*/ 638830 h 1476363"/>
                  <a:gd name="connsiteX66" fmla="*/ 312272 w 953167"/>
                  <a:gd name="connsiteY66" fmla="*/ 649022 h 1476363"/>
                  <a:gd name="connsiteX67" fmla="*/ 284935 w 953167"/>
                  <a:gd name="connsiteY67" fmla="*/ 646355 h 1476363"/>
                  <a:gd name="connsiteX68" fmla="*/ 176827 w 953167"/>
                  <a:gd name="connsiteY68" fmla="*/ 645212 h 1476363"/>
                  <a:gd name="connsiteX69" fmla="*/ 133964 w 953167"/>
                  <a:gd name="connsiteY69" fmla="*/ 699218 h 1476363"/>
                  <a:gd name="connsiteX70" fmla="*/ 114438 w 953167"/>
                  <a:gd name="connsiteY70" fmla="*/ 715506 h 1476363"/>
                  <a:gd name="connsiteX71" fmla="*/ 144537 w 953167"/>
                  <a:gd name="connsiteY71" fmla="*/ 881051 h 1476363"/>
                  <a:gd name="connsiteX72" fmla="*/ 145966 w 953167"/>
                  <a:gd name="connsiteY72" fmla="*/ 788944 h 1476363"/>
                  <a:gd name="connsiteX73" fmla="*/ 178351 w 953167"/>
                  <a:gd name="connsiteY73" fmla="*/ 699885 h 1476363"/>
                  <a:gd name="connsiteX74" fmla="*/ 192733 w 953167"/>
                  <a:gd name="connsiteY74" fmla="*/ 674072 h 1476363"/>
                  <a:gd name="connsiteX75" fmla="*/ 207211 w 953167"/>
                  <a:gd name="connsiteY75" fmla="*/ 689408 h 1476363"/>
                  <a:gd name="connsiteX76" fmla="*/ 209116 w 953167"/>
                  <a:gd name="connsiteY76" fmla="*/ 671024 h 1476363"/>
                  <a:gd name="connsiteX77" fmla="*/ 204640 w 953167"/>
                  <a:gd name="connsiteY77" fmla="*/ 648450 h 1476363"/>
                  <a:gd name="connsiteX78" fmla="*/ 254265 w 953167"/>
                  <a:gd name="connsiteY78" fmla="*/ 648736 h 1476363"/>
                  <a:gd name="connsiteX79" fmla="*/ 275982 w 953167"/>
                  <a:gd name="connsiteY79" fmla="*/ 713887 h 1476363"/>
                  <a:gd name="connsiteX80" fmla="*/ 286745 w 953167"/>
                  <a:gd name="connsiteY80" fmla="*/ 811137 h 1476363"/>
                  <a:gd name="connsiteX81" fmla="*/ 292651 w 953167"/>
                  <a:gd name="connsiteY81" fmla="*/ 823234 h 1476363"/>
                  <a:gd name="connsiteX82" fmla="*/ 372756 w 953167"/>
                  <a:gd name="connsiteY82" fmla="*/ 891338 h 1476363"/>
                  <a:gd name="connsiteX83" fmla="*/ 436478 w 953167"/>
                  <a:gd name="connsiteY83" fmla="*/ 883813 h 1476363"/>
                  <a:gd name="connsiteX84" fmla="*/ 441907 w 953167"/>
                  <a:gd name="connsiteY84" fmla="*/ 896862 h 1476363"/>
                  <a:gd name="connsiteX85" fmla="*/ 454957 w 953167"/>
                  <a:gd name="connsiteY85" fmla="*/ 921627 h 1476363"/>
                  <a:gd name="connsiteX86" fmla="*/ 497629 w 953167"/>
                  <a:gd name="connsiteY86" fmla="*/ 1080218 h 1476363"/>
                  <a:gd name="connsiteX87" fmla="*/ 503248 w 953167"/>
                  <a:gd name="connsiteY87" fmla="*/ 1149560 h 1476363"/>
                  <a:gd name="connsiteX88" fmla="*/ 509059 w 953167"/>
                  <a:gd name="connsiteY88" fmla="*/ 1396734 h 1476363"/>
                  <a:gd name="connsiteX89" fmla="*/ 463243 w 953167"/>
                  <a:gd name="connsiteY89" fmla="*/ 1476363 h 1476363"/>
                  <a:gd name="connsiteX90" fmla="*/ 443241 w 953167"/>
                  <a:gd name="connsiteY90" fmla="*/ 1455980 h 1476363"/>
                  <a:gd name="connsiteX91" fmla="*/ 426191 w 953167"/>
                  <a:gd name="connsiteY91" fmla="*/ 1327011 h 1476363"/>
                  <a:gd name="connsiteX92" fmla="*/ 439050 w 953167"/>
                  <a:gd name="connsiteY92" fmla="*/ 1310533 h 1476363"/>
                  <a:gd name="connsiteX93" fmla="*/ 444670 w 953167"/>
                  <a:gd name="connsiteY93" fmla="*/ 1314343 h 1476363"/>
                  <a:gd name="connsiteX94" fmla="*/ 447051 w 953167"/>
                  <a:gd name="connsiteY94" fmla="*/ 1315391 h 1476363"/>
                  <a:gd name="connsiteX95" fmla="*/ 418285 w 953167"/>
                  <a:gd name="connsiteY95" fmla="*/ 1147655 h 1476363"/>
                  <a:gd name="connsiteX96" fmla="*/ 402474 w 953167"/>
                  <a:gd name="connsiteY96" fmla="*/ 1100316 h 1476363"/>
                  <a:gd name="connsiteX97" fmla="*/ 440098 w 953167"/>
                  <a:gd name="connsiteY97" fmla="*/ 1102031 h 1476363"/>
                  <a:gd name="connsiteX98" fmla="*/ 441526 w 953167"/>
                  <a:gd name="connsiteY98" fmla="*/ 1038975 h 1476363"/>
                  <a:gd name="connsiteX99" fmla="*/ 400664 w 953167"/>
                  <a:gd name="connsiteY99" fmla="*/ 957060 h 1476363"/>
                  <a:gd name="connsiteX100" fmla="*/ 401902 w 953167"/>
                  <a:gd name="connsiteY100" fmla="*/ 978587 h 1476363"/>
                  <a:gd name="connsiteX101" fmla="*/ 399712 w 953167"/>
                  <a:gd name="connsiteY101" fmla="*/ 1045071 h 1476363"/>
                  <a:gd name="connsiteX102" fmla="*/ 386472 w 953167"/>
                  <a:gd name="connsiteY102" fmla="*/ 1083457 h 1476363"/>
                  <a:gd name="connsiteX103" fmla="*/ 347419 w 953167"/>
                  <a:gd name="connsiteY103" fmla="*/ 1065455 h 1476363"/>
                  <a:gd name="connsiteX104" fmla="*/ 341133 w 953167"/>
                  <a:gd name="connsiteY104" fmla="*/ 1033260 h 1476363"/>
                  <a:gd name="connsiteX105" fmla="*/ 309224 w 953167"/>
                  <a:gd name="connsiteY105" fmla="*/ 985826 h 1476363"/>
                  <a:gd name="connsiteX106" fmla="*/ 296270 w 953167"/>
                  <a:gd name="connsiteY106" fmla="*/ 929247 h 1476363"/>
                  <a:gd name="connsiteX107" fmla="*/ 223690 w 953167"/>
                  <a:gd name="connsiteY107" fmla="*/ 869049 h 1476363"/>
                  <a:gd name="connsiteX108" fmla="*/ 209783 w 953167"/>
                  <a:gd name="connsiteY108" fmla="*/ 768465 h 1476363"/>
                  <a:gd name="connsiteX109" fmla="*/ 209402 w 953167"/>
                  <a:gd name="connsiteY109" fmla="*/ 770180 h 1476363"/>
                  <a:gd name="connsiteX110" fmla="*/ 283888 w 953167"/>
                  <a:gd name="connsiteY110" fmla="*/ 1016496 h 1476363"/>
                  <a:gd name="connsiteX111" fmla="*/ 353706 w 953167"/>
                  <a:gd name="connsiteY111" fmla="*/ 1152513 h 1476363"/>
                  <a:gd name="connsiteX112" fmla="*/ 362278 w 953167"/>
                  <a:gd name="connsiteY112" fmla="*/ 1169849 h 1476363"/>
                  <a:gd name="connsiteX113" fmla="*/ 355611 w 953167"/>
                  <a:gd name="connsiteY113" fmla="*/ 1194423 h 1476363"/>
                  <a:gd name="connsiteX114" fmla="*/ 329798 w 953167"/>
                  <a:gd name="connsiteY114" fmla="*/ 1258241 h 1476363"/>
                  <a:gd name="connsiteX115" fmla="*/ 310558 w 953167"/>
                  <a:gd name="connsiteY115" fmla="*/ 1261765 h 1476363"/>
                  <a:gd name="connsiteX116" fmla="*/ 219118 w 953167"/>
                  <a:gd name="connsiteY116" fmla="*/ 1327964 h 1476363"/>
                  <a:gd name="connsiteX117" fmla="*/ 195686 w 953167"/>
                  <a:gd name="connsiteY117" fmla="*/ 1303675 h 1476363"/>
                  <a:gd name="connsiteX118" fmla="*/ 179875 w 953167"/>
                  <a:gd name="connsiteY118" fmla="*/ 1240334 h 1476363"/>
                  <a:gd name="connsiteX119" fmla="*/ 229881 w 953167"/>
                  <a:gd name="connsiteY119" fmla="*/ 1172325 h 1476363"/>
                  <a:gd name="connsiteX120" fmla="*/ 247788 w 953167"/>
                  <a:gd name="connsiteY120" fmla="*/ 1183374 h 1476363"/>
                  <a:gd name="connsiteX121" fmla="*/ 298747 w 953167"/>
                  <a:gd name="connsiteY121" fmla="*/ 1219188 h 1476363"/>
                  <a:gd name="connsiteX122" fmla="*/ 262837 w 953167"/>
                  <a:gd name="connsiteY122" fmla="*/ 1140988 h 1476363"/>
                  <a:gd name="connsiteX123" fmla="*/ 228357 w 953167"/>
                  <a:gd name="connsiteY123" fmla="*/ 1074980 h 1476363"/>
                  <a:gd name="connsiteX124" fmla="*/ 199401 w 953167"/>
                  <a:gd name="connsiteY124" fmla="*/ 1025354 h 1476363"/>
                  <a:gd name="connsiteX125" fmla="*/ 205592 w 953167"/>
                  <a:gd name="connsiteY125" fmla="*/ 1025069 h 1476363"/>
                  <a:gd name="connsiteX126" fmla="*/ 217594 w 953167"/>
                  <a:gd name="connsiteY126" fmla="*/ 1023640 h 1476363"/>
                  <a:gd name="connsiteX127" fmla="*/ 176255 w 953167"/>
                  <a:gd name="connsiteY127" fmla="*/ 966776 h 1476363"/>
                  <a:gd name="connsiteX128" fmla="*/ 166349 w 953167"/>
                  <a:gd name="connsiteY128" fmla="*/ 966014 h 1476363"/>
                  <a:gd name="connsiteX129" fmla="*/ 165587 w 953167"/>
                  <a:gd name="connsiteY129" fmla="*/ 986302 h 1476363"/>
                  <a:gd name="connsiteX130" fmla="*/ 75195 w 953167"/>
                  <a:gd name="connsiteY130" fmla="*/ 1071646 h 1476363"/>
                  <a:gd name="connsiteX131" fmla="*/ 91673 w 953167"/>
                  <a:gd name="connsiteY131" fmla="*/ 1005542 h 1476363"/>
                  <a:gd name="connsiteX132" fmla="*/ 62431 w 953167"/>
                  <a:gd name="connsiteY132" fmla="*/ 1067550 h 1476363"/>
                  <a:gd name="connsiteX133" fmla="*/ 125677 w 953167"/>
                  <a:gd name="connsiteY133" fmla="*/ 1067550 h 1476363"/>
                  <a:gd name="connsiteX134" fmla="*/ 158158 w 953167"/>
                  <a:gd name="connsiteY134" fmla="*/ 1072979 h 1476363"/>
                  <a:gd name="connsiteX135" fmla="*/ 16807 w 953167"/>
                  <a:gd name="connsiteY135" fmla="*/ 1064407 h 1476363"/>
                  <a:gd name="connsiteX136" fmla="*/ 40143 w 953167"/>
                  <a:gd name="connsiteY136" fmla="*/ 1003161 h 1476363"/>
                  <a:gd name="connsiteX137" fmla="*/ 52906 w 953167"/>
                  <a:gd name="connsiteY137" fmla="*/ 962204 h 1476363"/>
                  <a:gd name="connsiteX138" fmla="*/ 94912 w 953167"/>
                  <a:gd name="connsiteY138" fmla="*/ 963061 h 1476363"/>
                  <a:gd name="connsiteX139" fmla="*/ 91102 w 953167"/>
                  <a:gd name="connsiteY139" fmla="*/ 669977 h 1476363"/>
                  <a:gd name="connsiteX140" fmla="*/ 34904 w 953167"/>
                  <a:gd name="connsiteY140" fmla="*/ 815328 h 1476363"/>
                  <a:gd name="connsiteX141" fmla="*/ 17378 w 953167"/>
                  <a:gd name="connsiteY141" fmla="*/ 846951 h 1476363"/>
                  <a:gd name="connsiteX142" fmla="*/ 16807 w 953167"/>
                  <a:gd name="connsiteY142" fmla="*/ 742843 h 1476363"/>
                  <a:gd name="connsiteX143" fmla="*/ 95197 w 953167"/>
                  <a:gd name="connsiteY143" fmla="*/ 619875 h 1476363"/>
                  <a:gd name="connsiteX144" fmla="*/ 137203 w 953167"/>
                  <a:gd name="connsiteY144" fmla="*/ 585109 h 1476363"/>
                  <a:gd name="connsiteX145" fmla="*/ 83863 w 953167"/>
                  <a:gd name="connsiteY145" fmla="*/ 541294 h 1476363"/>
                  <a:gd name="connsiteX146" fmla="*/ 25665 w 953167"/>
                  <a:gd name="connsiteY146" fmla="*/ 430423 h 1476363"/>
                  <a:gd name="connsiteX147" fmla="*/ 44620 w 953167"/>
                  <a:gd name="connsiteY147" fmla="*/ 388894 h 1476363"/>
                  <a:gd name="connsiteX148" fmla="*/ 87101 w 953167"/>
                  <a:gd name="connsiteY148" fmla="*/ 382417 h 1476363"/>
                  <a:gd name="connsiteX149" fmla="*/ 92340 w 953167"/>
                  <a:gd name="connsiteY149" fmla="*/ 424422 h 1476363"/>
                  <a:gd name="connsiteX150" fmla="*/ 78910 w 953167"/>
                  <a:gd name="connsiteY150" fmla="*/ 448806 h 1476363"/>
                  <a:gd name="connsiteX151" fmla="*/ 255027 w 953167"/>
                  <a:gd name="connsiteY151" fmla="*/ 556534 h 1476363"/>
                  <a:gd name="connsiteX152" fmla="*/ 309034 w 953167"/>
                  <a:gd name="connsiteY152" fmla="*/ 547676 h 1476363"/>
                  <a:gd name="connsiteX153" fmla="*/ 179779 w 953167"/>
                  <a:gd name="connsiteY153" fmla="*/ 546247 h 1476363"/>
                  <a:gd name="connsiteX154" fmla="*/ 145966 w 953167"/>
                  <a:gd name="connsiteY154" fmla="*/ 530340 h 1476363"/>
                  <a:gd name="connsiteX155" fmla="*/ 131297 w 953167"/>
                  <a:gd name="connsiteY155" fmla="*/ 498241 h 1476363"/>
                  <a:gd name="connsiteX156" fmla="*/ 164444 w 953167"/>
                  <a:gd name="connsiteY156" fmla="*/ 488621 h 1476363"/>
                  <a:gd name="connsiteX157" fmla="*/ 258742 w 953167"/>
                  <a:gd name="connsiteY157" fmla="*/ 486049 h 1476363"/>
                  <a:gd name="connsiteX158" fmla="*/ 412570 w 953167"/>
                  <a:gd name="connsiteY158" fmla="*/ 338507 h 1476363"/>
                  <a:gd name="connsiteX159" fmla="*/ 343990 w 953167"/>
                  <a:gd name="connsiteY159" fmla="*/ 419755 h 1476363"/>
                  <a:gd name="connsiteX160" fmla="*/ 307986 w 953167"/>
                  <a:gd name="connsiteY160" fmla="*/ 435471 h 1476363"/>
                  <a:gd name="connsiteX161" fmla="*/ 265314 w 953167"/>
                  <a:gd name="connsiteY161" fmla="*/ 441091 h 1476363"/>
                  <a:gd name="connsiteX162" fmla="*/ 234072 w 953167"/>
                  <a:gd name="connsiteY162" fmla="*/ 446806 h 1476363"/>
                  <a:gd name="connsiteX163" fmla="*/ 154824 w 953167"/>
                  <a:gd name="connsiteY163" fmla="*/ 420326 h 1476363"/>
                  <a:gd name="connsiteX164" fmla="*/ 145680 w 953167"/>
                  <a:gd name="connsiteY164" fmla="*/ 460331 h 1476363"/>
                  <a:gd name="connsiteX165" fmla="*/ 106913 w 953167"/>
                  <a:gd name="connsiteY165" fmla="*/ 440329 h 1476363"/>
                  <a:gd name="connsiteX166" fmla="*/ 74338 w 953167"/>
                  <a:gd name="connsiteY166" fmla="*/ 373749 h 1476363"/>
                  <a:gd name="connsiteX167" fmla="*/ 25474 w 953167"/>
                  <a:gd name="connsiteY167" fmla="*/ 441853 h 1476363"/>
                  <a:gd name="connsiteX168" fmla="*/ 15473 w 953167"/>
                  <a:gd name="connsiteY168" fmla="*/ 471666 h 147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953167" h="1476363">
                    <a:moveTo>
                      <a:pt x="15664" y="471761"/>
                    </a:moveTo>
                    <a:cubicBezTo>
                      <a:pt x="12616" y="470428"/>
                      <a:pt x="9568" y="469094"/>
                      <a:pt x="6520" y="467666"/>
                    </a:cubicBezTo>
                    <a:cubicBezTo>
                      <a:pt x="-18912" y="388703"/>
                      <a:pt x="33285" y="330410"/>
                      <a:pt x="107104" y="349270"/>
                    </a:cubicBezTo>
                    <a:cubicBezTo>
                      <a:pt x="94531" y="261830"/>
                      <a:pt x="116629" y="227731"/>
                      <a:pt x="208450" y="192774"/>
                    </a:cubicBezTo>
                    <a:cubicBezTo>
                      <a:pt x="248359" y="191917"/>
                      <a:pt x="287126" y="195917"/>
                      <a:pt x="320749" y="220397"/>
                    </a:cubicBezTo>
                    <a:cubicBezTo>
                      <a:pt x="323512" y="224683"/>
                      <a:pt x="323035" y="228588"/>
                      <a:pt x="319416" y="232208"/>
                    </a:cubicBezTo>
                    <a:cubicBezTo>
                      <a:pt x="303604" y="240685"/>
                      <a:pt x="289031" y="232493"/>
                      <a:pt x="274363" y="228398"/>
                    </a:cubicBezTo>
                    <a:cubicBezTo>
                      <a:pt x="230738" y="216396"/>
                      <a:pt x="191495" y="223254"/>
                      <a:pt x="155491" y="253925"/>
                    </a:cubicBezTo>
                    <a:cubicBezTo>
                      <a:pt x="167778" y="258687"/>
                      <a:pt x="181970" y="252782"/>
                      <a:pt x="189590" y="265545"/>
                    </a:cubicBezTo>
                    <a:cubicBezTo>
                      <a:pt x="199115" y="288786"/>
                      <a:pt x="187971" y="312218"/>
                      <a:pt x="190066" y="335649"/>
                    </a:cubicBezTo>
                    <a:cubicBezTo>
                      <a:pt x="191971" y="357176"/>
                      <a:pt x="200449" y="374797"/>
                      <a:pt x="218260" y="392704"/>
                    </a:cubicBezTo>
                    <a:cubicBezTo>
                      <a:pt x="185875" y="339078"/>
                      <a:pt x="191781" y="310027"/>
                      <a:pt x="240168" y="269355"/>
                    </a:cubicBezTo>
                    <a:cubicBezTo>
                      <a:pt x="250645" y="262211"/>
                      <a:pt x="261504" y="255639"/>
                      <a:pt x="273982" y="252591"/>
                    </a:cubicBezTo>
                    <a:cubicBezTo>
                      <a:pt x="287031" y="249353"/>
                      <a:pt x="299128" y="250686"/>
                      <a:pt x="308176" y="262211"/>
                    </a:cubicBezTo>
                    <a:cubicBezTo>
                      <a:pt x="317130" y="273737"/>
                      <a:pt x="309891" y="282785"/>
                      <a:pt x="303223" y="291739"/>
                    </a:cubicBezTo>
                    <a:cubicBezTo>
                      <a:pt x="294841" y="303074"/>
                      <a:pt x="283411" y="314123"/>
                      <a:pt x="294175" y="329363"/>
                    </a:cubicBezTo>
                    <a:cubicBezTo>
                      <a:pt x="299128" y="336411"/>
                      <a:pt x="307891" y="337364"/>
                      <a:pt x="315701" y="334030"/>
                    </a:cubicBezTo>
                    <a:cubicBezTo>
                      <a:pt x="332656" y="326600"/>
                      <a:pt x="333989" y="310789"/>
                      <a:pt x="337132" y="294882"/>
                    </a:cubicBezTo>
                    <a:cubicBezTo>
                      <a:pt x="341990" y="270022"/>
                      <a:pt x="313034" y="253544"/>
                      <a:pt x="322273" y="228302"/>
                    </a:cubicBezTo>
                    <a:cubicBezTo>
                      <a:pt x="330560" y="223540"/>
                      <a:pt x="339228" y="220778"/>
                      <a:pt x="348753" y="224492"/>
                    </a:cubicBezTo>
                    <a:cubicBezTo>
                      <a:pt x="356087" y="228112"/>
                      <a:pt x="360469" y="234494"/>
                      <a:pt x="365136" y="241256"/>
                    </a:cubicBezTo>
                    <a:cubicBezTo>
                      <a:pt x="333418" y="186011"/>
                      <a:pt x="347229" y="133719"/>
                      <a:pt x="374566" y="82284"/>
                    </a:cubicBezTo>
                    <a:cubicBezTo>
                      <a:pt x="377518" y="75331"/>
                      <a:pt x="381995" y="68473"/>
                      <a:pt x="376375" y="60567"/>
                    </a:cubicBezTo>
                    <a:cubicBezTo>
                      <a:pt x="358183" y="41803"/>
                      <a:pt x="353039" y="20753"/>
                      <a:pt x="379138" y="7894"/>
                    </a:cubicBezTo>
                    <a:cubicBezTo>
                      <a:pt x="409999" y="-7251"/>
                      <a:pt x="428191" y="10180"/>
                      <a:pt x="436383" y="39993"/>
                    </a:cubicBezTo>
                    <a:cubicBezTo>
                      <a:pt x="445622" y="37326"/>
                      <a:pt x="454290" y="33421"/>
                      <a:pt x="463720" y="32468"/>
                    </a:cubicBezTo>
                    <a:cubicBezTo>
                      <a:pt x="506487" y="941"/>
                      <a:pt x="554398" y="-5251"/>
                      <a:pt x="605356" y="3798"/>
                    </a:cubicBezTo>
                    <a:cubicBezTo>
                      <a:pt x="606404" y="16752"/>
                      <a:pt x="596308" y="18371"/>
                      <a:pt x="587640" y="21419"/>
                    </a:cubicBezTo>
                    <a:cubicBezTo>
                      <a:pt x="504868" y="29039"/>
                      <a:pt x="443527" y="65901"/>
                      <a:pt x="415047" y="147626"/>
                    </a:cubicBezTo>
                    <a:cubicBezTo>
                      <a:pt x="394282" y="233065"/>
                      <a:pt x="418571" y="302407"/>
                      <a:pt x="489056" y="355366"/>
                    </a:cubicBezTo>
                    <a:cubicBezTo>
                      <a:pt x="493247" y="358509"/>
                      <a:pt x="495819" y="363462"/>
                      <a:pt x="500772" y="365748"/>
                    </a:cubicBezTo>
                    <a:cubicBezTo>
                      <a:pt x="501343" y="360605"/>
                      <a:pt x="494485" y="362795"/>
                      <a:pt x="493628" y="358604"/>
                    </a:cubicBezTo>
                    <a:cubicBezTo>
                      <a:pt x="467339" y="339459"/>
                      <a:pt x="444955" y="317552"/>
                      <a:pt x="438383" y="284214"/>
                    </a:cubicBezTo>
                    <a:cubicBezTo>
                      <a:pt x="436478" y="274689"/>
                      <a:pt x="436288" y="264021"/>
                      <a:pt x="446384" y="259259"/>
                    </a:cubicBezTo>
                    <a:cubicBezTo>
                      <a:pt x="454957" y="255258"/>
                      <a:pt x="461910" y="262878"/>
                      <a:pt x="465148" y="269355"/>
                    </a:cubicBezTo>
                    <a:cubicBezTo>
                      <a:pt x="488199" y="315742"/>
                      <a:pt x="526394" y="341364"/>
                      <a:pt x="576591" y="348127"/>
                    </a:cubicBezTo>
                    <a:cubicBezTo>
                      <a:pt x="635551" y="356033"/>
                      <a:pt x="689081" y="336887"/>
                      <a:pt x="740135" y="309551"/>
                    </a:cubicBezTo>
                    <a:cubicBezTo>
                      <a:pt x="815002" y="272022"/>
                      <a:pt x="858721" y="206395"/>
                      <a:pt x="896917" y="135719"/>
                    </a:cubicBezTo>
                    <a:cubicBezTo>
                      <a:pt x="901012" y="132862"/>
                      <a:pt x="905394" y="132386"/>
                      <a:pt x="910061" y="134005"/>
                    </a:cubicBezTo>
                    <a:cubicBezTo>
                      <a:pt x="963306" y="214301"/>
                      <a:pt x="966830" y="268593"/>
                      <a:pt x="922825" y="327934"/>
                    </a:cubicBezTo>
                    <a:cubicBezTo>
                      <a:pt x="913490" y="340602"/>
                      <a:pt x="904632" y="353937"/>
                      <a:pt x="887011" y="356128"/>
                    </a:cubicBezTo>
                    <a:cubicBezTo>
                      <a:pt x="877200" y="367082"/>
                      <a:pt x="887487" y="331363"/>
                      <a:pt x="871580" y="350127"/>
                    </a:cubicBezTo>
                    <a:cubicBezTo>
                      <a:pt x="857007" y="367367"/>
                      <a:pt x="840052" y="384512"/>
                      <a:pt x="814049" y="384417"/>
                    </a:cubicBezTo>
                    <a:cubicBezTo>
                      <a:pt x="778235" y="372416"/>
                      <a:pt x="804429" y="349651"/>
                      <a:pt x="805667" y="330887"/>
                    </a:cubicBezTo>
                    <a:cubicBezTo>
                      <a:pt x="749851" y="366701"/>
                      <a:pt x="700606" y="421660"/>
                      <a:pt x="623740" y="383846"/>
                    </a:cubicBezTo>
                    <a:cubicBezTo>
                      <a:pt x="618025" y="382893"/>
                      <a:pt x="621740" y="395657"/>
                      <a:pt x="623263" y="389561"/>
                    </a:cubicBezTo>
                    <a:cubicBezTo>
                      <a:pt x="623835" y="387370"/>
                      <a:pt x="624883" y="387084"/>
                      <a:pt x="626311" y="387084"/>
                    </a:cubicBezTo>
                    <a:cubicBezTo>
                      <a:pt x="632598" y="386894"/>
                      <a:pt x="640123" y="386608"/>
                      <a:pt x="642980" y="392418"/>
                    </a:cubicBezTo>
                    <a:cubicBezTo>
                      <a:pt x="646123" y="398800"/>
                      <a:pt x="641266" y="403943"/>
                      <a:pt x="635170" y="406896"/>
                    </a:cubicBezTo>
                    <a:cubicBezTo>
                      <a:pt x="621930" y="413278"/>
                      <a:pt x="607642" y="412992"/>
                      <a:pt x="593546" y="412421"/>
                    </a:cubicBezTo>
                    <a:cubicBezTo>
                      <a:pt x="568685" y="411468"/>
                      <a:pt x="546778" y="416802"/>
                      <a:pt x="530776" y="437281"/>
                    </a:cubicBezTo>
                    <a:cubicBezTo>
                      <a:pt x="517060" y="444710"/>
                      <a:pt x="526775" y="463665"/>
                      <a:pt x="514202" y="471666"/>
                    </a:cubicBezTo>
                    <a:cubicBezTo>
                      <a:pt x="503058" y="481572"/>
                      <a:pt x="495628" y="493764"/>
                      <a:pt x="492485" y="508433"/>
                    </a:cubicBezTo>
                    <a:cubicBezTo>
                      <a:pt x="474959" y="557105"/>
                      <a:pt x="471244" y="606445"/>
                      <a:pt x="484389" y="656832"/>
                    </a:cubicBezTo>
                    <a:cubicBezTo>
                      <a:pt x="471149" y="668738"/>
                      <a:pt x="456671" y="661214"/>
                      <a:pt x="442479" y="659499"/>
                    </a:cubicBezTo>
                    <a:cubicBezTo>
                      <a:pt x="435430" y="657880"/>
                      <a:pt x="428858" y="655118"/>
                      <a:pt x="423048" y="650831"/>
                    </a:cubicBezTo>
                    <a:cubicBezTo>
                      <a:pt x="391615" y="615589"/>
                      <a:pt x="411332" y="577775"/>
                      <a:pt x="418381" y="538627"/>
                    </a:cubicBezTo>
                    <a:cubicBezTo>
                      <a:pt x="386853" y="574917"/>
                      <a:pt x="376090" y="615398"/>
                      <a:pt x="380852" y="660642"/>
                    </a:cubicBezTo>
                    <a:cubicBezTo>
                      <a:pt x="380281" y="686645"/>
                      <a:pt x="400283" y="702743"/>
                      <a:pt x="411237" y="723126"/>
                    </a:cubicBezTo>
                    <a:cubicBezTo>
                      <a:pt x="413428" y="729603"/>
                      <a:pt x="413618" y="736080"/>
                      <a:pt x="411999" y="742557"/>
                    </a:cubicBezTo>
                    <a:cubicBezTo>
                      <a:pt x="407903" y="753035"/>
                      <a:pt x="401902" y="763226"/>
                      <a:pt x="390091" y="764084"/>
                    </a:cubicBezTo>
                    <a:cubicBezTo>
                      <a:pt x="335037" y="768179"/>
                      <a:pt x="361516" y="791039"/>
                      <a:pt x="378566" y="811994"/>
                    </a:cubicBezTo>
                    <a:cubicBezTo>
                      <a:pt x="386662" y="827615"/>
                      <a:pt x="389139" y="843713"/>
                      <a:pt x="370565" y="852285"/>
                    </a:cubicBezTo>
                    <a:cubicBezTo>
                      <a:pt x="348658" y="862382"/>
                      <a:pt x="331132" y="850856"/>
                      <a:pt x="316177" y="835045"/>
                    </a:cubicBezTo>
                    <a:cubicBezTo>
                      <a:pt x="298366" y="774275"/>
                      <a:pt x="276649" y="713411"/>
                      <a:pt x="312463" y="651498"/>
                    </a:cubicBezTo>
                    <a:cubicBezTo>
                      <a:pt x="315034" y="647593"/>
                      <a:pt x="315987" y="642830"/>
                      <a:pt x="318559" y="638830"/>
                    </a:cubicBezTo>
                    <a:cubicBezTo>
                      <a:pt x="314558" y="640925"/>
                      <a:pt x="314939" y="645878"/>
                      <a:pt x="312272" y="649022"/>
                    </a:cubicBezTo>
                    <a:cubicBezTo>
                      <a:pt x="302461" y="653689"/>
                      <a:pt x="293032" y="650831"/>
                      <a:pt x="284935" y="646355"/>
                    </a:cubicBezTo>
                    <a:cubicBezTo>
                      <a:pt x="248931" y="626162"/>
                      <a:pt x="213022" y="627400"/>
                      <a:pt x="176827" y="645212"/>
                    </a:cubicBezTo>
                    <a:cubicBezTo>
                      <a:pt x="159491" y="660833"/>
                      <a:pt x="151204" y="683597"/>
                      <a:pt x="133964" y="699218"/>
                    </a:cubicBezTo>
                    <a:cubicBezTo>
                      <a:pt x="127392" y="704648"/>
                      <a:pt x="120343" y="709410"/>
                      <a:pt x="114438" y="715506"/>
                    </a:cubicBezTo>
                    <a:cubicBezTo>
                      <a:pt x="67670" y="784467"/>
                      <a:pt x="74623" y="826091"/>
                      <a:pt x="144537" y="881051"/>
                    </a:cubicBezTo>
                    <a:cubicBezTo>
                      <a:pt x="153109" y="849428"/>
                      <a:pt x="141584" y="818852"/>
                      <a:pt x="145966" y="788944"/>
                    </a:cubicBezTo>
                    <a:cubicBezTo>
                      <a:pt x="167206" y="763131"/>
                      <a:pt x="191495" y="739033"/>
                      <a:pt x="178351" y="699885"/>
                    </a:cubicBezTo>
                    <a:cubicBezTo>
                      <a:pt x="175112" y="690360"/>
                      <a:pt x="180351" y="678454"/>
                      <a:pt x="192733" y="674072"/>
                    </a:cubicBezTo>
                    <a:cubicBezTo>
                      <a:pt x="201973" y="675025"/>
                      <a:pt x="201687" y="684931"/>
                      <a:pt x="207211" y="689408"/>
                    </a:cubicBezTo>
                    <a:cubicBezTo>
                      <a:pt x="208259" y="683312"/>
                      <a:pt x="211212" y="677406"/>
                      <a:pt x="209116" y="671024"/>
                    </a:cubicBezTo>
                    <a:cubicBezTo>
                      <a:pt x="206735" y="663690"/>
                      <a:pt x="202258" y="656737"/>
                      <a:pt x="204640" y="648450"/>
                    </a:cubicBezTo>
                    <a:cubicBezTo>
                      <a:pt x="221308" y="622923"/>
                      <a:pt x="238549" y="632258"/>
                      <a:pt x="254265" y="648736"/>
                    </a:cubicBezTo>
                    <a:cubicBezTo>
                      <a:pt x="271410" y="666738"/>
                      <a:pt x="275696" y="689884"/>
                      <a:pt x="275982" y="713887"/>
                    </a:cubicBezTo>
                    <a:cubicBezTo>
                      <a:pt x="276363" y="746653"/>
                      <a:pt x="275791" y="779609"/>
                      <a:pt x="286745" y="811137"/>
                    </a:cubicBezTo>
                    <a:cubicBezTo>
                      <a:pt x="288460" y="815233"/>
                      <a:pt x="290365" y="819329"/>
                      <a:pt x="292651" y="823234"/>
                    </a:cubicBezTo>
                    <a:cubicBezTo>
                      <a:pt x="312177" y="854381"/>
                      <a:pt x="334656" y="882003"/>
                      <a:pt x="372756" y="891338"/>
                    </a:cubicBezTo>
                    <a:cubicBezTo>
                      <a:pt x="394759" y="895338"/>
                      <a:pt x="413523" y="871907"/>
                      <a:pt x="436478" y="883813"/>
                    </a:cubicBezTo>
                    <a:cubicBezTo>
                      <a:pt x="439145" y="887813"/>
                      <a:pt x="440860" y="892195"/>
                      <a:pt x="441907" y="896862"/>
                    </a:cubicBezTo>
                    <a:cubicBezTo>
                      <a:pt x="444098" y="906292"/>
                      <a:pt x="447337" y="915436"/>
                      <a:pt x="454957" y="921627"/>
                    </a:cubicBezTo>
                    <a:cubicBezTo>
                      <a:pt x="508011" y="964204"/>
                      <a:pt x="513059" y="1019925"/>
                      <a:pt x="497629" y="1080218"/>
                    </a:cubicBezTo>
                    <a:cubicBezTo>
                      <a:pt x="491342" y="1104698"/>
                      <a:pt x="496105" y="1126796"/>
                      <a:pt x="503248" y="1149560"/>
                    </a:cubicBezTo>
                    <a:cubicBezTo>
                      <a:pt x="528871" y="1231285"/>
                      <a:pt x="532014" y="1313962"/>
                      <a:pt x="509059" y="1396734"/>
                    </a:cubicBezTo>
                    <a:cubicBezTo>
                      <a:pt x="500772" y="1426643"/>
                      <a:pt x="494104" y="1458742"/>
                      <a:pt x="463243" y="1476363"/>
                    </a:cubicBezTo>
                    <a:cubicBezTo>
                      <a:pt x="450004" y="1475887"/>
                      <a:pt x="446384" y="1466171"/>
                      <a:pt x="443241" y="1455980"/>
                    </a:cubicBezTo>
                    <a:cubicBezTo>
                      <a:pt x="441050" y="1412546"/>
                      <a:pt x="424286" y="1371017"/>
                      <a:pt x="426191" y="1327011"/>
                    </a:cubicBezTo>
                    <a:cubicBezTo>
                      <a:pt x="428096" y="1319677"/>
                      <a:pt x="431620" y="1313581"/>
                      <a:pt x="439050" y="1310533"/>
                    </a:cubicBezTo>
                    <a:cubicBezTo>
                      <a:pt x="443146" y="1310533"/>
                      <a:pt x="445622" y="1312152"/>
                      <a:pt x="444670" y="1314343"/>
                    </a:cubicBezTo>
                    <a:cubicBezTo>
                      <a:pt x="442574" y="1318915"/>
                      <a:pt x="446575" y="1319582"/>
                      <a:pt x="447051" y="1315391"/>
                    </a:cubicBezTo>
                    <a:cubicBezTo>
                      <a:pt x="454195" y="1256717"/>
                      <a:pt x="445908" y="1200424"/>
                      <a:pt x="418285" y="1147655"/>
                    </a:cubicBezTo>
                    <a:cubicBezTo>
                      <a:pt x="410380" y="1132606"/>
                      <a:pt x="397902" y="1119366"/>
                      <a:pt x="402474" y="1100316"/>
                    </a:cubicBezTo>
                    <a:cubicBezTo>
                      <a:pt x="415523" y="1082314"/>
                      <a:pt x="426763" y="1103174"/>
                      <a:pt x="440098" y="1102031"/>
                    </a:cubicBezTo>
                    <a:cubicBezTo>
                      <a:pt x="440764" y="1081076"/>
                      <a:pt x="443146" y="1060025"/>
                      <a:pt x="441526" y="1038975"/>
                    </a:cubicBezTo>
                    <a:cubicBezTo>
                      <a:pt x="437621" y="1007638"/>
                      <a:pt x="421524" y="982682"/>
                      <a:pt x="400664" y="957060"/>
                    </a:cubicBezTo>
                    <a:cubicBezTo>
                      <a:pt x="400664" y="966204"/>
                      <a:pt x="402760" y="972300"/>
                      <a:pt x="401902" y="978587"/>
                    </a:cubicBezTo>
                    <a:cubicBezTo>
                      <a:pt x="399331" y="1000780"/>
                      <a:pt x="400759" y="1022973"/>
                      <a:pt x="399712" y="1045071"/>
                    </a:cubicBezTo>
                    <a:cubicBezTo>
                      <a:pt x="399045" y="1059168"/>
                      <a:pt x="400759" y="1076599"/>
                      <a:pt x="386472" y="1083457"/>
                    </a:cubicBezTo>
                    <a:cubicBezTo>
                      <a:pt x="369232" y="1091744"/>
                      <a:pt x="357421" y="1078218"/>
                      <a:pt x="347419" y="1065455"/>
                    </a:cubicBezTo>
                    <a:cubicBezTo>
                      <a:pt x="343228" y="1055168"/>
                      <a:pt x="340085" y="1043642"/>
                      <a:pt x="341133" y="1033260"/>
                    </a:cubicBezTo>
                    <a:cubicBezTo>
                      <a:pt x="343609" y="1007638"/>
                      <a:pt x="331703" y="993731"/>
                      <a:pt x="309224" y="985826"/>
                    </a:cubicBezTo>
                    <a:cubicBezTo>
                      <a:pt x="321607" y="963156"/>
                      <a:pt x="317225" y="944963"/>
                      <a:pt x="296270" y="929247"/>
                    </a:cubicBezTo>
                    <a:cubicBezTo>
                      <a:pt x="271124" y="910483"/>
                      <a:pt x="247121" y="890099"/>
                      <a:pt x="223690" y="869049"/>
                    </a:cubicBezTo>
                    <a:cubicBezTo>
                      <a:pt x="192543" y="839331"/>
                      <a:pt x="211783" y="802088"/>
                      <a:pt x="209783" y="768465"/>
                    </a:cubicBezTo>
                    <a:cubicBezTo>
                      <a:pt x="204735" y="766846"/>
                      <a:pt x="209593" y="767989"/>
                      <a:pt x="209402" y="770180"/>
                    </a:cubicBezTo>
                    <a:cubicBezTo>
                      <a:pt x="201020" y="862477"/>
                      <a:pt x="207402" y="950012"/>
                      <a:pt x="283888" y="1016496"/>
                    </a:cubicBezTo>
                    <a:cubicBezTo>
                      <a:pt x="293127" y="1068979"/>
                      <a:pt x="328274" y="1108222"/>
                      <a:pt x="353706" y="1152513"/>
                    </a:cubicBezTo>
                    <a:cubicBezTo>
                      <a:pt x="357421" y="1157847"/>
                      <a:pt x="360469" y="1163562"/>
                      <a:pt x="362278" y="1169849"/>
                    </a:cubicBezTo>
                    <a:cubicBezTo>
                      <a:pt x="363326" y="1178897"/>
                      <a:pt x="359326" y="1186613"/>
                      <a:pt x="355611" y="1194423"/>
                    </a:cubicBezTo>
                    <a:cubicBezTo>
                      <a:pt x="349991" y="1216902"/>
                      <a:pt x="353420" y="1243001"/>
                      <a:pt x="329798" y="1258241"/>
                    </a:cubicBezTo>
                    <a:cubicBezTo>
                      <a:pt x="323797" y="1261574"/>
                      <a:pt x="317320" y="1262432"/>
                      <a:pt x="310558" y="1261765"/>
                    </a:cubicBezTo>
                    <a:cubicBezTo>
                      <a:pt x="255884" y="1257479"/>
                      <a:pt x="249883" y="1261765"/>
                      <a:pt x="219118" y="1327964"/>
                    </a:cubicBezTo>
                    <a:cubicBezTo>
                      <a:pt x="195115" y="1335298"/>
                      <a:pt x="199020" y="1316153"/>
                      <a:pt x="195686" y="1303675"/>
                    </a:cubicBezTo>
                    <a:cubicBezTo>
                      <a:pt x="198448" y="1280529"/>
                      <a:pt x="185685" y="1261384"/>
                      <a:pt x="179875" y="1240334"/>
                    </a:cubicBezTo>
                    <a:cubicBezTo>
                      <a:pt x="168159" y="1198138"/>
                      <a:pt x="183399" y="1178326"/>
                      <a:pt x="229881" y="1172325"/>
                    </a:cubicBezTo>
                    <a:cubicBezTo>
                      <a:pt x="236929" y="1174325"/>
                      <a:pt x="242740" y="1178231"/>
                      <a:pt x="247788" y="1183374"/>
                    </a:cubicBezTo>
                    <a:cubicBezTo>
                      <a:pt x="260932" y="1197662"/>
                      <a:pt x="269505" y="1217855"/>
                      <a:pt x="298747" y="1219188"/>
                    </a:cubicBezTo>
                    <a:cubicBezTo>
                      <a:pt x="294746" y="1188041"/>
                      <a:pt x="272743" y="1166896"/>
                      <a:pt x="262837" y="1140988"/>
                    </a:cubicBezTo>
                    <a:cubicBezTo>
                      <a:pt x="254074" y="1117556"/>
                      <a:pt x="229595" y="1102316"/>
                      <a:pt x="228357" y="1074980"/>
                    </a:cubicBezTo>
                    <a:cubicBezTo>
                      <a:pt x="216736" y="1059549"/>
                      <a:pt x="196258" y="1049357"/>
                      <a:pt x="199401" y="1025354"/>
                    </a:cubicBezTo>
                    <a:cubicBezTo>
                      <a:pt x="201496" y="1025354"/>
                      <a:pt x="203592" y="1025259"/>
                      <a:pt x="205592" y="1025069"/>
                    </a:cubicBezTo>
                    <a:cubicBezTo>
                      <a:pt x="209783" y="1023449"/>
                      <a:pt x="221308" y="1029736"/>
                      <a:pt x="217594" y="1023640"/>
                    </a:cubicBezTo>
                    <a:cubicBezTo>
                      <a:pt x="205402" y="1003828"/>
                      <a:pt x="201306" y="977253"/>
                      <a:pt x="176255" y="966776"/>
                    </a:cubicBezTo>
                    <a:cubicBezTo>
                      <a:pt x="172921" y="966776"/>
                      <a:pt x="169588" y="966395"/>
                      <a:pt x="166349" y="966014"/>
                    </a:cubicBezTo>
                    <a:cubicBezTo>
                      <a:pt x="156062" y="972300"/>
                      <a:pt x="168540" y="979634"/>
                      <a:pt x="165587" y="986302"/>
                    </a:cubicBezTo>
                    <a:cubicBezTo>
                      <a:pt x="162444" y="1050310"/>
                      <a:pt x="135298" y="1075932"/>
                      <a:pt x="75195" y="1071646"/>
                    </a:cubicBezTo>
                    <a:cubicBezTo>
                      <a:pt x="49001" y="1037070"/>
                      <a:pt x="49858" y="1032308"/>
                      <a:pt x="91673" y="1005542"/>
                    </a:cubicBezTo>
                    <a:cubicBezTo>
                      <a:pt x="54716" y="1018401"/>
                      <a:pt x="32904" y="1032403"/>
                      <a:pt x="62431" y="1067550"/>
                    </a:cubicBezTo>
                    <a:cubicBezTo>
                      <a:pt x="83577" y="1080028"/>
                      <a:pt x="104341" y="1076504"/>
                      <a:pt x="125677" y="1067550"/>
                    </a:cubicBezTo>
                    <a:cubicBezTo>
                      <a:pt x="136822" y="1062788"/>
                      <a:pt x="151204" y="1048310"/>
                      <a:pt x="158158" y="1072979"/>
                    </a:cubicBezTo>
                    <a:cubicBezTo>
                      <a:pt x="103008" y="1111079"/>
                      <a:pt x="59479" y="1108412"/>
                      <a:pt x="16807" y="1064407"/>
                    </a:cubicBezTo>
                    <a:cubicBezTo>
                      <a:pt x="14997" y="1040309"/>
                      <a:pt x="17950" y="1016972"/>
                      <a:pt x="40143" y="1003161"/>
                    </a:cubicBezTo>
                    <a:cubicBezTo>
                      <a:pt x="57764" y="992207"/>
                      <a:pt x="51478" y="976682"/>
                      <a:pt x="52906" y="962204"/>
                    </a:cubicBezTo>
                    <a:cubicBezTo>
                      <a:pt x="69480" y="936105"/>
                      <a:pt x="73766" y="977825"/>
                      <a:pt x="94912" y="963061"/>
                    </a:cubicBezTo>
                    <a:cubicBezTo>
                      <a:pt x="37476" y="861524"/>
                      <a:pt x="-6149" y="754844"/>
                      <a:pt x="91102" y="669977"/>
                    </a:cubicBezTo>
                    <a:cubicBezTo>
                      <a:pt x="64622" y="702266"/>
                      <a:pt x="27856" y="749129"/>
                      <a:pt x="34904" y="815328"/>
                    </a:cubicBezTo>
                    <a:cubicBezTo>
                      <a:pt x="36238" y="828187"/>
                      <a:pt x="38905" y="845141"/>
                      <a:pt x="17378" y="846951"/>
                    </a:cubicBezTo>
                    <a:cubicBezTo>
                      <a:pt x="17188" y="812280"/>
                      <a:pt x="16997" y="777514"/>
                      <a:pt x="16807" y="742843"/>
                    </a:cubicBezTo>
                    <a:cubicBezTo>
                      <a:pt x="34904" y="696742"/>
                      <a:pt x="61955" y="656356"/>
                      <a:pt x="95197" y="619875"/>
                    </a:cubicBezTo>
                    <a:cubicBezTo>
                      <a:pt x="111676" y="614351"/>
                      <a:pt x="124630" y="604254"/>
                      <a:pt x="137203" y="585109"/>
                    </a:cubicBezTo>
                    <a:cubicBezTo>
                      <a:pt x="106246" y="584347"/>
                      <a:pt x="99293" y="558439"/>
                      <a:pt x="83863" y="541294"/>
                    </a:cubicBezTo>
                    <a:cubicBezTo>
                      <a:pt x="53954" y="509957"/>
                      <a:pt x="15949" y="483287"/>
                      <a:pt x="25665" y="430423"/>
                    </a:cubicBezTo>
                    <a:cubicBezTo>
                      <a:pt x="28618" y="414326"/>
                      <a:pt x="31951" y="399467"/>
                      <a:pt x="44620" y="388894"/>
                    </a:cubicBezTo>
                    <a:cubicBezTo>
                      <a:pt x="57097" y="378512"/>
                      <a:pt x="71385" y="370034"/>
                      <a:pt x="87101" y="382417"/>
                    </a:cubicBezTo>
                    <a:cubicBezTo>
                      <a:pt x="101960" y="394133"/>
                      <a:pt x="101770" y="409182"/>
                      <a:pt x="92340" y="424422"/>
                    </a:cubicBezTo>
                    <a:cubicBezTo>
                      <a:pt x="87482" y="432423"/>
                      <a:pt x="80053" y="438900"/>
                      <a:pt x="78910" y="448806"/>
                    </a:cubicBezTo>
                    <a:cubicBezTo>
                      <a:pt x="93959" y="517291"/>
                      <a:pt x="173683" y="566249"/>
                      <a:pt x="255027" y="556534"/>
                    </a:cubicBezTo>
                    <a:cubicBezTo>
                      <a:pt x="276839" y="553962"/>
                      <a:pt x="298080" y="546152"/>
                      <a:pt x="309034" y="547676"/>
                    </a:cubicBezTo>
                    <a:cubicBezTo>
                      <a:pt x="273601" y="550057"/>
                      <a:pt x="226452" y="563773"/>
                      <a:pt x="179779" y="546247"/>
                    </a:cubicBezTo>
                    <a:cubicBezTo>
                      <a:pt x="167968" y="541770"/>
                      <a:pt x="155205" y="539770"/>
                      <a:pt x="145966" y="530340"/>
                    </a:cubicBezTo>
                    <a:cubicBezTo>
                      <a:pt x="137298" y="521387"/>
                      <a:pt x="125582" y="511862"/>
                      <a:pt x="131297" y="498241"/>
                    </a:cubicBezTo>
                    <a:cubicBezTo>
                      <a:pt x="137298" y="484049"/>
                      <a:pt x="151776" y="486525"/>
                      <a:pt x="164444" y="488621"/>
                    </a:cubicBezTo>
                    <a:cubicBezTo>
                      <a:pt x="196448" y="509195"/>
                      <a:pt x="227595" y="495098"/>
                      <a:pt x="258742" y="486049"/>
                    </a:cubicBezTo>
                    <a:cubicBezTo>
                      <a:pt x="324083" y="451187"/>
                      <a:pt x="387329" y="414135"/>
                      <a:pt x="412570" y="338507"/>
                    </a:cubicBezTo>
                    <a:cubicBezTo>
                      <a:pt x="390568" y="365939"/>
                      <a:pt x="355897" y="383369"/>
                      <a:pt x="343990" y="419755"/>
                    </a:cubicBezTo>
                    <a:cubicBezTo>
                      <a:pt x="337990" y="438043"/>
                      <a:pt x="326274" y="444710"/>
                      <a:pt x="307986" y="435471"/>
                    </a:cubicBezTo>
                    <a:cubicBezTo>
                      <a:pt x="293317" y="434138"/>
                      <a:pt x="279601" y="439757"/>
                      <a:pt x="265314" y="441091"/>
                    </a:cubicBezTo>
                    <a:cubicBezTo>
                      <a:pt x="254836" y="442805"/>
                      <a:pt x="244645" y="445758"/>
                      <a:pt x="234072" y="446806"/>
                    </a:cubicBezTo>
                    <a:cubicBezTo>
                      <a:pt x="204544" y="447282"/>
                      <a:pt x="180637" y="430518"/>
                      <a:pt x="154824" y="420326"/>
                    </a:cubicBezTo>
                    <a:cubicBezTo>
                      <a:pt x="142632" y="432423"/>
                      <a:pt x="159015" y="449568"/>
                      <a:pt x="145680" y="460331"/>
                    </a:cubicBezTo>
                    <a:cubicBezTo>
                      <a:pt x="126630" y="465570"/>
                      <a:pt x="113866" y="458426"/>
                      <a:pt x="106913" y="440329"/>
                    </a:cubicBezTo>
                    <a:cubicBezTo>
                      <a:pt x="106246" y="413087"/>
                      <a:pt x="115486" y="379940"/>
                      <a:pt x="74338" y="373749"/>
                    </a:cubicBezTo>
                    <a:cubicBezTo>
                      <a:pt x="48811" y="369939"/>
                      <a:pt x="28713" y="399562"/>
                      <a:pt x="25474" y="441853"/>
                    </a:cubicBezTo>
                    <a:cubicBezTo>
                      <a:pt x="24617" y="452711"/>
                      <a:pt x="26332" y="464237"/>
                      <a:pt x="15473" y="471666"/>
                    </a:cubicBezTo>
                    <a:close/>
                  </a:path>
                </a:pathLst>
              </a:custGeom>
              <a:solidFill>
                <a:srgbClr val="051B22"/>
              </a:solidFill>
              <a:ln w="9525"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1EB8551E-330F-1D01-4D87-2395A58E75DA}"/>
                  </a:ext>
                </a:extLst>
              </p:cNvPr>
              <p:cNvSpPr/>
              <p:nvPr/>
            </p:nvSpPr>
            <p:spPr>
              <a:xfrm>
                <a:off x="1377550" y="3861400"/>
                <a:ext cx="404481" cy="495835"/>
              </a:xfrm>
              <a:custGeom>
                <a:avLst/>
                <a:gdLst>
                  <a:gd name="connsiteX0" fmla="*/ 316851 w 404481"/>
                  <a:gd name="connsiteY0" fmla="*/ 457330 h 495835"/>
                  <a:gd name="connsiteX1" fmla="*/ 213315 w 404481"/>
                  <a:gd name="connsiteY1" fmla="*/ 490286 h 495835"/>
                  <a:gd name="connsiteX2" fmla="*/ 181120 w 404481"/>
                  <a:gd name="connsiteY2" fmla="*/ 490667 h 495835"/>
                  <a:gd name="connsiteX3" fmla="*/ 21576 w 404481"/>
                  <a:gd name="connsiteY3" fmla="*/ 403132 h 495835"/>
                  <a:gd name="connsiteX4" fmla="*/ 48627 w 404481"/>
                  <a:gd name="connsiteY4" fmla="*/ 250256 h 495835"/>
                  <a:gd name="connsiteX5" fmla="*/ 51199 w 404481"/>
                  <a:gd name="connsiteY5" fmla="*/ 219585 h 495835"/>
                  <a:gd name="connsiteX6" fmla="*/ 14337 w 404481"/>
                  <a:gd name="connsiteY6" fmla="*/ 225 h 495835"/>
                  <a:gd name="connsiteX7" fmla="*/ 40245 w 404481"/>
                  <a:gd name="connsiteY7" fmla="*/ 15465 h 495835"/>
                  <a:gd name="connsiteX8" fmla="*/ 44532 w 404481"/>
                  <a:gd name="connsiteY8" fmla="*/ 27466 h 495835"/>
                  <a:gd name="connsiteX9" fmla="*/ 253224 w 404481"/>
                  <a:gd name="connsiteY9" fmla="*/ 204441 h 495835"/>
                  <a:gd name="connsiteX10" fmla="*/ 261987 w 404481"/>
                  <a:gd name="connsiteY10" fmla="*/ 170341 h 495835"/>
                  <a:gd name="connsiteX11" fmla="*/ 254653 w 404481"/>
                  <a:gd name="connsiteY11" fmla="*/ 158435 h 495835"/>
                  <a:gd name="connsiteX12" fmla="*/ 229221 w 404481"/>
                  <a:gd name="connsiteY12" fmla="*/ 125097 h 495835"/>
                  <a:gd name="connsiteX13" fmla="*/ 284371 w 404481"/>
                  <a:gd name="connsiteY13" fmla="*/ 24704 h 495835"/>
                  <a:gd name="connsiteX14" fmla="*/ 317423 w 404481"/>
                  <a:gd name="connsiteY14" fmla="*/ 52231 h 495835"/>
                  <a:gd name="connsiteX15" fmla="*/ 284181 w 404481"/>
                  <a:gd name="connsiteY15" fmla="*/ 81378 h 495835"/>
                  <a:gd name="connsiteX16" fmla="*/ 286371 w 404481"/>
                  <a:gd name="connsiteY16" fmla="*/ 101571 h 495835"/>
                  <a:gd name="connsiteX17" fmla="*/ 354570 w 404481"/>
                  <a:gd name="connsiteY17" fmla="*/ 99666 h 495835"/>
                  <a:gd name="connsiteX18" fmla="*/ 372858 w 404481"/>
                  <a:gd name="connsiteY18" fmla="*/ 89188 h 495835"/>
                  <a:gd name="connsiteX19" fmla="*/ 404481 w 404481"/>
                  <a:gd name="connsiteY19" fmla="*/ 203679 h 495835"/>
                  <a:gd name="connsiteX20" fmla="*/ 324186 w 404481"/>
                  <a:gd name="connsiteY20" fmla="*/ 379986 h 495835"/>
                  <a:gd name="connsiteX21" fmla="*/ 148068 w 404481"/>
                  <a:gd name="connsiteY21" fmla="*/ 414086 h 495835"/>
                  <a:gd name="connsiteX22" fmla="*/ 92633 w 404481"/>
                  <a:gd name="connsiteY22" fmla="*/ 402942 h 495835"/>
                  <a:gd name="connsiteX23" fmla="*/ 54057 w 404481"/>
                  <a:gd name="connsiteY23" fmla="*/ 316359 h 495835"/>
                  <a:gd name="connsiteX24" fmla="*/ 123970 w 404481"/>
                  <a:gd name="connsiteY24" fmla="*/ 350268 h 495835"/>
                  <a:gd name="connsiteX25" fmla="*/ 198646 w 404481"/>
                  <a:gd name="connsiteY25" fmla="*/ 394084 h 495835"/>
                  <a:gd name="connsiteX26" fmla="*/ 213696 w 404481"/>
                  <a:gd name="connsiteY26" fmla="*/ 382177 h 495835"/>
                  <a:gd name="connsiteX27" fmla="*/ 226173 w 404481"/>
                  <a:gd name="connsiteY27" fmla="*/ 380177 h 495835"/>
                  <a:gd name="connsiteX28" fmla="*/ 265416 w 404481"/>
                  <a:gd name="connsiteY28" fmla="*/ 378177 h 495835"/>
                  <a:gd name="connsiteX29" fmla="*/ 264464 w 404481"/>
                  <a:gd name="connsiteY29" fmla="*/ 376367 h 495835"/>
                  <a:gd name="connsiteX30" fmla="*/ 224078 w 404481"/>
                  <a:gd name="connsiteY30" fmla="*/ 379225 h 495835"/>
                  <a:gd name="connsiteX31" fmla="*/ 189407 w 404481"/>
                  <a:gd name="connsiteY31" fmla="*/ 318741 h 495835"/>
                  <a:gd name="connsiteX32" fmla="*/ 279228 w 404481"/>
                  <a:gd name="connsiteY32" fmla="*/ 303691 h 495835"/>
                  <a:gd name="connsiteX33" fmla="*/ 247509 w 404481"/>
                  <a:gd name="connsiteY33" fmla="*/ 285022 h 495835"/>
                  <a:gd name="connsiteX34" fmla="*/ 253605 w 404481"/>
                  <a:gd name="connsiteY34" fmla="*/ 270544 h 495835"/>
                  <a:gd name="connsiteX35" fmla="*/ 249891 w 404481"/>
                  <a:gd name="connsiteY35" fmla="*/ 272354 h 495835"/>
                  <a:gd name="connsiteX36" fmla="*/ 247128 w 404481"/>
                  <a:gd name="connsiteY36" fmla="*/ 283879 h 495835"/>
                  <a:gd name="connsiteX37" fmla="*/ 224554 w 404481"/>
                  <a:gd name="connsiteY37" fmla="*/ 289975 h 495835"/>
                  <a:gd name="connsiteX38" fmla="*/ 198551 w 404481"/>
                  <a:gd name="connsiteY38" fmla="*/ 365413 h 495835"/>
                  <a:gd name="connsiteX39" fmla="*/ 211124 w 404481"/>
                  <a:gd name="connsiteY39" fmla="*/ 386082 h 495835"/>
                  <a:gd name="connsiteX40" fmla="*/ 150069 w 404481"/>
                  <a:gd name="connsiteY40" fmla="*/ 311883 h 495835"/>
                  <a:gd name="connsiteX41" fmla="*/ 135400 w 404481"/>
                  <a:gd name="connsiteY41" fmla="*/ 338934 h 495835"/>
                  <a:gd name="connsiteX42" fmla="*/ 117684 w 404481"/>
                  <a:gd name="connsiteY42" fmla="*/ 303596 h 495835"/>
                  <a:gd name="connsiteX43" fmla="*/ 63486 w 404481"/>
                  <a:gd name="connsiteY43" fmla="*/ 278640 h 495835"/>
                  <a:gd name="connsiteX44" fmla="*/ 33959 w 404481"/>
                  <a:gd name="connsiteY44" fmla="*/ 328075 h 495835"/>
                  <a:gd name="connsiteX45" fmla="*/ 95395 w 404481"/>
                  <a:gd name="connsiteY45" fmla="*/ 434850 h 495835"/>
                  <a:gd name="connsiteX46" fmla="*/ 312565 w 404481"/>
                  <a:gd name="connsiteY46" fmla="*/ 422277 h 495835"/>
                  <a:gd name="connsiteX47" fmla="*/ 359428 w 404481"/>
                  <a:gd name="connsiteY47" fmla="*/ 391512 h 495835"/>
                  <a:gd name="connsiteX48" fmla="*/ 373430 w 404481"/>
                  <a:gd name="connsiteY48" fmla="*/ 392179 h 495835"/>
                  <a:gd name="connsiteX49" fmla="*/ 330853 w 404481"/>
                  <a:gd name="connsiteY49" fmla="*/ 455329 h 495835"/>
                  <a:gd name="connsiteX50" fmla="*/ 316947 w 404481"/>
                  <a:gd name="connsiteY50" fmla="*/ 457710 h 49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4481" h="495835">
                    <a:moveTo>
                      <a:pt x="316851" y="457330"/>
                    </a:moveTo>
                    <a:cubicBezTo>
                      <a:pt x="282276" y="467997"/>
                      <a:pt x="251796" y="491715"/>
                      <a:pt x="213315" y="490286"/>
                    </a:cubicBezTo>
                    <a:cubicBezTo>
                      <a:pt x="202647" y="497620"/>
                      <a:pt x="191979" y="497620"/>
                      <a:pt x="181120" y="490667"/>
                    </a:cubicBezTo>
                    <a:cubicBezTo>
                      <a:pt x="111778" y="490667"/>
                      <a:pt x="62534" y="454377"/>
                      <a:pt x="21576" y="403132"/>
                    </a:cubicBezTo>
                    <a:cubicBezTo>
                      <a:pt x="-12047" y="326742"/>
                      <a:pt x="-8808" y="301977"/>
                      <a:pt x="48627" y="250256"/>
                    </a:cubicBezTo>
                    <a:cubicBezTo>
                      <a:pt x="62724" y="237492"/>
                      <a:pt x="57009" y="231492"/>
                      <a:pt x="51199" y="219585"/>
                    </a:cubicBezTo>
                    <a:cubicBezTo>
                      <a:pt x="14623" y="145290"/>
                      <a:pt x="6813" y="96808"/>
                      <a:pt x="14337" y="225"/>
                    </a:cubicBezTo>
                    <a:cubicBezTo>
                      <a:pt x="27196" y="-1871"/>
                      <a:pt x="31197" y="11274"/>
                      <a:pt x="40245" y="15465"/>
                    </a:cubicBezTo>
                    <a:cubicBezTo>
                      <a:pt x="43008" y="18989"/>
                      <a:pt x="44436" y="22989"/>
                      <a:pt x="44532" y="27466"/>
                    </a:cubicBezTo>
                    <a:cubicBezTo>
                      <a:pt x="68058" y="135289"/>
                      <a:pt x="159689" y="213013"/>
                      <a:pt x="253224" y="204441"/>
                    </a:cubicBezTo>
                    <a:cubicBezTo>
                      <a:pt x="274941" y="197868"/>
                      <a:pt x="270179" y="184534"/>
                      <a:pt x="261987" y="170341"/>
                    </a:cubicBezTo>
                    <a:cubicBezTo>
                      <a:pt x="259320" y="166531"/>
                      <a:pt x="256939" y="162531"/>
                      <a:pt x="254653" y="158435"/>
                    </a:cubicBezTo>
                    <a:cubicBezTo>
                      <a:pt x="246747" y="146814"/>
                      <a:pt x="235984" y="137385"/>
                      <a:pt x="229221" y="125097"/>
                    </a:cubicBezTo>
                    <a:cubicBezTo>
                      <a:pt x="200932" y="74043"/>
                      <a:pt x="225030" y="30133"/>
                      <a:pt x="284371" y="24704"/>
                    </a:cubicBezTo>
                    <a:cubicBezTo>
                      <a:pt x="300183" y="28133"/>
                      <a:pt x="317232" y="31943"/>
                      <a:pt x="317423" y="52231"/>
                    </a:cubicBezTo>
                    <a:cubicBezTo>
                      <a:pt x="317613" y="73091"/>
                      <a:pt x="294658" y="70900"/>
                      <a:pt x="284181" y="81378"/>
                    </a:cubicBezTo>
                    <a:cubicBezTo>
                      <a:pt x="278656" y="88712"/>
                      <a:pt x="281514" y="95189"/>
                      <a:pt x="286371" y="101571"/>
                    </a:cubicBezTo>
                    <a:cubicBezTo>
                      <a:pt x="321614" y="140147"/>
                      <a:pt x="323519" y="140147"/>
                      <a:pt x="354570" y="99666"/>
                    </a:cubicBezTo>
                    <a:cubicBezTo>
                      <a:pt x="359333" y="93475"/>
                      <a:pt x="363238" y="86712"/>
                      <a:pt x="372858" y="89188"/>
                    </a:cubicBezTo>
                    <a:cubicBezTo>
                      <a:pt x="404958" y="121478"/>
                      <a:pt x="401814" y="163293"/>
                      <a:pt x="404481" y="203679"/>
                    </a:cubicBezTo>
                    <a:cubicBezTo>
                      <a:pt x="394004" y="269782"/>
                      <a:pt x="379621" y="333790"/>
                      <a:pt x="324186" y="379986"/>
                    </a:cubicBezTo>
                    <a:cubicBezTo>
                      <a:pt x="271417" y="423992"/>
                      <a:pt x="213600" y="439042"/>
                      <a:pt x="148068" y="414086"/>
                    </a:cubicBezTo>
                    <a:cubicBezTo>
                      <a:pt x="129971" y="407228"/>
                      <a:pt x="111111" y="406752"/>
                      <a:pt x="92633" y="402942"/>
                    </a:cubicBezTo>
                    <a:cubicBezTo>
                      <a:pt x="46818" y="393321"/>
                      <a:pt x="31197" y="357031"/>
                      <a:pt x="54057" y="316359"/>
                    </a:cubicBezTo>
                    <a:cubicBezTo>
                      <a:pt x="72821" y="336934"/>
                      <a:pt x="97395" y="345601"/>
                      <a:pt x="123970" y="350268"/>
                    </a:cubicBezTo>
                    <a:cubicBezTo>
                      <a:pt x="145782" y="369985"/>
                      <a:pt x="170262" y="384463"/>
                      <a:pt x="198646" y="394084"/>
                    </a:cubicBezTo>
                    <a:cubicBezTo>
                      <a:pt x="214743" y="399513"/>
                      <a:pt x="209600" y="387035"/>
                      <a:pt x="213696" y="382177"/>
                    </a:cubicBezTo>
                    <a:cubicBezTo>
                      <a:pt x="217696" y="380558"/>
                      <a:pt x="221887" y="379891"/>
                      <a:pt x="226173" y="380177"/>
                    </a:cubicBezTo>
                    <a:cubicBezTo>
                      <a:pt x="239318" y="380177"/>
                      <a:pt x="252462" y="380177"/>
                      <a:pt x="265416" y="378177"/>
                    </a:cubicBezTo>
                    <a:cubicBezTo>
                      <a:pt x="271512" y="375224"/>
                      <a:pt x="260463" y="371414"/>
                      <a:pt x="264464" y="376367"/>
                    </a:cubicBezTo>
                    <a:cubicBezTo>
                      <a:pt x="251415" y="383511"/>
                      <a:pt x="237603" y="378558"/>
                      <a:pt x="224078" y="379225"/>
                    </a:cubicBezTo>
                    <a:cubicBezTo>
                      <a:pt x="198551" y="366937"/>
                      <a:pt x="175024" y="350840"/>
                      <a:pt x="189407" y="318741"/>
                    </a:cubicBezTo>
                    <a:cubicBezTo>
                      <a:pt x="206361" y="280831"/>
                      <a:pt x="238556" y="288165"/>
                      <a:pt x="279228" y="303691"/>
                    </a:cubicBezTo>
                    <a:cubicBezTo>
                      <a:pt x="261606" y="295595"/>
                      <a:pt x="251224" y="295309"/>
                      <a:pt x="247509" y="285022"/>
                    </a:cubicBezTo>
                    <a:cubicBezTo>
                      <a:pt x="248271" y="279593"/>
                      <a:pt x="257320" y="276735"/>
                      <a:pt x="253605" y="270544"/>
                    </a:cubicBezTo>
                    <a:cubicBezTo>
                      <a:pt x="251891" y="267782"/>
                      <a:pt x="248367" y="269782"/>
                      <a:pt x="249891" y="272354"/>
                    </a:cubicBezTo>
                    <a:cubicBezTo>
                      <a:pt x="252558" y="277021"/>
                      <a:pt x="250843" y="280641"/>
                      <a:pt x="247128" y="283879"/>
                    </a:cubicBezTo>
                    <a:cubicBezTo>
                      <a:pt x="240366" y="288927"/>
                      <a:pt x="232269" y="288451"/>
                      <a:pt x="224554" y="289975"/>
                    </a:cubicBezTo>
                    <a:cubicBezTo>
                      <a:pt x="174643" y="299881"/>
                      <a:pt x="165404" y="327218"/>
                      <a:pt x="198551" y="365413"/>
                    </a:cubicBezTo>
                    <a:cubicBezTo>
                      <a:pt x="203790" y="371509"/>
                      <a:pt x="218077" y="372462"/>
                      <a:pt x="211124" y="386082"/>
                    </a:cubicBezTo>
                    <a:cubicBezTo>
                      <a:pt x="160165" y="389035"/>
                      <a:pt x="147402" y="373509"/>
                      <a:pt x="150069" y="311883"/>
                    </a:cubicBezTo>
                    <a:cubicBezTo>
                      <a:pt x="150069" y="311883"/>
                      <a:pt x="135400" y="338934"/>
                      <a:pt x="135400" y="338934"/>
                    </a:cubicBezTo>
                    <a:cubicBezTo>
                      <a:pt x="124256" y="329694"/>
                      <a:pt x="124351" y="315026"/>
                      <a:pt x="117684" y="303596"/>
                    </a:cubicBezTo>
                    <a:cubicBezTo>
                      <a:pt x="105587" y="282165"/>
                      <a:pt x="88347" y="269782"/>
                      <a:pt x="63486" y="278640"/>
                    </a:cubicBezTo>
                    <a:cubicBezTo>
                      <a:pt x="41388" y="286546"/>
                      <a:pt x="35769" y="306930"/>
                      <a:pt x="33959" y="328075"/>
                    </a:cubicBezTo>
                    <a:cubicBezTo>
                      <a:pt x="29768" y="377605"/>
                      <a:pt x="53009" y="411800"/>
                      <a:pt x="95395" y="434850"/>
                    </a:cubicBezTo>
                    <a:cubicBezTo>
                      <a:pt x="170357" y="474379"/>
                      <a:pt x="242842" y="466473"/>
                      <a:pt x="312565" y="422277"/>
                    </a:cubicBezTo>
                    <a:cubicBezTo>
                      <a:pt x="328281" y="412276"/>
                      <a:pt x="342188" y="399417"/>
                      <a:pt x="359428" y="391512"/>
                    </a:cubicBezTo>
                    <a:cubicBezTo>
                      <a:pt x="364191" y="390083"/>
                      <a:pt x="368858" y="390273"/>
                      <a:pt x="373430" y="392179"/>
                    </a:cubicBezTo>
                    <a:cubicBezTo>
                      <a:pt x="387051" y="431898"/>
                      <a:pt x="350379" y="437803"/>
                      <a:pt x="330853" y="455329"/>
                    </a:cubicBezTo>
                    <a:cubicBezTo>
                      <a:pt x="326472" y="457520"/>
                      <a:pt x="321804" y="458282"/>
                      <a:pt x="316947" y="457710"/>
                    </a:cubicBezTo>
                    <a:close/>
                  </a:path>
                </a:pathLst>
              </a:custGeom>
              <a:solidFill>
                <a:srgbClr val="061B25"/>
              </a:solidFill>
              <a:ln w="9525"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2FFE90F1-9D3A-630F-FC84-D3093B822F93}"/>
                  </a:ext>
                </a:extLst>
              </p:cNvPr>
              <p:cNvSpPr/>
              <p:nvPr/>
            </p:nvSpPr>
            <p:spPr>
              <a:xfrm>
                <a:off x="1415705" y="3876674"/>
                <a:ext cx="214403" cy="196955"/>
              </a:xfrm>
              <a:custGeom>
                <a:avLst/>
                <a:gdLst>
                  <a:gd name="connsiteX0" fmla="*/ 2091 w 214403"/>
                  <a:gd name="connsiteY0" fmla="*/ 7429 h 196955"/>
                  <a:gd name="connsiteX1" fmla="*/ 1996 w 214403"/>
                  <a:gd name="connsiteY1" fmla="*/ 0 h 196955"/>
                  <a:gd name="connsiteX2" fmla="*/ 102294 w 214403"/>
                  <a:gd name="connsiteY2" fmla="*/ 43339 h 196955"/>
                  <a:gd name="connsiteX3" fmla="*/ 115915 w 214403"/>
                  <a:gd name="connsiteY3" fmla="*/ 35433 h 196955"/>
                  <a:gd name="connsiteX4" fmla="*/ 153729 w 214403"/>
                  <a:gd name="connsiteY4" fmla="*/ 54864 h 196955"/>
                  <a:gd name="connsiteX5" fmla="*/ 164778 w 214403"/>
                  <a:gd name="connsiteY5" fmla="*/ 74104 h 196955"/>
                  <a:gd name="connsiteX6" fmla="*/ 184971 w 214403"/>
                  <a:gd name="connsiteY6" fmla="*/ 100203 h 196955"/>
                  <a:gd name="connsiteX7" fmla="*/ 214403 w 214403"/>
                  <a:gd name="connsiteY7" fmla="*/ 183071 h 196955"/>
                  <a:gd name="connsiteX8" fmla="*/ 143537 w 214403"/>
                  <a:gd name="connsiteY8" fmla="*/ 180880 h 196955"/>
                  <a:gd name="connsiteX9" fmla="*/ 120106 w 214403"/>
                  <a:gd name="connsiteY9" fmla="*/ 158401 h 196955"/>
                  <a:gd name="connsiteX10" fmla="*/ 5425 w 214403"/>
                  <a:gd name="connsiteY10" fmla="*/ 23527 h 196955"/>
                  <a:gd name="connsiteX11" fmla="*/ 1996 w 214403"/>
                  <a:gd name="connsiteY11" fmla="*/ 7334 h 19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403" h="196955">
                    <a:moveTo>
                      <a:pt x="2091" y="7429"/>
                    </a:moveTo>
                    <a:cubicBezTo>
                      <a:pt x="1901" y="4953"/>
                      <a:pt x="1901" y="2476"/>
                      <a:pt x="1996" y="0"/>
                    </a:cubicBezTo>
                    <a:cubicBezTo>
                      <a:pt x="36286" y="12383"/>
                      <a:pt x="65718" y="36100"/>
                      <a:pt x="102294" y="43339"/>
                    </a:cubicBezTo>
                    <a:cubicBezTo>
                      <a:pt x="109628" y="44767"/>
                      <a:pt x="114010" y="42672"/>
                      <a:pt x="115915" y="35433"/>
                    </a:cubicBezTo>
                    <a:cubicBezTo>
                      <a:pt x="134965" y="29432"/>
                      <a:pt x="145061" y="40672"/>
                      <a:pt x="153729" y="54864"/>
                    </a:cubicBezTo>
                    <a:cubicBezTo>
                      <a:pt x="158301" y="60770"/>
                      <a:pt x="147824" y="75343"/>
                      <a:pt x="164778" y="74104"/>
                    </a:cubicBezTo>
                    <a:cubicBezTo>
                      <a:pt x="183828" y="73152"/>
                      <a:pt x="184209" y="89821"/>
                      <a:pt x="184971" y="100203"/>
                    </a:cubicBezTo>
                    <a:cubicBezTo>
                      <a:pt x="187162" y="130969"/>
                      <a:pt x="202973" y="156115"/>
                      <a:pt x="214403" y="183071"/>
                    </a:cubicBezTo>
                    <a:cubicBezTo>
                      <a:pt x="190019" y="210979"/>
                      <a:pt x="166588" y="189643"/>
                      <a:pt x="143537" y="180880"/>
                    </a:cubicBezTo>
                    <a:cubicBezTo>
                      <a:pt x="133536" y="177070"/>
                      <a:pt x="126297" y="167640"/>
                      <a:pt x="120106" y="158401"/>
                    </a:cubicBezTo>
                    <a:cubicBezTo>
                      <a:pt x="87054" y="109157"/>
                      <a:pt x="65337" y="50292"/>
                      <a:pt x="5425" y="23527"/>
                    </a:cubicBezTo>
                    <a:cubicBezTo>
                      <a:pt x="-385" y="20955"/>
                      <a:pt x="-1528" y="13716"/>
                      <a:pt x="1996" y="7334"/>
                    </a:cubicBezTo>
                    <a:close/>
                  </a:path>
                </a:pathLst>
              </a:custGeom>
              <a:solidFill>
                <a:srgbClr val="1E4430"/>
              </a:solidFill>
              <a:ln w="9525" cap="flat">
                <a:noFill/>
                <a:prstDash val="solid"/>
                <a:miter/>
              </a:ln>
            </p:spPr>
            <p:txBody>
              <a:bodyPr rtlCol="0" anchor="ctr"/>
              <a:lstStyle/>
              <a:p>
                <a:endParaRPr lang="en-IN"/>
              </a:p>
            </p:txBody>
          </p:sp>
          <p:sp>
            <p:nvSpPr>
              <p:cNvPr id="751" name="Freeform: Shape 750">
                <a:extLst>
                  <a:ext uri="{FF2B5EF4-FFF2-40B4-BE49-F238E27FC236}">
                    <a16:creationId xmlns:a16="http://schemas.microsoft.com/office/drawing/2014/main" id="{032278F5-8557-D1B5-3259-0A839274B84A}"/>
                  </a:ext>
                </a:extLst>
              </p:cNvPr>
              <p:cNvSpPr/>
              <p:nvPr/>
            </p:nvSpPr>
            <p:spPr>
              <a:xfrm>
                <a:off x="1510669" y="3738371"/>
                <a:ext cx="115784" cy="193357"/>
              </a:xfrm>
              <a:custGeom>
                <a:avLst/>
                <a:gdLst>
                  <a:gd name="connsiteX0" fmla="*/ 58764 w 115784"/>
                  <a:gd name="connsiteY0" fmla="*/ 193262 h 193357"/>
                  <a:gd name="connsiteX1" fmla="*/ 20950 w 115784"/>
                  <a:gd name="connsiteY1" fmla="*/ 173831 h 193357"/>
                  <a:gd name="connsiteX2" fmla="*/ 7710 w 115784"/>
                  <a:gd name="connsiteY2" fmla="*/ 146971 h 193357"/>
                  <a:gd name="connsiteX3" fmla="*/ 376 w 115784"/>
                  <a:gd name="connsiteY3" fmla="*/ 138494 h 193357"/>
                  <a:gd name="connsiteX4" fmla="*/ 7425 w 115784"/>
                  <a:gd name="connsiteY4" fmla="*/ 124206 h 193357"/>
                  <a:gd name="connsiteX5" fmla="*/ 5520 w 115784"/>
                  <a:gd name="connsiteY5" fmla="*/ 111538 h 193357"/>
                  <a:gd name="connsiteX6" fmla="*/ 22950 w 115784"/>
                  <a:gd name="connsiteY6" fmla="*/ 62865 h 193357"/>
                  <a:gd name="connsiteX7" fmla="*/ 82577 w 115784"/>
                  <a:gd name="connsiteY7" fmla="*/ 0 h 193357"/>
                  <a:gd name="connsiteX8" fmla="*/ 88292 w 115784"/>
                  <a:gd name="connsiteY8" fmla="*/ 71723 h 193357"/>
                  <a:gd name="connsiteX9" fmla="*/ 41524 w 115784"/>
                  <a:gd name="connsiteY9" fmla="*/ 91631 h 193357"/>
                  <a:gd name="connsiteX10" fmla="*/ 52287 w 115784"/>
                  <a:gd name="connsiteY10" fmla="*/ 147161 h 193357"/>
                  <a:gd name="connsiteX11" fmla="*/ 58764 w 115784"/>
                  <a:gd name="connsiteY11" fmla="*/ 193358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784" h="193357">
                    <a:moveTo>
                      <a:pt x="58764" y="193262"/>
                    </a:moveTo>
                    <a:cubicBezTo>
                      <a:pt x="46191" y="186785"/>
                      <a:pt x="33523" y="180308"/>
                      <a:pt x="20950" y="173831"/>
                    </a:cubicBezTo>
                    <a:cubicBezTo>
                      <a:pt x="16569" y="164878"/>
                      <a:pt x="12092" y="155924"/>
                      <a:pt x="7710" y="146971"/>
                    </a:cubicBezTo>
                    <a:cubicBezTo>
                      <a:pt x="3615" y="145542"/>
                      <a:pt x="1043" y="142780"/>
                      <a:pt x="376" y="138494"/>
                    </a:cubicBezTo>
                    <a:cubicBezTo>
                      <a:pt x="-3434" y="130683"/>
                      <a:pt x="23331" y="138017"/>
                      <a:pt x="7425" y="124206"/>
                    </a:cubicBezTo>
                    <a:cubicBezTo>
                      <a:pt x="6282" y="120015"/>
                      <a:pt x="5710" y="115824"/>
                      <a:pt x="5520" y="111538"/>
                    </a:cubicBezTo>
                    <a:cubicBezTo>
                      <a:pt x="4377" y="92583"/>
                      <a:pt x="3805" y="69056"/>
                      <a:pt x="22950" y="62865"/>
                    </a:cubicBezTo>
                    <a:cubicBezTo>
                      <a:pt x="56097" y="52102"/>
                      <a:pt x="65527" y="23527"/>
                      <a:pt x="82577" y="0"/>
                    </a:cubicBezTo>
                    <a:cubicBezTo>
                      <a:pt x="125058" y="22384"/>
                      <a:pt x="126582" y="41339"/>
                      <a:pt x="88292" y="71723"/>
                    </a:cubicBezTo>
                    <a:cubicBezTo>
                      <a:pt x="68766" y="69342"/>
                      <a:pt x="48573" y="71438"/>
                      <a:pt x="41524" y="91631"/>
                    </a:cubicBezTo>
                    <a:cubicBezTo>
                      <a:pt x="34952" y="110490"/>
                      <a:pt x="33618" y="136303"/>
                      <a:pt x="52287" y="147161"/>
                    </a:cubicBezTo>
                    <a:cubicBezTo>
                      <a:pt x="78672" y="162496"/>
                      <a:pt x="61241" y="177641"/>
                      <a:pt x="58764" y="193358"/>
                    </a:cubicBezTo>
                    <a:close/>
                  </a:path>
                </a:pathLst>
              </a:custGeom>
              <a:solidFill>
                <a:srgbClr val="ACB1B6"/>
              </a:solidFill>
              <a:ln w="9525"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FE02EAB5-3604-3F63-09F3-94B336331471}"/>
                  </a:ext>
                </a:extLst>
              </p:cNvPr>
              <p:cNvSpPr/>
              <p:nvPr/>
            </p:nvSpPr>
            <p:spPr>
              <a:xfrm>
                <a:off x="1417605" y="3590162"/>
                <a:ext cx="146268" cy="125767"/>
              </a:xfrm>
              <a:custGeom>
                <a:avLst/>
                <a:gdLst>
                  <a:gd name="connsiteX0" fmla="*/ 104108 w 146268"/>
                  <a:gd name="connsiteY0" fmla="*/ 112395 h 125767"/>
                  <a:gd name="connsiteX1" fmla="*/ 0 w 146268"/>
                  <a:gd name="connsiteY1" fmla="*/ 114871 h 125767"/>
                  <a:gd name="connsiteX2" fmla="*/ 19336 w 146268"/>
                  <a:gd name="connsiteY2" fmla="*/ 104966 h 125767"/>
                  <a:gd name="connsiteX3" fmla="*/ 106108 w 146268"/>
                  <a:gd name="connsiteY3" fmla="*/ 19145 h 125767"/>
                  <a:gd name="connsiteX4" fmla="*/ 114491 w 146268"/>
                  <a:gd name="connsiteY4" fmla="*/ 0 h 125767"/>
                  <a:gd name="connsiteX5" fmla="*/ 113919 w 146268"/>
                  <a:gd name="connsiteY5" fmla="*/ 571 h 125767"/>
                  <a:gd name="connsiteX6" fmla="*/ 144399 w 146268"/>
                  <a:gd name="connsiteY6" fmla="*/ 65246 h 125767"/>
                  <a:gd name="connsiteX7" fmla="*/ 145256 w 146268"/>
                  <a:gd name="connsiteY7" fmla="*/ 64770 h 125767"/>
                  <a:gd name="connsiteX8" fmla="*/ 104013 w 146268"/>
                  <a:gd name="connsiteY8" fmla="*/ 112395 h 12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268" h="125767">
                    <a:moveTo>
                      <a:pt x="104108" y="112395"/>
                    </a:moveTo>
                    <a:cubicBezTo>
                      <a:pt x="69247" y="104584"/>
                      <a:pt x="35433" y="144018"/>
                      <a:pt x="0" y="114871"/>
                    </a:cubicBezTo>
                    <a:cubicBezTo>
                      <a:pt x="3620" y="106013"/>
                      <a:pt x="8858" y="100489"/>
                      <a:pt x="19336" y="104966"/>
                    </a:cubicBezTo>
                    <a:cubicBezTo>
                      <a:pt x="78295" y="103156"/>
                      <a:pt x="90011" y="91630"/>
                      <a:pt x="106108" y="19145"/>
                    </a:cubicBezTo>
                    <a:cubicBezTo>
                      <a:pt x="110204" y="13335"/>
                      <a:pt x="106966" y="4286"/>
                      <a:pt x="114491" y="0"/>
                    </a:cubicBezTo>
                    <a:lnTo>
                      <a:pt x="113919" y="571"/>
                    </a:lnTo>
                    <a:cubicBezTo>
                      <a:pt x="145828" y="11906"/>
                      <a:pt x="149447" y="36576"/>
                      <a:pt x="144399" y="65246"/>
                    </a:cubicBezTo>
                    <a:cubicBezTo>
                      <a:pt x="144399" y="65246"/>
                      <a:pt x="145256" y="64770"/>
                      <a:pt x="145256" y="64770"/>
                    </a:cubicBezTo>
                    <a:cubicBezTo>
                      <a:pt x="122301" y="72676"/>
                      <a:pt x="126587" y="104108"/>
                      <a:pt x="104013" y="112395"/>
                    </a:cubicBezTo>
                    <a:close/>
                  </a:path>
                </a:pathLst>
              </a:custGeom>
              <a:solidFill>
                <a:srgbClr val="1D3A31"/>
              </a:solidFill>
              <a:ln w="9525"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149219F0-0715-B45C-A89C-542F83AD70AC}"/>
                  </a:ext>
                </a:extLst>
              </p:cNvPr>
              <p:cNvSpPr/>
              <p:nvPr/>
            </p:nvSpPr>
            <p:spPr>
              <a:xfrm>
                <a:off x="1488947" y="3704557"/>
                <a:ext cx="146780" cy="114395"/>
              </a:xfrm>
              <a:custGeom>
                <a:avLst/>
                <a:gdLst>
                  <a:gd name="connsiteX0" fmla="*/ 109919 w 146780"/>
                  <a:gd name="connsiteY0" fmla="*/ 105442 h 114395"/>
                  <a:gd name="connsiteX1" fmla="*/ 101346 w 146780"/>
                  <a:gd name="connsiteY1" fmla="*/ 36290 h 114395"/>
                  <a:gd name="connsiteX2" fmla="*/ 24384 w 146780"/>
                  <a:gd name="connsiteY2" fmla="*/ 53531 h 114395"/>
                  <a:gd name="connsiteX3" fmla="*/ 10478 w 146780"/>
                  <a:gd name="connsiteY3" fmla="*/ 53721 h 114395"/>
                  <a:gd name="connsiteX4" fmla="*/ 0 w 146780"/>
                  <a:gd name="connsiteY4" fmla="*/ 45149 h 114395"/>
                  <a:gd name="connsiteX5" fmla="*/ 102965 w 146780"/>
                  <a:gd name="connsiteY5" fmla="*/ 0 h 114395"/>
                  <a:gd name="connsiteX6" fmla="*/ 146780 w 146780"/>
                  <a:gd name="connsiteY6" fmla="*/ 58960 h 114395"/>
                  <a:gd name="connsiteX7" fmla="*/ 116586 w 146780"/>
                  <a:gd name="connsiteY7" fmla="*/ 114395 h 114395"/>
                  <a:gd name="connsiteX8" fmla="*/ 109919 w 146780"/>
                  <a:gd name="connsiteY8" fmla="*/ 105442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780" h="114395">
                    <a:moveTo>
                      <a:pt x="109919" y="105442"/>
                    </a:moveTo>
                    <a:cubicBezTo>
                      <a:pt x="132017" y="79343"/>
                      <a:pt x="138398" y="55150"/>
                      <a:pt x="101346" y="36290"/>
                    </a:cubicBezTo>
                    <a:cubicBezTo>
                      <a:pt x="75533" y="41339"/>
                      <a:pt x="48482" y="40767"/>
                      <a:pt x="24384" y="53531"/>
                    </a:cubicBezTo>
                    <a:cubicBezTo>
                      <a:pt x="19717" y="54483"/>
                      <a:pt x="15145" y="54483"/>
                      <a:pt x="10478" y="53721"/>
                    </a:cubicBezTo>
                    <a:cubicBezTo>
                      <a:pt x="5906" y="52197"/>
                      <a:pt x="2381" y="49435"/>
                      <a:pt x="0" y="45149"/>
                    </a:cubicBezTo>
                    <a:cubicBezTo>
                      <a:pt x="24098" y="6858"/>
                      <a:pt x="70295" y="18860"/>
                      <a:pt x="102965" y="0"/>
                    </a:cubicBezTo>
                    <a:cubicBezTo>
                      <a:pt x="122015" y="16383"/>
                      <a:pt x="134874" y="37338"/>
                      <a:pt x="146780" y="58960"/>
                    </a:cubicBezTo>
                    <a:cubicBezTo>
                      <a:pt x="140589" y="79534"/>
                      <a:pt x="151638" y="109538"/>
                      <a:pt x="116586" y="114395"/>
                    </a:cubicBezTo>
                    <a:cubicBezTo>
                      <a:pt x="114395" y="111443"/>
                      <a:pt x="112205" y="108395"/>
                      <a:pt x="109919" y="105442"/>
                    </a:cubicBezTo>
                    <a:close/>
                  </a:path>
                </a:pathLst>
              </a:custGeom>
              <a:solidFill>
                <a:srgbClr val="2A363B"/>
              </a:solidFill>
              <a:ln w="9525"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A24EBA9C-DD77-ECFE-8F6A-6777149C8356}"/>
                  </a:ext>
                </a:extLst>
              </p:cNvPr>
              <p:cNvSpPr/>
              <p:nvPr/>
            </p:nvSpPr>
            <p:spPr>
              <a:xfrm>
                <a:off x="1449737" y="3749706"/>
                <a:ext cx="68642" cy="136134"/>
              </a:xfrm>
              <a:custGeom>
                <a:avLst/>
                <a:gdLst>
                  <a:gd name="connsiteX0" fmla="*/ 39306 w 68642"/>
                  <a:gd name="connsiteY0" fmla="*/ 0 h 136134"/>
                  <a:gd name="connsiteX1" fmla="*/ 54736 w 68642"/>
                  <a:gd name="connsiteY1" fmla="*/ 2762 h 136134"/>
                  <a:gd name="connsiteX2" fmla="*/ 43401 w 68642"/>
                  <a:gd name="connsiteY2" fmla="*/ 37052 h 136134"/>
                  <a:gd name="connsiteX3" fmla="*/ 61689 w 68642"/>
                  <a:gd name="connsiteY3" fmla="*/ 126968 h 136134"/>
                  <a:gd name="connsiteX4" fmla="*/ 68643 w 68642"/>
                  <a:gd name="connsiteY4" fmla="*/ 135636 h 136134"/>
                  <a:gd name="connsiteX5" fmla="*/ 3873 w 68642"/>
                  <a:gd name="connsiteY5" fmla="*/ 96583 h 136134"/>
                  <a:gd name="connsiteX6" fmla="*/ 39306 w 68642"/>
                  <a:gd name="connsiteY6" fmla="*/ 0 h 13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 h="136134">
                    <a:moveTo>
                      <a:pt x="39306" y="0"/>
                    </a:moveTo>
                    <a:cubicBezTo>
                      <a:pt x="44449" y="953"/>
                      <a:pt x="49593" y="1810"/>
                      <a:pt x="54736" y="2762"/>
                    </a:cubicBezTo>
                    <a:cubicBezTo>
                      <a:pt x="64928" y="18859"/>
                      <a:pt x="50926" y="26861"/>
                      <a:pt x="43401" y="37052"/>
                    </a:cubicBezTo>
                    <a:cubicBezTo>
                      <a:pt x="8540" y="75343"/>
                      <a:pt x="43401" y="99536"/>
                      <a:pt x="61689" y="126968"/>
                    </a:cubicBezTo>
                    <a:cubicBezTo>
                      <a:pt x="63975" y="129826"/>
                      <a:pt x="66357" y="132683"/>
                      <a:pt x="68643" y="135636"/>
                    </a:cubicBezTo>
                    <a:cubicBezTo>
                      <a:pt x="37401" y="138589"/>
                      <a:pt x="13017" y="128778"/>
                      <a:pt x="3873" y="96583"/>
                    </a:cubicBezTo>
                    <a:cubicBezTo>
                      <a:pt x="-7557" y="56483"/>
                      <a:pt x="6921" y="24670"/>
                      <a:pt x="39306" y="0"/>
                    </a:cubicBezTo>
                    <a:close/>
                  </a:path>
                </a:pathLst>
              </a:custGeom>
              <a:solidFill>
                <a:srgbClr val="2F343B"/>
              </a:solidFill>
              <a:ln w="9525"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72759824-D340-4975-2A7B-290F5DB8C15A}"/>
                  </a:ext>
                </a:extLst>
              </p:cNvPr>
              <p:cNvSpPr/>
              <p:nvPr/>
            </p:nvSpPr>
            <p:spPr>
              <a:xfrm>
                <a:off x="3384899" y="3571683"/>
                <a:ext cx="51339" cy="192024"/>
              </a:xfrm>
              <a:custGeom>
                <a:avLst/>
                <a:gdLst>
                  <a:gd name="connsiteX0" fmla="*/ 42291 w 51339"/>
                  <a:gd name="connsiteY0" fmla="*/ 0 h 192024"/>
                  <a:gd name="connsiteX1" fmla="*/ 51340 w 51339"/>
                  <a:gd name="connsiteY1" fmla="*/ 11621 h 192024"/>
                  <a:gd name="connsiteX2" fmla="*/ 47720 w 51339"/>
                  <a:gd name="connsiteY2" fmla="*/ 109157 h 192024"/>
                  <a:gd name="connsiteX3" fmla="*/ 3429 w 51339"/>
                  <a:gd name="connsiteY3" fmla="*/ 192024 h 192024"/>
                  <a:gd name="connsiteX4" fmla="*/ 2477 w 51339"/>
                  <a:gd name="connsiteY4" fmla="*/ 182499 h 192024"/>
                  <a:gd name="connsiteX5" fmla="*/ 14954 w 51339"/>
                  <a:gd name="connsiteY5" fmla="*/ 147923 h 192024"/>
                  <a:gd name="connsiteX6" fmla="*/ 0 w 51339"/>
                  <a:gd name="connsiteY6" fmla="*/ 90869 h 192024"/>
                  <a:gd name="connsiteX7" fmla="*/ 42291 w 51339"/>
                  <a:gd name="connsiteY7" fmla="*/ 0 h 19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39" h="192024">
                    <a:moveTo>
                      <a:pt x="42291" y="0"/>
                    </a:moveTo>
                    <a:cubicBezTo>
                      <a:pt x="45339" y="3905"/>
                      <a:pt x="48292" y="7715"/>
                      <a:pt x="51340" y="11621"/>
                    </a:cubicBezTo>
                    <a:cubicBezTo>
                      <a:pt x="45720" y="43910"/>
                      <a:pt x="42291" y="75629"/>
                      <a:pt x="47720" y="109157"/>
                    </a:cubicBezTo>
                    <a:cubicBezTo>
                      <a:pt x="53531" y="145161"/>
                      <a:pt x="44006" y="178213"/>
                      <a:pt x="3429" y="192024"/>
                    </a:cubicBezTo>
                    <a:cubicBezTo>
                      <a:pt x="3143" y="188881"/>
                      <a:pt x="2762" y="185738"/>
                      <a:pt x="2477" y="182499"/>
                    </a:cubicBezTo>
                    <a:cubicBezTo>
                      <a:pt x="2477" y="169450"/>
                      <a:pt x="11240" y="159639"/>
                      <a:pt x="14954" y="147923"/>
                    </a:cubicBezTo>
                    <a:cubicBezTo>
                      <a:pt x="26194" y="124682"/>
                      <a:pt x="9620" y="108680"/>
                      <a:pt x="0" y="90869"/>
                    </a:cubicBezTo>
                    <a:cubicBezTo>
                      <a:pt x="9144" y="58293"/>
                      <a:pt x="10001" y="21812"/>
                      <a:pt x="42291" y="0"/>
                    </a:cubicBezTo>
                    <a:close/>
                  </a:path>
                </a:pathLst>
              </a:custGeom>
              <a:solidFill>
                <a:srgbClr val="A1A9AF"/>
              </a:solidFill>
              <a:ln w="9525"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0DFE067B-ACDB-4158-7FD4-3A64A77AEFEA}"/>
                  </a:ext>
                </a:extLst>
              </p:cNvPr>
              <p:cNvSpPr/>
              <p:nvPr/>
            </p:nvSpPr>
            <p:spPr>
              <a:xfrm>
                <a:off x="1809735" y="2464701"/>
                <a:ext cx="1679266" cy="1944510"/>
              </a:xfrm>
              <a:custGeom>
                <a:avLst/>
                <a:gdLst>
                  <a:gd name="connsiteX0" fmla="*/ 1617454 w 1679266"/>
                  <a:gd name="connsiteY0" fmla="*/ 1106982 h 1944510"/>
                  <a:gd name="connsiteX1" fmla="*/ 1580212 w 1679266"/>
                  <a:gd name="connsiteY1" fmla="*/ 1198708 h 1944510"/>
                  <a:gd name="connsiteX2" fmla="*/ 1571734 w 1679266"/>
                  <a:gd name="connsiteY2" fmla="*/ 1208328 h 1944510"/>
                  <a:gd name="connsiteX3" fmla="*/ 1541635 w 1679266"/>
                  <a:gd name="connsiteY3" fmla="*/ 1203661 h 1944510"/>
                  <a:gd name="connsiteX4" fmla="*/ 1502678 w 1679266"/>
                  <a:gd name="connsiteY4" fmla="*/ 1194136 h 1944510"/>
                  <a:gd name="connsiteX5" fmla="*/ 1509155 w 1679266"/>
                  <a:gd name="connsiteY5" fmla="*/ 1241856 h 1944510"/>
                  <a:gd name="connsiteX6" fmla="*/ 1549065 w 1679266"/>
                  <a:gd name="connsiteY6" fmla="*/ 1240618 h 1944510"/>
                  <a:gd name="connsiteX7" fmla="*/ 1596118 w 1679266"/>
                  <a:gd name="connsiteY7" fmla="*/ 1253001 h 1944510"/>
                  <a:gd name="connsiteX8" fmla="*/ 1597357 w 1679266"/>
                  <a:gd name="connsiteY8" fmla="*/ 1259478 h 1944510"/>
                  <a:gd name="connsiteX9" fmla="*/ 1577545 w 1679266"/>
                  <a:gd name="connsiteY9" fmla="*/ 1289481 h 1944510"/>
                  <a:gd name="connsiteX10" fmla="*/ 1463340 w 1679266"/>
                  <a:gd name="connsiteY10" fmla="*/ 1192422 h 1944510"/>
                  <a:gd name="connsiteX11" fmla="*/ 1482390 w 1679266"/>
                  <a:gd name="connsiteY11" fmla="*/ 1155655 h 1944510"/>
                  <a:gd name="connsiteX12" fmla="*/ 1463626 w 1679266"/>
                  <a:gd name="connsiteY12" fmla="*/ 1192517 h 1944510"/>
                  <a:gd name="connsiteX13" fmla="*/ 1386854 w 1679266"/>
                  <a:gd name="connsiteY13" fmla="*/ 1287195 h 1944510"/>
                  <a:gd name="connsiteX14" fmla="*/ 1380853 w 1679266"/>
                  <a:gd name="connsiteY14" fmla="*/ 1311865 h 1944510"/>
                  <a:gd name="connsiteX15" fmla="*/ 1303510 w 1679266"/>
                  <a:gd name="connsiteY15" fmla="*/ 1433595 h 1944510"/>
                  <a:gd name="connsiteX16" fmla="*/ 1295224 w 1679266"/>
                  <a:gd name="connsiteY16" fmla="*/ 1444263 h 1944510"/>
                  <a:gd name="connsiteX17" fmla="*/ 1264648 w 1679266"/>
                  <a:gd name="connsiteY17" fmla="*/ 1450073 h 1944510"/>
                  <a:gd name="connsiteX18" fmla="*/ 1270173 w 1679266"/>
                  <a:gd name="connsiteY18" fmla="*/ 1387494 h 1944510"/>
                  <a:gd name="connsiteX19" fmla="*/ 1271887 w 1679266"/>
                  <a:gd name="connsiteY19" fmla="*/ 1362252 h 1944510"/>
                  <a:gd name="connsiteX20" fmla="*/ 1309035 w 1679266"/>
                  <a:gd name="connsiteY20" fmla="*/ 1306912 h 1944510"/>
                  <a:gd name="connsiteX21" fmla="*/ 1338562 w 1679266"/>
                  <a:gd name="connsiteY21" fmla="*/ 1244619 h 1944510"/>
                  <a:gd name="connsiteX22" fmla="*/ 1259695 w 1679266"/>
                  <a:gd name="connsiteY22" fmla="*/ 1337868 h 1944510"/>
                  <a:gd name="connsiteX23" fmla="*/ 1203974 w 1679266"/>
                  <a:gd name="connsiteY23" fmla="*/ 1408734 h 1944510"/>
                  <a:gd name="connsiteX24" fmla="*/ 1263410 w 1679266"/>
                  <a:gd name="connsiteY24" fmla="*/ 1447882 h 1944510"/>
                  <a:gd name="connsiteX25" fmla="*/ 1262077 w 1679266"/>
                  <a:gd name="connsiteY25" fmla="*/ 1506651 h 1944510"/>
                  <a:gd name="connsiteX26" fmla="*/ 1253790 w 1679266"/>
                  <a:gd name="connsiteY26" fmla="*/ 1517129 h 1944510"/>
                  <a:gd name="connsiteX27" fmla="*/ 1233121 w 1679266"/>
                  <a:gd name="connsiteY27" fmla="*/ 1502175 h 1944510"/>
                  <a:gd name="connsiteX28" fmla="*/ 1229787 w 1679266"/>
                  <a:gd name="connsiteY28" fmla="*/ 1489316 h 1944510"/>
                  <a:gd name="connsiteX29" fmla="*/ 1205117 w 1679266"/>
                  <a:gd name="connsiteY29" fmla="*/ 1478743 h 1944510"/>
                  <a:gd name="connsiteX30" fmla="*/ 1165017 w 1679266"/>
                  <a:gd name="connsiteY30" fmla="*/ 1538751 h 1944510"/>
                  <a:gd name="connsiteX31" fmla="*/ 1144824 w 1679266"/>
                  <a:gd name="connsiteY31" fmla="*/ 1532369 h 1944510"/>
                  <a:gd name="connsiteX32" fmla="*/ 1138633 w 1679266"/>
                  <a:gd name="connsiteY32" fmla="*/ 1518081 h 1944510"/>
                  <a:gd name="connsiteX33" fmla="*/ 1160635 w 1679266"/>
                  <a:gd name="connsiteY33" fmla="*/ 1298721 h 1944510"/>
                  <a:gd name="connsiteX34" fmla="*/ 1175590 w 1679266"/>
                  <a:gd name="connsiteY34" fmla="*/ 1239570 h 1944510"/>
                  <a:gd name="connsiteX35" fmla="*/ 1202260 w 1679266"/>
                  <a:gd name="connsiteY35" fmla="*/ 1133081 h 1944510"/>
                  <a:gd name="connsiteX36" fmla="*/ 1229025 w 1679266"/>
                  <a:gd name="connsiteY36" fmla="*/ 1096124 h 1944510"/>
                  <a:gd name="connsiteX37" fmla="*/ 1172827 w 1679266"/>
                  <a:gd name="connsiteY37" fmla="*/ 1056405 h 1944510"/>
                  <a:gd name="connsiteX38" fmla="*/ 1162540 w 1679266"/>
                  <a:gd name="connsiteY38" fmla="*/ 1165275 h 1944510"/>
                  <a:gd name="connsiteX39" fmla="*/ 1166541 w 1679266"/>
                  <a:gd name="connsiteY39" fmla="*/ 1184325 h 1944510"/>
                  <a:gd name="connsiteX40" fmla="*/ 1167493 w 1679266"/>
                  <a:gd name="connsiteY40" fmla="*/ 1210519 h 1944510"/>
                  <a:gd name="connsiteX41" fmla="*/ 1170065 w 1679266"/>
                  <a:gd name="connsiteY41" fmla="*/ 1286719 h 1944510"/>
                  <a:gd name="connsiteX42" fmla="*/ 1157968 w 1679266"/>
                  <a:gd name="connsiteY42" fmla="*/ 1289767 h 1944510"/>
                  <a:gd name="connsiteX43" fmla="*/ 1145014 w 1679266"/>
                  <a:gd name="connsiteY43" fmla="*/ 1261383 h 1944510"/>
                  <a:gd name="connsiteX44" fmla="*/ 1138347 w 1679266"/>
                  <a:gd name="connsiteY44" fmla="*/ 1305864 h 1944510"/>
                  <a:gd name="connsiteX45" fmla="*/ 1139776 w 1679266"/>
                  <a:gd name="connsiteY45" fmla="*/ 1351775 h 1944510"/>
                  <a:gd name="connsiteX46" fmla="*/ 1129965 w 1679266"/>
                  <a:gd name="connsiteY46" fmla="*/ 1504651 h 1944510"/>
                  <a:gd name="connsiteX47" fmla="*/ 1129965 w 1679266"/>
                  <a:gd name="connsiteY47" fmla="*/ 1548276 h 1944510"/>
                  <a:gd name="connsiteX48" fmla="*/ 1101390 w 1679266"/>
                  <a:gd name="connsiteY48" fmla="*/ 1548657 h 1944510"/>
                  <a:gd name="connsiteX49" fmla="*/ 1094532 w 1679266"/>
                  <a:gd name="connsiteY49" fmla="*/ 1478172 h 1944510"/>
                  <a:gd name="connsiteX50" fmla="*/ 1094532 w 1679266"/>
                  <a:gd name="connsiteY50" fmla="*/ 1465980 h 1944510"/>
                  <a:gd name="connsiteX51" fmla="*/ 1096532 w 1679266"/>
                  <a:gd name="connsiteY51" fmla="*/ 1469790 h 1944510"/>
                  <a:gd name="connsiteX52" fmla="*/ 1023952 w 1679266"/>
                  <a:gd name="connsiteY52" fmla="*/ 1621428 h 1944510"/>
                  <a:gd name="connsiteX53" fmla="*/ 1039001 w 1679266"/>
                  <a:gd name="connsiteY53" fmla="*/ 1730489 h 1944510"/>
                  <a:gd name="connsiteX54" fmla="*/ 1031476 w 1679266"/>
                  <a:gd name="connsiteY54" fmla="*/ 1748205 h 1944510"/>
                  <a:gd name="connsiteX55" fmla="*/ 927463 w 1679266"/>
                  <a:gd name="connsiteY55" fmla="*/ 1830978 h 1944510"/>
                  <a:gd name="connsiteX56" fmla="*/ 874885 w 1679266"/>
                  <a:gd name="connsiteY56" fmla="*/ 1791163 h 1944510"/>
                  <a:gd name="connsiteX57" fmla="*/ 691815 w 1679266"/>
                  <a:gd name="connsiteY57" fmla="*/ 1922132 h 1944510"/>
                  <a:gd name="connsiteX58" fmla="*/ 601804 w 1679266"/>
                  <a:gd name="connsiteY58" fmla="*/ 1943087 h 1944510"/>
                  <a:gd name="connsiteX59" fmla="*/ 572276 w 1679266"/>
                  <a:gd name="connsiteY59" fmla="*/ 1910035 h 1944510"/>
                  <a:gd name="connsiteX60" fmla="*/ 725248 w 1679266"/>
                  <a:gd name="connsiteY60" fmla="*/ 1840312 h 1944510"/>
                  <a:gd name="connsiteX61" fmla="*/ 1013855 w 1679266"/>
                  <a:gd name="connsiteY61" fmla="*/ 1543989 h 1944510"/>
                  <a:gd name="connsiteX62" fmla="*/ 1083769 w 1679266"/>
                  <a:gd name="connsiteY62" fmla="*/ 1339107 h 1944510"/>
                  <a:gd name="connsiteX63" fmla="*/ 1137966 w 1679266"/>
                  <a:gd name="connsiteY63" fmla="*/ 893527 h 1944510"/>
                  <a:gd name="connsiteX64" fmla="*/ 1144062 w 1679266"/>
                  <a:gd name="connsiteY64" fmla="*/ 624446 h 1944510"/>
                  <a:gd name="connsiteX65" fmla="*/ 1123964 w 1679266"/>
                  <a:gd name="connsiteY65" fmla="*/ 599205 h 1944510"/>
                  <a:gd name="connsiteX66" fmla="*/ 1027571 w 1679266"/>
                  <a:gd name="connsiteY66" fmla="*/ 593585 h 1944510"/>
                  <a:gd name="connsiteX67" fmla="*/ 831166 w 1679266"/>
                  <a:gd name="connsiteY67" fmla="*/ 595014 h 1944510"/>
                  <a:gd name="connsiteX68" fmla="*/ 560275 w 1679266"/>
                  <a:gd name="connsiteY68" fmla="*/ 707313 h 1944510"/>
                  <a:gd name="connsiteX69" fmla="*/ 502077 w 1679266"/>
                  <a:gd name="connsiteY69" fmla="*/ 711409 h 1944510"/>
                  <a:gd name="connsiteX70" fmla="*/ 480550 w 1679266"/>
                  <a:gd name="connsiteY70" fmla="*/ 713600 h 1944510"/>
                  <a:gd name="connsiteX71" fmla="*/ 418066 w 1679266"/>
                  <a:gd name="connsiteY71" fmla="*/ 701979 h 1944510"/>
                  <a:gd name="connsiteX72" fmla="*/ 414352 w 1679266"/>
                  <a:gd name="connsiteY72" fmla="*/ 689597 h 1944510"/>
                  <a:gd name="connsiteX73" fmla="*/ 450642 w 1679266"/>
                  <a:gd name="connsiteY73" fmla="*/ 643877 h 1944510"/>
                  <a:gd name="connsiteX74" fmla="*/ 474073 w 1679266"/>
                  <a:gd name="connsiteY74" fmla="*/ 643210 h 1944510"/>
                  <a:gd name="connsiteX75" fmla="*/ 500362 w 1679266"/>
                  <a:gd name="connsiteY75" fmla="*/ 659688 h 1944510"/>
                  <a:gd name="connsiteX76" fmla="*/ 801448 w 1679266"/>
                  <a:gd name="connsiteY76" fmla="*/ 559104 h 1944510"/>
                  <a:gd name="connsiteX77" fmla="*/ 815830 w 1679266"/>
                  <a:gd name="connsiteY77" fmla="*/ 540626 h 1944510"/>
                  <a:gd name="connsiteX78" fmla="*/ 756394 w 1679266"/>
                  <a:gd name="connsiteY78" fmla="*/ 473379 h 1944510"/>
                  <a:gd name="connsiteX79" fmla="*/ 757918 w 1679266"/>
                  <a:gd name="connsiteY79" fmla="*/ 393941 h 1944510"/>
                  <a:gd name="connsiteX80" fmla="*/ 762776 w 1679266"/>
                  <a:gd name="connsiteY80" fmla="*/ 372795 h 1944510"/>
                  <a:gd name="connsiteX81" fmla="*/ 763252 w 1679266"/>
                  <a:gd name="connsiteY81" fmla="*/ 378987 h 1944510"/>
                  <a:gd name="connsiteX82" fmla="*/ 715818 w 1679266"/>
                  <a:gd name="connsiteY82" fmla="*/ 398989 h 1944510"/>
                  <a:gd name="connsiteX83" fmla="*/ 681909 w 1679266"/>
                  <a:gd name="connsiteY83" fmla="*/ 261448 h 1944510"/>
                  <a:gd name="connsiteX84" fmla="*/ 722390 w 1679266"/>
                  <a:gd name="connsiteY84" fmla="*/ 223443 h 1944510"/>
                  <a:gd name="connsiteX85" fmla="*/ 698768 w 1679266"/>
                  <a:gd name="connsiteY85" fmla="*/ 162293 h 1944510"/>
                  <a:gd name="connsiteX86" fmla="*/ 676765 w 1679266"/>
                  <a:gd name="connsiteY86" fmla="*/ 150958 h 1944510"/>
                  <a:gd name="connsiteX87" fmla="*/ 637618 w 1679266"/>
                  <a:gd name="connsiteY87" fmla="*/ 143433 h 1944510"/>
                  <a:gd name="connsiteX88" fmla="*/ 571228 w 1679266"/>
                  <a:gd name="connsiteY88" fmla="*/ 110286 h 1944510"/>
                  <a:gd name="connsiteX89" fmla="*/ 541987 w 1679266"/>
                  <a:gd name="connsiteY89" fmla="*/ 93903 h 1944510"/>
                  <a:gd name="connsiteX90" fmla="*/ 500362 w 1679266"/>
                  <a:gd name="connsiteY90" fmla="*/ 127431 h 1944510"/>
                  <a:gd name="connsiteX91" fmla="*/ 489885 w 1679266"/>
                  <a:gd name="connsiteY91" fmla="*/ 156768 h 1944510"/>
                  <a:gd name="connsiteX92" fmla="*/ 482836 w 1679266"/>
                  <a:gd name="connsiteY92" fmla="*/ 173723 h 1944510"/>
                  <a:gd name="connsiteX93" fmla="*/ 476836 w 1679266"/>
                  <a:gd name="connsiteY93" fmla="*/ 232683 h 1944510"/>
                  <a:gd name="connsiteX94" fmla="*/ 468739 w 1679266"/>
                  <a:gd name="connsiteY94" fmla="*/ 270021 h 1944510"/>
                  <a:gd name="connsiteX95" fmla="*/ 456833 w 1679266"/>
                  <a:gd name="connsiteY95" fmla="*/ 298215 h 1944510"/>
                  <a:gd name="connsiteX96" fmla="*/ 453690 w 1679266"/>
                  <a:gd name="connsiteY96" fmla="*/ 301263 h 1944510"/>
                  <a:gd name="connsiteX97" fmla="*/ 281859 w 1679266"/>
                  <a:gd name="connsiteY97" fmla="*/ 466331 h 1944510"/>
                  <a:gd name="connsiteX98" fmla="*/ 148890 w 1679266"/>
                  <a:gd name="connsiteY98" fmla="*/ 489572 h 1944510"/>
                  <a:gd name="connsiteX99" fmla="*/ 63546 w 1679266"/>
                  <a:gd name="connsiteY99" fmla="*/ 383463 h 1944510"/>
                  <a:gd name="connsiteX100" fmla="*/ 111742 w 1679266"/>
                  <a:gd name="connsiteY100" fmla="*/ 332790 h 1944510"/>
                  <a:gd name="connsiteX101" fmla="*/ 182704 w 1679266"/>
                  <a:gd name="connsiteY101" fmla="*/ 364413 h 1944510"/>
                  <a:gd name="connsiteX102" fmla="*/ 121934 w 1679266"/>
                  <a:gd name="connsiteY102" fmla="*/ 412324 h 1944510"/>
                  <a:gd name="connsiteX103" fmla="*/ 175179 w 1679266"/>
                  <a:gd name="connsiteY103" fmla="*/ 383178 h 1944510"/>
                  <a:gd name="connsiteX104" fmla="*/ 134602 w 1679266"/>
                  <a:gd name="connsiteY104" fmla="*/ 280784 h 1944510"/>
                  <a:gd name="connsiteX105" fmla="*/ 43543 w 1679266"/>
                  <a:gd name="connsiteY105" fmla="*/ 334219 h 1944510"/>
                  <a:gd name="connsiteX106" fmla="*/ 26208 w 1679266"/>
                  <a:gd name="connsiteY106" fmla="*/ 386892 h 1944510"/>
                  <a:gd name="connsiteX107" fmla="*/ 109 w 1679266"/>
                  <a:gd name="connsiteY107" fmla="*/ 355936 h 1944510"/>
                  <a:gd name="connsiteX108" fmla="*/ 161749 w 1679266"/>
                  <a:gd name="connsiteY108" fmla="*/ 220586 h 1944510"/>
                  <a:gd name="connsiteX109" fmla="*/ 194229 w 1679266"/>
                  <a:gd name="connsiteY109" fmla="*/ 227444 h 1944510"/>
                  <a:gd name="connsiteX110" fmla="*/ 266809 w 1679266"/>
                  <a:gd name="connsiteY110" fmla="*/ 168865 h 1944510"/>
                  <a:gd name="connsiteX111" fmla="*/ 280335 w 1679266"/>
                  <a:gd name="connsiteY111" fmla="*/ 152768 h 1944510"/>
                  <a:gd name="connsiteX112" fmla="*/ 335770 w 1679266"/>
                  <a:gd name="connsiteY112" fmla="*/ 194202 h 1944510"/>
                  <a:gd name="connsiteX113" fmla="*/ 341962 w 1679266"/>
                  <a:gd name="connsiteY113" fmla="*/ 235350 h 1944510"/>
                  <a:gd name="connsiteX114" fmla="*/ 339199 w 1679266"/>
                  <a:gd name="connsiteY114" fmla="*/ 248208 h 1944510"/>
                  <a:gd name="connsiteX115" fmla="*/ 323674 w 1679266"/>
                  <a:gd name="connsiteY115" fmla="*/ 288594 h 1944510"/>
                  <a:gd name="connsiteX116" fmla="*/ 276525 w 1679266"/>
                  <a:gd name="connsiteY116" fmla="*/ 302882 h 1944510"/>
                  <a:gd name="connsiteX117" fmla="*/ 221851 w 1679266"/>
                  <a:gd name="connsiteY117" fmla="*/ 369271 h 1944510"/>
                  <a:gd name="connsiteX118" fmla="*/ 226995 w 1679266"/>
                  <a:gd name="connsiteY118" fmla="*/ 382225 h 1944510"/>
                  <a:gd name="connsiteX119" fmla="*/ 222232 w 1679266"/>
                  <a:gd name="connsiteY119" fmla="*/ 369462 h 1944510"/>
                  <a:gd name="connsiteX120" fmla="*/ 237377 w 1679266"/>
                  <a:gd name="connsiteY120" fmla="*/ 325361 h 1944510"/>
                  <a:gd name="connsiteX121" fmla="*/ 270905 w 1679266"/>
                  <a:gd name="connsiteY121" fmla="*/ 344125 h 1944510"/>
                  <a:gd name="connsiteX122" fmla="*/ 318435 w 1679266"/>
                  <a:gd name="connsiteY122" fmla="*/ 346602 h 1944510"/>
                  <a:gd name="connsiteX123" fmla="*/ 360059 w 1679266"/>
                  <a:gd name="connsiteY123" fmla="*/ 295643 h 1944510"/>
                  <a:gd name="connsiteX124" fmla="*/ 422448 w 1679266"/>
                  <a:gd name="connsiteY124" fmla="*/ 146958 h 1944510"/>
                  <a:gd name="connsiteX125" fmla="*/ 411780 w 1679266"/>
                  <a:gd name="connsiteY125" fmla="*/ 145053 h 1944510"/>
                  <a:gd name="connsiteX126" fmla="*/ 336437 w 1679266"/>
                  <a:gd name="connsiteY126" fmla="*/ 184962 h 1944510"/>
                  <a:gd name="connsiteX127" fmla="*/ 319578 w 1679266"/>
                  <a:gd name="connsiteY127" fmla="*/ 110858 h 1944510"/>
                  <a:gd name="connsiteX128" fmla="*/ 331579 w 1679266"/>
                  <a:gd name="connsiteY128" fmla="*/ 107810 h 1944510"/>
                  <a:gd name="connsiteX129" fmla="*/ 372442 w 1679266"/>
                  <a:gd name="connsiteY129" fmla="*/ 117621 h 1944510"/>
                  <a:gd name="connsiteX130" fmla="*/ 395206 w 1679266"/>
                  <a:gd name="connsiteY130" fmla="*/ 102381 h 1944510"/>
                  <a:gd name="connsiteX131" fmla="*/ 415304 w 1679266"/>
                  <a:gd name="connsiteY131" fmla="*/ 78949 h 1944510"/>
                  <a:gd name="connsiteX132" fmla="*/ 418828 w 1679266"/>
                  <a:gd name="connsiteY132" fmla="*/ 48755 h 1944510"/>
                  <a:gd name="connsiteX133" fmla="*/ 437497 w 1679266"/>
                  <a:gd name="connsiteY133" fmla="*/ 45802 h 1944510"/>
                  <a:gd name="connsiteX134" fmla="*/ 502934 w 1679266"/>
                  <a:gd name="connsiteY134" fmla="*/ 2178 h 1944510"/>
                  <a:gd name="connsiteX135" fmla="*/ 526842 w 1679266"/>
                  <a:gd name="connsiteY135" fmla="*/ 6845 h 1944510"/>
                  <a:gd name="connsiteX136" fmla="*/ 602661 w 1679266"/>
                  <a:gd name="connsiteY136" fmla="*/ 9798 h 1944510"/>
                  <a:gd name="connsiteX137" fmla="*/ 692672 w 1679266"/>
                  <a:gd name="connsiteY137" fmla="*/ 5321 h 1944510"/>
                  <a:gd name="connsiteX138" fmla="*/ 707436 w 1679266"/>
                  <a:gd name="connsiteY138" fmla="*/ 5511 h 1944510"/>
                  <a:gd name="connsiteX139" fmla="*/ 861931 w 1679266"/>
                  <a:gd name="connsiteY139" fmla="*/ 25323 h 1944510"/>
                  <a:gd name="connsiteX140" fmla="*/ 874790 w 1679266"/>
                  <a:gd name="connsiteY140" fmla="*/ 61423 h 1944510"/>
                  <a:gd name="connsiteX141" fmla="*/ 891649 w 1679266"/>
                  <a:gd name="connsiteY141" fmla="*/ 106667 h 1944510"/>
                  <a:gd name="connsiteX142" fmla="*/ 852978 w 1679266"/>
                  <a:gd name="connsiteY142" fmla="*/ 102000 h 1944510"/>
                  <a:gd name="connsiteX143" fmla="*/ 912223 w 1679266"/>
                  <a:gd name="connsiteY143" fmla="*/ 107334 h 1944510"/>
                  <a:gd name="connsiteX144" fmla="*/ 941465 w 1679266"/>
                  <a:gd name="connsiteY144" fmla="*/ 139338 h 1944510"/>
                  <a:gd name="connsiteX145" fmla="*/ 942132 w 1679266"/>
                  <a:gd name="connsiteY145" fmla="*/ 145719 h 1944510"/>
                  <a:gd name="connsiteX146" fmla="*/ 932797 w 1679266"/>
                  <a:gd name="connsiteY146" fmla="*/ 229920 h 1944510"/>
                  <a:gd name="connsiteX147" fmla="*/ 931273 w 1679266"/>
                  <a:gd name="connsiteY147" fmla="*/ 250971 h 1944510"/>
                  <a:gd name="connsiteX148" fmla="*/ 911271 w 1679266"/>
                  <a:gd name="connsiteY148" fmla="*/ 256971 h 1944510"/>
                  <a:gd name="connsiteX149" fmla="*/ 916986 w 1679266"/>
                  <a:gd name="connsiteY149" fmla="*/ 262877 h 1944510"/>
                  <a:gd name="connsiteX150" fmla="*/ 932893 w 1679266"/>
                  <a:gd name="connsiteY150" fmla="*/ 249256 h 1944510"/>
                  <a:gd name="connsiteX151" fmla="*/ 923272 w 1679266"/>
                  <a:gd name="connsiteY151" fmla="*/ 202107 h 1944510"/>
                  <a:gd name="connsiteX152" fmla="*/ 942418 w 1679266"/>
                  <a:gd name="connsiteY152" fmla="*/ 154197 h 1944510"/>
                  <a:gd name="connsiteX153" fmla="*/ 965563 w 1679266"/>
                  <a:gd name="connsiteY153" fmla="*/ 168389 h 1944510"/>
                  <a:gd name="connsiteX154" fmla="*/ 1071672 w 1679266"/>
                  <a:gd name="connsiteY154" fmla="*/ 229635 h 1944510"/>
                  <a:gd name="connsiteX155" fmla="*/ 1189972 w 1679266"/>
                  <a:gd name="connsiteY155" fmla="*/ 251161 h 1944510"/>
                  <a:gd name="connsiteX156" fmla="*/ 1157492 w 1679266"/>
                  <a:gd name="connsiteY156" fmla="*/ 527672 h 1944510"/>
                  <a:gd name="connsiteX157" fmla="*/ 1040906 w 1679266"/>
                  <a:gd name="connsiteY157" fmla="*/ 541769 h 1944510"/>
                  <a:gd name="connsiteX158" fmla="*/ 1238550 w 1679266"/>
                  <a:gd name="connsiteY158" fmla="*/ 498049 h 1944510"/>
                  <a:gd name="connsiteX159" fmla="*/ 1270935 w 1679266"/>
                  <a:gd name="connsiteY159" fmla="*/ 336029 h 1944510"/>
                  <a:gd name="connsiteX160" fmla="*/ 1265791 w 1679266"/>
                  <a:gd name="connsiteY160" fmla="*/ 303549 h 1944510"/>
                  <a:gd name="connsiteX161" fmla="*/ 1269887 w 1679266"/>
                  <a:gd name="connsiteY161" fmla="*/ 274593 h 1944510"/>
                  <a:gd name="connsiteX162" fmla="*/ 1322846 w 1679266"/>
                  <a:gd name="connsiteY162" fmla="*/ 214966 h 1944510"/>
                  <a:gd name="connsiteX163" fmla="*/ 1325323 w 1679266"/>
                  <a:gd name="connsiteY163" fmla="*/ 218776 h 1944510"/>
                  <a:gd name="connsiteX164" fmla="*/ 1342753 w 1679266"/>
                  <a:gd name="connsiteY164" fmla="*/ 258019 h 1944510"/>
                  <a:gd name="connsiteX165" fmla="*/ 1360756 w 1679266"/>
                  <a:gd name="connsiteY165" fmla="*/ 246494 h 1944510"/>
                  <a:gd name="connsiteX166" fmla="*/ 1347325 w 1679266"/>
                  <a:gd name="connsiteY166" fmla="*/ 194202 h 1944510"/>
                  <a:gd name="connsiteX167" fmla="*/ 1292842 w 1679266"/>
                  <a:gd name="connsiteY167" fmla="*/ 190392 h 1944510"/>
                  <a:gd name="connsiteX168" fmla="*/ 1283127 w 1679266"/>
                  <a:gd name="connsiteY168" fmla="*/ 176771 h 1944510"/>
                  <a:gd name="connsiteX169" fmla="*/ 1367804 w 1679266"/>
                  <a:gd name="connsiteY169" fmla="*/ 166484 h 1944510"/>
                  <a:gd name="connsiteX170" fmla="*/ 1375805 w 1679266"/>
                  <a:gd name="connsiteY170" fmla="*/ 278688 h 1944510"/>
                  <a:gd name="connsiteX171" fmla="*/ 1368661 w 1679266"/>
                  <a:gd name="connsiteY171" fmla="*/ 346792 h 1944510"/>
                  <a:gd name="connsiteX172" fmla="*/ 1322084 w 1679266"/>
                  <a:gd name="connsiteY172" fmla="*/ 460044 h 1944510"/>
                  <a:gd name="connsiteX173" fmla="*/ 1312178 w 1679266"/>
                  <a:gd name="connsiteY173" fmla="*/ 509860 h 1944510"/>
                  <a:gd name="connsiteX174" fmla="*/ 1391617 w 1679266"/>
                  <a:gd name="connsiteY174" fmla="*/ 542436 h 1944510"/>
                  <a:gd name="connsiteX175" fmla="*/ 1422478 w 1679266"/>
                  <a:gd name="connsiteY175" fmla="*/ 504336 h 1944510"/>
                  <a:gd name="connsiteX176" fmla="*/ 1392188 w 1679266"/>
                  <a:gd name="connsiteY176" fmla="*/ 464712 h 1944510"/>
                  <a:gd name="connsiteX177" fmla="*/ 1408095 w 1679266"/>
                  <a:gd name="connsiteY177" fmla="*/ 442614 h 1944510"/>
                  <a:gd name="connsiteX178" fmla="*/ 1494010 w 1679266"/>
                  <a:gd name="connsiteY178" fmla="*/ 474808 h 1944510"/>
                  <a:gd name="connsiteX179" fmla="*/ 1488676 w 1679266"/>
                  <a:gd name="connsiteY179" fmla="*/ 568820 h 1944510"/>
                  <a:gd name="connsiteX180" fmla="*/ 1394093 w 1679266"/>
                  <a:gd name="connsiteY180" fmla="*/ 611397 h 1944510"/>
                  <a:gd name="connsiteX181" fmla="*/ 1354088 w 1679266"/>
                  <a:gd name="connsiteY181" fmla="*/ 597109 h 1944510"/>
                  <a:gd name="connsiteX182" fmla="*/ 1306368 w 1679266"/>
                  <a:gd name="connsiteY182" fmla="*/ 563867 h 1944510"/>
                  <a:gd name="connsiteX183" fmla="*/ 1243122 w 1679266"/>
                  <a:gd name="connsiteY183" fmla="*/ 554056 h 1944510"/>
                  <a:gd name="connsiteX184" fmla="*/ 1236931 w 1679266"/>
                  <a:gd name="connsiteY184" fmla="*/ 591680 h 1944510"/>
                  <a:gd name="connsiteX185" fmla="*/ 1323513 w 1679266"/>
                  <a:gd name="connsiteY185" fmla="*/ 706551 h 1944510"/>
                  <a:gd name="connsiteX186" fmla="*/ 1308273 w 1679266"/>
                  <a:gd name="connsiteY186" fmla="*/ 676833 h 1944510"/>
                  <a:gd name="connsiteX187" fmla="*/ 1276364 w 1679266"/>
                  <a:gd name="connsiteY187" fmla="*/ 652926 h 1944510"/>
                  <a:gd name="connsiteX188" fmla="*/ 1273316 w 1679266"/>
                  <a:gd name="connsiteY188" fmla="*/ 607968 h 1944510"/>
                  <a:gd name="connsiteX189" fmla="*/ 1344563 w 1679266"/>
                  <a:gd name="connsiteY189" fmla="*/ 632637 h 1944510"/>
                  <a:gd name="connsiteX190" fmla="*/ 1467721 w 1679266"/>
                  <a:gd name="connsiteY190" fmla="*/ 694931 h 1944510"/>
                  <a:gd name="connsiteX191" fmla="*/ 1476961 w 1679266"/>
                  <a:gd name="connsiteY191" fmla="*/ 683596 h 1944510"/>
                  <a:gd name="connsiteX192" fmla="*/ 1476008 w 1679266"/>
                  <a:gd name="connsiteY192" fmla="*/ 655021 h 1944510"/>
                  <a:gd name="connsiteX193" fmla="*/ 1528777 w 1679266"/>
                  <a:gd name="connsiteY193" fmla="*/ 617302 h 1944510"/>
                  <a:gd name="connsiteX194" fmla="*/ 1552018 w 1679266"/>
                  <a:gd name="connsiteY194" fmla="*/ 550913 h 1944510"/>
                  <a:gd name="connsiteX195" fmla="*/ 1532587 w 1679266"/>
                  <a:gd name="connsiteY195" fmla="*/ 438518 h 1944510"/>
                  <a:gd name="connsiteX196" fmla="*/ 1520871 w 1679266"/>
                  <a:gd name="connsiteY196" fmla="*/ 400989 h 1944510"/>
                  <a:gd name="connsiteX197" fmla="*/ 1580688 w 1679266"/>
                  <a:gd name="connsiteY197" fmla="*/ 563772 h 1944510"/>
                  <a:gd name="connsiteX198" fmla="*/ 1675652 w 1679266"/>
                  <a:gd name="connsiteY198" fmla="*/ 612254 h 1944510"/>
                  <a:gd name="connsiteX199" fmla="*/ 1519252 w 1679266"/>
                  <a:gd name="connsiteY199" fmla="*/ 786276 h 1944510"/>
                  <a:gd name="connsiteX200" fmla="*/ 1633647 w 1679266"/>
                  <a:gd name="connsiteY200" fmla="*/ 1001826 h 1944510"/>
                  <a:gd name="connsiteX201" fmla="*/ 1626694 w 1679266"/>
                  <a:gd name="connsiteY201" fmla="*/ 1051071 h 1944510"/>
                  <a:gd name="connsiteX202" fmla="*/ 1617454 w 1679266"/>
                  <a:gd name="connsiteY202" fmla="*/ 1106220 h 194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679266" h="1944510">
                    <a:moveTo>
                      <a:pt x="1617454" y="1106982"/>
                    </a:moveTo>
                    <a:lnTo>
                      <a:pt x="1580212" y="1198708"/>
                    </a:lnTo>
                    <a:cubicBezTo>
                      <a:pt x="1578878" y="1203185"/>
                      <a:pt x="1575925" y="1206328"/>
                      <a:pt x="1571734" y="1208328"/>
                    </a:cubicBezTo>
                    <a:cubicBezTo>
                      <a:pt x="1560685" y="1211853"/>
                      <a:pt x="1544207" y="1212615"/>
                      <a:pt x="1541635" y="1203661"/>
                    </a:cubicBezTo>
                    <a:cubicBezTo>
                      <a:pt x="1533158" y="1174324"/>
                      <a:pt x="1511822" y="1210805"/>
                      <a:pt x="1502678" y="1194136"/>
                    </a:cubicBezTo>
                    <a:cubicBezTo>
                      <a:pt x="1497249" y="1211091"/>
                      <a:pt x="1494772" y="1227855"/>
                      <a:pt x="1509155" y="1241856"/>
                    </a:cubicBezTo>
                    <a:cubicBezTo>
                      <a:pt x="1522585" y="1254906"/>
                      <a:pt x="1535730" y="1256430"/>
                      <a:pt x="1549065" y="1240618"/>
                    </a:cubicBezTo>
                    <a:cubicBezTo>
                      <a:pt x="1572973" y="1212234"/>
                      <a:pt x="1585165" y="1230903"/>
                      <a:pt x="1596118" y="1253001"/>
                    </a:cubicBezTo>
                    <a:cubicBezTo>
                      <a:pt x="1596499" y="1255191"/>
                      <a:pt x="1596976" y="1257287"/>
                      <a:pt x="1597357" y="1259478"/>
                    </a:cubicBezTo>
                    <a:cubicBezTo>
                      <a:pt x="1599547" y="1275194"/>
                      <a:pt x="1588784" y="1282528"/>
                      <a:pt x="1577545" y="1289481"/>
                    </a:cubicBezTo>
                    <a:cubicBezTo>
                      <a:pt x="1494772" y="1313199"/>
                      <a:pt x="1458482" y="1282338"/>
                      <a:pt x="1463340" y="1192422"/>
                    </a:cubicBezTo>
                    <a:cubicBezTo>
                      <a:pt x="1470007" y="1180325"/>
                      <a:pt x="1473246" y="1166514"/>
                      <a:pt x="1482390" y="1155655"/>
                    </a:cubicBezTo>
                    <a:cubicBezTo>
                      <a:pt x="1472579" y="1166228"/>
                      <a:pt x="1469245" y="1179944"/>
                      <a:pt x="1463626" y="1192517"/>
                    </a:cubicBezTo>
                    <a:cubicBezTo>
                      <a:pt x="1438003" y="1224045"/>
                      <a:pt x="1412476" y="1255668"/>
                      <a:pt x="1386854" y="1287195"/>
                    </a:cubicBezTo>
                    <a:cubicBezTo>
                      <a:pt x="1382473" y="1294815"/>
                      <a:pt x="1385711" y="1304340"/>
                      <a:pt x="1380853" y="1311865"/>
                    </a:cubicBezTo>
                    <a:cubicBezTo>
                      <a:pt x="1356946" y="1353585"/>
                      <a:pt x="1327513" y="1391780"/>
                      <a:pt x="1303510" y="1433595"/>
                    </a:cubicBezTo>
                    <a:cubicBezTo>
                      <a:pt x="1301129" y="1437405"/>
                      <a:pt x="1298272" y="1440929"/>
                      <a:pt x="1295224" y="1444263"/>
                    </a:cubicBezTo>
                    <a:cubicBezTo>
                      <a:pt x="1286080" y="1451597"/>
                      <a:pt x="1276650" y="1458074"/>
                      <a:pt x="1264648" y="1450073"/>
                    </a:cubicBezTo>
                    <a:cubicBezTo>
                      <a:pt x="1250647" y="1427880"/>
                      <a:pt x="1237312" y="1405972"/>
                      <a:pt x="1270173" y="1387494"/>
                    </a:cubicBezTo>
                    <a:cubicBezTo>
                      <a:pt x="1282270" y="1380731"/>
                      <a:pt x="1268363" y="1370539"/>
                      <a:pt x="1271887" y="1362252"/>
                    </a:cubicBezTo>
                    <a:cubicBezTo>
                      <a:pt x="1286080" y="1345012"/>
                      <a:pt x="1335705" y="1351489"/>
                      <a:pt x="1309035" y="1306912"/>
                    </a:cubicBezTo>
                    <a:cubicBezTo>
                      <a:pt x="1304177" y="1277861"/>
                      <a:pt x="1329037" y="1263192"/>
                      <a:pt x="1338562" y="1244619"/>
                    </a:cubicBezTo>
                    <a:cubicBezTo>
                      <a:pt x="1288366" y="1252715"/>
                      <a:pt x="1275316" y="1296435"/>
                      <a:pt x="1259695" y="1337868"/>
                    </a:cubicBezTo>
                    <a:cubicBezTo>
                      <a:pt x="1234835" y="1355204"/>
                      <a:pt x="1231216" y="1388922"/>
                      <a:pt x="1203974" y="1408734"/>
                    </a:cubicBezTo>
                    <a:cubicBezTo>
                      <a:pt x="1234073" y="1408925"/>
                      <a:pt x="1248932" y="1428165"/>
                      <a:pt x="1263410" y="1447882"/>
                    </a:cubicBezTo>
                    <a:cubicBezTo>
                      <a:pt x="1272364" y="1467694"/>
                      <a:pt x="1265029" y="1487030"/>
                      <a:pt x="1262077" y="1506651"/>
                    </a:cubicBezTo>
                    <a:cubicBezTo>
                      <a:pt x="1260267" y="1510842"/>
                      <a:pt x="1257505" y="1514462"/>
                      <a:pt x="1253790" y="1517129"/>
                    </a:cubicBezTo>
                    <a:cubicBezTo>
                      <a:pt x="1242741" y="1517796"/>
                      <a:pt x="1237788" y="1510271"/>
                      <a:pt x="1233121" y="1502175"/>
                    </a:cubicBezTo>
                    <a:cubicBezTo>
                      <a:pt x="1231311" y="1498079"/>
                      <a:pt x="1230263" y="1493697"/>
                      <a:pt x="1229787" y="1489316"/>
                    </a:cubicBezTo>
                    <a:cubicBezTo>
                      <a:pt x="1227691" y="1471409"/>
                      <a:pt x="1224643" y="1454264"/>
                      <a:pt x="1205117" y="1478743"/>
                    </a:cubicBezTo>
                    <a:cubicBezTo>
                      <a:pt x="1190068" y="1497507"/>
                      <a:pt x="1187782" y="1524844"/>
                      <a:pt x="1165017" y="1538751"/>
                    </a:cubicBezTo>
                    <a:cubicBezTo>
                      <a:pt x="1157206" y="1540179"/>
                      <a:pt x="1150348" y="1538465"/>
                      <a:pt x="1144824" y="1532369"/>
                    </a:cubicBezTo>
                    <a:cubicBezTo>
                      <a:pt x="1141871" y="1527892"/>
                      <a:pt x="1139871" y="1523130"/>
                      <a:pt x="1138633" y="1518081"/>
                    </a:cubicBezTo>
                    <a:cubicBezTo>
                      <a:pt x="1127488" y="1443120"/>
                      <a:pt x="1146538" y="1371111"/>
                      <a:pt x="1160635" y="1298721"/>
                    </a:cubicBezTo>
                    <a:cubicBezTo>
                      <a:pt x="1181781" y="1283195"/>
                      <a:pt x="1178352" y="1261287"/>
                      <a:pt x="1175590" y="1239570"/>
                    </a:cubicBezTo>
                    <a:cubicBezTo>
                      <a:pt x="1173970" y="1201470"/>
                      <a:pt x="1195021" y="1168990"/>
                      <a:pt x="1202260" y="1133081"/>
                    </a:cubicBezTo>
                    <a:cubicBezTo>
                      <a:pt x="1205212" y="1116984"/>
                      <a:pt x="1223596" y="1111840"/>
                      <a:pt x="1229025" y="1096124"/>
                    </a:cubicBezTo>
                    <a:cubicBezTo>
                      <a:pt x="1208641" y="1087742"/>
                      <a:pt x="1192354" y="1074026"/>
                      <a:pt x="1172827" y="1056405"/>
                    </a:cubicBezTo>
                    <a:cubicBezTo>
                      <a:pt x="1172256" y="1095743"/>
                      <a:pt x="1163588" y="1130033"/>
                      <a:pt x="1162540" y="1165275"/>
                    </a:cubicBezTo>
                    <a:cubicBezTo>
                      <a:pt x="1163398" y="1171752"/>
                      <a:pt x="1165207" y="1178039"/>
                      <a:pt x="1166541" y="1184325"/>
                    </a:cubicBezTo>
                    <a:cubicBezTo>
                      <a:pt x="1168351" y="1192993"/>
                      <a:pt x="1168351" y="1201756"/>
                      <a:pt x="1167493" y="1210519"/>
                    </a:cubicBezTo>
                    <a:cubicBezTo>
                      <a:pt x="1160254" y="1236141"/>
                      <a:pt x="1187496" y="1260716"/>
                      <a:pt x="1170065" y="1286719"/>
                    </a:cubicBezTo>
                    <a:cubicBezTo>
                      <a:pt x="1166541" y="1289767"/>
                      <a:pt x="1162540" y="1290815"/>
                      <a:pt x="1157968" y="1289767"/>
                    </a:cubicBezTo>
                    <a:cubicBezTo>
                      <a:pt x="1144919" y="1280052"/>
                      <a:pt x="1145014" y="1265859"/>
                      <a:pt x="1145014" y="1261383"/>
                    </a:cubicBezTo>
                    <a:cubicBezTo>
                      <a:pt x="1145300" y="1270050"/>
                      <a:pt x="1143109" y="1288053"/>
                      <a:pt x="1138347" y="1305864"/>
                    </a:cubicBezTo>
                    <a:cubicBezTo>
                      <a:pt x="1132156" y="1321390"/>
                      <a:pt x="1136156" y="1336535"/>
                      <a:pt x="1139776" y="1351775"/>
                    </a:cubicBezTo>
                    <a:cubicBezTo>
                      <a:pt x="1143490" y="1403210"/>
                      <a:pt x="1115868" y="1452645"/>
                      <a:pt x="1129965" y="1504651"/>
                    </a:cubicBezTo>
                    <a:cubicBezTo>
                      <a:pt x="1132822" y="1519224"/>
                      <a:pt x="1133965" y="1533798"/>
                      <a:pt x="1129965" y="1548276"/>
                    </a:cubicBezTo>
                    <a:cubicBezTo>
                      <a:pt x="1120821" y="1569326"/>
                      <a:pt x="1110724" y="1565611"/>
                      <a:pt x="1101390" y="1548657"/>
                    </a:cubicBezTo>
                    <a:cubicBezTo>
                      <a:pt x="1086817" y="1522368"/>
                      <a:pt x="1090436" y="1494650"/>
                      <a:pt x="1094532" y="1478172"/>
                    </a:cubicBezTo>
                    <a:cubicBezTo>
                      <a:pt x="1097485" y="1460741"/>
                      <a:pt x="1088341" y="1466837"/>
                      <a:pt x="1094532" y="1465980"/>
                    </a:cubicBezTo>
                    <a:cubicBezTo>
                      <a:pt x="1096437" y="1465694"/>
                      <a:pt x="1097008" y="1466932"/>
                      <a:pt x="1096532" y="1469790"/>
                    </a:cubicBezTo>
                    <a:cubicBezTo>
                      <a:pt x="1086721" y="1527130"/>
                      <a:pt x="1054908" y="1574469"/>
                      <a:pt x="1023952" y="1621428"/>
                    </a:cubicBezTo>
                    <a:cubicBezTo>
                      <a:pt x="978041" y="1690865"/>
                      <a:pt x="976708" y="1690008"/>
                      <a:pt x="1039001" y="1730489"/>
                    </a:cubicBezTo>
                    <a:cubicBezTo>
                      <a:pt x="1039763" y="1737823"/>
                      <a:pt x="1036810" y="1743538"/>
                      <a:pt x="1031476" y="1748205"/>
                    </a:cubicBezTo>
                    <a:cubicBezTo>
                      <a:pt x="994805" y="1773256"/>
                      <a:pt x="949847" y="1787925"/>
                      <a:pt x="927463" y="1830978"/>
                    </a:cubicBezTo>
                    <a:cubicBezTo>
                      <a:pt x="901936" y="1829549"/>
                      <a:pt x="892126" y="1807165"/>
                      <a:pt x="874885" y="1791163"/>
                    </a:cubicBezTo>
                    <a:cubicBezTo>
                      <a:pt x="816688" y="1838788"/>
                      <a:pt x="758014" y="1885651"/>
                      <a:pt x="691815" y="1922132"/>
                    </a:cubicBezTo>
                    <a:cubicBezTo>
                      <a:pt x="663430" y="1937753"/>
                      <a:pt x="634284" y="1948516"/>
                      <a:pt x="601804" y="1943087"/>
                    </a:cubicBezTo>
                    <a:cubicBezTo>
                      <a:pt x="584754" y="1940229"/>
                      <a:pt x="561703" y="1939086"/>
                      <a:pt x="572276" y="1910035"/>
                    </a:cubicBezTo>
                    <a:cubicBezTo>
                      <a:pt x="632093" y="1906035"/>
                      <a:pt x="678385" y="1872411"/>
                      <a:pt x="725248" y="1840312"/>
                    </a:cubicBezTo>
                    <a:cubicBezTo>
                      <a:pt x="841357" y="1760874"/>
                      <a:pt x="939179" y="1664100"/>
                      <a:pt x="1013855" y="1543989"/>
                    </a:cubicBezTo>
                    <a:cubicBezTo>
                      <a:pt x="1053289" y="1480553"/>
                      <a:pt x="1070148" y="1410163"/>
                      <a:pt x="1083769" y="1339107"/>
                    </a:cubicBezTo>
                    <a:cubicBezTo>
                      <a:pt x="1112058" y="1191945"/>
                      <a:pt x="1128250" y="1043260"/>
                      <a:pt x="1137966" y="893527"/>
                    </a:cubicBezTo>
                    <a:cubicBezTo>
                      <a:pt x="1143776" y="803611"/>
                      <a:pt x="1147015" y="714171"/>
                      <a:pt x="1144062" y="624446"/>
                    </a:cubicBezTo>
                    <a:cubicBezTo>
                      <a:pt x="1153777" y="603300"/>
                      <a:pt x="1145205" y="596252"/>
                      <a:pt x="1123964" y="599205"/>
                    </a:cubicBezTo>
                    <a:cubicBezTo>
                      <a:pt x="1090627" y="619779"/>
                      <a:pt x="1057765" y="603110"/>
                      <a:pt x="1027571" y="593585"/>
                    </a:cubicBezTo>
                    <a:cubicBezTo>
                      <a:pt x="960991" y="572535"/>
                      <a:pt x="897460" y="579012"/>
                      <a:pt x="831166" y="595014"/>
                    </a:cubicBezTo>
                    <a:cubicBezTo>
                      <a:pt x="734487" y="618350"/>
                      <a:pt x="645142" y="656926"/>
                      <a:pt x="560275" y="707313"/>
                    </a:cubicBezTo>
                    <a:cubicBezTo>
                      <a:pt x="541129" y="711981"/>
                      <a:pt x="521508" y="710266"/>
                      <a:pt x="502077" y="711409"/>
                    </a:cubicBezTo>
                    <a:cubicBezTo>
                      <a:pt x="494838" y="711981"/>
                      <a:pt x="487789" y="713409"/>
                      <a:pt x="480550" y="713600"/>
                    </a:cubicBezTo>
                    <a:cubicBezTo>
                      <a:pt x="459405" y="711219"/>
                      <a:pt x="437497" y="712838"/>
                      <a:pt x="418066" y="701979"/>
                    </a:cubicBezTo>
                    <a:cubicBezTo>
                      <a:pt x="414828" y="698455"/>
                      <a:pt x="413685" y="694264"/>
                      <a:pt x="414352" y="689597"/>
                    </a:cubicBezTo>
                    <a:cubicBezTo>
                      <a:pt x="432259" y="678929"/>
                      <a:pt x="456833" y="673595"/>
                      <a:pt x="450642" y="643877"/>
                    </a:cubicBezTo>
                    <a:cubicBezTo>
                      <a:pt x="458167" y="634828"/>
                      <a:pt x="466168" y="639305"/>
                      <a:pt x="474073" y="643210"/>
                    </a:cubicBezTo>
                    <a:cubicBezTo>
                      <a:pt x="482741" y="648830"/>
                      <a:pt x="489980" y="656736"/>
                      <a:pt x="500362" y="659688"/>
                    </a:cubicBezTo>
                    <a:cubicBezTo>
                      <a:pt x="601232" y="627399"/>
                      <a:pt x="697339" y="581488"/>
                      <a:pt x="801448" y="559104"/>
                    </a:cubicBezTo>
                    <a:cubicBezTo>
                      <a:pt x="810020" y="557295"/>
                      <a:pt x="821164" y="554628"/>
                      <a:pt x="815830" y="540626"/>
                    </a:cubicBezTo>
                    <a:cubicBezTo>
                      <a:pt x="797638" y="516623"/>
                      <a:pt x="774587" y="497287"/>
                      <a:pt x="756394" y="473379"/>
                    </a:cubicBezTo>
                    <a:cubicBezTo>
                      <a:pt x="735154" y="445376"/>
                      <a:pt x="720676" y="420135"/>
                      <a:pt x="757918" y="393941"/>
                    </a:cubicBezTo>
                    <a:cubicBezTo>
                      <a:pt x="764586" y="389274"/>
                      <a:pt x="764967" y="380320"/>
                      <a:pt x="762776" y="372795"/>
                    </a:cubicBezTo>
                    <a:cubicBezTo>
                      <a:pt x="763252" y="375081"/>
                      <a:pt x="763252" y="376891"/>
                      <a:pt x="763252" y="378987"/>
                    </a:cubicBezTo>
                    <a:cubicBezTo>
                      <a:pt x="753061" y="399465"/>
                      <a:pt x="736868" y="404799"/>
                      <a:pt x="715818" y="398989"/>
                    </a:cubicBezTo>
                    <a:cubicBezTo>
                      <a:pt x="683623" y="358222"/>
                      <a:pt x="683433" y="309645"/>
                      <a:pt x="681909" y="261448"/>
                    </a:cubicBezTo>
                    <a:cubicBezTo>
                      <a:pt x="682766" y="236874"/>
                      <a:pt x="710389" y="239922"/>
                      <a:pt x="722390" y="223443"/>
                    </a:cubicBezTo>
                    <a:cubicBezTo>
                      <a:pt x="709246" y="205346"/>
                      <a:pt x="687148" y="191249"/>
                      <a:pt x="698768" y="162293"/>
                    </a:cubicBezTo>
                    <a:cubicBezTo>
                      <a:pt x="702769" y="152482"/>
                      <a:pt x="685243" y="153339"/>
                      <a:pt x="676765" y="150958"/>
                    </a:cubicBezTo>
                    <a:cubicBezTo>
                      <a:pt x="663430" y="149815"/>
                      <a:pt x="649810" y="150196"/>
                      <a:pt x="637618" y="143433"/>
                    </a:cubicBezTo>
                    <a:cubicBezTo>
                      <a:pt x="623140" y="117144"/>
                      <a:pt x="612186" y="83712"/>
                      <a:pt x="571228" y="110286"/>
                    </a:cubicBezTo>
                    <a:cubicBezTo>
                      <a:pt x="559417" y="108477"/>
                      <a:pt x="565990" y="74282"/>
                      <a:pt x="541987" y="93903"/>
                    </a:cubicBezTo>
                    <a:cubicBezTo>
                      <a:pt x="521508" y="97047"/>
                      <a:pt x="505792" y="105905"/>
                      <a:pt x="500362" y="127431"/>
                    </a:cubicBezTo>
                    <a:cubicBezTo>
                      <a:pt x="496552" y="137147"/>
                      <a:pt x="493504" y="147053"/>
                      <a:pt x="489885" y="156768"/>
                    </a:cubicBezTo>
                    <a:cubicBezTo>
                      <a:pt x="487789" y="162483"/>
                      <a:pt x="485218" y="168103"/>
                      <a:pt x="482836" y="173723"/>
                    </a:cubicBezTo>
                    <a:cubicBezTo>
                      <a:pt x="472645" y="192487"/>
                      <a:pt x="480074" y="213156"/>
                      <a:pt x="476836" y="232683"/>
                    </a:cubicBezTo>
                    <a:cubicBezTo>
                      <a:pt x="466930" y="243541"/>
                      <a:pt x="466453" y="256495"/>
                      <a:pt x="468739" y="270021"/>
                    </a:cubicBezTo>
                    <a:cubicBezTo>
                      <a:pt x="467215" y="280498"/>
                      <a:pt x="465120" y="290690"/>
                      <a:pt x="456833" y="298215"/>
                    </a:cubicBezTo>
                    <a:lnTo>
                      <a:pt x="453690" y="301263"/>
                    </a:lnTo>
                    <a:cubicBezTo>
                      <a:pt x="407589" y="367842"/>
                      <a:pt x="359773" y="432612"/>
                      <a:pt x="281859" y="466331"/>
                    </a:cubicBezTo>
                    <a:cubicBezTo>
                      <a:pt x="240044" y="488810"/>
                      <a:pt x="195943" y="498716"/>
                      <a:pt x="148890" y="489572"/>
                    </a:cubicBezTo>
                    <a:cubicBezTo>
                      <a:pt x="91549" y="478428"/>
                      <a:pt x="63546" y="443185"/>
                      <a:pt x="63546" y="383463"/>
                    </a:cubicBezTo>
                    <a:cubicBezTo>
                      <a:pt x="69928" y="357079"/>
                      <a:pt x="85930" y="331552"/>
                      <a:pt x="111742" y="332790"/>
                    </a:cubicBezTo>
                    <a:cubicBezTo>
                      <a:pt x="135841" y="334029"/>
                      <a:pt x="165273" y="340125"/>
                      <a:pt x="182704" y="364413"/>
                    </a:cubicBezTo>
                    <a:cubicBezTo>
                      <a:pt x="169495" y="390385"/>
                      <a:pt x="149239" y="406355"/>
                      <a:pt x="121934" y="412324"/>
                    </a:cubicBezTo>
                    <a:cubicBezTo>
                      <a:pt x="143778" y="409022"/>
                      <a:pt x="161527" y="399306"/>
                      <a:pt x="175179" y="383178"/>
                    </a:cubicBezTo>
                    <a:cubicBezTo>
                      <a:pt x="194419" y="335648"/>
                      <a:pt x="178513" y="295452"/>
                      <a:pt x="134602" y="280784"/>
                    </a:cubicBezTo>
                    <a:cubicBezTo>
                      <a:pt x="96026" y="267830"/>
                      <a:pt x="58974" y="290118"/>
                      <a:pt x="43543" y="334219"/>
                    </a:cubicBezTo>
                    <a:cubicBezTo>
                      <a:pt x="37447" y="351650"/>
                      <a:pt x="42210" y="372700"/>
                      <a:pt x="26208" y="386892"/>
                    </a:cubicBezTo>
                    <a:cubicBezTo>
                      <a:pt x="7348" y="384987"/>
                      <a:pt x="5634" y="368985"/>
                      <a:pt x="109" y="355936"/>
                    </a:cubicBezTo>
                    <a:cubicBezTo>
                      <a:pt x="-3129" y="257543"/>
                      <a:pt x="65927" y="199821"/>
                      <a:pt x="161749" y="220586"/>
                    </a:cubicBezTo>
                    <a:cubicBezTo>
                      <a:pt x="172512" y="222967"/>
                      <a:pt x="183180" y="225920"/>
                      <a:pt x="194229" y="227444"/>
                    </a:cubicBezTo>
                    <a:cubicBezTo>
                      <a:pt x="246902" y="234588"/>
                      <a:pt x="261475" y="222777"/>
                      <a:pt x="266809" y="168865"/>
                    </a:cubicBezTo>
                    <a:cubicBezTo>
                      <a:pt x="268810" y="161436"/>
                      <a:pt x="273096" y="155816"/>
                      <a:pt x="280335" y="152768"/>
                    </a:cubicBezTo>
                    <a:cubicBezTo>
                      <a:pt x="308719" y="153435"/>
                      <a:pt x="318054" y="179343"/>
                      <a:pt x="335770" y="194202"/>
                    </a:cubicBezTo>
                    <a:cubicBezTo>
                      <a:pt x="342819" y="207156"/>
                      <a:pt x="343200" y="221157"/>
                      <a:pt x="341962" y="235350"/>
                    </a:cubicBezTo>
                    <a:cubicBezTo>
                      <a:pt x="341485" y="239731"/>
                      <a:pt x="340533" y="244017"/>
                      <a:pt x="339199" y="248208"/>
                    </a:cubicBezTo>
                    <a:cubicBezTo>
                      <a:pt x="333770" y="261543"/>
                      <a:pt x="325007" y="273640"/>
                      <a:pt x="323674" y="288594"/>
                    </a:cubicBezTo>
                    <a:cubicBezTo>
                      <a:pt x="311767" y="305930"/>
                      <a:pt x="293956" y="302501"/>
                      <a:pt x="276525" y="302882"/>
                    </a:cubicBezTo>
                    <a:cubicBezTo>
                      <a:pt x="232234" y="303930"/>
                      <a:pt x="217756" y="322122"/>
                      <a:pt x="221851" y="369271"/>
                    </a:cubicBezTo>
                    <a:cubicBezTo>
                      <a:pt x="222423" y="374034"/>
                      <a:pt x="224804" y="378129"/>
                      <a:pt x="226995" y="382225"/>
                    </a:cubicBezTo>
                    <a:cubicBezTo>
                      <a:pt x="226614" y="377558"/>
                      <a:pt x="222899" y="374129"/>
                      <a:pt x="222232" y="369462"/>
                    </a:cubicBezTo>
                    <a:cubicBezTo>
                      <a:pt x="219851" y="352126"/>
                      <a:pt x="215660" y="333648"/>
                      <a:pt x="237377" y="325361"/>
                    </a:cubicBezTo>
                    <a:cubicBezTo>
                      <a:pt x="254903" y="318693"/>
                      <a:pt x="262809" y="332695"/>
                      <a:pt x="270905" y="344125"/>
                    </a:cubicBezTo>
                    <a:cubicBezTo>
                      <a:pt x="285859" y="365271"/>
                      <a:pt x="301957" y="361365"/>
                      <a:pt x="318435" y="346602"/>
                    </a:cubicBezTo>
                    <a:cubicBezTo>
                      <a:pt x="335008" y="331838"/>
                      <a:pt x="345867" y="312407"/>
                      <a:pt x="360059" y="295643"/>
                    </a:cubicBezTo>
                    <a:cubicBezTo>
                      <a:pt x="387110" y="248589"/>
                      <a:pt x="413780" y="201441"/>
                      <a:pt x="422448" y="146958"/>
                    </a:cubicBezTo>
                    <a:cubicBezTo>
                      <a:pt x="419114" y="145243"/>
                      <a:pt x="415590" y="144386"/>
                      <a:pt x="411780" y="145053"/>
                    </a:cubicBezTo>
                    <a:cubicBezTo>
                      <a:pt x="382062" y="149815"/>
                      <a:pt x="373394" y="194011"/>
                      <a:pt x="336437" y="184962"/>
                    </a:cubicBezTo>
                    <a:cubicBezTo>
                      <a:pt x="316720" y="163436"/>
                      <a:pt x="302433" y="140671"/>
                      <a:pt x="319578" y="110858"/>
                    </a:cubicBezTo>
                    <a:cubicBezTo>
                      <a:pt x="323102" y="108000"/>
                      <a:pt x="327198" y="107143"/>
                      <a:pt x="331579" y="107810"/>
                    </a:cubicBezTo>
                    <a:cubicBezTo>
                      <a:pt x="341485" y="126003"/>
                      <a:pt x="359964" y="109905"/>
                      <a:pt x="372442" y="117621"/>
                    </a:cubicBezTo>
                    <a:cubicBezTo>
                      <a:pt x="382348" y="116097"/>
                      <a:pt x="388539" y="108953"/>
                      <a:pt x="395206" y="102381"/>
                    </a:cubicBezTo>
                    <a:cubicBezTo>
                      <a:pt x="402350" y="94856"/>
                      <a:pt x="410351" y="88188"/>
                      <a:pt x="415304" y="78949"/>
                    </a:cubicBezTo>
                    <a:cubicBezTo>
                      <a:pt x="419209" y="69234"/>
                      <a:pt x="409303" y="57708"/>
                      <a:pt x="418828" y="48755"/>
                    </a:cubicBezTo>
                    <a:cubicBezTo>
                      <a:pt x="424734" y="45612"/>
                      <a:pt x="431020" y="45135"/>
                      <a:pt x="437497" y="45802"/>
                    </a:cubicBezTo>
                    <a:cubicBezTo>
                      <a:pt x="473311" y="52279"/>
                      <a:pt x="491695" y="32658"/>
                      <a:pt x="502934" y="2178"/>
                    </a:cubicBezTo>
                    <a:cubicBezTo>
                      <a:pt x="512078" y="-2204"/>
                      <a:pt x="519889" y="368"/>
                      <a:pt x="526842" y="6845"/>
                    </a:cubicBezTo>
                    <a:cubicBezTo>
                      <a:pt x="550750" y="41897"/>
                      <a:pt x="576943" y="19989"/>
                      <a:pt x="602661" y="9798"/>
                    </a:cubicBezTo>
                    <a:cubicBezTo>
                      <a:pt x="632855" y="11131"/>
                      <a:pt x="662954" y="13131"/>
                      <a:pt x="692672" y="5321"/>
                    </a:cubicBezTo>
                    <a:cubicBezTo>
                      <a:pt x="697625" y="4845"/>
                      <a:pt x="702578" y="4940"/>
                      <a:pt x="707436" y="5511"/>
                    </a:cubicBezTo>
                    <a:cubicBezTo>
                      <a:pt x="758395" y="16275"/>
                      <a:pt x="811830" y="7797"/>
                      <a:pt x="861931" y="25323"/>
                    </a:cubicBezTo>
                    <a:cubicBezTo>
                      <a:pt x="867265" y="36944"/>
                      <a:pt x="839643" y="60375"/>
                      <a:pt x="874790" y="61423"/>
                    </a:cubicBezTo>
                    <a:cubicBezTo>
                      <a:pt x="886315" y="74568"/>
                      <a:pt x="902603" y="90284"/>
                      <a:pt x="891649" y="106667"/>
                    </a:cubicBezTo>
                    <a:cubicBezTo>
                      <a:pt x="881077" y="122383"/>
                      <a:pt x="863932" y="113811"/>
                      <a:pt x="852978" y="102000"/>
                    </a:cubicBezTo>
                    <a:cubicBezTo>
                      <a:pt x="869361" y="128098"/>
                      <a:pt x="892221" y="105238"/>
                      <a:pt x="912223" y="107334"/>
                    </a:cubicBezTo>
                    <a:cubicBezTo>
                      <a:pt x="909652" y="129241"/>
                      <a:pt x="922987" y="136575"/>
                      <a:pt x="941465" y="139338"/>
                    </a:cubicBezTo>
                    <a:cubicBezTo>
                      <a:pt x="941656" y="141433"/>
                      <a:pt x="941846" y="143624"/>
                      <a:pt x="942132" y="145719"/>
                    </a:cubicBezTo>
                    <a:cubicBezTo>
                      <a:pt x="921844" y="171913"/>
                      <a:pt x="914509" y="199440"/>
                      <a:pt x="932797" y="229920"/>
                    </a:cubicBezTo>
                    <a:cubicBezTo>
                      <a:pt x="936988" y="236969"/>
                      <a:pt x="937179" y="244303"/>
                      <a:pt x="931273" y="250971"/>
                    </a:cubicBezTo>
                    <a:cubicBezTo>
                      <a:pt x="926035" y="257638"/>
                      <a:pt x="918224" y="256019"/>
                      <a:pt x="911271" y="256971"/>
                    </a:cubicBezTo>
                    <a:cubicBezTo>
                      <a:pt x="912223" y="259924"/>
                      <a:pt x="914128" y="262972"/>
                      <a:pt x="916986" y="262877"/>
                    </a:cubicBezTo>
                    <a:cubicBezTo>
                      <a:pt x="925749" y="262877"/>
                      <a:pt x="926797" y="253066"/>
                      <a:pt x="932893" y="249256"/>
                    </a:cubicBezTo>
                    <a:cubicBezTo>
                      <a:pt x="942799" y="230682"/>
                      <a:pt x="923177" y="218205"/>
                      <a:pt x="923272" y="202107"/>
                    </a:cubicBezTo>
                    <a:cubicBezTo>
                      <a:pt x="923368" y="184010"/>
                      <a:pt x="922606" y="163912"/>
                      <a:pt x="942418" y="154197"/>
                    </a:cubicBezTo>
                    <a:cubicBezTo>
                      <a:pt x="955372" y="147815"/>
                      <a:pt x="962039" y="156673"/>
                      <a:pt x="965563" y="168389"/>
                    </a:cubicBezTo>
                    <a:cubicBezTo>
                      <a:pt x="977089" y="229730"/>
                      <a:pt x="1029190" y="221443"/>
                      <a:pt x="1071672" y="229635"/>
                    </a:cubicBezTo>
                    <a:cubicBezTo>
                      <a:pt x="1112344" y="230016"/>
                      <a:pt x="1153206" y="225539"/>
                      <a:pt x="1189972" y="251161"/>
                    </a:cubicBezTo>
                    <a:cubicBezTo>
                      <a:pt x="1287318" y="318884"/>
                      <a:pt x="1271030" y="460235"/>
                      <a:pt x="1157492" y="527672"/>
                    </a:cubicBezTo>
                    <a:cubicBezTo>
                      <a:pt x="1120249" y="549389"/>
                      <a:pt x="1080911" y="550437"/>
                      <a:pt x="1040906" y="541769"/>
                    </a:cubicBezTo>
                    <a:cubicBezTo>
                      <a:pt x="1113201" y="557485"/>
                      <a:pt x="1184353" y="541102"/>
                      <a:pt x="1238550" y="498049"/>
                    </a:cubicBezTo>
                    <a:cubicBezTo>
                      <a:pt x="1285699" y="460616"/>
                      <a:pt x="1288842" y="396132"/>
                      <a:pt x="1270935" y="336029"/>
                    </a:cubicBezTo>
                    <a:cubicBezTo>
                      <a:pt x="1267792" y="325551"/>
                      <a:pt x="1264744" y="314883"/>
                      <a:pt x="1265791" y="303549"/>
                    </a:cubicBezTo>
                    <a:cubicBezTo>
                      <a:pt x="1266744" y="293833"/>
                      <a:pt x="1269506" y="284403"/>
                      <a:pt x="1269887" y="274593"/>
                    </a:cubicBezTo>
                    <a:cubicBezTo>
                      <a:pt x="1277507" y="245922"/>
                      <a:pt x="1271030" y="204584"/>
                      <a:pt x="1322846" y="214966"/>
                    </a:cubicBezTo>
                    <a:cubicBezTo>
                      <a:pt x="1323703" y="216204"/>
                      <a:pt x="1324370" y="217538"/>
                      <a:pt x="1325323" y="218776"/>
                    </a:cubicBezTo>
                    <a:cubicBezTo>
                      <a:pt x="1334657" y="230397"/>
                      <a:pt x="1322179" y="252209"/>
                      <a:pt x="1342753" y="258019"/>
                    </a:cubicBezTo>
                    <a:cubicBezTo>
                      <a:pt x="1351231" y="260400"/>
                      <a:pt x="1358184" y="253923"/>
                      <a:pt x="1360756" y="246494"/>
                    </a:cubicBezTo>
                    <a:cubicBezTo>
                      <a:pt x="1367709" y="226491"/>
                      <a:pt x="1370281" y="206775"/>
                      <a:pt x="1347325" y="194202"/>
                    </a:cubicBezTo>
                    <a:cubicBezTo>
                      <a:pt x="1329799" y="183534"/>
                      <a:pt x="1311035" y="191439"/>
                      <a:pt x="1292842" y="190392"/>
                    </a:cubicBezTo>
                    <a:cubicBezTo>
                      <a:pt x="1286080" y="188296"/>
                      <a:pt x="1281031" y="185058"/>
                      <a:pt x="1283127" y="176771"/>
                    </a:cubicBezTo>
                    <a:cubicBezTo>
                      <a:pt x="1308654" y="151053"/>
                      <a:pt x="1337896" y="156292"/>
                      <a:pt x="1367804" y="166484"/>
                    </a:cubicBezTo>
                    <a:cubicBezTo>
                      <a:pt x="1403047" y="201536"/>
                      <a:pt x="1408762" y="238779"/>
                      <a:pt x="1375805" y="278688"/>
                    </a:cubicBezTo>
                    <a:cubicBezTo>
                      <a:pt x="1358279" y="299929"/>
                      <a:pt x="1372186" y="324218"/>
                      <a:pt x="1368661" y="346792"/>
                    </a:cubicBezTo>
                    <a:cubicBezTo>
                      <a:pt x="1378472" y="394893"/>
                      <a:pt x="1347706" y="426707"/>
                      <a:pt x="1322084" y="460044"/>
                    </a:cubicBezTo>
                    <a:cubicBezTo>
                      <a:pt x="1310083" y="475665"/>
                      <a:pt x="1296367" y="490048"/>
                      <a:pt x="1312178" y="509860"/>
                    </a:cubicBezTo>
                    <a:cubicBezTo>
                      <a:pt x="1332371" y="535197"/>
                      <a:pt x="1359517" y="546436"/>
                      <a:pt x="1391617" y="542436"/>
                    </a:cubicBezTo>
                    <a:cubicBezTo>
                      <a:pt x="1413048" y="539769"/>
                      <a:pt x="1426669" y="528529"/>
                      <a:pt x="1422478" y="504336"/>
                    </a:cubicBezTo>
                    <a:cubicBezTo>
                      <a:pt x="1417715" y="487095"/>
                      <a:pt x="1398475" y="480809"/>
                      <a:pt x="1392188" y="464712"/>
                    </a:cubicBezTo>
                    <a:cubicBezTo>
                      <a:pt x="1391712" y="453186"/>
                      <a:pt x="1398189" y="446709"/>
                      <a:pt x="1408095" y="442614"/>
                    </a:cubicBezTo>
                    <a:cubicBezTo>
                      <a:pt x="1444195" y="433565"/>
                      <a:pt x="1475627" y="441280"/>
                      <a:pt x="1494010" y="474808"/>
                    </a:cubicBezTo>
                    <a:cubicBezTo>
                      <a:pt x="1511060" y="505860"/>
                      <a:pt x="1510298" y="539483"/>
                      <a:pt x="1488676" y="568820"/>
                    </a:cubicBezTo>
                    <a:cubicBezTo>
                      <a:pt x="1465626" y="600062"/>
                      <a:pt x="1434098" y="616350"/>
                      <a:pt x="1394093" y="611397"/>
                    </a:cubicBezTo>
                    <a:cubicBezTo>
                      <a:pt x="1379806" y="609682"/>
                      <a:pt x="1367233" y="602348"/>
                      <a:pt x="1354088" y="597109"/>
                    </a:cubicBezTo>
                    <a:cubicBezTo>
                      <a:pt x="1335038" y="590442"/>
                      <a:pt x="1321227" y="576440"/>
                      <a:pt x="1306368" y="563867"/>
                    </a:cubicBezTo>
                    <a:cubicBezTo>
                      <a:pt x="1288080" y="543198"/>
                      <a:pt x="1271411" y="520147"/>
                      <a:pt x="1243122" y="554056"/>
                    </a:cubicBezTo>
                    <a:cubicBezTo>
                      <a:pt x="1232263" y="567010"/>
                      <a:pt x="1229406" y="577202"/>
                      <a:pt x="1236931" y="591680"/>
                    </a:cubicBezTo>
                    <a:cubicBezTo>
                      <a:pt x="1259029" y="634638"/>
                      <a:pt x="1281603" y="677024"/>
                      <a:pt x="1323513" y="706551"/>
                    </a:cubicBezTo>
                    <a:cubicBezTo>
                      <a:pt x="1322179" y="693693"/>
                      <a:pt x="1311035" y="687406"/>
                      <a:pt x="1308273" y="676833"/>
                    </a:cubicBezTo>
                    <a:cubicBezTo>
                      <a:pt x="1306654" y="657021"/>
                      <a:pt x="1296367" y="648639"/>
                      <a:pt x="1276364" y="652926"/>
                    </a:cubicBezTo>
                    <a:cubicBezTo>
                      <a:pt x="1259314" y="639019"/>
                      <a:pt x="1253885" y="624255"/>
                      <a:pt x="1273316" y="607968"/>
                    </a:cubicBezTo>
                    <a:cubicBezTo>
                      <a:pt x="1303510" y="597490"/>
                      <a:pt x="1323703" y="617112"/>
                      <a:pt x="1344563" y="632637"/>
                    </a:cubicBezTo>
                    <a:cubicBezTo>
                      <a:pt x="1382187" y="660641"/>
                      <a:pt x="1419239" y="689025"/>
                      <a:pt x="1467721" y="694931"/>
                    </a:cubicBezTo>
                    <a:cubicBezTo>
                      <a:pt x="1475722" y="695312"/>
                      <a:pt x="1483723" y="696169"/>
                      <a:pt x="1476961" y="683596"/>
                    </a:cubicBezTo>
                    <a:cubicBezTo>
                      <a:pt x="1472103" y="674547"/>
                      <a:pt x="1464673" y="664927"/>
                      <a:pt x="1476008" y="655021"/>
                    </a:cubicBezTo>
                    <a:cubicBezTo>
                      <a:pt x="1494296" y="643401"/>
                      <a:pt x="1530967" y="657593"/>
                      <a:pt x="1528777" y="617302"/>
                    </a:cubicBezTo>
                    <a:cubicBezTo>
                      <a:pt x="1532777" y="593775"/>
                      <a:pt x="1548112" y="574154"/>
                      <a:pt x="1552018" y="550913"/>
                    </a:cubicBezTo>
                    <a:cubicBezTo>
                      <a:pt x="1558685" y="511384"/>
                      <a:pt x="1557828" y="472998"/>
                      <a:pt x="1532587" y="438518"/>
                    </a:cubicBezTo>
                    <a:cubicBezTo>
                      <a:pt x="1524681" y="427755"/>
                      <a:pt x="1512679" y="417182"/>
                      <a:pt x="1520871" y="400989"/>
                    </a:cubicBezTo>
                    <a:cubicBezTo>
                      <a:pt x="1580878" y="436613"/>
                      <a:pt x="1595928" y="476713"/>
                      <a:pt x="1580688" y="563772"/>
                    </a:cubicBezTo>
                    <a:cubicBezTo>
                      <a:pt x="1622217" y="560533"/>
                      <a:pt x="1660126" y="565867"/>
                      <a:pt x="1675652" y="612254"/>
                    </a:cubicBezTo>
                    <a:cubicBezTo>
                      <a:pt x="1694226" y="700170"/>
                      <a:pt x="1641076" y="761130"/>
                      <a:pt x="1519252" y="786276"/>
                    </a:cubicBezTo>
                    <a:cubicBezTo>
                      <a:pt x="1597166" y="839330"/>
                      <a:pt x="1629932" y="913339"/>
                      <a:pt x="1633647" y="1001826"/>
                    </a:cubicBezTo>
                    <a:cubicBezTo>
                      <a:pt x="1624884" y="1017352"/>
                      <a:pt x="1634314" y="1035450"/>
                      <a:pt x="1626694" y="1051071"/>
                    </a:cubicBezTo>
                    <a:cubicBezTo>
                      <a:pt x="1623646" y="1069454"/>
                      <a:pt x="1620502" y="1087837"/>
                      <a:pt x="1617454" y="1106220"/>
                    </a:cubicBezTo>
                    <a:close/>
                  </a:path>
                </a:pathLst>
              </a:custGeom>
              <a:solidFill>
                <a:srgbClr val="051B22"/>
              </a:solidFill>
              <a:ln w="9525"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10FE8DFC-A769-0772-B8D3-7E6876232B2F}"/>
                  </a:ext>
                </a:extLst>
              </p:cNvPr>
              <p:cNvSpPr/>
              <p:nvPr/>
            </p:nvSpPr>
            <p:spPr>
              <a:xfrm>
                <a:off x="3033282" y="3899248"/>
                <a:ext cx="369228" cy="470029"/>
              </a:xfrm>
              <a:custGeom>
                <a:avLst/>
                <a:gdLst>
                  <a:gd name="connsiteX0" fmla="*/ 135018 w 369228"/>
                  <a:gd name="connsiteY0" fmla="*/ 461296 h 470029"/>
                  <a:gd name="connsiteX1" fmla="*/ 30338 w 369228"/>
                  <a:gd name="connsiteY1" fmla="*/ 413671 h 470029"/>
                  <a:gd name="connsiteX2" fmla="*/ 4716 w 369228"/>
                  <a:gd name="connsiteY2" fmla="*/ 388049 h 470029"/>
                  <a:gd name="connsiteX3" fmla="*/ 25099 w 369228"/>
                  <a:gd name="connsiteY3" fmla="*/ 343471 h 470029"/>
                  <a:gd name="connsiteX4" fmla="*/ 178547 w 369228"/>
                  <a:gd name="connsiteY4" fmla="*/ 420815 h 470029"/>
                  <a:gd name="connsiteX5" fmla="*/ 286370 w 369228"/>
                  <a:gd name="connsiteY5" fmla="*/ 366998 h 470029"/>
                  <a:gd name="connsiteX6" fmla="*/ 261415 w 369228"/>
                  <a:gd name="connsiteY6" fmla="*/ 349282 h 470029"/>
                  <a:gd name="connsiteX7" fmla="*/ 251699 w 369228"/>
                  <a:gd name="connsiteY7" fmla="*/ 296894 h 470029"/>
                  <a:gd name="connsiteX8" fmla="*/ 334567 w 369228"/>
                  <a:gd name="connsiteY8" fmla="*/ 307467 h 470029"/>
                  <a:gd name="connsiteX9" fmla="*/ 250461 w 369228"/>
                  <a:gd name="connsiteY9" fmla="*/ 294704 h 470029"/>
                  <a:gd name="connsiteX10" fmla="*/ 231697 w 369228"/>
                  <a:gd name="connsiteY10" fmla="*/ 311372 h 470029"/>
                  <a:gd name="connsiteX11" fmla="*/ 219981 w 369228"/>
                  <a:gd name="connsiteY11" fmla="*/ 310039 h 470029"/>
                  <a:gd name="connsiteX12" fmla="*/ 200359 w 369228"/>
                  <a:gd name="connsiteY12" fmla="*/ 302324 h 470029"/>
                  <a:gd name="connsiteX13" fmla="*/ 188834 w 369228"/>
                  <a:gd name="connsiteY13" fmla="*/ 299657 h 470029"/>
                  <a:gd name="connsiteX14" fmla="*/ 142543 w 369228"/>
                  <a:gd name="connsiteY14" fmla="*/ 266319 h 470029"/>
                  <a:gd name="connsiteX15" fmla="*/ 84821 w 369228"/>
                  <a:gd name="connsiteY15" fmla="*/ 263938 h 470029"/>
                  <a:gd name="connsiteX16" fmla="*/ 85393 w 369228"/>
                  <a:gd name="connsiteY16" fmla="*/ 209169 h 470029"/>
                  <a:gd name="connsiteX17" fmla="*/ 98251 w 369228"/>
                  <a:gd name="connsiteY17" fmla="*/ 204025 h 470029"/>
                  <a:gd name="connsiteX18" fmla="*/ 206741 w 369228"/>
                  <a:gd name="connsiteY18" fmla="*/ 208598 h 470029"/>
                  <a:gd name="connsiteX19" fmla="*/ 204265 w 369228"/>
                  <a:gd name="connsiteY19" fmla="*/ 207264 h 470029"/>
                  <a:gd name="connsiteX20" fmla="*/ 199883 w 369228"/>
                  <a:gd name="connsiteY20" fmla="*/ 209074 h 470029"/>
                  <a:gd name="connsiteX21" fmla="*/ 192263 w 369228"/>
                  <a:gd name="connsiteY21" fmla="*/ 189167 h 470029"/>
                  <a:gd name="connsiteX22" fmla="*/ 294276 w 369228"/>
                  <a:gd name="connsiteY22" fmla="*/ 85439 h 470029"/>
                  <a:gd name="connsiteX23" fmla="*/ 294276 w 369228"/>
                  <a:gd name="connsiteY23" fmla="*/ 60484 h 470029"/>
                  <a:gd name="connsiteX24" fmla="*/ 363999 w 369228"/>
                  <a:gd name="connsiteY24" fmla="*/ 0 h 470029"/>
                  <a:gd name="connsiteX25" fmla="*/ 357331 w 369228"/>
                  <a:gd name="connsiteY25" fmla="*/ 118015 h 470029"/>
                  <a:gd name="connsiteX26" fmla="*/ 327137 w 369228"/>
                  <a:gd name="connsiteY26" fmla="*/ 194882 h 470029"/>
                  <a:gd name="connsiteX27" fmla="*/ 359617 w 369228"/>
                  <a:gd name="connsiteY27" fmla="*/ 281845 h 470029"/>
                  <a:gd name="connsiteX28" fmla="*/ 364856 w 369228"/>
                  <a:gd name="connsiteY28" fmla="*/ 307848 h 470029"/>
                  <a:gd name="connsiteX29" fmla="*/ 223315 w 369228"/>
                  <a:gd name="connsiteY29" fmla="*/ 469297 h 470029"/>
                  <a:gd name="connsiteX30" fmla="*/ 135208 w 369228"/>
                  <a:gd name="connsiteY30" fmla="*/ 461200 h 47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9228" h="470029">
                    <a:moveTo>
                      <a:pt x="135018" y="461296"/>
                    </a:moveTo>
                    <a:cubicBezTo>
                      <a:pt x="96346" y="453676"/>
                      <a:pt x="67771" y="424053"/>
                      <a:pt x="30338" y="413671"/>
                    </a:cubicBezTo>
                    <a:cubicBezTo>
                      <a:pt x="14050" y="412814"/>
                      <a:pt x="6145" y="403765"/>
                      <a:pt x="4716" y="388049"/>
                    </a:cubicBezTo>
                    <a:cubicBezTo>
                      <a:pt x="13098" y="374047"/>
                      <a:pt x="-21859" y="340043"/>
                      <a:pt x="25099" y="343471"/>
                    </a:cubicBezTo>
                    <a:cubicBezTo>
                      <a:pt x="72439" y="376619"/>
                      <a:pt x="113777" y="419671"/>
                      <a:pt x="178547" y="420815"/>
                    </a:cubicBezTo>
                    <a:cubicBezTo>
                      <a:pt x="225601" y="421672"/>
                      <a:pt x="262272" y="408718"/>
                      <a:pt x="286370" y="366998"/>
                    </a:cubicBezTo>
                    <a:cubicBezTo>
                      <a:pt x="304563" y="324041"/>
                      <a:pt x="271511" y="352711"/>
                      <a:pt x="261415" y="349282"/>
                    </a:cubicBezTo>
                    <a:cubicBezTo>
                      <a:pt x="235602" y="335947"/>
                      <a:pt x="237793" y="317468"/>
                      <a:pt x="251699" y="296894"/>
                    </a:cubicBezTo>
                    <a:cubicBezTo>
                      <a:pt x="283227" y="270986"/>
                      <a:pt x="309802" y="277368"/>
                      <a:pt x="334567" y="307467"/>
                    </a:cubicBezTo>
                    <a:cubicBezTo>
                      <a:pt x="310468" y="274701"/>
                      <a:pt x="282751" y="271939"/>
                      <a:pt x="250461" y="294704"/>
                    </a:cubicBezTo>
                    <a:cubicBezTo>
                      <a:pt x="245317" y="301562"/>
                      <a:pt x="239793" y="307943"/>
                      <a:pt x="231697" y="311372"/>
                    </a:cubicBezTo>
                    <a:cubicBezTo>
                      <a:pt x="227696" y="312230"/>
                      <a:pt x="223696" y="311753"/>
                      <a:pt x="219981" y="310039"/>
                    </a:cubicBezTo>
                    <a:cubicBezTo>
                      <a:pt x="215409" y="302895"/>
                      <a:pt x="211123" y="294608"/>
                      <a:pt x="200359" y="302324"/>
                    </a:cubicBezTo>
                    <a:cubicBezTo>
                      <a:pt x="196168" y="302609"/>
                      <a:pt x="192454" y="301752"/>
                      <a:pt x="188834" y="299657"/>
                    </a:cubicBezTo>
                    <a:cubicBezTo>
                      <a:pt x="176071" y="284702"/>
                      <a:pt x="161593" y="272415"/>
                      <a:pt x="142543" y="266319"/>
                    </a:cubicBezTo>
                    <a:cubicBezTo>
                      <a:pt x="123874" y="252032"/>
                      <a:pt x="104538" y="254508"/>
                      <a:pt x="84821" y="263938"/>
                    </a:cubicBezTo>
                    <a:cubicBezTo>
                      <a:pt x="48912" y="245269"/>
                      <a:pt x="70057" y="227267"/>
                      <a:pt x="85393" y="209169"/>
                    </a:cubicBezTo>
                    <a:cubicBezTo>
                      <a:pt x="89393" y="206883"/>
                      <a:pt x="93775" y="205169"/>
                      <a:pt x="98251" y="204025"/>
                    </a:cubicBezTo>
                    <a:cubicBezTo>
                      <a:pt x="133780" y="198977"/>
                      <a:pt x="168451" y="219456"/>
                      <a:pt x="206741" y="208598"/>
                    </a:cubicBezTo>
                    <a:cubicBezTo>
                      <a:pt x="210551" y="209455"/>
                      <a:pt x="203884" y="200978"/>
                      <a:pt x="204265" y="207264"/>
                    </a:cubicBezTo>
                    <a:cubicBezTo>
                      <a:pt x="204455" y="209931"/>
                      <a:pt x="203122" y="209455"/>
                      <a:pt x="199883" y="209074"/>
                    </a:cubicBezTo>
                    <a:cubicBezTo>
                      <a:pt x="183310" y="206978"/>
                      <a:pt x="172165" y="195644"/>
                      <a:pt x="192263" y="189167"/>
                    </a:cubicBezTo>
                    <a:cubicBezTo>
                      <a:pt x="245794" y="171736"/>
                      <a:pt x="270844" y="130302"/>
                      <a:pt x="294276" y="85439"/>
                    </a:cubicBezTo>
                    <a:cubicBezTo>
                      <a:pt x="297800" y="77057"/>
                      <a:pt x="296752" y="68771"/>
                      <a:pt x="294276" y="60484"/>
                    </a:cubicBezTo>
                    <a:cubicBezTo>
                      <a:pt x="317517" y="40291"/>
                      <a:pt x="340758" y="20193"/>
                      <a:pt x="363999" y="0"/>
                    </a:cubicBezTo>
                    <a:cubicBezTo>
                      <a:pt x="361522" y="39338"/>
                      <a:pt x="356950" y="78677"/>
                      <a:pt x="357331" y="118015"/>
                    </a:cubicBezTo>
                    <a:cubicBezTo>
                      <a:pt x="357617" y="148876"/>
                      <a:pt x="343615" y="171831"/>
                      <a:pt x="327137" y="194882"/>
                    </a:cubicBezTo>
                    <a:cubicBezTo>
                      <a:pt x="325518" y="228505"/>
                      <a:pt x="327709" y="260033"/>
                      <a:pt x="359617" y="281845"/>
                    </a:cubicBezTo>
                    <a:cubicBezTo>
                      <a:pt x="366094" y="286226"/>
                      <a:pt x="366761" y="298323"/>
                      <a:pt x="364856" y="307848"/>
                    </a:cubicBezTo>
                    <a:cubicBezTo>
                      <a:pt x="388859" y="402146"/>
                      <a:pt x="310183" y="461010"/>
                      <a:pt x="223315" y="469297"/>
                    </a:cubicBezTo>
                    <a:cubicBezTo>
                      <a:pt x="193501" y="472154"/>
                      <a:pt x="164355" y="466058"/>
                      <a:pt x="135208" y="461200"/>
                    </a:cubicBezTo>
                    <a:close/>
                  </a:path>
                </a:pathLst>
              </a:custGeom>
              <a:solidFill>
                <a:srgbClr val="061A24"/>
              </a:solidFill>
              <a:ln w="9525" cap="flat">
                <a:noFill/>
                <a:prstDash val="solid"/>
                <a:miter/>
              </a:ln>
            </p:spPr>
            <p:txBody>
              <a:bodyPr rtlCol="0" anchor="ctr"/>
              <a:lstStyle/>
              <a:p>
                <a:endParaRPr lang="en-IN"/>
              </a:p>
            </p:txBody>
          </p:sp>
          <p:sp>
            <p:nvSpPr>
              <p:cNvPr id="758" name="Freeform: Shape 757">
                <a:extLst>
                  <a:ext uri="{FF2B5EF4-FFF2-40B4-BE49-F238E27FC236}">
                    <a16:creationId xmlns:a16="http://schemas.microsoft.com/office/drawing/2014/main" id="{F6904A6C-AB7E-AEDF-F2A7-6FDA941294B5}"/>
                  </a:ext>
                </a:extLst>
              </p:cNvPr>
              <p:cNvSpPr/>
              <p:nvPr/>
            </p:nvSpPr>
            <p:spPr>
              <a:xfrm>
                <a:off x="3003351" y="3919685"/>
                <a:ext cx="203217" cy="348180"/>
              </a:xfrm>
              <a:custGeom>
                <a:avLst/>
                <a:gdLst>
                  <a:gd name="connsiteX0" fmla="*/ 195143 w 203217"/>
                  <a:gd name="connsiteY0" fmla="*/ 108151 h 348180"/>
                  <a:gd name="connsiteX1" fmla="*/ 145899 w 203217"/>
                  <a:gd name="connsiteY1" fmla="*/ 164824 h 348180"/>
                  <a:gd name="connsiteX2" fmla="*/ 140565 w 203217"/>
                  <a:gd name="connsiteY2" fmla="*/ 168920 h 348180"/>
                  <a:gd name="connsiteX3" fmla="*/ 103703 w 203217"/>
                  <a:gd name="connsiteY3" fmla="*/ 165872 h 348180"/>
                  <a:gd name="connsiteX4" fmla="*/ 60746 w 203217"/>
                  <a:gd name="connsiteY4" fmla="*/ 212640 h 348180"/>
                  <a:gd name="connsiteX5" fmla="*/ 155519 w 203217"/>
                  <a:gd name="connsiteY5" fmla="*/ 279696 h 348180"/>
                  <a:gd name="connsiteX6" fmla="*/ 189428 w 203217"/>
                  <a:gd name="connsiteY6" fmla="*/ 297508 h 348180"/>
                  <a:gd name="connsiteX7" fmla="*/ 164378 w 203217"/>
                  <a:gd name="connsiteY7" fmla="*/ 332083 h 348180"/>
                  <a:gd name="connsiteX8" fmla="*/ 115324 w 203217"/>
                  <a:gd name="connsiteY8" fmla="*/ 348181 h 348180"/>
                  <a:gd name="connsiteX9" fmla="*/ 10739 w 203217"/>
                  <a:gd name="connsiteY9" fmla="*/ 246644 h 348180"/>
                  <a:gd name="connsiteX10" fmla="*/ 4167 w 203217"/>
                  <a:gd name="connsiteY10" fmla="*/ 226165 h 348180"/>
                  <a:gd name="connsiteX11" fmla="*/ 262 w 203217"/>
                  <a:gd name="connsiteY11" fmla="*/ 175397 h 348180"/>
                  <a:gd name="connsiteX12" fmla="*/ 167 w 203217"/>
                  <a:gd name="connsiteY12" fmla="*/ 153204 h 348180"/>
                  <a:gd name="connsiteX13" fmla="*/ 4358 w 203217"/>
                  <a:gd name="connsiteY13" fmla="*/ 108341 h 348180"/>
                  <a:gd name="connsiteX14" fmla="*/ 41981 w 203217"/>
                  <a:gd name="connsiteY14" fmla="*/ 41571 h 348180"/>
                  <a:gd name="connsiteX15" fmla="*/ 41219 w 203217"/>
                  <a:gd name="connsiteY15" fmla="*/ 40714 h 348180"/>
                  <a:gd name="connsiteX16" fmla="*/ 66651 w 203217"/>
                  <a:gd name="connsiteY16" fmla="*/ 76718 h 348180"/>
                  <a:gd name="connsiteX17" fmla="*/ 65984 w 203217"/>
                  <a:gd name="connsiteY17" fmla="*/ 74051 h 348180"/>
                  <a:gd name="connsiteX18" fmla="*/ 59603 w 203217"/>
                  <a:gd name="connsiteY18" fmla="*/ 68431 h 348180"/>
                  <a:gd name="connsiteX19" fmla="*/ 60936 w 203217"/>
                  <a:gd name="connsiteY19" fmla="*/ 59954 h 348180"/>
                  <a:gd name="connsiteX20" fmla="*/ 60079 w 203217"/>
                  <a:gd name="connsiteY20" fmla="*/ 60811 h 348180"/>
                  <a:gd name="connsiteX21" fmla="*/ 98846 w 203217"/>
                  <a:gd name="connsiteY21" fmla="*/ 40999 h 348180"/>
                  <a:gd name="connsiteX22" fmla="*/ 115419 w 203217"/>
                  <a:gd name="connsiteY22" fmla="*/ 98530 h 348180"/>
                  <a:gd name="connsiteX23" fmla="*/ 108180 w 203217"/>
                  <a:gd name="connsiteY23" fmla="*/ 104245 h 348180"/>
                  <a:gd name="connsiteX24" fmla="*/ 112847 w 203217"/>
                  <a:gd name="connsiteY24" fmla="*/ 111865 h 348180"/>
                  <a:gd name="connsiteX25" fmla="*/ 136755 w 203217"/>
                  <a:gd name="connsiteY25" fmla="*/ 41761 h 348180"/>
                  <a:gd name="connsiteX26" fmla="*/ 136089 w 203217"/>
                  <a:gd name="connsiteY26" fmla="*/ 518 h 348180"/>
                  <a:gd name="connsiteX27" fmla="*/ 203049 w 203217"/>
                  <a:gd name="connsiteY27" fmla="*/ 67193 h 348180"/>
                  <a:gd name="connsiteX28" fmla="*/ 195239 w 203217"/>
                  <a:gd name="connsiteY28" fmla="*/ 108246 h 34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217" h="348180">
                    <a:moveTo>
                      <a:pt x="195143" y="108151"/>
                    </a:moveTo>
                    <a:cubicBezTo>
                      <a:pt x="190000" y="136821"/>
                      <a:pt x="142184" y="128534"/>
                      <a:pt x="145899" y="164824"/>
                    </a:cubicBezTo>
                    <a:cubicBezTo>
                      <a:pt x="144089" y="166158"/>
                      <a:pt x="142375" y="167491"/>
                      <a:pt x="140565" y="168920"/>
                    </a:cubicBezTo>
                    <a:cubicBezTo>
                      <a:pt x="127897" y="172825"/>
                      <a:pt x="115800" y="168444"/>
                      <a:pt x="103703" y="165872"/>
                    </a:cubicBezTo>
                    <a:cubicBezTo>
                      <a:pt x="50744" y="154633"/>
                      <a:pt x="47601" y="158062"/>
                      <a:pt x="60746" y="212640"/>
                    </a:cubicBezTo>
                    <a:cubicBezTo>
                      <a:pt x="77795" y="255502"/>
                      <a:pt x="102179" y="287125"/>
                      <a:pt x="155519" y="279696"/>
                    </a:cubicBezTo>
                    <a:cubicBezTo>
                      <a:pt x="169807" y="277696"/>
                      <a:pt x="185523" y="279505"/>
                      <a:pt x="189428" y="297508"/>
                    </a:cubicBezTo>
                    <a:cubicBezTo>
                      <a:pt x="193715" y="317129"/>
                      <a:pt x="179808" y="325987"/>
                      <a:pt x="164378" y="332083"/>
                    </a:cubicBezTo>
                    <a:cubicBezTo>
                      <a:pt x="148376" y="338370"/>
                      <a:pt x="129802" y="337132"/>
                      <a:pt x="115324" y="348181"/>
                    </a:cubicBezTo>
                    <a:cubicBezTo>
                      <a:pt x="58079" y="337322"/>
                      <a:pt x="33314" y="293126"/>
                      <a:pt x="10739" y="246644"/>
                    </a:cubicBezTo>
                    <a:cubicBezTo>
                      <a:pt x="8168" y="239977"/>
                      <a:pt x="5977" y="233119"/>
                      <a:pt x="4167" y="226165"/>
                    </a:cubicBezTo>
                    <a:cubicBezTo>
                      <a:pt x="262" y="209401"/>
                      <a:pt x="833" y="192352"/>
                      <a:pt x="262" y="175397"/>
                    </a:cubicBezTo>
                    <a:cubicBezTo>
                      <a:pt x="-119" y="167968"/>
                      <a:pt x="-24" y="160633"/>
                      <a:pt x="167" y="153204"/>
                    </a:cubicBezTo>
                    <a:cubicBezTo>
                      <a:pt x="738" y="138154"/>
                      <a:pt x="833" y="123105"/>
                      <a:pt x="4358" y="108341"/>
                    </a:cubicBezTo>
                    <a:cubicBezTo>
                      <a:pt x="16073" y="85672"/>
                      <a:pt x="5596" y="50429"/>
                      <a:pt x="41981" y="41571"/>
                    </a:cubicBezTo>
                    <a:lnTo>
                      <a:pt x="41219" y="40714"/>
                    </a:lnTo>
                    <a:cubicBezTo>
                      <a:pt x="48173" y="53858"/>
                      <a:pt x="49792" y="70908"/>
                      <a:pt x="66651" y="76718"/>
                    </a:cubicBezTo>
                    <a:cubicBezTo>
                      <a:pt x="70366" y="82338"/>
                      <a:pt x="71128" y="70432"/>
                      <a:pt x="65984" y="74051"/>
                    </a:cubicBezTo>
                    <a:cubicBezTo>
                      <a:pt x="64460" y="75099"/>
                      <a:pt x="61031" y="71384"/>
                      <a:pt x="59603" y="68431"/>
                    </a:cubicBezTo>
                    <a:cubicBezTo>
                      <a:pt x="58269" y="65669"/>
                      <a:pt x="58745" y="62812"/>
                      <a:pt x="60936" y="59954"/>
                    </a:cubicBezTo>
                    <a:lnTo>
                      <a:pt x="60079" y="60811"/>
                    </a:lnTo>
                    <a:cubicBezTo>
                      <a:pt x="70652" y="49572"/>
                      <a:pt x="84939" y="45857"/>
                      <a:pt x="98846" y="40999"/>
                    </a:cubicBezTo>
                    <a:cubicBezTo>
                      <a:pt x="149709" y="47191"/>
                      <a:pt x="125706" y="74813"/>
                      <a:pt x="115419" y="98530"/>
                    </a:cubicBezTo>
                    <a:cubicBezTo>
                      <a:pt x="113228" y="100626"/>
                      <a:pt x="110371" y="102150"/>
                      <a:pt x="108180" y="104245"/>
                    </a:cubicBezTo>
                    <a:cubicBezTo>
                      <a:pt x="97988" y="113770"/>
                      <a:pt x="108656" y="112723"/>
                      <a:pt x="112847" y="111865"/>
                    </a:cubicBezTo>
                    <a:cubicBezTo>
                      <a:pt x="148185" y="104912"/>
                      <a:pt x="156853" y="79385"/>
                      <a:pt x="136755" y="41761"/>
                    </a:cubicBezTo>
                    <a:cubicBezTo>
                      <a:pt x="129135" y="28141"/>
                      <a:pt x="125039" y="14425"/>
                      <a:pt x="136089" y="518"/>
                    </a:cubicBezTo>
                    <a:cubicBezTo>
                      <a:pt x="181999" y="-3006"/>
                      <a:pt x="195620" y="10615"/>
                      <a:pt x="203049" y="67193"/>
                    </a:cubicBezTo>
                    <a:cubicBezTo>
                      <a:pt x="204954" y="81671"/>
                      <a:pt x="189905" y="93006"/>
                      <a:pt x="195239" y="108246"/>
                    </a:cubicBezTo>
                    <a:close/>
                  </a:path>
                </a:pathLst>
              </a:custGeom>
              <a:solidFill>
                <a:srgbClr val="0B1920"/>
              </a:solidFill>
              <a:ln w="9525" cap="flat">
                <a:no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8A3C72B4-3D2B-6920-A892-8A82306F12C9}"/>
                  </a:ext>
                </a:extLst>
              </p:cNvPr>
              <p:cNvSpPr/>
              <p:nvPr/>
            </p:nvSpPr>
            <p:spPr>
              <a:xfrm>
                <a:off x="3129260" y="3977113"/>
                <a:ext cx="211823" cy="145888"/>
              </a:xfrm>
              <a:custGeom>
                <a:avLst/>
                <a:gdLst>
                  <a:gd name="connsiteX0" fmla="*/ 211823 w 211823"/>
                  <a:gd name="connsiteY0" fmla="*/ 2527 h 145888"/>
                  <a:gd name="connsiteX1" fmla="*/ 97142 w 211823"/>
                  <a:gd name="connsiteY1" fmla="*/ 119875 h 145888"/>
                  <a:gd name="connsiteX2" fmla="*/ 115716 w 211823"/>
                  <a:gd name="connsiteY2" fmla="*/ 133877 h 145888"/>
                  <a:gd name="connsiteX3" fmla="*/ 1130 w 211823"/>
                  <a:gd name="connsiteY3" fmla="*/ 134734 h 145888"/>
                  <a:gd name="connsiteX4" fmla="*/ 20466 w 211823"/>
                  <a:gd name="connsiteY4" fmla="*/ 106825 h 145888"/>
                  <a:gd name="connsiteX5" fmla="*/ 19895 w 211823"/>
                  <a:gd name="connsiteY5" fmla="*/ 107492 h 145888"/>
                  <a:gd name="connsiteX6" fmla="*/ 48755 w 211823"/>
                  <a:gd name="connsiteY6" fmla="*/ 98539 h 145888"/>
                  <a:gd name="connsiteX7" fmla="*/ 124098 w 211823"/>
                  <a:gd name="connsiteY7" fmla="*/ 50628 h 145888"/>
                  <a:gd name="connsiteX8" fmla="*/ 211728 w 211823"/>
                  <a:gd name="connsiteY8" fmla="*/ 2622 h 1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823" h="145888">
                    <a:moveTo>
                      <a:pt x="211823" y="2527"/>
                    </a:moveTo>
                    <a:cubicBezTo>
                      <a:pt x="188106" y="55295"/>
                      <a:pt x="166103" y="109778"/>
                      <a:pt x="97142" y="119875"/>
                    </a:cubicBezTo>
                    <a:cubicBezTo>
                      <a:pt x="97809" y="132067"/>
                      <a:pt x="114192" y="120637"/>
                      <a:pt x="115716" y="133877"/>
                    </a:cubicBezTo>
                    <a:cubicBezTo>
                      <a:pt x="78759" y="160832"/>
                      <a:pt x="39516" y="133877"/>
                      <a:pt x="1130" y="134734"/>
                    </a:cubicBezTo>
                    <a:cubicBezTo>
                      <a:pt x="-4585" y="117112"/>
                      <a:pt x="12846" y="115303"/>
                      <a:pt x="20466" y="106825"/>
                    </a:cubicBezTo>
                    <a:cubicBezTo>
                      <a:pt x="20466" y="106825"/>
                      <a:pt x="19895" y="107492"/>
                      <a:pt x="19895" y="107492"/>
                    </a:cubicBezTo>
                    <a:cubicBezTo>
                      <a:pt x="29515" y="104540"/>
                      <a:pt x="39135" y="101491"/>
                      <a:pt x="48755" y="98539"/>
                    </a:cubicBezTo>
                    <a:cubicBezTo>
                      <a:pt x="85998" y="101396"/>
                      <a:pt x="104000" y="75583"/>
                      <a:pt x="124098" y="50628"/>
                    </a:cubicBezTo>
                    <a:cubicBezTo>
                      <a:pt x="146196" y="23196"/>
                      <a:pt x="167151" y="-9570"/>
                      <a:pt x="211728" y="2622"/>
                    </a:cubicBezTo>
                    <a:close/>
                  </a:path>
                </a:pathLst>
              </a:custGeom>
              <a:solidFill>
                <a:srgbClr val="236B4F"/>
              </a:solidFill>
              <a:ln w="9525" cap="flat">
                <a:no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879ED0E1-EE74-3F9D-9D33-8A8F6F9F0305}"/>
                  </a:ext>
                </a:extLst>
              </p:cNvPr>
              <p:cNvSpPr/>
              <p:nvPr/>
            </p:nvSpPr>
            <p:spPr>
              <a:xfrm>
                <a:off x="3184862" y="3784933"/>
                <a:ext cx="138788" cy="242902"/>
              </a:xfrm>
              <a:custGeom>
                <a:avLst/>
                <a:gdLst>
                  <a:gd name="connsiteX0" fmla="*/ 13633 w 138788"/>
                  <a:gd name="connsiteY0" fmla="*/ 242903 h 242902"/>
                  <a:gd name="connsiteX1" fmla="*/ 12585 w 138788"/>
                  <a:gd name="connsiteY1" fmla="*/ 213185 h 242902"/>
                  <a:gd name="connsiteX2" fmla="*/ 11156 w 138788"/>
                  <a:gd name="connsiteY2" fmla="*/ 147938 h 242902"/>
                  <a:gd name="connsiteX3" fmla="*/ 54686 w 138788"/>
                  <a:gd name="connsiteY3" fmla="*/ 120221 h 242902"/>
                  <a:gd name="connsiteX4" fmla="*/ 60591 w 138788"/>
                  <a:gd name="connsiteY4" fmla="*/ 46307 h 242902"/>
                  <a:gd name="connsiteX5" fmla="*/ 52304 w 138788"/>
                  <a:gd name="connsiteY5" fmla="*/ 9826 h 242902"/>
                  <a:gd name="connsiteX6" fmla="*/ 95357 w 138788"/>
                  <a:gd name="connsiteY6" fmla="*/ 6778 h 242902"/>
                  <a:gd name="connsiteX7" fmla="*/ 119646 w 138788"/>
                  <a:gd name="connsiteY7" fmla="*/ 127079 h 242902"/>
                  <a:gd name="connsiteX8" fmla="*/ 88785 w 138788"/>
                  <a:gd name="connsiteY8" fmla="*/ 157082 h 242902"/>
                  <a:gd name="connsiteX9" fmla="*/ 13728 w 138788"/>
                  <a:gd name="connsiteY9" fmla="*/ 242903 h 24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88" h="242902">
                    <a:moveTo>
                      <a:pt x="13633" y="242903"/>
                    </a:moveTo>
                    <a:cubicBezTo>
                      <a:pt x="-11989" y="233854"/>
                      <a:pt x="4965" y="223377"/>
                      <a:pt x="12585" y="213185"/>
                    </a:cubicBezTo>
                    <a:cubicBezTo>
                      <a:pt x="29349" y="191087"/>
                      <a:pt x="2774" y="169941"/>
                      <a:pt x="11156" y="147938"/>
                    </a:cubicBezTo>
                    <a:cubicBezTo>
                      <a:pt x="24777" y="137270"/>
                      <a:pt x="42112" y="133079"/>
                      <a:pt x="54686" y="120221"/>
                    </a:cubicBezTo>
                    <a:cubicBezTo>
                      <a:pt x="77736" y="96694"/>
                      <a:pt x="85356" y="72882"/>
                      <a:pt x="60591" y="46307"/>
                    </a:cubicBezTo>
                    <a:cubicBezTo>
                      <a:pt x="50495" y="35544"/>
                      <a:pt x="39827" y="24590"/>
                      <a:pt x="52304" y="9826"/>
                    </a:cubicBezTo>
                    <a:cubicBezTo>
                      <a:pt x="64973" y="-5223"/>
                      <a:pt x="80212" y="-271"/>
                      <a:pt x="95357" y="6778"/>
                    </a:cubicBezTo>
                    <a:cubicBezTo>
                      <a:pt x="134410" y="24971"/>
                      <a:pt x="157174" y="84978"/>
                      <a:pt x="119646" y="127079"/>
                    </a:cubicBezTo>
                    <a:cubicBezTo>
                      <a:pt x="110788" y="138509"/>
                      <a:pt x="93071" y="140795"/>
                      <a:pt x="88785" y="157082"/>
                    </a:cubicBezTo>
                    <a:cubicBezTo>
                      <a:pt x="44303" y="168703"/>
                      <a:pt x="30682" y="207374"/>
                      <a:pt x="13728" y="242903"/>
                    </a:cubicBezTo>
                    <a:close/>
                  </a:path>
                </a:pathLst>
              </a:custGeom>
              <a:solidFill>
                <a:srgbClr val="121E27"/>
              </a:solidFill>
              <a:ln w="9525"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E521312F-9DE2-9CD1-3B07-BC99BA06C67E}"/>
                  </a:ext>
                </a:extLst>
              </p:cNvPr>
              <p:cNvSpPr/>
              <p:nvPr/>
            </p:nvSpPr>
            <p:spPr>
              <a:xfrm>
                <a:off x="3178111" y="3960113"/>
                <a:ext cx="167823" cy="124811"/>
              </a:xfrm>
              <a:custGeom>
                <a:avLst/>
                <a:gdLst>
                  <a:gd name="connsiteX0" fmla="*/ 162973 w 167823"/>
                  <a:gd name="connsiteY0" fmla="*/ 19526 h 124811"/>
                  <a:gd name="connsiteX1" fmla="*/ 75629 w 167823"/>
                  <a:gd name="connsiteY1" fmla="*/ 86011 h 124811"/>
                  <a:gd name="connsiteX2" fmla="*/ 0 w 167823"/>
                  <a:gd name="connsiteY2" fmla="*/ 115538 h 124811"/>
                  <a:gd name="connsiteX3" fmla="*/ 35814 w 167823"/>
                  <a:gd name="connsiteY3" fmla="*/ 73533 h 124811"/>
                  <a:gd name="connsiteX4" fmla="*/ 149257 w 167823"/>
                  <a:gd name="connsiteY4" fmla="*/ 0 h 124811"/>
                  <a:gd name="connsiteX5" fmla="*/ 162973 w 167823"/>
                  <a:gd name="connsiteY5" fmla="*/ 19717 h 12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23" h="124811">
                    <a:moveTo>
                      <a:pt x="162973" y="19526"/>
                    </a:moveTo>
                    <a:cubicBezTo>
                      <a:pt x="122492" y="26861"/>
                      <a:pt x="97155" y="53340"/>
                      <a:pt x="75629" y="86011"/>
                    </a:cubicBezTo>
                    <a:cubicBezTo>
                      <a:pt x="57912" y="112871"/>
                      <a:pt x="38290" y="139351"/>
                      <a:pt x="0" y="115538"/>
                    </a:cubicBezTo>
                    <a:cubicBezTo>
                      <a:pt x="15621" y="104585"/>
                      <a:pt x="29718" y="91440"/>
                      <a:pt x="35814" y="73533"/>
                    </a:cubicBezTo>
                    <a:cubicBezTo>
                      <a:pt x="54483" y="18669"/>
                      <a:pt x="99441" y="6001"/>
                      <a:pt x="149257" y="0"/>
                    </a:cubicBezTo>
                    <a:cubicBezTo>
                      <a:pt x="160020" y="2286"/>
                      <a:pt x="175927" y="953"/>
                      <a:pt x="162973" y="19717"/>
                    </a:cubicBezTo>
                    <a:close/>
                  </a:path>
                </a:pathLst>
              </a:custGeom>
              <a:solidFill>
                <a:srgbClr val="1A422E"/>
              </a:solidFill>
              <a:ln w="9525"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286AE871-3107-AF89-3CE7-612B2C802F5E}"/>
                  </a:ext>
                </a:extLst>
              </p:cNvPr>
              <p:cNvSpPr/>
              <p:nvPr/>
            </p:nvSpPr>
            <p:spPr>
              <a:xfrm>
                <a:off x="3169784" y="3751992"/>
                <a:ext cx="173688" cy="190118"/>
              </a:xfrm>
              <a:custGeom>
                <a:avLst/>
                <a:gdLst>
                  <a:gd name="connsiteX0" fmla="*/ 103767 w 173688"/>
                  <a:gd name="connsiteY0" fmla="*/ 190024 h 190118"/>
                  <a:gd name="connsiteX1" fmla="*/ 119864 w 173688"/>
                  <a:gd name="connsiteY1" fmla="*/ 161354 h 190118"/>
                  <a:gd name="connsiteX2" fmla="*/ 146439 w 173688"/>
                  <a:gd name="connsiteY2" fmla="*/ 78105 h 190118"/>
                  <a:gd name="connsiteX3" fmla="*/ 76335 w 173688"/>
                  <a:gd name="connsiteY3" fmla="*/ 24575 h 190118"/>
                  <a:gd name="connsiteX4" fmla="*/ 40997 w 173688"/>
                  <a:gd name="connsiteY4" fmla="*/ 54102 h 190118"/>
                  <a:gd name="connsiteX5" fmla="*/ 33758 w 173688"/>
                  <a:gd name="connsiteY5" fmla="*/ 89154 h 190118"/>
                  <a:gd name="connsiteX6" fmla="*/ 19090 w 173688"/>
                  <a:gd name="connsiteY6" fmla="*/ 89154 h 190118"/>
                  <a:gd name="connsiteX7" fmla="*/ 17947 w 173688"/>
                  <a:gd name="connsiteY7" fmla="*/ 13621 h 190118"/>
                  <a:gd name="connsiteX8" fmla="*/ 26615 w 173688"/>
                  <a:gd name="connsiteY8" fmla="*/ 0 h 190118"/>
                  <a:gd name="connsiteX9" fmla="*/ 57761 w 173688"/>
                  <a:gd name="connsiteY9" fmla="*/ 762 h 190118"/>
                  <a:gd name="connsiteX10" fmla="*/ 157107 w 173688"/>
                  <a:gd name="connsiteY10" fmla="*/ 43148 h 190118"/>
                  <a:gd name="connsiteX11" fmla="*/ 159107 w 173688"/>
                  <a:gd name="connsiteY11" fmla="*/ 156019 h 190118"/>
                  <a:gd name="connsiteX12" fmla="*/ 103481 w 173688"/>
                  <a:gd name="connsiteY12" fmla="*/ 190119 h 1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688" h="190118">
                    <a:moveTo>
                      <a:pt x="103767" y="190024"/>
                    </a:moveTo>
                    <a:cubicBezTo>
                      <a:pt x="91480" y="170593"/>
                      <a:pt x="113673" y="170402"/>
                      <a:pt x="119864" y="161354"/>
                    </a:cubicBezTo>
                    <a:cubicBezTo>
                      <a:pt x="160536" y="143923"/>
                      <a:pt x="155297" y="109252"/>
                      <a:pt x="146439" y="78105"/>
                    </a:cubicBezTo>
                    <a:cubicBezTo>
                      <a:pt x="137200" y="45434"/>
                      <a:pt x="109958" y="27813"/>
                      <a:pt x="76335" y="24575"/>
                    </a:cubicBezTo>
                    <a:cubicBezTo>
                      <a:pt x="57190" y="22765"/>
                      <a:pt x="43760" y="33147"/>
                      <a:pt x="40997" y="54102"/>
                    </a:cubicBezTo>
                    <a:cubicBezTo>
                      <a:pt x="39473" y="65913"/>
                      <a:pt x="45760" y="79438"/>
                      <a:pt x="33758" y="89154"/>
                    </a:cubicBezTo>
                    <a:cubicBezTo>
                      <a:pt x="28805" y="90678"/>
                      <a:pt x="24043" y="90678"/>
                      <a:pt x="19090" y="89154"/>
                    </a:cubicBezTo>
                    <a:cubicBezTo>
                      <a:pt x="-18724" y="64484"/>
                      <a:pt x="9946" y="38957"/>
                      <a:pt x="17947" y="13621"/>
                    </a:cubicBezTo>
                    <a:cubicBezTo>
                      <a:pt x="17471" y="6953"/>
                      <a:pt x="20519" y="2476"/>
                      <a:pt x="26615" y="0"/>
                    </a:cubicBezTo>
                    <a:cubicBezTo>
                      <a:pt x="36425" y="19907"/>
                      <a:pt x="47474" y="1333"/>
                      <a:pt x="57761" y="762"/>
                    </a:cubicBezTo>
                    <a:cubicBezTo>
                      <a:pt x="98147" y="-1715"/>
                      <a:pt x="134057" y="7620"/>
                      <a:pt x="157107" y="43148"/>
                    </a:cubicBezTo>
                    <a:cubicBezTo>
                      <a:pt x="180824" y="79629"/>
                      <a:pt x="176919" y="117729"/>
                      <a:pt x="159107" y="156019"/>
                    </a:cubicBezTo>
                    <a:cubicBezTo>
                      <a:pt x="147868" y="180308"/>
                      <a:pt x="120245" y="175927"/>
                      <a:pt x="103481" y="190119"/>
                    </a:cubicBezTo>
                    <a:close/>
                  </a:path>
                </a:pathLst>
              </a:custGeom>
              <a:solidFill>
                <a:srgbClr val="242B2F"/>
              </a:solidFill>
              <a:ln w="9525"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DE1DF7B2-B080-804D-BB9D-3FDF87738EDA}"/>
                  </a:ext>
                </a:extLst>
              </p:cNvPr>
              <p:cNvSpPr/>
              <p:nvPr/>
            </p:nvSpPr>
            <p:spPr>
              <a:xfrm>
                <a:off x="1683821" y="2610407"/>
                <a:ext cx="143264" cy="249663"/>
              </a:xfrm>
              <a:custGeom>
                <a:avLst/>
                <a:gdLst>
                  <a:gd name="connsiteX0" fmla="*/ 28107 w 143264"/>
                  <a:gd name="connsiteY0" fmla="*/ 249378 h 249663"/>
                  <a:gd name="connsiteX1" fmla="*/ 199 w 143264"/>
                  <a:gd name="connsiteY1" fmla="*/ 249092 h 249663"/>
                  <a:gd name="connsiteX2" fmla="*/ 580 w 143264"/>
                  <a:gd name="connsiteY2" fmla="*/ 249473 h 249663"/>
                  <a:gd name="connsiteX3" fmla="*/ 675 w 143264"/>
                  <a:gd name="connsiteY3" fmla="*/ 239663 h 249663"/>
                  <a:gd name="connsiteX4" fmla="*/ 12962 w 143264"/>
                  <a:gd name="connsiteY4" fmla="*/ 63641 h 249663"/>
                  <a:gd name="connsiteX5" fmla="*/ 49824 w 143264"/>
                  <a:gd name="connsiteY5" fmla="*/ 5348 h 249663"/>
                  <a:gd name="connsiteX6" fmla="*/ 118595 w 143264"/>
                  <a:gd name="connsiteY6" fmla="*/ 19540 h 249663"/>
                  <a:gd name="connsiteX7" fmla="*/ 143264 w 143264"/>
                  <a:gd name="connsiteY7" fmla="*/ 51925 h 249663"/>
                  <a:gd name="connsiteX8" fmla="*/ 114785 w 143264"/>
                  <a:gd name="connsiteY8" fmla="*/ 78404 h 249663"/>
                  <a:gd name="connsiteX9" fmla="*/ 109355 w 143264"/>
                  <a:gd name="connsiteY9" fmla="*/ 46877 h 249663"/>
                  <a:gd name="connsiteX10" fmla="*/ 69255 w 143264"/>
                  <a:gd name="connsiteY10" fmla="*/ 22588 h 249663"/>
                  <a:gd name="connsiteX11" fmla="*/ 39632 w 143264"/>
                  <a:gd name="connsiteY11" fmla="*/ 59259 h 249663"/>
                  <a:gd name="connsiteX12" fmla="*/ 76018 w 143264"/>
                  <a:gd name="connsiteY12" fmla="*/ 77547 h 249663"/>
                  <a:gd name="connsiteX13" fmla="*/ 69160 w 143264"/>
                  <a:gd name="connsiteY13" fmla="*/ 97073 h 249663"/>
                  <a:gd name="connsiteX14" fmla="*/ 28393 w 143264"/>
                  <a:gd name="connsiteY14" fmla="*/ 195181 h 249663"/>
                  <a:gd name="connsiteX15" fmla="*/ 28012 w 143264"/>
                  <a:gd name="connsiteY15" fmla="*/ 249664 h 24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264" h="249663">
                    <a:moveTo>
                      <a:pt x="28107" y="249378"/>
                    </a:moveTo>
                    <a:cubicBezTo>
                      <a:pt x="18773" y="249283"/>
                      <a:pt x="9533" y="249188"/>
                      <a:pt x="199" y="249092"/>
                    </a:cubicBezTo>
                    <a:lnTo>
                      <a:pt x="580" y="249473"/>
                    </a:lnTo>
                    <a:cubicBezTo>
                      <a:pt x="580" y="246235"/>
                      <a:pt x="580" y="242901"/>
                      <a:pt x="675" y="239663"/>
                    </a:cubicBezTo>
                    <a:cubicBezTo>
                      <a:pt x="-5802" y="180608"/>
                      <a:pt x="37061" y="125934"/>
                      <a:pt x="12962" y="63641"/>
                    </a:cubicBezTo>
                    <a:cubicBezTo>
                      <a:pt x="3914" y="40209"/>
                      <a:pt x="23916" y="14587"/>
                      <a:pt x="49824" y="5348"/>
                    </a:cubicBezTo>
                    <a:cubicBezTo>
                      <a:pt x="74113" y="-3320"/>
                      <a:pt x="98878" y="-3320"/>
                      <a:pt x="118595" y="19540"/>
                    </a:cubicBezTo>
                    <a:cubicBezTo>
                      <a:pt x="127548" y="29922"/>
                      <a:pt x="126405" y="47829"/>
                      <a:pt x="143264" y="51925"/>
                    </a:cubicBezTo>
                    <a:cubicBezTo>
                      <a:pt x="133739" y="60783"/>
                      <a:pt x="124310" y="69546"/>
                      <a:pt x="114785" y="78404"/>
                    </a:cubicBezTo>
                    <a:cubicBezTo>
                      <a:pt x="106307" y="68975"/>
                      <a:pt x="112594" y="56973"/>
                      <a:pt x="109355" y="46877"/>
                    </a:cubicBezTo>
                    <a:cubicBezTo>
                      <a:pt x="103164" y="27636"/>
                      <a:pt x="88972" y="18778"/>
                      <a:pt x="69255" y="22588"/>
                    </a:cubicBezTo>
                    <a:cubicBezTo>
                      <a:pt x="50110" y="26303"/>
                      <a:pt x="38204" y="39066"/>
                      <a:pt x="39632" y="59259"/>
                    </a:cubicBezTo>
                    <a:cubicBezTo>
                      <a:pt x="41347" y="83929"/>
                      <a:pt x="62111" y="74880"/>
                      <a:pt x="76018" y="77547"/>
                    </a:cubicBezTo>
                    <a:cubicBezTo>
                      <a:pt x="75732" y="84786"/>
                      <a:pt x="77923" y="92882"/>
                      <a:pt x="69160" y="97073"/>
                    </a:cubicBezTo>
                    <a:cubicBezTo>
                      <a:pt x="37632" y="122410"/>
                      <a:pt x="28964" y="156414"/>
                      <a:pt x="28393" y="195181"/>
                    </a:cubicBezTo>
                    <a:cubicBezTo>
                      <a:pt x="28107" y="213278"/>
                      <a:pt x="36584" y="231662"/>
                      <a:pt x="28012" y="249664"/>
                    </a:cubicBezTo>
                    <a:close/>
                  </a:path>
                </a:pathLst>
              </a:custGeom>
              <a:solidFill>
                <a:srgbClr val="30373D"/>
              </a:solidFill>
              <a:ln w="9525" cap="flat">
                <a:noFill/>
                <a:prstDash val="solid"/>
                <a:miter/>
              </a:ln>
            </p:spPr>
            <p:txBody>
              <a:bodyPr rtlCol="0" anchor="ctr"/>
              <a:lstStyle/>
              <a:p>
                <a:endParaRPr lang="en-IN"/>
              </a:p>
            </p:txBody>
          </p:sp>
          <p:sp>
            <p:nvSpPr>
              <p:cNvPr id="764" name="Freeform: Shape 763">
                <a:extLst>
                  <a:ext uri="{FF2B5EF4-FFF2-40B4-BE49-F238E27FC236}">
                    <a16:creationId xmlns:a16="http://schemas.microsoft.com/office/drawing/2014/main" id="{715DC33D-12E1-56CA-B9DD-C4A9BACAC8D5}"/>
                  </a:ext>
                </a:extLst>
              </p:cNvPr>
              <p:cNvSpPr/>
              <p:nvPr/>
            </p:nvSpPr>
            <p:spPr>
              <a:xfrm>
                <a:off x="1948243" y="2611019"/>
                <a:ext cx="145972" cy="62233"/>
              </a:xfrm>
              <a:custGeom>
                <a:avLst/>
                <a:gdLst>
                  <a:gd name="connsiteX0" fmla="*/ 145447 w 145972"/>
                  <a:gd name="connsiteY0" fmla="*/ 11022 h 62233"/>
                  <a:gd name="connsiteX1" fmla="*/ 135160 w 145972"/>
                  <a:gd name="connsiteY1" fmla="*/ 21690 h 62233"/>
                  <a:gd name="connsiteX2" fmla="*/ 0 w 145972"/>
                  <a:gd name="connsiteY2" fmla="*/ 31787 h 62233"/>
                  <a:gd name="connsiteX3" fmla="*/ 20574 w 145972"/>
                  <a:gd name="connsiteY3" fmla="*/ 22452 h 62233"/>
                  <a:gd name="connsiteX4" fmla="*/ 30385 w 145972"/>
                  <a:gd name="connsiteY4" fmla="*/ 20833 h 62233"/>
                  <a:gd name="connsiteX5" fmla="*/ 89821 w 145972"/>
                  <a:gd name="connsiteY5" fmla="*/ 12355 h 62233"/>
                  <a:gd name="connsiteX6" fmla="*/ 135541 w 145972"/>
                  <a:gd name="connsiteY6" fmla="*/ 354 h 62233"/>
                  <a:gd name="connsiteX7" fmla="*/ 145447 w 145972"/>
                  <a:gd name="connsiteY7" fmla="*/ 11022 h 6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972" h="62233">
                    <a:moveTo>
                      <a:pt x="145447" y="11022"/>
                    </a:moveTo>
                    <a:cubicBezTo>
                      <a:pt x="142018" y="14546"/>
                      <a:pt x="138589" y="18166"/>
                      <a:pt x="135160" y="21690"/>
                    </a:cubicBezTo>
                    <a:cubicBezTo>
                      <a:pt x="86868" y="72363"/>
                      <a:pt x="47720" y="75316"/>
                      <a:pt x="0" y="31787"/>
                    </a:cubicBezTo>
                    <a:cubicBezTo>
                      <a:pt x="6858" y="28643"/>
                      <a:pt x="13716" y="25595"/>
                      <a:pt x="20574" y="22452"/>
                    </a:cubicBezTo>
                    <a:cubicBezTo>
                      <a:pt x="23813" y="21880"/>
                      <a:pt x="27146" y="21404"/>
                      <a:pt x="30385" y="20833"/>
                    </a:cubicBezTo>
                    <a:cubicBezTo>
                      <a:pt x="51911" y="29691"/>
                      <a:pt x="71152" y="23024"/>
                      <a:pt x="89821" y="12355"/>
                    </a:cubicBezTo>
                    <a:cubicBezTo>
                      <a:pt x="103632" y="3116"/>
                      <a:pt x="119063" y="-313"/>
                      <a:pt x="135541" y="354"/>
                    </a:cubicBezTo>
                    <a:cubicBezTo>
                      <a:pt x="144494" y="-1265"/>
                      <a:pt x="147256" y="2735"/>
                      <a:pt x="145447" y="11022"/>
                    </a:cubicBezTo>
                    <a:close/>
                  </a:path>
                </a:pathLst>
              </a:custGeom>
              <a:solidFill>
                <a:srgbClr val="333B40"/>
              </a:solidFill>
              <a:ln w="9525" cap="flat">
                <a:no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1BA1225F-E5DF-CC37-ABBC-820FE7344723}"/>
                  </a:ext>
                </a:extLst>
              </p:cNvPr>
              <p:cNvSpPr/>
              <p:nvPr/>
            </p:nvSpPr>
            <p:spPr>
              <a:xfrm>
                <a:off x="1978723" y="2617936"/>
                <a:ext cx="59436" cy="30345"/>
              </a:xfrm>
              <a:custGeom>
                <a:avLst/>
                <a:gdLst>
                  <a:gd name="connsiteX0" fmla="*/ 59436 w 59436"/>
                  <a:gd name="connsiteY0" fmla="*/ 5438 h 30345"/>
                  <a:gd name="connsiteX1" fmla="*/ 0 w 59436"/>
                  <a:gd name="connsiteY1" fmla="*/ 13915 h 30345"/>
                  <a:gd name="connsiteX2" fmla="*/ 19717 w 59436"/>
                  <a:gd name="connsiteY2" fmla="*/ 4200 h 30345"/>
                  <a:gd name="connsiteX3" fmla="*/ 59436 w 59436"/>
                  <a:gd name="connsiteY3" fmla="*/ 5343 h 30345"/>
                </a:gdLst>
                <a:ahLst/>
                <a:cxnLst>
                  <a:cxn ang="0">
                    <a:pos x="connsiteX0" y="connsiteY0"/>
                  </a:cxn>
                  <a:cxn ang="0">
                    <a:pos x="connsiteX1" y="connsiteY1"/>
                  </a:cxn>
                  <a:cxn ang="0">
                    <a:pos x="connsiteX2" y="connsiteY2"/>
                  </a:cxn>
                  <a:cxn ang="0">
                    <a:pos x="connsiteX3" y="connsiteY3"/>
                  </a:cxn>
                </a:cxnLst>
                <a:rect l="l" t="t" r="r" b="b"/>
                <a:pathLst>
                  <a:path w="59436" h="30345">
                    <a:moveTo>
                      <a:pt x="59436" y="5438"/>
                    </a:moveTo>
                    <a:cubicBezTo>
                      <a:pt x="46101" y="53635"/>
                      <a:pt x="20765" y="17725"/>
                      <a:pt x="0" y="13915"/>
                    </a:cubicBezTo>
                    <a:cubicBezTo>
                      <a:pt x="7715" y="12963"/>
                      <a:pt x="15335" y="11915"/>
                      <a:pt x="19717" y="4200"/>
                    </a:cubicBezTo>
                    <a:cubicBezTo>
                      <a:pt x="32956" y="3247"/>
                      <a:pt x="46482" y="-5421"/>
                      <a:pt x="59436" y="5343"/>
                    </a:cubicBezTo>
                    <a:close/>
                  </a:path>
                </a:pathLst>
              </a:custGeom>
              <a:solidFill>
                <a:srgbClr val="AFB6BD"/>
              </a:solidFill>
              <a:ln w="9525" cap="flat">
                <a:no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AB3DFBDB-34CF-CA08-2BF5-D202259F4D4C}"/>
                  </a:ext>
                </a:extLst>
              </p:cNvPr>
              <p:cNvSpPr/>
              <p:nvPr/>
            </p:nvSpPr>
            <p:spPr>
              <a:xfrm>
                <a:off x="1380934" y="3248786"/>
                <a:ext cx="121538" cy="372116"/>
              </a:xfrm>
              <a:custGeom>
                <a:avLst/>
                <a:gdLst>
                  <a:gd name="connsiteX0" fmla="*/ 0 w 121538"/>
                  <a:gd name="connsiteY0" fmla="*/ 227743 h 372116"/>
                  <a:gd name="connsiteX1" fmla="*/ 8382 w 121538"/>
                  <a:gd name="connsiteY1" fmla="*/ 178499 h 372116"/>
                  <a:gd name="connsiteX2" fmla="*/ 109728 w 121538"/>
                  <a:gd name="connsiteY2" fmla="*/ 0 h 372116"/>
                  <a:gd name="connsiteX3" fmla="*/ 121539 w 121538"/>
                  <a:gd name="connsiteY3" fmla="*/ 7620 h 372116"/>
                  <a:gd name="connsiteX4" fmla="*/ 68675 w 121538"/>
                  <a:gd name="connsiteY4" fmla="*/ 75152 h 372116"/>
                  <a:gd name="connsiteX5" fmla="*/ 52578 w 121538"/>
                  <a:gd name="connsiteY5" fmla="*/ 267843 h 372116"/>
                  <a:gd name="connsiteX6" fmla="*/ 84201 w 121538"/>
                  <a:gd name="connsiteY6" fmla="*/ 331470 h 372116"/>
                  <a:gd name="connsiteX7" fmla="*/ 80296 w 121538"/>
                  <a:gd name="connsiteY7" fmla="*/ 369760 h 372116"/>
                  <a:gd name="connsiteX8" fmla="*/ 45625 w 121538"/>
                  <a:gd name="connsiteY8" fmla="*/ 345662 h 372116"/>
                  <a:gd name="connsiteX9" fmla="*/ 35528 w 121538"/>
                  <a:gd name="connsiteY9" fmla="*/ 343091 h 372116"/>
                  <a:gd name="connsiteX10" fmla="*/ 0 w 121538"/>
                  <a:gd name="connsiteY10" fmla="*/ 227838 h 37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538" h="372116">
                    <a:moveTo>
                      <a:pt x="0" y="227743"/>
                    </a:moveTo>
                    <a:cubicBezTo>
                      <a:pt x="15526" y="213550"/>
                      <a:pt x="7144" y="195072"/>
                      <a:pt x="8382" y="178499"/>
                    </a:cubicBezTo>
                    <a:cubicBezTo>
                      <a:pt x="13906" y="101251"/>
                      <a:pt x="56198" y="47149"/>
                      <a:pt x="109728" y="0"/>
                    </a:cubicBezTo>
                    <a:cubicBezTo>
                      <a:pt x="113633" y="2572"/>
                      <a:pt x="117634" y="5144"/>
                      <a:pt x="121539" y="7620"/>
                    </a:cubicBezTo>
                    <a:cubicBezTo>
                      <a:pt x="104013" y="30194"/>
                      <a:pt x="88487" y="54769"/>
                      <a:pt x="68675" y="75152"/>
                    </a:cubicBezTo>
                    <a:cubicBezTo>
                      <a:pt x="9906" y="135541"/>
                      <a:pt x="22765" y="200882"/>
                      <a:pt x="52578" y="267843"/>
                    </a:cubicBezTo>
                    <a:cubicBezTo>
                      <a:pt x="62198" y="289465"/>
                      <a:pt x="74867" y="309753"/>
                      <a:pt x="84201" y="331470"/>
                    </a:cubicBezTo>
                    <a:cubicBezTo>
                      <a:pt x="89535" y="344043"/>
                      <a:pt x="105918" y="361474"/>
                      <a:pt x="80296" y="369760"/>
                    </a:cubicBezTo>
                    <a:cubicBezTo>
                      <a:pt x="61531" y="375856"/>
                      <a:pt x="45625" y="370904"/>
                      <a:pt x="45625" y="345662"/>
                    </a:cubicBezTo>
                    <a:cubicBezTo>
                      <a:pt x="45625" y="339947"/>
                      <a:pt x="40005" y="339757"/>
                      <a:pt x="35528" y="343091"/>
                    </a:cubicBezTo>
                    <a:cubicBezTo>
                      <a:pt x="17717" y="306514"/>
                      <a:pt x="8858" y="267176"/>
                      <a:pt x="0" y="227838"/>
                    </a:cubicBezTo>
                    <a:close/>
                  </a:path>
                </a:pathLst>
              </a:custGeom>
              <a:solidFill>
                <a:srgbClr val="296757"/>
              </a:solidFill>
              <a:ln w="9525" cap="flat">
                <a:no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B9B1FB8C-3293-0FBA-A701-A631E1E5D151}"/>
                  </a:ext>
                </a:extLst>
              </p:cNvPr>
              <p:cNvSpPr/>
              <p:nvPr/>
            </p:nvSpPr>
            <p:spPr>
              <a:xfrm>
                <a:off x="2853328" y="2648724"/>
                <a:ext cx="239081" cy="117173"/>
              </a:xfrm>
              <a:custGeom>
                <a:avLst/>
                <a:gdLst>
                  <a:gd name="connsiteX0" fmla="*/ 238867 w 239081"/>
                  <a:gd name="connsiteY0" fmla="*/ 96189 h 117173"/>
                  <a:gd name="connsiteX1" fmla="*/ 230104 w 239081"/>
                  <a:gd name="connsiteY1" fmla="*/ 115715 h 117173"/>
                  <a:gd name="connsiteX2" fmla="*/ 202958 w 239081"/>
                  <a:gd name="connsiteY2" fmla="*/ 101714 h 117173"/>
                  <a:gd name="connsiteX3" fmla="*/ 89610 w 239081"/>
                  <a:gd name="connsiteY3" fmla="*/ 27704 h 117173"/>
                  <a:gd name="connsiteX4" fmla="*/ 4266 w 239081"/>
                  <a:gd name="connsiteY4" fmla="*/ 15989 h 117173"/>
                  <a:gd name="connsiteX5" fmla="*/ 1790 w 239081"/>
                  <a:gd name="connsiteY5" fmla="*/ 3320 h 117173"/>
                  <a:gd name="connsiteX6" fmla="*/ 30079 w 239081"/>
                  <a:gd name="connsiteY6" fmla="*/ 82 h 117173"/>
                  <a:gd name="connsiteX7" fmla="*/ 141331 w 239081"/>
                  <a:gd name="connsiteY7" fmla="*/ 12941 h 117173"/>
                  <a:gd name="connsiteX8" fmla="*/ 208768 w 239081"/>
                  <a:gd name="connsiteY8" fmla="*/ 48850 h 117173"/>
                  <a:gd name="connsiteX9" fmla="*/ 217245 w 239081"/>
                  <a:gd name="connsiteY9" fmla="*/ 58375 h 117173"/>
                  <a:gd name="connsiteX10" fmla="*/ 238772 w 239081"/>
                  <a:gd name="connsiteY10" fmla="*/ 96189 h 11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081" h="117173">
                    <a:moveTo>
                      <a:pt x="238867" y="96189"/>
                    </a:moveTo>
                    <a:cubicBezTo>
                      <a:pt x="239820" y="104476"/>
                      <a:pt x="237724" y="111334"/>
                      <a:pt x="230104" y="115715"/>
                    </a:cubicBezTo>
                    <a:cubicBezTo>
                      <a:pt x="215531" y="121621"/>
                      <a:pt x="211149" y="108095"/>
                      <a:pt x="202958" y="101714"/>
                    </a:cubicBezTo>
                    <a:cubicBezTo>
                      <a:pt x="172573" y="65804"/>
                      <a:pt x="137902" y="36467"/>
                      <a:pt x="89610" y="27704"/>
                    </a:cubicBezTo>
                    <a:cubicBezTo>
                      <a:pt x="61797" y="18751"/>
                      <a:pt x="31222" y="30467"/>
                      <a:pt x="4266" y="15989"/>
                    </a:cubicBezTo>
                    <a:cubicBezTo>
                      <a:pt x="-401" y="12464"/>
                      <a:pt x="-1258" y="8273"/>
                      <a:pt x="1790" y="3320"/>
                    </a:cubicBezTo>
                    <a:cubicBezTo>
                      <a:pt x="11220" y="2177"/>
                      <a:pt x="20649" y="1130"/>
                      <a:pt x="30079" y="82"/>
                    </a:cubicBezTo>
                    <a:cubicBezTo>
                      <a:pt x="67703" y="-680"/>
                      <a:pt x="104755" y="3892"/>
                      <a:pt x="141331" y="12941"/>
                    </a:cubicBezTo>
                    <a:cubicBezTo>
                      <a:pt x="169049" y="15131"/>
                      <a:pt x="188289" y="33038"/>
                      <a:pt x="208768" y="48850"/>
                    </a:cubicBezTo>
                    <a:cubicBezTo>
                      <a:pt x="211911" y="51707"/>
                      <a:pt x="214769" y="54946"/>
                      <a:pt x="217245" y="58375"/>
                    </a:cubicBezTo>
                    <a:cubicBezTo>
                      <a:pt x="226580" y="69710"/>
                      <a:pt x="229437" y="84759"/>
                      <a:pt x="238772" y="96189"/>
                    </a:cubicBezTo>
                    <a:close/>
                  </a:path>
                </a:pathLst>
              </a:custGeom>
              <a:solidFill>
                <a:srgbClr val="262A2F"/>
              </a:solidFill>
              <a:ln w="9525"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CBBBB82C-D3E0-2740-20EA-15590E68E4FC}"/>
                  </a:ext>
                </a:extLst>
              </p:cNvPr>
              <p:cNvSpPr/>
              <p:nvPr/>
            </p:nvSpPr>
            <p:spPr>
              <a:xfrm>
                <a:off x="2510105" y="2454895"/>
                <a:ext cx="161752" cy="40052"/>
              </a:xfrm>
              <a:custGeom>
                <a:avLst/>
                <a:gdLst>
                  <a:gd name="connsiteX0" fmla="*/ 161657 w 161752"/>
                  <a:gd name="connsiteY0" fmla="*/ 35892 h 40052"/>
                  <a:gd name="connsiteX1" fmla="*/ 1828 w 161752"/>
                  <a:gd name="connsiteY1" fmla="*/ 24843 h 40052"/>
                  <a:gd name="connsiteX2" fmla="*/ 31070 w 161752"/>
                  <a:gd name="connsiteY2" fmla="*/ 840 h 40052"/>
                  <a:gd name="connsiteX3" fmla="*/ 146322 w 161752"/>
                  <a:gd name="connsiteY3" fmla="*/ 5602 h 40052"/>
                  <a:gd name="connsiteX4" fmla="*/ 154228 w 161752"/>
                  <a:gd name="connsiteY4" fmla="*/ 5888 h 40052"/>
                  <a:gd name="connsiteX5" fmla="*/ 161753 w 161752"/>
                  <a:gd name="connsiteY5" fmla="*/ 35987 h 4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52" h="40052">
                    <a:moveTo>
                      <a:pt x="161657" y="35892"/>
                    </a:moveTo>
                    <a:cubicBezTo>
                      <a:pt x="107460" y="45512"/>
                      <a:pt x="54501" y="37035"/>
                      <a:pt x="1828" y="24843"/>
                    </a:cubicBezTo>
                    <a:cubicBezTo>
                      <a:pt x="-6364" y="-4780"/>
                      <a:pt x="14687" y="-113"/>
                      <a:pt x="31070" y="840"/>
                    </a:cubicBezTo>
                    <a:cubicBezTo>
                      <a:pt x="69455" y="2935"/>
                      <a:pt x="107555" y="11413"/>
                      <a:pt x="146322" y="5602"/>
                    </a:cubicBezTo>
                    <a:cubicBezTo>
                      <a:pt x="148989" y="5602"/>
                      <a:pt x="151561" y="5698"/>
                      <a:pt x="154228" y="5888"/>
                    </a:cubicBezTo>
                    <a:cubicBezTo>
                      <a:pt x="156704" y="15889"/>
                      <a:pt x="159276" y="25891"/>
                      <a:pt x="161753" y="35987"/>
                    </a:cubicBezTo>
                    <a:close/>
                  </a:path>
                </a:pathLst>
              </a:custGeom>
              <a:solidFill>
                <a:srgbClr val="583D4A"/>
              </a:solidFill>
              <a:ln w="9525" cap="flat">
                <a:noFill/>
                <a:prstDash val="solid"/>
                <a:miter/>
              </a:ln>
            </p:spPr>
            <p:txBody>
              <a:bodyPr rtlCol="0" anchor="ctr"/>
              <a:lstStyle/>
              <a:p>
                <a:endParaRPr lang="en-IN"/>
              </a:p>
            </p:txBody>
          </p:sp>
          <p:sp>
            <p:nvSpPr>
              <p:cNvPr id="769" name="Freeform: Shape 768">
                <a:extLst>
                  <a:ext uri="{FF2B5EF4-FFF2-40B4-BE49-F238E27FC236}">
                    <a16:creationId xmlns:a16="http://schemas.microsoft.com/office/drawing/2014/main" id="{E7989B88-1048-66CA-2C7B-4996DAE42377}"/>
                  </a:ext>
                </a:extLst>
              </p:cNvPr>
              <p:cNvSpPr/>
              <p:nvPr/>
            </p:nvSpPr>
            <p:spPr>
              <a:xfrm>
                <a:off x="2640070" y="2526054"/>
                <a:ext cx="86208" cy="62074"/>
              </a:xfrm>
              <a:custGeom>
                <a:avLst/>
                <a:gdLst>
                  <a:gd name="connsiteX0" fmla="*/ 81984 w 86208"/>
                  <a:gd name="connsiteY0" fmla="*/ 46647 h 62074"/>
                  <a:gd name="connsiteX1" fmla="*/ 5879 w 86208"/>
                  <a:gd name="connsiteY1" fmla="*/ 29217 h 62074"/>
                  <a:gd name="connsiteX2" fmla="*/ 5975 w 86208"/>
                  <a:gd name="connsiteY2" fmla="*/ 11024 h 62074"/>
                  <a:gd name="connsiteX3" fmla="*/ 26834 w 86208"/>
                  <a:gd name="connsiteY3" fmla="*/ 20930 h 62074"/>
                  <a:gd name="connsiteX4" fmla="*/ 29311 w 86208"/>
                  <a:gd name="connsiteY4" fmla="*/ 39218 h 62074"/>
                  <a:gd name="connsiteX5" fmla="*/ 52933 w 86208"/>
                  <a:gd name="connsiteY5" fmla="*/ 47600 h 62074"/>
                  <a:gd name="connsiteX6" fmla="*/ 50742 w 86208"/>
                  <a:gd name="connsiteY6" fmla="*/ 27026 h 62074"/>
                  <a:gd name="connsiteX7" fmla="*/ 44551 w 86208"/>
                  <a:gd name="connsiteY7" fmla="*/ 927 h 62074"/>
                  <a:gd name="connsiteX8" fmla="*/ 81984 w 86208"/>
                  <a:gd name="connsiteY8" fmla="*/ 46838 h 6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08" h="62074">
                    <a:moveTo>
                      <a:pt x="81984" y="46647"/>
                    </a:moveTo>
                    <a:cubicBezTo>
                      <a:pt x="36359" y="71317"/>
                      <a:pt x="17119" y="67031"/>
                      <a:pt x="5879" y="29217"/>
                    </a:cubicBezTo>
                    <a:cubicBezTo>
                      <a:pt x="4165" y="23597"/>
                      <a:pt x="-6503" y="15882"/>
                      <a:pt x="5975" y="11024"/>
                    </a:cubicBezTo>
                    <a:cubicBezTo>
                      <a:pt x="15023" y="7500"/>
                      <a:pt x="24834" y="7404"/>
                      <a:pt x="26834" y="20930"/>
                    </a:cubicBezTo>
                    <a:cubicBezTo>
                      <a:pt x="27787" y="27026"/>
                      <a:pt x="27215" y="33598"/>
                      <a:pt x="29311" y="39218"/>
                    </a:cubicBezTo>
                    <a:cubicBezTo>
                      <a:pt x="33597" y="50457"/>
                      <a:pt x="44551" y="51219"/>
                      <a:pt x="52933" y="47600"/>
                    </a:cubicBezTo>
                    <a:cubicBezTo>
                      <a:pt x="68935" y="40647"/>
                      <a:pt x="54362" y="31979"/>
                      <a:pt x="50742" y="27026"/>
                    </a:cubicBezTo>
                    <a:cubicBezTo>
                      <a:pt x="44551" y="18549"/>
                      <a:pt x="43884" y="10262"/>
                      <a:pt x="44551" y="927"/>
                    </a:cubicBezTo>
                    <a:cubicBezTo>
                      <a:pt x="82175" y="-4216"/>
                      <a:pt x="93319" y="12167"/>
                      <a:pt x="81984" y="46838"/>
                    </a:cubicBezTo>
                    <a:close/>
                  </a:path>
                </a:pathLst>
              </a:custGeom>
              <a:solidFill>
                <a:srgbClr val="C3CBD2"/>
              </a:solidFill>
              <a:ln w="9525"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DF38A05B-C5EB-D92D-ACDA-51FBFCF41F14}"/>
                  </a:ext>
                </a:extLst>
              </p:cNvPr>
              <p:cNvSpPr/>
              <p:nvPr/>
            </p:nvSpPr>
            <p:spPr>
              <a:xfrm>
                <a:off x="2750915" y="2590584"/>
                <a:ext cx="76240" cy="61534"/>
              </a:xfrm>
              <a:custGeom>
                <a:avLst/>
                <a:gdLst>
                  <a:gd name="connsiteX0" fmla="*/ 381 w 76240"/>
                  <a:gd name="connsiteY0" fmla="*/ 14121 h 61534"/>
                  <a:gd name="connsiteX1" fmla="*/ 56102 w 76240"/>
                  <a:gd name="connsiteY1" fmla="*/ 8121 h 61534"/>
                  <a:gd name="connsiteX2" fmla="*/ 74486 w 76240"/>
                  <a:gd name="connsiteY2" fmla="*/ 59937 h 61534"/>
                  <a:gd name="connsiteX3" fmla="*/ 62675 w 76240"/>
                  <a:gd name="connsiteY3" fmla="*/ 59556 h 61534"/>
                  <a:gd name="connsiteX4" fmla="*/ 0 w 76240"/>
                  <a:gd name="connsiteY4" fmla="*/ 13550 h 61534"/>
                  <a:gd name="connsiteX5" fmla="*/ 381 w 76240"/>
                  <a:gd name="connsiteY5" fmla="*/ 14121 h 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40" h="61534">
                    <a:moveTo>
                      <a:pt x="381" y="14121"/>
                    </a:moveTo>
                    <a:cubicBezTo>
                      <a:pt x="16669" y="-7691"/>
                      <a:pt x="37909" y="310"/>
                      <a:pt x="56102" y="8121"/>
                    </a:cubicBezTo>
                    <a:cubicBezTo>
                      <a:pt x="78391" y="17741"/>
                      <a:pt x="77915" y="39267"/>
                      <a:pt x="74486" y="59937"/>
                    </a:cubicBezTo>
                    <a:cubicBezTo>
                      <a:pt x="70485" y="62127"/>
                      <a:pt x="66484" y="62127"/>
                      <a:pt x="62675" y="59556"/>
                    </a:cubicBezTo>
                    <a:cubicBezTo>
                      <a:pt x="50768" y="32028"/>
                      <a:pt x="23527" y="25361"/>
                      <a:pt x="0" y="13550"/>
                    </a:cubicBezTo>
                    <a:lnTo>
                      <a:pt x="381" y="14121"/>
                    </a:lnTo>
                    <a:close/>
                  </a:path>
                </a:pathLst>
              </a:custGeom>
              <a:solidFill>
                <a:srgbClr val="10161A"/>
              </a:solidFill>
              <a:ln w="9525"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EE38FBBF-6962-7543-93B6-A51228600D14}"/>
                  </a:ext>
                </a:extLst>
              </p:cNvPr>
              <p:cNvSpPr/>
              <p:nvPr/>
            </p:nvSpPr>
            <p:spPr>
              <a:xfrm>
                <a:off x="2787333" y="2650330"/>
                <a:ext cx="67975" cy="29852"/>
              </a:xfrm>
              <a:custGeom>
                <a:avLst/>
                <a:gdLst>
                  <a:gd name="connsiteX0" fmla="*/ 24161 w 67975"/>
                  <a:gd name="connsiteY0" fmla="*/ 0 h 29852"/>
                  <a:gd name="connsiteX1" fmla="*/ 38067 w 67975"/>
                  <a:gd name="connsiteY1" fmla="*/ 191 h 29852"/>
                  <a:gd name="connsiteX2" fmla="*/ 67976 w 67975"/>
                  <a:gd name="connsiteY2" fmla="*/ 1619 h 29852"/>
                  <a:gd name="connsiteX3" fmla="*/ 67595 w 67975"/>
                  <a:gd name="connsiteY3" fmla="*/ 9049 h 29852"/>
                  <a:gd name="connsiteX4" fmla="*/ 253 w 67975"/>
                  <a:gd name="connsiteY4" fmla="*/ 18860 h 29852"/>
                  <a:gd name="connsiteX5" fmla="*/ 24256 w 67975"/>
                  <a:gd name="connsiteY5" fmla="*/ 0 h 29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75" h="29852">
                    <a:moveTo>
                      <a:pt x="24161" y="0"/>
                    </a:moveTo>
                    <a:cubicBezTo>
                      <a:pt x="28828" y="0"/>
                      <a:pt x="33400" y="95"/>
                      <a:pt x="38067" y="191"/>
                    </a:cubicBezTo>
                    <a:cubicBezTo>
                      <a:pt x="48068" y="667"/>
                      <a:pt x="57975" y="1143"/>
                      <a:pt x="67976" y="1619"/>
                    </a:cubicBezTo>
                    <a:cubicBezTo>
                      <a:pt x="67785" y="4096"/>
                      <a:pt x="67690" y="6572"/>
                      <a:pt x="67595" y="9049"/>
                    </a:cubicBezTo>
                    <a:cubicBezTo>
                      <a:pt x="48068" y="32575"/>
                      <a:pt x="25780" y="36576"/>
                      <a:pt x="253" y="18860"/>
                    </a:cubicBezTo>
                    <a:cubicBezTo>
                      <a:pt x="-2033" y="-381"/>
                      <a:pt x="11588" y="381"/>
                      <a:pt x="24256" y="0"/>
                    </a:cubicBezTo>
                    <a:close/>
                  </a:path>
                </a:pathLst>
              </a:custGeom>
              <a:solidFill>
                <a:srgbClr val="51565C"/>
              </a:solidFill>
              <a:ln w="9525"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3B146EC7-788F-4D8E-F8AD-53C20D1CDCD4}"/>
                  </a:ext>
                </a:extLst>
              </p:cNvPr>
              <p:cNvSpPr/>
              <p:nvPr/>
            </p:nvSpPr>
            <p:spPr>
              <a:xfrm>
                <a:off x="2083784" y="2556319"/>
                <a:ext cx="67977" cy="105298"/>
              </a:xfrm>
              <a:custGeom>
                <a:avLst/>
                <a:gdLst>
                  <a:gd name="connsiteX0" fmla="*/ 9906 w 67977"/>
                  <a:gd name="connsiteY0" fmla="*/ 65722 h 105298"/>
                  <a:gd name="connsiteX1" fmla="*/ 0 w 67977"/>
                  <a:gd name="connsiteY1" fmla="*/ 55054 h 105298"/>
                  <a:gd name="connsiteX2" fmla="*/ 57341 w 67977"/>
                  <a:gd name="connsiteY2" fmla="*/ 0 h 105298"/>
                  <a:gd name="connsiteX3" fmla="*/ 57341 w 67977"/>
                  <a:gd name="connsiteY3" fmla="*/ 18669 h 105298"/>
                  <a:gd name="connsiteX4" fmla="*/ 67532 w 67977"/>
                  <a:gd name="connsiteY4" fmla="*/ 92393 h 105298"/>
                  <a:gd name="connsiteX5" fmla="*/ 55150 w 67977"/>
                  <a:gd name="connsiteY5" fmla="*/ 104680 h 105298"/>
                  <a:gd name="connsiteX6" fmla="*/ 9811 w 67977"/>
                  <a:gd name="connsiteY6" fmla="*/ 65627 h 10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77" h="105298">
                    <a:moveTo>
                      <a:pt x="9906" y="65722"/>
                    </a:moveTo>
                    <a:cubicBezTo>
                      <a:pt x="6572" y="62198"/>
                      <a:pt x="3334" y="58579"/>
                      <a:pt x="0" y="55054"/>
                    </a:cubicBezTo>
                    <a:cubicBezTo>
                      <a:pt x="20193" y="37814"/>
                      <a:pt x="21908" y="1333"/>
                      <a:pt x="57341" y="0"/>
                    </a:cubicBezTo>
                    <a:cubicBezTo>
                      <a:pt x="63056" y="6191"/>
                      <a:pt x="62294" y="12478"/>
                      <a:pt x="57341" y="18669"/>
                    </a:cubicBezTo>
                    <a:cubicBezTo>
                      <a:pt x="33052" y="47053"/>
                      <a:pt x="60103" y="68390"/>
                      <a:pt x="67532" y="92393"/>
                    </a:cubicBezTo>
                    <a:cubicBezTo>
                      <a:pt x="69342" y="102489"/>
                      <a:pt x="65723" y="107061"/>
                      <a:pt x="55150" y="104680"/>
                    </a:cubicBezTo>
                    <a:cubicBezTo>
                      <a:pt x="26575" y="107251"/>
                      <a:pt x="32957" y="69342"/>
                      <a:pt x="9811" y="65627"/>
                    </a:cubicBezTo>
                    <a:close/>
                  </a:path>
                </a:pathLst>
              </a:custGeom>
              <a:solidFill>
                <a:srgbClr val="B2B8BD"/>
              </a:solidFill>
              <a:ln w="9525" cap="flat">
                <a:no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5017A675-2242-8CFB-FE05-FCA7E0AAF1C6}"/>
                  </a:ext>
                </a:extLst>
              </p:cNvPr>
              <p:cNvSpPr/>
              <p:nvPr/>
            </p:nvSpPr>
            <p:spPr>
              <a:xfrm>
                <a:off x="2159222" y="2493616"/>
                <a:ext cx="80024" cy="67274"/>
              </a:xfrm>
              <a:custGeom>
                <a:avLst/>
                <a:gdLst>
                  <a:gd name="connsiteX0" fmla="*/ 65818 w 80024"/>
                  <a:gd name="connsiteY0" fmla="*/ 22983 h 67274"/>
                  <a:gd name="connsiteX1" fmla="*/ 77915 w 80024"/>
                  <a:gd name="connsiteY1" fmla="*/ 52702 h 67274"/>
                  <a:gd name="connsiteX2" fmla="*/ 45434 w 80024"/>
                  <a:gd name="connsiteY2" fmla="*/ 67275 h 67274"/>
                  <a:gd name="connsiteX3" fmla="*/ 0 w 80024"/>
                  <a:gd name="connsiteY3" fmla="*/ 50130 h 67274"/>
                  <a:gd name="connsiteX4" fmla="*/ 47053 w 80024"/>
                  <a:gd name="connsiteY4" fmla="*/ 5172 h 67274"/>
                  <a:gd name="connsiteX5" fmla="*/ 64294 w 80024"/>
                  <a:gd name="connsiteY5" fmla="*/ 1076 h 67274"/>
                  <a:gd name="connsiteX6" fmla="*/ 65913 w 80024"/>
                  <a:gd name="connsiteY6" fmla="*/ 23174 h 6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24" h="67274">
                    <a:moveTo>
                      <a:pt x="65818" y="22983"/>
                    </a:moveTo>
                    <a:cubicBezTo>
                      <a:pt x="62389" y="35842"/>
                      <a:pt x="87249" y="37366"/>
                      <a:pt x="77915" y="52702"/>
                    </a:cubicBezTo>
                    <a:cubicBezTo>
                      <a:pt x="67627" y="58702"/>
                      <a:pt x="57055" y="64131"/>
                      <a:pt x="45434" y="67275"/>
                    </a:cubicBezTo>
                    <a:cubicBezTo>
                      <a:pt x="28670" y="65941"/>
                      <a:pt x="10763" y="67275"/>
                      <a:pt x="0" y="50130"/>
                    </a:cubicBezTo>
                    <a:lnTo>
                      <a:pt x="47053" y="5172"/>
                    </a:lnTo>
                    <a:cubicBezTo>
                      <a:pt x="51816" y="-257"/>
                      <a:pt x="57721" y="-1020"/>
                      <a:pt x="64294" y="1076"/>
                    </a:cubicBezTo>
                    <a:cubicBezTo>
                      <a:pt x="74486" y="7744"/>
                      <a:pt x="69247" y="15459"/>
                      <a:pt x="65913" y="23174"/>
                    </a:cubicBezTo>
                    <a:close/>
                  </a:path>
                </a:pathLst>
              </a:custGeom>
              <a:solidFill>
                <a:srgbClr val="A7AAB0"/>
              </a:solidFill>
              <a:ln w="9525"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EB17EBAF-FAC5-4001-B924-914160153B22}"/>
                  </a:ext>
                </a:extLst>
              </p:cNvPr>
              <p:cNvSpPr/>
              <p:nvPr/>
            </p:nvSpPr>
            <p:spPr>
              <a:xfrm>
                <a:off x="2205319" y="2394965"/>
                <a:ext cx="83802" cy="104203"/>
              </a:xfrm>
              <a:custGeom>
                <a:avLst/>
                <a:gdLst>
                  <a:gd name="connsiteX0" fmla="*/ 20102 w 83802"/>
                  <a:gd name="connsiteY0" fmla="*/ 104108 h 104203"/>
                  <a:gd name="connsiteX1" fmla="*/ 957 w 83802"/>
                  <a:gd name="connsiteY1" fmla="*/ 103632 h 104203"/>
                  <a:gd name="connsiteX2" fmla="*/ 22197 w 83802"/>
                  <a:gd name="connsiteY2" fmla="*/ 47720 h 104203"/>
                  <a:gd name="connsiteX3" fmla="*/ 79728 w 83802"/>
                  <a:gd name="connsiteY3" fmla="*/ 0 h 104203"/>
                  <a:gd name="connsiteX4" fmla="*/ 67536 w 83802"/>
                  <a:gd name="connsiteY4" fmla="*/ 48101 h 104203"/>
                  <a:gd name="connsiteX5" fmla="*/ 32199 w 83802"/>
                  <a:gd name="connsiteY5" fmla="*/ 90678 h 104203"/>
                  <a:gd name="connsiteX6" fmla="*/ 20102 w 83802"/>
                  <a:gd name="connsiteY6" fmla="*/ 104204 h 10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02" h="104203">
                    <a:moveTo>
                      <a:pt x="20102" y="104108"/>
                    </a:moveTo>
                    <a:cubicBezTo>
                      <a:pt x="13720" y="103918"/>
                      <a:pt x="7338" y="103823"/>
                      <a:pt x="957" y="103632"/>
                    </a:cubicBezTo>
                    <a:cubicBezTo>
                      <a:pt x="-4568" y="80201"/>
                      <a:pt x="15339" y="66389"/>
                      <a:pt x="22197" y="47720"/>
                    </a:cubicBezTo>
                    <a:cubicBezTo>
                      <a:pt x="54773" y="47911"/>
                      <a:pt x="47724" y="476"/>
                      <a:pt x="79728" y="0"/>
                    </a:cubicBezTo>
                    <a:cubicBezTo>
                      <a:pt x="90873" y="19907"/>
                      <a:pt x="76585" y="33338"/>
                      <a:pt x="67536" y="48101"/>
                    </a:cubicBezTo>
                    <a:cubicBezTo>
                      <a:pt x="55725" y="62198"/>
                      <a:pt x="40009" y="73152"/>
                      <a:pt x="32199" y="90678"/>
                    </a:cubicBezTo>
                    <a:cubicBezTo>
                      <a:pt x="29341" y="96298"/>
                      <a:pt x="26007" y="101346"/>
                      <a:pt x="20102" y="104204"/>
                    </a:cubicBezTo>
                    <a:close/>
                  </a:path>
                </a:pathLst>
              </a:custGeom>
              <a:solidFill>
                <a:srgbClr val="B7BABD"/>
              </a:solidFill>
              <a:ln w="9525"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077520B7-6973-F035-BCA0-A730C2906B58}"/>
                  </a:ext>
                </a:extLst>
              </p:cNvPr>
              <p:cNvSpPr/>
              <p:nvPr/>
            </p:nvSpPr>
            <p:spPr>
              <a:xfrm>
                <a:off x="2140553" y="2543650"/>
                <a:ext cx="71282" cy="50387"/>
              </a:xfrm>
              <a:custGeom>
                <a:avLst/>
                <a:gdLst>
                  <a:gd name="connsiteX0" fmla="*/ 18669 w 71282"/>
                  <a:gd name="connsiteY0" fmla="*/ 0 h 50387"/>
                  <a:gd name="connsiteX1" fmla="*/ 66961 w 71282"/>
                  <a:gd name="connsiteY1" fmla="*/ 12192 h 50387"/>
                  <a:gd name="connsiteX2" fmla="*/ 67532 w 71282"/>
                  <a:gd name="connsiteY2" fmla="*/ 29528 h 50387"/>
                  <a:gd name="connsiteX3" fmla="*/ 49244 w 71282"/>
                  <a:gd name="connsiteY3" fmla="*/ 50387 h 50387"/>
                  <a:gd name="connsiteX4" fmla="*/ 0 w 71282"/>
                  <a:gd name="connsiteY4" fmla="*/ 30956 h 50387"/>
                  <a:gd name="connsiteX5" fmla="*/ 762 w 71282"/>
                  <a:gd name="connsiteY5" fmla="*/ 31337 h 50387"/>
                  <a:gd name="connsiteX6" fmla="*/ 762 w 71282"/>
                  <a:gd name="connsiteY6" fmla="*/ 12668 h 50387"/>
                  <a:gd name="connsiteX7" fmla="*/ 18764 w 71282"/>
                  <a:gd name="connsiteY7" fmla="*/ 0 h 5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82" h="50387">
                    <a:moveTo>
                      <a:pt x="18669" y="0"/>
                    </a:moveTo>
                    <a:cubicBezTo>
                      <a:pt x="35433" y="1333"/>
                      <a:pt x="53149" y="-952"/>
                      <a:pt x="66961" y="12192"/>
                    </a:cubicBezTo>
                    <a:cubicBezTo>
                      <a:pt x="72961" y="17812"/>
                      <a:pt x="72295" y="23622"/>
                      <a:pt x="67532" y="29528"/>
                    </a:cubicBezTo>
                    <a:cubicBezTo>
                      <a:pt x="64770" y="39338"/>
                      <a:pt x="59531" y="47054"/>
                      <a:pt x="49244" y="50387"/>
                    </a:cubicBezTo>
                    <a:cubicBezTo>
                      <a:pt x="41148" y="22860"/>
                      <a:pt x="18574" y="31909"/>
                      <a:pt x="0" y="30956"/>
                    </a:cubicBezTo>
                    <a:cubicBezTo>
                      <a:pt x="0" y="30956"/>
                      <a:pt x="762" y="31337"/>
                      <a:pt x="762" y="31337"/>
                    </a:cubicBezTo>
                    <a:cubicBezTo>
                      <a:pt x="762" y="25146"/>
                      <a:pt x="762" y="18859"/>
                      <a:pt x="762" y="12668"/>
                    </a:cubicBezTo>
                    <a:cubicBezTo>
                      <a:pt x="6763" y="8477"/>
                      <a:pt x="12763" y="4286"/>
                      <a:pt x="18764" y="0"/>
                    </a:cubicBezTo>
                    <a:close/>
                  </a:path>
                </a:pathLst>
              </a:custGeom>
              <a:solidFill>
                <a:srgbClr val="3D4649"/>
              </a:solidFill>
              <a:ln w="9525" cap="flat">
                <a:noFill/>
                <a:prstDash val="solid"/>
                <a:miter/>
              </a:ln>
            </p:spPr>
            <p:txBody>
              <a:bodyPr rtlCol="0" anchor="ctr"/>
              <a:lstStyle/>
              <a:p>
                <a:endParaRPr lang="en-IN"/>
              </a:p>
            </p:txBody>
          </p:sp>
          <p:sp>
            <p:nvSpPr>
              <p:cNvPr id="776" name="Freeform: Shape 775">
                <a:extLst>
                  <a:ext uri="{FF2B5EF4-FFF2-40B4-BE49-F238E27FC236}">
                    <a16:creationId xmlns:a16="http://schemas.microsoft.com/office/drawing/2014/main" id="{FDF1DFCE-BE7F-0E36-5A01-918BA03E18BF}"/>
                  </a:ext>
                </a:extLst>
              </p:cNvPr>
              <p:cNvSpPr/>
              <p:nvPr/>
            </p:nvSpPr>
            <p:spPr>
              <a:xfrm>
                <a:off x="2994755" y="2642901"/>
                <a:ext cx="90774" cy="64769"/>
              </a:xfrm>
              <a:custGeom>
                <a:avLst/>
                <a:gdLst>
                  <a:gd name="connsiteX0" fmla="*/ 69533 w 90774"/>
                  <a:gd name="connsiteY0" fmla="*/ 64770 h 64769"/>
                  <a:gd name="connsiteX1" fmla="*/ 0 w 90774"/>
                  <a:gd name="connsiteY1" fmla="*/ 18669 h 64769"/>
                  <a:gd name="connsiteX2" fmla="*/ 90773 w 90774"/>
                  <a:gd name="connsiteY2" fmla="*/ 0 h 64769"/>
                  <a:gd name="connsiteX3" fmla="*/ 69533 w 90774"/>
                  <a:gd name="connsiteY3" fmla="*/ 64770 h 64769"/>
                </a:gdLst>
                <a:ahLst/>
                <a:cxnLst>
                  <a:cxn ang="0">
                    <a:pos x="connsiteX0" y="connsiteY0"/>
                  </a:cxn>
                  <a:cxn ang="0">
                    <a:pos x="connsiteX1" y="connsiteY1"/>
                  </a:cxn>
                  <a:cxn ang="0">
                    <a:pos x="connsiteX2" y="connsiteY2"/>
                  </a:cxn>
                  <a:cxn ang="0">
                    <a:pos x="connsiteX3" y="connsiteY3"/>
                  </a:cxn>
                </a:cxnLst>
                <a:rect l="l" t="t" r="r" b="b"/>
                <a:pathLst>
                  <a:path w="90774" h="64769">
                    <a:moveTo>
                      <a:pt x="69533" y="64770"/>
                    </a:moveTo>
                    <a:cubicBezTo>
                      <a:pt x="46387" y="49435"/>
                      <a:pt x="23146" y="34100"/>
                      <a:pt x="0" y="18669"/>
                    </a:cubicBezTo>
                    <a:cubicBezTo>
                      <a:pt x="30575" y="13811"/>
                      <a:pt x="62008" y="13525"/>
                      <a:pt x="90773" y="0"/>
                    </a:cubicBezTo>
                    <a:cubicBezTo>
                      <a:pt x="90868" y="23908"/>
                      <a:pt x="83534" y="45434"/>
                      <a:pt x="69533" y="64770"/>
                    </a:cubicBezTo>
                    <a:close/>
                  </a:path>
                </a:pathLst>
              </a:custGeom>
              <a:solidFill>
                <a:srgbClr val="B4B6BB"/>
              </a:solidFill>
              <a:ln w="9525"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D8A86470-D597-EE1A-753F-97410073371D}"/>
                  </a:ext>
                </a:extLst>
              </p:cNvPr>
              <p:cNvSpPr/>
              <p:nvPr/>
            </p:nvSpPr>
            <p:spPr>
              <a:xfrm>
                <a:off x="3062540" y="2641973"/>
                <a:ext cx="40323" cy="65697"/>
              </a:xfrm>
              <a:custGeom>
                <a:avLst/>
                <a:gdLst>
                  <a:gd name="connsiteX0" fmla="*/ 1748 w 40323"/>
                  <a:gd name="connsiteY0" fmla="*/ 65698 h 65697"/>
                  <a:gd name="connsiteX1" fmla="*/ 22988 w 40323"/>
                  <a:gd name="connsiteY1" fmla="*/ 928 h 65697"/>
                  <a:gd name="connsiteX2" fmla="*/ 30418 w 40323"/>
                  <a:gd name="connsiteY2" fmla="*/ 166 h 65697"/>
                  <a:gd name="connsiteX3" fmla="*/ 40324 w 40323"/>
                  <a:gd name="connsiteY3" fmla="*/ 9024 h 65697"/>
                  <a:gd name="connsiteX4" fmla="*/ 890 w 40323"/>
                  <a:gd name="connsiteY4" fmla="*/ 65412 h 65697"/>
                  <a:gd name="connsiteX5" fmla="*/ 1748 w 40323"/>
                  <a:gd name="connsiteY5" fmla="*/ 65698 h 6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23" h="65697">
                    <a:moveTo>
                      <a:pt x="1748" y="65698"/>
                    </a:moveTo>
                    <a:cubicBezTo>
                      <a:pt x="-5396" y="39409"/>
                      <a:pt x="10891" y="20835"/>
                      <a:pt x="22988" y="928"/>
                    </a:cubicBezTo>
                    <a:cubicBezTo>
                      <a:pt x="25370" y="70"/>
                      <a:pt x="27846" y="-215"/>
                      <a:pt x="30418" y="166"/>
                    </a:cubicBezTo>
                    <a:cubicBezTo>
                      <a:pt x="33752" y="3118"/>
                      <a:pt x="36990" y="6071"/>
                      <a:pt x="40324" y="9024"/>
                    </a:cubicBezTo>
                    <a:cubicBezTo>
                      <a:pt x="36704" y="34456"/>
                      <a:pt x="30037" y="57792"/>
                      <a:pt x="890" y="65412"/>
                    </a:cubicBezTo>
                    <a:lnTo>
                      <a:pt x="1748" y="65698"/>
                    </a:lnTo>
                    <a:close/>
                  </a:path>
                </a:pathLst>
              </a:custGeom>
              <a:solidFill>
                <a:srgbClr val="343C3F"/>
              </a:solidFill>
              <a:ln w="9525" cap="flat">
                <a:no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4CC32127-CB2A-DFDA-D8B5-99BFE7CF916A}"/>
                  </a:ext>
                </a:extLst>
              </p:cNvPr>
              <p:cNvSpPr/>
              <p:nvPr/>
            </p:nvSpPr>
            <p:spPr>
              <a:xfrm>
                <a:off x="3434812" y="3467290"/>
                <a:ext cx="10822" cy="49244"/>
              </a:xfrm>
              <a:custGeom>
                <a:avLst/>
                <a:gdLst>
                  <a:gd name="connsiteX0" fmla="*/ 1617 w 10822"/>
                  <a:gd name="connsiteY0" fmla="*/ 49244 h 49244"/>
                  <a:gd name="connsiteX1" fmla="*/ 8570 w 10822"/>
                  <a:gd name="connsiteY1" fmla="*/ 0 h 49244"/>
                  <a:gd name="connsiteX2" fmla="*/ 1617 w 10822"/>
                  <a:gd name="connsiteY2" fmla="*/ 49244 h 49244"/>
                </a:gdLst>
                <a:ahLst/>
                <a:cxnLst>
                  <a:cxn ang="0">
                    <a:pos x="connsiteX0" y="connsiteY0"/>
                  </a:cxn>
                  <a:cxn ang="0">
                    <a:pos x="connsiteX1" y="connsiteY1"/>
                  </a:cxn>
                  <a:cxn ang="0">
                    <a:pos x="connsiteX2" y="connsiteY2"/>
                  </a:cxn>
                </a:cxnLst>
                <a:rect l="l" t="t" r="r" b="b"/>
                <a:pathLst>
                  <a:path w="10822" h="49244">
                    <a:moveTo>
                      <a:pt x="1617" y="49244"/>
                    </a:moveTo>
                    <a:cubicBezTo>
                      <a:pt x="950" y="32385"/>
                      <a:pt x="-4289" y="14859"/>
                      <a:pt x="8570" y="0"/>
                    </a:cubicBezTo>
                    <a:cubicBezTo>
                      <a:pt x="10951" y="17050"/>
                      <a:pt x="14285" y="34290"/>
                      <a:pt x="1617" y="49244"/>
                    </a:cubicBezTo>
                    <a:close/>
                  </a:path>
                </a:pathLst>
              </a:custGeom>
              <a:solidFill>
                <a:srgbClr val="383839"/>
              </a:solidFill>
              <a:ln w="9525" cap="flat">
                <a:no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A2AC3AE2-2C25-03DC-76E2-2490EFB15315}"/>
                  </a:ext>
                </a:extLst>
              </p:cNvPr>
              <p:cNvSpPr/>
              <p:nvPr/>
            </p:nvSpPr>
            <p:spPr>
              <a:xfrm>
                <a:off x="3348574" y="4094225"/>
                <a:ext cx="62865" cy="112966"/>
              </a:xfrm>
              <a:custGeom>
                <a:avLst/>
                <a:gdLst>
                  <a:gd name="connsiteX0" fmla="*/ 49374 w 62865"/>
                  <a:gd name="connsiteY0" fmla="*/ 112967 h 112966"/>
                  <a:gd name="connsiteX1" fmla="*/ 37086 w 62865"/>
                  <a:gd name="connsiteY1" fmla="*/ 93154 h 112966"/>
                  <a:gd name="connsiteX2" fmla="*/ 11560 w 62865"/>
                  <a:gd name="connsiteY2" fmla="*/ 0 h 112966"/>
                  <a:gd name="connsiteX3" fmla="*/ 59661 w 62865"/>
                  <a:gd name="connsiteY3" fmla="*/ 77153 h 112966"/>
                  <a:gd name="connsiteX4" fmla="*/ 49374 w 62865"/>
                  <a:gd name="connsiteY4" fmla="*/ 112871 h 11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112966">
                    <a:moveTo>
                      <a:pt x="49374" y="112967"/>
                    </a:moveTo>
                    <a:cubicBezTo>
                      <a:pt x="45373" y="106204"/>
                      <a:pt x="42992" y="96298"/>
                      <a:pt x="37086" y="93154"/>
                    </a:cubicBezTo>
                    <a:cubicBezTo>
                      <a:pt x="-5300" y="70866"/>
                      <a:pt x="-7681" y="38576"/>
                      <a:pt x="11560" y="0"/>
                    </a:cubicBezTo>
                    <a:cubicBezTo>
                      <a:pt x="22513" y="28766"/>
                      <a:pt x="34134" y="56293"/>
                      <a:pt x="59661" y="77153"/>
                    </a:cubicBezTo>
                    <a:cubicBezTo>
                      <a:pt x="66519" y="82772"/>
                      <a:pt x="62042" y="103251"/>
                      <a:pt x="49374" y="112871"/>
                    </a:cubicBezTo>
                    <a:close/>
                  </a:path>
                </a:pathLst>
              </a:custGeom>
              <a:solidFill>
                <a:srgbClr val="ABADB4"/>
              </a:solidFill>
              <a:ln w="9525"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8342F076-5878-7493-6209-959667DBB6B5}"/>
                  </a:ext>
                </a:extLst>
              </p:cNvPr>
              <p:cNvSpPr/>
              <p:nvPr/>
            </p:nvSpPr>
            <p:spPr>
              <a:xfrm>
                <a:off x="2394751" y="2162253"/>
                <a:ext cx="156333" cy="82224"/>
              </a:xfrm>
              <a:custGeom>
                <a:avLst/>
                <a:gdLst>
                  <a:gd name="connsiteX0" fmla="*/ 146233 w 156333"/>
                  <a:gd name="connsiteY0" fmla="*/ 26876 h 82224"/>
                  <a:gd name="connsiteX1" fmla="*/ 155281 w 156333"/>
                  <a:gd name="connsiteY1" fmla="*/ 32496 h 82224"/>
                  <a:gd name="connsiteX2" fmla="*/ 138613 w 156333"/>
                  <a:gd name="connsiteY2" fmla="*/ 81836 h 82224"/>
                  <a:gd name="connsiteX3" fmla="*/ 122420 w 156333"/>
                  <a:gd name="connsiteY3" fmla="*/ 75549 h 82224"/>
                  <a:gd name="connsiteX4" fmla="*/ 32980 w 156333"/>
                  <a:gd name="connsiteY4" fmla="*/ 66881 h 82224"/>
                  <a:gd name="connsiteX5" fmla="*/ 786 w 156333"/>
                  <a:gd name="connsiteY5" fmla="*/ 70025 h 82224"/>
                  <a:gd name="connsiteX6" fmla="*/ 14883 w 156333"/>
                  <a:gd name="connsiteY6" fmla="*/ 22400 h 82224"/>
                  <a:gd name="connsiteX7" fmla="*/ 21741 w 156333"/>
                  <a:gd name="connsiteY7" fmla="*/ 14875 h 82224"/>
                  <a:gd name="connsiteX8" fmla="*/ 146233 w 156333"/>
                  <a:gd name="connsiteY8" fmla="*/ 26781 h 8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333" h="82224">
                    <a:moveTo>
                      <a:pt x="146233" y="26876"/>
                    </a:moveTo>
                    <a:cubicBezTo>
                      <a:pt x="149281" y="28781"/>
                      <a:pt x="152233" y="30686"/>
                      <a:pt x="155281" y="32496"/>
                    </a:cubicBezTo>
                    <a:cubicBezTo>
                      <a:pt x="157758" y="51641"/>
                      <a:pt x="157186" y="69834"/>
                      <a:pt x="138613" y="81836"/>
                    </a:cubicBezTo>
                    <a:cubicBezTo>
                      <a:pt x="131945" y="83169"/>
                      <a:pt x="126611" y="81074"/>
                      <a:pt x="122420" y="75549"/>
                    </a:cubicBezTo>
                    <a:cubicBezTo>
                      <a:pt x="87654" y="28877"/>
                      <a:pt x="78700" y="28019"/>
                      <a:pt x="32980" y="66881"/>
                    </a:cubicBezTo>
                    <a:cubicBezTo>
                      <a:pt x="22979" y="75073"/>
                      <a:pt x="12597" y="79740"/>
                      <a:pt x="786" y="70025"/>
                    </a:cubicBezTo>
                    <a:cubicBezTo>
                      <a:pt x="-1595" y="52022"/>
                      <a:pt x="976" y="35544"/>
                      <a:pt x="14883" y="22400"/>
                    </a:cubicBezTo>
                    <a:cubicBezTo>
                      <a:pt x="17169" y="19923"/>
                      <a:pt x="19455" y="17447"/>
                      <a:pt x="21741" y="14875"/>
                    </a:cubicBezTo>
                    <a:cubicBezTo>
                      <a:pt x="66032" y="-10652"/>
                      <a:pt x="107085" y="-1127"/>
                      <a:pt x="146233" y="26781"/>
                    </a:cubicBezTo>
                    <a:close/>
                  </a:path>
                </a:pathLst>
              </a:custGeom>
              <a:solidFill>
                <a:srgbClr val="CBD2D8"/>
              </a:solidFill>
              <a:ln w="9525"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8347636E-F06D-B9A9-6074-54B6F1BD6A5B}"/>
                  </a:ext>
                </a:extLst>
              </p:cNvPr>
              <p:cNvSpPr/>
              <p:nvPr/>
            </p:nvSpPr>
            <p:spPr>
              <a:xfrm>
                <a:off x="2416492" y="2156395"/>
                <a:ext cx="124491" cy="32734"/>
              </a:xfrm>
              <a:custGeom>
                <a:avLst/>
                <a:gdLst>
                  <a:gd name="connsiteX0" fmla="*/ 124492 w 124491"/>
                  <a:gd name="connsiteY0" fmla="*/ 32734 h 32734"/>
                  <a:gd name="connsiteX1" fmla="*/ 0 w 124491"/>
                  <a:gd name="connsiteY1" fmla="*/ 20828 h 32734"/>
                  <a:gd name="connsiteX2" fmla="*/ 76486 w 124491"/>
                  <a:gd name="connsiteY2" fmla="*/ 540 h 32734"/>
                  <a:gd name="connsiteX3" fmla="*/ 124492 w 124491"/>
                  <a:gd name="connsiteY3" fmla="*/ 32734 h 32734"/>
                </a:gdLst>
                <a:ahLst/>
                <a:cxnLst>
                  <a:cxn ang="0">
                    <a:pos x="connsiteX0" y="connsiteY0"/>
                  </a:cxn>
                  <a:cxn ang="0">
                    <a:pos x="connsiteX1" y="connsiteY1"/>
                  </a:cxn>
                  <a:cxn ang="0">
                    <a:pos x="connsiteX2" y="connsiteY2"/>
                  </a:cxn>
                  <a:cxn ang="0">
                    <a:pos x="connsiteX3" y="connsiteY3"/>
                  </a:cxn>
                </a:cxnLst>
                <a:rect l="l" t="t" r="r" b="b"/>
                <a:pathLst>
                  <a:path w="124491" h="32734">
                    <a:moveTo>
                      <a:pt x="124492" y="32734"/>
                    </a:moveTo>
                    <a:cubicBezTo>
                      <a:pt x="84296" y="15208"/>
                      <a:pt x="43625" y="2826"/>
                      <a:pt x="0" y="20828"/>
                    </a:cubicBezTo>
                    <a:cubicBezTo>
                      <a:pt x="20098" y="-6223"/>
                      <a:pt x="49340" y="1016"/>
                      <a:pt x="76486" y="540"/>
                    </a:cubicBezTo>
                    <a:cubicBezTo>
                      <a:pt x="89916" y="15113"/>
                      <a:pt x="120777" y="3778"/>
                      <a:pt x="124492" y="32734"/>
                    </a:cubicBezTo>
                    <a:close/>
                  </a:path>
                </a:pathLst>
              </a:custGeom>
              <a:solidFill>
                <a:srgbClr val="3D4045"/>
              </a:solidFill>
              <a:ln w="9525" cap="flat">
                <a:noFill/>
                <a:prstDash val="solid"/>
                <a:miter/>
              </a:ln>
            </p:spPr>
            <p:txBody>
              <a:bodyPr rtlCol="0" anchor="ctr"/>
              <a:lstStyle/>
              <a:p>
                <a:endParaRPr lang="en-IN"/>
              </a:p>
            </p:txBody>
          </p:sp>
          <p:sp>
            <p:nvSpPr>
              <p:cNvPr id="782" name="Freeform: Shape 781">
                <a:extLst>
                  <a:ext uri="{FF2B5EF4-FFF2-40B4-BE49-F238E27FC236}">
                    <a16:creationId xmlns:a16="http://schemas.microsoft.com/office/drawing/2014/main" id="{7FDFD815-C969-3FEA-EE7B-2FDDD0226A33}"/>
                  </a:ext>
                </a:extLst>
              </p:cNvPr>
              <p:cNvSpPr/>
              <p:nvPr/>
            </p:nvSpPr>
            <p:spPr>
              <a:xfrm>
                <a:off x="2388203" y="2184516"/>
                <a:ext cx="21435" cy="50179"/>
              </a:xfrm>
              <a:custGeom>
                <a:avLst/>
                <a:gdLst>
                  <a:gd name="connsiteX0" fmla="*/ 21431 w 21435"/>
                  <a:gd name="connsiteY0" fmla="*/ 137 h 50179"/>
                  <a:gd name="connsiteX1" fmla="*/ 11906 w 21435"/>
                  <a:gd name="connsiteY1" fmla="*/ 48429 h 50179"/>
                  <a:gd name="connsiteX2" fmla="*/ 0 w 21435"/>
                  <a:gd name="connsiteY2" fmla="*/ 48429 h 50179"/>
                  <a:gd name="connsiteX3" fmla="*/ 190 w 21435"/>
                  <a:gd name="connsiteY3" fmla="*/ 19759 h 50179"/>
                  <a:gd name="connsiteX4" fmla="*/ 21431 w 21435"/>
                  <a:gd name="connsiteY4" fmla="*/ 233 h 50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5" h="50179">
                    <a:moveTo>
                      <a:pt x="21431" y="137"/>
                    </a:moveTo>
                    <a:cubicBezTo>
                      <a:pt x="21717" y="16901"/>
                      <a:pt x="6763" y="30713"/>
                      <a:pt x="11906" y="48429"/>
                    </a:cubicBezTo>
                    <a:cubicBezTo>
                      <a:pt x="7906" y="50715"/>
                      <a:pt x="4000" y="50810"/>
                      <a:pt x="0" y="48429"/>
                    </a:cubicBezTo>
                    <a:cubicBezTo>
                      <a:pt x="0" y="38904"/>
                      <a:pt x="95" y="29284"/>
                      <a:pt x="190" y="19759"/>
                    </a:cubicBezTo>
                    <a:cubicBezTo>
                      <a:pt x="-667" y="4614"/>
                      <a:pt x="6953" y="-1291"/>
                      <a:pt x="21431" y="233"/>
                    </a:cubicBezTo>
                    <a:close/>
                  </a:path>
                </a:pathLst>
              </a:custGeom>
              <a:solidFill>
                <a:srgbClr val="4C5258"/>
              </a:solidFill>
              <a:ln w="9525"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548B5A19-39DA-307A-1A25-A6ADFBC57819}"/>
                  </a:ext>
                </a:extLst>
              </p:cNvPr>
              <p:cNvSpPr/>
              <p:nvPr/>
            </p:nvSpPr>
            <p:spPr>
              <a:xfrm>
                <a:off x="3130889" y="2846610"/>
                <a:ext cx="248001" cy="325882"/>
              </a:xfrm>
              <a:custGeom>
                <a:avLst/>
                <a:gdLst>
                  <a:gd name="connsiteX0" fmla="*/ 74845 w 248001"/>
                  <a:gd name="connsiteY0" fmla="*/ 88899 h 325882"/>
                  <a:gd name="connsiteX1" fmla="*/ 115612 w 248001"/>
                  <a:gd name="connsiteY1" fmla="*/ 118807 h 325882"/>
                  <a:gd name="connsiteX2" fmla="*/ 38459 w 248001"/>
                  <a:gd name="connsiteY2" fmla="*/ 163956 h 325882"/>
                  <a:gd name="connsiteX3" fmla="*/ 9027 w 248001"/>
                  <a:gd name="connsiteY3" fmla="*/ 73183 h 325882"/>
                  <a:gd name="connsiteX4" fmla="*/ 152092 w 248001"/>
                  <a:gd name="connsiteY4" fmla="*/ 1364 h 325882"/>
                  <a:gd name="connsiteX5" fmla="*/ 170952 w 248001"/>
                  <a:gd name="connsiteY5" fmla="*/ 2698 h 325882"/>
                  <a:gd name="connsiteX6" fmla="*/ 199717 w 248001"/>
                  <a:gd name="connsiteY6" fmla="*/ 19747 h 325882"/>
                  <a:gd name="connsiteX7" fmla="*/ 217910 w 248001"/>
                  <a:gd name="connsiteY7" fmla="*/ 242061 h 325882"/>
                  <a:gd name="connsiteX8" fmla="*/ 152664 w 248001"/>
                  <a:gd name="connsiteY8" fmla="*/ 276256 h 325882"/>
                  <a:gd name="connsiteX9" fmla="*/ 169142 w 248001"/>
                  <a:gd name="connsiteY9" fmla="*/ 304545 h 325882"/>
                  <a:gd name="connsiteX10" fmla="*/ 150378 w 248001"/>
                  <a:gd name="connsiteY10" fmla="*/ 325119 h 325882"/>
                  <a:gd name="connsiteX11" fmla="*/ 70177 w 248001"/>
                  <a:gd name="connsiteY11" fmla="*/ 252253 h 325882"/>
                  <a:gd name="connsiteX12" fmla="*/ 35983 w 248001"/>
                  <a:gd name="connsiteY12" fmla="*/ 236632 h 325882"/>
                  <a:gd name="connsiteX13" fmla="*/ 27410 w 248001"/>
                  <a:gd name="connsiteY13" fmla="*/ 203485 h 325882"/>
                  <a:gd name="connsiteX14" fmla="*/ 94657 w 248001"/>
                  <a:gd name="connsiteY14" fmla="*/ 220630 h 325882"/>
                  <a:gd name="connsiteX15" fmla="*/ 170761 w 248001"/>
                  <a:gd name="connsiteY15" fmla="*/ 124999 h 325882"/>
                  <a:gd name="connsiteX16" fmla="*/ 85322 w 248001"/>
                  <a:gd name="connsiteY16" fmla="*/ 69944 h 325882"/>
                  <a:gd name="connsiteX17" fmla="*/ 160093 w 248001"/>
                  <a:gd name="connsiteY17" fmla="*/ 27463 h 325882"/>
                  <a:gd name="connsiteX18" fmla="*/ 53509 w 248001"/>
                  <a:gd name="connsiteY18" fmla="*/ 70230 h 325882"/>
                  <a:gd name="connsiteX19" fmla="*/ 50080 w 248001"/>
                  <a:gd name="connsiteY19" fmla="*/ 91756 h 325882"/>
                  <a:gd name="connsiteX20" fmla="*/ 74749 w 248001"/>
                  <a:gd name="connsiteY20" fmla="*/ 88994 h 3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001" h="325882">
                    <a:moveTo>
                      <a:pt x="74845" y="88899"/>
                    </a:moveTo>
                    <a:cubicBezTo>
                      <a:pt x="101134" y="81565"/>
                      <a:pt x="102277" y="108520"/>
                      <a:pt x="115612" y="118807"/>
                    </a:cubicBezTo>
                    <a:cubicBezTo>
                      <a:pt x="98467" y="163670"/>
                      <a:pt x="74178" y="177862"/>
                      <a:pt x="38459" y="163956"/>
                    </a:cubicBezTo>
                    <a:cubicBezTo>
                      <a:pt x="1883" y="149668"/>
                      <a:pt x="-10118" y="112711"/>
                      <a:pt x="9027" y="73183"/>
                    </a:cubicBezTo>
                    <a:cubicBezTo>
                      <a:pt x="38650" y="12127"/>
                      <a:pt x="73416" y="-5399"/>
                      <a:pt x="152092" y="1364"/>
                    </a:cubicBezTo>
                    <a:cubicBezTo>
                      <a:pt x="158379" y="1840"/>
                      <a:pt x="164665" y="2221"/>
                      <a:pt x="170952" y="2698"/>
                    </a:cubicBezTo>
                    <a:cubicBezTo>
                      <a:pt x="180572" y="8413"/>
                      <a:pt x="190192" y="14128"/>
                      <a:pt x="199717" y="19747"/>
                    </a:cubicBezTo>
                    <a:cubicBezTo>
                      <a:pt x="266773" y="88899"/>
                      <a:pt x="255248" y="164432"/>
                      <a:pt x="217910" y="242061"/>
                    </a:cubicBezTo>
                    <a:cubicBezTo>
                      <a:pt x="205051" y="270350"/>
                      <a:pt x="174190" y="264445"/>
                      <a:pt x="152664" y="276256"/>
                    </a:cubicBezTo>
                    <a:cubicBezTo>
                      <a:pt x="158188" y="285685"/>
                      <a:pt x="163999" y="294925"/>
                      <a:pt x="169142" y="304545"/>
                    </a:cubicBezTo>
                    <a:cubicBezTo>
                      <a:pt x="182001" y="328548"/>
                      <a:pt x="165808" y="326548"/>
                      <a:pt x="150378" y="325119"/>
                    </a:cubicBezTo>
                    <a:cubicBezTo>
                      <a:pt x="110849" y="314737"/>
                      <a:pt x="103420" y="269398"/>
                      <a:pt x="70177" y="252253"/>
                    </a:cubicBezTo>
                    <a:cubicBezTo>
                      <a:pt x="59890" y="244537"/>
                      <a:pt x="47508" y="241585"/>
                      <a:pt x="35983" y="236632"/>
                    </a:cubicBezTo>
                    <a:cubicBezTo>
                      <a:pt x="24553" y="227773"/>
                      <a:pt x="4455" y="221106"/>
                      <a:pt x="27410" y="203485"/>
                    </a:cubicBezTo>
                    <a:cubicBezTo>
                      <a:pt x="51413" y="202723"/>
                      <a:pt x="68749" y="225297"/>
                      <a:pt x="94657" y="220630"/>
                    </a:cubicBezTo>
                    <a:cubicBezTo>
                      <a:pt x="143234" y="211771"/>
                      <a:pt x="174571" y="173862"/>
                      <a:pt x="170761" y="124999"/>
                    </a:cubicBezTo>
                    <a:cubicBezTo>
                      <a:pt x="167618" y="83374"/>
                      <a:pt x="146949" y="70039"/>
                      <a:pt x="85322" y="69944"/>
                    </a:cubicBezTo>
                    <a:cubicBezTo>
                      <a:pt x="88465" y="11270"/>
                      <a:pt x="133900" y="34797"/>
                      <a:pt x="160093" y="27463"/>
                    </a:cubicBezTo>
                    <a:cubicBezTo>
                      <a:pt x="120755" y="24700"/>
                      <a:pt x="80845" y="30701"/>
                      <a:pt x="53509" y="70230"/>
                    </a:cubicBezTo>
                    <a:cubicBezTo>
                      <a:pt x="49032" y="76707"/>
                      <a:pt x="44841" y="84994"/>
                      <a:pt x="50080" y="91756"/>
                    </a:cubicBezTo>
                    <a:cubicBezTo>
                      <a:pt x="58557" y="102805"/>
                      <a:pt x="65796" y="84994"/>
                      <a:pt x="74749" y="88994"/>
                    </a:cubicBezTo>
                    <a:close/>
                  </a:path>
                </a:pathLst>
              </a:custGeom>
              <a:solidFill>
                <a:srgbClr val="1D4427"/>
              </a:solidFill>
              <a:ln w="9525"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D9EA2D70-A3EC-C01F-5CC0-0523276CAD0D}"/>
                  </a:ext>
                </a:extLst>
              </p:cNvPr>
              <p:cNvSpPr/>
              <p:nvPr/>
            </p:nvSpPr>
            <p:spPr>
              <a:xfrm>
                <a:off x="1503140" y="4351686"/>
                <a:ext cx="135254" cy="18567"/>
              </a:xfrm>
              <a:custGeom>
                <a:avLst/>
                <a:gdLst>
                  <a:gd name="connsiteX0" fmla="*/ 55531 w 135254"/>
                  <a:gd name="connsiteY0" fmla="*/ 381 h 18567"/>
                  <a:gd name="connsiteX1" fmla="*/ 87725 w 135254"/>
                  <a:gd name="connsiteY1" fmla="*/ 0 h 18567"/>
                  <a:gd name="connsiteX2" fmla="*/ 135255 w 135254"/>
                  <a:gd name="connsiteY2" fmla="*/ 15335 h 18567"/>
                  <a:gd name="connsiteX3" fmla="*/ 0 w 135254"/>
                  <a:gd name="connsiteY3" fmla="*/ 9716 h 18567"/>
                  <a:gd name="connsiteX4" fmla="*/ 55626 w 135254"/>
                  <a:gd name="connsiteY4" fmla="*/ 381 h 1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4" h="18567">
                    <a:moveTo>
                      <a:pt x="55531" y="381"/>
                    </a:moveTo>
                    <a:cubicBezTo>
                      <a:pt x="66294" y="286"/>
                      <a:pt x="76962" y="191"/>
                      <a:pt x="87725" y="0"/>
                    </a:cubicBezTo>
                    <a:cubicBezTo>
                      <a:pt x="99917" y="16383"/>
                      <a:pt x="122587" y="381"/>
                      <a:pt x="135255" y="15335"/>
                    </a:cubicBezTo>
                    <a:cubicBezTo>
                      <a:pt x="90107" y="15335"/>
                      <a:pt x="44482" y="25527"/>
                      <a:pt x="0" y="9716"/>
                    </a:cubicBezTo>
                    <a:cubicBezTo>
                      <a:pt x="18288" y="4858"/>
                      <a:pt x="38862" y="14192"/>
                      <a:pt x="55626" y="381"/>
                    </a:cubicBezTo>
                    <a:close/>
                  </a:path>
                </a:pathLst>
              </a:custGeom>
              <a:solidFill>
                <a:srgbClr val="5A5B5D"/>
              </a:solidFill>
              <a:ln w="9525" cap="flat">
                <a:no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C1839C29-9532-CBC0-BEEF-D60218539FF4}"/>
                  </a:ext>
                </a:extLst>
              </p:cNvPr>
              <p:cNvSpPr/>
              <p:nvPr/>
            </p:nvSpPr>
            <p:spPr>
              <a:xfrm>
                <a:off x="2407884" y="2194750"/>
                <a:ext cx="239811" cy="239942"/>
              </a:xfrm>
              <a:custGeom>
                <a:avLst/>
                <a:gdLst>
                  <a:gd name="connsiteX0" fmla="*/ 122528 w 239811"/>
                  <a:gd name="connsiteY0" fmla="*/ 45625 h 239942"/>
                  <a:gd name="connsiteX1" fmla="*/ 142149 w 239811"/>
                  <a:gd name="connsiteY1" fmla="*/ 0 h 239942"/>
                  <a:gd name="connsiteX2" fmla="*/ 136244 w 239811"/>
                  <a:gd name="connsiteY2" fmla="*/ 68199 h 239942"/>
                  <a:gd name="connsiteX3" fmla="*/ 85761 w 239811"/>
                  <a:gd name="connsiteY3" fmla="*/ 114681 h 239942"/>
                  <a:gd name="connsiteX4" fmla="*/ 149388 w 239811"/>
                  <a:gd name="connsiteY4" fmla="*/ 78677 h 239942"/>
                  <a:gd name="connsiteX5" fmla="*/ 188536 w 239811"/>
                  <a:gd name="connsiteY5" fmla="*/ 122587 h 239942"/>
                  <a:gd name="connsiteX6" fmla="*/ 221969 w 239811"/>
                  <a:gd name="connsiteY6" fmla="*/ 195453 h 239942"/>
                  <a:gd name="connsiteX7" fmla="*/ 233589 w 239811"/>
                  <a:gd name="connsiteY7" fmla="*/ 233553 h 239942"/>
                  <a:gd name="connsiteX8" fmla="*/ 199108 w 239811"/>
                  <a:gd name="connsiteY8" fmla="*/ 239935 h 239942"/>
                  <a:gd name="connsiteX9" fmla="*/ 114050 w 239811"/>
                  <a:gd name="connsiteY9" fmla="*/ 235458 h 239942"/>
                  <a:gd name="connsiteX10" fmla="*/ 51566 w 239811"/>
                  <a:gd name="connsiteY10" fmla="*/ 224981 h 239942"/>
                  <a:gd name="connsiteX11" fmla="*/ 51471 w 239811"/>
                  <a:gd name="connsiteY11" fmla="*/ 190786 h 239942"/>
                  <a:gd name="connsiteX12" fmla="*/ 49280 w 239811"/>
                  <a:gd name="connsiteY12" fmla="*/ 179451 h 239942"/>
                  <a:gd name="connsiteX13" fmla="*/ 33469 w 239811"/>
                  <a:gd name="connsiteY13" fmla="*/ 162497 h 239942"/>
                  <a:gd name="connsiteX14" fmla="*/ 29945 w 239811"/>
                  <a:gd name="connsiteY14" fmla="*/ 143732 h 239942"/>
                  <a:gd name="connsiteX15" fmla="*/ 131 w 239811"/>
                  <a:gd name="connsiteY15" fmla="*/ 127921 h 239942"/>
                  <a:gd name="connsiteX16" fmla="*/ 23087 w 239811"/>
                  <a:gd name="connsiteY16" fmla="*/ 101822 h 239942"/>
                  <a:gd name="connsiteX17" fmla="*/ 99668 w 239811"/>
                  <a:gd name="connsiteY17" fmla="*/ 53912 h 239942"/>
                  <a:gd name="connsiteX18" fmla="*/ 122528 w 239811"/>
                  <a:gd name="connsiteY18" fmla="*/ 45625 h 23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9811" h="239942">
                    <a:moveTo>
                      <a:pt x="122528" y="45625"/>
                    </a:moveTo>
                    <a:cubicBezTo>
                      <a:pt x="129100" y="30385"/>
                      <a:pt x="135577" y="15240"/>
                      <a:pt x="142149" y="0"/>
                    </a:cubicBezTo>
                    <a:cubicBezTo>
                      <a:pt x="166247" y="24956"/>
                      <a:pt x="156722" y="47530"/>
                      <a:pt x="136244" y="68199"/>
                    </a:cubicBezTo>
                    <a:cubicBezTo>
                      <a:pt x="120813" y="83820"/>
                      <a:pt x="104049" y="97917"/>
                      <a:pt x="85761" y="114681"/>
                    </a:cubicBezTo>
                    <a:cubicBezTo>
                      <a:pt x="143768" y="126778"/>
                      <a:pt x="157579" y="117919"/>
                      <a:pt x="149388" y="78677"/>
                    </a:cubicBezTo>
                    <a:cubicBezTo>
                      <a:pt x="163961" y="91916"/>
                      <a:pt x="202157" y="84296"/>
                      <a:pt x="188536" y="122587"/>
                    </a:cubicBezTo>
                    <a:cubicBezTo>
                      <a:pt x="186821" y="152781"/>
                      <a:pt x="205490" y="173546"/>
                      <a:pt x="221969" y="195453"/>
                    </a:cubicBezTo>
                    <a:cubicBezTo>
                      <a:pt x="230446" y="206692"/>
                      <a:pt x="249686" y="214789"/>
                      <a:pt x="233589" y="233553"/>
                    </a:cubicBezTo>
                    <a:cubicBezTo>
                      <a:pt x="222730" y="239363"/>
                      <a:pt x="211015" y="240030"/>
                      <a:pt x="199108" y="239935"/>
                    </a:cubicBezTo>
                    <a:cubicBezTo>
                      <a:pt x="170915" y="234982"/>
                      <a:pt x="142720" y="231553"/>
                      <a:pt x="114050" y="235458"/>
                    </a:cubicBezTo>
                    <a:cubicBezTo>
                      <a:pt x="93667" y="229457"/>
                      <a:pt x="71474" y="233743"/>
                      <a:pt x="51566" y="224981"/>
                    </a:cubicBezTo>
                    <a:cubicBezTo>
                      <a:pt x="36517" y="213741"/>
                      <a:pt x="41089" y="201835"/>
                      <a:pt x="51471" y="190786"/>
                    </a:cubicBezTo>
                    <a:cubicBezTo>
                      <a:pt x="56805" y="185071"/>
                      <a:pt x="58710" y="181737"/>
                      <a:pt x="49280" y="179451"/>
                    </a:cubicBezTo>
                    <a:cubicBezTo>
                      <a:pt x="41089" y="176403"/>
                      <a:pt x="34802" y="171736"/>
                      <a:pt x="33469" y="162497"/>
                    </a:cubicBezTo>
                    <a:cubicBezTo>
                      <a:pt x="16514" y="159258"/>
                      <a:pt x="64520" y="144399"/>
                      <a:pt x="29945" y="143732"/>
                    </a:cubicBezTo>
                    <a:cubicBezTo>
                      <a:pt x="17943" y="143542"/>
                      <a:pt x="1846" y="143732"/>
                      <a:pt x="131" y="127921"/>
                    </a:cubicBezTo>
                    <a:cubicBezTo>
                      <a:pt x="-1393" y="114300"/>
                      <a:pt x="10609" y="106394"/>
                      <a:pt x="23087" y="101822"/>
                    </a:cubicBezTo>
                    <a:cubicBezTo>
                      <a:pt x="65282" y="112490"/>
                      <a:pt x="71283" y="65342"/>
                      <a:pt x="99668" y="53912"/>
                    </a:cubicBezTo>
                    <a:cubicBezTo>
                      <a:pt x="106335" y="48482"/>
                      <a:pt x="116812" y="53816"/>
                      <a:pt x="122528" y="45625"/>
                    </a:cubicBezTo>
                    <a:close/>
                  </a:path>
                </a:pathLst>
              </a:custGeom>
              <a:solidFill>
                <a:srgbClr val="091C23"/>
              </a:solidFill>
              <a:ln w="9525" cap="flat">
                <a:no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67E597E2-A714-64FA-85EB-AAD53D4CEE07}"/>
                  </a:ext>
                </a:extLst>
              </p:cNvPr>
              <p:cNvSpPr/>
              <p:nvPr/>
            </p:nvSpPr>
            <p:spPr>
              <a:xfrm>
                <a:off x="2478485" y="2421852"/>
                <a:ext cx="177964" cy="57885"/>
              </a:xfrm>
              <a:custGeom>
                <a:avLst/>
                <a:gdLst>
                  <a:gd name="connsiteX0" fmla="*/ 128031 w 177964"/>
                  <a:gd name="connsiteY0" fmla="*/ 1117 h 57885"/>
                  <a:gd name="connsiteX1" fmla="*/ 167560 w 177964"/>
                  <a:gd name="connsiteY1" fmla="*/ 736 h 57885"/>
                  <a:gd name="connsiteX2" fmla="*/ 177370 w 177964"/>
                  <a:gd name="connsiteY2" fmla="*/ 9784 h 57885"/>
                  <a:gd name="connsiteX3" fmla="*/ 177942 w 177964"/>
                  <a:gd name="connsiteY3" fmla="*/ 38550 h 57885"/>
                  <a:gd name="connsiteX4" fmla="*/ 59546 w 177964"/>
                  <a:gd name="connsiteY4" fmla="*/ 45789 h 57885"/>
                  <a:gd name="connsiteX5" fmla="*/ 33448 w 177964"/>
                  <a:gd name="connsiteY5" fmla="*/ 57886 h 57885"/>
                  <a:gd name="connsiteX6" fmla="*/ 22589 w 177964"/>
                  <a:gd name="connsiteY6" fmla="*/ 57314 h 57885"/>
                  <a:gd name="connsiteX7" fmla="*/ 872 w 177964"/>
                  <a:gd name="connsiteY7" fmla="*/ 29787 h 57885"/>
                  <a:gd name="connsiteX8" fmla="*/ 8683 w 177964"/>
                  <a:gd name="connsiteY8" fmla="*/ 19024 h 57885"/>
                  <a:gd name="connsiteX9" fmla="*/ 113839 w 177964"/>
                  <a:gd name="connsiteY9" fmla="*/ 12642 h 57885"/>
                  <a:gd name="connsiteX10" fmla="*/ 128126 w 177964"/>
                  <a:gd name="connsiteY10" fmla="*/ 1021 h 5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964" h="57885">
                    <a:moveTo>
                      <a:pt x="128031" y="1117"/>
                    </a:moveTo>
                    <a:cubicBezTo>
                      <a:pt x="141175" y="1021"/>
                      <a:pt x="154320" y="926"/>
                      <a:pt x="167560" y="736"/>
                    </a:cubicBezTo>
                    <a:cubicBezTo>
                      <a:pt x="175561" y="-1360"/>
                      <a:pt x="179561" y="831"/>
                      <a:pt x="177370" y="9784"/>
                    </a:cubicBezTo>
                    <a:cubicBezTo>
                      <a:pt x="177561" y="19405"/>
                      <a:pt x="177751" y="29025"/>
                      <a:pt x="177942" y="38550"/>
                    </a:cubicBezTo>
                    <a:cubicBezTo>
                      <a:pt x="140794" y="74459"/>
                      <a:pt x="98980" y="43503"/>
                      <a:pt x="59546" y="45789"/>
                    </a:cubicBezTo>
                    <a:cubicBezTo>
                      <a:pt x="47259" y="46456"/>
                      <a:pt x="35257" y="37978"/>
                      <a:pt x="33448" y="57886"/>
                    </a:cubicBezTo>
                    <a:cubicBezTo>
                      <a:pt x="29828" y="57695"/>
                      <a:pt x="26209" y="57505"/>
                      <a:pt x="22589" y="57314"/>
                    </a:cubicBezTo>
                    <a:cubicBezTo>
                      <a:pt x="8778" y="53314"/>
                      <a:pt x="-3414" y="48075"/>
                      <a:pt x="872" y="29787"/>
                    </a:cubicBezTo>
                    <a:cubicBezTo>
                      <a:pt x="2682" y="25691"/>
                      <a:pt x="5349" y="22167"/>
                      <a:pt x="8683" y="19024"/>
                    </a:cubicBezTo>
                    <a:cubicBezTo>
                      <a:pt x="42877" y="3784"/>
                      <a:pt x="78691" y="5974"/>
                      <a:pt x="113839" y="12642"/>
                    </a:cubicBezTo>
                    <a:cubicBezTo>
                      <a:pt x="128031" y="15309"/>
                      <a:pt x="128698" y="11499"/>
                      <a:pt x="128126" y="1021"/>
                    </a:cubicBezTo>
                    <a:close/>
                  </a:path>
                </a:pathLst>
              </a:custGeom>
              <a:solidFill>
                <a:srgbClr val="271419"/>
              </a:solidFill>
              <a:ln w="9525"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56F89960-3D41-4AA1-0737-9F7DF66EA57D}"/>
                  </a:ext>
                </a:extLst>
              </p:cNvPr>
              <p:cNvSpPr/>
              <p:nvPr/>
            </p:nvSpPr>
            <p:spPr>
              <a:xfrm>
                <a:off x="2577871" y="2317241"/>
                <a:ext cx="93934" cy="114395"/>
              </a:xfrm>
              <a:custGeom>
                <a:avLst/>
                <a:gdLst>
                  <a:gd name="connsiteX0" fmla="*/ 77889 w 93934"/>
                  <a:gd name="connsiteY0" fmla="*/ 114395 h 114395"/>
                  <a:gd name="connsiteX1" fmla="*/ 68078 w 93934"/>
                  <a:gd name="connsiteY1" fmla="*/ 105346 h 114395"/>
                  <a:gd name="connsiteX2" fmla="*/ 3784 w 93934"/>
                  <a:gd name="connsiteY2" fmla="*/ 20860 h 114395"/>
                  <a:gd name="connsiteX3" fmla="*/ 18548 w 93934"/>
                  <a:gd name="connsiteY3" fmla="*/ 0 h 114395"/>
                  <a:gd name="connsiteX4" fmla="*/ 79604 w 93934"/>
                  <a:gd name="connsiteY4" fmla="*/ 64580 h 114395"/>
                  <a:gd name="connsiteX5" fmla="*/ 77889 w 93934"/>
                  <a:gd name="connsiteY5" fmla="*/ 114395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34" h="114395">
                    <a:moveTo>
                      <a:pt x="77889" y="114395"/>
                    </a:moveTo>
                    <a:cubicBezTo>
                      <a:pt x="74650" y="111347"/>
                      <a:pt x="71412" y="108394"/>
                      <a:pt x="68078" y="105346"/>
                    </a:cubicBezTo>
                    <a:cubicBezTo>
                      <a:pt x="36932" y="84677"/>
                      <a:pt x="26073" y="48387"/>
                      <a:pt x="3784" y="20860"/>
                    </a:cubicBezTo>
                    <a:cubicBezTo>
                      <a:pt x="-8122" y="6191"/>
                      <a:pt x="11214" y="5524"/>
                      <a:pt x="18548" y="0"/>
                    </a:cubicBezTo>
                    <a:cubicBezTo>
                      <a:pt x="36074" y="23717"/>
                      <a:pt x="40456" y="55626"/>
                      <a:pt x="79604" y="64580"/>
                    </a:cubicBezTo>
                    <a:cubicBezTo>
                      <a:pt x="101511" y="69628"/>
                      <a:pt x="96177" y="97727"/>
                      <a:pt x="77889" y="114395"/>
                    </a:cubicBezTo>
                    <a:close/>
                  </a:path>
                </a:pathLst>
              </a:custGeom>
              <a:solidFill>
                <a:srgbClr val="ADB2BA"/>
              </a:solidFill>
              <a:ln w="9525"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DD3A2D0F-CFEF-ED0B-7D50-28F4EDCEAB09}"/>
                  </a:ext>
                </a:extLst>
              </p:cNvPr>
              <p:cNvSpPr/>
              <p:nvPr/>
            </p:nvSpPr>
            <p:spPr>
              <a:xfrm>
                <a:off x="1379315" y="2993292"/>
                <a:ext cx="107444" cy="177484"/>
              </a:xfrm>
              <a:custGeom>
                <a:avLst/>
                <a:gdLst>
                  <a:gd name="connsiteX0" fmla="*/ 0 w 107444"/>
                  <a:gd name="connsiteY0" fmla="*/ 108047 h 177484"/>
                  <a:gd name="connsiteX1" fmla="*/ 3524 w 107444"/>
                  <a:gd name="connsiteY1" fmla="*/ 43277 h 177484"/>
                  <a:gd name="connsiteX2" fmla="*/ 76581 w 107444"/>
                  <a:gd name="connsiteY2" fmla="*/ 3367 h 177484"/>
                  <a:gd name="connsiteX3" fmla="*/ 95822 w 107444"/>
                  <a:gd name="connsiteY3" fmla="*/ 75090 h 177484"/>
                  <a:gd name="connsiteX4" fmla="*/ 49054 w 107444"/>
                  <a:gd name="connsiteY4" fmla="*/ 84139 h 177484"/>
                  <a:gd name="connsiteX5" fmla="*/ 64961 w 107444"/>
                  <a:gd name="connsiteY5" fmla="*/ 56898 h 177484"/>
                  <a:gd name="connsiteX6" fmla="*/ 68580 w 107444"/>
                  <a:gd name="connsiteY6" fmla="*/ 25656 h 177484"/>
                  <a:gd name="connsiteX7" fmla="*/ 34957 w 107444"/>
                  <a:gd name="connsiteY7" fmla="*/ 31085 h 177484"/>
                  <a:gd name="connsiteX8" fmla="*/ 36195 w 107444"/>
                  <a:gd name="connsiteY8" fmla="*/ 131764 h 177484"/>
                  <a:gd name="connsiteX9" fmla="*/ 68199 w 107444"/>
                  <a:gd name="connsiteY9" fmla="*/ 177484 h 177484"/>
                  <a:gd name="connsiteX10" fmla="*/ 95 w 107444"/>
                  <a:gd name="connsiteY10" fmla="*/ 108047 h 17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444" h="177484">
                    <a:moveTo>
                      <a:pt x="0" y="108047"/>
                    </a:moveTo>
                    <a:cubicBezTo>
                      <a:pt x="952" y="86425"/>
                      <a:pt x="-1429" y="63946"/>
                      <a:pt x="3524" y="43277"/>
                    </a:cubicBezTo>
                    <a:cubicBezTo>
                      <a:pt x="11049" y="11844"/>
                      <a:pt x="50101" y="-8349"/>
                      <a:pt x="76581" y="3367"/>
                    </a:cubicBezTo>
                    <a:cubicBezTo>
                      <a:pt x="111728" y="18893"/>
                      <a:pt x="114967" y="44325"/>
                      <a:pt x="95822" y="75090"/>
                    </a:cubicBezTo>
                    <a:cubicBezTo>
                      <a:pt x="82677" y="90711"/>
                      <a:pt x="68009" y="98522"/>
                      <a:pt x="49054" y="84139"/>
                    </a:cubicBezTo>
                    <a:cubicBezTo>
                      <a:pt x="48387" y="71566"/>
                      <a:pt x="55531" y="63375"/>
                      <a:pt x="64961" y="56898"/>
                    </a:cubicBezTo>
                    <a:cubicBezTo>
                      <a:pt x="78296" y="47754"/>
                      <a:pt x="80296" y="36705"/>
                      <a:pt x="68580" y="25656"/>
                    </a:cubicBezTo>
                    <a:cubicBezTo>
                      <a:pt x="56007" y="13749"/>
                      <a:pt x="44291" y="23274"/>
                      <a:pt x="34957" y="31085"/>
                    </a:cubicBezTo>
                    <a:cubicBezTo>
                      <a:pt x="12001" y="50325"/>
                      <a:pt x="13335" y="99284"/>
                      <a:pt x="36195" y="131764"/>
                    </a:cubicBezTo>
                    <a:cubicBezTo>
                      <a:pt x="46863" y="147004"/>
                      <a:pt x="65818" y="156529"/>
                      <a:pt x="68199" y="177484"/>
                    </a:cubicBezTo>
                    <a:cubicBezTo>
                      <a:pt x="38005" y="161577"/>
                      <a:pt x="9144" y="144528"/>
                      <a:pt x="95" y="108047"/>
                    </a:cubicBezTo>
                    <a:close/>
                  </a:path>
                </a:pathLst>
              </a:custGeom>
              <a:solidFill>
                <a:srgbClr val="296356"/>
              </a:solidFill>
              <a:ln w="9525" cap="flat">
                <a:noFill/>
                <a:prstDash val="solid"/>
                <a:miter/>
              </a:ln>
            </p:spPr>
            <p:txBody>
              <a:bodyPr rtlCol="0" anchor="ctr"/>
              <a:lstStyle/>
              <a:p>
                <a:endParaRPr lang="en-IN"/>
              </a:p>
            </p:txBody>
          </p:sp>
          <p:sp>
            <p:nvSpPr>
              <p:cNvPr id="789" name="Freeform: Shape 788">
                <a:extLst>
                  <a:ext uri="{FF2B5EF4-FFF2-40B4-BE49-F238E27FC236}">
                    <a16:creationId xmlns:a16="http://schemas.microsoft.com/office/drawing/2014/main" id="{E9E7088E-EA54-454F-AF3A-D0E4E8B9D419}"/>
                  </a:ext>
                </a:extLst>
              </p:cNvPr>
              <p:cNvSpPr/>
              <p:nvPr/>
            </p:nvSpPr>
            <p:spPr>
              <a:xfrm>
                <a:off x="3096811" y="2801873"/>
                <a:ext cx="186170" cy="222122"/>
              </a:xfrm>
              <a:custGeom>
                <a:avLst/>
                <a:gdLst>
                  <a:gd name="connsiteX0" fmla="*/ 186171 w 186170"/>
                  <a:gd name="connsiteY0" fmla="*/ 46006 h 222122"/>
                  <a:gd name="connsiteX1" fmla="*/ 62250 w 186170"/>
                  <a:gd name="connsiteY1" fmla="*/ 102203 h 222122"/>
                  <a:gd name="connsiteX2" fmla="*/ 65203 w 186170"/>
                  <a:gd name="connsiteY2" fmla="*/ 195929 h 222122"/>
                  <a:gd name="connsiteX3" fmla="*/ 149595 w 186170"/>
                  <a:gd name="connsiteY3" fmla="*/ 163544 h 222122"/>
                  <a:gd name="connsiteX4" fmla="*/ 67299 w 186170"/>
                  <a:gd name="connsiteY4" fmla="*/ 217265 h 222122"/>
                  <a:gd name="connsiteX5" fmla="*/ 8053 w 186170"/>
                  <a:gd name="connsiteY5" fmla="*/ 172117 h 222122"/>
                  <a:gd name="connsiteX6" fmla="*/ 32532 w 186170"/>
                  <a:gd name="connsiteY6" fmla="*/ 111633 h 222122"/>
                  <a:gd name="connsiteX7" fmla="*/ 81586 w 186170"/>
                  <a:gd name="connsiteY7" fmla="*/ 10192 h 222122"/>
                  <a:gd name="connsiteX8" fmla="*/ 129592 w 186170"/>
                  <a:gd name="connsiteY8" fmla="*/ 0 h 222122"/>
                  <a:gd name="connsiteX9" fmla="*/ 147975 w 186170"/>
                  <a:gd name="connsiteY9" fmla="*/ 2191 h 222122"/>
                  <a:gd name="connsiteX10" fmla="*/ 160453 w 186170"/>
                  <a:gd name="connsiteY10" fmla="*/ 38671 h 222122"/>
                  <a:gd name="connsiteX11" fmla="*/ 185980 w 186170"/>
                  <a:gd name="connsiteY11" fmla="*/ 46006 h 22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70" h="222122">
                    <a:moveTo>
                      <a:pt x="186171" y="46006"/>
                    </a:moveTo>
                    <a:cubicBezTo>
                      <a:pt x="136736" y="46768"/>
                      <a:pt x="91873" y="58102"/>
                      <a:pt x="62250" y="102203"/>
                    </a:cubicBezTo>
                    <a:cubicBezTo>
                      <a:pt x="38247" y="137922"/>
                      <a:pt x="38533" y="180880"/>
                      <a:pt x="65203" y="195929"/>
                    </a:cubicBezTo>
                    <a:cubicBezTo>
                      <a:pt x="104351" y="217837"/>
                      <a:pt x="130926" y="198977"/>
                      <a:pt x="149595" y="163544"/>
                    </a:cubicBezTo>
                    <a:cubicBezTo>
                      <a:pt x="146070" y="211836"/>
                      <a:pt x="116067" y="232315"/>
                      <a:pt x="67299" y="217265"/>
                    </a:cubicBezTo>
                    <a:cubicBezTo>
                      <a:pt x="42819" y="209645"/>
                      <a:pt x="23388" y="193357"/>
                      <a:pt x="8053" y="172117"/>
                    </a:cubicBezTo>
                    <a:cubicBezTo>
                      <a:pt x="-15855" y="138970"/>
                      <a:pt x="19864" y="128968"/>
                      <a:pt x="32532" y="111633"/>
                    </a:cubicBezTo>
                    <a:cubicBezTo>
                      <a:pt x="55297" y="80486"/>
                      <a:pt x="69299" y="46006"/>
                      <a:pt x="81586" y="10192"/>
                    </a:cubicBezTo>
                    <a:cubicBezTo>
                      <a:pt x="98541" y="11049"/>
                      <a:pt x="114924" y="9430"/>
                      <a:pt x="129592" y="0"/>
                    </a:cubicBezTo>
                    <a:cubicBezTo>
                      <a:pt x="135688" y="762"/>
                      <a:pt x="141879" y="1429"/>
                      <a:pt x="147975" y="2191"/>
                    </a:cubicBezTo>
                    <a:cubicBezTo>
                      <a:pt x="132164" y="21145"/>
                      <a:pt x="124925" y="37243"/>
                      <a:pt x="160453" y="38671"/>
                    </a:cubicBezTo>
                    <a:cubicBezTo>
                      <a:pt x="169597" y="39052"/>
                      <a:pt x="178932" y="38576"/>
                      <a:pt x="185980" y="46006"/>
                    </a:cubicBezTo>
                    <a:close/>
                  </a:path>
                </a:pathLst>
              </a:custGeom>
              <a:solidFill>
                <a:srgbClr val="B0B4B9"/>
              </a:solidFill>
              <a:ln w="9525"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D996899B-EF25-AC29-8223-ABD5A3652B2D}"/>
                  </a:ext>
                </a:extLst>
              </p:cNvPr>
              <p:cNvSpPr/>
              <p:nvPr/>
            </p:nvSpPr>
            <p:spPr>
              <a:xfrm>
                <a:off x="2263766" y="2380195"/>
                <a:ext cx="259025" cy="77159"/>
              </a:xfrm>
              <a:custGeom>
                <a:avLst/>
                <a:gdLst>
                  <a:gd name="connsiteX0" fmla="*/ 191493 w 259025"/>
                  <a:gd name="connsiteY0" fmla="*/ 31915 h 77159"/>
                  <a:gd name="connsiteX1" fmla="*/ 259025 w 259025"/>
                  <a:gd name="connsiteY1" fmla="*/ 40488 h 77159"/>
                  <a:gd name="connsiteX2" fmla="*/ 209305 w 259025"/>
                  <a:gd name="connsiteY2" fmla="*/ 65443 h 77159"/>
                  <a:gd name="connsiteX3" fmla="*/ 190255 w 259025"/>
                  <a:gd name="connsiteY3" fmla="*/ 67920 h 77159"/>
                  <a:gd name="connsiteX4" fmla="*/ 104244 w 259025"/>
                  <a:gd name="connsiteY4" fmla="*/ 68015 h 77159"/>
                  <a:gd name="connsiteX5" fmla="*/ 17281 w 259025"/>
                  <a:gd name="connsiteY5" fmla="*/ 77159 h 77159"/>
                  <a:gd name="connsiteX6" fmla="*/ 898 w 259025"/>
                  <a:gd name="connsiteY6" fmla="*/ 60681 h 77159"/>
                  <a:gd name="connsiteX7" fmla="*/ 21281 w 259025"/>
                  <a:gd name="connsiteY7" fmla="*/ 14770 h 77159"/>
                  <a:gd name="connsiteX8" fmla="*/ 30139 w 259025"/>
                  <a:gd name="connsiteY8" fmla="*/ 4960 h 77159"/>
                  <a:gd name="connsiteX9" fmla="*/ 47665 w 259025"/>
                  <a:gd name="connsiteY9" fmla="*/ 1721 h 77159"/>
                  <a:gd name="connsiteX10" fmla="*/ 74526 w 259025"/>
                  <a:gd name="connsiteY10" fmla="*/ 30010 h 77159"/>
                  <a:gd name="connsiteX11" fmla="*/ 191493 w 259025"/>
                  <a:gd name="connsiteY11" fmla="*/ 31915 h 7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25" h="77159">
                    <a:moveTo>
                      <a:pt x="191493" y="31915"/>
                    </a:moveTo>
                    <a:cubicBezTo>
                      <a:pt x="213781" y="36202"/>
                      <a:pt x="237975" y="25915"/>
                      <a:pt x="259025" y="40488"/>
                    </a:cubicBezTo>
                    <a:cubicBezTo>
                      <a:pt x="247309" y="58395"/>
                      <a:pt x="221116" y="47536"/>
                      <a:pt x="209305" y="65443"/>
                    </a:cubicBezTo>
                    <a:cubicBezTo>
                      <a:pt x="203209" y="68206"/>
                      <a:pt x="196827" y="68777"/>
                      <a:pt x="190255" y="67920"/>
                    </a:cubicBezTo>
                    <a:cubicBezTo>
                      <a:pt x="161584" y="62205"/>
                      <a:pt x="132914" y="48584"/>
                      <a:pt x="104244" y="68015"/>
                    </a:cubicBezTo>
                    <a:cubicBezTo>
                      <a:pt x="75097" y="69634"/>
                      <a:pt x="45570" y="67063"/>
                      <a:pt x="17281" y="77159"/>
                    </a:cubicBezTo>
                    <a:cubicBezTo>
                      <a:pt x="8041" y="75445"/>
                      <a:pt x="-3293" y="75730"/>
                      <a:pt x="898" y="60681"/>
                    </a:cubicBezTo>
                    <a:cubicBezTo>
                      <a:pt x="7660" y="45346"/>
                      <a:pt x="14518" y="30010"/>
                      <a:pt x="21281" y="14770"/>
                    </a:cubicBezTo>
                    <a:cubicBezTo>
                      <a:pt x="24234" y="11532"/>
                      <a:pt x="27187" y="8198"/>
                      <a:pt x="30139" y="4960"/>
                    </a:cubicBezTo>
                    <a:cubicBezTo>
                      <a:pt x="35188" y="-374"/>
                      <a:pt x="41093" y="-1327"/>
                      <a:pt x="47665" y="1721"/>
                    </a:cubicBezTo>
                    <a:cubicBezTo>
                      <a:pt x="54333" y="13342"/>
                      <a:pt x="49380" y="35725"/>
                      <a:pt x="74526" y="30010"/>
                    </a:cubicBezTo>
                    <a:cubicBezTo>
                      <a:pt x="113674" y="24200"/>
                      <a:pt x="152821" y="14675"/>
                      <a:pt x="191493" y="31915"/>
                    </a:cubicBezTo>
                    <a:close/>
                  </a:path>
                </a:pathLst>
              </a:custGeom>
              <a:solidFill>
                <a:srgbClr val="715054"/>
              </a:solidFill>
              <a:ln w="9525"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7E05CD39-DC8A-F19A-D765-1A1B243FF4B2}"/>
                  </a:ext>
                </a:extLst>
              </p:cNvPr>
              <p:cNvSpPr/>
              <p:nvPr/>
            </p:nvSpPr>
            <p:spPr>
              <a:xfrm>
                <a:off x="2293905" y="2363151"/>
                <a:ext cx="41630" cy="25600"/>
              </a:xfrm>
              <a:custGeom>
                <a:avLst/>
                <a:gdLst>
                  <a:gd name="connsiteX0" fmla="*/ 19431 w 41630"/>
                  <a:gd name="connsiteY0" fmla="*/ 21717 h 25600"/>
                  <a:gd name="connsiteX1" fmla="*/ 0 w 41630"/>
                  <a:gd name="connsiteY1" fmla="*/ 21908 h 25600"/>
                  <a:gd name="connsiteX2" fmla="*/ 35242 w 41630"/>
                  <a:gd name="connsiteY2" fmla="*/ 0 h 25600"/>
                  <a:gd name="connsiteX3" fmla="*/ 38386 w 41630"/>
                  <a:gd name="connsiteY3" fmla="*/ 3524 h 25600"/>
                  <a:gd name="connsiteX4" fmla="*/ 41338 w 41630"/>
                  <a:gd name="connsiteY4" fmla="*/ 16097 h 25600"/>
                  <a:gd name="connsiteX5" fmla="*/ 19431 w 41630"/>
                  <a:gd name="connsiteY5" fmla="*/ 21717 h 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30" h="25600">
                    <a:moveTo>
                      <a:pt x="19431" y="21717"/>
                    </a:moveTo>
                    <a:cubicBezTo>
                      <a:pt x="12954" y="21717"/>
                      <a:pt x="6477" y="21812"/>
                      <a:pt x="0" y="21908"/>
                    </a:cubicBezTo>
                    <a:cubicBezTo>
                      <a:pt x="2286" y="-476"/>
                      <a:pt x="22193" y="5144"/>
                      <a:pt x="35242" y="0"/>
                    </a:cubicBezTo>
                    <a:cubicBezTo>
                      <a:pt x="36290" y="1238"/>
                      <a:pt x="37338" y="2381"/>
                      <a:pt x="38386" y="3524"/>
                    </a:cubicBezTo>
                    <a:cubicBezTo>
                      <a:pt x="41148" y="7334"/>
                      <a:pt x="42196" y="11525"/>
                      <a:pt x="41338" y="16097"/>
                    </a:cubicBezTo>
                    <a:cubicBezTo>
                      <a:pt x="35909" y="25336"/>
                      <a:pt x="29051" y="29051"/>
                      <a:pt x="19431" y="21717"/>
                    </a:cubicBezTo>
                    <a:close/>
                  </a:path>
                </a:pathLst>
              </a:custGeom>
              <a:solidFill>
                <a:srgbClr val="B7BABD"/>
              </a:solidFill>
              <a:ln w="9525" cap="flat">
                <a:no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56CFAE1E-9D5D-3D21-E0D6-E65187795812}"/>
                  </a:ext>
                </a:extLst>
              </p:cNvPr>
              <p:cNvSpPr/>
              <p:nvPr/>
            </p:nvSpPr>
            <p:spPr>
              <a:xfrm>
                <a:off x="2327701" y="2210497"/>
                <a:ext cx="172611" cy="210661"/>
              </a:xfrm>
              <a:custGeom>
                <a:avLst/>
                <a:gdLst>
                  <a:gd name="connsiteX0" fmla="*/ 127558 w 172611"/>
                  <a:gd name="connsiteY0" fmla="*/ 201613 h 210661"/>
                  <a:gd name="connsiteX1" fmla="*/ 3066 w 172611"/>
                  <a:gd name="connsiteY1" fmla="*/ 210662 h 210661"/>
                  <a:gd name="connsiteX2" fmla="*/ 31927 w 172611"/>
                  <a:gd name="connsiteY2" fmla="*/ 160370 h 210661"/>
                  <a:gd name="connsiteX3" fmla="*/ 40214 w 172611"/>
                  <a:gd name="connsiteY3" fmla="*/ 137129 h 210661"/>
                  <a:gd name="connsiteX4" fmla="*/ 41643 w 172611"/>
                  <a:gd name="connsiteY4" fmla="*/ 51023 h 210661"/>
                  <a:gd name="connsiteX5" fmla="*/ 60693 w 172611"/>
                  <a:gd name="connsiteY5" fmla="*/ 22162 h 210661"/>
                  <a:gd name="connsiteX6" fmla="*/ 60407 w 172611"/>
                  <a:gd name="connsiteY6" fmla="*/ 22543 h 210661"/>
                  <a:gd name="connsiteX7" fmla="*/ 72313 w 172611"/>
                  <a:gd name="connsiteY7" fmla="*/ 22543 h 210661"/>
                  <a:gd name="connsiteX8" fmla="*/ 96983 w 172611"/>
                  <a:gd name="connsiteY8" fmla="*/ 12542 h 210661"/>
                  <a:gd name="connsiteX9" fmla="*/ 135654 w 172611"/>
                  <a:gd name="connsiteY9" fmla="*/ 64 h 210661"/>
                  <a:gd name="connsiteX10" fmla="*/ 152799 w 172611"/>
                  <a:gd name="connsiteY10" fmla="*/ 43212 h 210661"/>
                  <a:gd name="connsiteX11" fmla="*/ 150132 w 172611"/>
                  <a:gd name="connsiteY11" fmla="*/ 55880 h 210661"/>
                  <a:gd name="connsiteX12" fmla="*/ 107460 w 172611"/>
                  <a:gd name="connsiteY12" fmla="*/ 89218 h 210661"/>
                  <a:gd name="connsiteX13" fmla="*/ 88696 w 172611"/>
                  <a:gd name="connsiteY13" fmla="*/ 112459 h 210661"/>
                  <a:gd name="connsiteX14" fmla="*/ 137178 w 172611"/>
                  <a:gd name="connsiteY14" fmla="*/ 124079 h 210661"/>
                  <a:gd name="connsiteX15" fmla="*/ 116985 w 172611"/>
                  <a:gd name="connsiteY15" fmla="*/ 145987 h 210661"/>
                  <a:gd name="connsiteX16" fmla="*/ 91458 w 172611"/>
                  <a:gd name="connsiteY16" fmla="*/ 158941 h 210661"/>
                  <a:gd name="connsiteX17" fmla="*/ 136035 w 172611"/>
                  <a:gd name="connsiteY17" fmla="*/ 156750 h 210661"/>
                  <a:gd name="connsiteX18" fmla="*/ 172611 w 172611"/>
                  <a:gd name="connsiteY18" fmla="*/ 167704 h 210661"/>
                  <a:gd name="connsiteX19" fmla="*/ 127368 w 172611"/>
                  <a:gd name="connsiteY19" fmla="*/ 201518 h 21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611" h="210661">
                    <a:moveTo>
                      <a:pt x="127558" y="201613"/>
                    </a:moveTo>
                    <a:cubicBezTo>
                      <a:pt x="86029" y="204661"/>
                      <a:pt x="44595" y="207614"/>
                      <a:pt x="3066" y="210662"/>
                    </a:cubicBezTo>
                    <a:cubicBezTo>
                      <a:pt x="-9221" y="181325"/>
                      <a:pt x="18497" y="174943"/>
                      <a:pt x="31927" y="160370"/>
                    </a:cubicBezTo>
                    <a:cubicBezTo>
                      <a:pt x="37452" y="153607"/>
                      <a:pt x="36213" y="144463"/>
                      <a:pt x="40214" y="137129"/>
                    </a:cubicBezTo>
                    <a:cubicBezTo>
                      <a:pt x="73170" y="108935"/>
                      <a:pt x="26117" y="79407"/>
                      <a:pt x="41643" y="51023"/>
                    </a:cubicBezTo>
                    <a:cubicBezTo>
                      <a:pt x="49263" y="42260"/>
                      <a:pt x="54501" y="31877"/>
                      <a:pt x="60693" y="22162"/>
                    </a:cubicBezTo>
                    <a:cubicBezTo>
                      <a:pt x="60693" y="22162"/>
                      <a:pt x="60407" y="22543"/>
                      <a:pt x="60407" y="22543"/>
                    </a:cubicBezTo>
                    <a:cubicBezTo>
                      <a:pt x="64407" y="22543"/>
                      <a:pt x="68313" y="22543"/>
                      <a:pt x="72313" y="22543"/>
                    </a:cubicBezTo>
                    <a:cubicBezTo>
                      <a:pt x="80505" y="19209"/>
                      <a:pt x="88791" y="15875"/>
                      <a:pt x="96983" y="12542"/>
                    </a:cubicBezTo>
                    <a:cubicBezTo>
                      <a:pt x="110794" y="11208"/>
                      <a:pt x="121081" y="-984"/>
                      <a:pt x="135654" y="64"/>
                    </a:cubicBezTo>
                    <a:cubicBezTo>
                      <a:pt x="153847" y="9494"/>
                      <a:pt x="149751" y="27782"/>
                      <a:pt x="152799" y="43212"/>
                    </a:cubicBezTo>
                    <a:cubicBezTo>
                      <a:pt x="152514" y="47594"/>
                      <a:pt x="151656" y="51785"/>
                      <a:pt x="150132" y="55880"/>
                    </a:cubicBezTo>
                    <a:cubicBezTo>
                      <a:pt x="140036" y="72263"/>
                      <a:pt x="134130" y="94076"/>
                      <a:pt x="107460" y="89218"/>
                    </a:cubicBezTo>
                    <a:cubicBezTo>
                      <a:pt x="101269" y="96933"/>
                      <a:pt x="94983" y="104648"/>
                      <a:pt x="88696" y="112459"/>
                    </a:cubicBezTo>
                    <a:cubicBezTo>
                      <a:pt x="102793" y="126746"/>
                      <a:pt x="126796" y="101886"/>
                      <a:pt x="137178" y="124079"/>
                    </a:cubicBezTo>
                    <a:cubicBezTo>
                      <a:pt x="146513" y="144082"/>
                      <a:pt x="116223" y="131509"/>
                      <a:pt x="116985" y="145987"/>
                    </a:cubicBezTo>
                    <a:cubicBezTo>
                      <a:pt x="108222" y="156369"/>
                      <a:pt x="94792" y="156845"/>
                      <a:pt x="91458" y="158941"/>
                    </a:cubicBezTo>
                    <a:cubicBezTo>
                      <a:pt x="100221" y="152083"/>
                      <a:pt x="118986" y="162751"/>
                      <a:pt x="136035" y="156750"/>
                    </a:cubicBezTo>
                    <a:cubicBezTo>
                      <a:pt x="148037" y="155417"/>
                      <a:pt x="160800" y="150940"/>
                      <a:pt x="172611" y="167704"/>
                    </a:cubicBezTo>
                    <a:cubicBezTo>
                      <a:pt x="158419" y="179610"/>
                      <a:pt x="120700" y="165704"/>
                      <a:pt x="127368" y="201518"/>
                    </a:cubicBezTo>
                    <a:close/>
                  </a:path>
                </a:pathLst>
              </a:custGeom>
              <a:solidFill>
                <a:srgbClr val="B2B5BB"/>
              </a:solidFill>
              <a:ln w="9525" cap="flat">
                <a:no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DD4B1414-268D-48FE-F2A8-EA0287740020}"/>
                  </a:ext>
                </a:extLst>
              </p:cNvPr>
              <p:cNvSpPr/>
              <p:nvPr/>
            </p:nvSpPr>
            <p:spPr>
              <a:xfrm>
                <a:off x="2368624" y="2232564"/>
                <a:ext cx="20921" cy="28860"/>
              </a:xfrm>
              <a:custGeom>
                <a:avLst/>
                <a:gdLst>
                  <a:gd name="connsiteX0" fmla="*/ 19769 w 20921"/>
                  <a:gd name="connsiteY0" fmla="*/ 0 h 28860"/>
                  <a:gd name="connsiteX1" fmla="*/ 719 w 20921"/>
                  <a:gd name="connsiteY1" fmla="*/ 28861 h 28860"/>
                  <a:gd name="connsiteX2" fmla="*/ 19769 w 20921"/>
                  <a:gd name="connsiteY2" fmla="*/ 0 h 28860"/>
                </a:gdLst>
                <a:ahLst/>
                <a:cxnLst>
                  <a:cxn ang="0">
                    <a:pos x="connsiteX0" y="connsiteY0"/>
                  </a:cxn>
                  <a:cxn ang="0">
                    <a:pos x="connsiteX1" y="connsiteY1"/>
                  </a:cxn>
                  <a:cxn ang="0">
                    <a:pos x="connsiteX2" y="connsiteY2"/>
                  </a:cxn>
                </a:cxnLst>
                <a:rect l="l" t="t" r="r" b="b"/>
                <a:pathLst>
                  <a:path w="20921" h="28860">
                    <a:moveTo>
                      <a:pt x="19769" y="0"/>
                    </a:moveTo>
                    <a:cubicBezTo>
                      <a:pt x="22722" y="15716"/>
                      <a:pt x="21198" y="28575"/>
                      <a:pt x="719" y="28861"/>
                    </a:cubicBezTo>
                    <a:cubicBezTo>
                      <a:pt x="-2710" y="12764"/>
                      <a:pt x="6530" y="5144"/>
                      <a:pt x="19769" y="0"/>
                    </a:cubicBezTo>
                    <a:close/>
                  </a:path>
                </a:pathLst>
              </a:custGeom>
              <a:solidFill>
                <a:srgbClr val="50575E"/>
              </a:solidFill>
              <a:ln w="9525" cap="flat">
                <a:noFill/>
                <a:prstDash val="solid"/>
                <a:miter/>
              </a:ln>
            </p:spPr>
            <p:txBody>
              <a:bodyPr rtlCol="0" anchor="ctr"/>
              <a:lstStyle/>
              <a:p>
                <a:endParaRPr lang="en-IN"/>
              </a:p>
            </p:txBody>
          </p:sp>
          <p:sp>
            <p:nvSpPr>
              <p:cNvPr id="794" name="Freeform: Shape 793">
                <a:extLst>
                  <a:ext uri="{FF2B5EF4-FFF2-40B4-BE49-F238E27FC236}">
                    <a16:creationId xmlns:a16="http://schemas.microsoft.com/office/drawing/2014/main" id="{87764581-B9D3-A048-9E15-B45053292C20}"/>
                  </a:ext>
                </a:extLst>
              </p:cNvPr>
              <p:cNvSpPr/>
              <p:nvPr/>
            </p:nvSpPr>
            <p:spPr>
              <a:xfrm>
                <a:off x="2330291" y="2347435"/>
                <a:ext cx="38957" cy="34677"/>
              </a:xfrm>
              <a:custGeom>
                <a:avLst/>
                <a:gdLst>
                  <a:gd name="connsiteX0" fmla="*/ 37624 w 38957"/>
                  <a:gd name="connsiteY0" fmla="*/ 95 h 34677"/>
                  <a:gd name="connsiteX1" fmla="*/ 38957 w 38957"/>
                  <a:gd name="connsiteY1" fmla="*/ 28480 h 34677"/>
                  <a:gd name="connsiteX2" fmla="*/ 0 w 38957"/>
                  <a:gd name="connsiteY2" fmla="*/ 31528 h 34677"/>
                  <a:gd name="connsiteX3" fmla="*/ 2000 w 38957"/>
                  <a:gd name="connsiteY3" fmla="*/ 19145 h 34677"/>
                  <a:gd name="connsiteX4" fmla="*/ 37624 w 38957"/>
                  <a:gd name="connsiteY4" fmla="*/ 0 h 34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 h="34677">
                    <a:moveTo>
                      <a:pt x="37624" y="95"/>
                    </a:moveTo>
                    <a:cubicBezTo>
                      <a:pt x="38100" y="9525"/>
                      <a:pt x="38576" y="19050"/>
                      <a:pt x="38957" y="28480"/>
                    </a:cubicBezTo>
                    <a:cubicBezTo>
                      <a:pt x="26194" y="33052"/>
                      <a:pt x="13525" y="38100"/>
                      <a:pt x="0" y="31528"/>
                    </a:cubicBezTo>
                    <a:cubicBezTo>
                      <a:pt x="667" y="27432"/>
                      <a:pt x="1333" y="23241"/>
                      <a:pt x="2000" y="19145"/>
                    </a:cubicBezTo>
                    <a:cubicBezTo>
                      <a:pt x="18859" y="22098"/>
                      <a:pt x="28289" y="11144"/>
                      <a:pt x="37624" y="0"/>
                    </a:cubicBezTo>
                    <a:close/>
                  </a:path>
                </a:pathLst>
              </a:custGeom>
              <a:solidFill>
                <a:srgbClr val="485357"/>
              </a:solidFill>
              <a:ln w="9525"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066486C6-9DA0-A424-4CC2-17A626283F90}"/>
                  </a:ext>
                </a:extLst>
              </p:cNvPr>
              <p:cNvSpPr/>
              <p:nvPr/>
            </p:nvSpPr>
            <p:spPr>
              <a:xfrm>
                <a:off x="1881949" y="4421155"/>
                <a:ext cx="1159001" cy="280830"/>
              </a:xfrm>
              <a:custGeom>
                <a:avLst/>
                <a:gdLst>
                  <a:gd name="connsiteX0" fmla="*/ 154210 w 1159001"/>
                  <a:gd name="connsiteY0" fmla="*/ 205899 h 280830"/>
                  <a:gd name="connsiteX1" fmla="*/ 0 w 1159001"/>
                  <a:gd name="connsiteY1" fmla="*/ 119126 h 280830"/>
                  <a:gd name="connsiteX2" fmla="*/ 51911 w 1159001"/>
                  <a:gd name="connsiteY2" fmla="*/ 128460 h 280830"/>
                  <a:gd name="connsiteX3" fmla="*/ 199930 w 1159001"/>
                  <a:gd name="connsiteY3" fmla="*/ 192183 h 280830"/>
                  <a:gd name="connsiteX4" fmla="*/ 372904 w 1159001"/>
                  <a:gd name="connsiteY4" fmla="*/ 233712 h 280830"/>
                  <a:gd name="connsiteX5" fmla="*/ 1093946 w 1159001"/>
                  <a:gd name="connsiteY5" fmla="*/ 41974 h 280830"/>
                  <a:gd name="connsiteX6" fmla="*/ 1131570 w 1159001"/>
                  <a:gd name="connsiteY6" fmla="*/ 7493 h 280830"/>
                  <a:gd name="connsiteX7" fmla="*/ 1159002 w 1159001"/>
                  <a:gd name="connsiteY7" fmla="*/ 1397 h 280830"/>
                  <a:gd name="connsiteX8" fmla="*/ 949452 w 1159001"/>
                  <a:gd name="connsiteY8" fmla="*/ 173704 h 280830"/>
                  <a:gd name="connsiteX9" fmla="*/ 216979 w 1159001"/>
                  <a:gd name="connsiteY9" fmla="*/ 227044 h 280830"/>
                  <a:gd name="connsiteX10" fmla="*/ 154210 w 1159001"/>
                  <a:gd name="connsiteY10" fmla="*/ 206184 h 28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9001" h="280830">
                    <a:moveTo>
                      <a:pt x="154210" y="205899"/>
                    </a:moveTo>
                    <a:cubicBezTo>
                      <a:pt x="100489" y="181039"/>
                      <a:pt x="44482" y="160179"/>
                      <a:pt x="0" y="119126"/>
                    </a:cubicBezTo>
                    <a:cubicBezTo>
                      <a:pt x="20383" y="104934"/>
                      <a:pt x="36385" y="119126"/>
                      <a:pt x="51911" y="128460"/>
                    </a:cubicBezTo>
                    <a:cubicBezTo>
                      <a:pt x="98393" y="156464"/>
                      <a:pt x="148685" y="175419"/>
                      <a:pt x="199930" y="192183"/>
                    </a:cubicBezTo>
                    <a:cubicBezTo>
                      <a:pt x="256413" y="210947"/>
                      <a:pt x="313658" y="226377"/>
                      <a:pt x="372904" y="233712"/>
                    </a:cubicBezTo>
                    <a:cubicBezTo>
                      <a:pt x="643985" y="284956"/>
                      <a:pt x="883444" y="217329"/>
                      <a:pt x="1093946" y="41974"/>
                    </a:cubicBezTo>
                    <a:cubicBezTo>
                      <a:pt x="1106519" y="30543"/>
                      <a:pt x="1118426" y="18351"/>
                      <a:pt x="1131570" y="7493"/>
                    </a:cubicBezTo>
                    <a:cubicBezTo>
                      <a:pt x="1139857" y="1683"/>
                      <a:pt x="1148620" y="-2223"/>
                      <a:pt x="1159002" y="1397"/>
                    </a:cubicBezTo>
                    <a:cubicBezTo>
                      <a:pt x="1108139" y="81788"/>
                      <a:pt x="1029367" y="129508"/>
                      <a:pt x="949452" y="173704"/>
                    </a:cubicBezTo>
                    <a:cubicBezTo>
                      <a:pt x="714089" y="303625"/>
                      <a:pt x="468344" y="307721"/>
                      <a:pt x="216979" y="227044"/>
                    </a:cubicBezTo>
                    <a:cubicBezTo>
                      <a:pt x="196025" y="220282"/>
                      <a:pt x="175165" y="213138"/>
                      <a:pt x="154210" y="206184"/>
                    </a:cubicBezTo>
                    <a:close/>
                  </a:path>
                </a:pathLst>
              </a:custGeom>
              <a:solidFill>
                <a:srgbClr val="241D10"/>
              </a:solidFill>
              <a:ln w="9525"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C48C5C74-7E83-1FBA-4866-DA6009E45E5F}"/>
                  </a:ext>
                </a:extLst>
              </p:cNvPr>
              <p:cNvSpPr/>
              <p:nvPr/>
            </p:nvSpPr>
            <p:spPr>
              <a:xfrm>
                <a:off x="2899185" y="4177886"/>
                <a:ext cx="181444" cy="260191"/>
              </a:xfrm>
              <a:custGeom>
                <a:avLst/>
                <a:gdLst>
                  <a:gd name="connsiteX0" fmla="*/ 141766 w 181444"/>
                  <a:gd name="connsiteY0" fmla="*/ 244475 h 260191"/>
                  <a:gd name="connsiteX1" fmla="*/ 117001 w 181444"/>
                  <a:gd name="connsiteY1" fmla="*/ 260191 h 260191"/>
                  <a:gd name="connsiteX2" fmla="*/ 125193 w 181444"/>
                  <a:gd name="connsiteY2" fmla="*/ 213328 h 260191"/>
                  <a:gd name="connsiteX3" fmla="*/ 111286 w 181444"/>
                  <a:gd name="connsiteY3" fmla="*/ 142176 h 260191"/>
                  <a:gd name="connsiteX4" fmla="*/ 796 w 181444"/>
                  <a:gd name="connsiteY4" fmla="*/ 40545 h 260191"/>
                  <a:gd name="connsiteX5" fmla="*/ 20322 w 181444"/>
                  <a:gd name="connsiteY5" fmla="*/ 1873 h 260191"/>
                  <a:gd name="connsiteX6" fmla="*/ 54612 w 181444"/>
                  <a:gd name="connsiteY6" fmla="*/ 20066 h 260191"/>
                  <a:gd name="connsiteX7" fmla="*/ 73662 w 181444"/>
                  <a:gd name="connsiteY7" fmla="*/ 41021 h 260191"/>
                  <a:gd name="connsiteX8" fmla="*/ 129384 w 181444"/>
                  <a:gd name="connsiteY8" fmla="*/ 102457 h 260191"/>
                  <a:gd name="connsiteX9" fmla="*/ 174723 w 181444"/>
                  <a:gd name="connsiteY9" fmla="*/ 162941 h 260191"/>
                  <a:gd name="connsiteX10" fmla="*/ 174723 w 181444"/>
                  <a:gd name="connsiteY10" fmla="*/ 200755 h 260191"/>
                  <a:gd name="connsiteX11" fmla="*/ 141957 w 181444"/>
                  <a:gd name="connsiteY11" fmla="*/ 244570 h 26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444" h="260191">
                    <a:moveTo>
                      <a:pt x="141766" y="244475"/>
                    </a:moveTo>
                    <a:cubicBezTo>
                      <a:pt x="133479" y="249713"/>
                      <a:pt x="125288" y="254952"/>
                      <a:pt x="117001" y="260191"/>
                    </a:cubicBezTo>
                    <a:cubicBezTo>
                      <a:pt x="103666" y="241903"/>
                      <a:pt x="114810" y="226282"/>
                      <a:pt x="125193" y="213328"/>
                    </a:cubicBezTo>
                    <a:cubicBezTo>
                      <a:pt x="149291" y="183038"/>
                      <a:pt x="137575" y="161417"/>
                      <a:pt x="111286" y="142176"/>
                    </a:cubicBezTo>
                    <a:cubicBezTo>
                      <a:pt x="70519" y="112458"/>
                      <a:pt x="30228" y="82455"/>
                      <a:pt x="796" y="40545"/>
                    </a:cubicBezTo>
                    <a:cubicBezTo>
                      <a:pt x="-2442" y="22733"/>
                      <a:pt x="4225" y="8636"/>
                      <a:pt x="20322" y="1873"/>
                    </a:cubicBezTo>
                    <a:cubicBezTo>
                      <a:pt x="37182" y="-5271"/>
                      <a:pt x="45564" y="9588"/>
                      <a:pt x="54612" y="20066"/>
                    </a:cubicBezTo>
                    <a:cubicBezTo>
                      <a:pt x="60804" y="27209"/>
                      <a:pt x="67281" y="34067"/>
                      <a:pt x="73662" y="41021"/>
                    </a:cubicBezTo>
                    <a:cubicBezTo>
                      <a:pt x="92331" y="61309"/>
                      <a:pt x="105476" y="86741"/>
                      <a:pt x="129384" y="102457"/>
                    </a:cubicBezTo>
                    <a:cubicBezTo>
                      <a:pt x="139194" y="126555"/>
                      <a:pt x="161292" y="141509"/>
                      <a:pt x="174723" y="162941"/>
                    </a:cubicBezTo>
                    <a:cubicBezTo>
                      <a:pt x="184248" y="175514"/>
                      <a:pt x="183105" y="188087"/>
                      <a:pt x="174723" y="200755"/>
                    </a:cubicBezTo>
                    <a:cubicBezTo>
                      <a:pt x="157768" y="210851"/>
                      <a:pt x="151291" y="228759"/>
                      <a:pt x="141957" y="244570"/>
                    </a:cubicBezTo>
                    <a:close/>
                  </a:path>
                </a:pathLst>
              </a:custGeom>
              <a:solidFill>
                <a:srgbClr val="DCB652"/>
              </a:solidFill>
              <a:ln w="9525"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E587FF73-D8DF-D9F6-F75B-AD6FA5823398}"/>
                  </a:ext>
                </a:extLst>
              </p:cNvPr>
              <p:cNvSpPr/>
              <p:nvPr/>
            </p:nvSpPr>
            <p:spPr>
              <a:xfrm>
                <a:off x="1727965" y="4240461"/>
                <a:ext cx="385647" cy="382591"/>
              </a:xfrm>
              <a:custGeom>
                <a:avLst/>
                <a:gdLst>
                  <a:gd name="connsiteX0" fmla="*/ 346580 w 385647"/>
                  <a:gd name="connsiteY0" fmla="*/ 382592 h 382591"/>
                  <a:gd name="connsiteX1" fmla="*/ 153984 w 385647"/>
                  <a:gd name="connsiteY1" fmla="*/ 299820 h 382591"/>
                  <a:gd name="connsiteX2" fmla="*/ 131982 w 385647"/>
                  <a:gd name="connsiteY2" fmla="*/ 279722 h 382591"/>
                  <a:gd name="connsiteX3" fmla="*/ 89310 w 385647"/>
                  <a:gd name="connsiteY3" fmla="*/ 252004 h 382591"/>
                  <a:gd name="connsiteX4" fmla="*/ 89881 w 385647"/>
                  <a:gd name="connsiteY4" fmla="*/ 252575 h 382591"/>
                  <a:gd name="connsiteX5" fmla="*/ 3775 w 385647"/>
                  <a:gd name="connsiteY5" fmla="*/ 166469 h 382591"/>
                  <a:gd name="connsiteX6" fmla="*/ 4251 w 385647"/>
                  <a:gd name="connsiteY6" fmla="*/ 167041 h 382591"/>
                  <a:gd name="connsiteX7" fmla="*/ 60 w 385647"/>
                  <a:gd name="connsiteY7" fmla="*/ 154182 h 382591"/>
                  <a:gd name="connsiteX8" fmla="*/ 52448 w 385647"/>
                  <a:gd name="connsiteY8" fmla="*/ 80459 h 382591"/>
                  <a:gd name="connsiteX9" fmla="*/ 138268 w 385647"/>
                  <a:gd name="connsiteY9" fmla="*/ 15022 h 382591"/>
                  <a:gd name="connsiteX10" fmla="*/ 186274 w 385647"/>
                  <a:gd name="connsiteY10" fmla="*/ 12641 h 382591"/>
                  <a:gd name="connsiteX11" fmla="*/ 359343 w 385647"/>
                  <a:gd name="connsiteY11" fmla="*/ 131798 h 382591"/>
                  <a:gd name="connsiteX12" fmla="*/ 358296 w 385647"/>
                  <a:gd name="connsiteY12" fmla="*/ 180757 h 382591"/>
                  <a:gd name="connsiteX13" fmla="*/ 306289 w 385647"/>
                  <a:gd name="connsiteY13" fmla="*/ 214380 h 382591"/>
                  <a:gd name="connsiteX14" fmla="*/ 300193 w 385647"/>
                  <a:gd name="connsiteY14" fmla="*/ 227144 h 382591"/>
                  <a:gd name="connsiteX15" fmla="*/ 323244 w 385647"/>
                  <a:gd name="connsiteY15" fmla="*/ 323632 h 382591"/>
                  <a:gd name="connsiteX16" fmla="*/ 346580 w 385647"/>
                  <a:gd name="connsiteY16" fmla="*/ 382592 h 38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7" h="382591">
                    <a:moveTo>
                      <a:pt x="346580" y="382592"/>
                    </a:moveTo>
                    <a:cubicBezTo>
                      <a:pt x="277238" y="366971"/>
                      <a:pt x="219897" y="323251"/>
                      <a:pt x="153984" y="299820"/>
                    </a:cubicBezTo>
                    <a:cubicBezTo>
                      <a:pt x="146650" y="293152"/>
                      <a:pt x="139316" y="286484"/>
                      <a:pt x="131982" y="279722"/>
                    </a:cubicBezTo>
                    <a:cubicBezTo>
                      <a:pt x="114170" y="275912"/>
                      <a:pt x="104454" y="259910"/>
                      <a:pt x="89310" y="252004"/>
                    </a:cubicBezTo>
                    <a:lnTo>
                      <a:pt x="89881" y="252575"/>
                    </a:lnTo>
                    <a:cubicBezTo>
                      <a:pt x="57782" y="227334"/>
                      <a:pt x="28826" y="198855"/>
                      <a:pt x="3775" y="166469"/>
                    </a:cubicBezTo>
                    <a:lnTo>
                      <a:pt x="4251" y="167041"/>
                    </a:lnTo>
                    <a:cubicBezTo>
                      <a:pt x="1108" y="163326"/>
                      <a:pt x="-321" y="159040"/>
                      <a:pt x="60" y="154182"/>
                    </a:cubicBezTo>
                    <a:cubicBezTo>
                      <a:pt x="4442" y="120273"/>
                      <a:pt x="24159" y="98556"/>
                      <a:pt x="52448" y="80459"/>
                    </a:cubicBezTo>
                    <a:cubicBezTo>
                      <a:pt x="82642" y="61123"/>
                      <a:pt x="114646" y="43692"/>
                      <a:pt x="138268" y="15022"/>
                    </a:cubicBezTo>
                    <a:cubicBezTo>
                      <a:pt x="152079" y="-1742"/>
                      <a:pt x="170748" y="-7076"/>
                      <a:pt x="186274" y="12641"/>
                    </a:cubicBezTo>
                    <a:cubicBezTo>
                      <a:pt x="231804" y="70267"/>
                      <a:pt x="295621" y="100652"/>
                      <a:pt x="359343" y="131798"/>
                    </a:cubicBezTo>
                    <a:cubicBezTo>
                      <a:pt x="394872" y="149134"/>
                      <a:pt x="394300" y="151706"/>
                      <a:pt x="358296" y="180757"/>
                    </a:cubicBezTo>
                    <a:cubicBezTo>
                      <a:pt x="332007" y="178185"/>
                      <a:pt x="310385" y="182376"/>
                      <a:pt x="306289" y="214380"/>
                    </a:cubicBezTo>
                    <a:cubicBezTo>
                      <a:pt x="305718" y="218857"/>
                      <a:pt x="302289" y="222857"/>
                      <a:pt x="300193" y="227144"/>
                    </a:cubicBezTo>
                    <a:cubicBezTo>
                      <a:pt x="280635" y="266768"/>
                      <a:pt x="288318" y="298934"/>
                      <a:pt x="323244" y="323632"/>
                    </a:cubicBezTo>
                    <a:cubicBezTo>
                      <a:pt x="332959" y="342491"/>
                      <a:pt x="354962" y="356589"/>
                      <a:pt x="346580" y="382592"/>
                    </a:cubicBezTo>
                    <a:close/>
                  </a:path>
                </a:pathLst>
              </a:custGeom>
              <a:solidFill>
                <a:srgbClr val="D2962E"/>
              </a:solidFill>
              <a:ln w="9525" cap="flat">
                <a:noFill/>
                <a:prstDash val="solid"/>
                <a:miter/>
              </a:ln>
            </p:spPr>
            <p:txBody>
              <a:bodyPr rtlCol="0" anchor="ctr"/>
              <a:lstStyle/>
              <a:p>
                <a:endParaRPr lang="en-IN"/>
              </a:p>
            </p:txBody>
          </p:sp>
          <p:sp>
            <p:nvSpPr>
              <p:cNvPr id="798" name="Freeform: Shape 797">
                <a:extLst>
                  <a:ext uri="{FF2B5EF4-FFF2-40B4-BE49-F238E27FC236}">
                    <a16:creationId xmlns:a16="http://schemas.microsoft.com/office/drawing/2014/main" id="{45698426-6A27-20CD-D847-F848A89D261B}"/>
                  </a:ext>
                </a:extLst>
              </p:cNvPr>
              <p:cNvSpPr/>
              <p:nvPr/>
            </p:nvSpPr>
            <p:spPr>
              <a:xfrm>
                <a:off x="1687060" y="4288447"/>
                <a:ext cx="85023" cy="119055"/>
              </a:xfrm>
              <a:custGeom>
                <a:avLst/>
                <a:gdLst>
                  <a:gd name="connsiteX0" fmla="*/ 46585 w 85023"/>
                  <a:gd name="connsiteY0" fmla="*/ 108673 h 119055"/>
                  <a:gd name="connsiteX1" fmla="*/ 45156 w 85023"/>
                  <a:gd name="connsiteY1" fmla="*/ 119055 h 119055"/>
                  <a:gd name="connsiteX2" fmla="*/ 7342 w 85023"/>
                  <a:gd name="connsiteY2" fmla="*/ 30282 h 119055"/>
                  <a:gd name="connsiteX3" fmla="*/ 16486 w 85023"/>
                  <a:gd name="connsiteY3" fmla="*/ 23139 h 119055"/>
                  <a:gd name="connsiteX4" fmla="*/ 79636 w 85023"/>
                  <a:gd name="connsiteY4" fmla="*/ 850 h 119055"/>
                  <a:gd name="connsiteX5" fmla="*/ 70397 w 85023"/>
                  <a:gd name="connsiteY5" fmla="*/ 29901 h 119055"/>
                  <a:gd name="connsiteX6" fmla="*/ 46489 w 85023"/>
                  <a:gd name="connsiteY6" fmla="*/ 108578 h 11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23" h="119055">
                    <a:moveTo>
                      <a:pt x="46585" y="108673"/>
                    </a:moveTo>
                    <a:cubicBezTo>
                      <a:pt x="46108" y="112102"/>
                      <a:pt x="45632" y="115531"/>
                      <a:pt x="45156" y="119055"/>
                    </a:cubicBezTo>
                    <a:cubicBezTo>
                      <a:pt x="15628" y="96672"/>
                      <a:pt x="-14185" y="74383"/>
                      <a:pt x="7342" y="30282"/>
                    </a:cubicBezTo>
                    <a:cubicBezTo>
                      <a:pt x="10390" y="27901"/>
                      <a:pt x="13438" y="25520"/>
                      <a:pt x="16486" y="23139"/>
                    </a:cubicBezTo>
                    <a:cubicBezTo>
                      <a:pt x="36869" y="13804"/>
                      <a:pt x="54205" y="-4103"/>
                      <a:pt x="79636" y="850"/>
                    </a:cubicBezTo>
                    <a:cubicBezTo>
                      <a:pt x="92209" y="15423"/>
                      <a:pt x="80113" y="26472"/>
                      <a:pt x="70397" y="29901"/>
                    </a:cubicBezTo>
                    <a:cubicBezTo>
                      <a:pt x="25058" y="45903"/>
                      <a:pt x="31249" y="75431"/>
                      <a:pt x="46489" y="108578"/>
                    </a:cubicBezTo>
                    <a:close/>
                  </a:path>
                </a:pathLst>
              </a:custGeom>
              <a:solidFill>
                <a:srgbClr val="352F21"/>
              </a:solidFill>
              <a:ln w="9525" cap="flat">
                <a:noFill/>
                <a:prstDash val="solid"/>
                <a:miter/>
              </a:ln>
            </p:spPr>
            <p:txBody>
              <a:bodyPr rtlCol="0" anchor="ctr"/>
              <a:lstStyle/>
              <a:p>
                <a:endParaRPr lang="en-IN"/>
              </a:p>
            </p:txBody>
          </p:sp>
          <p:sp>
            <p:nvSpPr>
              <p:cNvPr id="799" name="Freeform: Shape 798">
                <a:extLst>
                  <a:ext uri="{FF2B5EF4-FFF2-40B4-BE49-F238E27FC236}">
                    <a16:creationId xmlns:a16="http://schemas.microsoft.com/office/drawing/2014/main" id="{B806A739-61F0-A402-23E0-23890508B2D2}"/>
                  </a:ext>
                </a:extLst>
              </p:cNvPr>
              <p:cNvSpPr/>
              <p:nvPr/>
            </p:nvSpPr>
            <p:spPr>
              <a:xfrm>
                <a:off x="1731740" y="4406931"/>
                <a:ext cx="86105" cy="86105"/>
              </a:xfrm>
              <a:custGeom>
                <a:avLst/>
                <a:gdLst>
                  <a:gd name="connsiteX0" fmla="*/ 0 w 86105"/>
                  <a:gd name="connsiteY0" fmla="*/ 0 h 86105"/>
                  <a:gd name="connsiteX1" fmla="*/ 86106 w 86105"/>
                  <a:gd name="connsiteY1" fmla="*/ 86106 h 86105"/>
                  <a:gd name="connsiteX2" fmla="*/ 0 w 86105"/>
                  <a:gd name="connsiteY2" fmla="*/ 0 h 86105"/>
                </a:gdLst>
                <a:ahLst/>
                <a:cxnLst>
                  <a:cxn ang="0">
                    <a:pos x="connsiteX0" y="connsiteY0"/>
                  </a:cxn>
                  <a:cxn ang="0">
                    <a:pos x="connsiteX1" y="connsiteY1"/>
                  </a:cxn>
                  <a:cxn ang="0">
                    <a:pos x="connsiteX2" y="connsiteY2"/>
                  </a:cxn>
                </a:cxnLst>
                <a:rect l="l" t="t" r="r" b="b"/>
                <a:pathLst>
                  <a:path w="86105" h="86105">
                    <a:moveTo>
                      <a:pt x="0" y="0"/>
                    </a:moveTo>
                    <a:cubicBezTo>
                      <a:pt x="33147" y="24289"/>
                      <a:pt x="62198" y="52578"/>
                      <a:pt x="86106" y="86106"/>
                    </a:cubicBezTo>
                    <a:cubicBezTo>
                      <a:pt x="46768" y="68008"/>
                      <a:pt x="18193" y="39148"/>
                      <a:pt x="0" y="0"/>
                    </a:cubicBezTo>
                    <a:close/>
                  </a:path>
                </a:pathLst>
              </a:custGeom>
              <a:solidFill>
                <a:srgbClr val="352F21"/>
              </a:solidFill>
              <a:ln w="9525" cap="flat">
                <a:noFill/>
                <a:prstDash val="solid"/>
                <a:miter/>
              </a:ln>
            </p:spPr>
            <p:txBody>
              <a:bodyPr rtlCol="0" anchor="ctr"/>
              <a:lstStyle/>
              <a:p>
                <a:endParaRPr lang="en-IN"/>
              </a:p>
            </p:txBody>
          </p:sp>
          <p:sp>
            <p:nvSpPr>
              <p:cNvPr id="800" name="Freeform: Shape 799">
                <a:extLst>
                  <a:ext uri="{FF2B5EF4-FFF2-40B4-BE49-F238E27FC236}">
                    <a16:creationId xmlns:a16="http://schemas.microsoft.com/office/drawing/2014/main" id="{F0274F54-BB97-C4FF-1C8D-8577CF8C2818}"/>
                  </a:ext>
                </a:extLst>
              </p:cNvPr>
              <p:cNvSpPr/>
              <p:nvPr/>
            </p:nvSpPr>
            <p:spPr>
              <a:xfrm>
                <a:off x="1817179" y="4492367"/>
                <a:ext cx="42671" cy="28423"/>
              </a:xfrm>
              <a:custGeom>
                <a:avLst/>
                <a:gdLst>
                  <a:gd name="connsiteX0" fmla="*/ 0 w 42671"/>
                  <a:gd name="connsiteY0" fmla="*/ 4 h 28423"/>
                  <a:gd name="connsiteX1" fmla="*/ 42672 w 42671"/>
                  <a:gd name="connsiteY1" fmla="*/ 27721 h 28423"/>
                  <a:gd name="connsiteX2" fmla="*/ 0 w 42671"/>
                  <a:gd name="connsiteY2" fmla="*/ 4 h 28423"/>
                </a:gdLst>
                <a:ahLst/>
                <a:cxnLst>
                  <a:cxn ang="0">
                    <a:pos x="connsiteX0" y="connsiteY0"/>
                  </a:cxn>
                  <a:cxn ang="0">
                    <a:pos x="connsiteX1" y="connsiteY1"/>
                  </a:cxn>
                  <a:cxn ang="0">
                    <a:pos x="connsiteX2" y="connsiteY2"/>
                  </a:cxn>
                </a:cxnLst>
                <a:rect l="l" t="t" r="r" b="b"/>
                <a:pathLst>
                  <a:path w="42671" h="28423">
                    <a:moveTo>
                      <a:pt x="0" y="4"/>
                    </a:moveTo>
                    <a:cubicBezTo>
                      <a:pt x="20479" y="-282"/>
                      <a:pt x="29528" y="16863"/>
                      <a:pt x="42672" y="27721"/>
                    </a:cubicBezTo>
                    <a:cubicBezTo>
                      <a:pt x="19622" y="31912"/>
                      <a:pt x="9334" y="16672"/>
                      <a:pt x="0" y="4"/>
                    </a:cubicBezTo>
                    <a:close/>
                  </a:path>
                </a:pathLst>
              </a:custGeom>
              <a:solidFill>
                <a:srgbClr val="302211"/>
              </a:solidFill>
              <a:ln w="9525" cap="flat">
                <a:noFill/>
                <a:prstDash val="solid"/>
                <a:miter/>
              </a:ln>
            </p:spPr>
            <p:txBody>
              <a:bodyPr rtlCol="0" anchor="ctr"/>
              <a:lstStyle/>
              <a:p>
                <a:endParaRPr lang="en-IN"/>
              </a:p>
            </p:txBody>
          </p:sp>
          <p:sp>
            <p:nvSpPr>
              <p:cNvPr id="801" name="Freeform: Shape 800">
                <a:extLst>
                  <a:ext uri="{FF2B5EF4-FFF2-40B4-BE49-F238E27FC236}">
                    <a16:creationId xmlns:a16="http://schemas.microsoft.com/office/drawing/2014/main" id="{CD7EA138-B7D9-22D7-3427-EA3CFEBE74BC}"/>
                  </a:ext>
                </a:extLst>
              </p:cNvPr>
              <p:cNvSpPr/>
              <p:nvPr/>
            </p:nvSpPr>
            <p:spPr>
              <a:xfrm>
                <a:off x="3026663" y="4279486"/>
                <a:ext cx="47760" cy="61245"/>
              </a:xfrm>
              <a:custGeom>
                <a:avLst/>
                <a:gdLst>
                  <a:gd name="connsiteX0" fmla="*/ 46958 w 47760"/>
                  <a:gd name="connsiteY0" fmla="*/ 61246 h 61245"/>
                  <a:gd name="connsiteX1" fmla="*/ 0 w 47760"/>
                  <a:gd name="connsiteY1" fmla="*/ 6763 h 61245"/>
                  <a:gd name="connsiteX2" fmla="*/ 8573 w 47760"/>
                  <a:gd name="connsiteY2" fmla="*/ 0 h 61245"/>
                  <a:gd name="connsiteX3" fmla="*/ 18098 w 47760"/>
                  <a:gd name="connsiteY3" fmla="*/ 5810 h 61245"/>
                  <a:gd name="connsiteX4" fmla="*/ 37052 w 47760"/>
                  <a:gd name="connsiteY4" fmla="*/ 33433 h 61245"/>
                  <a:gd name="connsiteX5" fmla="*/ 47054 w 47760"/>
                  <a:gd name="connsiteY5" fmla="*/ 61246 h 6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60" h="61245">
                    <a:moveTo>
                      <a:pt x="46958" y="61246"/>
                    </a:moveTo>
                    <a:cubicBezTo>
                      <a:pt x="32004" y="42482"/>
                      <a:pt x="0" y="38291"/>
                      <a:pt x="0" y="6763"/>
                    </a:cubicBezTo>
                    <a:cubicBezTo>
                      <a:pt x="1524" y="2858"/>
                      <a:pt x="4382" y="572"/>
                      <a:pt x="8573" y="0"/>
                    </a:cubicBezTo>
                    <a:cubicBezTo>
                      <a:pt x="12668" y="476"/>
                      <a:pt x="15907" y="2286"/>
                      <a:pt x="18098" y="5810"/>
                    </a:cubicBezTo>
                    <a:cubicBezTo>
                      <a:pt x="16954" y="20098"/>
                      <a:pt x="31718" y="23527"/>
                      <a:pt x="37052" y="33433"/>
                    </a:cubicBezTo>
                    <a:cubicBezTo>
                      <a:pt x="39338" y="43053"/>
                      <a:pt x="50673" y="49530"/>
                      <a:pt x="47054" y="61246"/>
                    </a:cubicBezTo>
                    <a:close/>
                  </a:path>
                </a:pathLst>
              </a:custGeom>
              <a:solidFill>
                <a:srgbClr val="38311C"/>
              </a:solidFill>
              <a:ln w="9525" cap="flat">
                <a:noFill/>
                <a:prstDash val="solid"/>
                <a:miter/>
              </a:ln>
            </p:spPr>
            <p:txBody>
              <a:bodyPr rtlCol="0" anchor="ctr"/>
              <a:lstStyle/>
              <a:p>
                <a:endParaRPr lang="en-IN"/>
              </a:p>
            </p:txBody>
          </p:sp>
          <p:sp>
            <p:nvSpPr>
              <p:cNvPr id="802" name="Freeform: Shape 801">
                <a:extLst>
                  <a:ext uri="{FF2B5EF4-FFF2-40B4-BE49-F238E27FC236}">
                    <a16:creationId xmlns:a16="http://schemas.microsoft.com/office/drawing/2014/main" id="{2DF0E383-5ABA-3FB7-EAC1-81A4D74F4AA6}"/>
                  </a:ext>
                </a:extLst>
              </p:cNvPr>
              <p:cNvSpPr/>
              <p:nvPr/>
            </p:nvSpPr>
            <p:spPr>
              <a:xfrm>
                <a:off x="1843598" y="3018302"/>
                <a:ext cx="1128670" cy="1365573"/>
              </a:xfrm>
              <a:custGeom>
                <a:avLst/>
                <a:gdLst>
                  <a:gd name="connsiteX0" fmla="*/ 526222 w 1128670"/>
                  <a:gd name="connsiteY0" fmla="*/ 146092 h 1365573"/>
                  <a:gd name="connsiteX1" fmla="*/ 875218 w 1128670"/>
                  <a:gd name="connsiteY1" fmla="*/ 12457 h 1365573"/>
                  <a:gd name="connsiteX2" fmla="*/ 1009425 w 1128670"/>
                  <a:gd name="connsiteY2" fmla="*/ 31697 h 1365573"/>
                  <a:gd name="connsiteX3" fmla="*/ 1096483 w 1128670"/>
                  <a:gd name="connsiteY3" fmla="*/ 32364 h 1365573"/>
                  <a:gd name="connsiteX4" fmla="*/ 1115343 w 1128670"/>
                  <a:gd name="connsiteY4" fmla="*/ 59891 h 1365573"/>
                  <a:gd name="connsiteX5" fmla="*/ 1122772 w 1128670"/>
                  <a:gd name="connsiteY5" fmla="*/ 280585 h 1365573"/>
                  <a:gd name="connsiteX6" fmla="*/ 1096293 w 1128670"/>
                  <a:gd name="connsiteY6" fmla="*/ 571860 h 1365573"/>
                  <a:gd name="connsiteX7" fmla="*/ 1030285 w 1128670"/>
                  <a:gd name="connsiteY7" fmla="*/ 914093 h 1365573"/>
                  <a:gd name="connsiteX8" fmla="*/ 805971 w 1128670"/>
                  <a:gd name="connsiteY8" fmla="*/ 1214797 h 1365573"/>
                  <a:gd name="connsiteX9" fmla="*/ 608708 w 1128670"/>
                  <a:gd name="connsiteY9" fmla="*/ 1353196 h 1365573"/>
                  <a:gd name="connsiteX10" fmla="*/ 532794 w 1128670"/>
                  <a:gd name="connsiteY10" fmla="*/ 1358434 h 1365573"/>
                  <a:gd name="connsiteX11" fmla="*/ 455451 w 1128670"/>
                  <a:gd name="connsiteY11" fmla="*/ 1328812 h 1365573"/>
                  <a:gd name="connsiteX12" fmla="*/ 380775 w 1128670"/>
                  <a:gd name="connsiteY12" fmla="*/ 1280425 h 1365573"/>
                  <a:gd name="connsiteX13" fmla="*/ 323529 w 1128670"/>
                  <a:gd name="connsiteY13" fmla="*/ 1232704 h 1365573"/>
                  <a:gd name="connsiteX14" fmla="*/ 290287 w 1128670"/>
                  <a:gd name="connsiteY14" fmla="*/ 1193080 h 1365573"/>
                  <a:gd name="connsiteX15" fmla="*/ 190560 w 1128670"/>
                  <a:gd name="connsiteY15" fmla="*/ 1100116 h 1365573"/>
                  <a:gd name="connsiteX16" fmla="*/ 34541 w 1128670"/>
                  <a:gd name="connsiteY16" fmla="*/ 757693 h 1365573"/>
                  <a:gd name="connsiteX17" fmla="*/ 19682 w 1128670"/>
                  <a:gd name="connsiteY17" fmla="*/ 583576 h 1365573"/>
                  <a:gd name="connsiteX18" fmla="*/ 24635 w 1128670"/>
                  <a:gd name="connsiteY18" fmla="*/ 450321 h 1365573"/>
                  <a:gd name="connsiteX19" fmla="*/ 25397 w 1128670"/>
                  <a:gd name="connsiteY19" fmla="*/ 443177 h 1365573"/>
                  <a:gd name="connsiteX20" fmla="*/ 15205 w 1128670"/>
                  <a:gd name="connsiteY20" fmla="*/ 450416 h 1365573"/>
                  <a:gd name="connsiteX21" fmla="*/ 2728 w 1128670"/>
                  <a:gd name="connsiteY21" fmla="*/ 389361 h 1365573"/>
                  <a:gd name="connsiteX22" fmla="*/ 8538 w 1128670"/>
                  <a:gd name="connsiteY22" fmla="*/ 244295 h 1365573"/>
                  <a:gd name="connsiteX23" fmla="*/ 30160 w 1128670"/>
                  <a:gd name="connsiteY23" fmla="*/ 78179 h 1365573"/>
                  <a:gd name="connsiteX24" fmla="*/ 35970 w 1128670"/>
                  <a:gd name="connsiteY24" fmla="*/ 50271 h 1365573"/>
                  <a:gd name="connsiteX25" fmla="*/ 191704 w 1128670"/>
                  <a:gd name="connsiteY25" fmla="*/ 13790 h 1365573"/>
                  <a:gd name="connsiteX26" fmla="*/ 321339 w 1128670"/>
                  <a:gd name="connsiteY26" fmla="*/ 4646 h 1365573"/>
                  <a:gd name="connsiteX27" fmla="*/ 395348 w 1128670"/>
                  <a:gd name="connsiteY27" fmla="*/ 4075 h 1365573"/>
                  <a:gd name="connsiteX28" fmla="*/ 416208 w 1128670"/>
                  <a:gd name="connsiteY28" fmla="*/ 31888 h 1365573"/>
                  <a:gd name="connsiteX29" fmla="*/ 436020 w 1128670"/>
                  <a:gd name="connsiteY29" fmla="*/ 65892 h 1365573"/>
                  <a:gd name="connsiteX30" fmla="*/ 421161 w 1128670"/>
                  <a:gd name="connsiteY30" fmla="*/ 84942 h 1365573"/>
                  <a:gd name="connsiteX31" fmla="*/ 433734 w 1128670"/>
                  <a:gd name="connsiteY31" fmla="*/ 129995 h 1365573"/>
                  <a:gd name="connsiteX32" fmla="*/ 383537 w 1128670"/>
                  <a:gd name="connsiteY32" fmla="*/ 136567 h 1365573"/>
                  <a:gd name="connsiteX33" fmla="*/ 317148 w 1128670"/>
                  <a:gd name="connsiteY33" fmla="*/ 188955 h 1365573"/>
                  <a:gd name="connsiteX34" fmla="*/ 284477 w 1128670"/>
                  <a:gd name="connsiteY34" fmla="*/ 235342 h 1365573"/>
                  <a:gd name="connsiteX35" fmla="*/ 237995 w 1128670"/>
                  <a:gd name="connsiteY35" fmla="*/ 292396 h 1365573"/>
                  <a:gd name="connsiteX36" fmla="*/ 288097 w 1128670"/>
                  <a:gd name="connsiteY36" fmla="*/ 329639 h 1365573"/>
                  <a:gd name="connsiteX37" fmla="*/ 301527 w 1128670"/>
                  <a:gd name="connsiteY37" fmla="*/ 333068 h 1365573"/>
                  <a:gd name="connsiteX38" fmla="*/ 321434 w 1128670"/>
                  <a:gd name="connsiteY38" fmla="*/ 384313 h 1365573"/>
                  <a:gd name="connsiteX39" fmla="*/ 299146 w 1128670"/>
                  <a:gd name="connsiteY39" fmla="*/ 395457 h 1365573"/>
                  <a:gd name="connsiteX40" fmla="*/ 267142 w 1128670"/>
                  <a:gd name="connsiteY40" fmla="*/ 384789 h 1365573"/>
                  <a:gd name="connsiteX41" fmla="*/ 216754 w 1128670"/>
                  <a:gd name="connsiteY41" fmla="*/ 470609 h 1365573"/>
                  <a:gd name="connsiteX42" fmla="*/ 227041 w 1128670"/>
                  <a:gd name="connsiteY42" fmla="*/ 440510 h 1365573"/>
                  <a:gd name="connsiteX43" fmla="*/ 281239 w 1128670"/>
                  <a:gd name="connsiteY43" fmla="*/ 404601 h 1365573"/>
                  <a:gd name="connsiteX44" fmla="*/ 414208 w 1128670"/>
                  <a:gd name="connsiteY44" fmla="*/ 348499 h 1365573"/>
                  <a:gd name="connsiteX45" fmla="*/ 457927 w 1128670"/>
                  <a:gd name="connsiteY45" fmla="*/ 313351 h 1365573"/>
                  <a:gd name="connsiteX46" fmla="*/ 500790 w 1128670"/>
                  <a:gd name="connsiteY46" fmla="*/ 344403 h 1365573"/>
                  <a:gd name="connsiteX47" fmla="*/ 484502 w 1128670"/>
                  <a:gd name="connsiteY47" fmla="*/ 428032 h 1365573"/>
                  <a:gd name="connsiteX48" fmla="*/ 456118 w 1128670"/>
                  <a:gd name="connsiteY48" fmla="*/ 472800 h 1365573"/>
                  <a:gd name="connsiteX49" fmla="*/ 445926 w 1128670"/>
                  <a:gd name="connsiteY49" fmla="*/ 490993 h 1365573"/>
                  <a:gd name="connsiteX50" fmla="*/ 387728 w 1128670"/>
                  <a:gd name="connsiteY50" fmla="*/ 554810 h 1365573"/>
                  <a:gd name="connsiteX51" fmla="*/ 244281 w 1128670"/>
                  <a:gd name="connsiteY51" fmla="*/ 817510 h 1365573"/>
                  <a:gd name="connsiteX52" fmla="*/ 233233 w 1128670"/>
                  <a:gd name="connsiteY52" fmla="*/ 901996 h 1365573"/>
                  <a:gd name="connsiteX53" fmla="*/ 436210 w 1128670"/>
                  <a:gd name="connsiteY53" fmla="*/ 1198700 h 1365573"/>
                  <a:gd name="connsiteX54" fmla="*/ 931320 w 1128670"/>
                  <a:gd name="connsiteY54" fmla="*/ 943240 h 1365573"/>
                  <a:gd name="connsiteX55" fmla="*/ 950846 w 1128670"/>
                  <a:gd name="connsiteY55" fmla="*/ 784077 h 1365573"/>
                  <a:gd name="connsiteX56" fmla="*/ 942940 w 1128670"/>
                  <a:gd name="connsiteY56" fmla="*/ 742643 h 1365573"/>
                  <a:gd name="connsiteX57" fmla="*/ 890648 w 1128670"/>
                  <a:gd name="connsiteY57" fmla="*/ 592529 h 1365573"/>
                  <a:gd name="connsiteX58" fmla="*/ 802732 w 1128670"/>
                  <a:gd name="connsiteY58" fmla="*/ 441939 h 1365573"/>
                  <a:gd name="connsiteX59" fmla="*/ 775586 w 1128670"/>
                  <a:gd name="connsiteY59" fmla="*/ 276585 h 1365573"/>
                  <a:gd name="connsiteX60" fmla="*/ 755488 w 1128670"/>
                  <a:gd name="connsiteY60" fmla="*/ 271441 h 1365573"/>
                  <a:gd name="connsiteX61" fmla="*/ 715007 w 1128670"/>
                  <a:gd name="connsiteY61" fmla="*/ 322019 h 1365573"/>
                  <a:gd name="connsiteX62" fmla="*/ 707482 w 1128670"/>
                  <a:gd name="connsiteY62" fmla="*/ 399457 h 1365573"/>
                  <a:gd name="connsiteX63" fmla="*/ 709197 w 1128670"/>
                  <a:gd name="connsiteY63" fmla="*/ 401743 h 1365573"/>
                  <a:gd name="connsiteX64" fmla="*/ 713578 w 1128670"/>
                  <a:gd name="connsiteY64" fmla="*/ 400315 h 1365573"/>
                  <a:gd name="connsiteX65" fmla="*/ 759870 w 1128670"/>
                  <a:gd name="connsiteY65" fmla="*/ 494803 h 1365573"/>
                  <a:gd name="connsiteX66" fmla="*/ 782158 w 1128670"/>
                  <a:gd name="connsiteY66" fmla="*/ 564716 h 1365573"/>
                  <a:gd name="connsiteX67" fmla="*/ 752917 w 1128670"/>
                  <a:gd name="connsiteY67" fmla="*/ 614056 h 1365573"/>
                  <a:gd name="connsiteX68" fmla="*/ 730152 w 1128670"/>
                  <a:gd name="connsiteY68" fmla="*/ 618723 h 1365573"/>
                  <a:gd name="connsiteX69" fmla="*/ 677955 w 1128670"/>
                  <a:gd name="connsiteY69" fmla="*/ 618151 h 1365573"/>
                  <a:gd name="connsiteX70" fmla="*/ 584229 w 1128670"/>
                  <a:gd name="connsiteY70" fmla="*/ 636535 h 1365573"/>
                  <a:gd name="connsiteX71" fmla="*/ 557368 w 1128670"/>
                  <a:gd name="connsiteY71" fmla="*/ 653108 h 1365573"/>
                  <a:gd name="connsiteX72" fmla="*/ 505743 w 1128670"/>
                  <a:gd name="connsiteY72" fmla="*/ 690732 h 1365573"/>
                  <a:gd name="connsiteX73" fmla="*/ 483835 w 1128670"/>
                  <a:gd name="connsiteY73" fmla="*/ 724355 h 1365573"/>
                  <a:gd name="connsiteX74" fmla="*/ 498408 w 1128670"/>
                  <a:gd name="connsiteY74" fmla="*/ 872278 h 1365573"/>
                  <a:gd name="connsiteX75" fmla="*/ 663953 w 1128670"/>
                  <a:gd name="connsiteY75" fmla="*/ 925809 h 1365573"/>
                  <a:gd name="connsiteX76" fmla="*/ 748059 w 1128670"/>
                  <a:gd name="connsiteY76" fmla="*/ 893995 h 1365573"/>
                  <a:gd name="connsiteX77" fmla="*/ 791398 w 1128670"/>
                  <a:gd name="connsiteY77" fmla="*/ 885518 h 1365573"/>
                  <a:gd name="connsiteX78" fmla="*/ 794065 w 1128670"/>
                  <a:gd name="connsiteY78" fmla="*/ 929428 h 1365573"/>
                  <a:gd name="connsiteX79" fmla="*/ 789302 w 1128670"/>
                  <a:gd name="connsiteY79" fmla="*/ 952574 h 1365573"/>
                  <a:gd name="connsiteX80" fmla="*/ 677288 w 1128670"/>
                  <a:gd name="connsiteY80" fmla="*/ 1053634 h 1365573"/>
                  <a:gd name="connsiteX81" fmla="*/ 489074 w 1128670"/>
                  <a:gd name="connsiteY81" fmla="*/ 1042014 h 1365573"/>
                  <a:gd name="connsiteX82" fmla="*/ 389728 w 1128670"/>
                  <a:gd name="connsiteY82" fmla="*/ 876946 h 1365573"/>
                  <a:gd name="connsiteX83" fmla="*/ 437068 w 1128670"/>
                  <a:gd name="connsiteY83" fmla="*/ 700924 h 1365573"/>
                  <a:gd name="connsiteX84" fmla="*/ 594992 w 1128670"/>
                  <a:gd name="connsiteY84" fmla="*/ 470895 h 1365573"/>
                  <a:gd name="connsiteX85" fmla="*/ 620614 w 1128670"/>
                  <a:gd name="connsiteY85" fmla="*/ 256487 h 1365573"/>
                  <a:gd name="connsiteX86" fmla="*/ 598993 w 1128670"/>
                  <a:gd name="connsiteY86" fmla="*/ 223912 h 1365573"/>
                  <a:gd name="connsiteX87" fmla="*/ 526412 w 1128670"/>
                  <a:gd name="connsiteY87" fmla="*/ 146188 h 1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28670" h="1365573">
                    <a:moveTo>
                      <a:pt x="526222" y="146092"/>
                    </a:moveTo>
                    <a:cubicBezTo>
                      <a:pt x="629187" y="66844"/>
                      <a:pt x="751583" y="37888"/>
                      <a:pt x="875218" y="12457"/>
                    </a:cubicBezTo>
                    <a:cubicBezTo>
                      <a:pt x="921700" y="2932"/>
                      <a:pt x="965515" y="20934"/>
                      <a:pt x="1009425" y="31697"/>
                    </a:cubicBezTo>
                    <a:cubicBezTo>
                      <a:pt x="1039143" y="38936"/>
                      <a:pt x="1067242" y="47509"/>
                      <a:pt x="1096483" y="32364"/>
                    </a:cubicBezTo>
                    <a:cubicBezTo>
                      <a:pt x="1100770" y="42937"/>
                      <a:pt x="1121915" y="41889"/>
                      <a:pt x="1115343" y="59891"/>
                    </a:cubicBezTo>
                    <a:cubicBezTo>
                      <a:pt x="1137822" y="132662"/>
                      <a:pt x="1125725" y="207243"/>
                      <a:pt x="1122772" y="280585"/>
                    </a:cubicBezTo>
                    <a:cubicBezTo>
                      <a:pt x="1118772" y="377836"/>
                      <a:pt x="1107342" y="474991"/>
                      <a:pt x="1096293" y="571860"/>
                    </a:cubicBezTo>
                    <a:cubicBezTo>
                      <a:pt x="1083148" y="687493"/>
                      <a:pt x="1069528" y="803889"/>
                      <a:pt x="1030285" y="914093"/>
                    </a:cubicBezTo>
                    <a:cubicBezTo>
                      <a:pt x="986755" y="1036204"/>
                      <a:pt x="901792" y="1130501"/>
                      <a:pt x="805971" y="1214797"/>
                    </a:cubicBezTo>
                    <a:cubicBezTo>
                      <a:pt x="745487" y="1267947"/>
                      <a:pt x="680812" y="1315667"/>
                      <a:pt x="608708" y="1353196"/>
                    </a:cubicBezTo>
                    <a:cubicBezTo>
                      <a:pt x="582419" y="1366912"/>
                      <a:pt x="559083" y="1370055"/>
                      <a:pt x="532794" y="1358434"/>
                    </a:cubicBezTo>
                    <a:cubicBezTo>
                      <a:pt x="496694" y="1375198"/>
                      <a:pt x="477644" y="1348052"/>
                      <a:pt x="455451" y="1328812"/>
                    </a:cubicBezTo>
                    <a:cubicBezTo>
                      <a:pt x="436877" y="1302999"/>
                      <a:pt x="411731" y="1287187"/>
                      <a:pt x="380775" y="1280425"/>
                    </a:cubicBezTo>
                    <a:cubicBezTo>
                      <a:pt x="356200" y="1271090"/>
                      <a:pt x="337531" y="1254707"/>
                      <a:pt x="323529" y="1232704"/>
                    </a:cubicBezTo>
                    <a:cubicBezTo>
                      <a:pt x="326863" y="1207558"/>
                      <a:pt x="297050" y="1209844"/>
                      <a:pt x="290287" y="1193080"/>
                    </a:cubicBezTo>
                    <a:cubicBezTo>
                      <a:pt x="257235" y="1161934"/>
                      <a:pt x="228565" y="1126120"/>
                      <a:pt x="190560" y="1100116"/>
                    </a:cubicBezTo>
                    <a:cubicBezTo>
                      <a:pt x="104645" y="1001342"/>
                      <a:pt x="51305" y="887804"/>
                      <a:pt x="34541" y="757693"/>
                    </a:cubicBezTo>
                    <a:cubicBezTo>
                      <a:pt x="33208" y="699304"/>
                      <a:pt x="29207" y="641202"/>
                      <a:pt x="19682" y="583576"/>
                    </a:cubicBezTo>
                    <a:cubicBezTo>
                      <a:pt x="19396" y="539094"/>
                      <a:pt x="12729" y="494422"/>
                      <a:pt x="24635" y="450321"/>
                    </a:cubicBezTo>
                    <a:cubicBezTo>
                      <a:pt x="25207" y="448130"/>
                      <a:pt x="27683" y="445844"/>
                      <a:pt x="25397" y="443177"/>
                    </a:cubicBezTo>
                    <a:cubicBezTo>
                      <a:pt x="23968" y="448321"/>
                      <a:pt x="19968" y="449845"/>
                      <a:pt x="15205" y="450416"/>
                    </a:cubicBezTo>
                    <a:cubicBezTo>
                      <a:pt x="-5750" y="433462"/>
                      <a:pt x="251" y="411078"/>
                      <a:pt x="2728" y="389361"/>
                    </a:cubicBezTo>
                    <a:cubicBezTo>
                      <a:pt x="12729" y="341355"/>
                      <a:pt x="8157" y="292682"/>
                      <a:pt x="8538" y="244295"/>
                    </a:cubicBezTo>
                    <a:cubicBezTo>
                      <a:pt x="8919" y="187907"/>
                      <a:pt x="4252" y="131138"/>
                      <a:pt x="30160" y="78179"/>
                    </a:cubicBezTo>
                    <a:cubicBezTo>
                      <a:pt x="32064" y="68845"/>
                      <a:pt x="33969" y="59605"/>
                      <a:pt x="35970" y="50271"/>
                    </a:cubicBezTo>
                    <a:cubicBezTo>
                      <a:pt x="84738" y="24553"/>
                      <a:pt x="139316" y="24077"/>
                      <a:pt x="191704" y="13790"/>
                    </a:cubicBezTo>
                    <a:cubicBezTo>
                      <a:pt x="235900" y="24839"/>
                      <a:pt x="278095" y="7885"/>
                      <a:pt x="321339" y="4646"/>
                    </a:cubicBezTo>
                    <a:cubicBezTo>
                      <a:pt x="346104" y="2836"/>
                      <a:pt x="370583" y="-4498"/>
                      <a:pt x="395348" y="4075"/>
                    </a:cubicBezTo>
                    <a:cubicBezTo>
                      <a:pt x="407540" y="9409"/>
                      <a:pt x="412112" y="20458"/>
                      <a:pt x="416208" y="31888"/>
                    </a:cubicBezTo>
                    <a:cubicBezTo>
                      <a:pt x="410017" y="50557"/>
                      <a:pt x="440782" y="47890"/>
                      <a:pt x="436020" y="65892"/>
                    </a:cubicBezTo>
                    <a:cubicBezTo>
                      <a:pt x="434305" y="74750"/>
                      <a:pt x="428685" y="80560"/>
                      <a:pt x="421161" y="84942"/>
                    </a:cubicBezTo>
                    <a:cubicBezTo>
                      <a:pt x="417827" y="101706"/>
                      <a:pt x="427352" y="115136"/>
                      <a:pt x="433734" y="129995"/>
                    </a:cubicBezTo>
                    <a:cubicBezTo>
                      <a:pt x="417637" y="141044"/>
                      <a:pt x="399634" y="132376"/>
                      <a:pt x="383537" y="136567"/>
                    </a:cubicBezTo>
                    <a:cubicBezTo>
                      <a:pt x="367726" y="161999"/>
                      <a:pt x="330197" y="159999"/>
                      <a:pt x="317148" y="188955"/>
                    </a:cubicBezTo>
                    <a:cubicBezTo>
                      <a:pt x="307432" y="205243"/>
                      <a:pt x="298193" y="221816"/>
                      <a:pt x="284477" y="235342"/>
                    </a:cubicBezTo>
                    <a:cubicBezTo>
                      <a:pt x="267523" y="253153"/>
                      <a:pt x="246758" y="267917"/>
                      <a:pt x="237995" y="292396"/>
                    </a:cubicBezTo>
                    <a:cubicBezTo>
                      <a:pt x="226565" y="342498"/>
                      <a:pt x="261046" y="331068"/>
                      <a:pt x="288097" y="329639"/>
                    </a:cubicBezTo>
                    <a:cubicBezTo>
                      <a:pt x="292859" y="329734"/>
                      <a:pt x="297336" y="330973"/>
                      <a:pt x="301527" y="333068"/>
                    </a:cubicBezTo>
                    <a:cubicBezTo>
                      <a:pt x="317243" y="346689"/>
                      <a:pt x="323053" y="364120"/>
                      <a:pt x="321434" y="384313"/>
                    </a:cubicBezTo>
                    <a:cubicBezTo>
                      <a:pt x="317433" y="394790"/>
                      <a:pt x="309718" y="398029"/>
                      <a:pt x="299146" y="395457"/>
                    </a:cubicBezTo>
                    <a:cubicBezTo>
                      <a:pt x="289811" y="388313"/>
                      <a:pt x="283906" y="377074"/>
                      <a:pt x="267142" y="384789"/>
                    </a:cubicBezTo>
                    <a:cubicBezTo>
                      <a:pt x="232280" y="400791"/>
                      <a:pt x="209610" y="433366"/>
                      <a:pt x="216754" y="470609"/>
                    </a:cubicBezTo>
                    <a:cubicBezTo>
                      <a:pt x="224089" y="459084"/>
                      <a:pt x="225422" y="449464"/>
                      <a:pt x="227041" y="440510"/>
                    </a:cubicBezTo>
                    <a:cubicBezTo>
                      <a:pt x="232756" y="409554"/>
                      <a:pt x="242567" y="393171"/>
                      <a:pt x="281239" y="404601"/>
                    </a:cubicBezTo>
                    <a:cubicBezTo>
                      <a:pt x="337722" y="421270"/>
                      <a:pt x="376489" y="382884"/>
                      <a:pt x="414208" y="348499"/>
                    </a:cubicBezTo>
                    <a:cubicBezTo>
                      <a:pt x="428114" y="335830"/>
                      <a:pt x="438210" y="318781"/>
                      <a:pt x="457927" y="313351"/>
                    </a:cubicBezTo>
                    <a:cubicBezTo>
                      <a:pt x="485264" y="305922"/>
                      <a:pt x="501647" y="313066"/>
                      <a:pt x="500790" y="344403"/>
                    </a:cubicBezTo>
                    <a:cubicBezTo>
                      <a:pt x="500123" y="373264"/>
                      <a:pt x="486693" y="399553"/>
                      <a:pt x="484502" y="428032"/>
                    </a:cubicBezTo>
                    <a:cubicBezTo>
                      <a:pt x="483550" y="448416"/>
                      <a:pt x="480406" y="467371"/>
                      <a:pt x="456118" y="472800"/>
                    </a:cubicBezTo>
                    <a:cubicBezTo>
                      <a:pt x="447450" y="475848"/>
                      <a:pt x="439068" y="478991"/>
                      <a:pt x="445926" y="490993"/>
                    </a:cubicBezTo>
                    <a:cubicBezTo>
                      <a:pt x="447735" y="531569"/>
                      <a:pt x="403635" y="530236"/>
                      <a:pt x="387728" y="554810"/>
                    </a:cubicBezTo>
                    <a:cubicBezTo>
                      <a:pt x="310480" y="626438"/>
                      <a:pt x="266856" y="716164"/>
                      <a:pt x="244281" y="817510"/>
                    </a:cubicBezTo>
                    <a:cubicBezTo>
                      <a:pt x="243710" y="846085"/>
                      <a:pt x="235518" y="873517"/>
                      <a:pt x="233233" y="901996"/>
                    </a:cubicBezTo>
                    <a:cubicBezTo>
                      <a:pt x="222469" y="1036966"/>
                      <a:pt x="320767" y="1152694"/>
                      <a:pt x="436210" y="1198700"/>
                    </a:cubicBezTo>
                    <a:cubicBezTo>
                      <a:pt x="668430" y="1290997"/>
                      <a:pt x="874170" y="1129168"/>
                      <a:pt x="931320" y="943240"/>
                    </a:cubicBezTo>
                    <a:cubicBezTo>
                      <a:pt x="947322" y="891233"/>
                      <a:pt x="954085" y="838369"/>
                      <a:pt x="950846" y="784077"/>
                    </a:cubicBezTo>
                    <a:cubicBezTo>
                      <a:pt x="949989" y="769789"/>
                      <a:pt x="951418" y="753787"/>
                      <a:pt x="942940" y="742643"/>
                    </a:cubicBezTo>
                    <a:cubicBezTo>
                      <a:pt x="908936" y="697971"/>
                      <a:pt x="905031" y="643774"/>
                      <a:pt x="890648" y="592529"/>
                    </a:cubicBezTo>
                    <a:cubicBezTo>
                      <a:pt x="874646" y="535474"/>
                      <a:pt x="838642" y="488516"/>
                      <a:pt x="802732" y="441939"/>
                    </a:cubicBezTo>
                    <a:cubicBezTo>
                      <a:pt x="764347" y="392123"/>
                      <a:pt x="738343" y="339069"/>
                      <a:pt x="775586" y="276585"/>
                    </a:cubicBezTo>
                    <a:cubicBezTo>
                      <a:pt x="772443" y="261440"/>
                      <a:pt x="763870" y="265441"/>
                      <a:pt x="755488" y="271441"/>
                    </a:cubicBezTo>
                    <a:cubicBezTo>
                      <a:pt x="737296" y="284491"/>
                      <a:pt x="725103" y="302588"/>
                      <a:pt x="715007" y="322019"/>
                    </a:cubicBezTo>
                    <a:cubicBezTo>
                      <a:pt x="704339" y="347070"/>
                      <a:pt x="710435" y="373740"/>
                      <a:pt x="707482" y="399457"/>
                    </a:cubicBezTo>
                    <a:cubicBezTo>
                      <a:pt x="707482" y="400219"/>
                      <a:pt x="708625" y="401743"/>
                      <a:pt x="709197" y="401743"/>
                    </a:cubicBezTo>
                    <a:cubicBezTo>
                      <a:pt x="710721" y="401553"/>
                      <a:pt x="712054" y="400791"/>
                      <a:pt x="713578" y="400315"/>
                    </a:cubicBezTo>
                    <a:cubicBezTo>
                      <a:pt x="737581" y="427651"/>
                      <a:pt x="750821" y="460227"/>
                      <a:pt x="759870" y="494803"/>
                    </a:cubicBezTo>
                    <a:cubicBezTo>
                      <a:pt x="756155" y="521663"/>
                      <a:pt x="771967" y="542332"/>
                      <a:pt x="782158" y="564716"/>
                    </a:cubicBezTo>
                    <a:cubicBezTo>
                      <a:pt x="803018" y="610436"/>
                      <a:pt x="801208" y="613770"/>
                      <a:pt x="752917" y="614056"/>
                    </a:cubicBezTo>
                    <a:cubicBezTo>
                      <a:pt x="744915" y="614056"/>
                      <a:pt x="737486" y="615865"/>
                      <a:pt x="730152" y="618723"/>
                    </a:cubicBezTo>
                    <a:cubicBezTo>
                      <a:pt x="712626" y="626819"/>
                      <a:pt x="695290" y="623104"/>
                      <a:pt x="677955" y="618151"/>
                    </a:cubicBezTo>
                    <a:cubicBezTo>
                      <a:pt x="643284" y="607102"/>
                      <a:pt x="612518" y="615675"/>
                      <a:pt x="584229" y="636535"/>
                    </a:cubicBezTo>
                    <a:cubicBezTo>
                      <a:pt x="576323" y="643869"/>
                      <a:pt x="568322" y="650917"/>
                      <a:pt x="557368" y="653108"/>
                    </a:cubicBezTo>
                    <a:cubicBezTo>
                      <a:pt x="531556" y="653870"/>
                      <a:pt x="514601" y="666729"/>
                      <a:pt x="505743" y="690732"/>
                    </a:cubicBezTo>
                    <a:cubicBezTo>
                      <a:pt x="499933" y="702924"/>
                      <a:pt x="491265" y="713211"/>
                      <a:pt x="483835" y="724355"/>
                    </a:cubicBezTo>
                    <a:cubicBezTo>
                      <a:pt x="445545" y="777886"/>
                      <a:pt x="464404" y="826558"/>
                      <a:pt x="498408" y="872278"/>
                    </a:cubicBezTo>
                    <a:cubicBezTo>
                      <a:pt x="540414" y="928571"/>
                      <a:pt x="599088" y="939715"/>
                      <a:pt x="663953" y="925809"/>
                    </a:cubicBezTo>
                    <a:cubicBezTo>
                      <a:pt x="693290" y="919522"/>
                      <a:pt x="721389" y="908473"/>
                      <a:pt x="748059" y="893995"/>
                    </a:cubicBezTo>
                    <a:cubicBezTo>
                      <a:pt x="761394" y="886756"/>
                      <a:pt x="775777" y="873231"/>
                      <a:pt x="791398" y="885518"/>
                    </a:cubicBezTo>
                    <a:cubicBezTo>
                      <a:pt x="806733" y="897520"/>
                      <a:pt x="798446" y="914474"/>
                      <a:pt x="794065" y="929428"/>
                    </a:cubicBezTo>
                    <a:cubicBezTo>
                      <a:pt x="791778" y="937048"/>
                      <a:pt x="790636" y="944859"/>
                      <a:pt x="789302" y="952574"/>
                    </a:cubicBezTo>
                    <a:cubicBezTo>
                      <a:pt x="764727" y="1000294"/>
                      <a:pt x="728628" y="1035346"/>
                      <a:pt x="677288" y="1053634"/>
                    </a:cubicBezTo>
                    <a:cubicBezTo>
                      <a:pt x="613471" y="1067541"/>
                      <a:pt x="550320" y="1079352"/>
                      <a:pt x="489074" y="1042014"/>
                    </a:cubicBezTo>
                    <a:cubicBezTo>
                      <a:pt x="426590" y="1003914"/>
                      <a:pt x="388395" y="953146"/>
                      <a:pt x="389728" y="876946"/>
                    </a:cubicBezTo>
                    <a:cubicBezTo>
                      <a:pt x="390871" y="814081"/>
                      <a:pt x="406302" y="756169"/>
                      <a:pt x="437068" y="700924"/>
                    </a:cubicBezTo>
                    <a:cubicBezTo>
                      <a:pt x="482597" y="619294"/>
                      <a:pt x="547558" y="551191"/>
                      <a:pt x="594992" y="470895"/>
                    </a:cubicBezTo>
                    <a:cubicBezTo>
                      <a:pt x="635378" y="402601"/>
                      <a:pt x="639188" y="330973"/>
                      <a:pt x="620614" y="256487"/>
                    </a:cubicBezTo>
                    <a:cubicBezTo>
                      <a:pt x="617471" y="243914"/>
                      <a:pt x="618233" y="226769"/>
                      <a:pt x="598993" y="223912"/>
                    </a:cubicBezTo>
                    <a:cubicBezTo>
                      <a:pt x="575656" y="197242"/>
                      <a:pt x="544129" y="178096"/>
                      <a:pt x="526412" y="146188"/>
                    </a:cubicBezTo>
                    <a:close/>
                  </a:path>
                </a:pathLst>
              </a:custGeom>
              <a:solidFill>
                <a:srgbClr val="1D7351"/>
              </a:solidFill>
              <a:ln w="9525" cap="flat">
                <a:noFill/>
                <a:prstDash val="solid"/>
                <a:miter/>
              </a:ln>
            </p:spPr>
            <p:txBody>
              <a:bodyPr rtlCol="0" anchor="ctr"/>
              <a:lstStyle/>
              <a:p>
                <a:endParaRPr lang="en-IN"/>
              </a:p>
            </p:txBody>
          </p:sp>
          <p:sp>
            <p:nvSpPr>
              <p:cNvPr id="803" name="Freeform: Shape 802">
                <a:extLst>
                  <a:ext uri="{FF2B5EF4-FFF2-40B4-BE49-F238E27FC236}">
                    <a16:creationId xmlns:a16="http://schemas.microsoft.com/office/drawing/2014/main" id="{C7065F73-BB32-FB0D-471B-DB933D3CD861}"/>
                  </a:ext>
                </a:extLst>
              </p:cNvPr>
              <p:cNvSpPr/>
              <p:nvPr/>
            </p:nvSpPr>
            <p:spPr>
              <a:xfrm>
                <a:off x="1703641" y="3332130"/>
                <a:ext cx="354806" cy="980031"/>
              </a:xfrm>
              <a:custGeom>
                <a:avLst/>
                <a:gdLst>
                  <a:gd name="connsiteX0" fmla="*/ 154019 w 354806"/>
                  <a:gd name="connsiteY0" fmla="*/ 77438 h 980031"/>
                  <a:gd name="connsiteX1" fmla="*/ 160306 w 354806"/>
                  <a:gd name="connsiteY1" fmla="*/ 136303 h 980031"/>
                  <a:gd name="connsiteX2" fmla="*/ 166211 w 354806"/>
                  <a:gd name="connsiteY2" fmla="*/ 264985 h 980031"/>
                  <a:gd name="connsiteX3" fmla="*/ 182404 w 354806"/>
                  <a:gd name="connsiteY3" fmla="*/ 448818 h 980031"/>
                  <a:gd name="connsiteX4" fmla="*/ 336994 w 354806"/>
                  <a:gd name="connsiteY4" fmla="*/ 780955 h 980031"/>
                  <a:gd name="connsiteX5" fmla="*/ 354806 w 354806"/>
                  <a:gd name="connsiteY5" fmla="*/ 808292 h 980031"/>
                  <a:gd name="connsiteX6" fmla="*/ 231934 w 354806"/>
                  <a:gd name="connsiteY6" fmla="*/ 857822 h 980031"/>
                  <a:gd name="connsiteX7" fmla="*/ 189071 w 354806"/>
                  <a:gd name="connsiteY7" fmla="*/ 870490 h 980031"/>
                  <a:gd name="connsiteX8" fmla="*/ 133921 w 354806"/>
                  <a:gd name="connsiteY8" fmla="*/ 922687 h 980031"/>
                  <a:gd name="connsiteX9" fmla="*/ 124111 w 354806"/>
                  <a:gd name="connsiteY9" fmla="*/ 930116 h 980031"/>
                  <a:gd name="connsiteX10" fmla="*/ 92678 w 354806"/>
                  <a:gd name="connsiteY10" fmla="*/ 957167 h 980031"/>
                  <a:gd name="connsiteX11" fmla="*/ 70866 w 354806"/>
                  <a:gd name="connsiteY11" fmla="*/ 964311 h 980031"/>
                  <a:gd name="connsiteX12" fmla="*/ 0 w 354806"/>
                  <a:gd name="connsiteY12" fmla="*/ 979551 h 980031"/>
                  <a:gd name="connsiteX13" fmla="*/ 51911 w 354806"/>
                  <a:gd name="connsiteY13" fmla="*/ 923925 h 980031"/>
                  <a:gd name="connsiteX14" fmla="*/ 122301 w 354806"/>
                  <a:gd name="connsiteY14" fmla="*/ 770668 h 980031"/>
                  <a:gd name="connsiteX15" fmla="*/ 146399 w 354806"/>
                  <a:gd name="connsiteY15" fmla="*/ 437674 h 980031"/>
                  <a:gd name="connsiteX16" fmla="*/ 146018 w 354806"/>
                  <a:gd name="connsiteY16" fmla="*/ 371761 h 980031"/>
                  <a:gd name="connsiteX17" fmla="*/ 100584 w 354806"/>
                  <a:gd name="connsiteY17" fmla="*/ 226600 h 980031"/>
                  <a:gd name="connsiteX18" fmla="*/ 94678 w 354806"/>
                  <a:gd name="connsiteY18" fmla="*/ 190691 h 980031"/>
                  <a:gd name="connsiteX19" fmla="*/ 116396 w 354806"/>
                  <a:gd name="connsiteY19" fmla="*/ 53721 h 980031"/>
                  <a:gd name="connsiteX20" fmla="*/ 150209 w 354806"/>
                  <a:gd name="connsiteY20" fmla="*/ 0 h 980031"/>
                  <a:gd name="connsiteX21" fmla="*/ 154019 w 354806"/>
                  <a:gd name="connsiteY21" fmla="*/ 77343 h 9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4806" h="980031">
                    <a:moveTo>
                      <a:pt x="154019" y="77438"/>
                    </a:moveTo>
                    <a:cubicBezTo>
                      <a:pt x="152495" y="97441"/>
                      <a:pt x="149638" y="117538"/>
                      <a:pt x="160306" y="136303"/>
                    </a:cubicBezTo>
                    <a:cubicBezTo>
                      <a:pt x="173355" y="178689"/>
                      <a:pt x="162782" y="222123"/>
                      <a:pt x="166211" y="264985"/>
                    </a:cubicBezTo>
                    <a:cubicBezTo>
                      <a:pt x="171260" y="326231"/>
                      <a:pt x="182880" y="387001"/>
                      <a:pt x="182404" y="448818"/>
                    </a:cubicBezTo>
                    <a:cubicBezTo>
                      <a:pt x="207931" y="571595"/>
                      <a:pt x="254032" y="684847"/>
                      <a:pt x="336994" y="780955"/>
                    </a:cubicBezTo>
                    <a:cubicBezTo>
                      <a:pt x="348044" y="786765"/>
                      <a:pt x="354044" y="795814"/>
                      <a:pt x="354806" y="808292"/>
                    </a:cubicBezTo>
                    <a:cubicBezTo>
                      <a:pt x="322421" y="845915"/>
                      <a:pt x="289465" y="880681"/>
                      <a:pt x="231934" y="857822"/>
                    </a:cubicBezTo>
                    <a:cubicBezTo>
                      <a:pt x="216408" y="851630"/>
                      <a:pt x="201549" y="859917"/>
                      <a:pt x="189071" y="870490"/>
                    </a:cubicBezTo>
                    <a:cubicBezTo>
                      <a:pt x="169354" y="886492"/>
                      <a:pt x="152686" y="905732"/>
                      <a:pt x="133921" y="922687"/>
                    </a:cubicBezTo>
                    <a:cubicBezTo>
                      <a:pt x="130873" y="925449"/>
                      <a:pt x="127540" y="927926"/>
                      <a:pt x="124111" y="930116"/>
                    </a:cubicBezTo>
                    <a:cubicBezTo>
                      <a:pt x="111728" y="936879"/>
                      <a:pt x="101346" y="946023"/>
                      <a:pt x="92678" y="957167"/>
                    </a:cubicBezTo>
                    <a:cubicBezTo>
                      <a:pt x="86582" y="963263"/>
                      <a:pt x="79915" y="967550"/>
                      <a:pt x="70866" y="964311"/>
                    </a:cubicBezTo>
                    <a:cubicBezTo>
                      <a:pt x="44005" y="954310"/>
                      <a:pt x="25718" y="984123"/>
                      <a:pt x="0" y="979551"/>
                    </a:cubicBezTo>
                    <a:cubicBezTo>
                      <a:pt x="14573" y="958501"/>
                      <a:pt x="41529" y="948880"/>
                      <a:pt x="51911" y="923925"/>
                    </a:cubicBezTo>
                    <a:cubicBezTo>
                      <a:pt x="73247" y="871918"/>
                      <a:pt x="96488" y="820674"/>
                      <a:pt x="122301" y="770668"/>
                    </a:cubicBezTo>
                    <a:cubicBezTo>
                      <a:pt x="186023" y="663702"/>
                      <a:pt x="183833" y="551593"/>
                      <a:pt x="146399" y="437674"/>
                    </a:cubicBezTo>
                    <a:cubicBezTo>
                      <a:pt x="138874" y="414623"/>
                      <a:pt x="135350" y="396526"/>
                      <a:pt x="146018" y="371761"/>
                    </a:cubicBezTo>
                    <a:cubicBezTo>
                      <a:pt x="169926" y="316039"/>
                      <a:pt x="151924" y="261366"/>
                      <a:pt x="100584" y="226600"/>
                    </a:cubicBezTo>
                    <a:cubicBezTo>
                      <a:pt x="81439" y="213646"/>
                      <a:pt x="75628" y="206312"/>
                      <a:pt x="94678" y="190691"/>
                    </a:cubicBezTo>
                    <a:cubicBezTo>
                      <a:pt x="114491" y="147066"/>
                      <a:pt x="126873" y="102870"/>
                      <a:pt x="116396" y="53721"/>
                    </a:cubicBezTo>
                    <a:cubicBezTo>
                      <a:pt x="111443" y="30575"/>
                      <a:pt x="123349" y="10954"/>
                      <a:pt x="150209" y="0"/>
                    </a:cubicBezTo>
                    <a:cubicBezTo>
                      <a:pt x="161830" y="26099"/>
                      <a:pt x="156781" y="51816"/>
                      <a:pt x="154019" y="77343"/>
                    </a:cubicBezTo>
                    <a:close/>
                  </a:path>
                </a:pathLst>
              </a:custGeom>
              <a:solidFill>
                <a:srgbClr val="B2B4B6"/>
              </a:solidFill>
              <a:ln w="9525" cap="flat">
                <a:no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228772EA-8AAC-2168-BD3D-D26B48FAE4A8}"/>
                  </a:ext>
                </a:extLst>
              </p:cNvPr>
              <p:cNvSpPr/>
              <p:nvPr/>
            </p:nvSpPr>
            <p:spPr>
              <a:xfrm>
                <a:off x="1758255" y="2772917"/>
                <a:ext cx="356244" cy="222871"/>
              </a:xfrm>
              <a:custGeom>
                <a:avLst/>
                <a:gdLst>
                  <a:gd name="connsiteX0" fmla="*/ 60734 w 356244"/>
                  <a:gd name="connsiteY0" fmla="*/ 48196 h 222871"/>
                  <a:gd name="connsiteX1" fmla="*/ 77212 w 356244"/>
                  <a:gd name="connsiteY1" fmla="*/ 75438 h 222871"/>
                  <a:gd name="connsiteX2" fmla="*/ 125408 w 356244"/>
                  <a:gd name="connsiteY2" fmla="*/ 67437 h 222871"/>
                  <a:gd name="connsiteX3" fmla="*/ 264759 w 356244"/>
                  <a:gd name="connsiteY3" fmla="*/ 169831 h 222871"/>
                  <a:gd name="connsiteX4" fmla="*/ 336197 w 356244"/>
                  <a:gd name="connsiteY4" fmla="*/ 145732 h 222871"/>
                  <a:gd name="connsiteX5" fmla="*/ 354485 w 356244"/>
                  <a:gd name="connsiteY5" fmla="*/ 172688 h 222871"/>
                  <a:gd name="connsiteX6" fmla="*/ 173319 w 356244"/>
                  <a:gd name="connsiteY6" fmla="*/ 216598 h 222871"/>
                  <a:gd name="connsiteX7" fmla="*/ 54161 w 356244"/>
                  <a:gd name="connsiteY7" fmla="*/ 116586 h 222871"/>
                  <a:gd name="connsiteX8" fmla="*/ 110550 w 356244"/>
                  <a:gd name="connsiteY8" fmla="*/ 219265 h 222871"/>
                  <a:gd name="connsiteX9" fmla="*/ 97119 w 356244"/>
                  <a:gd name="connsiteY9" fmla="*/ 220027 h 222871"/>
                  <a:gd name="connsiteX10" fmla="*/ 10918 w 356244"/>
                  <a:gd name="connsiteY10" fmla="*/ 0 h 222871"/>
                  <a:gd name="connsiteX11" fmla="*/ 30635 w 356244"/>
                  <a:gd name="connsiteY11" fmla="*/ 27337 h 222871"/>
                  <a:gd name="connsiteX12" fmla="*/ 60829 w 356244"/>
                  <a:gd name="connsiteY12" fmla="*/ 48292 h 22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6244" h="222871">
                    <a:moveTo>
                      <a:pt x="60734" y="48196"/>
                    </a:moveTo>
                    <a:cubicBezTo>
                      <a:pt x="66258" y="57245"/>
                      <a:pt x="71783" y="66389"/>
                      <a:pt x="77212" y="75438"/>
                    </a:cubicBezTo>
                    <a:cubicBezTo>
                      <a:pt x="100548" y="116586"/>
                      <a:pt x="108359" y="64008"/>
                      <a:pt x="125408" y="67437"/>
                    </a:cubicBezTo>
                    <a:cubicBezTo>
                      <a:pt x="122932" y="147352"/>
                      <a:pt x="175320" y="186785"/>
                      <a:pt x="264759" y="169831"/>
                    </a:cubicBezTo>
                    <a:cubicBezTo>
                      <a:pt x="289239" y="165163"/>
                      <a:pt x="312384" y="153924"/>
                      <a:pt x="336197" y="145732"/>
                    </a:cubicBezTo>
                    <a:cubicBezTo>
                      <a:pt x="348770" y="150304"/>
                      <a:pt x="360867" y="155353"/>
                      <a:pt x="354485" y="172688"/>
                    </a:cubicBezTo>
                    <a:cubicBezTo>
                      <a:pt x="300288" y="212693"/>
                      <a:pt x="238947" y="227362"/>
                      <a:pt x="173319" y="216598"/>
                    </a:cubicBezTo>
                    <a:cubicBezTo>
                      <a:pt x="115788" y="207073"/>
                      <a:pt x="72545" y="176022"/>
                      <a:pt x="54161" y="116586"/>
                    </a:cubicBezTo>
                    <a:cubicBezTo>
                      <a:pt x="51495" y="163544"/>
                      <a:pt x="81403" y="191167"/>
                      <a:pt x="110550" y="219265"/>
                    </a:cubicBezTo>
                    <a:cubicBezTo>
                      <a:pt x="106263" y="223838"/>
                      <a:pt x="101786" y="224028"/>
                      <a:pt x="97119" y="220027"/>
                    </a:cubicBezTo>
                    <a:cubicBezTo>
                      <a:pt x="23015" y="184404"/>
                      <a:pt x="-21943" y="105442"/>
                      <a:pt x="10918" y="0"/>
                    </a:cubicBezTo>
                    <a:cubicBezTo>
                      <a:pt x="24729" y="3905"/>
                      <a:pt x="30635" y="15335"/>
                      <a:pt x="30635" y="27337"/>
                    </a:cubicBezTo>
                    <a:cubicBezTo>
                      <a:pt x="30539" y="50863"/>
                      <a:pt x="47970" y="45529"/>
                      <a:pt x="60829" y="48292"/>
                    </a:cubicBezTo>
                    <a:close/>
                  </a:path>
                </a:pathLst>
              </a:custGeom>
              <a:solidFill>
                <a:srgbClr val="B0B2B8"/>
              </a:solidFill>
              <a:ln w="9525" cap="flat">
                <a:noFill/>
                <a:prstDash val="solid"/>
                <a:miter/>
              </a:ln>
            </p:spPr>
            <p:txBody>
              <a:bodyPr rtlCol="0" anchor="ctr"/>
              <a:lstStyle/>
              <a:p>
                <a:endParaRPr lang="en-IN"/>
              </a:p>
            </p:txBody>
          </p:sp>
          <p:sp>
            <p:nvSpPr>
              <p:cNvPr id="805" name="Freeform: Shape 804">
                <a:extLst>
                  <a:ext uri="{FF2B5EF4-FFF2-40B4-BE49-F238E27FC236}">
                    <a16:creationId xmlns:a16="http://schemas.microsoft.com/office/drawing/2014/main" id="{4168581F-F8E2-6D58-7D20-3E21220C5FAC}"/>
                  </a:ext>
                </a:extLst>
              </p:cNvPr>
              <p:cNvSpPr/>
              <p:nvPr/>
            </p:nvSpPr>
            <p:spPr>
              <a:xfrm>
                <a:off x="1769078" y="2631228"/>
                <a:ext cx="319709" cy="214282"/>
              </a:xfrm>
              <a:custGeom>
                <a:avLst/>
                <a:gdLst>
                  <a:gd name="connsiteX0" fmla="*/ 49911 w 319709"/>
                  <a:gd name="connsiteY0" fmla="*/ 189886 h 214282"/>
                  <a:gd name="connsiteX1" fmla="*/ 19812 w 319709"/>
                  <a:gd name="connsiteY1" fmla="*/ 213412 h 214282"/>
                  <a:gd name="connsiteX2" fmla="*/ 10192 w 319709"/>
                  <a:gd name="connsiteY2" fmla="*/ 176551 h 214282"/>
                  <a:gd name="connsiteX3" fmla="*/ 0 w 319709"/>
                  <a:gd name="connsiteY3" fmla="*/ 141594 h 214282"/>
                  <a:gd name="connsiteX4" fmla="*/ 179165 w 319709"/>
                  <a:gd name="connsiteY4" fmla="*/ 11673 h 214282"/>
                  <a:gd name="connsiteX5" fmla="*/ 253174 w 319709"/>
                  <a:gd name="connsiteY5" fmla="*/ 34723 h 214282"/>
                  <a:gd name="connsiteX6" fmla="*/ 276511 w 319709"/>
                  <a:gd name="connsiteY6" fmla="*/ 22436 h 214282"/>
                  <a:gd name="connsiteX7" fmla="*/ 314420 w 319709"/>
                  <a:gd name="connsiteY7" fmla="*/ 1576 h 214282"/>
                  <a:gd name="connsiteX8" fmla="*/ 264700 w 319709"/>
                  <a:gd name="connsiteY8" fmla="*/ 75776 h 214282"/>
                  <a:gd name="connsiteX9" fmla="*/ 218218 w 319709"/>
                  <a:gd name="connsiteY9" fmla="*/ 69966 h 214282"/>
                  <a:gd name="connsiteX10" fmla="*/ 49911 w 319709"/>
                  <a:gd name="connsiteY10" fmla="*/ 189981 h 21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709" h="214282">
                    <a:moveTo>
                      <a:pt x="49911" y="189886"/>
                    </a:moveTo>
                    <a:cubicBezTo>
                      <a:pt x="36671" y="194172"/>
                      <a:pt x="36767" y="219223"/>
                      <a:pt x="19812" y="213412"/>
                    </a:cubicBezTo>
                    <a:cubicBezTo>
                      <a:pt x="3239" y="207697"/>
                      <a:pt x="13430" y="189028"/>
                      <a:pt x="10192" y="176551"/>
                    </a:cubicBezTo>
                    <a:cubicBezTo>
                      <a:pt x="7144" y="164835"/>
                      <a:pt x="3429" y="153214"/>
                      <a:pt x="0" y="141594"/>
                    </a:cubicBezTo>
                    <a:cubicBezTo>
                      <a:pt x="28099" y="57298"/>
                      <a:pt x="83534" y="17102"/>
                      <a:pt x="179165" y="11673"/>
                    </a:cubicBezTo>
                    <a:cubicBezTo>
                      <a:pt x="203930" y="19198"/>
                      <a:pt x="229076" y="25389"/>
                      <a:pt x="253174" y="34723"/>
                    </a:cubicBezTo>
                    <a:cubicBezTo>
                      <a:pt x="268224" y="40534"/>
                      <a:pt x="274701" y="41677"/>
                      <a:pt x="276511" y="22436"/>
                    </a:cubicBezTo>
                    <a:cubicBezTo>
                      <a:pt x="278606" y="-519"/>
                      <a:pt x="295751" y="-2234"/>
                      <a:pt x="314420" y="1576"/>
                    </a:cubicBezTo>
                    <a:cubicBezTo>
                      <a:pt x="329565" y="48154"/>
                      <a:pt x="311944" y="74824"/>
                      <a:pt x="264700" y="75776"/>
                    </a:cubicBezTo>
                    <a:cubicBezTo>
                      <a:pt x="249079" y="76062"/>
                      <a:pt x="233934" y="74252"/>
                      <a:pt x="218218" y="69966"/>
                    </a:cubicBezTo>
                    <a:cubicBezTo>
                      <a:pt x="115157" y="41867"/>
                      <a:pt x="58674" y="82634"/>
                      <a:pt x="49911" y="189981"/>
                    </a:cubicBezTo>
                    <a:close/>
                  </a:path>
                </a:pathLst>
              </a:custGeom>
              <a:solidFill>
                <a:srgbClr val="DDE0E4"/>
              </a:solidFill>
              <a:ln w="9525" cap="flat">
                <a:noFill/>
                <a:prstDash val="solid"/>
                <a:miter/>
              </a:ln>
            </p:spPr>
            <p:txBody>
              <a:bodyPr rtlCol="0" anchor="ctr"/>
              <a:lstStyle/>
              <a:p>
                <a:endParaRPr lang="en-IN"/>
              </a:p>
            </p:txBody>
          </p:sp>
          <p:sp>
            <p:nvSpPr>
              <p:cNvPr id="806" name="Freeform: Shape 805">
                <a:extLst>
                  <a:ext uri="{FF2B5EF4-FFF2-40B4-BE49-F238E27FC236}">
                    <a16:creationId xmlns:a16="http://schemas.microsoft.com/office/drawing/2014/main" id="{419E2413-9842-5922-C098-4EB4FFCBB57A}"/>
                  </a:ext>
                </a:extLst>
              </p:cNvPr>
              <p:cNvSpPr/>
              <p:nvPr/>
            </p:nvSpPr>
            <p:spPr>
              <a:xfrm>
                <a:off x="1463225" y="3878293"/>
                <a:ext cx="353001" cy="456880"/>
              </a:xfrm>
              <a:custGeom>
                <a:avLst/>
                <a:gdLst>
                  <a:gd name="connsiteX0" fmla="*/ 279849 w 353001"/>
                  <a:gd name="connsiteY0" fmla="*/ 377476 h 456880"/>
                  <a:gd name="connsiteX1" fmla="*/ 16293 w 353001"/>
                  <a:gd name="connsiteY1" fmla="*/ 436721 h 456880"/>
                  <a:gd name="connsiteX2" fmla="*/ 2196 w 353001"/>
                  <a:gd name="connsiteY2" fmla="*/ 425101 h 456880"/>
                  <a:gd name="connsiteX3" fmla="*/ 30961 w 353001"/>
                  <a:gd name="connsiteY3" fmla="*/ 403288 h 456880"/>
                  <a:gd name="connsiteX4" fmla="*/ 119639 w 353001"/>
                  <a:gd name="connsiteY4" fmla="*/ 417481 h 456880"/>
                  <a:gd name="connsiteX5" fmla="*/ 302138 w 353001"/>
                  <a:gd name="connsiteY5" fmla="*/ 275082 h 456880"/>
                  <a:gd name="connsiteX6" fmla="*/ 323474 w 353001"/>
                  <a:gd name="connsiteY6" fmla="*/ 192691 h 456880"/>
                  <a:gd name="connsiteX7" fmla="*/ 306996 w 353001"/>
                  <a:gd name="connsiteY7" fmla="*/ 187166 h 456880"/>
                  <a:gd name="connsiteX8" fmla="*/ 278611 w 353001"/>
                  <a:gd name="connsiteY8" fmla="*/ 73819 h 456880"/>
                  <a:gd name="connsiteX9" fmla="*/ 268134 w 353001"/>
                  <a:gd name="connsiteY9" fmla="*/ 64389 h 456880"/>
                  <a:gd name="connsiteX10" fmla="*/ 271467 w 353001"/>
                  <a:gd name="connsiteY10" fmla="*/ 10287 h 456880"/>
                  <a:gd name="connsiteX11" fmla="*/ 290327 w 353001"/>
                  <a:gd name="connsiteY11" fmla="*/ 0 h 456880"/>
                  <a:gd name="connsiteX12" fmla="*/ 334047 w 353001"/>
                  <a:gd name="connsiteY12" fmla="*/ 74771 h 456880"/>
                  <a:gd name="connsiteX13" fmla="*/ 353001 w 353001"/>
                  <a:gd name="connsiteY13" fmla="*/ 204025 h 456880"/>
                  <a:gd name="connsiteX14" fmla="*/ 279754 w 353001"/>
                  <a:gd name="connsiteY14" fmla="*/ 377571 h 45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3001" h="456880">
                    <a:moveTo>
                      <a:pt x="279849" y="377476"/>
                    </a:moveTo>
                    <a:cubicBezTo>
                      <a:pt x="203745" y="449390"/>
                      <a:pt x="118401" y="480536"/>
                      <a:pt x="16293" y="436721"/>
                    </a:cubicBezTo>
                    <a:cubicBezTo>
                      <a:pt x="10959" y="434435"/>
                      <a:pt x="6863" y="429006"/>
                      <a:pt x="2196" y="425101"/>
                    </a:cubicBezTo>
                    <a:cubicBezTo>
                      <a:pt x="-7044" y="393383"/>
                      <a:pt x="14864" y="399574"/>
                      <a:pt x="30961" y="403288"/>
                    </a:cubicBezTo>
                    <a:cubicBezTo>
                      <a:pt x="60298" y="410051"/>
                      <a:pt x="88778" y="419005"/>
                      <a:pt x="119639" y="417481"/>
                    </a:cubicBezTo>
                    <a:cubicBezTo>
                      <a:pt x="214222" y="412623"/>
                      <a:pt x="269086" y="358235"/>
                      <a:pt x="302138" y="275082"/>
                    </a:cubicBezTo>
                    <a:cubicBezTo>
                      <a:pt x="312711" y="248412"/>
                      <a:pt x="320140" y="220980"/>
                      <a:pt x="323474" y="192691"/>
                    </a:cubicBezTo>
                    <a:cubicBezTo>
                      <a:pt x="325950" y="171450"/>
                      <a:pt x="310044" y="196787"/>
                      <a:pt x="306996" y="187166"/>
                    </a:cubicBezTo>
                    <a:cubicBezTo>
                      <a:pt x="300709" y="148590"/>
                      <a:pt x="305662" y="107251"/>
                      <a:pt x="278611" y="73819"/>
                    </a:cubicBezTo>
                    <a:cubicBezTo>
                      <a:pt x="274325" y="71628"/>
                      <a:pt x="270801" y="68390"/>
                      <a:pt x="268134" y="64389"/>
                    </a:cubicBezTo>
                    <a:cubicBezTo>
                      <a:pt x="257275" y="45625"/>
                      <a:pt x="259085" y="27623"/>
                      <a:pt x="271467" y="10287"/>
                    </a:cubicBezTo>
                    <a:cubicBezTo>
                      <a:pt x="276420" y="4477"/>
                      <a:pt x="282707" y="953"/>
                      <a:pt x="290327" y="0"/>
                    </a:cubicBezTo>
                    <a:cubicBezTo>
                      <a:pt x="331856" y="9239"/>
                      <a:pt x="330713" y="43244"/>
                      <a:pt x="334047" y="74771"/>
                    </a:cubicBezTo>
                    <a:cubicBezTo>
                      <a:pt x="343381" y="117443"/>
                      <a:pt x="351763" y="160211"/>
                      <a:pt x="353001" y="204025"/>
                    </a:cubicBezTo>
                    <a:cubicBezTo>
                      <a:pt x="351954" y="271653"/>
                      <a:pt x="330522" y="330803"/>
                      <a:pt x="279754" y="377571"/>
                    </a:cubicBezTo>
                    <a:close/>
                  </a:path>
                </a:pathLst>
              </a:custGeom>
              <a:solidFill>
                <a:srgbClr val="B0B4B7"/>
              </a:solidFill>
              <a:ln w="9525" cap="flat">
                <a:noFill/>
                <a:prstDash val="solid"/>
                <a:miter/>
              </a:ln>
            </p:spPr>
            <p:txBody>
              <a:bodyPr rtlCol="0" anchor="ctr"/>
              <a:lstStyle/>
              <a:p>
                <a:endParaRPr lang="en-IN"/>
              </a:p>
            </p:txBody>
          </p:sp>
          <p:sp>
            <p:nvSpPr>
              <p:cNvPr id="807" name="Freeform: Shape 806">
                <a:extLst>
                  <a:ext uri="{FF2B5EF4-FFF2-40B4-BE49-F238E27FC236}">
                    <a16:creationId xmlns:a16="http://schemas.microsoft.com/office/drawing/2014/main" id="{5629D309-E8CD-9F56-9036-F4E681063273}"/>
                  </a:ext>
                </a:extLst>
              </p:cNvPr>
              <p:cNvSpPr/>
              <p:nvPr/>
            </p:nvSpPr>
            <p:spPr>
              <a:xfrm>
                <a:off x="1508794" y="3250545"/>
                <a:ext cx="227774" cy="281609"/>
              </a:xfrm>
              <a:custGeom>
                <a:avLst/>
                <a:gdLst>
                  <a:gd name="connsiteX0" fmla="*/ 175416 w 227774"/>
                  <a:gd name="connsiteY0" fmla="*/ 26625 h 281609"/>
                  <a:gd name="connsiteX1" fmla="*/ 170940 w 227774"/>
                  <a:gd name="connsiteY1" fmla="*/ 152451 h 281609"/>
                  <a:gd name="connsiteX2" fmla="*/ 176083 w 227774"/>
                  <a:gd name="connsiteY2" fmla="*/ 205029 h 281609"/>
                  <a:gd name="connsiteX3" fmla="*/ 206944 w 227774"/>
                  <a:gd name="connsiteY3" fmla="*/ 239033 h 281609"/>
                  <a:gd name="connsiteX4" fmla="*/ 223803 w 227774"/>
                  <a:gd name="connsiteY4" fmla="*/ 281610 h 281609"/>
                  <a:gd name="connsiteX5" fmla="*/ 137602 w 227774"/>
                  <a:gd name="connsiteY5" fmla="*/ 207029 h 281609"/>
                  <a:gd name="connsiteX6" fmla="*/ 142841 w 227774"/>
                  <a:gd name="connsiteY6" fmla="*/ 166262 h 281609"/>
                  <a:gd name="connsiteX7" fmla="*/ 137793 w 227774"/>
                  <a:gd name="connsiteY7" fmla="*/ 207219 h 281609"/>
                  <a:gd name="connsiteX8" fmla="*/ 117790 w 227774"/>
                  <a:gd name="connsiteY8" fmla="*/ 84633 h 281609"/>
                  <a:gd name="connsiteX9" fmla="*/ 102074 w 227774"/>
                  <a:gd name="connsiteY9" fmla="*/ 31388 h 281609"/>
                  <a:gd name="connsiteX10" fmla="*/ 61402 w 227774"/>
                  <a:gd name="connsiteY10" fmla="*/ 37198 h 281609"/>
                  <a:gd name="connsiteX11" fmla="*/ 52544 w 227774"/>
                  <a:gd name="connsiteY11" fmla="*/ 54724 h 281609"/>
                  <a:gd name="connsiteX12" fmla="*/ 44067 w 227774"/>
                  <a:gd name="connsiteY12" fmla="*/ 83966 h 281609"/>
                  <a:gd name="connsiteX13" fmla="*/ 4157 w 227774"/>
                  <a:gd name="connsiteY13" fmla="*/ 168167 h 281609"/>
                  <a:gd name="connsiteX14" fmla="*/ 156 w 227774"/>
                  <a:gd name="connsiteY14" fmla="*/ 160166 h 281609"/>
                  <a:gd name="connsiteX15" fmla="*/ 23778 w 227774"/>
                  <a:gd name="connsiteY15" fmla="*/ 17291 h 281609"/>
                  <a:gd name="connsiteX16" fmla="*/ 166082 w 227774"/>
                  <a:gd name="connsiteY16" fmla="*/ 26625 h 281609"/>
                  <a:gd name="connsiteX17" fmla="*/ 175607 w 227774"/>
                  <a:gd name="connsiteY17" fmla="*/ 26625 h 28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774" h="281609">
                    <a:moveTo>
                      <a:pt x="175416" y="26625"/>
                    </a:moveTo>
                    <a:cubicBezTo>
                      <a:pt x="162653" y="68250"/>
                      <a:pt x="147318" y="110350"/>
                      <a:pt x="170940" y="152451"/>
                    </a:cubicBezTo>
                    <a:cubicBezTo>
                      <a:pt x="180941" y="170358"/>
                      <a:pt x="161796" y="188932"/>
                      <a:pt x="176083" y="205029"/>
                    </a:cubicBezTo>
                    <a:cubicBezTo>
                      <a:pt x="182274" y="220174"/>
                      <a:pt x="194657" y="229127"/>
                      <a:pt x="206944" y="239033"/>
                    </a:cubicBezTo>
                    <a:cubicBezTo>
                      <a:pt x="219612" y="249415"/>
                      <a:pt x="235233" y="260750"/>
                      <a:pt x="223803" y="281610"/>
                    </a:cubicBezTo>
                    <a:cubicBezTo>
                      <a:pt x="179036" y="275133"/>
                      <a:pt x="162367" y="236461"/>
                      <a:pt x="137602" y="207029"/>
                    </a:cubicBezTo>
                    <a:cubicBezTo>
                      <a:pt x="147222" y="194456"/>
                      <a:pt x="140555" y="179787"/>
                      <a:pt x="142841" y="166262"/>
                    </a:cubicBezTo>
                    <a:cubicBezTo>
                      <a:pt x="139888" y="179787"/>
                      <a:pt x="146651" y="194456"/>
                      <a:pt x="137793" y="207219"/>
                    </a:cubicBezTo>
                    <a:cubicBezTo>
                      <a:pt x="109694" y="169882"/>
                      <a:pt x="122648" y="125781"/>
                      <a:pt x="117790" y="84633"/>
                    </a:cubicBezTo>
                    <a:cubicBezTo>
                      <a:pt x="115599" y="65773"/>
                      <a:pt x="116171" y="45294"/>
                      <a:pt x="102074" y="31388"/>
                    </a:cubicBezTo>
                    <a:cubicBezTo>
                      <a:pt x="88358" y="17958"/>
                      <a:pt x="71784" y="13005"/>
                      <a:pt x="61402" y="37198"/>
                    </a:cubicBezTo>
                    <a:cubicBezTo>
                      <a:pt x="65784" y="46723"/>
                      <a:pt x="60259" y="51295"/>
                      <a:pt x="52544" y="54724"/>
                    </a:cubicBezTo>
                    <a:cubicBezTo>
                      <a:pt x="41495" y="62058"/>
                      <a:pt x="40257" y="75203"/>
                      <a:pt x="44067" y="83966"/>
                    </a:cubicBezTo>
                    <a:cubicBezTo>
                      <a:pt x="63307" y="128257"/>
                      <a:pt x="38733" y="150260"/>
                      <a:pt x="4157" y="168167"/>
                    </a:cubicBezTo>
                    <a:cubicBezTo>
                      <a:pt x="2157" y="165690"/>
                      <a:pt x="-701" y="162452"/>
                      <a:pt x="156" y="160166"/>
                    </a:cubicBezTo>
                    <a:cubicBezTo>
                      <a:pt x="18825" y="114255"/>
                      <a:pt x="11301" y="64154"/>
                      <a:pt x="23778" y="17291"/>
                    </a:cubicBezTo>
                    <a:cubicBezTo>
                      <a:pt x="73308" y="-11951"/>
                      <a:pt x="120267" y="-902"/>
                      <a:pt x="166082" y="26625"/>
                    </a:cubicBezTo>
                    <a:cubicBezTo>
                      <a:pt x="169225" y="22244"/>
                      <a:pt x="172368" y="21958"/>
                      <a:pt x="175607" y="26625"/>
                    </a:cubicBezTo>
                    <a:close/>
                  </a:path>
                </a:pathLst>
              </a:custGeom>
              <a:solidFill>
                <a:srgbClr val="ACB1B6"/>
              </a:solidFill>
              <a:ln w="9525" cap="flat">
                <a:noFill/>
                <a:prstDash val="solid"/>
                <a:miter/>
              </a:ln>
            </p:spPr>
            <p:txBody>
              <a:bodyPr rtlCol="0" anchor="ctr"/>
              <a:lstStyle/>
              <a:p>
                <a:endParaRPr lang="en-IN"/>
              </a:p>
            </p:txBody>
          </p:sp>
          <p:sp>
            <p:nvSpPr>
              <p:cNvPr id="808" name="Freeform: Shape 807">
                <a:extLst>
                  <a:ext uri="{FF2B5EF4-FFF2-40B4-BE49-F238E27FC236}">
                    <a16:creationId xmlns:a16="http://schemas.microsoft.com/office/drawing/2014/main" id="{0ECB57D7-51B3-090F-6634-1A261505116E}"/>
                  </a:ext>
                </a:extLst>
              </p:cNvPr>
              <p:cNvSpPr/>
              <p:nvPr/>
            </p:nvSpPr>
            <p:spPr>
              <a:xfrm>
                <a:off x="1682526" y="3597877"/>
                <a:ext cx="143071" cy="358597"/>
              </a:xfrm>
              <a:custGeom>
                <a:avLst/>
                <a:gdLst>
                  <a:gd name="connsiteX0" fmla="*/ 69216 w 143071"/>
                  <a:gd name="connsiteY0" fmla="*/ 286798 h 358597"/>
                  <a:gd name="connsiteX1" fmla="*/ 59024 w 143071"/>
                  <a:gd name="connsiteY1" fmla="*/ 296323 h 358597"/>
                  <a:gd name="connsiteX2" fmla="*/ 47690 w 143071"/>
                  <a:gd name="connsiteY2" fmla="*/ 297847 h 358597"/>
                  <a:gd name="connsiteX3" fmla="*/ 28830 w 143071"/>
                  <a:gd name="connsiteY3" fmla="*/ 219551 h 358597"/>
                  <a:gd name="connsiteX4" fmla="*/ 42546 w 143071"/>
                  <a:gd name="connsiteY4" fmla="*/ 201740 h 358597"/>
                  <a:gd name="connsiteX5" fmla="*/ 29497 w 143071"/>
                  <a:gd name="connsiteY5" fmla="*/ 150495 h 358597"/>
                  <a:gd name="connsiteX6" fmla="*/ 65 w 143071"/>
                  <a:gd name="connsiteY6" fmla="*/ 87630 h 358597"/>
                  <a:gd name="connsiteX7" fmla="*/ 25115 w 143071"/>
                  <a:gd name="connsiteY7" fmla="*/ 83058 h 358597"/>
                  <a:gd name="connsiteX8" fmla="*/ 30259 w 143071"/>
                  <a:gd name="connsiteY8" fmla="*/ 87630 h 358597"/>
                  <a:gd name="connsiteX9" fmla="*/ 63501 w 143071"/>
                  <a:gd name="connsiteY9" fmla="*/ 115348 h 358597"/>
                  <a:gd name="connsiteX10" fmla="*/ 76550 w 143071"/>
                  <a:gd name="connsiteY10" fmla="*/ 0 h 358597"/>
                  <a:gd name="connsiteX11" fmla="*/ 95124 w 143071"/>
                  <a:gd name="connsiteY11" fmla="*/ 18955 h 358597"/>
                  <a:gd name="connsiteX12" fmla="*/ 96648 w 143071"/>
                  <a:gd name="connsiteY12" fmla="*/ 59055 h 358597"/>
                  <a:gd name="connsiteX13" fmla="*/ 93600 w 143071"/>
                  <a:gd name="connsiteY13" fmla="*/ 71438 h 358597"/>
                  <a:gd name="connsiteX14" fmla="*/ 88171 w 143071"/>
                  <a:gd name="connsiteY14" fmla="*/ 119444 h 358597"/>
                  <a:gd name="connsiteX15" fmla="*/ 87218 w 143071"/>
                  <a:gd name="connsiteY15" fmla="*/ 125444 h 358597"/>
                  <a:gd name="connsiteX16" fmla="*/ 141606 w 143071"/>
                  <a:gd name="connsiteY16" fmla="*/ 270224 h 358597"/>
                  <a:gd name="connsiteX17" fmla="*/ 133796 w 143071"/>
                  <a:gd name="connsiteY17" fmla="*/ 354044 h 358597"/>
                  <a:gd name="connsiteX18" fmla="*/ 123032 w 143071"/>
                  <a:gd name="connsiteY18" fmla="*/ 345377 h 358597"/>
                  <a:gd name="connsiteX19" fmla="*/ 93791 w 143071"/>
                  <a:gd name="connsiteY19" fmla="*/ 218599 h 358597"/>
                  <a:gd name="connsiteX20" fmla="*/ 69311 w 143071"/>
                  <a:gd name="connsiteY20" fmla="*/ 286988 h 35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071" h="358597">
                    <a:moveTo>
                      <a:pt x="69216" y="286798"/>
                    </a:moveTo>
                    <a:cubicBezTo>
                      <a:pt x="65787" y="289941"/>
                      <a:pt x="62453" y="293180"/>
                      <a:pt x="59024" y="296323"/>
                    </a:cubicBezTo>
                    <a:cubicBezTo>
                      <a:pt x="55691" y="300038"/>
                      <a:pt x="51881" y="300514"/>
                      <a:pt x="47690" y="297847"/>
                    </a:cubicBezTo>
                    <a:cubicBezTo>
                      <a:pt x="36355" y="272987"/>
                      <a:pt x="48547" y="242411"/>
                      <a:pt x="28830" y="219551"/>
                    </a:cubicBezTo>
                    <a:cubicBezTo>
                      <a:pt x="33402" y="213646"/>
                      <a:pt x="37974" y="207645"/>
                      <a:pt x="42546" y="201740"/>
                    </a:cubicBezTo>
                    <a:cubicBezTo>
                      <a:pt x="36831" y="184975"/>
                      <a:pt x="41498" y="165640"/>
                      <a:pt x="29497" y="150495"/>
                    </a:cubicBezTo>
                    <a:cubicBezTo>
                      <a:pt x="18353" y="130207"/>
                      <a:pt x="-1269" y="113729"/>
                      <a:pt x="65" y="87630"/>
                    </a:cubicBezTo>
                    <a:cubicBezTo>
                      <a:pt x="7304" y="80105"/>
                      <a:pt x="15876" y="79629"/>
                      <a:pt x="25115" y="83058"/>
                    </a:cubicBezTo>
                    <a:cubicBezTo>
                      <a:pt x="26830" y="84582"/>
                      <a:pt x="28544" y="86106"/>
                      <a:pt x="30259" y="87630"/>
                    </a:cubicBezTo>
                    <a:cubicBezTo>
                      <a:pt x="40451" y="96107"/>
                      <a:pt x="50642" y="104585"/>
                      <a:pt x="63501" y="115348"/>
                    </a:cubicBezTo>
                    <a:cubicBezTo>
                      <a:pt x="74645" y="75248"/>
                      <a:pt x="59882" y="35624"/>
                      <a:pt x="76550" y="0"/>
                    </a:cubicBezTo>
                    <a:cubicBezTo>
                      <a:pt x="86742" y="2477"/>
                      <a:pt x="91600" y="10001"/>
                      <a:pt x="95124" y="18955"/>
                    </a:cubicBezTo>
                    <a:cubicBezTo>
                      <a:pt x="98934" y="32195"/>
                      <a:pt x="98648" y="45625"/>
                      <a:pt x="96648" y="59055"/>
                    </a:cubicBezTo>
                    <a:cubicBezTo>
                      <a:pt x="95981" y="63246"/>
                      <a:pt x="94838" y="67342"/>
                      <a:pt x="93600" y="71438"/>
                    </a:cubicBezTo>
                    <a:cubicBezTo>
                      <a:pt x="87314" y="86868"/>
                      <a:pt x="89504" y="103346"/>
                      <a:pt x="88171" y="119444"/>
                    </a:cubicBezTo>
                    <a:cubicBezTo>
                      <a:pt x="87885" y="121444"/>
                      <a:pt x="87504" y="123444"/>
                      <a:pt x="87218" y="125444"/>
                    </a:cubicBezTo>
                    <a:cubicBezTo>
                      <a:pt x="105030" y="173736"/>
                      <a:pt x="138177" y="216122"/>
                      <a:pt x="141606" y="270224"/>
                    </a:cubicBezTo>
                    <a:cubicBezTo>
                      <a:pt x="143416" y="298990"/>
                      <a:pt x="145702" y="328422"/>
                      <a:pt x="133796" y="354044"/>
                    </a:cubicBezTo>
                    <a:cubicBezTo>
                      <a:pt x="127795" y="367094"/>
                      <a:pt x="127223" y="348234"/>
                      <a:pt x="123032" y="345377"/>
                    </a:cubicBezTo>
                    <a:cubicBezTo>
                      <a:pt x="81789" y="310325"/>
                      <a:pt x="110745" y="259652"/>
                      <a:pt x="93791" y="218599"/>
                    </a:cubicBezTo>
                    <a:cubicBezTo>
                      <a:pt x="104268" y="248412"/>
                      <a:pt x="111602" y="276987"/>
                      <a:pt x="69311" y="286988"/>
                    </a:cubicBezTo>
                    <a:close/>
                  </a:path>
                </a:pathLst>
              </a:custGeom>
              <a:solidFill>
                <a:srgbClr val="B1B4B9"/>
              </a:solidFill>
              <a:ln w="9525" cap="flat">
                <a:noFill/>
                <a:prstDash val="solid"/>
                <a:miter/>
              </a:ln>
            </p:spPr>
            <p:txBody>
              <a:bodyPr rtlCol="0" anchor="ctr"/>
              <a:lstStyle/>
              <a:p>
                <a:endParaRPr lang="en-IN"/>
              </a:p>
            </p:txBody>
          </p:sp>
          <p:sp>
            <p:nvSpPr>
              <p:cNvPr id="809" name="Freeform: Shape 808">
                <a:extLst>
                  <a:ext uri="{FF2B5EF4-FFF2-40B4-BE49-F238E27FC236}">
                    <a16:creationId xmlns:a16="http://schemas.microsoft.com/office/drawing/2014/main" id="{2AFB6CF2-67A8-389D-6A62-E8BFBD62D37B}"/>
                  </a:ext>
                </a:extLst>
              </p:cNvPr>
              <p:cNvSpPr/>
              <p:nvPr/>
            </p:nvSpPr>
            <p:spPr>
              <a:xfrm>
                <a:off x="1436669" y="3267836"/>
                <a:ext cx="102224" cy="263651"/>
              </a:xfrm>
              <a:custGeom>
                <a:avLst/>
                <a:gdLst>
                  <a:gd name="connsiteX0" fmla="*/ 95712 w 102224"/>
                  <a:gd name="connsiteY0" fmla="*/ 0 h 263651"/>
                  <a:gd name="connsiteX1" fmla="*/ 76091 w 102224"/>
                  <a:gd name="connsiteY1" fmla="*/ 150876 h 263651"/>
                  <a:gd name="connsiteX2" fmla="*/ 87521 w 102224"/>
                  <a:gd name="connsiteY2" fmla="*/ 263652 h 263651"/>
                  <a:gd name="connsiteX3" fmla="*/ 43801 w 102224"/>
                  <a:gd name="connsiteY3" fmla="*/ 56959 h 263651"/>
                  <a:gd name="connsiteX4" fmla="*/ 43610 w 102224"/>
                  <a:gd name="connsiteY4" fmla="*/ 144494 h 263651"/>
                  <a:gd name="connsiteX5" fmla="*/ 55993 w 102224"/>
                  <a:gd name="connsiteY5" fmla="*/ 56769 h 263651"/>
                  <a:gd name="connsiteX6" fmla="*/ 95712 w 102224"/>
                  <a:gd name="connsiteY6" fmla="*/ 0 h 26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224" h="263651">
                    <a:moveTo>
                      <a:pt x="95712" y="0"/>
                    </a:moveTo>
                    <a:cubicBezTo>
                      <a:pt x="108666" y="52768"/>
                      <a:pt x="102380" y="103156"/>
                      <a:pt x="76091" y="150876"/>
                    </a:cubicBezTo>
                    <a:cubicBezTo>
                      <a:pt x="97141" y="186690"/>
                      <a:pt x="80758" y="225266"/>
                      <a:pt x="87521" y="263652"/>
                    </a:cubicBezTo>
                    <a:cubicBezTo>
                      <a:pt x="-10873" y="221933"/>
                      <a:pt x="-27541" y="137827"/>
                      <a:pt x="43801" y="56959"/>
                    </a:cubicBezTo>
                    <a:cubicBezTo>
                      <a:pt x="44753" y="86106"/>
                      <a:pt x="41610" y="115348"/>
                      <a:pt x="43610" y="144494"/>
                    </a:cubicBezTo>
                    <a:cubicBezTo>
                      <a:pt x="45515" y="114967"/>
                      <a:pt x="36086" y="83820"/>
                      <a:pt x="55993" y="56769"/>
                    </a:cubicBezTo>
                    <a:cubicBezTo>
                      <a:pt x="67804" y="36862"/>
                      <a:pt x="77329" y="15335"/>
                      <a:pt x="95712" y="0"/>
                    </a:cubicBezTo>
                    <a:close/>
                  </a:path>
                </a:pathLst>
              </a:custGeom>
              <a:solidFill>
                <a:srgbClr val="E2E2E8"/>
              </a:solidFill>
              <a:ln w="9525" cap="flat">
                <a:no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5341F831-5DD4-364A-CBBC-12175FFCEB98}"/>
                  </a:ext>
                </a:extLst>
              </p:cNvPr>
              <p:cNvSpPr/>
              <p:nvPr/>
            </p:nvSpPr>
            <p:spPr>
              <a:xfrm>
                <a:off x="1496946" y="2840262"/>
                <a:ext cx="217318" cy="141975"/>
              </a:xfrm>
              <a:custGeom>
                <a:avLst/>
                <a:gdLst>
                  <a:gd name="connsiteX0" fmla="*/ 53724 w 217318"/>
                  <a:gd name="connsiteY0" fmla="*/ 57623 h 141975"/>
                  <a:gd name="connsiteX1" fmla="*/ 40675 w 217318"/>
                  <a:gd name="connsiteY1" fmla="*/ 52765 h 141975"/>
                  <a:gd name="connsiteX2" fmla="*/ 1622 w 217318"/>
                  <a:gd name="connsiteY2" fmla="*/ 58671 h 141975"/>
                  <a:gd name="connsiteX3" fmla="*/ 30007 w 217318"/>
                  <a:gd name="connsiteY3" fmla="*/ 20856 h 141975"/>
                  <a:gd name="connsiteX4" fmla="*/ 187455 w 217318"/>
                  <a:gd name="connsiteY4" fmla="*/ 19523 h 141975"/>
                  <a:gd name="connsiteX5" fmla="*/ 187074 w 217318"/>
                  <a:gd name="connsiteY5" fmla="*/ 19142 h 141975"/>
                  <a:gd name="connsiteX6" fmla="*/ 213077 w 217318"/>
                  <a:gd name="connsiteY6" fmla="*/ 107724 h 141975"/>
                  <a:gd name="connsiteX7" fmla="*/ 172882 w 217318"/>
                  <a:gd name="connsiteY7" fmla="*/ 141919 h 141975"/>
                  <a:gd name="connsiteX8" fmla="*/ 142592 w 217318"/>
                  <a:gd name="connsiteY8" fmla="*/ 123631 h 141975"/>
                  <a:gd name="connsiteX9" fmla="*/ 158785 w 217318"/>
                  <a:gd name="connsiteY9" fmla="*/ 75816 h 141975"/>
                  <a:gd name="connsiteX10" fmla="*/ 170310 w 217318"/>
                  <a:gd name="connsiteY10" fmla="*/ 55623 h 141975"/>
                  <a:gd name="connsiteX11" fmla="*/ 144878 w 217318"/>
                  <a:gd name="connsiteY11" fmla="*/ 50384 h 141975"/>
                  <a:gd name="connsiteX12" fmla="*/ 111255 w 217318"/>
                  <a:gd name="connsiteY12" fmla="*/ 66862 h 141975"/>
                  <a:gd name="connsiteX13" fmla="*/ 53819 w 217318"/>
                  <a:gd name="connsiteY13" fmla="*/ 57528 h 14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318" h="141975">
                    <a:moveTo>
                      <a:pt x="53724" y="57623"/>
                    </a:moveTo>
                    <a:cubicBezTo>
                      <a:pt x="49438" y="55908"/>
                      <a:pt x="45151" y="53051"/>
                      <a:pt x="40675" y="52765"/>
                    </a:cubicBezTo>
                    <a:cubicBezTo>
                      <a:pt x="26768" y="52098"/>
                      <a:pt x="12195" y="80483"/>
                      <a:pt x="1622" y="58671"/>
                    </a:cubicBezTo>
                    <a:cubicBezTo>
                      <a:pt x="-6093" y="42669"/>
                      <a:pt x="15433" y="30572"/>
                      <a:pt x="30007" y="20856"/>
                    </a:cubicBezTo>
                    <a:cubicBezTo>
                      <a:pt x="82394" y="-13910"/>
                      <a:pt x="134782" y="1330"/>
                      <a:pt x="187455" y="19523"/>
                    </a:cubicBezTo>
                    <a:cubicBezTo>
                      <a:pt x="187455" y="19523"/>
                      <a:pt x="187074" y="19142"/>
                      <a:pt x="187074" y="19142"/>
                    </a:cubicBezTo>
                    <a:cubicBezTo>
                      <a:pt x="211553" y="44097"/>
                      <a:pt x="224602" y="72577"/>
                      <a:pt x="213077" y="107724"/>
                    </a:cubicBezTo>
                    <a:cubicBezTo>
                      <a:pt x="206791" y="126774"/>
                      <a:pt x="194027" y="140681"/>
                      <a:pt x="172882" y="141919"/>
                    </a:cubicBezTo>
                    <a:cubicBezTo>
                      <a:pt x="159642" y="142681"/>
                      <a:pt x="146974" y="135633"/>
                      <a:pt x="142592" y="123631"/>
                    </a:cubicBezTo>
                    <a:cubicBezTo>
                      <a:pt x="135829" y="104867"/>
                      <a:pt x="137353" y="86674"/>
                      <a:pt x="158785" y="75816"/>
                    </a:cubicBezTo>
                    <a:cubicBezTo>
                      <a:pt x="166500" y="71910"/>
                      <a:pt x="178120" y="67529"/>
                      <a:pt x="170310" y="55623"/>
                    </a:cubicBezTo>
                    <a:cubicBezTo>
                      <a:pt x="164595" y="46955"/>
                      <a:pt x="154117" y="46479"/>
                      <a:pt x="144878" y="50384"/>
                    </a:cubicBezTo>
                    <a:cubicBezTo>
                      <a:pt x="133353" y="55242"/>
                      <a:pt x="122399" y="61338"/>
                      <a:pt x="111255" y="66862"/>
                    </a:cubicBezTo>
                    <a:cubicBezTo>
                      <a:pt x="90395" y="74482"/>
                      <a:pt x="70964" y="72958"/>
                      <a:pt x="53819" y="57528"/>
                    </a:cubicBezTo>
                    <a:close/>
                  </a:path>
                </a:pathLst>
              </a:custGeom>
              <a:solidFill>
                <a:srgbClr val="236E52"/>
              </a:solidFill>
              <a:ln w="9525" cap="flat">
                <a:no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67BF5D1F-C9BA-41E8-9A4E-3EFA0FEA7A83}"/>
                  </a:ext>
                </a:extLst>
              </p:cNvPr>
              <p:cNvSpPr/>
              <p:nvPr/>
            </p:nvSpPr>
            <p:spPr>
              <a:xfrm>
                <a:off x="1427725" y="3068382"/>
                <a:ext cx="283726" cy="127101"/>
              </a:xfrm>
              <a:custGeom>
                <a:avLst/>
                <a:gdLst>
                  <a:gd name="connsiteX0" fmla="*/ 548 w 283726"/>
                  <a:gd name="connsiteY0" fmla="*/ 9049 h 127101"/>
                  <a:gd name="connsiteX1" fmla="*/ 47316 w 283726"/>
                  <a:gd name="connsiteY1" fmla="*/ 0 h 127101"/>
                  <a:gd name="connsiteX2" fmla="*/ 86368 w 283726"/>
                  <a:gd name="connsiteY2" fmla="*/ 18098 h 127101"/>
                  <a:gd name="connsiteX3" fmla="*/ 92845 w 283726"/>
                  <a:gd name="connsiteY3" fmla="*/ 17431 h 127101"/>
                  <a:gd name="connsiteX4" fmla="*/ 111229 w 283726"/>
                  <a:gd name="connsiteY4" fmla="*/ 55340 h 127101"/>
                  <a:gd name="connsiteX5" fmla="*/ 104942 w 283726"/>
                  <a:gd name="connsiteY5" fmla="*/ 57150 h 127101"/>
                  <a:gd name="connsiteX6" fmla="*/ 69414 w 283726"/>
                  <a:gd name="connsiteY6" fmla="*/ 59436 h 127101"/>
                  <a:gd name="connsiteX7" fmla="*/ 283726 w 283726"/>
                  <a:gd name="connsiteY7" fmla="*/ 107347 h 127101"/>
                  <a:gd name="connsiteX8" fmla="*/ 24170 w 283726"/>
                  <a:gd name="connsiteY8" fmla="*/ 68199 h 127101"/>
                  <a:gd name="connsiteX9" fmla="*/ 548 w 283726"/>
                  <a:gd name="connsiteY9" fmla="*/ 9144 h 1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26" h="127101">
                    <a:moveTo>
                      <a:pt x="548" y="9049"/>
                    </a:moveTo>
                    <a:cubicBezTo>
                      <a:pt x="16169" y="6001"/>
                      <a:pt x="31695" y="3048"/>
                      <a:pt x="47316" y="0"/>
                    </a:cubicBezTo>
                    <a:cubicBezTo>
                      <a:pt x="57317" y="12573"/>
                      <a:pt x="70462" y="18288"/>
                      <a:pt x="86368" y="18098"/>
                    </a:cubicBezTo>
                    <a:cubicBezTo>
                      <a:pt x="88559" y="17907"/>
                      <a:pt x="90655" y="17717"/>
                      <a:pt x="92845" y="17431"/>
                    </a:cubicBezTo>
                    <a:cubicBezTo>
                      <a:pt x="116372" y="21622"/>
                      <a:pt x="141804" y="24956"/>
                      <a:pt x="111229" y="55340"/>
                    </a:cubicBezTo>
                    <a:cubicBezTo>
                      <a:pt x="109133" y="55912"/>
                      <a:pt x="107038" y="56483"/>
                      <a:pt x="104942" y="57150"/>
                    </a:cubicBezTo>
                    <a:cubicBezTo>
                      <a:pt x="94465" y="57817"/>
                      <a:pt x="83892" y="58483"/>
                      <a:pt x="69414" y="59436"/>
                    </a:cubicBezTo>
                    <a:cubicBezTo>
                      <a:pt x="128374" y="147733"/>
                      <a:pt x="217718" y="73819"/>
                      <a:pt x="283726" y="107347"/>
                    </a:cubicBezTo>
                    <a:cubicBezTo>
                      <a:pt x="185524" y="144399"/>
                      <a:pt x="78558" y="128206"/>
                      <a:pt x="24170" y="68199"/>
                    </a:cubicBezTo>
                    <a:cubicBezTo>
                      <a:pt x="8835" y="51244"/>
                      <a:pt x="-2690" y="33242"/>
                      <a:pt x="548" y="9144"/>
                    </a:cubicBezTo>
                    <a:close/>
                  </a:path>
                </a:pathLst>
              </a:custGeom>
              <a:solidFill>
                <a:srgbClr val="204C3D"/>
              </a:solidFill>
              <a:ln w="9525" cap="flat">
                <a:noFill/>
                <a:prstDash val="solid"/>
                <a:miter/>
              </a:ln>
            </p:spPr>
            <p:txBody>
              <a:bodyPr rtlCol="0" anchor="ctr"/>
              <a:lstStyle/>
              <a:p>
                <a:endParaRPr lang="en-IN"/>
              </a:p>
            </p:txBody>
          </p:sp>
          <p:sp>
            <p:nvSpPr>
              <p:cNvPr id="812" name="Freeform: Shape 811">
                <a:extLst>
                  <a:ext uri="{FF2B5EF4-FFF2-40B4-BE49-F238E27FC236}">
                    <a16:creationId xmlns:a16="http://schemas.microsoft.com/office/drawing/2014/main" id="{30D345E7-15A6-B738-3809-8E0BD4369CCC}"/>
                  </a:ext>
                </a:extLst>
              </p:cNvPr>
              <p:cNvSpPr/>
              <p:nvPr/>
            </p:nvSpPr>
            <p:spPr>
              <a:xfrm>
                <a:off x="1879472" y="2925698"/>
                <a:ext cx="309340" cy="142875"/>
              </a:xfrm>
              <a:custGeom>
                <a:avLst/>
                <a:gdLst>
                  <a:gd name="connsiteX0" fmla="*/ 157258 w 309340"/>
                  <a:gd name="connsiteY0" fmla="*/ 116014 h 142875"/>
                  <a:gd name="connsiteX1" fmla="*/ 0 w 309340"/>
                  <a:gd name="connsiteY1" fmla="*/ 142875 h 142875"/>
                  <a:gd name="connsiteX2" fmla="*/ 120396 w 309340"/>
                  <a:gd name="connsiteY2" fmla="*/ 103156 h 142875"/>
                  <a:gd name="connsiteX3" fmla="*/ 81439 w 309340"/>
                  <a:gd name="connsiteY3" fmla="*/ 81153 h 142875"/>
                  <a:gd name="connsiteX4" fmla="*/ 305562 w 309340"/>
                  <a:gd name="connsiteY4" fmla="*/ 0 h 142875"/>
                  <a:gd name="connsiteX5" fmla="*/ 299180 w 309340"/>
                  <a:gd name="connsiteY5" fmla="*/ 86392 h 142875"/>
                  <a:gd name="connsiteX6" fmla="*/ 295942 w 309340"/>
                  <a:gd name="connsiteY6" fmla="*/ 93250 h 142875"/>
                  <a:gd name="connsiteX7" fmla="*/ 157258 w 309340"/>
                  <a:gd name="connsiteY7" fmla="*/ 11601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340" h="142875">
                    <a:moveTo>
                      <a:pt x="157258" y="116014"/>
                    </a:moveTo>
                    <a:cubicBezTo>
                      <a:pt x="104204" y="120967"/>
                      <a:pt x="53912" y="142494"/>
                      <a:pt x="0" y="142875"/>
                    </a:cubicBezTo>
                    <a:cubicBezTo>
                      <a:pt x="24955" y="84772"/>
                      <a:pt x="78391" y="111538"/>
                      <a:pt x="120396" y="103156"/>
                    </a:cubicBezTo>
                    <a:cubicBezTo>
                      <a:pt x="113633" y="88487"/>
                      <a:pt x="95631" y="101155"/>
                      <a:pt x="81439" y="81153"/>
                    </a:cubicBezTo>
                    <a:cubicBezTo>
                      <a:pt x="180404" y="108966"/>
                      <a:pt x="245364" y="59817"/>
                      <a:pt x="305562" y="0"/>
                    </a:cubicBezTo>
                    <a:cubicBezTo>
                      <a:pt x="322707" y="32671"/>
                      <a:pt x="274511" y="56007"/>
                      <a:pt x="299180" y="86392"/>
                    </a:cubicBezTo>
                    <a:cubicBezTo>
                      <a:pt x="298133" y="88678"/>
                      <a:pt x="296990" y="90964"/>
                      <a:pt x="295942" y="93250"/>
                    </a:cubicBezTo>
                    <a:cubicBezTo>
                      <a:pt x="251746" y="113347"/>
                      <a:pt x="205359" y="119539"/>
                      <a:pt x="157258" y="116014"/>
                    </a:cubicBezTo>
                    <a:close/>
                  </a:path>
                </a:pathLst>
              </a:custGeom>
              <a:solidFill>
                <a:srgbClr val="AAB4B8"/>
              </a:solidFill>
              <a:ln w="9525" cap="flat">
                <a:no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67DB0F2B-5091-F118-BE4A-5C6159BDDFD4}"/>
                  </a:ext>
                </a:extLst>
              </p:cNvPr>
              <p:cNvSpPr/>
              <p:nvPr/>
            </p:nvSpPr>
            <p:spPr>
              <a:xfrm>
                <a:off x="1556009" y="2941509"/>
                <a:ext cx="241493" cy="183927"/>
              </a:xfrm>
              <a:custGeom>
                <a:avLst/>
                <a:gdLst>
                  <a:gd name="connsiteX0" fmla="*/ 118676 w 241493"/>
                  <a:gd name="connsiteY0" fmla="*/ 108204 h 183927"/>
                  <a:gd name="connsiteX1" fmla="*/ 135630 w 241493"/>
                  <a:gd name="connsiteY1" fmla="*/ 117348 h 183927"/>
                  <a:gd name="connsiteX2" fmla="*/ 205258 w 241493"/>
                  <a:gd name="connsiteY2" fmla="*/ 0 h 183927"/>
                  <a:gd name="connsiteX3" fmla="*/ 219069 w 241493"/>
                  <a:gd name="connsiteY3" fmla="*/ 70199 h 183927"/>
                  <a:gd name="connsiteX4" fmla="*/ 71718 w 241493"/>
                  <a:gd name="connsiteY4" fmla="*/ 183928 h 183927"/>
                  <a:gd name="connsiteX5" fmla="*/ 5328 w 241493"/>
                  <a:gd name="connsiteY5" fmla="*/ 176784 h 183927"/>
                  <a:gd name="connsiteX6" fmla="*/ 19235 w 241493"/>
                  <a:gd name="connsiteY6" fmla="*/ 141351 h 183927"/>
                  <a:gd name="connsiteX7" fmla="*/ 42285 w 241493"/>
                  <a:gd name="connsiteY7" fmla="*/ 127064 h 183927"/>
                  <a:gd name="connsiteX8" fmla="*/ 73718 w 241493"/>
                  <a:gd name="connsiteY8" fmla="*/ 118681 h 183927"/>
                  <a:gd name="connsiteX9" fmla="*/ 118771 w 241493"/>
                  <a:gd name="connsiteY9" fmla="*/ 108299 h 18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493" h="183927">
                    <a:moveTo>
                      <a:pt x="118676" y="108204"/>
                    </a:moveTo>
                    <a:cubicBezTo>
                      <a:pt x="126582" y="107728"/>
                      <a:pt x="134964" y="123349"/>
                      <a:pt x="135630" y="117348"/>
                    </a:cubicBezTo>
                    <a:cubicBezTo>
                      <a:pt x="141155" y="66485"/>
                      <a:pt x="204020" y="52388"/>
                      <a:pt x="205258" y="0"/>
                    </a:cubicBezTo>
                    <a:cubicBezTo>
                      <a:pt x="251169" y="29527"/>
                      <a:pt x="250788" y="33433"/>
                      <a:pt x="219069" y="70199"/>
                    </a:cubicBezTo>
                    <a:cubicBezTo>
                      <a:pt x="177636" y="118491"/>
                      <a:pt x="129820" y="157639"/>
                      <a:pt x="71718" y="183928"/>
                    </a:cubicBezTo>
                    <a:cubicBezTo>
                      <a:pt x="50858" y="170117"/>
                      <a:pt x="27045" y="182880"/>
                      <a:pt x="5328" y="176784"/>
                    </a:cubicBezTo>
                    <a:cubicBezTo>
                      <a:pt x="-10102" y="157067"/>
                      <a:pt x="12186" y="152210"/>
                      <a:pt x="19235" y="141351"/>
                    </a:cubicBezTo>
                    <a:cubicBezTo>
                      <a:pt x="22854" y="130207"/>
                      <a:pt x="35999" y="134112"/>
                      <a:pt x="42285" y="127064"/>
                    </a:cubicBezTo>
                    <a:cubicBezTo>
                      <a:pt x="52763" y="124301"/>
                      <a:pt x="63240" y="121444"/>
                      <a:pt x="73718" y="118681"/>
                    </a:cubicBezTo>
                    <a:cubicBezTo>
                      <a:pt x="91530" y="127254"/>
                      <a:pt x="105722" y="120301"/>
                      <a:pt x="118771" y="108299"/>
                    </a:cubicBezTo>
                    <a:close/>
                  </a:path>
                </a:pathLst>
              </a:custGeom>
              <a:solidFill>
                <a:srgbClr val="1E422A"/>
              </a:solidFill>
              <a:ln w="9525" cap="flat">
                <a:noFill/>
                <a:prstDash val="solid"/>
                <a:miter/>
              </a:ln>
            </p:spPr>
            <p:txBody>
              <a:bodyPr rtlCol="0" anchor="ctr"/>
              <a:lstStyle/>
              <a:p>
                <a:endParaRPr lang="en-IN"/>
              </a:p>
            </p:txBody>
          </p:sp>
          <p:sp>
            <p:nvSpPr>
              <p:cNvPr id="814" name="Freeform: Shape 813">
                <a:extLst>
                  <a:ext uri="{FF2B5EF4-FFF2-40B4-BE49-F238E27FC236}">
                    <a16:creationId xmlns:a16="http://schemas.microsoft.com/office/drawing/2014/main" id="{274C17BB-2F2C-215E-572F-B0897F047526}"/>
                  </a:ext>
                </a:extLst>
              </p:cNvPr>
              <p:cNvSpPr/>
              <p:nvPr/>
            </p:nvSpPr>
            <p:spPr>
              <a:xfrm>
                <a:off x="1770030" y="3096576"/>
                <a:ext cx="103631" cy="426339"/>
              </a:xfrm>
              <a:custGeom>
                <a:avLst/>
                <a:gdLst>
                  <a:gd name="connsiteX0" fmla="*/ 87630 w 103631"/>
                  <a:gd name="connsiteY0" fmla="*/ 312992 h 426339"/>
                  <a:gd name="connsiteX1" fmla="*/ 84487 w 103631"/>
                  <a:gd name="connsiteY1" fmla="*/ 248222 h 426339"/>
                  <a:gd name="connsiteX2" fmla="*/ 62198 w 103631"/>
                  <a:gd name="connsiteY2" fmla="*/ 302609 h 426339"/>
                  <a:gd name="connsiteX3" fmla="*/ 28194 w 103631"/>
                  <a:gd name="connsiteY3" fmla="*/ 426339 h 426339"/>
                  <a:gd name="connsiteX4" fmla="*/ 26956 w 103631"/>
                  <a:gd name="connsiteY4" fmla="*/ 413957 h 426339"/>
                  <a:gd name="connsiteX5" fmla="*/ 36195 w 103631"/>
                  <a:gd name="connsiteY5" fmla="*/ 309277 h 426339"/>
                  <a:gd name="connsiteX6" fmla="*/ 286 w 103631"/>
                  <a:gd name="connsiteY6" fmla="*/ 276511 h 426339"/>
                  <a:gd name="connsiteX7" fmla="*/ 0 w 103631"/>
                  <a:gd name="connsiteY7" fmla="*/ 256223 h 426339"/>
                  <a:gd name="connsiteX8" fmla="*/ 37147 w 103631"/>
                  <a:gd name="connsiteY8" fmla="*/ 181547 h 426339"/>
                  <a:gd name="connsiteX9" fmla="*/ 77629 w 103631"/>
                  <a:gd name="connsiteY9" fmla="*/ 189452 h 426339"/>
                  <a:gd name="connsiteX10" fmla="*/ 75914 w 103631"/>
                  <a:gd name="connsiteY10" fmla="*/ 28385 h 426339"/>
                  <a:gd name="connsiteX11" fmla="*/ 103632 w 103631"/>
                  <a:gd name="connsiteY11" fmla="*/ 0 h 426339"/>
                  <a:gd name="connsiteX12" fmla="*/ 87535 w 103631"/>
                  <a:gd name="connsiteY12" fmla="*/ 313087 h 42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31" h="426339">
                    <a:moveTo>
                      <a:pt x="87630" y="312992"/>
                    </a:moveTo>
                    <a:cubicBezTo>
                      <a:pt x="86677" y="292513"/>
                      <a:pt x="85630" y="272129"/>
                      <a:pt x="84487" y="248222"/>
                    </a:cubicBezTo>
                    <a:cubicBezTo>
                      <a:pt x="63437" y="262795"/>
                      <a:pt x="52388" y="273653"/>
                      <a:pt x="62198" y="302609"/>
                    </a:cubicBezTo>
                    <a:cubicBezTo>
                      <a:pt x="77914" y="348806"/>
                      <a:pt x="68104" y="392906"/>
                      <a:pt x="28194" y="426339"/>
                    </a:cubicBezTo>
                    <a:cubicBezTo>
                      <a:pt x="27813" y="422243"/>
                      <a:pt x="27337" y="418052"/>
                      <a:pt x="26956" y="413957"/>
                    </a:cubicBezTo>
                    <a:cubicBezTo>
                      <a:pt x="23050" y="378428"/>
                      <a:pt x="57055" y="346234"/>
                      <a:pt x="36195" y="309277"/>
                    </a:cubicBezTo>
                    <a:cubicBezTo>
                      <a:pt x="32194" y="289655"/>
                      <a:pt x="11525" y="288227"/>
                      <a:pt x="286" y="276511"/>
                    </a:cubicBezTo>
                    <a:cubicBezTo>
                      <a:pt x="190" y="269748"/>
                      <a:pt x="95" y="262985"/>
                      <a:pt x="0" y="256223"/>
                    </a:cubicBezTo>
                    <a:cubicBezTo>
                      <a:pt x="20447" y="228981"/>
                      <a:pt x="32830" y="204092"/>
                      <a:pt x="37147" y="181547"/>
                    </a:cubicBezTo>
                    <a:cubicBezTo>
                      <a:pt x="50673" y="184214"/>
                      <a:pt x="64103" y="186785"/>
                      <a:pt x="77629" y="189452"/>
                    </a:cubicBezTo>
                    <a:cubicBezTo>
                      <a:pt x="63151" y="135922"/>
                      <a:pt x="80963" y="82010"/>
                      <a:pt x="75914" y="28385"/>
                    </a:cubicBezTo>
                    <a:cubicBezTo>
                      <a:pt x="82010" y="15812"/>
                      <a:pt x="85153" y="476"/>
                      <a:pt x="103632" y="0"/>
                    </a:cubicBezTo>
                    <a:cubicBezTo>
                      <a:pt x="85534" y="103727"/>
                      <a:pt x="105727" y="209360"/>
                      <a:pt x="87535" y="313087"/>
                    </a:cubicBezTo>
                    <a:close/>
                  </a:path>
                </a:pathLst>
              </a:custGeom>
              <a:solidFill>
                <a:srgbClr val="15372E"/>
              </a:solidFill>
              <a:ln w="9525" cap="flat">
                <a:noFill/>
                <a:prstDash val="solid"/>
                <a:miter/>
              </a:ln>
            </p:spPr>
            <p:txBody>
              <a:bodyPr rtlCol="0" anchor="ctr"/>
              <a:lstStyle/>
              <a:p>
                <a:endParaRPr lang="en-IN"/>
              </a:p>
            </p:txBody>
          </p:sp>
          <p:sp>
            <p:nvSpPr>
              <p:cNvPr id="815" name="Freeform: Shape 814">
                <a:extLst>
                  <a:ext uri="{FF2B5EF4-FFF2-40B4-BE49-F238E27FC236}">
                    <a16:creationId xmlns:a16="http://schemas.microsoft.com/office/drawing/2014/main" id="{A3E3F793-96B5-2EAF-A51C-17BCDA728FAF}"/>
                  </a:ext>
                </a:extLst>
              </p:cNvPr>
              <p:cNvSpPr/>
              <p:nvPr/>
            </p:nvSpPr>
            <p:spPr>
              <a:xfrm>
                <a:off x="1684782" y="3400996"/>
                <a:ext cx="140098" cy="133299"/>
              </a:xfrm>
              <a:custGeom>
                <a:avLst/>
                <a:gdLst>
                  <a:gd name="connsiteX0" fmla="*/ 131159 w 140098"/>
                  <a:gd name="connsiteY0" fmla="*/ 476 h 133299"/>
                  <a:gd name="connsiteX1" fmla="*/ 112204 w 140098"/>
                  <a:gd name="connsiteY1" fmla="*/ 109537 h 133299"/>
                  <a:gd name="connsiteX2" fmla="*/ 47625 w 140098"/>
                  <a:gd name="connsiteY2" fmla="*/ 131254 h 133299"/>
                  <a:gd name="connsiteX3" fmla="*/ 0 w 140098"/>
                  <a:gd name="connsiteY3" fmla="*/ 54578 h 133299"/>
                  <a:gd name="connsiteX4" fmla="*/ 21717 w 140098"/>
                  <a:gd name="connsiteY4" fmla="*/ 72294 h 133299"/>
                  <a:gd name="connsiteX5" fmla="*/ 52102 w 140098"/>
                  <a:gd name="connsiteY5" fmla="*/ 70580 h 133299"/>
                  <a:gd name="connsiteX6" fmla="*/ 42672 w 140098"/>
                  <a:gd name="connsiteY6" fmla="*/ 39052 h 133299"/>
                  <a:gd name="connsiteX7" fmla="*/ 131254 w 140098"/>
                  <a:gd name="connsiteY7" fmla="*/ 476 h 13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098" h="133299">
                    <a:moveTo>
                      <a:pt x="131159" y="476"/>
                    </a:moveTo>
                    <a:cubicBezTo>
                      <a:pt x="152305" y="41624"/>
                      <a:pt x="131826" y="75533"/>
                      <a:pt x="112204" y="109537"/>
                    </a:cubicBezTo>
                    <a:cubicBezTo>
                      <a:pt x="92678" y="122491"/>
                      <a:pt x="74295" y="139160"/>
                      <a:pt x="47625" y="131254"/>
                    </a:cubicBezTo>
                    <a:cubicBezTo>
                      <a:pt x="44482" y="97821"/>
                      <a:pt x="0" y="90011"/>
                      <a:pt x="0" y="54578"/>
                    </a:cubicBezTo>
                    <a:cubicBezTo>
                      <a:pt x="7144" y="60579"/>
                      <a:pt x="13621" y="68103"/>
                      <a:pt x="21717" y="72294"/>
                    </a:cubicBezTo>
                    <a:cubicBezTo>
                      <a:pt x="31432" y="77342"/>
                      <a:pt x="43720" y="81057"/>
                      <a:pt x="52102" y="70580"/>
                    </a:cubicBezTo>
                    <a:cubicBezTo>
                      <a:pt x="63055" y="56864"/>
                      <a:pt x="49720" y="48482"/>
                      <a:pt x="42672" y="39052"/>
                    </a:cubicBezTo>
                    <a:cubicBezTo>
                      <a:pt x="66103" y="12382"/>
                      <a:pt x="94583" y="-2953"/>
                      <a:pt x="131254" y="476"/>
                    </a:cubicBezTo>
                    <a:close/>
                  </a:path>
                </a:pathLst>
              </a:custGeom>
              <a:solidFill>
                <a:srgbClr val="E2E2E8"/>
              </a:solidFill>
              <a:ln w="9525" cap="flat">
                <a:no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C8054A4D-C839-5887-C108-23BBD5A3CFA2}"/>
                  </a:ext>
                </a:extLst>
              </p:cNvPr>
              <p:cNvSpPr/>
              <p:nvPr/>
            </p:nvSpPr>
            <p:spPr>
              <a:xfrm>
                <a:off x="1563051" y="3387565"/>
                <a:ext cx="123941" cy="290226"/>
              </a:xfrm>
              <a:custGeom>
                <a:avLst/>
                <a:gdLst>
                  <a:gd name="connsiteX0" fmla="*/ 83631 w 123941"/>
                  <a:gd name="connsiteY0" fmla="*/ 271177 h 290226"/>
                  <a:gd name="connsiteX1" fmla="*/ 10288 w 123941"/>
                  <a:gd name="connsiteY1" fmla="*/ 0 h 290226"/>
                  <a:gd name="connsiteX2" fmla="*/ 18385 w 123941"/>
                  <a:gd name="connsiteY2" fmla="*/ 53626 h 290226"/>
                  <a:gd name="connsiteX3" fmla="*/ 35625 w 123941"/>
                  <a:gd name="connsiteY3" fmla="*/ 108490 h 290226"/>
                  <a:gd name="connsiteX4" fmla="*/ 62104 w 123941"/>
                  <a:gd name="connsiteY4" fmla="*/ 166688 h 290226"/>
                  <a:gd name="connsiteX5" fmla="*/ 93537 w 123941"/>
                  <a:gd name="connsiteY5" fmla="*/ 208883 h 290226"/>
                  <a:gd name="connsiteX6" fmla="*/ 98585 w 123941"/>
                  <a:gd name="connsiteY6" fmla="*/ 220028 h 290226"/>
                  <a:gd name="connsiteX7" fmla="*/ 120874 w 123941"/>
                  <a:gd name="connsiteY7" fmla="*/ 280511 h 290226"/>
                  <a:gd name="connsiteX8" fmla="*/ 112968 w 123941"/>
                  <a:gd name="connsiteY8" fmla="*/ 290227 h 290226"/>
                  <a:gd name="connsiteX9" fmla="*/ 83536 w 123941"/>
                  <a:gd name="connsiteY9" fmla="*/ 271177 h 29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41" h="290226">
                    <a:moveTo>
                      <a:pt x="83631" y="271177"/>
                    </a:moveTo>
                    <a:cubicBezTo>
                      <a:pt x="-16191" y="200597"/>
                      <a:pt x="-5714" y="100870"/>
                      <a:pt x="10288" y="0"/>
                    </a:cubicBezTo>
                    <a:cubicBezTo>
                      <a:pt x="25624" y="15907"/>
                      <a:pt x="17337" y="35528"/>
                      <a:pt x="18385" y="53626"/>
                    </a:cubicBezTo>
                    <a:cubicBezTo>
                      <a:pt x="19528" y="73628"/>
                      <a:pt x="15146" y="94774"/>
                      <a:pt x="35625" y="108490"/>
                    </a:cubicBezTo>
                    <a:cubicBezTo>
                      <a:pt x="47245" y="126683"/>
                      <a:pt x="53818" y="147066"/>
                      <a:pt x="62104" y="166688"/>
                    </a:cubicBezTo>
                    <a:cubicBezTo>
                      <a:pt x="66200" y="185452"/>
                      <a:pt x="79821" y="197263"/>
                      <a:pt x="93537" y="208883"/>
                    </a:cubicBezTo>
                    <a:cubicBezTo>
                      <a:pt x="95918" y="212312"/>
                      <a:pt x="97633" y="216027"/>
                      <a:pt x="98585" y="220028"/>
                    </a:cubicBezTo>
                    <a:cubicBezTo>
                      <a:pt x="99823" y="242411"/>
                      <a:pt x="134209" y="252794"/>
                      <a:pt x="120874" y="280511"/>
                    </a:cubicBezTo>
                    <a:cubicBezTo>
                      <a:pt x="118969" y="284321"/>
                      <a:pt x="116302" y="287560"/>
                      <a:pt x="112968" y="290227"/>
                    </a:cubicBezTo>
                    <a:cubicBezTo>
                      <a:pt x="101824" y="286036"/>
                      <a:pt x="91346" y="280702"/>
                      <a:pt x="83536" y="271177"/>
                    </a:cubicBezTo>
                    <a:close/>
                  </a:path>
                </a:pathLst>
              </a:custGeom>
              <a:solidFill>
                <a:srgbClr val="AAAEB5"/>
              </a:solidFill>
              <a:ln w="9525" cap="flat">
                <a:no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04BB837F-5FC6-D02C-24B2-7F4DCC88A18D}"/>
                  </a:ext>
                </a:extLst>
              </p:cNvPr>
              <p:cNvSpPr/>
              <p:nvPr/>
            </p:nvSpPr>
            <p:spPr>
              <a:xfrm>
                <a:off x="2240907" y="2730566"/>
                <a:ext cx="102527" cy="277904"/>
              </a:xfrm>
              <a:custGeom>
                <a:avLst/>
                <a:gdLst>
                  <a:gd name="connsiteX0" fmla="*/ 25757 w 102527"/>
                  <a:gd name="connsiteY0" fmla="*/ 32635 h 277904"/>
                  <a:gd name="connsiteX1" fmla="*/ 31662 w 102527"/>
                  <a:gd name="connsiteY1" fmla="*/ 4918 h 277904"/>
                  <a:gd name="connsiteX2" fmla="*/ 65952 w 102527"/>
                  <a:gd name="connsiteY2" fmla="*/ 7394 h 277904"/>
                  <a:gd name="connsiteX3" fmla="*/ 97575 w 102527"/>
                  <a:gd name="connsiteY3" fmla="*/ 38541 h 277904"/>
                  <a:gd name="connsiteX4" fmla="*/ 94146 w 102527"/>
                  <a:gd name="connsiteY4" fmla="*/ 127314 h 277904"/>
                  <a:gd name="connsiteX5" fmla="*/ 92622 w 102527"/>
                  <a:gd name="connsiteY5" fmla="*/ 170367 h 277904"/>
                  <a:gd name="connsiteX6" fmla="*/ 87860 w 102527"/>
                  <a:gd name="connsiteY6" fmla="*/ 190369 h 277904"/>
                  <a:gd name="connsiteX7" fmla="*/ 83859 w 102527"/>
                  <a:gd name="connsiteY7" fmla="*/ 216373 h 277904"/>
                  <a:gd name="connsiteX8" fmla="*/ 32615 w 102527"/>
                  <a:gd name="connsiteY8" fmla="*/ 274951 h 277904"/>
                  <a:gd name="connsiteX9" fmla="*/ 19280 w 102527"/>
                  <a:gd name="connsiteY9" fmla="*/ 277904 h 277904"/>
                  <a:gd name="connsiteX10" fmla="*/ 1373 w 102527"/>
                  <a:gd name="connsiteY10" fmla="*/ 269808 h 277904"/>
                  <a:gd name="connsiteX11" fmla="*/ 5087 w 102527"/>
                  <a:gd name="connsiteY11" fmla="*/ 251139 h 277904"/>
                  <a:gd name="connsiteX12" fmla="*/ 46331 w 102527"/>
                  <a:gd name="connsiteY12" fmla="*/ 88642 h 277904"/>
                  <a:gd name="connsiteX13" fmla="*/ 25757 w 102527"/>
                  <a:gd name="connsiteY13" fmla="*/ 32635 h 27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527" h="277904">
                    <a:moveTo>
                      <a:pt x="25757" y="32635"/>
                    </a:moveTo>
                    <a:cubicBezTo>
                      <a:pt x="28805" y="23587"/>
                      <a:pt x="16613" y="11395"/>
                      <a:pt x="31662" y="4918"/>
                    </a:cubicBezTo>
                    <a:cubicBezTo>
                      <a:pt x="43854" y="-4512"/>
                      <a:pt x="54903" y="1489"/>
                      <a:pt x="65952" y="7394"/>
                    </a:cubicBezTo>
                    <a:cubicBezTo>
                      <a:pt x="78811" y="15490"/>
                      <a:pt x="91003" y="24158"/>
                      <a:pt x="97575" y="38541"/>
                    </a:cubicBezTo>
                    <a:cubicBezTo>
                      <a:pt x="109291" y="68640"/>
                      <a:pt x="96908" y="97786"/>
                      <a:pt x="94146" y="127314"/>
                    </a:cubicBezTo>
                    <a:cubicBezTo>
                      <a:pt x="93384" y="141697"/>
                      <a:pt x="93479" y="156079"/>
                      <a:pt x="92622" y="170367"/>
                    </a:cubicBezTo>
                    <a:cubicBezTo>
                      <a:pt x="92146" y="177320"/>
                      <a:pt x="90717" y="184083"/>
                      <a:pt x="87860" y="190369"/>
                    </a:cubicBezTo>
                    <a:cubicBezTo>
                      <a:pt x="74620" y="197132"/>
                      <a:pt x="86526" y="207895"/>
                      <a:pt x="83859" y="216373"/>
                    </a:cubicBezTo>
                    <a:cubicBezTo>
                      <a:pt x="71477" y="239995"/>
                      <a:pt x="61571" y="265807"/>
                      <a:pt x="32615" y="274951"/>
                    </a:cubicBezTo>
                    <a:cubicBezTo>
                      <a:pt x="28328" y="276571"/>
                      <a:pt x="23851" y="277428"/>
                      <a:pt x="19280" y="277904"/>
                    </a:cubicBezTo>
                    <a:cubicBezTo>
                      <a:pt x="12136" y="277904"/>
                      <a:pt x="5754" y="275904"/>
                      <a:pt x="1373" y="269808"/>
                    </a:cubicBezTo>
                    <a:cubicBezTo>
                      <a:pt x="-1104" y="262855"/>
                      <a:pt x="-437" y="256473"/>
                      <a:pt x="5087" y="251139"/>
                    </a:cubicBezTo>
                    <a:cubicBezTo>
                      <a:pt x="57475" y="206752"/>
                      <a:pt x="84335" y="156460"/>
                      <a:pt x="46331" y="88642"/>
                    </a:cubicBezTo>
                    <a:cubicBezTo>
                      <a:pt x="36710" y="71497"/>
                      <a:pt x="32519" y="51400"/>
                      <a:pt x="25757" y="32635"/>
                    </a:cubicBezTo>
                    <a:close/>
                  </a:path>
                </a:pathLst>
              </a:custGeom>
              <a:solidFill>
                <a:srgbClr val="E0E5EA"/>
              </a:solidFill>
              <a:ln w="9525" cap="flat">
                <a:no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C95BCEC4-010A-426A-F20F-B1BFDCFBBD97}"/>
                  </a:ext>
                </a:extLst>
              </p:cNvPr>
              <p:cNvSpPr/>
              <p:nvPr/>
            </p:nvSpPr>
            <p:spPr>
              <a:xfrm>
                <a:off x="1730955" y="3135343"/>
                <a:ext cx="66412" cy="170148"/>
              </a:xfrm>
              <a:custGeom>
                <a:avLst/>
                <a:gdLst>
                  <a:gd name="connsiteX0" fmla="*/ 1642 w 66412"/>
                  <a:gd name="connsiteY0" fmla="*/ 161449 h 170148"/>
                  <a:gd name="connsiteX1" fmla="*/ 66412 w 66412"/>
                  <a:gd name="connsiteY1" fmla="*/ 0 h 170148"/>
                  <a:gd name="connsiteX2" fmla="*/ 58125 w 66412"/>
                  <a:gd name="connsiteY2" fmla="*/ 142208 h 170148"/>
                  <a:gd name="connsiteX3" fmla="*/ 1737 w 66412"/>
                  <a:gd name="connsiteY3" fmla="*/ 161449 h 170148"/>
                </a:gdLst>
                <a:ahLst/>
                <a:cxnLst>
                  <a:cxn ang="0">
                    <a:pos x="connsiteX0" y="connsiteY0"/>
                  </a:cxn>
                  <a:cxn ang="0">
                    <a:pos x="connsiteX1" y="connsiteY1"/>
                  </a:cxn>
                  <a:cxn ang="0">
                    <a:pos x="connsiteX2" y="connsiteY2"/>
                  </a:cxn>
                  <a:cxn ang="0">
                    <a:pos x="connsiteX3" y="connsiteY3"/>
                  </a:cxn>
                </a:cxnLst>
                <a:rect l="l" t="t" r="r" b="b"/>
                <a:pathLst>
                  <a:path w="66412" h="170148">
                    <a:moveTo>
                      <a:pt x="1642" y="161449"/>
                    </a:moveTo>
                    <a:cubicBezTo>
                      <a:pt x="-5692" y="98965"/>
                      <a:pt x="10786" y="45910"/>
                      <a:pt x="66412" y="0"/>
                    </a:cubicBezTo>
                    <a:cubicBezTo>
                      <a:pt x="66603" y="52197"/>
                      <a:pt x="36027" y="96202"/>
                      <a:pt x="58125" y="142208"/>
                    </a:cubicBezTo>
                    <a:cubicBezTo>
                      <a:pt x="56094" y="171231"/>
                      <a:pt x="37297" y="177641"/>
                      <a:pt x="1737" y="161449"/>
                    </a:cubicBezTo>
                    <a:close/>
                  </a:path>
                </a:pathLst>
              </a:custGeom>
              <a:solidFill>
                <a:srgbClr val="1A4630"/>
              </a:solidFill>
              <a:ln w="9525" cap="flat">
                <a:no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34579D9D-6ED5-B218-A25C-2CC3A405D11C}"/>
                  </a:ext>
                </a:extLst>
              </p:cNvPr>
              <p:cNvSpPr/>
              <p:nvPr/>
            </p:nvSpPr>
            <p:spPr>
              <a:xfrm>
                <a:off x="2094452" y="2766154"/>
                <a:ext cx="168973" cy="179450"/>
              </a:xfrm>
              <a:custGeom>
                <a:avLst/>
                <a:gdLst>
                  <a:gd name="connsiteX0" fmla="*/ 18288 w 168973"/>
                  <a:gd name="connsiteY0" fmla="*/ 179451 h 179450"/>
                  <a:gd name="connsiteX1" fmla="*/ 0 w 168973"/>
                  <a:gd name="connsiteY1" fmla="*/ 152495 h 179450"/>
                  <a:gd name="connsiteX2" fmla="*/ 136398 w 168973"/>
                  <a:gd name="connsiteY2" fmla="*/ 22479 h 179450"/>
                  <a:gd name="connsiteX3" fmla="*/ 168973 w 168973"/>
                  <a:gd name="connsiteY3" fmla="*/ 0 h 179450"/>
                  <a:gd name="connsiteX4" fmla="*/ 18193 w 168973"/>
                  <a:gd name="connsiteY4" fmla="*/ 179451 h 1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73" h="179450">
                    <a:moveTo>
                      <a:pt x="18288" y="179451"/>
                    </a:moveTo>
                    <a:cubicBezTo>
                      <a:pt x="12192" y="170497"/>
                      <a:pt x="6096" y="161449"/>
                      <a:pt x="0" y="152495"/>
                    </a:cubicBezTo>
                    <a:cubicBezTo>
                      <a:pt x="56769" y="120967"/>
                      <a:pt x="106013" y="80963"/>
                      <a:pt x="136398" y="22479"/>
                    </a:cubicBezTo>
                    <a:cubicBezTo>
                      <a:pt x="144304" y="7239"/>
                      <a:pt x="157448" y="6382"/>
                      <a:pt x="168973" y="0"/>
                    </a:cubicBezTo>
                    <a:cubicBezTo>
                      <a:pt x="145733" y="82486"/>
                      <a:pt x="90773" y="138303"/>
                      <a:pt x="18193" y="179451"/>
                    </a:cubicBezTo>
                    <a:close/>
                  </a:path>
                </a:pathLst>
              </a:custGeom>
              <a:solidFill>
                <a:srgbClr val="DAE2E7"/>
              </a:solidFill>
              <a:ln w="9525" cap="flat">
                <a:no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E792DF1D-42FA-5F45-1FEB-7AA1059D9A18}"/>
                  </a:ext>
                </a:extLst>
              </p:cNvPr>
              <p:cNvSpPr/>
              <p:nvPr/>
            </p:nvSpPr>
            <p:spPr>
              <a:xfrm>
                <a:off x="1580483" y="3878186"/>
                <a:ext cx="94868" cy="195941"/>
              </a:xfrm>
              <a:custGeom>
                <a:avLst/>
                <a:gdLst>
                  <a:gd name="connsiteX0" fmla="*/ 46387 w 94868"/>
                  <a:gd name="connsiteY0" fmla="*/ 179463 h 195941"/>
                  <a:gd name="connsiteX1" fmla="*/ 0 w 94868"/>
                  <a:gd name="connsiteY1" fmla="*/ 72593 h 195941"/>
                  <a:gd name="connsiteX2" fmla="*/ 94869 w 94868"/>
                  <a:gd name="connsiteY2" fmla="*/ 6394 h 195941"/>
                  <a:gd name="connsiteX3" fmla="*/ 86011 w 94868"/>
                  <a:gd name="connsiteY3" fmla="*/ 13538 h 195941"/>
                  <a:gd name="connsiteX4" fmla="*/ 30099 w 94868"/>
                  <a:gd name="connsiteY4" fmla="*/ 45732 h 195941"/>
                  <a:gd name="connsiteX5" fmla="*/ 45529 w 94868"/>
                  <a:gd name="connsiteY5" fmla="*/ 115169 h 195941"/>
                  <a:gd name="connsiteX6" fmla="*/ 66484 w 94868"/>
                  <a:gd name="connsiteY6" fmla="*/ 149174 h 195941"/>
                  <a:gd name="connsiteX7" fmla="*/ 59817 w 94868"/>
                  <a:gd name="connsiteY7" fmla="*/ 151364 h 195941"/>
                  <a:gd name="connsiteX8" fmla="*/ 66008 w 94868"/>
                  <a:gd name="connsiteY8" fmla="*/ 148602 h 195941"/>
                  <a:gd name="connsiteX9" fmla="*/ 56102 w 94868"/>
                  <a:gd name="connsiteY9" fmla="*/ 195941 h 195941"/>
                  <a:gd name="connsiteX10" fmla="*/ 46482 w 94868"/>
                  <a:gd name="connsiteY10" fmla="*/ 179463 h 19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68" h="195941">
                    <a:moveTo>
                      <a:pt x="46387" y="179463"/>
                    </a:moveTo>
                    <a:cubicBezTo>
                      <a:pt x="2477" y="156127"/>
                      <a:pt x="24955" y="104120"/>
                      <a:pt x="0" y="72593"/>
                    </a:cubicBezTo>
                    <a:cubicBezTo>
                      <a:pt x="12097" y="8394"/>
                      <a:pt x="41053" y="-11799"/>
                      <a:pt x="94869" y="6394"/>
                    </a:cubicBezTo>
                    <a:cubicBezTo>
                      <a:pt x="93154" y="10299"/>
                      <a:pt x="90106" y="12585"/>
                      <a:pt x="86011" y="13538"/>
                    </a:cubicBezTo>
                    <a:cubicBezTo>
                      <a:pt x="60770" y="13061"/>
                      <a:pt x="37148" y="18967"/>
                      <a:pt x="30099" y="45732"/>
                    </a:cubicBezTo>
                    <a:cubicBezTo>
                      <a:pt x="23717" y="69926"/>
                      <a:pt x="24003" y="94976"/>
                      <a:pt x="45529" y="115169"/>
                    </a:cubicBezTo>
                    <a:cubicBezTo>
                      <a:pt x="55054" y="124123"/>
                      <a:pt x="69532" y="131743"/>
                      <a:pt x="66484" y="149174"/>
                    </a:cubicBezTo>
                    <a:cubicBezTo>
                      <a:pt x="63627" y="151460"/>
                      <a:pt x="61341" y="152222"/>
                      <a:pt x="59817" y="151364"/>
                    </a:cubicBezTo>
                    <a:cubicBezTo>
                      <a:pt x="61246" y="152507"/>
                      <a:pt x="63341" y="151555"/>
                      <a:pt x="66008" y="148602"/>
                    </a:cubicBezTo>
                    <a:cubicBezTo>
                      <a:pt x="90202" y="178892"/>
                      <a:pt x="89725" y="180987"/>
                      <a:pt x="56102" y="195941"/>
                    </a:cubicBezTo>
                    <a:cubicBezTo>
                      <a:pt x="52483" y="190703"/>
                      <a:pt x="50864" y="184226"/>
                      <a:pt x="46482" y="179463"/>
                    </a:cubicBezTo>
                    <a:close/>
                  </a:path>
                </a:pathLst>
              </a:custGeom>
              <a:solidFill>
                <a:srgbClr val="9EABB1"/>
              </a:solidFill>
              <a:ln w="9525" cap="flat">
                <a:no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F01D9BFA-4416-6294-CDDE-AC98D2240ED6}"/>
                  </a:ext>
                </a:extLst>
              </p:cNvPr>
              <p:cNvSpPr/>
              <p:nvPr/>
            </p:nvSpPr>
            <p:spPr>
              <a:xfrm>
                <a:off x="1541350" y="2896742"/>
                <a:ext cx="71707" cy="134855"/>
              </a:xfrm>
              <a:custGeom>
                <a:avLst/>
                <a:gdLst>
                  <a:gd name="connsiteX0" fmla="*/ 9319 w 71707"/>
                  <a:gd name="connsiteY0" fmla="*/ 1143 h 134855"/>
                  <a:gd name="connsiteX1" fmla="*/ 66850 w 71707"/>
                  <a:gd name="connsiteY1" fmla="*/ 10478 h 134855"/>
                  <a:gd name="connsiteX2" fmla="*/ 71708 w 71707"/>
                  <a:gd name="connsiteY2" fmla="*/ 133350 h 134855"/>
                  <a:gd name="connsiteX3" fmla="*/ 651 w 71707"/>
                  <a:gd name="connsiteY3" fmla="*/ 74867 h 134855"/>
                  <a:gd name="connsiteX4" fmla="*/ 9319 w 71707"/>
                  <a:gd name="connsiteY4" fmla="*/ 1143 h 134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7" h="134855">
                    <a:moveTo>
                      <a:pt x="9319" y="1143"/>
                    </a:moveTo>
                    <a:cubicBezTo>
                      <a:pt x="29703" y="-3429"/>
                      <a:pt x="47705" y="6954"/>
                      <a:pt x="66850" y="10478"/>
                    </a:cubicBezTo>
                    <a:cubicBezTo>
                      <a:pt x="15034" y="56103"/>
                      <a:pt x="16272" y="87535"/>
                      <a:pt x="71708" y="133350"/>
                    </a:cubicBezTo>
                    <a:cubicBezTo>
                      <a:pt x="33513" y="141161"/>
                      <a:pt x="4938" y="118110"/>
                      <a:pt x="651" y="74867"/>
                    </a:cubicBezTo>
                    <a:cubicBezTo>
                      <a:pt x="-1825" y="49816"/>
                      <a:pt x="3128" y="25337"/>
                      <a:pt x="9319" y="1143"/>
                    </a:cubicBezTo>
                    <a:close/>
                  </a:path>
                </a:pathLst>
              </a:custGeom>
              <a:solidFill>
                <a:srgbClr val="1D412C"/>
              </a:solidFill>
              <a:ln w="9525" cap="flat">
                <a:noFill/>
                <a:prstDash val="solid"/>
                <a:miter/>
              </a:ln>
            </p:spPr>
            <p:txBody>
              <a:bodyPr rtlCol="0" anchor="ctr"/>
              <a:lstStyle/>
              <a:p>
                <a:endParaRPr lang="en-IN"/>
              </a:p>
            </p:txBody>
          </p:sp>
          <p:sp>
            <p:nvSpPr>
              <p:cNvPr id="822" name="Freeform: Shape 821">
                <a:extLst>
                  <a:ext uri="{FF2B5EF4-FFF2-40B4-BE49-F238E27FC236}">
                    <a16:creationId xmlns:a16="http://schemas.microsoft.com/office/drawing/2014/main" id="{DB6E0920-8207-EDC1-B513-BB6D466A890F}"/>
                  </a:ext>
                </a:extLst>
              </p:cNvPr>
              <p:cNvSpPr/>
              <p:nvPr/>
            </p:nvSpPr>
            <p:spPr>
              <a:xfrm>
                <a:off x="1703592" y="3373046"/>
                <a:ext cx="112375" cy="67002"/>
              </a:xfrm>
              <a:custGeom>
                <a:avLst/>
                <a:gdLst>
                  <a:gd name="connsiteX0" fmla="*/ 112349 w 112375"/>
                  <a:gd name="connsiteY0" fmla="*/ 28426 h 67002"/>
                  <a:gd name="connsiteX1" fmla="*/ 23766 w 112375"/>
                  <a:gd name="connsiteY1" fmla="*/ 67002 h 67002"/>
                  <a:gd name="connsiteX2" fmla="*/ 3192 w 112375"/>
                  <a:gd name="connsiteY2" fmla="*/ 22997 h 67002"/>
                  <a:gd name="connsiteX3" fmla="*/ 46436 w 112375"/>
                  <a:gd name="connsiteY3" fmla="*/ 12805 h 67002"/>
                  <a:gd name="connsiteX4" fmla="*/ 66629 w 112375"/>
                  <a:gd name="connsiteY4" fmla="*/ 137 h 67002"/>
                  <a:gd name="connsiteX5" fmla="*/ 112253 w 112375"/>
                  <a:gd name="connsiteY5" fmla="*/ 28521 h 6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75" h="67002">
                    <a:moveTo>
                      <a:pt x="112349" y="28426"/>
                    </a:moveTo>
                    <a:cubicBezTo>
                      <a:pt x="82821" y="41285"/>
                      <a:pt x="53294" y="54144"/>
                      <a:pt x="23766" y="67002"/>
                    </a:cubicBezTo>
                    <a:cubicBezTo>
                      <a:pt x="3097" y="58716"/>
                      <a:pt x="-5095" y="42809"/>
                      <a:pt x="3192" y="22997"/>
                    </a:cubicBezTo>
                    <a:cubicBezTo>
                      <a:pt x="11765" y="2613"/>
                      <a:pt x="29100" y="3852"/>
                      <a:pt x="46436" y="12805"/>
                    </a:cubicBezTo>
                    <a:cubicBezTo>
                      <a:pt x="60437" y="19949"/>
                      <a:pt x="58151" y="1661"/>
                      <a:pt x="66629" y="137"/>
                    </a:cubicBezTo>
                    <a:cubicBezTo>
                      <a:pt x="86631" y="1947"/>
                      <a:pt x="114444" y="-8817"/>
                      <a:pt x="112253" y="28521"/>
                    </a:cubicBezTo>
                    <a:close/>
                  </a:path>
                </a:pathLst>
              </a:custGeom>
              <a:solidFill>
                <a:srgbClr val="B8BBC0"/>
              </a:solidFill>
              <a:ln w="9525" cap="flat">
                <a:no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6F047E0C-CB20-E311-D9F1-CA667468A586}"/>
                  </a:ext>
                </a:extLst>
              </p:cNvPr>
              <p:cNvSpPr/>
              <p:nvPr/>
            </p:nvSpPr>
            <p:spPr>
              <a:xfrm>
                <a:off x="1598257" y="3496150"/>
                <a:ext cx="104154" cy="117598"/>
              </a:xfrm>
              <a:custGeom>
                <a:avLst/>
                <a:gdLst>
                  <a:gd name="connsiteX0" fmla="*/ 58711 w 104154"/>
                  <a:gd name="connsiteY0" fmla="*/ 113729 h 117598"/>
                  <a:gd name="connsiteX1" fmla="*/ 56997 w 104154"/>
                  <a:gd name="connsiteY1" fmla="*/ 103346 h 117598"/>
                  <a:gd name="connsiteX2" fmla="*/ 19373 w 104154"/>
                  <a:gd name="connsiteY2" fmla="*/ 64008 h 117598"/>
                  <a:gd name="connsiteX3" fmla="*/ 323 w 104154"/>
                  <a:gd name="connsiteY3" fmla="*/ 0 h 117598"/>
                  <a:gd name="connsiteX4" fmla="*/ 89096 w 104154"/>
                  <a:gd name="connsiteY4" fmla="*/ 72390 h 117598"/>
                  <a:gd name="connsiteX5" fmla="*/ 75570 w 104154"/>
                  <a:gd name="connsiteY5" fmla="*/ 113252 h 117598"/>
                  <a:gd name="connsiteX6" fmla="*/ 58616 w 104154"/>
                  <a:gd name="connsiteY6" fmla="*/ 113729 h 11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54" h="117598">
                    <a:moveTo>
                      <a:pt x="58711" y="113729"/>
                    </a:moveTo>
                    <a:cubicBezTo>
                      <a:pt x="58140" y="110300"/>
                      <a:pt x="57568" y="106775"/>
                      <a:pt x="56997" y="103346"/>
                    </a:cubicBezTo>
                    <a:cubicBezTo>
                      <a:pt x="41185" y="93345"/>
                      <a:pt x="27755" y="81058"/>
                      <a:pt x="19373" y="64008"/>
                    </a:cubicBezTo>
                    <a:cubicBezTo>
                      <a:pt x="9181" y="43815"/>
                      <a:pt x="-2058" y="23908"/>
                      <a:pt x="323" y="0"/>
                    </a:cubicBezTo>
                    <a:cubicBezTo>
                      <a:pt x="30041" y="24003"/>
                      <a:pt x="60902" y="46672"/>
                      <a:pt x="89096" y="72390"/>
                    </a:cubicBezTo>
                    <a:cubicBezTo>
                      <a:pt x="111194" y="92488"/>
                      <a:pt x="110813" y="109823"/>
                      <a:pt x="75570" y="113252"/>
                    </a:cubicBezTo>
                    <a:cubicBezTo>
                      <a:pt x="70141" y="119158"/>
                      <a:pt x="64426" y="118777"/>
                      <a:pt x="58616" y="113729"/>
                    </a:cubicBezTo>
                    <a:close/>
                  </a:path>
                </a:pathLst>
              </a:custGeom>
              <a:solidFill>
                <a:srgbClr val="DFE3E8"/>
              </a:solidFill>
              <a:ln w="9525" cap="flat">
                <a:no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CCCDDB8F-BACF-53E6-DB4A-83AB1BB4F86B}"/>
                  </a:ext>
                </a:extLst>
              </p:cNvPr>
              <p:cNvSpPr/>
              <p:nvPr/>
            </p:nvSpPr>
            <p:spPr>
              <a:xfrm>
                <a:off x="1637780" y="3658742"/>
                <a:ext cx="90830" cy="132302"/>
              </a:xfrm>
              <a:custGeom>
                <a:avLst/>
                <a:gdLst>
                  <a:gd name="connsiteX0" fmla="*/ 8902 w 90830"/>
                  <a:gd name="connsiteY0" fmla="*/ 0 h 132302"/>
                  <a:gd name="connsiteX1" fmla="*/ 37572 w 90830"/>
                  <a:gd name="connsiteY1" fmla="*/ 17050 h 132302"/>
                  <a:gd name="connsiteX2" fmla="*/ 47097 w 90830"/>
                  <a:gd name="connsiteY2" fmla="*/ 25908 h 132302"/>
                  <a:gd name="connsiteX3" fmla="*/ 82911 w 90830"/>
                  <a:gd name="connsiteY3" fmla="*/ 83534 h 132302"/>
                  <a:gd name="connsiteX4" fmla="*/ 74815 w 90830"/>
                  <a:gd name="connsiteY4" fmla="*/ 132302 h 132302"/>
                  <a:gd name="connsiteX5" fmla="*/ 6425 w 90830"/>
                  <a:gd name="connsiteY5" fmla="*/ 20574 h 132302"/>
                  <a:gd name="connsiteX6" fmla="*/ 8902 w 90830"/>
                  <a:gd name="connsiteY6" fmla="*/ 0 h 13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30" h="132302">
                    <a:moveTo>
                      <a:pt x="8902" y="0"/>
                    </a:moveTo>
                    <a:cubicBezTo>
                      <a:pt x="18427" y="5715"/>
                      <a:pt x="27952" y="11335"/>
                      <a:pt x="37572" y="17050"/>
                    </a:cubicBezTo>
                    <a:cubicBezTo>
                      <a:pt x="45478" y="14954"/>
                      <a:pt x="48335" y="18288"/>
                      <a:pt x="47097" y="25908"/>
                    </a:cubicBezTo>
                    <a:cubicBezTo>
                      <a:pt x="59003" y="45149"/>
                      <a:pt x="71005" y="64294"/>
                      <a:pt x="82911" y="83534"/>
                    </a:cubicBezTo>
                    <a:cubicBezTo>
                      <a:pt x="90341" y="101441"/>
                      <a:pt x="99294" y="119634"/>
                      <a:pt x="74815" y="132302"/>
                    </a:cubicBezTo>
                    <a:cubicBezTo>
                      <a:pt x="48335" y="97250"/>
                      <a:pt x="24809" y="60484"/>
                      <a:pt x="6425" y="20574"/>
                    </a:cubicBezTo>
                    <a:cubicBezTo>
                      <a:pt x="2996" y="13145"/>
                      <a:pt x="-7386" y="5048"/>
                      <a:pt x="8902" y="0"/>
                    </a:cubicBezTo>
                    <a:close/>
                  </a:path>
                </a:pathLst>
              </a:custGeom>
              <a:solidFill>
                <a:srgbClr val="DDE4E8"/>
              </a:solidFill>
              <a:ln w="9525" cap="flat">
                <a:no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BDAC2E92-13B4-5F14-18C5-EB7936562BD5}"/>
                  </a:ext>
                </a:extLst>
              </p:cNvPr>
              <p:cNvSpPr/>
              <p:nvPr/>
            </p:nvSpPr>
            <p:spPr>
              <a:xfrm>
                <a:off x="1605533" y="3763517"/>
                <a:ext cx="77724" cy="101843"/>
              </a:xfrm>
              <a:custGeom>
                <a:avLst/>
                <a:gdLst>
                  <a:gd name="connsiteX0" fmla="*/ 0 w 77724"/>
                  <a:gd name="connsiteY0" fmla="*/ 55436 h 101843"/>
                  <a:gd name="connsiteX1" fmla="*/ 30194 w 77724"/>
                  <a:gd name="connsiteY1" fmla="*/ 0 h 101843"/>
                  <a:gd name="connsiteX2" fmla="*/ 77724 w 77724"/>
                  <a:gd name="connsiteY2" fmla="*/ 100870 h 101843"/>
                  <a:gd name="connsiteX3" fmla="*/ 0 w 77724"/>
                  <a:gd name="connsiteY3" fmla="*/ 55436 h 101843"/>
                </a:gdLst>
                <a:ahLst/>
                <a:cxnLst>
                  <a:cxn ang="0">
                    <a:pos x="connsiteX0" y="connsiteY0"/>
                  </a:cxn>
                  <a:cxn ang="0">
                    <a:pos x="connsiteX1" y="connsiteY1"/>
                  </a:cxn>
                  <a:cxn ang="0">
                    <a:pos x="connsiteX2" y="connsiteY2"/>
                  </a:cxn>
                  <a:cxn ang="0">
                    <a:pos x="connsiteX3" y="connsiteY3"/>
                  </a:cxn>
                </a:cxnLst>
                <a:rect l="l" t="t" r="r" b="b"/>
                <a:pathLst>
                  <a:path w="77724" h="101843">
                    <a:moveTo>
                      <a:pt x="0" y="55436"/>
                    </a:moveTo>
                    <a:cubicBezTo>
                      <a:pt x="16955" y="40672"/>
                      <a:pt x="22574" y="19812"/>
                      <a:pt x="30194" y="0"/>
                    </a:cubicBezTo>
                    <a:cubicBezTo>
                      <a:pt x="43625" y="33814"/>
                      <a:pt x="68675" y="62389"/>
                      <a:pt x="77724" y="100870"/>
                    </a:cubicBezTo>
                    <a:cubicBezTo>
                      <a:pt x="38005" y="106108"/>
                      <a:pt x="13621" y="90107"/>
                      <a:pt x="0" y="55436"/>
                    </a:cubicBezTo>
                    <a:close/>
                  </a:path>
                </a:pathLst>
              </a:custGeom>
              <a:solidFill>
                <a:srgbClr val="A9B0B3"/>
              </a:solidFill>
              <a:ln w="9525" cap="flat">
                <a:no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0FA8414B-8F56-18ED-CBD8-90A165A9E7D0}"/>
                  </a:ext>
                </a:extLst>
              </p:cNvPr>
              <p:cNvSpPr/>
              <p:nvPr/>
            </p:nvSpPr>
            <p:spPr>
              <a:xfrm>
                <a:off x="1732597" y="3277552"/>
                <a:ext cx="84438" cy="75342"/>
              </a:xfrm>
              <a:custGeom>
                <a:avLst/>
                <a:gdLst>
                  <a:gd name="connsiteX0" fmla="*/ 0 w 84438"/>
                  <a:gd name="connsiteY0" fmla="*/ 19240 h 75342"/>
                  <a:gd name="connsiteX1" fmla="*/ 22003 w 84438"/>
                  <a:gd name="connsiteY1" fmla="*/ 14668 h 75342"/>
                  <a:gd name="connsiteX2" fmla="*/ 56388 w 84438"/>
                  <a:gd name="connsiteY2" fmla="*/ 0 h 75342"/>
                  <a:gd name="connsiteX3" fmla="*/ 74581 w 84438"/>
                  <a:gd name="connsiteY3" fmla="*/ 571 h 75342"/>
                  <a:gd name="connsiteX4" fmla="*/ 37433 w 84438"/>
                  <a:gd name="connsiteY4" fmla="*/ 75343 h 75342"/>
                  <a:gd name="connsiteX5" fmla="*/ 0 w 84438"/>
                  <a:gd name="connsiteY5" fmla="*/ 19336 h 7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38" h="75342">
                    <a:moveTo>
                      <a:pt x="0" y="19240"/>
                    </a:moveTo>
                    <a:cubicBezTo>
                      <a:pt x="7525" y="17526"/>
                      <a:pt x="19240" y="11811"/>
                      <a:pt x="22003" y="14668"/>
                    </a:cubicBezTo>
                    <a:cubicBezTo>
                      <a:pt x="47815" y="41053"/>
                      <a:pt x="49340" y="14764"/>
                      <a:pt x="56388" y="0"/>
                    </a:cubicBezTo>
                    <a:cubicBezTo>
                      <a:pt x="62484" y="190"/>
                      <a:pt x="68580" y="381"/>
                      <a:pt x="74581" y="571"/>
                    </a:cubicBezTo>
                    <a:cubicBezTo>
                      <a:pt x="97917" y="43148"/>
                      <a:pt x="77533" y="64103"/>
                      <a:pt x="37433" y="75343"/>
                    </a:cubicBezTo>
                    <a:cubicBezTo>
                      <a:pt x="14097" y="63913"/>
                      <a:pt x="2667" y="44482"/>
                      <a:pt x="0" y="19336"/>
                    </a:cubicBezTo>
                    <a:close/>
                  </a:path>
                </a:pathLst>
              </a:custGeom>
              <a:solidFill>
                <a:srgbClr val="266C50"/>
              </a:solidFill>
              <a:ln w="9525" cap="flat">
                <a:no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55939484-4243-5049-5353-9A1F3B412119}"/>
                  </a:ext>
                </a:extLst>
              </p:cNvPr>
              <p:cNvSpPr/>
              <p:nvPr/>
            </p:nvSpPr>
            <p:spPr>
              <a:xfrm>
                <a:off x="1702186" y="2706892"/>
                <a:ext cx="50889" cy="178514"/>
              </a:xfrm>
              <a:custGeom>
                <a:avLst/>
                <a:gdLst>
                  <a:gd name="connsiteX0" fmla="*/ 9742 w 50889"/>
                  <a:gd name="connsiteY0" fmla="*/ 152893 h 178514"/>
                  <a:gd name="connsiteX1" fmla="*/ 16505 w 50889"/>
                  <a:gd name="connsiteY1" fmla="*/ 26210 h 178514"/>
                  <a:gd name="connsiteX2" fmla="*/ 50890 w 50889"/>
                  <a:gd name="connsiteY2" fmla="*/ 397 h 178514"/>
                  <a:gd name="connsiteX3" fmla="*/ 39650 w 50889"/>
                  <a:gd name="connsiteY3" fmla="*/ 178515 h 178514"/>
                  <a:gd name="connsiteX4" fmla="*/ 9742 w 50889"/>
                  <a:gd name="connsiteY4" fmla="*/ 152893 h 178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9" h="178514">
                    <a:moveTo>
                      <a:pt x="9742" y="152893"/>
                    </a:moveTo>
                    <a:cubicBezTo>
                      <a:pt x="-3688" y="109840"/>
                      <a:pt x="-4831" y="67358"/>
                      <a:pt x="16505" y="26210"/>
                    </a:cubicBezTo>
                    <a:cubicBezTo>
                      <a:pt x="23648" y="12399"/>
                      <a:pt x="30697" y="-2651"/>
                      <a:pt x="50890" y="397"/>
                    </a:cubicBezTo>
                    <a:cubicBezTo>
                      <a:pt x="17743" y="57071"/>
                      <a:pt x="9266" y="115745"/>
                      <a:pt x="39650" y="178515"/>
                    </a:cubicBezTo>
                    <a:cubicBezTo>
                      <a:pt x="22410" y="174514"/>
                      <a:pt x="17933" y="161751"/>
                      <a:pt x="9742" y="152893"/>
                    </a:cubicBezTo>
                    <a:close/>
                  </a:path>
                </a:pathLst>
              </a:custGeom>
              <a:solidFill>
                <a:srgbClr val="B1B9C3"/>
              </a:solidFill>
              <a:ln w="9525" cap="flat">
                <a:noFill/>
                <a:prstDash val="solid"/>
                <a:miter/>
              </a:ln>
            </p:spPr>
            <p:txBody>
              <a:bodyPr rtlCol="0" anchor="ctr"/>
              <a:lstStyle/>
              <a:p>
                <a:endParaRPr lang="en-IN"/>
              </a:p>
            </p:txBody>
          </p:sp>
          <p:sp>
            <p:nvSpPr>
              <p:cNvPr id="828" name="Freeform: Shape 827">
                <a:extLst>
                  <a:ext uri="{FF2B5EF4-FFF2-40B4-BE49-F238E27FC236}">
                    <a16:creationId xmlns:a16="http://schemas.microsoft.com/office/drawing/2014/main" id="{65CE1803-3A50-04FD-A73C-F25802F882E9}"/>
                  </a:ext>
                </a:extLst>
              </p:cNvPr>
              <p:cNvSpPr/>
              <p:nvPr/>
            </p:nvSpPr>
            <p:spPr>
              <a:xfrm>
                <a:off x="1741169" y="3571017"/>
                <a:ext cx="75152" cy="126426"/>
              </a:xfrm>
              <a:custGeom>
                <a:avLst/>
                <a:gdLst>
                  <a:gd name="connsiteX0" fmla="*/ 30385 w 75152"/>
                  <a:gd name="connsiteY0" fmla="*/ 51530 h 126426"/>
                  <a:gd name="connsiteX1" fmla="*/ 17812 w 75152"/>
                  <a:gd name="connsiteY1" fmla="*/ 26670 h 126426"/>
                  <a:gd name="connsiteX2" fmla="*/ 0 w 75152"/>
                  <a:gd name="connsiteY2" fmla="*/ 0 h 126426"/>
                  <a:gd name="connsiteX3" fmla="*/ 75152 w 75152"/>
                  <a:gd name="connsiteY3" fmla="*/ 96012 h 126426"/>
                  <a:gd name="connsiteX4" fmla="*/ 26860 w 75152"/>
                  <a:gd name="connsiteY4" fmla="*/ 106775 h 126426"/>
                  <a:gd name="connsiteX5" fmla="*/ 28956 w 75152"/>
                  <a:gd name="connsiteY5" fmla="*/ 94869 h 126426"/>
                  <a:gd name="connsiteX6" fmla="*/ 28384 w 75152"/>
                  <a:gd name="connsiteY6" fmla="*/ 96012 h 126426"/>
                  <a:gd name="connsiteX7" fmla="*/ 30290 w 75152"/>
                  <a:gd name="connsiteY7" fmla="*/ 51435 h 12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152" h="126426">
                    <a:moveTo>
                      <a:pt x="30385" y="51530"/>
                    </a:moveTo>
                    <a:cubicBezTo>
                      <a:pt x="26194" y="43243"/>
                      <a:pt x="22003" y="34957"/>
                      <a:pt x="17812" y="26670"/>
                    </a:cubicBezTo>
                    <a:cubicBezTo>
                      <a:pt x="11906" y="17812"/>
                      <a:pt x="6001" y="8858"/>
                      <a:pt x="0" y="0"/>
                    </a:cubicBezTo>
                    <a:cubicBezTo>
                      <a:pt x="48578" y="14668"/>
                      <a:pt x="66866" y="51625"/>
                      <a:pt x="75152" y="96012"/>
                    </a:cubicBezTo>
                    <a:cubicBezTo>
                      <a:pt x="63532" y="119634"/>
                      <a:pt x="52292" y="145066"/>
                      <a:pt x="26860" y="106775"/>
                    </a:cubicBezTo>
                    <a:cubicBezTo>
                      <a:pt x="25146" y="102394"/>
                      <a:pt x="25813" y="98393"/>
                      <a:pt x="28956" y="94869"/>
                    </a:cubicBezTo>
                    <a:lnTo>
                      <a:pt x="28384" y="96012"/>
                    </a:lnTo>
                    <a:cubicBezTo>
                      <a:pt x="37338" y="81534"/>
                      <a:pt x="35147" y="66580"/>
                      <a:pt x="30290" y="51435"/>
                    </a:cubicBezTo>
                    <a:close/>
                  </a:path>
                </a:pathLst>
              </a:custGeom>
              <a:solidFill>
                <a:srgbClr val="AAB0B6"/>
              </a:solidFill>
              <a:ln w="9525" cap="flat">
                <a:no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B6B54FA7-5008-14D6-8D62-DB003886AAFF}"/>
                  </a:ext>
                </a:extLst>
              </p:cNvPr>
              <p:cNvSpPr/>
              <p:nvPr/>
            </p:nvSpPr>
            <p:spPr>
              <a:xfrm>
                <a:off x="1825911" y="3124770"/>
                <a:ext cx="32070" cy="161162"/>
              </a:xfrm>
              <a:custGeom>
                <a:avLst/>
                <a:gdLst>
                  <a:gd name="connsiteX0" fmla="*/ 20129 w 32070"/>
                  <a:gd name="connsiteY0" fmla="*/ 95 h 161162"/>
                  <a:gd name="connsiteX1" fmla="*/ 21843 w 32070"/>
                  <a:gd name="connsiteY1" fmla="*/ 161163 h 161162"/>
                  <a:gd name="connsiteX2" fmla="*/ 7937 w 32070"/>
                  <a:gd name="connsiteY2" fmla="*/ 53721 h 161162"/>
                  <a:gd name="connsiteX3" fmla="*/ 20224 w 32070"/>
                  <a:gd name="connsiteY3" fmla="*/ 0 h 161162"/>
                </a:gdLst>
                <a:ahLst/>
                <a:cxnLst>
                  <a:cxn ang="0">
                    <a:pos x="connsiteX0" y="connsiteY0"/>
                  </a:cxn>
                  <a:cxn ang="0">
                    <a:pos x="connsiteX1" y="connsiteY1"/>
                  </a:cxn>
                  <a:cxn ang="0">
                    <a:pos x="connsiteX2" y="connsiteY2"/>
                  </a:cxn>
                  <a:cxn ang="0">
                    <a:pos x="connsiteX3" y="connsiteY3"/>
                  </a:cxn>
                </a:cxnLst>
                <a:rect l="l" t="t" r="r" b="b"/>
                <a:pathLst>
                  <a:path w="32070" h="161162">
                    <a:moveTo>
                      <a:pt x="20129" y="95"/>
                    </a:moveTo>
                    <a:cubicBezTo>
                      <a:pt x="39560" y="53626"/>
                      <a:pt x="31654" y="107442"/>
                      <a:pt x="21843" y="161163"/>
                    </a:cubicBezTo>
                    <a:cubicBezTo>
                      <a:pt x="-9208" y="128778"/>
                      <a:pt x="-541" y="91250"/>
                      <a:pt x="7937" y="53721"/>
                    </a:cubicBezTo>
                    <a:cubicBezTo>
                      <a:pt x="11937" y="35814"/>
                      <a:pt x="16128" y="17907"/>
                      <a:pt x="20224" y="0"/>
                    </a:cubicBezTo>
                    <a:close/>
                  </a:path>
                </a:pathLst>
              </a:custGeom>
              <a:solidFill>
                <a:srgbClr val="ACB0B8"/>
              </a:solidFill>
              <a:ln w="9525" cap="flat">
                <a:no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EC9FD5CC-6B86-AD55-F8C2-1D68FA35AF16}"/>
                  </a:ext>
                </a:extLst>
              </p:cNvPr>
              <p:cNvSpPr/>
              <p:nvPr/>
            </p:nvSpPr>
            <p:spPr>
              <a:xfrm>
                <a:off x="1499699" y="3022758"/>
                <a:ext cx="98500" cy="70819"/>
              </a:xfrm>
              <a:custGeom>
                <a:avLst/>
                <a:gdLst>
                  <a:gd name="connsiteX0" fmla="*/ 98500 w 98500"/>
                  <a:gd name="connsiteY0" fmla="*/ 45815 h 70819"/>
                  <a:gd name="connsiteX1" fmla="*/ 78593 w 98500"/>
                  <a:gd name="connsiteY1" fmla="*/ 63818 h 70819"/>
                  <a:gd name="connsiteX2" fmla="*/ 13347 w 98500"/>
                  <a:gd name="connsiteY2" fmla="*/ 63627 h 70819"/>
                  <a:gd name="connsiteX3" fmla="*/ 14395 w 98500"/>
                  <a:gd name="connsiteY3" fmla="*/ 63627 h 70819"/>
                  <a:gd name="connsiteX4" fmla="*/ 7346 w 98500"/>
                  <a:gd name="connsiteY4" fmla="*/ 0 h 70819"/>
                  <a:gd name="connsiteX5" fmla="*/ 98405 w 98500"/>
                  <a:gd name="connsiteY5" fmla="*/ 45625 h 7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00" h="70819">
                    <a:moveTo>
                      <a:pt x="98500" y="45815"/>
                    </a:moveTo>
                    <a:cubicBezTo>
                      <a:pt x="91833" y="51816"/>
                      <a:pt x="85261" y="57817"/>
                      <a:pt x="78593" y="63818"/>
                    </a:cubicBezTo>
                    <a:cubicBezTo>
                      <a:pt x="56781" y="74771"/>
                      <a:pt x="35064" y="71438"/>
                      <a:pt x="13347" y="63627"/>
                    </a:cubicBezTo>
                    <a:cubicBezTo>
                      <a:pt x="13347" y="63627"/>
                      <a:pt x="14395" y="63627"/>
                      <a:pt x="14395" y="63627"/>
                    </a:cubicBezTo>
                    <a:cubicBezTo>
                      <a:pt x="-6179" y="45053"/>
                      <a:pt x="-1036" y="23431"/>
                      <a:pt x="7346" y="0"/>
                    </a:cubicBezTo>
                    <a:cubicBezTo>
                      <a:pt x="34683" y="22193"/>
                      <a:pt x="63925" y="39338"/>
                      <a:pt x="98405" y="45625"/>
                    </a:cubicBezTo>
                    <a:close/>
                  </a:path>
                </a:pathLst>
              </a:custGeom>
              <a:solidFill>
                <a:srgbClr val="AAB4B7"/>
              </a:solidFill>
              <a:ln w="9525" cap="flat">
                <a:no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BE5DEA29-6325-46FA-69EA-B28DD52F7D84}"/>
                  </a:ext>
                </a:extLst>
              </p:cNvPr>
              <p:cNvSpPr/>
              <p:nvPr/>
            </p:nvSpPr>
            <p:spPr>
              <a:xfrm>
                <a:off x="1645538" y="3884675"/>
                <a:ext cx="84185" cy="97826"/>
              </a:xfrm>
              <a:custGeom>
                <a:avLst/>
                <a:gdLst>
                  <a:gd name="connsiteX0" fmla="*/ 20860 w 84185"/>
                  <a:gd name="connsiteY0" fmla="*/ 7144 h 97826"/>
                  <a:gd name="connsiteX1" fmla="*/ 29718 w 84185"/>
                  <a:gd name="connsiteY1" fmla="*/ 0 h 97826"/>
                  <a:gd name="connsiteX2" fmla="*/ 48197 w 84185"/>
                  <a:gd name="connsiteY2" fmla="*/ 1238 h 97826"/>
                  <a:gd name="connsiteX3" fmla="*/ 55245 w 84185"/>
                  <a:gd name="connsiteY3" fmla="*/ 2381 h 97826"/>
                  <a:gd name="connsiteX4" fmla="*/ 73914 w 84185"/>
                  <a:gd name="connsiteY4" fmla="*/ 88963 h 97826"/>
                  <a:gd name="connsiteX5" fmla="*/ 36957 w 84185"/>
                  <a:gd name="connsiteY5" fmla="*/ 88773 h 97826"/>
                  <a:gd name="connsiteX6" fmla="*/ 0 w 84185"/>
                  <a:gd name="connsiteY6" fmla="*/ 57245 h 97826"/>
                  <a:gd name="connsiteX7" fmla="*/ 21050 w 84185"/>
                  <a:gd name="connsiteY7" fmla="*/ 40767 h 97826"/>
                  <a:gd name="connsiteX8" fmla="*/ 20860 w 84185"/>
                  <a:gd name="connsiteY8" fmla="*/ 7239 h 9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85" h="97826">
                    <a:moveTo>
                      <a:pt x="20860" y="7144"/>
                    </a:moveTo>
                    <a:cubicBezTo>
                      <a:pt x="23813" y="4763"/>
                      <a:pt x="26765" y="2381"/>
                      <a:pt x="29718" y="0"/>
                    </a:cubicBezTo>
                    <a:cubicBezTo>
                      <a:pt x="35909" y="381"/>
                      <a:pt x="42101" y="762"/>
                      <a:pt x="48197" y="1238"/>
                    </a:cubicBezTo>
                    <a:cubicBezTo>
                      <a:pt x="50483" y="1619"/>
                      <a:pt x="52864" y="2000"/>
                      <a:pt x="55245" y="2381"/>
                    </a:cubicBezTo>
                    <a:cubicBezTo>
                      <a:pt x="89154" y="25241"/>
                      <a:pt x="90297" y="55150"/>
                      <a:pt x="73914" y="88963"/>
                    </a:cubicBezTo>
                    <a:cubicBezTo>
                      <a:pt x="61436" y="103823"/>
                      <a:pt x="49149" y="97346"/>
                      <a:pt x="36957" y="88773"/>
                    </a:cubicBezTo>
                    <a:cubicBezTo>
                      <a:pt x="48101" y="51054"/>
                      <a:pt x="1810" y="80010"/>
                      <a:pt x="0" y="57245"/>
                    </a:cubicBezTo>
                    <a:cubicBezTo>
                      <a:pt x="6953" y="51625"/>
                      <a:pt x="13145" y="42577"/>
                      <a:pt x="21050" y="40767"/>
                    </a:cubicBezTo>
                    <a:cubicBezTo>
                      <a:pt x="73819" y="28575"/>
                      <a:pt x="35909" y="18193"/>
                      <a:pt x="20860" y="7239"/>
                    </a:cubicBezTo>
                    <a:close/>
                  </a:path>
                </a:pathLst>
              </a:custGeom>
              <a:solidFill>
                <a:srgbClr val="D4DBE0"/>
              </a:solidFill>
              <a:ln w="9525" cap="flat">
                <a:no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5C1E5933-14A4-E8A7-A31D-EC3B73757E2C}"/>
                  </a:ext>
                </a:extLst>
              </p:cNvPr>
              <p:cNvSpPr/>
              <p:nvPr/>
            </p:nvSpPr>
            <p:spPr>
              <a:xfrm>
                <a:off x="1396992" y="3627708"/>
                <a:ext cx="85917" cy="77230"/>
              </a:xfrm>
              <a:custGeom>
                <a:avLst/>
                <a:gdLst>
                  <a:gd name="connsiteX0" fmla="*/ 39949 w 85917"/>
                  <a:gd name="connsiteY0" fmla="*/ 67324 h 77230"/>
                  <a:gd name="connsiteX1" fmla="*/ 20613 w 85917"/>
                  <a:gd name="connsiteY1" fmla="*/ 77230 h 77230"/>
                  <a:gd name="connsiteX2" fmla="*/ 6135 w 85917"/>
                  <a:gd name="connsiteY2" fmla="*/ 24938 h 77230"/>
                  <a:gd name="connsiteX3" fmla="*/ 68143 w 85917"/>
                  <a:gd name="connsiteY3" fmla="*/ 363 h 77230"/>
                  <a:gd name="connsiteX4" fmla="*/ 85669 w 85917"/>
                  <a:gd name="connsiteY4" fmla="*/ 16937 h 77230"/>
                  <a:gd name="connsiteX5" fmla="*/ 64142 w 85917"/>
                  <a:gd name="connsiteY5" fmla="*/ 27510 h 77230"/>
                  <a:gd name="connsiteX6" fmla="*/ 39949 w 85917"/>
                  <a:gd name="connsiteY6" fmla="*/ 67324 h 7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17" h="77230">
                    <a:moveTo>
                      <a:pt x="39949" y="67324"/>
                    </a:moveTo>
                    <a:cubicBezTo>
                      <a:pt x="33472" y="70658"/>
                      <a:pt x="27090" y="73896"/>
                      <a:pt x="20613" y="77230"/>
                    </a:cubicBezTo>
                    <a:cubicBezTo>
                      <a:pt x="-2723" y="64943"/>
                      <a:pt x="-4247" y="43893"/>
                      <a:pt x="6135" y="24938"/>
                    </a:cubicBezTo>
                    <a:cubicBezTo>
                      <a:pt x="18803" y="1792"/>
                      <a:pt x="43568" y="-1256"/>
                      <a:pt x="68143" y="363"/>
                    </a:cubicBezTo>
                    <a:cubicBezTo>
                      <a:pt x="78239" y="1030"/>
                      <a:pt x="87574" y="4364"/>
                      <a:pt x="85669" y="16937"/>
                    </a:cubicBezTo>
                    <a:cubicBezTo>
                      <a:pt x="83764" y="29605"/>
                      <a:pt x="74048" y="29605"/>
                      <a:pt x="64142" y="27510"/>
                    </a:cubicBezTo>
                    <a:cubicBezTo>
                      <a:pt x="17374" y="17318"/>
                      <a:pt x="29852" y="43035"/>
                      <a:pt x="39949" y="67324"/>
                    </a:cubicBezTo>
                    <a:close/>
                  </a:path>
                </a:pathLst>
              </a:custGeom>
              <a:solidFill>
                <a:srgbClr val="296756"/>
              </a:solidFill>
              <a:ln w="9525" cap="flat">
                <a:no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1AF8B3EF-C757-1BA9-0E18-7CB6A9434306}"/>
                  </a:ext>
                </a:extLst>
              </p:cNvPr>
              <p:cNvSpPr/>
              <p:nvPr/>
            </p:nvSpPr>
            <p:spPr>
              <a:xfrm>
                <a:off x="1711613" y="2622831"/>
                <a:ext cx="87844" cy="75355"/>
              </a:xfrm>
              <a:custGeom>
                <a:avLst/>
                <a:gdLst>
                  <a:gd name="connsiteX0" fmla="*/ 48321 w 87844"/>
                  <a:gd name="connsiteY0" fmla="*/ 64933 h 75355"/>
                  <a:gd name="connsiteX1" fmla="*/ 2506 w 87844"/>
                  <a:gd name="connsiteY1" fmla="*/ 58361 h 75355"/>
                  <a:gd name="connsiteX2" fmla="*/ 33367 w 87844"/>
                  <a:gd name="connsiteY2" fmla="*/ 2925 h 75355"/>
                  <a:gd name="connsiteX3" fmla="*/ 85849 w 87844"/>
                  <a:gd name="connsiteY3" fmla="*/ 28452 h 75355"/>
                  <a:gd name="connsiteX4" fmla="*/ 87183 w 87844"/>
                  <a:gd name="connsiteY4" fmla="*/ 65790 h 75355"/>
                  <a:gd name="connsiteX5" fmla="*/ 79658 w 87844"/>
                  <a:gd name="connsiteY5" fmla="*/ 53027 h 75355"/>
                  <a:gd name="connsiteX6" fmla="*/ 49083 w 87844"/>
                  <a:gd name="connsiteY6" fmla="*/ 18451 h 75355"/>
                  <a:gd name="connsiteX7" fmla="*/ 22127 w 87844"/>
                  <a:gd name="connsiteY7" fmla="*/ 32262 h 75355"/>
                  <a:gd name="connsiteX8" fmla="*/ 48416 w 87844"/>
                  <a:gd name="connsiteY8" fmla="*/ 65028 h 7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44" h="75355">
                    <a:moveTo>
                      <a:pt x="48321" y="64933"/>
                    </a:moveTo>
                    <a:cubicBezTo>
                      <a:pt x="31176" y="74934"/>
                      <a:pt x="11078" y="84840"/>
                      <a:pt x="2506" y="58361"/>
                    </a:cubicBezTo>
                    <a:cubicBezTo>
                      <a:pt x="-5876" y="32548"/>
                      <a:pt x="7364" y="11498"/>
                      <a:pt x="33367" y="2925"/>
                    </a:cubicBezTo>
                    <a:cubicBezTo>
                      <a:pt x="57560" y="-5076"/>
                      <a:pt x="77753" y="3306"/>
                      <a:pt x="85849" y="28452"/>
                    </a:cubicBezTo>
                    <a:cubicBezTo>
                      <a:pt x="89564" y="39882"/>
                      <a:pt x="86897" y="53312"/>
                      <a:pt x="87183" y="65790"/>
                    </a:cubicBezTo>
                    <a:cubicBezTo>
                      <a:pt x="72324" y="69219"/>
                      <a:pt x="80135" y="56932"/>
                      <a:pt x="79658" y="53027"/>
                    </a:cubicBezTo>
                    <a:cubicBezTo>
                      <a:pt x="77372" y="34072"/>
                      <a:pt x="69752" y="20642"/>
                      <a:pt x="49083" y="18451"/>
                    </a:cubicBezTo>
                    <a:cubicBezTo>
                      <a:pt x="37177" y="17213"/>
                      <a:pt x="26890" y="20927"/>
                      <a:pt x="22127" y="32262"/>
                    </a:cubicBezTo>
                    <a:cubicBezTo>
                      <a:pt x="10793" y="58742"/>
                      <a:pt x="46511" y="48550"/>
                      <a:pt x="48416" y="65028"/>
                    </a:cubicBezTo>
                    <a:close/>
                  </a:path>
                </a:pathLst>
              </a:custGeom>
              <a:solidFill>
                <a:srgbClr val="D8E0E7"/>
              </a:solidFill>
              <a:ln w="9525" cap="flat">
                <a:no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8303EA53-F361-DFFC-633F-33CEDECEDE0D}"/>
                  </a:ext>
                </a:extLst>
              </p:cNvPr>
              <p:cNvSpPr/>
              <p:nvPr/>
            </p:nvSpPr>
            <p:spPr>
              <a:xfrm>
                <a:off x="1764346" y="3667124"/>
                <a:ext cx="52071" cy="96107"/>
              </a:xfrm>
              <a:custGeom>
                <a:avLst/>
                <a:gdLst>
                  <a:gd name="connsiteX0" fmla="*/ 8542 w 52071"/>
                  <a:gd name="connsiteY0" fmla="*/ 9811 h 96107"/>
                  <a:gd name="connsiteX1" fmla="*/ 52071 w 52071"/>
                  <a:gd name="connsiteY1" fmla="*/ 0 h 96107"/>
                  <a:gd name="connsiteX2" fmla="*/ 52071 w 52071"/>
                  <a:gd name="connsiteY2" fmla="*/ 96107 h 96107"/>
                  <a:gd name="connsiteX3" fmla="*/ 5399 w 52071"/>
                  <a:gd name="connsiteY3" fmla="*/ 56007 h 96107"/>
                  <a:gd name="connsiteX4" fmla="*/ 6351 w 52071"/>
                  <a:gd name="connsiteY4" fmla="*/ 56579 h 96107"/>
                  <a:gd name="connsiteX5" fmla="*/ 8542 w 52071"/>
                  <a:gd name="connsiteY5" fmla="*/ 9716 h 9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71" h="96107">
                    <a:moveTo>
                      <a:pt x="8542" y="9811"/>
                    </a:moveTo>
                    <a:cubicBezTo>
                      <a:pt x="29878" y="36957"/>
                      <a:pt x="37688" y="3810"/>
                      <a:pt x="52071" y="0"/>
                    </a:cubicBezTo>
                    <a:cubicBezTo>
                      <a:pt x="52071" y="31623"/>
                      <a:pt x="52071" y="63151"/>
                      <a:pt x="52071" y="96107"/>
                    </a:cubicBezTo>
                    <a:cubicBezTo>
                      <a:pt x="32164" y="84582"/>
                      <a:pt x="25306" y="62865"/>
                      <a:pt x="5399" y="56007"/>
                    </a:cubicBezTo>
                    <a:cubicBezTo>
                      <a:pt x="5399" y="56007"/>
                      <a:pt x="6351" y="56579"/>
                      <a:pt x="6351" y="56579"/>
                    </a:cubicBezTo>
                    <a:cubicBezTo>
                      <a:pt x="-412" y="40576"/>
                      <a:pt x="-4507" y="24765"/>
                      <a:pt x="8542" y="9716"/>
                    </a:cubicBezTo>
                    <a:close/>
                  </a:path>
                </a:pathLst>
              </a:custGeom>
              <a:solidFill>
                <a:srgbClr val="DDE2E7"/>
              </a:solidFill>
              <a:ln w="9525" cap="flat">
                <a:noFill/>
                <a:prstDash val="solid"/>
                <a:miter/>
              </a:ln>
            </p:spPr>
            <p:txBody>
              <a:bodyPr rtlCol="0" anchor="ctr"/>
              <a:lstStyle/>
              <a:p>
                <a:endParaRPr lang="en-IN"/>
              </a:p>
            </p:txBody>
          </p:sp>
          <p:sp>
            <p:nvSpPr>
              <p:cNvPr id="835" name="Freeform: Shape 834">
                <a:extLst>
                  <a:ext uri="{FF2B5EF4-FFF2-40B4-BE49-F238E27FC236}">
                    <a16:creationId xmlns:a16="http://schemas.microsoft.com/office/drawing/2014/main" id="{D0CF9294-7416-3BB6-348B-7036FC675416}"/>
                  </a:ext>
                </a:extLst>
              </p:cNvPr>
              <p:cNvSpPr/>
              <p:nvPr/>
            </p:nvSpPr>
            <p:spPr>
              <a:xfrm>
                <a:off x="1531619" y="3579682"/>
                <a:ext cx="75495" cy="103061"/>
              </a:xfrm>
              <a:custGeom>
                <a:avLst/>
                <a:gdLst>
                  <a:gd name="connsiteX0" fmla="*/ 30480 w 75495"/>
                  <a:gd name="connsiteY0" fmla="*/ 75726 h 103061"/>
                  <a:gd name="connsiteX1" fmla="*/ 0 w 75495"/>
                  <a:gd name="connsiteY1" fmla="*/ 11051 h 103061"/>
                  <a:gd name="connsiteX2" fmla="*/ 20860 w 75495"/>
                  <a:gd name="connsiteY2" fmla="*/ 4574 h 103061"/>
                  <a:gd name="connsiteX3" fmla="*/ 73438 w 75495"/>
                  <a:gd name="connsiteY3" fmla="*/ 87061 h 103061"/>
                  <a:gd name="connsiteX4" fmla="*/ 68390 w 75495"/>
                  <a:gd name="connsiteY4" fmla="*/ 101824 h 103061"/>
                  <a:gd name="connsiteX5" fmla="*/ 56960 w 75495"/>
                  <a:gd name="connsiteY5" fmla="*/ 101348 h 103061"/>
                  <a:gd name="connsiteX6" fmla="*/ 30575 w 75495"/>
                  <a:gd name="connsiteY6" fmla="*/ 75726 h 1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95" h="103061">
                    <a:moveTo>
                      <a:pt x="30480" y="75726"/>
                    </a:moveTo>
                    <a:cubicBezTo>
                      <a:pt x="23717" y="52580"/>
                      <a:pt x="15240" y="30196"/>
                      <a:pt x="0" y="11051"/>
                    </a:cubicBezTo>
                    <a:cubicBezTo>
                      <a:pt x="3239" y="-3427"/>
                      <a:pt x="16574" y="-1522"/>
                      <a:pt x="20860" y="4574"/>
                    </a:cubicBezTo>
                    <a:cubicBezTo>
                      <a:pt x="39624" y="31149"/>
                      <a:pt x="55721" y="59629"/>
                      <a:pt x="73438" y="87061"/>
                    </a:cubicBezTo>
                    <a:cubicBezTo>
                      <a:pt x="78677" y="95252"/>
                      <a:pt x="72771" y="98776"/>
                      <a:pt x="68390" y="101824"/>
                    </a:cubicBezTo>
                    <a:cubicBezTo>
                      <a:pt x="65818" y="103634"/>
                      <a:pt x="59341" y="103444"/>
                      <a:pt x="56960" y="101348"/>
                    </a:cubicBezTo>
                    <a:cubicBezTo>
                      <a:pt x="47625" y="93347"/>
                      <a:pt x="39243" y="84394"/>
                      <a:pt x="30575" y="75726"/>
                    </a:cubicBezTo>
                    <a:close/>
                  </a:path>
                </a:pathLst>
              </a:custGeom>
              <a:solidFill>
                <a:srgbClr val="D8E2E7"/>
              </a:solidFill>
              <a:ln w="9525" cap="flat">
                <a:no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BF26F895-7DE0-DE8E-6A37-6BF3892D5B94}"/>
                  </a:ext>
                </a:extLst>
              </p:cNvPr>
              <p:cNvSpPr/>
              <p:nvPr/>
            </p:nvSpPr>
            <p:spPr>
              <a:xfrm>
                <a:off x="1652225" y="3609403"/>
                <a:ext cx="65988" cy="76580"/>
              </a:xfrm>
              <a:custGeom>
                <a:avLst/>
                <a:gdLst>
                  <a:gd name="connsiteX0" fmla="*/ 4744 w 65988"/>
                  <a:gd name="connsiteY0" fmla="*/ 476 h 76580"/>
                  <a:gd name="connsiteX1" fmla="*/ 21698 w 65988"/>
                  <a:gd name="connsiteY1" fmla="*/ 0 h 76580"/>
                  <a:gd name="connsiteX2" fmla="*/ 60560 w 65988"/>
                  <a:gd name="connsiteY2" fmla="*/ 76105 h 76580"/>
                  <a:gd name="connsiteX3" fmla="*/ 61417 w 65988"/>
                  <a:gd name="connsiteY3" fmla="*/ 76581 h 76580"/>
                  <a:gd name="connsiteX4" fmla="*/ 22651 w 65988"/>
                  <a:gd name="connsiteY4" fmla="*/ 56769 h 76580"/>
                  <a:gd name="connsiteX5" fmla="*/ 17317 w 65988"/>
                  <a:gd name="connsiteY5" fmla="*/ 30385 h 76580"/>
                  <a:gd name="connsiteX6" fmla="*/ 4744 w 65988"/>
                  <a:gd name="connsiteY6" fmla="*/ 571 h 7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88" h="76580">
                    <a:moveTo>
                      <a:pt x="4744" y="476"/>
                    </a:moveTo>
                    <a:cubicBezTo>
                      <a:pt x="10363" y="286"/>
                      <a:pt x="15983" y="191"/>
                      <a:pt x="21698" y="0"/>
                    </a:cubicBezTo>
                    <a:cubicBezTo>
                      <a:pt x="69704" y="7525"/>
                      <a:pt x="71323" y="38671"/>
                      <a:pt x="60560" y="76105"/>
                    </a:cubicBezTo>
                    <a:cubicBezTo>
                      <a:pt x="60560" y="76105"/>
                      <a:pt x="61417" y="76581"/>
                      <a:pt x="61417" y="76581"/>
                    </a:cubicBezTo>
                    <a:cubicBezTo>
                      <a:pt x="49225" y="68580"/>
                      <a:pt x="32938" y="68389"/>
                      <a:pt x="22651" y="56769"/>
                    </a:cubicBezTo>
                    <a:cubicBezTo>
                      <a:pt x="27508" y="46672"/>
                      <a:pt x="29794" y="37814"/>
                      <a:pt x="17317" y="30385"/>
                    </a:cubicBezTo>
                    <a:cubicBezTo>
                      <a:pt x="6458" y="23908"/>
                      <a:pt x="-7448" y="17335"/>
                      <a:pt x="4744" y="571"/>
                    </a:cubicBezTo>
                    <a:close/>
                  </a:path>
                </a:pathLst>
              </a:custGeom>
              <a:solidFill>
                <a:srgbClr val="E0E7EA"/>
              </a:solidFill>
              <a:ln w="9525" cap="flat">
                <a:no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8AB83CC5-B2DE-544F-9E69-6AF726FA4E22}"/>
                  </a:ext>
                </a:extLst>
              </p:cNvPr>
              <p:cNvSpPr/>
              <p:nvPr/>
            </p:nvSpPr>
            <p:spPr>
              <a:xfrm>
                <a:off x="1750997" y="3793711"/>
                <a:ext cx="54465" cy="159258"/>
              </a:xfrm>
              <a:custGeom>
                <a:avLst/>
                <a:gdLst>
                  <a:gd name="connsiteX0" fmla="*/ 745 w 54465"/>
                  <a:gd name="connsiteY0" fmla="*/ 90964 h 159258"/>
                  <a:gd name="connsiteX1" fmla="*/ 16175 w 54465"/>
                  <a:gd name="connsiteY1" fmla="*/ 58198 h 159258"/>
                  <a:gd name="connsiteX2" fmla="*/ 21700 w 54465"/>
                  <a:gd name="connsiteY2" fmla="*/ 85344 h 159258"/>
                  <a:gd name="connsiteX3" fmla="*/ 23795 w 54465"/>
                  <a:gd name="connsiteY3" fmla="*/ 0 h 159258"/>
                  <a:gd name="connsiteX4" fmla="*/ 54466 w 54465"/>
                  <a:gd name="connsiteY4" fmla="*/ 149352 h 159258"/>
                  <a:gd name="connsiteX5" fmla="*/ 46274 w 54465"/>
                  <a:gd name="connsiteY5" fmla="*/ 159258 h 159258"/>
                  <a:gd name="connsiteX6" fmla="*/ 650 w 54465"/>
                  <a:gd name="connsiteY6" fmla="*/ 90964 h 15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65" h="159258">
                    <a:moveTo>
                      <a:pt x="745" y="90964"/>
                    </a:moveTo>
                    <a:cubicBezTo>
                      <a:pt x="-2779" y="75914"/>
                      <a:pt x="6841" y="67151"/>
                      <a:pt x="16175" y="58198"/>
                    </a:cubicBezTo>
                    <a:cubicBezTo>
                      <a:pt x="17604" y="65151"/>
                      <a:pt x="19033" y="72104"/>
                      <a:pt x="21700" y="85344"/>
                    </a:cubicBezTo>
                    <a:cubicBezTo>
                      <a:pt x="41036" y="50864"/>
                      <a:pt x="3983" y="25908"/>
                      <a:pt x="23795" y="0"/>
                    </a:cubicBezTo>
                    <a:cubicBezTo>
                      <a:pt x="52847" y="44768"/>
                      <a:pt x="21890" y="104013"/>
                      <a:pt x="54466" y="149352"/>
                    </a:cubicBezTo>
                    <a:cubicBezTo>
                      <a:pt x="51704" y="152686"/>
                      <a:pt x="49037" y="155924"/>
                      <a:pt x="46274" y="159258"/>
                    </a:cubicBezTo>
                    <a:cubicBezTo>
                      <a:pt x="25510" y="140208"/>
                      <a:pt x="33892" y="101727"/>
                      <a:pt x="650" y="90964"/>
                    </a:cubicBezTo>
                    <a:close/>
                  </a:path>
                </a:pathLst>
              </a:custGeom>
              <a:solidFill>
                <a:srgbClr val="343B3E"/>
              </a:solidFill>
              <a:ln w="9525" cap="flat">
                <a:no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D813C05E-121B-F22C-CF51-6F1D29A460E8}"/>
                  </a:ext>
                </a:extLst>
              </p:cNvPr>
              <p:cNvSpPr/>
              <p:nvPr/>
            </p:nvSpPr>
            <p:spPr>
              <a:xfrm>
                <a:off x="1743075" y="4082224"/>
                <a:ext cx="82867" cy="173831"/>
              </a:xfrm>
              <a:custGeom>
                <a:avLst/>
                <a:gdLst>
                  <a:gd name="connsiteX0" fmla="*/ 0 w 82867"/>
                  <a:gd name="connsiteY0" fmla="*/ 173546 h 173831"/>
                  <a:gd name="connsiteX1" fmla="*/ 73247 w 82867"/>
                  <a:gd name="connsiteY1" fmla="*/ 0 h 173831"/>
                  <a:gd name="connsiteX2" fmla="*/ 82868 w 82867"/>
                  <a:gd name="connsiteY2" fmla="*/ 20574 h 173831"/>
                  <a:gd name="connsiteX3" fmla="*/ 12478 w 82867"/>
                  <a:gd name="connsiteY3" fmla="*/ 173831 h 173831"/>
                  <a:gd name="connsiteX4" fmla="*/ 95 w 82867"/>
                  <a:gd name="connsiteY4" fmla="*/ 173546 h 1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 h="173831">
                    <a:moveTo>
                      <a:pt x="0" y="173546"/>
                    </a:moveTo>
                    <a:cubicBezTo>
                      <a:pt x="42481" y="123254"/>
                      <a:pt x="61913" y="63341"/>
                      <a:pt x="73247" y="0"/>
                    </a:cubicBezTo>
                    <a:cubicBezTo>
                      <a:pt x="76486" y="6858"/>
                      <a:pt x="79629" y="13716"/>
                      <a:pt x="82868" y="20574"/>
                    </a:cubicBezTo>
                    <a:cubicBezTo>
                      <a:pt x="72676" y="77724"/>
                      <a:pt x="55150" y="131540"/>
                      <a:pt x="12478" y="173831"/>
                    </a:cubicBezTo>
                    <a:cubicBezTo>
                      <a:pt x="8382" y="173831"/>
                      <a:pt x="4191" y="173641"/>
                      <a:pt x="95" y="173546"/>
                    </a:cubicBezTo>
                    <a:close/>
                  </a:path>
                </a:pathLst>
              </a:custGeom>
              <a:solidFill>
                <a:srgbClr val="273235"/>
              </a:solidFill>
              <a:ln w="9525" cap="flat">
                <a:no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DF4EBF20-8A55-526E-895D-1F7336BE23DA}"/>
                  </a:ext>
                </a:extLst>
              </p:cNvPr>
              <p:cNvSpPr/>
              <p:nvPr/>
            </p:nvSpPr>
            <p:spPr>
              <a:xfrm>
                <a:off x="1693544" y="3817428"/>
                <a:ext cx="45074" cy="81458"/>
              </a:xfrm>
              <a:custGeom>
                <a:avLst/>
                <a:gdLst>
                  <a:gd name="connsiteX0" fmla="*/ 17812 w 45074"/>
                  <a:gd name="connsiteY0" fmla="*/ 0 h 81458"/>
                  <a:gd name="connsiteX1" fmla="*/ 37909 w 45074"/>
                  <a:gd name="connsiteY1" fmla="*/ 75724 h 81458"/>
                  <a:gd name="connsiteX2" fmla="*/ 0 w 45074"/>
                  <a:gd name="connsiteY2" fmla="*/ 67056 h 81458"/>
                  <a:gd name="connsiteX3" fmla="*/ 286 w 45074"/>
                  <a:gd name="connsiteY3" fmla="*/ 68485 h 81458"/>
                  <a:gd name="connsiteX4" fmla="*/ 17812 w 45074"/>
                  <a:gd name="connsiteY4" fmla="*/ 95 h 8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4" h="81458">
                    <a:moveTo>
                      <a:pt x="17812" y="0"/>
                    </a:moveTo>
                    <a:cubicBezTo>
                      <a:pt x="57912" y="16383"/>
                      <a:pt x="43529" y="47244"/>
                      <a:pt x="37909" y="75724"/>
                    </a:cubicBezTo>
                    <a:cubicBezTo>
                      <a:pt x="21146" y="90773"/>
                      <a:pt x="12192" y="72009"/>
                      <a:pt x="0" y="67056"/>
                    </a:cubicBezTo>
                    <a:cubicBezTo>
                      <a:pt x="0" y="67056"/>
                      <a:pt x="286" y="68485"/>
                      <a:pt x="286" y="68485"/>
                    </a:cubicBezTo>
                    <a:cubicBezTo>
                      <a:pt x="25813" y="50673"/>
                      <a:pt x="-7715" y="17812"/>
                      <a:pt x="17812" y="95"/>
                    </a:cubicBezTo>
                    <a:close/>
                  </a:path>
                </a:pathLst>
              </a:custGeom>
              <a:solidFill>
                <a:srgbClr val="DEE0E7"/>
              </a:solidFill>
              <a:ln w="9525" cap="flat">
                <a:no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BBFAB0E3-BA27-A0AF-6E1B-FD826FC5D16C}"/>
                  </a:ext>
                </a:extLst>
              </p:cNvPr>
              <p:cNvSpPr/>
              <p:nvPr/>
            </p:nvSpPr>
            <p:spPr>
              <a:xfrm>
                <a:off x="1532286" y="3104699"/>
                <a:ext cx="95440" cy="39029"/>
              </a:xfrm>
              <a:custGeom>
                <a:avLst/>
                <a:gdLst>
                  <a:gd name="connsiteX0" fmla="*/ 27908 w 95440"/>
                  <a:gd name="connsiteY0" fmla="*/ 9784 h 39029"/>
                  <a:gd name="connsiteX1" fmla="*/ 95440 w 95440"/>
                  <a:gd name="connsiteY1" fmla="*/ 20738 h 39029"/>
                  <a:gd name="connsiteX2" fmla="*/ 476 w 95440"/>
                  <a:gd name="connsiteY2" fmla="*/ 20738 h 39029"/>
                  <a:gd name="connsiteX3" fmla="*/ 0 w 95440"/>
                  <a:gd name="connsiteY3" fmla="*/ 21024 h 39029"/>
                  <a:gd name="connsiteX4" fmla="*/ 28003 w 95440"/>
                  <a:gd name="connsiteY4" fmla="*/ 9784 h 3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440" h="39029">
                    <a:moveTo>
                      <a:pt x="27908" y="9784"/>
                    </a:moveTo>
                    <a:cubicBezTo>
                      <a:pt x="51911" y="4164"/>
                      <a:pt x="78010" y="-14028"/>
                      <a:pt x="95440" y="20738"/>
                    </a:cubicBezTo>
                    <a:cubicBezTo>
                      <a:pt x="63817" y="25310"/>
                      <a:pt x="32099" y="59505"/>
                      <a:pt x="476" y="20738"/>
                    </a:cubicBezTo>
                    <a:cubicBezTo>
                      <a:pt x="476" y="20738"/>
                      <a:pt x="0" y="21024"/>
                      <a:pt x="0" y="21024"/>
                    </a:cubicBezTo>
                    <a:cubicBezTo>
                      <a:pt x="8668" y="15594"/>
                      <a:pt x="15907" y="6736"/>
                      <a:pt x="28003" y="9784"/>
                    </a:cubicBezTo>
                    <a:close/>
                  </a:path>
                </a:pathLst>
              </a:custGeom>
              <a:solidFill>
                <a:srgbClr val="226A57"/>
              </a:solidFill>
              <a:ln w="9525" cap="flat">
                <a:no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1908DF6F-84D6-AE60-EB67-8A44E5B20BA5}"/>
                  </a:ext>
                </a:extLst>
              </p:cNvPr>
              <p:cNvSpPr/>
              <p:nvPr/>
            </p:nvSpPr>
            <p:spPr>
              <a:xfrm>
                <a:off x="2178653" y="2965618"/>
                <a:ext cx="68496" cy="61515"/>
              </a:xfrm>
              <a:custGeom>
                <a:avLst/>
                <a:gdLst>
                  <a:gd name="connsiteX0" fmla="*/ 67342 w 68496"/>
                  <a:gd name="connsiteY0" fmla="*/ 16087 h 61515"/>
                  <a:gd name="connsiteX1" fmla="*/ 66484 w 68496"/>
                  <a:gd name="connsiteY1" fmla="*/ 38280 h 61515"/>
                  <a:gd name="connsiteX2" fmla="*/ 50673 w 68496"/>
                  <a:gd name="connsiteY2" fmla="*/ 59711 h 61515"/>
                  <a:gd name="connsiteX3" fmla="*/ 667 w 68496"/>
                  <a:gd name="connsiteY3" fmla="*/ 45424 h 61515"/>
                  <a:gd name="connsiteX4" fmla="*/ 0 w 68496"/>
                  <a:gd name="connsiteY4" fmla="*/ 46472 h 61515"/>
                  <a:gd name="connsiteX5" fmla="*/ 56197 w 68496"/>
                  <a:gd name="connsiteY5" fmla="*/ 4085 h 61515"/>
                  <a:gd name="connsiteX6" fmla="*/ 67342 w 68496"/>
                  <a:gd name="connsiteY6" fmla="*/ 16087 h 6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96" h="61515">
                    <a:moveTo>
                      <a:pt x="67342" y="16087"/>
                    </a:moveTo>
                    <a:cubicBezTo>
                      <a:pt x="67056" y="23516"/>
                      <a:pt x="66770" y="30851"/>
                      <a:pt x="66484" y="38280"/>
                    </a:cubicBezTo>
                    <a:cubicBezTo>
                      <a:pt x="68675" y="50948"/>
                      <a:pt x="62389" y="57330"/>
                      <a:pt x="50673" y="59711"/>
                    </a:cubicBezTo>
                    <a:cubicBezTo>
                      <a:pt x="34480" y="53330"/>
                      <a:pt x="10192" y="75142"/>
                      <a:pt x="667" y="45424"/>
                    </a:cubicBezTo>
                    <a:cubicBezTo>
                      <a:pt x="667" y="45424"/>
                      <a:pt x="0" y="46472"/>
                      <a:pt x="0" y="46472"/>
                    </a:cubicBezTo>
                    <a:cubicBezTo>
                      <a:pt x="18669" y="32279"/>
                      <a:pt x="36481" y="16849"/>
                      <a:pt x="56197" y="4085"/>
                    </a:cubicBezTo>
                    <a:cubicBezTo>
                      <a:pt x="74295" y="-7630"/>
                      <a:pt x="66961" y="8848"/>
                      <a:pt x="67342" y="16087"/>
                    </a:cubicBezTo>
                    <a:close/>
                  </a:path>
                </a:pathLst>
              </a:custGeom>
              <a:solidFill>
                <a:srgbClr val="A8B2B4"/>
              </a:solidFill>
              <a:ln w="9525" cap="flat">
                <a:noFill/>
                <a:prstDash val="solid"/>
                <a:miter/>
              </a:ln>
            </p:spPr>
            <p:txBody>
              <a:bodyPr rtlCol="0" anchor="ctr"/>
              <a:lstStyle/>
              <a:p>
                <a:endParaRPr lang="en-IN"/>
              </a:p>
            </p:txBody>
          </p:sp>
          <p:sp>
            <p:nvSpPr>
              <p:cNvPr id="842" name="Freeform: Shape 841">
                <a:extLst>
                  <a:ext uri="{FF2B5EF4-FFF2-40B4-BE49-F238E27FC236}">
                    <a16:creationId xmlns:a16="http://schemas.microsoft.com/office/drawing/2014/main" id="{50E58B72-D269-0E5E-3DD9-CFD691BAEDD4}"/>
                  </a:ext>
                </a:extLst>
              </p:cNvPr>
              <p:cNvSpPr/>
              <p:nvPr/>
            </p:nvSpPr>
            <p:spPr>
              <a:xfrm>
                <a:off x="1474282" y="3324700"/>
                <a:ext cx="18284" cy="99250"/>
              </a:xfrm>
              <a:custGeom>
                <a:avLst/>
                <a:gdLst>
                  <a:gd name="connsiteX0" fmla="*/ 18285 w 18284"/>
                  <a:gd name="connsiteY0" fmla="*/ 0 h 99250"/>
                  <a:gd name="connsiteX1" fmla="*/ 6283 w 18284"/>
                  <a:gd name="connsiteY1" fmla="*/ 99250 h 99250"/>
                  <a:gd name="connsiteX2" fmla="*/ 5997 w 18284"/>
                  <a:gd name="connsiteY2" fmla="*/ 95 h 99250"/>
                  <a:gd name="connsiteX3" fmla="*/ 18189 w 18284"/>
                  <a:gd name="connsiteY3" fmla="*/ 0 h 99250"/>
                </a:gdLst>
                <a:ahLst/>
                <a:cxnLst>
                  <a:cxn ang="0">
                    <a:pos x="connsiteX0" y="connsiteY0"/>
                  </a:cxn>
                  <a:cxn ang="0">
                    <a:pos x="connsiteX1" y="connsiteY1"/>
                  </a:cxn>
                  <a:cxn ang="0">
                    <a:pos x="connsiteX2" y="connsiteY2"/>
                  </a:cxn>
                  <a:cxn ang="0">
                    <a:pos x="connsiteX3" y="connsiteY3"/>
                  </a:cxn>
                </a:cxnLst>
                <a:rect l="l" t="t" r="r" b="b"/>
                <a:pathLst>
                  <a:path w="18284" h="99250">
                    <a:moveTo>
                      <a:pt x="18285" y="0"/>
                    </a:moveTo>
                    <a:cubicBezTo>
                      <a:pt x="6664" y="32004"/>
                      <a:pt x="11141" y="66199"/>
                      <a:pt x="6283" y="99250"/>
                    </a:cubicBezTo>
                    <a:cubicBezTo>
                      <a:pt x="-956" y="65913"/>
                      <a:pt x="-3051" y="32956"/>
                      <a:pt x="5997" y="95"/>
                    </a:cubicBezTo>
                    <a:cubicBezTo>
                      <a:pt x="10093" y="95"/>
                      <a:pt x="14094" y="95"/>
                      <a:pt x="18189" y="0"/>
                    </a:cubicBezTo>
                    <a:close/>
                  </a:path>
                </a:pathLst>
              </a:custGeom>
              <a:solidFill>
                <a:srgbClr val="172123"/>
              </a:solidFill>
              <a:ln w="9525" cap="flat">
                <a:no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46AF80CC-EB7B-8057-0AE0-12A78AA9D102}"/>
                  </a:ext>
                </a:extLst>
              </p:cNvPr>
              <p:cNvSpPr/>
              <p:nvPr/>
            </p:nvSpPr>
            <p:spPr>
              <a:xfrm>
                <a:off x="1720786" y="3072574"/>
                <a:ext cx="49434" cy="48863"/>
              </a:xfrm>
              <a:custGeom>
                <a:avLst/>
                <a:gdLst>
                  <a:gd name="connsiteX0" fmla="*/ 0 w 49434"/>
                  <a:gd name="connsiteY0" fmla="*/ 48863 h 48863"/>
                  <a:gd name="connsiteX1" fmla="*/ 49435 w 49434"/>
                  <a:gd name="connsiteY1" fmla="*/ 0 h 48863"/>
                  <a:gd name="connsiteX2" fmla="*/ 0 w 49434"/>
                  <a:gd name="connsiteY2" fmla="*/ 48863 h 48863"/>
                </a:gdLst>
                <a:ahLst/>
                <a:cxnLst>
                  <a:cxn ang="0">
                    <a:pos x="connsiteX0" y="connsiteY0"/>
                  </a:cxn>
                  <a:cxn ang="0">
                    <a:pos x="connsiteX1" y="connsiteY1"/>
                  </a:cxn>
                  <a:cxn ang="0">
                    <a:pos x="connsiteX2" y="connsiteY2"/>
                  </a:cxn>
                </a:cxnLst>
                <a:rect l="l" t="t" r="r" b="b"/>
                <a:pathLst>
                  <a:path w="49434" h="48863">
                    <a:moveTo>
                      <a:pt x="0" y="48863"/>
                    </a:moveTo>
                    <a:cubicBezTo>
                      <a:pt x="8382" y="28670"/>
                      <a:pt x="22098" y="14478"/>
                      <a:pt x="49435" y="0"/>
                    </a:cubicBezTo>
                    <a:cubicBezTo>
                      <a:pt x="41720" y="36481"/>
                      <a:pt x="20479" y="42291"/>
                      <a:pt x="0" y="48863"/>
                    </a:cubicBezTo>
                    <a:close/>
                  </a:path>
                </a:pathLst>
              </a:custGeom>
              <a:solidFill>
                <a:srgbClr val="335C5A"/>
              </a:solidFill>
              <a:ln w="9525" cap="flat">
                <a:noFill/>
                <a:prstDash val="solid"/>
                <a:miter/>
              </a:ln>
            </p:spPr>
            <p:txBody>
              <a:bodyPr rtlCol="0" anchor="ctr"/>
              <a:lstStyle/>
              <a:p>
                <a:endParaRPr lang="en-IN"/>
              </a:p>
            </p:txBody>
          </p:sp>
          <p:sp>
            <p:nvSpPr>
              <p:cNvPr id="844" name="Freeform: Shape 843">
                <a:extLst>
                  <a:ext uri="{FF2B5EF4-FFF2-40B4-BE49-F238E27FC236}">
                    <a16:creationId xmlns:a16="http://schemas.microsoft.com/office/drawing/2014/main" id="{0AB159C6-E3D9-8D95-E9B5-20CFF7A372BC}"/>
                  </a:ext>
                </a:extLst>
              </p:cNvPr>
              <p:cNvSpPr/>
              <p:nvPr/>
            </p:nvSpPr>
            <p:spPr>
              <a:xfrm>
                <a:off x="1561052" y="3287743"/>
                <a:ext cx="20014" cy="52673"/>
              </a:xfrm>
              <a:custGeom>
                <a:avLst/>
                <a:gdLst>
                  <a:gd name="connsiteX0" fmla="*/ 0 w 20014"/>
                  <a:gd name="connsiteY0" fmla="*/ 17526 h 52673"/>
                  <a:gd name="connsiteX1" fmla="*/ 8858 w 20014"/>
                  <a:gd name="connsiteY1" fmla="*/ 0 h 52673"/>
                  <a:gd name="connsiteX2" fmla="*/ 0 w 20014"/>
                  <a:gd name="connsiteY2" fmla="*/ 52673 h 52673"/>
                  <a:gd name="connsiteX3" fmla="*/ 0 w 20014"/>
                  <a:gd name="connsiteY3" fmla="*/ 17526 h 52673"/>
                </a:gdLst>
                <a:ahLst/>
                <a:cxnLst>
                  <a:cxn ang="0">
                    <a:pos x="connsiteX0" y="connsiteY0"/>
                  </a:cxn>
                  <a:cxn ang="0">
                    <a:pos x="connsiteX1" y="connsiteY1"/>
                  </a:cxn>
                  <a:cxn ang="0">
                    <a:pos x="connsiteX2" y="connsiteY2"/>
                  </a:cxn>
                  <a:cxn ang="0">
                    <a:pos x="connsiteX3" y="connsiteY3"/>
                  </a:cxn>
                </a:cxnLst>
                <a:rect l="l" t="t" r="r" b="b"/>
                <a:pathLst>
                  <a:path w="20014" h="52673">
                    <a:moveTo>
                      <a:pt x="0" y="17526"/>
                    </a:moveTo>
                    <a:cubicBezTo>
                      <a:pt x="2953" y="11716"/>
                      <a:pt x="5906" y="5905"/>
                      <a:pt x="8858" y="0"/>
                    </a:cubicBezTo>
                    <a:cubicBezTo>
                      <a:pt x="26258" y="9020"/>
                      <a:pt x="23305" y="26575"/>
                      <a:pt x="0" y="52673"/>
                    </a:cubicBezTo>
                    <a:cubicBezTo>
                      <a:pt x="0" y="38291"/>
                      <a:pt x="0" y="27908"/>
                      <a:pt x="0" y="17526"/>
                    </a:cubicBezTo>
                    <a:close/>
                  </a:path>
                </a:pathLst>
              </a:custGeom>
              <a:solidFill>
                <a:srgbClr val="CAD6DB"/>
              </a:solidFill>
              <a:ln w="9525" cap="flat">
                <a:no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722A9BA7-E85B-EBB7-83F8-D223920F0B8C}"/>
                  </a:ext>
                </a:extLst>
              </p:cNvPr>
              <p:cNvSpPr/>
              <p:nvPr/>
            </p:nvSpPr>
            <p:spPr>
              <a:xfrm>
                <a:off x="1674537" y="3222973"/>
                <a:ext cx="19872" cy="54197"/>
              </a:xfrm>
              <a:custGeom>
                <a:avLst/>
                <a:gdLst>
                  <a:gd name="connsiteX0" fmla="*/ 9673 w 19872"/>
                  <a:gd name="connsiteY0" fmla="*/ 54197 h 54197"/>
                  <a:gd name="connsiteX1" fmla="*/ 4910 w 19872"/>
                  <a:gd name="connsiteY1" fmla="*/ 53911 h 54197"/>
                  <a:gd name="connsiteX2" fmla="*/ 148 w 19872"/>
                  <a:gd name="connsiteY2" fmla="*/ 54197 h 54197"/>
                  <a:gd name="connsiteX3" fmla="*/ 12626 w 19872"/>
                  <a:gd name="connsiteY3" fmla="*/ 0 h 54197"/>
                  <a:gd name="connsiteX4" fmla="*/ 9578 w 19872"/>
                  <a:gd name="connsiteY4" fmla="*/ 54102 h 54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2" h="54197">
                    <a:moveTo>
                      <a:pt x="9673" y="54197"/>
                    </a:moveTo>
                    <a:lnTo>
                      <a:pt x="4910" y="53911"/>
                    </a:lnTo>
                    <a:cubicBezTo>
                      <a:pt x="4910" y="53911"/>
                      <a:pt x="148" y="54197"/>
                      <a:pt x="148" y="54197"/>
                    </a:cubicBezTo>
                    <a:cubicBezTo>
                      <a:pt x="1767" y="37243"/>
                      <a:pt x="-5567" y="18193"/>
                      <a:pt x="12626" y="0"/>
                    </a:cubicBezTo>
                    <a:cubicBezTo>
                      <a:pt x="22341" y="22003"/>
                      <a:pt x="23198" y="38386"/>
                      <a:pt x="9578" y="54102"/>
                    </a:cubicBezTo>
                    <a:close/>
                  </a:path>
                </a:pathLst>
              </a:custGeom>
              <a:solidFill>
                <a:srgbClr val="DCEAEE"/>
              </a:solidFill>
              <a:ln w="9525" cap="flat">
                <a:no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340B0757-A4DE-F4FF-964E-D13639AD01E9}"/>
                  </a:ext>
                </a:extLst>
              </p:cNvPr>
              <p:cNvSpPr/>
              <p:nvPr/>
            </p:nvSpPr>
            <p:spPr>
              <a:xfrm>
                <a:off x="1505709" y="3573134"/>
                <a:ext cx="26819" cy="36077"/>
              </a:xfrm>
              <a:custGeom>
                <a:avLst/>
                <a:gdLst>
                  <a:gd name="connsiteX0" fmla="*/ 26387 w 26819"/>
                  <a:gd name="connsiteY0" fmla="*/ 16932 h 36077"/>
                  <a:gd name="connsiteX1" fmla="*/ 18005 w 26819"/>
                  <a:gd name="connsiteY1" fmla="*/ 36078 h 36077"/>
                  <a:gd name="connsiteX2" fmla="*/ 4289 w 26819"/>
                  <a:gd name="connsiteY2" fmla="*/ 3407 h 36077"/>
                  <a:gd name="connsiteX3" fmla="*/ 26387 w 26819"/>
                  <a:gd name="connsiteY3" fmla="*/ 16932 h 36077"/>
                </a:gdLst>
                <a:ahLst/>
                <a:cxnLst>
                  <a:cxn ang="0">
                    <a:pos x="connsiteX0" y="connsiteY0"/>
                  </a:cxn>
                  <a:cxn ang="0">
                    <a:pos x="connsiteX1" y="connsiteY1"/>
                  </a:cxn>
                  <a:cxn ang="0">
                    <a:pos x="connsiteX2" y="connsiteY2"/>
                  </a:cxn>
                  <a:cxn ang="0">
                    <a:pos x="connsiteX3" y="connsiteY3"/>
                  </a:cxn>
                </a:cxnLst>
                <a:rect l="l" t="t" r="r" b="b"/>
                <a:pathLst>
                  <a:path w="26819" h="36077">
                    <a:moveTo>
                      <a:pt x="26387" y="16932"/>
                    </a:moveTo>
                    <a:cubicBezTo>
                      <a:pt x="27435" y="24933"/>
                      <a:pt x="27244" y="32553"/>
                      <a:pt x="18005" y="36078"/>
                    </a:cubicBezTo>
                    <a:cubicBezTo>
                      <a:pt x="14100" y="24552"/>
                      <a:pt x="-9522" y="17599"/>
                      <a:pt x="4289" y="3407"/>
                    </a:cubicBezTo>
                    <a:cubicBezTo>
                      <a:pt x="16481" y="-9166"/>
                      <a:pt x="15624" y="17123"/>
                      <a:pt x="26387" y="16932"/>
                    </a:cubicBezTo>
                    <a:close/>
                  </a:path>
                </a:pathLst>
              </a:custGeom>
              <a:solidFill>
                <a:srgbClr val="8D9DA5"/>
              </a:solidFill>
              <a:ln w="9525" cap="flat">
                <a:noFill/>
                <a:prstDash val="solid"/>
                <a:miter/>
              </a:ln>
            </p:spPr>
            <p:txBody>
              <a:bodyPr rtlCol="0" anchor="ctr"/>
              <a:lstStyle/>
              <a:p>
                <a:endParaRPr lang="en-IN"/>
              </a:p>
            </p:txBody>
          </p:sp>
          <p:sp>
            <p:nvSpPr>
              <p:cNvPr id="847" name="Freeform: Shape 846">
                <a:extLst>
                  <a:ext uri="{FF2B5EF4-FFF2-40B4-BE49-F238E27FC236}">
                    <a16:creationId xmlns:a16="http://schemas.microsoft.com/office/drawing/2014/main" id="{C9CD4ECD-64C2-F188-CBDD-67EA49A04ADF}"/>
                  </a:ext>
                </a:extLst>
              </p:cNvPr>
              <p:cNvSpPr/>
              <p:nvPr/>
            </p:nvSpPr>
            <p:spPr>
              <a:xfrm>
                <a:off x="1629632" y="3049714"/>
                <a:ext cx="45053" cy="21107"/>
              </a:xfrm>
              <a:custGeom>
                <a:avLst/>
                <a:gdLst>
                  <a:gd name="connsiteX0" fmla="*/ 45053 w 45053"/>
                  <a:gd name="connsiteY0" fmla="*/ 0 h 21107"/>
                  <a:gd name="connsiteX1" fmla="*/ 0 w 45053"/>
                  <a:gd name="connsiteY1" fmla="*/ 10382 h 21107"/>
                  <a:gd name="connsiteX2" fmla="*/ 45053 w 45053"/>
                  <a:gd name="connsiteY2" fmla="*/ 0 h 21107"/>
                </a:gdLst>
                <a:ahLst/>
                <a:cxnLst>
                  <a:cxn ang="0">
                    <a:pos x="connsiteX0" y="connsiteY0"/>
                  </a:cxn>
                  <a:cxn ang="0">
                    <a:pos x="connsiteX1" y="connsiteY1"/>
                  </a:cxn>
                  <a:cxn ang="0">
                    <a:pos x="connsiteX2" y="connsiteY2"/>
                  </a:cxn>
                </a:cxnLst>
                <a:rect l="l" t="t" r="r" b="b"/>
                <a:pathLst>
                  <a:path w="45053" h="21107">
                    <a:moveTo>
                      <a:pt x="45053" y="0"/>
                    </a:moveTo>
                    <a:cubicBezTo>
                      <a:pt x="37243" y="34766"/>
                      <a:pt x="17526" y="17812"/>
                      <a:pt x="0" y="10382"/>
                    </a:cubicBezTo>
                    <a:cubicBezTo>
                      <a:pt x="15049" y="6953"/>
                      <a:pt x="30099" y="3429"/>
                      <a:pt x="45053" y="0"/>
                    </a:cubicBezTo>
                    <a:close/>
                  </a:path>
                </a:pathLst>
              </a:custGeom>
              <a:solidFill>
                <a:srgbClr val="9BAFB1"/>
              </a:solidFill>
              <a:ln w="9525" cap="flat">
                <a:no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E097C5B2-F862-DBA2-7C9C-01480ABC22A7}"/>
                  </a:ext>
                </a:extLst>
              </p:cNvPr>
              <p:cNvSpPr/>
              <p:nvPr/>
            </p:nvSpPr>
            <p:spPr>
              <a:xfrm>
                <a:off x="1712594" y="3742276"/>
                <a:ext cx="21022" cy="57340"/>
              </a:xfrm>
              <a:custGeom>
                <a:avLst/>
                <a:gdLst>
                  <a:gd name="connsiteX0" fmla="*/ 0 w 21022"/>
                  <a:gd name="connsiteY0" fmla="*/ 48768 h 57340"/>
                  <a:gd name="connsiteX1" fmla="*/ 8096 w 21022"/>
                  <a:gd name="connsiteY1" fmla="*/ 0 h 57340"/>
                  <a:gd name="connsiteX2" fmla="*/ 12478 w 21022"/>
                  <a:gd name="connsiteY2" fmla="*/ 57341 h 57340"/>
                  <a:gd name="connsiteX3" fmla="*/ 0 w 21022"/>
                  <a:gd name="connsiteY3" fmla="*/ 48768 h 57340"/>
                </a:gdLst>
                <a:ahLst/>
                <a:cxnLst>
                  <a:cxn ang="0">
                    <a:pos x="connsiteX0" y="connsiteY0"/>
                  </a:cxn>
                  <a:cxn ang="0">
                    <a:pos x="connsiteX1" y="connsiteY1"/>
                  </a:cxn>
                  <a:cxn ang="0">
                    <a:pos x="connsiteX2" y="connsiteY2"/>
                  </a:cxn>
                  <a:cxn ang="0">
                    <a:pos x="connsiteX3" y="connsiteY3"/>
                  </a:cxn>
                </a:cxnLst>
                <a:rect l="l" t="t" r="r" b="b"/>
                <a:pathLst>
                  <a:path w="21022" h="57340">
                    <a:moveTo>
                      <a:pt x="0" y="48768"/>
                    </a:moveTo>
                    <a:cubicBezTo>
                      <a:pt x="19717" y="35338"/>
                      <a:pt x="8287" y="16764"/>
                      <a:pt x="8096" y="0"/>
                    </a:cubicBezTo>
                    <a:cubicBezTo>
                      <a:pt x="25527" y="17907"/>
                      <a:pt x="23622" y="37243"/>
                      <a:pt x="12478" y="57341"/>
                    </a:cubicBezTo>
                    <a:cubicBezTo>
                      <a:pt x="8382" y="54483"/>
                      <a:pt x="4191" y="51625"/>
                      <a:pt x="0" y="48768"/>
                    </a:cubicBezTo>
                    <a:close/>
                  </a:path>
                </a:pathLst>
              </a:custGeom>
              <a:solidFill>
                <a:srgbClr val="494C4F"/>
              </a:solidFill>
              <a:ln w="9525" cap="flat">
                <a:no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7DA75F00-44C1-1026-F2D6-3BBA6AD713A2}"/>
                  </a:ext>
                </a:extLst>
              </p:cNvPr>
              <p:cNvSpPr/>
              <p:nvPr/>
            </p:nvSpPr>
            <p:spPr>
              <a:xfrm>
                <a:off x="1479042" y="3185396"/>
                <a:ext cx="38957" cy="15756"/>
              </a:xfrm>
              <a:custGeom>
                <a:avLst/>
                <a:gdLst>
                  <a:gd name="connsiteX0" fmla="*/ 38957 w 38957"/>
                  <a:gd name="connsiteY0" fmla="*/ 12336 h 15756"/>
                  <a:gd name="connsiteX1" fmla="*/ 0 w 38957"/>
                  <a:gd name="connsiteY1" fmla="*/ 1096 h 15756"/>
                  <a:gd name="connsiteX2" fmla="*/ 38957 w 38957"/>
                  <a:gd name="connsiteY2" fmla="*/ 12336 h 15756"/>
                </a:gdLst>
                <a:ahLst/>
                <a:cxnLst>
                  <a:cxn ang="0">
                    <a:pos x="connsiteX0" y="connsiteY0"/>
                  </a:cxn>
                  <a:cxn ang="0">
                    <a:pos x="connsiteX1" y="connsiteY1"/>
                  </a:cxn>
                  <a:cxn ang="0">
                    <a:pos x="connsiteX2" y="connsiteY2"/>
                  </a:cxn>
                </a:cxnLst>
                <a:rect l="l" t="t" r="r" b="b"/>
                <a:pathLst>
                  <a:path w="38957" h="15756">
                    <a:moveTo>
                      <a:pt x="38957" y="12336"/>
                    </a:moveTo>
                    <a:cubicBezTo>
                      <a:pt x="21907" y="18146"/>
                      <a:pt x="9239" y="17860"/>
                      <a:pt x="0" y="1096"/>
                    </a:cubicBezTo>
                    <a:cubicBezTo>
                      <a:pt x="15430" y="-3190"/>
                      <a:pt x="25432" y="6049"/>
                      <a:pt x="38957" y="12336"/>
                    </a:cubicBezTo>
                    <a:close/>
                  </a:path>
                </a:pathLst>
              </a:custGeom>
              <a:solidFill>
                <a:srgbClr val="436968"/>
              </a:solidFill>
              <a:ln w="9525" cap="flat">
                <a:no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DBA5249D-2D73-4DB5-2F2C-8A338FB60A72}"/>
                  </a:ext>
                </a:extLst>
              </p:cNvPr>
              <p:cNvSpPr/>
              <p:nvPr/>
            </p:nvSpPr>
            <p:spPr>
              <a:xfrm>
                <a:off x="1855279" y="2992073"/>
                <a:ext cx="36385" cy="15868"/>
              </a:xfrm>
              <a:custGeom>
                <a:avLst/>
                <a:gdLst>
                  <a:gd name="connsiteX0" fmla="*/ 0 w 36385"/>
                  <a:gd name="connsiteY0" fmla="*/ 776 h 15868"/>
                  <a:gd name="connsiteX1" fmla="*/ 13430 w 36385"/>
                  <a:gd name="connsiteY1" fmla="*/ 14 h 15868"/>
                  <a:gd name="connsiteX2" fmla="*/ 36385 w 36385"/>
                  <a:gd name="connsiteY2" fmla="*/ 15635 h 15868"/>
                  <a:gd name="connsiteX3" fmla="*/ 0 w 36385"/>
                  <a:gd name="connsiteY3" fmla="*/ 776 h 15868"/>
                </a:gdLst>
                <a:ahLst/>
                <a:cxnLst>
                  <a:cxn ang="0">
                    <a:pos x="connsiteX0" y="connsiteY0"/>
                  </a:cxn>
                  <a:cxn ang="0">
                    <a:pos x="connsiteX1" y="connsiteY1"/>
                  </a:cxn>
                  <a:cxn ang="0">
                    <a:pos x="connsiteX2" y="connsiteY2"/>
                  </a:cxn>
                  <a:cxn ang="0">
                    <a:pos x="connsiteX3" y="connsiteY3"/>
                  </a:cxn>
                </a:cxnLst>
                <a:rect l="l" t="t" r="r" b="b"/>
                <a:pathLst>
                  <a:path w="36385" h="15868">
                    <a:moveTo>
                      <a:pt x="0" y="776"/>
                    </a:moveTo>
                    <a:cubicBezTo>
                      <a:pt x="4477" y="490"/>
                      <a:pt x="8954" y="300"/>
                      <a:pt x="13430" y="14"/>
                    </a:cubicBezTo>
                    <a:cubicBezTo>
                      <a:pt x="24289" y="-367"/>
                      <a:pt x="30004" y="6967"/>
                      <a:pt x="36385" y="15635"/>
                    </a:cubicBezTo>
                    <a:cubicBezTo>
                      <a:pt x="20860" y="17064"/>
                      <a:pt x="9239" y="11920"/>
                      <a:pt x="0" y="776"/>
                    </a:cubicBezTo>
                    <a:close/>
                  </a:path>
                </a:pathLst>
              </a:custGeom>
              <a:solidFill>
                <a:srgbClr val="687981"/>
              </a:solidFill>
              <a:ln w="9525" cap="flat">
                <a:no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34894A5F-CABA-3B78-F446-BC1480864242}"/>
                  </a:ext>
                </a:extLst>
              </p:cNvPr>
              <p:cNvSpPr/>
              <p:nvPr/>
            </p:nvSpPr>
            <p:spPr>
              <a:xfrm>
                <a:off x="1396559" y="4036123"/>
                <a:ext cx="398380" cy="272891"/>
              </a:xfrm>
              <a:custGeom>
                <a:avLst/>
                <a:gdLst>
                  <a:gd name="connsiteX0" fmla="*/ 373662 w 398380"/>
                  <a:gd name="connsiteY0" fmla="*/ 29242 h 272891"/>
                  <a:gd name="connsiteX1" fmla="*/ 396617 w 398380"/>
                  <a:gd name="connsiteY1" fmla="*/ 0 h 272891"/>
                  <a:gd name="connsiteX2" fmla="*/ 98580 w 398380"/>
                  <a:gd name="connsiteY2" fmla="*/ 257175 h 272891"/>
                  <a:gd name="connsiteX3" fmla="*/ 68957 w 398380"/>
                  <a:gd name="connsiteY3" fmla="*/ 267176 h 272891"/>
                  <a:gd name="connsiteX4" fmla="*/ 3711 w 398380"/>
                  <a:gd name="connsiteY4" fmla="*/ 134779 h 272891"/>
                  <a:gd name="connsiteX5" fmla="*/ 47716 w 398380"/>
                  <a:gd name="connsiteY5" fmla="*/ 86106 h 272891"/>
                  <a:gd name="connsiteX6" fmla="*/ 106295 w 398380"/>
                  <a:gd name="connsiteY6" fmla="*/ 124206 h 272891"/>
                  <a:gd name="connsiteX7" fmla="*/ 40001 w 398380"/>
                  <a:gd name="connsiteY7" fmla="*/ 145161 h 272891"/>
                  <a:gd name="connsiteX8" fmla="*/ 88198 w 398380"/>
                  <a:gd name="connsiteY8" fmla="*/ 216598 h 272891"/>
                  <a:gd name="connsiteX9" fmla="*/ 113629 w 398380"/>
                  <a:gd name="connsiteY9" fmla="*/ 217551 h 272891"/>
                  <a:gd name="connsiteX10" fmla="*/ 363946 w 398380"/>
                  <a:gd name="connsiteY10" fmla="*/ 80010 h 272891"/>
                  <a:gd name="connsiteX11" fmla="*/ 373567 w 398380"/>
                  <a:gd name="connsiteY11" fmla="*/ 29051 h 27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8380" h="272891">
                    <a:moveTo>
                      <a:pt x="373662" y="29242"/>
                    </a:moveTo>
                    <a:cubicBezTo>
                      <a:pt x="381187" y="19621"/>
                      <a:pt x="388711" y="10096"/>
                      <a:pt x="396617" y="0"/>
                    </a:cubicBezTo>
                    <a:cubicBezTo>
                      <a:pt x="415096" y="152400"/>
                      <a:pt x="286508" y="326612"/>
                      <a:pt x="98580" y="257175"/>
                    </a:cubicBezTo>
                    <a:cubicBezTo>
                      <a:pt x="85245" y="252222"/>
                      <a:pt x="71243" y="241363"/>
                      <a:pt x="68957" y="267176"/>
                    </a:cubicBezTo>
                    <a:cubicBezTo>
                      <a:pt x="12760" y="232886"/>
                      <a:pt x="-9529" y="188976"/>
                      <a:pt x="3711" y="134779"/>
                    </a:cubicBezTo>
                    <a:cubicBezTo>
                      <a:pt x="9426" y="111442"/>
                      <a:pt x="19999" y="87154"/>
                      <a:pt x="47716" y="86106"/>
                    </a:cubicBezTo>
                    <a:cubicBezTo>
                      <a:pt x="73624" y="85058"/>
                      <a:pt x="101437" y="89249"/>
                      <a:pt x="106295" y="124206"/>
                    </a:cubicBezTo>
                    <a:cubicBezTo>
                      <a:pt x="97627" y="174974"/>
                      <a:pt x="88293" y="177927"/>
                      <a:pt x="40001" y="145161"/>
                    </a:cubicBezTo>
                    <a:cubicBezTo>
                      <a:pt x="24856" y="189357"/>
                      <a:pt x="45430" y="220694"/>
                      <a:pt x="88198" y="216598"/>
                    </a:cubicBezTo>
                    <a:cubicBezTo>
                      <a:pt x="97246" y="215741"/>
                      <a:pt x="103819" y="213646"/>
                      <a:pt x="113629" y="217551"/>
                    </a:cubicBezTo>
                    <a:cubicBezTo>
                      <a:pt x="231549" y="264509"/>
                      <a:pt x="339562" y="204788"/>
                      <a:pt x="363946" y="80010"/>
                    </a:cubicBezTo>
                    <a:cubicBezTo>
                      <a:pt x="367280" y="63055"/>
                      <a:pt x="370328" y="46006"/>
                      <a:pt x="373567" y="29051"/>
                    </a:cubicBezTo>
                    <a:close/>
                  </a:path>
                </a:pathLst>
              </a:custGeom>
              <a:solidFill>
                <a:srgbClr val="E1E4E9"/>
              </a:solidFill>
              <a:ln w="9525" cap="flat">
                <a:no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533E1D54-6EE3-DFD1-DE19-A3AE0F32627F}"/>
                  </a:ext>
                </a:extLst>
              </p:cNvPr>
              <p:cNvSpPr/>
              <p:nvPr/>
            </p:nvSpPr>
            <p:spPr>
              <a:xfrm>
                <a:off x="1409420" y="3884008"/>
                <a:ext cx="235547" cy="199158"/>
              </a:xfrm>
              <a:custGeom>
                <a:avLst/>
                <a:gdLst>
                  <a:gd name="connsiteX0" fmla="*/ 217450 w 235547"/>
                  <a:gd name="connsiteY0" fmla="*/ 173641 h 199158"/>
                  <a:gd name="connsiteX1" fmla="*/ 235547 w 235547"/>
                  <a:gd name="connsiteY1" fmla="*/ 174022 h 199158"/>
                  <a:gd name="connsiteX2" fmla="*/ 227165 w 235547"/>
                  <a:gd name="connsiteY2" fmla="*/ 190119 h 199158"/>
                  <a:gd name="connsiteX3" fmla="*/ 155537 w 235547"/>
                  <a:gd name="connsiteY3" fmla="*/ 186309 h 199158"/>
                  <a:gd name="connsiteX4" fmla="*/ 1994 w 235547"/>
                  <a:gd name="connsiteY4" fmla="*/ 24860 h 199158"/>
                  <a:gd name="connsiteX5" fmla="*/ 8471 w 235547"/>
                  <a:gd name="connsiteY5" fmla="*/ 0 h 199158"/>
                  <a:gd name="connsiteX6" fmla="*/ 74289 w 235547"/>
                  <a:gd name="connsiteY6" fmla="*/ 42386 h 199158"/>
                  <a:gd name="connsiteX7" fmla="*/ 101911 w 235547"/>
                  <a:gd name="connsiteY7" fmla="*/ 85534 h 199158"/>
                  <a:gd name="connsiteX8" fmla="*/ 191828 w 235547"/>
                  <a:gd name="connsiteY8" fmla="*/ 180975 h 199158"/>
                  <a:gd name="connsiteX9" fmla="*/ 217545 w 235547"/>
                  <a:gd name="connsiteY9" fmla="*/ 173546 h 19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547" h="199158">
                    <a:moveTo>
                      <a:pt x="217450" y="173641"/>
                    </a:moveTo>
                    <a:cubicBezTo>
                      <a:pt x="223450" y="173736"/>
                      <a:pt x="229546" y="173926"/>
                      <a:pt x="235547" y="174022"/>
                    </a:cubicBezTo>
                    <a:cubicBezTo>
                      <a:pt x="232785" y="179356"/>
                      <a:pt x="229928" y="184785"/>
                      <a:pt x="227165" y="190119"/>
                    </a:cubicBezTo>
                    <a:cubicBezTo>
                      <a:pt x="202400" y="208597"/>
                      <a:pt x="177254" y="194310"/>
                      <a:pt x="155537" y="186309"/>
                    </a:cubicBezTo>
                    <a:cubicBezTo>
                      <a:pt x="78670" y="158020"/>
                      <a:pt x="28474" y="102108"/>
                      <a:pt x="1994" y="24860"/>
                    </a:cubicBezTo>
                    <a:cubicBezTo>
                      <a:pt x="-1149" y="15621"/>
                      <a:pt x="-1625" y="6286"/>
                      <a:pt x="8471" y="0"/>
                    </a:cubicBezTo>
                    <a:cubicBezTo>
                      <a:pt x="29426" y="15526"/>
                      <a:pt x="48667" y="32671"/>
                      <a:pt x="74289" y="42386"/>
                    </a:cubicBezTo>
                    <a:cubicBezTo>
                      <a:pt x="90100" y="48482"/>
                      <a:pt x="101435" y="61246"/>
                      <a:pt x="101911" y="85534"/>
                    </a:cubicBezTo>
                    <a:cubicBezTo>
                      <a:pt x="102769" y="123825"/>
                      <a:pt x="158871" y="177832"/>
                      <a:pt x="191828" y="180975"/>
                    </a:cubicBezTo>
                    <a:cubicBezTo>
                      <a:pt x="201162" y="181832"/>
                      <a:pt x="210878" y="182594"/>
                      <a:pt x="217545" y="173546"/>
                    </a:cubicBezTo>
                    <a:close/>
                  </a:path>
                </a:pathLst>
              </a:custGeom>
              <a:solidFill>
                <a:srgbClr val="206E4F"/>
              </a:solidFill>
              <a:ln w="9525" cap="flat">
                <a:no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9E2ABD3D-0844-883B-B352-81B07E3D1056}"/>
                  </a:ext>
                </a:extLst>
              </p:cNvPr>
              <p:cNvSpPr/>
              <p:nvPr/>
            </p:nvSpPr>
            <p:spPr>
              <a:xfrm>
                <a:off x="1541209" y="4140993"/>
                <a:ext cx="139289" cy="104870"/>
              </a:xfrm>
              <a:custGeom>
                <a:avLst/>
                <a:gdLst>
                  <a:gd name="connsiteX0" fmla="*/ 87184 w 139289"/>
                  <a:gd name="connsiteY0" fmla="*/ 0 h 104870"/>
                  <a:gd name="connsiteX1" fmla="*/ 118998 w 139289"/>
                  <a:gd name="connsiteY1" fmla="*/ 9049 h 104870"/>
                  <a:gd name="connsiteX2" fmla="*/ 138714 w 139289"/>
                  <a:gd name="connsiteY2" fmla="*/ 25908 h 104870"/>
                  <a:gd name="connsiteX3" fmla="*/ 113187 w 139289"/>
                  <a:gd name="connsiteY3" fmla="*/ 38195 h 104870"/>
                  <a:gd name="connsiteX4" fmla="*/ 101662 w 139289"/>
                  <a:gd name="connsiteY4" fmla="*/ 30480 h 104870"/>
                  <a:gd name="connsiteX5" fmla="*/ 35368 w 139289"/>
                  <a:gd name="connsiteY5" fmla="*/ 34480 h 104870"/>
                  <a:gd name="connsiteX6" fmla="*/ 57466 w 139289"/>
                  <a:gd name="connsiteY6" fmla="*/ 95250 h 104870"/>
                  <a:gd name="connsiteX7" fmla="*/ 60609 w 139289"/>
                  <a:gd name="connsiteY7" fmla="*/ 99632 h 104870"/>
                  <a:gd name="connsiteX8" fmla="*/ 57561 w 139289"/>
                  <a:gd name="connsiteY8" fmla="*/ 101917 h 104870"/>
                  <a:gd name="connsiteX9" fmla="*/ 46417 w 139289"/>
                  <a:gd name="connsiteY9" fmla="*/ 104108 h 104870"/>
                  <a:gd name="connsiteX10" fmla="*/ 47655 w 139289"/>
                  <a:gd name="connsiteY10" fmla="*/ 104870 h 104870"/>
                  <a:gd name="connsiteX11" fmla="*/ 23652 w 139289"/>
                  <a:gd name="connsiteY11" fmla="*/ 87344 h 104870"/>
                  <a:gd name="connsiteX12" fmla="*/ 1840 w 139289"/>
                  <a:gd name="connsiteY12" fmla="*/ 35147 h 104870"/>
                  <a:gd name="connsiteX13" fmla="*/ 51084 w 139289"/>
                  <a:gd name="connsiteY13" fmla="*/ 762 h 104870"/>
                  <a:gd name="connsiteX14" fmla="*/ 88232 w 139289"/>
                  <a:gd name="connsiteY14" fmla="*/ 571 h 104870"/>
                  <a:gd name="connsiteX15" fmla="*/ 86994 w 139289"/>
                  <a:gd name="connsiteY15" fmla="*/ 0 h 10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289" h="104870">
                    <a:moveTo>
                      <a:pt x="87184" y="0"/>
                    </a:moveTo>
                    <a:cubicBezTo>
                      <a:pt x="93471" y="17431"/>
                      <a:pt x="108234" y="8763"/>
                      <a:pt x="118998" y="9049"/>
                    </a:cubicBezTo>
                    <a:cubicBezTo>
                      <a:pt x="131666" y="9430"/>
                      <a:pt x="141858" y="9716"/>
                      <a:pt x="138714" y="25908"/>
                    </a:cubicBezTo>
                    <a:cubicBezTo>
                      <a:pt x="135857" y="40100"/>
                      <a:pt x="124903" y="41434"/>
                      <a:pt x="113187" y="38195"/>
                    </a:cubicBezTo>
                    <a:cubicBezTo>
                      <a:pt x="108996" y="37052"/>
                      <a:pt x="105567" y="33052"/>
                      <a:pt x="101662" y="30480"/>
                    </a:cubicBezTo>
                    <a:cubicBezTo>
                      <a:pt x="78421" y="14573"/>
                      <a:pt x="53751" y="9334"/>
                      <a:pt x="35368" y="34480"/>
                    </a:cubicBezTo>
                    <a:cubicBezTo>
                      <a:pt x="14985" y="62484"/>
                      <a:pt x="40416" y="78391"/>
                      <a:pt x="57466" y="95250"/>
                    </a:cubicBezTo>
                    <a:cubicBezTo>
                      <a:pt x="60609" y="96679"/>
                      <a:pt x="61657" y="98108"/>
                      <a:pt x="60609" y="99632"/>
                    </a:cubicBezTo>
                    <a:cubicBezTo>
                      <a:pt x="59562" y="101155"/>
                      <a:pt x="58609" y="101917"/>
                      <a:pt x="57561" y="101917"/>
                    </a:cubicBezTo>
                    <a:cubicBezTo>
                      <a:pt x="53847" y="102679"/>
                      <a:pt x="50132" y="103346"/>
                      <a:pt x="46417" y="104108"/>
                    </a:cubicBezTo>
                    <a:lnTo>
                      <a:pt x="47655" y="104870"/>
                    </a:lnTo>
                    <a:cubicBezTo>
                      <a:pt x="45655" y="91154"/>
                      <a:pt x="31082" y="94583"/>
                      <a:pt x="23652" y="87344"/>
                    </a:cubicBezTo>
                    <a:cubicBezTo>
                      <a:pt x="8412" y="72580"/>
                      <a:pt x="-5018" y="57531"/>
                      <a:pt x="1840" y="35147"/>
                    </a:cubicBezTo>
                    <a:cubicBezTo>
                      <a:pt x="8984" y="12001"/>
                      <a:pt x="26415" y="571"/>
                      <a:pt x="51084" y="762"/>
                    </a:cubicBezTo>
                    <a:cubicBezTo>
                      <a:pt x="63467" y="857"/>
                      <a:pt x="75849" y="667"/>
                      <a:pt x="88232" y="571"/>
                    </a:cubicBezTo>
                    <a:lnTo>
                      <a:pt x="86994" y="0"/>
                    </a:lnTo>
                    <a:close/>
                  </a:path>
                </a:pathLst>
              </a:custGeom>
              <a:solidFill>
                <a:srgbClr val="CFD9DF"/>
              </a:solidFill>
              <a:ln w="9525" cap="flat">
                <a:noFill/>
                <a:prstDash val="solid"/>
                <a:miter/>
              </a:ln>
            </p:spPr>
            <p:txBody>
              <a:bodyPr rtlCol="0" anchor="ctr"/>
              <a:lstStyle/>
              <a:p>
                <a:endParaRPr lang="en-IN"/>
              </a:p>
            </p:txBody>
          </p:sp>
          <p:sp>
            <p:nvSpPr>
              <p:cNvPr id="854" name="Freeform: Shape 853">
                <a:extLst>
                  <a:ext uri="{FF2B5EF4-FFF2-40B4-BE49-F238E27FC236}">
                    <a16:creationId xmlns:a16="http://schemas.microsoft.com/office/drawing/2014/main" id="{E7F1EB36-F536-47C6-8C65-FE8F2F01335E}"/>
                  </a:ext>
                </a:extLst>
              </p:cNvPr>
              <p:cNvSpPr/>
              <p:nvPr/>
            </p:nvSpPr>
            <p:spPr>
              <a:xfrm>
                <a:off x="1502631" y="4145088"/>
                <a:ext cx="96533" cy="118621"/>
              </a:xfrm>
              <a:custGeom>
                <a:avLst/>
                <a:gdLst>
                  <a:gd name="connsiteX0" fmla="*/ 85186 w 96533"/>
                  <a:gd name="connsiteY0" fmla="*/ 100013 h 118621"/>
                  <a:gd name="connsiteX1" fmla="*/ 94902 w 96533"/>
                  <a:gd name="connsiteY1" fmla="*/ 116110 h 118621"/>
                  <a:gd name="connsiteX2" fmla="*/ 1271 w 96533"/>
                  <a:gd name="connsiteY2" fmla="*/ 71724 h 118621"/>
                  <a:gd name="connsiteX3" fmla="*/ 8224 w 96533"/>
                  <a:gd name="connsiteY3" fmla="*/ 59342 h 118621"/>
                  <a:gd name="connsiteX4" fmla="*/ 18607 w 96533"/>
                  <a:gd name="connsiteY4" fmla="*/ 17146 h 118621"/>
                  <a:gd name="connsiteX5" fmla="*/ 25560 w 96533"/>
                  <a:gd name="connsiteY5" fmla="*/ 1 h 118621"/>
                  <a:gd name="connsiteX6" fmla="*/ 33275 w 96533"/>
                  <a:gd name="connsiteY6" fmla="*/ 18670 h 118621"/>
                  <a:gd name="connsiteX7" fmla="*/ 86425 w 96533"/>
                  <a:gd name="connsiteY7" fmla="*/ 100871 h 118621"/>
                  <a:gd name="connsiteX8" fmla="*/ 85186 w 96533"/>
                  <a:gd name="connsiteY8" fmla="*/ 100109 h 11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33" h="118621">
                    <a:moveTo>
                      <a:pt x="85186" y="100013"/>
                    </a:moveTo>
                    <a:cubicBezTo>
                      <a:pt x="86139" y="107157"/>
                      <a:pt x="101474" y="113158"/>
                      <a:pt x="94902" y="116110"/>
                    </a:cubicBezTo>
                    <a:cubicBezTo>
                      <a:pt x="70708" y="127159"/>
                      <a:pt x="16702" y="99823"/>
                      <a:pt x="1271" y="71724"/>
                    </a:cubicBezTo>
                    <a:cubicBezTo>
                      <a:pt x="-2253" y="64390"/>
                      <a:pt x="2033" y="61342"/>
                      <a:pt x="8224" y="59342"/>
                    </a:cubicBezTo>
                    <a:cubicBezTo>
                      <a:pt x="25941" y="48769"/>
                      <a:pt x="19845" y="32291"/>
                      <a:pt x="18607" y="17146"/>
                    </a:cubicBezTo>
                    <a:cubicBezTo>
                      <a:pt x="18035" y="10192"/>
                      <a:pt x="12606" y="-95"/>
                      <a:pt x="25560" y="1"/>
                    </a:cubicBezTo>
                    <a:cubicBezTo>
                      <a:pt x="40419" y="1"/>
                      <a:pt x="35085" y="8288"/>
                      <a:pt x="33275" y="18670"/>
                    </a:cubicBezTo>
                    <a:cubicBezTo>
                      <a:pt x="23274" y="75915"/>
                      <a:pt x="31465" y="87440"/>
                      <a:pt x="86425" y="100871"/>
                    </a:cubicBezTo>
                    <a:cubicBezTo>
                      <a:pt x="86425" y="100871"/>
                      <a:pt x="85186" y="100109"/>
                      <a:pt x="85186" y="100109"/>
                    </a:cubicBezTo>
                    <a:close/>
                  </a:path>
                </a:pathLst>
              </a:custGeom>
              <a:solidFill>
                <a:srgbClr val="A4ADB3"/>
              </a:solidFill>
              <a:ln w="9525" cap="flat">
                <a:no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D620F012-9DFA-8C88-DB23-9E998DA34EF1}"/>
                  </a:ext>
                </a:extLst>
              </p:cNvPr>
              <p:cNvSpPr/>
              <p:nvPr/>
            </p:nvSpPr>
            <p:spPr>
              <a:xfrm>
                <a:off x="1436465" y="4160519"/>
                <a:ext cx="75199" cy="57953"/>
              </a:xfrm>
              <a:custGeom>
                <a:avLst/>
                <a:gdLst>
                  <a:gd name="connsiteX0" fmla="*/ 74295 w 75199"/>
                  <a:gd name="connsiteY0" fmla="*/ 43910 h 57953"/>
                  <a:gd name="connsiteX1" fmla="*/ 67342 w 75199"/>
                  <a:gd name="connsiteY1" fmla="*/ 56293 h 57953"/>
                  <a:gd name="connsiteX2" fmla="*/ 0 w 75199"/>
                  <a:gd name="connsiteY2" fmla="*/ 20955 h 57953"/>
                  <a:gd name="connsiteX3" fmla="*/ 10382 w 75199"/>
                  <a:gd name="connsiteY3" fmla="*/ 8001 h 57953"/>
                  <a:gd name="connsiteX4" fmla="*/ 66389 w 75199"/>
                  <a:gd name="connsiteY4" fmla="*/ 0 h 57953"/>
                  <a:gd name="connsiteX5" fmla="*/ 74295 w 75199"/>
                  <a:gd name="connsiteY5" fmla="*/ 43910 h 5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9" h="57953">
                    <a:moveTo>
                      <a:pt x="74295" y="43910"/>
                    </a:moveTo>
                    <a:cubicBezTo>
                      <a:pt x="72009" y="48006"/>
                      <a:pt x="69628" y="52197"/>
                      <a:pt x="67342" y="56293"/>
                    </a:cubicBezTo>
                    <a:cubicBezTo>
                      <a:pt x="39148" y="55340"/>
                      <a:pt x="2095" y="71247"/>
                      <a:pt x="0" y="20955"/>
                    </a:cubicBezTo>
                    <a:cubicBezTo>
                      <a:pt x="1714" y="14573"/>
                      <a:pt x="5620" y="-286"/>
                      <a:pt x="10382" y="8001"/>
                    </a:cubicBezTo>
                    <a:cubicBezTo>
                      <a:pt x="38290" y="57150"/>
                      <a:pt x="51721" y="28861"/>
                      <a:pt x="66389" y="0"/>
                    </a:cubicBezTo>
                    <a:cubicBezTo>
                      <a:pt x="80772" y="12573"/>
                      <a:pt x="72866" y="29051"/>
                      <a:pt x="74295" y="43910"/>
                    </a:cubicBezTo>
                    <a:close/>
                  </a:path>
                </a:pathLst>
              </a:custGeom>
              <a:solidFill>
                <a:srgbClr val="A7ABB2"/>
              </a:solidFill>
              <a:ln w="9525" cap="flat">
                <a:no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C7015C6F-098C-B6F4-D7C4-29101A28F9AF}"/>
                  </a:ext>
                </a:extLst>
              </p:cNvPr>
              <p:cNvSpPr/>
              <p:nvPr/>
            </p:nvSpPr>
            <p:spPr>
              <a:xfrm>
                <a:off x="1654111" y="3942510"/>
                <a:ext cx="88307" cy="62640"/>
              </a:xfrm>
              <a:custGeom>
                <a:avLst/>
                <a:gdLst>
                  <a:gd name="connsiteX0" fmla="*/ 30194 w 88307"/>
                  <a:gd name="connsiteY0" fmla="*/ 27890 h 62640"/>
                  <a:gd name="connsiteX1" fmla="*/ 59150 w 88307"/>
                  <a:gd name="connsiteY1" fmla="*/ 26938 h 62640"/>
                  <a:gd name="connsiteX2" fmla="*/ 87535 w 88307"/>
                  <a:gd name="connsiteY2" fmla="*/ 363 h 62640"/>
                  <a:gd name="connsiteX3" fmla="*/ 87630 w 88307"/>
                  <a:gd name="connsiteY3" fmla="*/ 9602 h 62640"/>
                  <a:gd name="connsiteX4" fmla="*/ 51340 w 88307"/>
                  <a:gd name="connsiteY4" fmla="*/ 61990 h 62640"/>
                  <a:gd name="connsiteX5" fmla="*/ 0 w 88307"/>
                  <a:gd name="connsiteY5" fmla="*/ 18460 h 62640"/>
                  <a:gd name="connsiteX6" fmla="*/ 30099 w 88307"/>
                  <a:gd name="connsiteY6" fmla="*/ 27985 h 6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7" h="62640">
                    <a:moveTo>
                      <a:pt x="30194" y="27890"/>
                    </a:moveTo>
                    <a:cubicBezTo>
                      <a:pt x="39815" y="24937"/>
                      <a:pt x="49911" y="39225"/>
                      <a:pt x="59150" y="26938"/>
                    </a:cubicBezTo>
                    <a:cubicBezTo>
                      <a:pt x="70390" y="19984"/>
                      <a:pt x="66389" y="-3161"/>
                      <a:pt x="87535" y="363"/>
                    </a:cubicBezTo>
                    <a:cubicBezTo>
                      <a:pt x="86106" y="3411"/>
                      <a:pt x="86201" y="6554"/>
                      <a:pt x="87630" y="9602"/>
                    </a:cubicBezTo>
                    <a:cubicBezTo>
                      <a:pt x="91821" y="38368"/>
                      <a:pt x="76200" y="58084"/>
                      <a:pt x="51340" y="61990"/>
                    </a:cubicBezTo>
                    <a:cubicBezTo>
                      <a:pt x="22860" y="66466"/>
                      <a:pt x="4953" y="47416"/>
                      <a:pt x="0" y="18460"/>
                    </a:cubicBezTo>
                    <a:cubicBezTo>
                      <a:pt x="18764" y="-6114"/>
                      <a:pt x="23051" y="15222"/>
                      <a:pt x="30099" y="27985"/>
                    </a:cubicBezTo>
                    <a:close/>
                  </a:path>
                </a:pathLst>
              </a:custGeom>
              <a:solidFill>
                <a:srgbClr val="DBE1E5"/>
              </a:solidFill>
              <a:ln w="9525" cap="flat">
                <a:no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F9845FEA-BCAD-93E0-C99C-ABADA11A24FB}"/>
                  </a:ext>
                </a:extLst>
              </p:cNvPr>
              <p:cNvSpPr/>
              <p:nvPr/>
            </p:nvSpPr>
            <p:spPr>
              <a:xfrm>
                <a:off x="1639795" y="3941825"/>
                <a:ext cx="44510" cy="28575"/>
              </a:xfrm>
              <a:custGeom>
                <a:avLst/>
                <a:gdLst>
                  <a:gd name="connsiteX0" fmla="*/ 44510 w 44510"/>
                  <a:gd name="connsiteY0" fmla="*/ 28575 h 28575"/>
                  <a:gd name="connsiteX1" fmla="*/ 14411 w 44510"/>
                  <a:gd name="connsiteY1" fmla="*/ 19050 h 28575"/>
                  <a:gd name="connsiteX2" fmla="*/ 5839 w 44510"/>
                  <a:gd name="connsiteY2" fmla="*/ 0 h 28575"/>
                  <a:gd name="connsiteX3" fmla="*/ 44510 w 4451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44510" h="28575">
                    <a:moveTo>
                      <a:pt x="44510" y="28575"/>
                    </a:moveTo>
                    <a:cubicBezTo>
                      <a:pt x="36223" y="19907"/>
                      <a:pt x="30127" y="4382"/>
                      <a:pt x="14411" y="19050"/>
                    </a:cubicBezTo>
                    <a:cubicBezTo>
                      <a:pt x="-1019" y="18383"/>
                      <a:pt x="-4353" y="12192"/>
                      <a:pt x="5839" y="0"/>
                    </a:cubicBezTo>
                    <a:cubicBezTo>
                      <a:pt x="30540" y="1019"/>
                      <a:pt x="43431" y="10544"/>
                      <a:pt x="44510" y="28575"/>
                    </a:cubicBezTo>
                    <a:close/>
                  </a:path>
                </a:pathLst>
              </a:custGeom>
              <a:solidFill>
                <a:srgbClr val="50575D"/>
              </a:solidFill>
              <a:ln w="9525" cap="flat">
                <a:no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8C447EC2-13A7-45FA-B65E-B4216CF8F138}"/>
                  </a:ext>
                </a:extLst>
              </p:cNvPr>
              <p:cNvSpPr/>
              <p:nvPr/>
            </p:nvSpPr>
            <p:spPr>
              <a:xfrm>
                <a:off x="1614344" y="4120048"/>
                <a:ext cx="50434" cy="21626"/>
              </a:xfrm>
              <a:custGeom>
                <a:avLst/>
                <a:gdLst>
                  <a:gd name="connsiteX0" fmla="*/ 15192 w 50434"/>
                  <a:gd name="connsiteY0" fmla="*/ 21516 h 21626"/>
                  <a:gd name="connsiteX1" fmla="*/ 9477 w 50434"/>
                  <a:gd name="connsiteY1" fmla="*/ 3228 h 21626"/>
                  <a:gd name="connsiteX2" fmla="*/ 50435 w 50434"/>
                  <a:gd name="connsiteY2" fmla="*/ 12372 h 21626"/>
                  <a:gd name="connsiteX3" fmla="*/ 13954 w 50434"/>
                  <a:gd name="connsiteY3" fmla="*/ 20944 h 21626"/>
                  <a:gd name="connsiteX4" fmla="*/ 15192 w 50434"/>
                  <a:gd name="connsiteY4" fmla="*/ 21516 h 2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34" h="21626">
                    <a:moveTo>
                      <a:pt x="15192" y="21516"/>
                    </a:moveTo>
                    <a:cubicBezTo>
                      <a:pt x="13192" y="15039"/>
                      <a:pt x="-13954" y="13801"/>
                      <a:pt x="9477" y="3228"/>
                    </a:cubicBezTo>
                    <a:cubicBezTo>
                      <a:pt x="19669" y="-1344"/>
                      <a:pt x="37290" y="-3154"/>
                      <a:pt x="50435" y="12372"/>
                    </a:cubicBezTo>
                    <a:cubicBezTo>
                      <a:pt x="41195" y="27898"/>
                      <a:pt x="25765" y="18658"/>
                      <a:pt x="13954" y="20944"/>
                    </a:cubicBezTo>
                    <a:cubicBezTo>
                      <a:pt x="13954" y="20944"/>
                      <a:pt x="15192" y="21516"/>
                      <a:pt x="15192" y="21516"/>
                    </a:cubicBezTo>
                    <a:close/>
                  </a:path>
                </a:pathLst>
              </a:custGeom>
              <a:solidFill>
                <a:srgbClr val="ADB8BA"/>
              </a:solidFill>
              <a:ln w="9525" cap="flat">
                <a:no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3BAE0164-C408-CA31-8F80-01743BDB8BD4}"/>
                  </a:ext>
                </a:extLst>
              </p:cNvPr>
              <p:cNvSpPr/>
              <p:nvPr/>
            </p:nvSpPr>
            <p:spPr>
              <a:xfrm>
                <a:off x="1598866" y="4236243"/>
                <a:ext cx="49815" cy="10149"/>
              </a:xfrm>
              <a:custGeom>
                <a:avLst/>
                <a:gdLst>
                  <a:gd name="connsiteX0" fmla="*/ 95 w 49815"/>
                  <a:gd name="connsiteY0" fmla="*/ 6667 h 10149"/>
                  <a:gd name="connsiteX1" fmla="*/ 0 w 49815"/>
                  <a:gd name="connsiteY1" fmla="*/ 0 h 10149"/>
                  <a:gd name="connsiteX2" fmla="*/ 49816 w 49815"/>
                  <a:gd name="connsiteY2" fmla="*/ 0 h 10149"/>
                  <a:gd name="connsiteX3" fmla="*/ 190 w 49815"/>
                  <a:gd name="connsiteY3" fmla="*/ 6667 h 10149"/>
                </a:gdLst>
                <a:ahLst/>
                <a:cxnLst>
                  <a:cxn ang="0">
                    <a:pos x="connsiteX0" y="connsiteY0"/>
                  </a:cxn>
                  <a:cxn ang="0">
                    <a:pos x="connsiteX1" y="connsiteY1"/>
                  </a:cxn>
                  <a:cxn ang="0">
                    <a:pos x="connsiteX2" y="connsiteY2"/>
                  </a:cxn>
                  <a:cxn ang="0">
                    <a:pos x="connsiteX3" y="connsiteY3"/>
                  </a:cxn>
                </a:cxnLst>
                <a:rect l="l" t="t" r="r" b="b"/>
                <a:pathLst>
                  <a:path w="49815" h="10149">
                    <a:moveTo>
                      <a:pt x="95" y="6667"/>
                    </a:moveTo>
                    <a:cubicBezTo>
                      <a:pt x="571" y="4477"/>
                      <a:pt x="476" y="2191"/>
                      <a:pt x="0" y="0"/>
                    </a:cubicBezTo>
                    <a:lnTo>
                      <a:pt x="49816" y="0"/>
                    </a:lnTo>
                    <a:cubicBezTo>
                      <a:pt x="33623" y="12097"/>
                      <a:pt x="17050" y="12097"/>
                      <a:pt x="190" y="6667"/>
                    </a:cubicBezTo>
                    <a:close/>
                  </a:path>
                </a:pathLst>
              </a:custGeom>
              <a:solidFill>
                <a:srgbClr val="D7E4EC"/>
              </a:solidFill>
              <a:ln w="9525" cap="flat">
                <a:no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645A5371-ABF7-D068-BBEC-6E3C922CF194}"/>
                  </a:ext>
                </a:extLst>
              </p:cNvPr>
              <p:cNvSpPr/>
              <p:nvPr/>
            </p:nvSpPr>
            <p:spPr>
              <a:xfrm>
                <a:off x="1474346" y="3744501"/>
                <a:ext cx="92255" cy="121314"/>
              </a:xfrm>
              <a:custGeom>
                <a:avLst/>
                <a:gdLst>
                  <a:gd name="connsiteX0" fmla="*/ 10982 w 92255"/>
                  <a:gd name="connsiteY0" fmla="*/ 32828 h 121314"/>
                  <a:gd name="connsiteX1" fmla="*/ 30127 w 92255"/>
                  <a:gd name="connsiteY1" fmla="*/ 7967 h 121314"/>
                  <a:gd name="connsiteX2" fmla="*/ 38700 w 92255"/>
                  <a:gd name="connsiteY2" fmla="*/ 7586 h 121314"/>
                  <a:gd name="connsiteX3" fmla="*/ 56226 w 92255"/>
                  <a:gd name="connsiteY3" fmla="*/ 1776 h 121314"/>
                  <a:gd name="connsiteX4" fmla="*/ 90992 w 92255"/>
                  <a:gd name="connsiteY4" fmla="*/ 15873 h 121314"/>
                  <a:gd name="connsiteX5" fmla="*/ 75181 w 92255"/>
                  <a:gd name="connsiteY5" fmla="*/ 46067 h 121314"/>
                  <a:gd name="connsiteX6" fmla="*/ 50225 w 92255"/>
                  <a:gd name="connsiteY6" fmla="*/ 111218 h 121314"/>
                  <a:gd name="connsiteX7" fmla="*/ 47844 w 92255"/>
                  <a:gd name="connsiteY7" fmla="*/ 121315 h 121314"/>
                  <a:gd name="connsiteX8" fmla="*/ 10887 w 92255"/>
                  <a:gd name="connsiteY8" fmla="*/ 32923 h 12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55" h="121314">
                    <a:moveTo>
                      <a:pt x="10982" y="32828"/>
                    </a:moveTo>
                    <a:cubicBezTo>
                      <a:pt x="19936" y="26541"/>
                      <a:pt x="32413" y="22826"/>
                      <a:pt x="30127" y="7967"/>
                    </a:cubicBezTo>
                    <a:cubicBezTo>
                      <a:pt x="32985" y="7682"/>
                      <a:pt x="35842" y="7586"/>
                      <a:pt x="38700" y="7586"/>
                    </a:cubicBezTo>
                    <a:cubicBezTo>
                      <a:pt x="43748" y="3300"/>
                      <a:pt x="50130" y="3110"/>
                      <a:pt x="56226" y="1776"/>
                    </a:cubicBezTo>
                    <a:cubicBezTo>
                      <a:pt x="71180" y="-1558"/>
                      <a:pt x="85563" y="-1843"/>
                      <a:pt x="90992" y="15873"/>
                    </a:cubicBezTo>
                    <a:cubicBezTo>
                      <a:pt x="95278" y="29875"/>
                      <a:pt x="88325" y="40162"/>
                      <a:pt x="75181" y="46067"/>
                    </a:cubicBezTo>
                    <a:cubicBezTo>
                      <a:pt x="45082" y="59593"/>
                      <a:pt x="37366" y="81500"/>
                      <a:pt x="50225" y="111218"/>
                    </a:cubicBezTo>
                    <a:cubicBezTo>
                      <a:pt x="49463" y="114552"/>
                      <a:pt x="48701" y="117981"/>
                      <a:pt x="47844" y="121315"/>
                    </a:cubicBezTo>
                    <a:cubicBezTo>
                      <a:pt x="-1210" y="115886"/>
                      <a:pt x="-10640" y="93407"/>
                      <a:pt x="10887" y="32923"/>
                    </a:cubicBezTo>
                    <a:close/>
                  </a:path>
                </a:pathLst>
              </a:custGeom>
              <a:solidFill>
                <a:srgbClr val="121E23"/>
              </a:solidFill>
              <a:ln w="9525" cap="flat">
                <a:noFill/>
                <a:prstDash val="solid"/>
                <a:miter/>
              </a:ln>
            </p:spPr>
            <p:txBody>
              <a:bodyPr rtlCol="0" anchor="ctr"/>
              <a:lstStyle/>
              <a:p>
                <a:endParaRPr lang="en-IN"/>
              </a:p>
            </p:txBody>
          </p:sp>
          <p:sp>
            <p:nvSpPr>
              <p:cNvPr id="861" name="Freeform: Shape 860">
                <a:extLst>
                  <a:ext uri="{FF2B5EF4-FFF2-40B4-BE49-F238E27FC236}">
                    <a16:creationId xmlns:a16="http://schemas.microsoft.com/office/drawing/2014/main" id="{E88333E3-439D-F103-1EAE-3FB34EE3CDCA}"/>
                  </a:ext>
                </a:extLst>
              </p:cNvPr>
              <p:cNvSpPr/>
              <p:nvPr/>
            </p:nvSpPr>
            <p:spPr>
              <a:xfrm>
                <a:off x="1509995" y="3732041"/>
                <a:ext cx="80393" cy="123678"/>
              </a:xfrm>
              <a:custGeom>
                <a:avLst/>
                <a:gdLst>
                  <a:gd name="connsiteX0" fmla="*/ 14576 w 80393"/>
                  <a:gd name="connsiteY0" fmla="*/ 123583 h 123678"/>
                  <a:gd name="connsiteX1" fmla="*/ 17529 w 80393"/>
                  <a:gd name="connsiteY1" fmla="*/ 57860 h 123678"/>
                  <a:gd name="connsiteX2" fmla="*/ 48675 w 80393"/>
                  <a:gd name="connsiteY2" fmla="*/ 31667 h 123678"/>
                  <a:gd name="connsiteX3" fmla="*/ 3146 w 80393"/>
                  <a:gd name="connsiteY3" fmla="*/ 20046 h 123678"/>
                  <a:gd name="connsiteX4" fmla="*/ 80394 w 80393"/>
                  <a:gd name="connsiteY4" fmla="*/ 8902 h 123678"/>
                  <a:gd name="connsiteX5" fmla="*/ 41436 w 80393"/>
                  <a:gd name="connsiteY5" fmla="*/ 69767 h 123678"/>
                  <a:gd name="connsiteX6" fmla="*/ 14671 w 80393"/>
                  <a:gd name="connsiteY6" fmla="*/ 123678 h 12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93" h="123678">
                    <a:moveTo>
                      <a:pt x="14576" y="123583"/>
                    </a:moveTo>
                    <a:cubicBezTo>
                      <a:pt x="-2569" y="100818"/>
                      <a:pt x="-8094" y="77577"/>
                      <a:pt x="17529" y="57860"/>
                    </a:cubicBezTo>
                    <a:cubicBezTo>
                      <a:pt x="28578" y="49288"/>
                      <a:pt x="54867" y="54241"/>
                      <a:pt x="48675" y="31667"/>
                    </a:cubicBezTo>
                    <a:cubicBezTo>
                      <a:pt x="42294" y="8426"/>
                      <a:pt x="18386" y="24999"/>
                      <a:pt x="3146" y="20046"/>
                    </a:cubicBezTo>
                    <a:cubicBezTo>
                      <a:pt x="26196" y="-2052"/>
                      <a:pt x="52009" y="-6052"/>
                      <a:pt x="80394" y="8902"/>
                    </a:cubicBezTo>
                    <a:cubicBezTo>
                      <a:pt x="79822" y="37001"/>
                      <a:pt x="83823" y="65385"/>
                      <a:pt x="41436" y="69767"/>
                    </a:cubicBezTo>
                    <a:cubicBezTo>
                      <a:pt x="10766" y="72910"/>
                      <a:pt x="19148" y="103295"/>
                      <a:pt x="14671" y="123678"/>
                    </a:cubicBezTo>
                    <a:close/>
                  </a:path>
                </a:pathLst>
              </a:custGeom>
              <a:solidFill>
                <a:srgbClr val="DCDFE5"/>
              </a:solidFill>
              <a:ln w="9525" cap="flat">
                <a:no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8F5D3D85-B563-0932-46B6-F35E24732122}"/>
                  </a:ext>
                </a:extLst>
              </p:cNvPr>
              <p:cNvSpPr/>
              <p:nvPr/>
            </p:nvSpPr>
            <p:spPr>
              <a:xfrm>
                <a:off x="1465162" y="3777328"/>
                <a:ext cx="57698" cy="99345"/>
              </a:xfrm>
              <a:custGeom>
                <a:avLst/>
                <a:gdLst>
                  <a:gd name="connsiteX0" fmla="*/ 20166 w 57698"/>
                  <a:gd name="connsiteY0" fmla="*/ 0 h 99345"/>
                  <a:gd name="connsiteX1" fmla="*/ 57123 w 57698"/>
                  <a:gd name="connsiteY1" fmla="*/ 88392 h 99345"/>
                  <a:gd name="connsiteX2" fmla="*/ 46264 w 57698"/>
                  <a:gd name="connsiteY2" fmla="*/ 99346 h 99345"/>
                  <a:gd name="connsiteX3" fmla="*/ 20166 w 57698"/>
                  <a:gd name="connsiteY3" fmla="*/ 0 h 99345"/>
                </a:gdLst>
                <a:ahLst/>
                <a:cxnLst>
                  <a:cxn ang="0">
                    <a:pos x="connsiteX0" y="connsiteY0"/>
                  </a:cxn>
                  <a:cxn ang="0">
                    <a:pos x="connsiteX1" y="connsiteY1"/>
                  </a:cxn>
                  <a:cxn ang="0">
                    <a:pos x="connsiteX2" y="connsiteY2"/>
                  </a:cxn>
                  <a:cxn ang="0">
                    <a:pos x="connsiteX3" y="connsiteY3"/>
                  </a:cxn>
                </a:cxnLst>
                <a:rect l="l" t="t" r="r" b="b"/>
                <a:pathLst>
                  <a:path w="57698" h="99345">
                    <a:moveTo>
                      <a:pt x="20166" y="0"/>
                    </a:moveTo>
                    <a:cubicBezTo>
                      <a:pt x="21499" y="34004"/>
                      <a:pt x="-1742" y="78295"/>
                      <a:pt x="57123" y="88392"/>
                    </a:cubicBezTo>
                    <a:cubicBezTo>
                      <a:pt x="59218" y="94107"/>
                      <a:pt x="55599" y="97755"/>
                      <a:pt x="46264" y="99346"/>
                    </a:cubicBezTo>
                    <a:cubicBezTo>
                      <a:pt x="-5361" y="77152"/>
                      <a:pt x="-13362" y="46768"/>
                      <a:pt x="20166" y="0"/>
                    </a:cubicBezTo>
                    <a:close/>
                  </a:path>
                </a:pathLst>
              </a:custGeom>
              <a:solidFill>
                <a:srgbClr val="CFD9DF"/>
              </a:solidFill>
              <a:ln w="9525" cap="flat">
                <a:no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6FA02219-2E75-E9F9-FB03-55342E6A6317}"/>
                  </a:ext>
                </a:extLst>
              </p:cNvPr>
              <p:cNvSpPr/>
              <p:nvPr/>
            </p:nvSpPr>
            <p:spPr>
              <a:xfrm>
                <a:off x="3386861" y="3663409"/>
                <a:ext cx="32836" cy="60769"/>
              </a:xfrm>
              <a:custGeom>
                <a:avLst/>
                <a:gdLst>
                  <a:gd name="connsiteX0" fmla="*/ 3086 w 32836"/>
                  <a:gd name="connsiteY0" fmla="*/ 0 h 60769"/>
                  <a:gd name="connsiteX1" fmla="*/ 20231 w 32836"/>
                  <a:gd name="connsiteY1" fmla="*/ 60770 h 60769"/>
                  <a:gd name="connsiteX2" fmla="*/ 19564 w 32836"/>
                  <a:gd name="connsiteY2" fmla="*/ 60293 h 60769"/>
                  <a:gd name="connsiteX3" fmla="*/ 610 w 32836"/>
                  <a:gd name="connsiteY3" fmla="*/ 2953 h 60769"/>
                  <a:gd name="connsiteX4" fmla="*/ 2991 w 32836"/>
                  <a:gd name="connsiteY4" fmla="*/ 0 h 6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6" h="60769">
                    <a:moveTo>
                      <a:pt x="3086" y="0"/>
                    </a:moveTo>
                    <a:cubicBezTo>
                      <a:pt x="31756" y="13811"/>
                      <a:pt x="44044" y="32195"/>
                      <a:pt x="20231" y="60770"/>
                    </a:cubicBezTo>
                    <a:cubicBezTo>
                      <a:pt x="20231" y="60770"/>
                      <a:pt x="19564" y="60293"/>
                      <a:pt x="19564" y="60293"/>
                    </a:cubicBezTo>
                    <a:cubicBezTo>
                      <a:pt x="13373" y="41148"/>
                      <a:pt x="-3391" y="25527"/>
                      <a:pt x="610" y="2953"/>
                    </a:cubicBezTo>
                    <a:lnTo>
                      <a:pt x="2991" y="0"/>
                    </a:lnTo>
                    <a:close/>
                  </a:path>
                </a:pathLst>
              </a:custGeom>
              <a:solidFill>
                <a:srgbClr val="051B22"/>
              </a:solidFill>
              <a:ln w="9525" cap="flat">
                <a:no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8FA3A5A9-110D-EE33-C321-ACBEF0506F23}"/>
                  </a:ext>
                </a:extLst>
              </p:cNvPr>
              <p:cNvSpPr/>
              <p:nvPr/>
            </p:nvSpPr>
            <p:spPr>
              <a:xfrm>
                <a:off x="2078791" y="3160465"/>
                <a:ext cx="597560" cy="1031637"/>
              </a:xfrm>
              <a:custGeom>
                <a:avLst/>
                <a:gdLst>
                  <a:gd name="connsiteX0" fmla="*/ 215686 w 597560"/>
                  <a:gd name="connsiteY0" fmla="*/ 325303 h 1031637"/>
                  <a:gd name="connsiteX1" fmla="*/ 240927 w 597560"/>
                  <a:gd name="connsiteY1" fmla="*/ 288156 h 1031637"/>
                  <a:gd name="connsiteX2" fmla="*/ 286933 w 597560"/>
                  <a:gd name="connsiteY2" fmla="*/ 191858 h 1031637"/>
                  <a:gd name="connsiteX3" fmla="*/ 297982 w 597560"/>
                  <a:gd name="connsiteY3" fmla="*/ 124802 h 1031637"/>
                  <a:gd name="connsiteX4" fmla="*/ 245023 w 597560"/>
                  <a:gd name="connsiteY4" fmla="*/ 40411 h 1031637"/>
                  <a:gd name="connsiteX5" fmla="*/ 224544 w 597560"/>
                  <a:gd name="connsiteY5" fmla="*/ 3835 h 1031637"/>
                  <a:gd name="connsiteX6" fmla="*/ 291029 w 597560"/>
                  <a:gd name="connsiteY6" fmla="*/ 3930 h 1031637"/>
                  <a:gd name="connsiteX7" fmla="*/ 364371 w 597560"/>
                  <a:gd name="connsiteY7" fmla="*/ 80225 h 1031637"/>
                  <a:gd name="connsiteX8" fmla="*/ 385898 w 597560"/>
                  <a:gd name="connsiteY8" fmla="*/ 147662 h 1031637"/>
                  <a:gd name="connsiteX9" fmla="*/ 348655 w 597560"/>
                  <a:gd name="connsiteY9" fmla="*/ 225291 h 1031637"/>
                  <a:gd name="connsiteX10" fmla="*/ 328748 w 597560"/>
                  <a:gd name="connsiteY10" fmla="*/ 251294 h 1031637"/>
                  <a:gd name="connsiteX11" fmla="*/ 324271 w 597560"/>
                  <a:gd name="connsiteY11" fmla="*/ 234816 h 1031637"/>
                  <a:gd name="connsiteX12" fmla="*/ 320556 w 597560"/>
                  <a:gd name="connsiteY12" fmla="*/ 278059 h 1031637"/>
                  <a:gd name="connsiteX13" fmla="*/ 298268 w 597560"/>
                  <a:gd name="connsiteY13" fmla="*/ 325399 h 1031637"/>
                  <a:gd name="connsiteX14" fmla="*/ 267597 w 597560"/>
                  <a:gd name="connsiteY14" fmla="*/ 365499 h 1031637"/>
                  <a:gd name="connsiteX15" fmla="*/ 240070 w 597560"/>
                  <a:gd name="connsiteY15" fmla="*/ 399122 h 1031637"/>
                  <a:gd name="connsiteX16" fmla="*/ 199684 w 597560"/>
                  <a:gd name="connsiteY16" fmla="*/ 451891 h 1031637"/>
                  <a:gd name="connsiteX17" fmla="*/ 171776 w 597560"/>
                  <a:gd name="connsiteY17" fmla="*/ 496087 h 1031637"/>
                  <a:gd name="connsiteX18" fmla="*/ 127770 w 597560"/>
                  <a:gd name="connsiteY18" fmla="*/ 547712 h 1031637"/>
                  <a:gd name="connsiteX19" fmla="*/ 107672 w 597560"/>
                  <a:gd name="connsiteY19" fmla="*/ 584574 h 1031637"/>
                  <a:gd name="connsiteX20" fmla="*/ 73192 w 597560"/>
                  <a:gd name="connsiteY20" fmla="*/ 644391 h 1031637"/>
                  <a:gd name="connsiteX21" fmla="*/ 60428 w 597560"/>
                  <a:gd name="connsiteY21" fmla="*/ 663060 h 1031637"/>
                  <a:gd name="connsiteX22" fmla="*/ 84146 w 597560"/>
                  <a:gd name="connsiteY22" fmla="*/ 834319 h 1031637"/>
                  <a:gd name="connsiteX23" fmla="*/ 167489 w 597560"/>
                  <a:gd name="connsiteY23" fmla="*/ 863847 h 1031637"/>
                  <a:gd name="connsiteX24" fmla="*/ 263692 w 597560"/>
                  <a:gd name="connsiteY24" fmla="*/ 909281 h 1031637"/>
                  <a:gd name="connsiteX25" fmla="*/ 443143 w 597560"/>
                  <a:gd name="connsiteY25" fmla="*/ 904614 h 1031637"/>
                  <a:gd name="connsiteX26" fmla="*/ 544679 w 597560"/>
                  <a:gd name="connsiteY26" fmla="*/ 809459 h 1031637"/>
                  <a:gd name="connsiteX27" fmla="*/ 574588 w 597560"/>
                  <a:gd name="connsiteY27" fmla="*/ 741355 h 1031637"/>
                  <a:gd name="connsiteX28" fmla="*/ 588304 w 597560"/>
                  <a:gd name="connsiteY28" fmla="*/ 838225 h 1031637"/>
                  <a:gd name="connsiteX29" fmla="*/ 443810 w 597560"/>
                  <a:gd name="connsiteY29" fmla="*/ 965383 h 1031637"/>
                  <a:gd name="connsiteX30" fmla="*/ 481433 w 597560"/>
                  <a:gd name="connsiteY30" fmla="*/ 988053 h 1031637"/>
                  <a:gd name="connsiteX31" fmla="*/ 457335 w 597560"/>
                  <a:gd name="connsiteY31" fmla="*/ 1017009 h 1031637"/>
                  <a:gd name="connsiteX32" fmla="*/ 249976 w 597560"/>
                  <a:gd name="connsiteY32" fmla="*/ 1007674 h 1031637"/>
                  <a:gd name="connsiteX33" fmla="*/ 154821 w 597560"/>
                  <a:gd name="connsiteY33" fmla="*/ 952334 h 1031637"/>
                  <a:gd name="connsiteX34" fmla="*/ 107291 w 597560"/>
                  <a:gd name="connsiteY34" fmla="*/ 960907 h 1031637"/>
                  <a:gd name="connsiteX35" fmla="*/ 64429 w 597560"/>
                  <a:gd name="connsiteY35" fmla="*/ 960621 h 1031637"/>
                  <a:gd name="connsiteX36" fmla="*/ 46617 w 597560"/>
                  <a:gd name="connsiteY36" fmla="*/ 870610 h 1031637"/>
                  <a:gd name="connsiteX37" fmla="*/ 13565 w 597560"/>
                  <a:gd name="connsiteY37" fmla="*/ 758881 h 1031637"/>
                  <a:gd name="connsiteX38" fmla="*/ 1469 w 597560"/>
                  <a:gd name="connsiteY38" fmla="*/ 724210 h 1031637"/>
                  <a:gd name="connsiteX39" fmla="*/ 1564 w 597560"/>
                  <a:gd name="connsiteY39" fmla="*/ 697921 h 1031637"/>
                  <a:gd name="connsiteX40" fmla="*/ 11851 w 597560"/>
                  <a:gd name="connsiteY40" fmla="*/ 689825 h 1031637"/>
                  <a:gd name="connsiteX41" fmla="*/ 153488 w 597560"/>
                  <a:gd name="connsiteY41" fmla="*/ 401503 h 1031637"/>
                  <a:gd name="connsiteX42" fmla="*/ 201017 w 597560"/>
                  <a:gd name="connsiteY42" fmla="*/ 361689 h 1031637"/>
                  <a:gd name="connsiteX43" fmla="*/ 204827 w 597560"/>
                  <a:gd name="connsiteY43" fmla="*/ 360451 h 1031637"/>
                  <a:gd name="connsiteX44" fmla="*/ 196541 w 597560"/>
                  <a:gd name="connsiteY44" fmla="*/ 354069 h 1031637"/>
                  <a:gd name="connsiteX45" fmla="*/ 215686 w 597560"/>
                  <a:gd name="connsiteY45" fmla="*/ 324922 h 10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7560" h="1031637">
                    <a:moveTo>
                      <a:pt x="215686" y="325303"/>
                    </a:moveTo>
                    <a:cubicBezTo>
                      <a:pt x="231497" y="317874"/>
                      <a:pt x="236450" y="303205"/>
                      <a:pt x="240927" y="288156"/>
                    </a:cubicBezTo>
                    <a:cubicBezTo>
                      <a:pt x="249595" y="252913"/>
                      <a:pt x="261406" y="219004"/>
                      <a:pt x="286933" y="191858"/>
                    </a:cubicBezTo>
                    <a:cubicBezTo>
                      <a:pt x="305888" y="171760"/>
                      <a:pt x="301411" y="148329"/>
                      <a:pt x="297982" y="124802"/>
                    </a:cubicBezTo>
                    <a:cubicBezTo>
                      <a:pt x="299506" y="84607"/>
                      <a:pt x="283694" y="55746"/>
                      <a:pt x="245023" y="40411"/>
                    </a:cubicBezTo>
                    <a:cubicBezTo>
                      <a:pt x="229116" y="34124"/>
                      <a:pt x="219305" y="22789"/>
                      <a:pt x="224544" y="3835"/>
                    </a:cubicBezTo>
                    <a:cubicBezTo>
                      <a:pt x="246737" y="-4357"/>
                      <a:pt x="268835" y="2977"/>
                      <a:pt x="291029" y="3930"/>
                    </a:cubicBezTo>
                    <a:cubicBezTo>
                      <a:pt x="322080" y="23075"/>
                      <a:pt x="357894" y="37553"/>
                      <a:pt x="364371" y="80225"/>
                    </a:cubicBezTo>
                    <a:cubicBezTo>
                      <a:pt x="387898" y="97561"/>
                      <a:pt x="388565" y="122135"/>
                      <a:pt x="385898" y="147662"/>
                    </a:cubicBezTo>
                    <a:cubicBezTo>
                      <a:pt x="359323" y="166712"/>
                      <a:pt x="350941" y="194144"/>
                      <a:pt x="348655" y="225291"/>
                    </a:cubicBezTo>
                    <a:cubicBezTo>
                      <a:pt x="347798" y="236816"/>
                      <a:pt x="346559" y="251199"/>
                      <a:pt x="328748" y="251294"/>
                    </a:cubicBezTo>
                    <a:cubicBezTo>
                      <a:pt x="323223" y="245103"/>
                      <a:pt x="322747" y="238245"/>
                      <a:pt x="324271" y="234816"/>
                    </a:cubicBezTo>
                    <a:cubicBezTo>
                      <a:pt x="320366" y="246151"/>
                      <a:pt x="323985" y="262534"/>
                      <a:pt x="320556" y="278059"/>
                    </a:cubicBezTo>
                    <a:cubicBezTo>
                      <a:pt x="317699" y="295966"/>
                      <a:pt x="307983" y="310730"/>
                      <a:pt x="298268" y="325399"/>
                    </a:cubicBezTo>
                    <a:cubicBezTo>
                      <a:pt x="288076" y="338829"/>
                      <a:pt x="276265" y="350926"/>
                      <a:pt x="267597" y="365499"/>
                    </a:cubicBezTo>
                    <a:cubicBezTo>
                      <a:pt x="258929" y="377119"/>
                      <a:pt x="248928" y="387692"/>
                      <a:pt x="240070" y="399122"/>
                    </a:cubicBezTo>
                    <a:cubicBezTo>
                      <a:pt x="223020" y="413981"/>
                      <a:pt x="206828" y="429507"/>
                      <a:pt x="199684" y="451891"/>
                    </a:cubicBezTo>
                    <a:cubicBezTo>
                      <a:pt x="194350" y="468178"/>
                      <a:pt x="164822" y="464845"/>
                      <a:pt x="171776" y="496087"/>
                    </a:cubicBezTo>
                    <a:cubicBezTo>
                      <a:pt x="175681" y="513517"/>
                      <a:pt x="145772" y="532472"/>
                      <a:pt x="127770" y="547712"/>
                    </a:cubicBezTo>
                    <a:cubicBezTo>
                      <a:pt x="116150" y="557333"/>
                      <a:pt x="110435" y="570096"/>
                      <a:pt x="107672" y="584574"/>
                    </a:cubicBezTo>
                    <a:cubicBezTo>
                      <a:pt x="101386" y="607529"/>
                      <a:pt x="96052" y="630865"/>
                      <a:pt x="73192" y="644391"/>
                    </a:cubicBezTo>
                    <a:cubicBezTo>
                      <a:pt x="66239" y="648487"/>
                      <a:pt x="59476" y="654678"/>
                      <a:pt x="60428" y="663060"/>
                    </a:cubicBezTo>
                    <a:cubicBezTo>
                      <a:pt x="66905" y="720400"/>
                      <a:pt x="65572" y="779074"/>
                      <a:pt x="84146" y="834319"/>
                    </a:cubicBezTo>
                    <a:cubicBezTo>
                      <a:pt x="96338" y="870610"/>
                      <a:pt x="131104" y="881278"/>
                      <a:pt x="167489" y="863847"/>
                    </a:cubicBezTo>
                    <a:cubicBezTo>
                      <a:pt x="204637" y="867943"/>
                      <a:pt x="231783" y="894136"/>
                      <a:pt x="263692" y="909281"/>
                    </a:cubicBezTo>
                    <a:cubicBezTo>
                      <a:pt x="326176" y="939094"/>
                      <a:pt x="383993" y="930998"/>
                      <a:pt x="443143" y="904614"/>
                    </a:cubicBezTo>
                    <a:cubicBezTo>
                      <a:pt x="484196" y="880516"/>
                      <a:pt x="522391" y="853369"/>
                      <a:pt x="544679" y="809459"/>
                    </a:cubicBezTo>
                    <a:cubicBezTo>
                      <a:pt x="553252" y="786123"/>
                      <a:pt x="558110" y="761167"/>
                      <a:pt x="574588" y="741355"/>
                    </a:cubicBezTo>
                    <a:cubicBezTo>
                      <a:pt x="598686" y="764025"/>
                      <a:pt x="604782" y="806221"/>
                      <a:pt x="588304" y="838225"/>
                    </a:cubicBezTo>
                    <a:cubicBezTo>
                      <a:pt x="556967" y="898994"/>
                      <a:pt x="506484" y="938618"/>
                      <a:pt x="443810" y="965383"/>
                    </a:cubicBezTo>
                    <a:cubicBezTo>
                      <a:pt x="455240" y="978242"/>
                      <a:pt x="472194" y="976623"/>
                      <a:pt x="481433" y="988053"/>
                    </a:cubicBezTo>
                    <a:cubicBezTo>
                      <a:pt x="485624" y="1007770"/>
                      <a:pt x="469527" y="1015199"/>
                      <a:pt x="457335" y="1017009"/>
                    </a:cubicBezTo>
                    <a:cubicBezTo>
                      <a:pt x="387803" y="1027486"/>
                      <a:pt x="317318" y="1048060"/>
                      <a:pt x="249976" y="1007674"/>
                    </a:cubicBezTo>
                    <a:cubicBezTo>
                      <a:pt x="215876" y="993387"/>
                      <a:pt x="182348" y="978528"/>
                      <a:pt x="154821" y="952334"/>
                    </a:cubicBezTo>
                    <a:cubicBezTo>
                      <a:pt x="137390" y="935761"/>
                      <a:pt x="120531" y="943666"/>
                      <a:pt x="107291" y="960907"/>
                    </a:cubicBezTo>
                    <a:cubicBezTo>
                      <a:pt x="92813" y="983100"/>
                      <a:pt x="78431" y="992815"/>
                      <a:pt x="64429" y="960621"/>
                    </a:cubicBezTo>
                    <a:cubicBezTo>
                      <a:pt x="69572" y="928426"/>
                      <a:pt x="63286" y="898994"/>
                      <a:pt x="46617" y="870610"/>
                    </a:cubicBezTo>
                    <a:cubicBezTo>
                      <a:pt x="26519" y="836320"/>
                      <a:pt x="14137" y="799077"/>
                      <a:pt x="13565" y="758881"/>
                    </a:cubicBezTo>
                    <a:cubicBezTo>
                      <a:pt x="13375" y="745546"/>
                      <a:pt x="9851" y="734307"/>
                      <a:pt x="1469" y="724210"/>
                    </a:cubicBezTo>
                    <a:cubicBezTo>
                      <a:pt x="-1484" y="715447"/>
                      <a:pt x="802" y="706684"/>
                      <a:pt x="1564" y="697921"/>
                    </a:cubicBezTo>
                    <a:cubicBezTo>
                      <a:pt x="3945" y="693540"/>
                      <a:pt x="11851" y="691349"/>
                      <a:pt x="11851" y="689825"/>
                    </a:cubicBezTo>
                    <a:cubicBezTo>
                      <a:pt x="10708" y="569905"/>
                      <a:pt x="80431" y="484942"/>
                      <a:pt x="153488" y="401503"/>
                    </a:cubicBezTo>
                    <a:cubicBezTo>
                      <a:pt x="173585" y="393312"/>
                      <a:pt x="175300" y="363213"/>
                      <a:pt x="201017" y="361689"/>
                    </a:cubicBezTo>
                    <a:cubicBezTo>
                      <a:pt x="202351" y="361689"/>
                      <a:pt x="204732" y="361117"/>
                      <a:pt x="204827" y="360451"/>
                    </a:cubicBezTo>
                    <a:cubicBezTo>
                      <a:pt x="206351" y="353021"/>
                      <a:pt x="200922" y="354069"/>
                      <a:pt x="196541" y="354069"/>
                    </a:cubicBezTo>
                    <a:cubicBezTo>
                      <a:pt x="189683" y="335781"/>
                      <a:pt x="205399" y="332066"/>
                      <a:pt x="215686" y="324922"/>
                    </a:cubicBezTo>
                    <a:close/>
                  </a:path>
                </a:pathLst>
              </a:custGeom>
              <a:solidFill>
                <a:srgbClr val="E1E3E7"/>
              </a:solidFill>
              <a:ln w="9525" cap="flat">
                <a:no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3C520F54-74D3-9B5B-4BD2-0FC9A93D7C24}"/>
                  </a:ext>
                </a:extLst>
              </p:cNvPr>
              <p:cNvSpPr/>
              <p:nvPr/>
            </p:nvSpPr>
            <p:spPr>
              <a:xfrm>
                <a:off x="2264664" y="2736661"/>
                <a:ext cx="393230" cy="406185"/>
              </a:xfrm>
              <a:custGeom>
                <a:avLst/>
                <a:gdLst>
                  <a:gd name="connsiteX0" fmla="*/ 0 w 393230"/>
                  <a:gd name="connsiteY0" fmla="*/ 265333 h 406185"/>
                  <a:gd name="connsiteX1" fmla="*/ 56102 w 393230"/>
                  <a:gd name="connsiteY1" fmla="*/ 211612 h 406185"/>
                  <a:gd name="connsiteX2" fmla="*/ 104870 w 393230"/>
                  <a:gd name="connsiteY2" fmla="*/ 176750 h 406185"/>
                  <a:gd name="connsiteX3" fmla="*/ 56388 w 393230"/>
                  <a:gd name="connsiteY3" fmla="*/ 189799 h 406185"/>
                  <a:gd name="connsiteX4" fmla="*/ 57245 w 393230"/>
                  <a:gd name="connsiteY4" fmla="*/ 170368 h 406185"/>
                  <a:gd name="connsiteX5" fmla="*/ 64960 w 393230"/>
                  <a:gd name="connsiteY5" fmla="*/ 127315 h 406185"/>
                  <a:gd name="connsiteX6" fmla="*/ 73914 w 393230"/>
                  <a:gd name="connsiteY6" fmla="*/ 26826 h 406185"/>
                  <a:gd name="connsiteX7" fmla="*/ 115443 w 393230"/>
                  <a:gd name="connsiteY7" fmla="*/ 6253 h 406185"/>
                  <a:gd name="connsiteX8" fmla="*/ 191834 w 393230"/>
                  <a:gd name="connsiteY8" fmla="*/ 51115 h 406185"/>
                  <a:gd name="connsiteX9" fmla="*/ 203168 w 393230"/>
                  <a:gd name="connsiteY9" fmla="*/ 120457 h 406185"/>
                  <a:gd name="connsiteX10" fmla="*/ 210502 w 393230"/>
                  <a:gd name="connsiteY10" fmla="*/ 154652 h 406185"/>
                  <a:gd name="connsiteX11" fmla="*/ 258699 w 393230"/>
                  <a:gd name="connsiteY11" fmla="*/ 245425 h 406185"/>
                  <a:gd name="connsiteX12" fmla="*/ 359950 w 393230"/>
                  <a:gd name="connsiteY12" fmla="*/ 262285 h 406185"/>
                  <a:gd name="connsiteX13" fmla="*/ 371951 w 393230"/>
                  <a:gd name="connsiteY13" fmla="*/ 265047 h 406185"/>
                  <a:gd name="connsiteX14" fmla="*/ 373094 w 393230"/>
                  <a:gd name="connsiteY14" fmla="*/ 294670 h 406185"/>
                  <a:gd name="connsiteX15" fmla="*/ 84392 w 393230"/>
                  <a:gd name="connsiteY15" fmla="*/ 384300 h 406185"/>
                  <a:gd name="connsiteX16" fmla="*/ 37528 w 393230"/>
                  <a:gd name="connsiteY16" fmla="*/ 402112 h 406185"/>
                  <a:gd name="connsiteX17" fmla="*/ 33052 w 393230"/>
                  <a:gd name="connsiteY17" fmla="*/ 382204 h 406185"/>
                  <a:gd name="connsiteX18" fmla="*/ 38386 w 393230"/>
                  <a:gd name="connsiteY18" fmla="*/ 369822 h 406185"/>
                  <a:gd name="connsiteX19" fmla="*/ 50387 w 393230"/>
                  <a:gd name="connsiteY19" fmla="*/ 299623 h 406185"/>
                  <a:gd name="connsiteX20" fmla="*/ 78772 w 393230"/>
                  <a:gd name="connsiteY20" fmla="*/ 293908 h 406185"/>
                  <a:gd name="connsiteX21" fmla="*/ 69056 w 393230"/>
                  <a:gd name="connsiteY21" fmla="*/ 288859 h 406185"/>
                  <a:gd name="connsiteX22" fmla="*/ 57912 w 393230"/>
                  <a:gd name="connsiteY22" fmla="*/ 287526 h 406185"/>
                  <a:gd name="connsiteX23" fmla="*/ 50673 w 393230"/>
                  <a:gd name="connsiteY23" fmla="*/ 278477 h 406185"/>
                  <a:gd name="connsiteX24" fmla="*/ 49721 w 393230"/>
                  <a:gd name="connsiteY24" fmla="*/ 264666 h 406185"/>
                  <a:gd name="connsiteX25" fmla="*/ 52578 w 393230"/>
                  <a:gd name="connsiteY25" fmla="*/ 251045 h 406185"/>
                  <a:gd name="connsiteX26" fmla="*/ 48673 w 393230"/>
                  <a:gd name="connsiteY26" fmla="*/ 261713 h 406185"/>
                  <a:gd name="connsiteX27" fmla="*/ 95 w 393230"/>
                  <a:gd name="connsiteY27" fmla="*/ 265523 h 40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3230" h="406185">
                    <a:moveTo>
                      <a:pt x="0" y="265333"/>
                    </a:moveTo>
                    <a:cubicBezTo>
                      <a:pt x="27527" y="256665"/>
                      <a:pt x="31718" y="223613"/>
                      <a:pt x="56102" y="211612"/>
                    </a:cubicBezTo>
                    <a:cubicBezTo>
                      <a:pt x="67723" y="192466"/>
                      <a:pt x="88963" y="187037"/>
                      <a:pt x="104870" y="176750"/>
                    </a:cubicBezTo>
                    <a:cubicBezTo>
                      <a:pt x="89344" y="179131"/>
                      <a:pt x="77533" y="201801"/>
                      <a:pt x="56388" y="189799"/>
                    </a:cubicBezTo>
                    <a:cubicBezTo>
                      <a:pt x="56674" y="183322"/>
                      <a:pt x="56959" y="176845"/>
                      <a:pt x="57245" y="170368"/>
                    </a:cubicBezTo>
                    <a:cubicBezTo>
                      <a:pt x="67437" y="157414"/>
                      <a:pt x="58388" y="140936"/>
                      <a:pt x="64960" y="127315"/>
                    </a:cubicBezTo>
                    <a:cubicBezTo>
                      <a:pt x="72390" y="94168"/>
                      <a:pt x="70199" y="60259"/>
                      <a:pt x="73914" y="26826"/>
                    </a:cubicBezTo>
                    <a:cubicBezTo>
                      <a:pt x="85249" y="14920"/>
                      <a:pt x="100489" y="10824"/>
                      <a:pt x="115443" y="6253"/>
                    </a:cubicBezTo>
                    <a:cubicBezTo>
                      <a:pt x="164021" y="-8511"/>
                      <a:pt x="181737" y="1490"/>
                      <a:pt x="191834" y="51115"/>
                    </a:cubicBezTo>
                    <a:cubicBezTo>
                      <a:pt x="196501" y="74070"/>
                      <a:pt x="200977" y="97121"/>
                      <a:pt x="203168" y="120457"/>
                    </a:cubicBezTo>
                    <a:cubicBezTo>
                      <a:pt x="203930" y="132173"/>
                      <a:pt x="204978" y="143889"/>
                      <a:pt x="210502" y="154652"/>
                    </a:cubicBezTo>
                    <a:cubicBezTo>
                      <a:pt x="224504" y="185989"/>
                      <a:pt x="236220" y="218279"/>
                      <a:pt x="258699" y="245425"/>
                    </a:cubicBezTo>
                    <a:cubicBezTo>
                      <a:pt x="298037" y="292955"/>
                      <a:pt x="306991" y="294955"/>
                      <a:pt x="359950" y="262285"/>
                    </a:cubicBezTo>
                    <a:cubicBezTo>
                      <a:pt x="364522" y="260856"/>
                      <a:pt x="368522" y="261808"/>
                      <a:pt x="371951" y="265047"/>
                    </a:cubicBezTo>
                    <a:cubicBezTo>
                      <a:pt x="379381" y="274858"/>
                      <a:pt x="415195" y="286859"/>
                      <a:pt x="373094" y="294670"/>
                    </a:cubicBezTo>
                    <a:cubicBezTo>
                      <a:pt x="273177" y="313243"/>
                      <a:pt x="181261" y="356487"/>
                      <a:pt x="84392" y="384300"/>
                    </a:cubicBezTo>
                    <a:cubicBezTo>
                      <a:pt x="68580" y="388872"/>
                      <a:pt x="61150" y="416399"/>
                      <a:pt x="37528" y="402112"/>
                    </a:cubicBezTo>
                    <a:cubicBezTo>
                      <a:pt x="35052" y="395635"/>
                      <a:pt x="32766" y="389253"/>
                      <a:pt x="33052" y="382204"/>
                    </a:cubicBezTo>
                    <a:cubicBezTo>
                      <a:pt x="34195" y="377823"/>
                      <a:pt x="36004" y="373727"/>
                      <a:pt x="38386" y="369822"/>
                    </a:cubicBezTo>
                    <a:cubicBezTo>
                      <a:pt x="50959" y="347914"/>
                      <a:pt x="40196" y="321911"/>
                      <a:pt x="50387" y="299623"/>
                    </a:cubicBezTo>
                    <a:cubicBezTo>
                      <a:pt x="57531" y="285526"/>
                      <a:pt x="69437" y="295241"/>
                      <a:pt x="78772" y="293908"/>
                    </a:cubicBezTo>
                    <a:cubicBezTo>
                      <a:pt x="78200" y="286859"/>
                      <a:pt x="72771" y="289526"/>
                      <a:pt x="69056" y="288859"/>
                    </a:cubicBezTo>
                    <a:cubicBezTo>
                      <a:pt x="65151" y="288859"/>
                      <a:pt x="61531" y="288383"/>
                      <a:pt x="57912" y="287526"/>
                    </a:cubicBezTo>
                    <a:cubicBezTo>
                      <a:pt x="54578" y="285145"/>
                      <a:pt x="52292" y="282097"/>
                      <a:pt x="50673" y="278477"/>
                    </a:cubicBezTo>
                    <a:cubicBezTo>
                      <a:pt x="49244" y="273905"/>
                      <a:pt x="48863" y="269333"/>
                      <a:pt x="49721" y="264666"/>
                    </a:cubicBezTo>
                    <a:cubicBezTo>
                      <a:pt x="50482" y="260094"/>
                      <a:pt x="52483" y="255712"/>
                      <a:pt x="52578" y="251045"/>
                    </a:cubicBezTo>
                    <a:cubicBezTo>
                      <a:pt x="50197" y="254188"/>
                      <a:pt x="50863" y="258475"/>
                      <a:pt x="48673" y="261713"/>
                    </a:cubicBezTo>
                    <a:cubicBezTo>
                      <a:pt x="34290" y="287431"/>
                      <a:pt x="17431" y="279811"/>
                      <a:pt x="95" y="265523"/>
                    </a:cubicBezTo>
                    <a:close/>
                  </a:path>
                </a:pathLst>
              </a:custGeom>
              <a:solidFill>
                <a:srgbClr val="B2B4B6"/>
              </a:solidFill>
              <a:ln w="9525" cap="flat">
                <a:no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A1AA6298-974E-D8AB-C211-88E80AC85A5C}"/>
                  </a:ext>
                </a:extLst>
              </p:cNvPr>
              <p:cNvSpPr/>
              <p:nvPr/>
            </p:nvSpPr>
            <p:spPr>
              <a:xfrm>
                <a:off x="2043168" y="4186927"/>
                <a:ext cx="710355" cy="244707"/>
              </a:xfrm>
              <a:custGeom>
                <a:avLst/>
                <a:gdLst>
                  <a:gd name="connsiteX0" fmla="*/ 127389 w 710355"/>
                  <a:gd name="connsiteY0" fmla="*/ 59222 h 244707"/>
                  <a:gd name="connsiteX1" fmla="*/ 183110 w 710355"/>
                  <a:gd name="connsiteY1" fmla="*/ 103989 h 244707"/>
                  <a:gd name="connsiteX2" fmla="*/ 260167 w 710355"/>
                  <a:gd name="connsiteY2" fmla="*/ 154567 h 244707"/>
                  <a:gd name="connsiteX3" fmla="*/ 333224 w 710355"/>
                  <a:gd name="connsiteY3" fmla="*/ 189619 h 244707"/>
                  <a:gd name="connsiteX4" fmla="*/ 434760 w 710355"/>
                  <a:gd name="connsiteY4" fmla="*/ 198763 h 244707"/>
                  <a:gd name="connsiteX5" fmla="*/ 642882 w 710355"/>
                  <a:gd name="connsiteY5" fmla="*/ 51125 h 244707"/>
                  <a:gd name="connsiteX6" fmla="*/ 698889 w 710355"/>
                  <a:gd name="connsiteY6" fmla="*/ 105608 h 244707"/>
                  <a:gd name="connsiteX7" fmla="*/ 704604 w 710355"/>
                  <a:gd name="connsiteY7" fmla="*/ 140660 h 244707"/>
                  <a:gd name="connsiteX8" fmla="*/ 446381 w 710355"/>
                  <a:gd name="connsiteY8" fmla="*/ 238768 h 244707"/>
                  <a:gd name="connsiteX9" fmla="*/ 18423 w 710355"/>
                  <a:gd name="connsiteY9" fmla="*/ 165425 h 244707"/>
                  <a:gd name="connsiteX10" fmla="*/ 25947 w 710355"/>
                  <a:gd name="connsiteY10" fmla="*/ 91797 h 244707"/>
                  <a:gd name="connsiteX11" fmla="*/ 54618 w 710355"/>
                  <a:gd name="connsiteY11" fmla="*/ 21503 h 244707"/>
                  <a:gd name="connsiteX12" fmla="*/ 57380 w 710355"/>
                  <a:gd name="connsiteY12" fmla="*/ 2262 h 244707"/>
                  <a:gd name="connsiteX13" fmla="*/ 89384 w 710355"/>
                  <a:gd name="connsiteY13" fmla="*/ 17407 h 244707"/>
                  <a:gd name="connsiteX14" fmla="*/ 127389 w 710355"/>
                  <a:gd name="connsiteY14" fmla="*/ 59222 h 24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0355" h="244707">
                    <a:moveTo>
                      <a:pt x="127389" y="59222"/>
                    </a:moveTo>
                    <a:cubicBezTo>
                      <a:pt x="143962" y="76652"/>
                      <a:pt x="161583" y="92654"/>
                      <a:pt x="183110" y="103989"/>
                    </a:cubicBezTo>
                    <a:cubicBezTo>
                      <a:pt x="213399" y="113895"/>
                      <a:pt x="237593" y="133040"/>
                      <a:pt x="260167" y="154567"/>
                    </a:cubicBezTo>
                    <a:cubicBezTo>
                      <a:pt x="282456" y="170474"/>
                      <a:pt x="302363" y="191524"/>
                      <a:pt x="333224" y="189619"/>
                    </a:cubicBezTo>
                    <a:cubicBezTo>
                      <a:pt x="363990" y="226195"/>
                      <a:pt x="400947" y="216098"/>
                      <a:pt x="434760" y="198763"/>
                    </a:cubicBezTo>
                    <a:cubicBezTo>
                      <a:pt x="511056" y="159615"/>
                      <a:pt x="578683" y="107323"/>
                      <a:pt x="642882" y="51125"/>
                    </a:cubicBezTo>
                    <a:cubicBezTo>
                      <a:pt x="663170" y="69128"/>
                      <a:pt x="672219" y="96369"/>
                      <a:pt x="698889" y="105608"/>
                    </a:cubicBezTo>
                    <a:cubicBezTo>
                      <a:pt x="719558" y="114276"/>
                      <a:pt x="706318" y="128373"/>
                      <a:pt x="704604" y="140660"/>
                    </a:cubicBezTo>
                    <a:cubicBezTo>
                      <a:pt x="628594" y="199715"/>
                      <a:pt x="538488" y="228195"/>
                      <a:pt x="446381" y="238768"/>
                    </a:cubicBezTo>
                    <a:cubicBezTo>
                      <a:pt x="298172" y="255722"/>
                      <a:pt x="152725" y="237911"/>
                      <a:pt x="18423" y="165425"/>
                    </a:cubicBezTo>
                    <a:cubicBezTo>
                      <a:pt x="-17487" y="137041"/>
                      <a:pt x="6897" y="114276"/>
                      <a:pt x="25947" y="91797"/>
                    </a:cubicBezTo>
                    <a:cubicBezTo>
                      <a:pt x="43283" y="71318"/>
                      <a:pt x="71953" y="55888"/>
                      <a:pt x="54618" y="21503"/>
                    </a:cubicBezTo>
                    <a:cubicBezTo>
                      <a:pt x="53189" y="14740"/>
                      <a:pt x="53760" y="8263"/>
                      <a:pt x="57380" y="2262"/>
                    </a:cubicBezTo>
                    <a:cubicBezTo>
                      <a:pt x="74430" y="-6120"/>
                      <a:pt x="79383" y="11025"/>
                      <a:pt x="89384" y="17407"/>
                    </a:cubicBezTo>
                    <a:cubicBezTo>
                      <a:pt x="101290" y="32075"/>
                      <a:pt x="118340" y="41981"/>
                      <a:pt x="127389" y="59222"/>
                    </a:cubicBezTo>
                    <a:close/>
                  </a:path>
                </a:pathLst>
              </a:custGeom>
              <a:solidFill>
                <a:srgbClr val="B0B4B6"/>
              </a:solidFill>
              <a:ln w="9525" cap="flat">
                <a:no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DECA86F6-9A7C-42C1-8808-C283966C84C6}"/>
                  </a:ext>
                </a:extLst>
              </p:cNvPr>
              <p:cNvSpPr/>
              <p:nvPr/>
            </p:nvSpPr>
            <p:spPr>
              <a:xfrm>
                <a:off x="2777571" y="3901058"/>
                <a:ext cx="258137" cy="385141"/>
              </a:xfrm>
              <a:custGeom>
                <a:avLst/>
                <a:gdLst>
                  <a:gd name="connsiteX0" fmla="*/ 257665 w 258137"/>
                  <a:gd name="connsiteY0" fmla="*/ 381857 h 385141"/>
                  <a:gd name="connsiteX1" fmla="*/ 249092 w 258137"/>
                  <a:gd name="connsiteY1" fmla="*/ 385096 h 385141"/>
                  <a:gd name="connsiteX2" fmla="*/ 190513 w 258137"/>
                  <a:gd name="connsiteY2" fmla="*/ 328327 h 385141"/>
                  <a:gd name="connsiteX3" fmla="*/ 170035 w 258137"/>
                  <a:gd name="connsiteY3" fmla="*/ 297085 h 385141"/>
                  <a:gd name="connsiteX4" fmla="*/ 90596 w 258137"/>
                  <a:gd name="connsiteY4" fmla="*/ 286036 h 385141"/>
                  <a:gd name="connsiteX5" fmla="*/ 67927 w 258137"/>
                  <a:gd name="connsiteY5" fmla="*/ 295466 h 385141"/>
                  <a:gd name="connsiteX6" fmla="*/ 5729 w 258137"/>
                  <a:gd name="connsiteY6" fmla="*/ 266986 h 385141"/>
                  <a:gd name="connsiteX7" fmla="*/ 24017 w 258137"/>
                  <a:gd name="connsiteY7" fmla="*/ 210312 h 385141"/>
                  <a:gd name="connsiteX8" fmla="*/ 132506 w 258137"/>
                  <a:gd name="connsiteY8" fmla="*/ 0 h 385141"/>
                  <a:gd name="connsiteX9" fmla="*/ 144984 w 258137"/>
                  <a:gd name="connsiteY9" fmla="*/ 118967 h 385141"/>
                  <a:gd name="connsiteX10" fmla="*/ 148604 w 258137"/>
                  <a:gd name="connsiteY10" fmla="*/ 120777 h 385141"/>
                  <a:gd name="connsiteX11" fmla="*/ 155461 w 258137"/>
                  <a:gd name="connsiteY11" fmla="*/ 116396 h 385141"/>
                  <a:gd name="connsiteX12" fmla="*/ 185846 w 258137"/>
                  <a:gd name="connsiteY12" fmla="*/ 155162 h 385141"/>
                  <a:gd name="connsiteX13" fmla="*/ 216802 w 258137"/>
                  <a:gd name="connsiteY13" fmla="*/ 297656 h 385141"/>
                  <a:gd name="connsiteX14" fmla="*/ 257760 w 258137"/>
                  <a:gd name="connsiteY14" fmla="*/ 381667 h 38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137" h="385141">
                    <a:moveTo>
                      <a:pt x="257665" y="381857"/>
                    </a:moveTo>
                    <a:cubicBezTo>
                      <a:pt x="255379" y="384334"/>
                      <a:pt x="252521" y="385382"/>
                      <a:pt x="249092" y="385096"/>
                    </a:cubicBezTo>
                    <a:cubicBezTo>
                      <a:pt x="215945" y="380143"/>
                      <a:pt x="210135" y="347186"/>
                      <a:pt x="190513" y="328327"/>
                    </a:cubicBezTo>
                    <a:cubicBezTo>
                      <a:pt x="186799" y="315944"/>
                      <a:pt x="177083" y="307277"/>
                      <a:pt x="170035" y="297085"/>
                    </a:cubicBezTo>
                    <a:cubicBezTo>
                      <a:pt x="144031" y="259652"/>
                      <a:pt x="124219" y="256984"/>
                      <a:pt x="90596" y="286036"/>
                    </a:cubicBezTo>
                    <a:cubicBezTo>
                      <a:pt x="83929" y="291846"/>
                      <a:pt x="79642" y="302228"/>
                      <a:pt x="67927" y="295466"/>
                    </a:cubicBezTo>
                    <a:cubicBezTo>
                      <a:pt x="42685" y="295942"/>
                      <a:pt x="20968" y="293656"/>
                      <a:pt x="5729" y="266986"/>
                    </a:cubicBezTo>
                    <a:cubicBezTo>
                      <a:pt x="-10654" y="238316"/>
                      <a:pt x="12110" y="226314"/>
                      <a:pt x="24017" y="210312"/>
                    </a:cubicBezTo>
                    <a:cubicBezTo>
                      <a:pt x="68975" y="149638"/>
                      <a:pt x="105646" y="84677"/>
                      <a:pt x="132506" y="0"/>
                    </a:cubicBezTo>
                    <a:cubicBezTo>
                      <a:pt x="133935" y="48863"/>
                      <a:pt x="134030" y="84582"/>
                      <a:pt x="144984" y="118967"/>
                    </a:cubicBezTo>
                    <a:cubicBezTo>
                      <a:pt x="145270" y="119920"/>
                      <a:pt x="147746" y="121158"/>
                      <a:pt x="148604" y="120777"/>
                    </a:cubicBezTo>
                    <a:cubicBezTo>
                      <a:pt x="151080" y="119729"/>
                      <a:pt x="153175" y="117920"/>
                      <a:pt x="155461" y="116396"/>
                    </a:cubicBezTo>
                    <a:cubicBezTo>
                      <a:pt x="176702" y="120682"/>
                      <a:pt x="174702" y="142970"/>
                      <a:pt x="185846" y="155162"/>
                    </a:cubicBezTo>
                    <a:cubicBezTo>
                      <a:pt x="178036" y="206597"/>
                      <a:pt x="192609" y="253175"/>
                      <a:pt x="216802" y="297656"/>
                    </a:cubicBezTo>
                    <a:cubicBezTo>
                      <a:pt x="222422" y="329565"/>
                      <a:pt x="262427" y="344805"/>
                      <a:pt x="257760" y="381667"/>
                    </a:cubicBezTo>
                    <a:close/>
                  </a:path>
                </a:pathLst>
              </a:custGeom>
              <a:solidFill>
                <a:srgbClr val="B1B1B5"/>
              </a:solidFill>
              <a:ln w="9525" cap="flat">
                <a:noFill/>
                <a:prstDash val="solid"/>
                <a:miter/>
              </a:ln>
            </p:spPr>
            <p:txBody>
              <a:bodyPr rtlCol="0" anchor="ctr"/>
              <a:lstStyle/>
              <a:p>
                <a:endParaRPr lang="en-IN"/>
              </a:p>
            </p:txBody>
          </p:sp>
          <p:sp>
            <p:nvSpPr>
              <p:cNvPr id="868" name="Freeform: Shape 867">
                <a:extLst>
                  <a:ext uri="{FF2B5EF4-FFF2-40B4-BE49-F238E27FC236}">
                    <a16:creationId xmlns:a16="http://schemas.microsoft.com/office/drawing/2014/main" id="{B5EB0746-F6E3-0CCF-81B5-E9020D5F72E0}"/>
                  </a:ext>
                </a:extLst>
              </p:cNvPr>
              <p:cNvSpPr/>
              <p:nvPr/>
            </p:nvSpPr>
            <p:spPr>
              <a:xfrm>
                <a:off x="2090832" y="3164299"/>
                <a:ext cx="297862" cy="265596"/>
              </a:xfrm>
              <a:custGeom>
                <a:avLst/>
                <a:gdLst>
                  <a:gd name="connsiteX0" fmla="*/ 212503 w 297862"/>
                  <a:gd name="connsiteY0" fmla="*/ 0 h 265596"/>
                  <a:gd name="connsiteX1" fmla="*/ 235458 w 297862"/>
                  <a:gd name="connsiteY1" fmla="*/ 27432 h 265596"/>
                  <a:gd name="connsiteX2" fmla="*/ 297656 w 297862"/>
                  <a:gd name="connsiteY2" fmla="*/ 122492 h 265596"/>
                  <a:gd name="connsiteX3" fmla="*/ 257746 w 297862"/>
                  <a:gd name="connsiteY3" fmla="*/ 97631 h 265596"/>
                  <a:gd name="connsiteX4" fmla="*/ 89725 w 297862"/>
                  <a:gd name="connsiteY4" fmla="*/ 258604 h 265596"/>
                  <a:gd name="connsiteX5" fmla="*/ 43529 w 297862"/>
                  <a:gd name="connsiteY5" fmla="*/ 265367 h 265596"/>
                  <a:gd name="connsiteX6" fmla="*/ 31718 w 297862"/>
                  <a:gd name="connsiteY6" fmla="*/ 248888 h 265596"/>
                  <a:gd name="connsiteX7" fmla="*/ 51244 w 297862"/>
                  <a:gd name="connsiteY7" fmla="*/ 243269 h 265596"/>
                  <a:gd name="connsiteX8" fmla="*/ 68008 w 297862"/>
                  <a:gd name="connsiteY8" fmla="*/ 235839 h 265596"/>
                  <a:gd name="connsiteX9" fmla="*/ 136588 w 297862"/>
                  <a:gd name="connsiteY9" fmla="*/ 176594 h 265596"/>
                  <a:gd name="connsiteX10" fmla="*/ 50482 w 297862"/>
                  <a:gd name="connsiteY10" fmla="*/ 191834 h 265596"/>
                  <a:gd name="connsiteX11" fmla="*/ 41910 w 297862"/>
                  <a:gd name="connsiteY11" fmla="*/ 189738 h 265596"/>
                  <a:gd name="connsiteX12" fmla="*/ 0 w 297862"/>
                  <a:gd name="connsiteY12" fmla="*/ 167640 h 265596"/>
                  <a:gd name="connsiteX13" fmla="*/ 15907 w 297862"/>
                  <a:gd name="connsiteY13" fmla="*/ 139351 h 265596"/>
                  <a:gd name="connsiteX14" fmla="*/ 22098 w 297862"/>
                  <a:gd name="connsiteY14" fmla="*/ 129826 h 265596"/>
                  <a:gd name="connsiteX15" fmla="*/ 42958 w 297862"/>
                  <a:gd name="connsiteY15" fmla="*/ 117919 h 265596"/>
                  <a:gd name="connsiteX16" fmla="*/ 156400 w 297862"/>
                  <a:gd name="connsiteY16" fmla="*/ 95345 h 265596"/>
                  <a:gd name="connsiteX17" fmla="*/ 167164 w 297862"/>
                  <a:gd name="connsiteY17" fmla="*/ 81439 h 265596"/>
                  <a:gd name="connsiteX18" fmla="*/ 150876 w 297862"/>
                  <a:gd name="connsiteY18" fmla="*/ 75914 h 265596"/>
                  <a:gd name="connsiteX19" fmla="*/ 116300 w 297862"/>
                  <a:gd name="connsiteY19" fmla="*/ 76676 h 265596"/>
                  <a:gd name="connsiteX20" fmla="*/ 164973 w 297862"/>
                  <a:gd name="connsiteY20" fmla="*/ 31623 h 265596"/>
                  <a:gd name="connsiteX21" fmla="*/ 202501 w 297862"/>
                  <a:gd name="connsiteY21" fmla="*/ 8573 h 265596"/>
                  <a:gd name="connsiteX22" fmla="*/ 212598 w 297862"/>
                  <a:gd name="connsiteY22" fmla="*/ 191 h 2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7862" h="265596">
                    <a:moveTo>
                      <a:pt x="212503" y="0"/>
                    </a:moveTo>
                    <a:cubicBezTo>
                      <a:pt x="220790" y="8573"/>
                      <a:pt x="220123" y="24575"/>
                      <a:pt x="235458" y="27432"/>
                    </a:cubicBezTo>
                    <a:cubicBezTo>
                      <a:pt x="288988" y="37719"/>
                      <a:pt x="299561" y="76010"/>
                      <a:pt x="297656" y="122492"/>
                    </a:cubicBezTo>
                    <a:cubicBezTo>
                      <a:pt x="275844" y="126492"/>
                      <a:pt x="272034" y="101537"/>
                      <a:pt x="257746" y="97631"/>
                    </a:cubicBezTo>
                    <a:cubicBezTo>
                      <a:pt x="207740" y="158210"/>
                      <a:pt x="163830" y="223742"/>
                      <a:pt x="89725" y="258604"/>
                    </a:cubicBezTo>
                    <a:cubicBezTo>
                      <a:pt x="74771" y="265652"/>
                      <a:pt x="59055" y="266033"/>
                      <a:pt x="43529" y="265367"/>
                    </a:cubicBezTo>
                    <a:cubicBezTo>
                      <a:pt x="35719" y="265081"/>
                      <a:pt x="28670" y="258127"/>
                      <a:pt x="31718" y="248888"/>
                    </a:cubicBezTo>
                    <a:cubicBezTo>
                      <a:pt x="34861" y="239363"/>
                      <a:pt x="43244" y="240125"/>
                      <a:pt x="51244" y="243269"/>
                    </a:cubicBezTo>
                    <a:cubicBezTo>
                      <a:pt x="57817" y="242888"/>
                      <a:pt x="64484" y="242983"/>
                      <a:pt x="68008" y="235839"/>
                    </a:cubicBezTo>
                    <a:cubicBezTo>
                      <a:pt x="88011" y="207455"/>
                      <a:pt x="116681" y="189928"/>
                      <a:pt x="136588" y="176594"/>
                    </a:cubicBezTo>
                    <a:cubicBezTo>
                      <a:pt x="115919" y="187738"/>
                      <a:pt x="86487" y="206978"/>
                      <a:pt x="50482" y="191834"/>
                    </a:cubicBezTo>
                    <a:cubicBezTo>
                      <a:pt x="47625" y="191262"/>
                      <a:pt x="44767" y="190595"/>
                      <a:pt x="41910" y="189738"/>
                    </a:cubicBezTo>
                    <a:cubicBezTo>
                      <a:pt x="20193" y="196977"/>
                      <a:pt x="7334" y="187357"/>
                      <a:pt x="0" y="167640"/>
                    </a:cubicBezTo>
                    <a:cubicBezTo>
                      <a:pt x="0" y="155257"/>
                      <a:pt x="17145" y="152590"/>
                      <a:pt x="15907" y="139351"/>
                    </a:cubicBezTo>
                    <a:cubicBezTo>
                      <a:pt x="17050" y="135541"/>
                      <a:pt x="19145" y="132398"/>
                      <a:pt x="22098" y="129826"/>
                    </a:cubicBezTo>
                    <a:cubicBezTo>
                      <a:pt x="33147" y="133160"/>
                      <a:pt x="40196" y="129254"/>
                      <a:pt x="42958" y="117919"/>
                    </a:cubicBezTo>
                    <a:cubicBezTo>
                      <a:pt x="81248" y="112395"/>
                      <a:pt x="123634" y="127826"/>
                      <a:pt x="156400" y="95345"/>
                    </a:cubicBezTo>
                    <a:cubicBezTo>
                      <a:pt x="160592" y="91059"/>
                      <a:pt x="167259" y="87154"/>
                      <a:pt x="167164" y="81439"/>
                    </a:cubicBezTo>
                    <a:cubicBezTo>
                      <a:pt x="166878" y="67723"/>
                      <a:pt x="156686" y="74771"/>
                      <a:pt x="150876" y="75914"/>
                    </a:cubicBezTo>
                    <a:cubicBezTo>
                      <a:pt x="139255" y="78296"/>
                      <a:pt x="128016" y="84677"/>
                      <a:pt x="116300" y="76676"/>
                    </a:cubicBezTo>
                    <a:cubicBezTo>
                      <a:pt x="115157" y="43148"/>
                      <a:pt x="139636" y="34671"/>
                      <a:pt x="164973" y="31623"/>
                    </a:cubicBezTo>
                    <a:cubicBezTo>
                      <a:pt x="182499" y="29527"/>
                      <a:pt x="194881" y="24289"/>
                      <a:pt x="202501" y="8573"/>
                    </a:cubicBezTo>
                    <a:cubicBezTo>
                      <a:pt x="205835" y="5810"/>
                      <a:pt x="209264" y="2953"/>
                      <a:pt x="212598" y="191"/>
                    </a:cubicBezTo>
                    <a:close/>
                  </a:path>
                </a:pathLst>
              </a:custGeom>
              <a:solidFill>
                <a:srgbClr val="B0B2B6"/>
              </a:solidFill>
              <a:ln w="9525" cap="flat">
                <a:no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2C50B65A-5082-7DA4-5983-8958B7EBF308}"/>
                  </a:ext>
                </a:extLst>
              </p:cNvPr>
              <p:cNvSpPr/>
              <p:nvPr/>
            </p:nvSpPr>
            <p:spPr>
              <a:xfrm>
                <a:off x="2043969" y="4150639"/>
                <a:ext cx="924186" cy="298544"/>
              </a:xfrm>
              <a:custGeom>
                <a:avLst/>
                <a:gdLst>
                  <a:gd name="connsiteX0" fmla="*/ 801529 w 924186"/>
                  <a:gd name="connsiteY0" fmla="*/ 45980 h 298544"/>
                  <a:gd name="connsiteX1" fmla="*/ 816197 w 924186"/>
                  <a:gd name="connsiteY1" fmla="*/ 35788 h 298544"/>
                  <a:gd name="connsiteX2" fmla="*/ 899160 w 924186"/>
                  <a:gd name="connsiteY2" fmla="*/ 29597 h 298544"/>
                  <a:gd name="connsiteX3" fmla="*/ 924116 w 924186"/>
                  <a:gd name="connsiteY3" fmla="*/ 78841 h 298544"/>
                  <a:gd name="connsiteX4" fmla="*/ 880586 w 924186"/>
                  <a:gd name="connsiteY4" fmla="*/ 31597 h 298544"/>
                  <a:gd name="connsiteX5" fmla="*/ 859155 w 924186"/>
                  <a:gd name="connsiteY5" fmla="*/ 67125 h 298544"/>
                  <a:gd name="connsiteX6" fmla="*/ 793433 w 924186"/>
                  <a:gd name="connsiteY6" fmla="*/ 140563 h 298544"/>
                  <a:gd name="connsiteX7" fmla="*/ 752666 w 924186"/>
                  <a:gd name="connsiteY7" fmla="*/ 170948 h 298544"/>
                  <a:gd name="connsiteX8" fmla="*/ 432245 w 924186"/>
                  <a:gd name="connsiteY8" fmla="*/ 295344 h 298544"/>
                  <a:gd name="connsiteX9" fmla="*/ 122492 w 924186"/>
                  <a:gd name="connsiteY9" fmla="*/ 258482 h 298544"/>
                  <a:gd name="connsiteX10" fmla="*/ 0 w 924186"/>
                  <a:gd name="connsiteY10" fmla="*/ 191426 h 298544"/>
                  <a:gd name="connsiteX11" fmla="*/ 12383 w 924186"/>
                  <a:gd name="connsiteY11" fmla="*/ 189045 h 298544"/>
                  <a:gd name="connsiteX12" fmla="*/ 426149 w 924186"/>
                  <a:gd name="connsiteY12" fmla="*/ 265150 h 298544"/>
                  <a:gd name="connsiteX13" fmla="*/ 702755 w 924186"/>
                  <a:gd name="connsiteY13" fmla="*/ 160470 h 298544"/>
                  <a:gd name="connsiteX14" fmla="*/ 766096 w 924186"/>
                  <a:gd name="connsiteY14" fmla="*/ 83603 h 298544"/>
                  <a:gd name="connsiteX15" fmla="*/ 791813 w 924186"/>
                  <a:gd name="connsiteY15" fmla="*/ 57410 h 298544"/>
                  <a:gd name="connsiteX16" fmla="*/ 801434 w 924186"/>
                  <a:gd name="connsiteY16" fmla="*/ 45789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4186" h="298544">
                    <a:moveTo>
                      <a:pt x="801529" y="45980"/>
                    </a:moveTo>
                    <a:cubicBezTo>
                      <a:pt x="806482" y="42646"/>
                      <a:pt x="813340" y="40455"/>
                      <a:pt x="816197" y="35788"/>
                    </a:cubicBezTo>
                    <a:cubicBezTo>
                      <a:pt x="843725" y="-9551"/>
                      <a:pt x="868299" y="-12028"/>
                      <a:pt x="899160" y="29597"/>
                    </a:cubicBezTo>
                    <a:cubicBezTo>
                      <a:pt x="910019" y="44170"/>
                      <a:pt x="925354" y="57695"/>
                      <a:pt x="924116" y="78841"/>
                    </a:cubicBezTo>
                    <a:cubicBezTo>
                      <a:pt x="909733" y="63220"/>
                      <a:pt x="895350" y="47599"/>
                      <a:pt x="880586" y="31597"/>
                    </a:cubicBezTo>
                    <a:cubicBezTo>
                      <a:pt x="867347" y="40931"/>
                      <a:pt x="863727" y="54266"/>
                      <a:pt x="859155" y="67125"/>
                    </a:cubicBezTo>
                    <a:cubicBezTo>
                      <a:pt x="854393" y="106749"/>
                      <a:pt x="816388" y="117036"/>
                      <a:pt x="793433" y="140563"/>
                    </a:cubicBezTo>
                    <a:cubicBezTo>
                      <a:pt x="781717" y="152564"/>
                      <a:pt x="766382" y="161042"/>
                      <a:pt x="752666" y="170948"/>
                    </a:cubicBezTo>
                    <a:cubicBezTo>
                      <a:pt x="654272" y="233908"/>
                      <a:pt x="547116" y="274580"/>
                      <a:pt x="432245" y="295344"/>
                    </a:cubicBezTo>
                    <a:cubicBezTo>
                      <a:pt x="326422" y="304202"/>
                      <a:pt x="222790" y="295535"/>
                      <a:pt x="122492" y="258482"/>
                    </a:cubicBezTo>
                    <a:cubicBezTo>
                      <a:pt x="80963" y="237527"/>
                      <a:pt x="31147" y="231336"/>
                      <a:pt x="0" y="191426"/>
                    </a:cubicBezTo>
                    <a:cubicBezTo>
                      <a:pt x="3334" y="186283"/>
                      <a:pt x="7430" y="185426"/>
                      <a:pt x="12383" y="189045"/>
                    </a:cubicBezTo>
                    <a:cubicBezTo>
                      <a:pt x="143732" y="249910"/>
                      <a:pt x="281369" y="281152"/>
                      <a:pt x="426149" y="265150"/>
                    </a:cubicBezTo>
                    <a:cubicBezTo>
                      <a:pt x="526447" y="254101"/>
                      <a:pt x="621792" y="224764"/>
                      <a:pt x="702755" y="160470"/>
                    </a:cubicBezTo>
                    <a:cubicBezTo>
                      <a:pt x="729425" y="139515"/>
                      <a:pt x="761905" y="123989"/>
                      <a:pt x="766096" y="83603"/>
                    </a:cubicBezTo>
                    <a:cubicBezTo>
                      <a:pt x="767429" y="71030"/>
                      <a:pt x="780955" y="64077"/>
                      <a:pt x="791813" y="57410"/>
                    </a:cubicBezTo>
                    <a:cubicBezTo>
                      <a:pt x="795052" y="53504"/>
                      <a:pt x="798290" y="49694"/>
                      <a:pt x="801434" y="45789"/>
                    </a:cubicBezTo>
                    <a:close/>
                  </a:path>
                </a:pathLst>
              </a:custGeom>
              <a:solidFill>
                <a:srgbClr val="262317"/>
              </a:solidFill>
              <a:ln w="9525" cap="flat">
                <a:no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428BFF8C-62AE-9A4B-1398-6607069125ED}"/>
                  </a:ext>
                </a:extLst>
              </p:cNvPr>
              <p:cNvSpPr/>
              <p:nvPr/>
            </p:nvSpPr>
            <p:spPr>
              <a:xfrm>
                <a:off x="2285523" y="2578584"/>
                <a:ext cx="260143" cy="185950"/>
              </a:xfrm>
              <a:custGeom>
                <a:avLst/>
                <a:gdLst>
                  <a:gd name="connsiteX0" fmla="*/ 44291 w 260143"/>
                  <a:gd name="connsiteY0" fmla="*/ 185950 h 185950"/>
                  <a:gd name="connsiteX1" fmla="*/ 16955 w 260143"/>
                  <a:gd name="connsiteY1" fmla="*/ 166805 h 185950"/>
                  <a:gd name="connsiteX2" fmla="*/ 17145 w 260143"/>
                  <a:gd name="connsiteY2" fmla="*/ 123086 h 185950"/>
                  <a:gd name="connsiteX3" fmla="*/ 0 w 260143"/>
                  <a:gd name="connsiteY3" fmla="*/ 53553 h 185950"/>
                  <a:gd name="connsiteX4" fmla="*/ 12383 w 260143"/>
                  <a:gd name="connsiteY4" fmla="*/ 44695 h 185950"/>
                  <a:gd name="connsiteX5" fmla="*/ 56960 w 260143"/>
                  <a:gd name="connsiteY5" fmla="*/ 64030 h 185950"/>
                  <a:gd name="connsiteX6" fmla="*/ 142018 w 260143"/>
                  <a:gd name="connsiteY6" fmla="*/ 59554 h 185950"/>
                  <a:gd name="connsiteX7" fmla="*/ 190595 w 260143"/>
                  <a:gd name="connsiteY7" fmla="*/ 72508 h 185950"/>
                  <a:gd name="connsiteX8" fmla="*/ 142494 w 260143"/>
                  <a:gd name="connsiteY8" fmla="*/ 58220 h 185950"/>
                  <a:gd name="connsiteX9" fmla="*/ 104394 w 260143"/>
                  <a:gd name="connsiteY9" fmla="*/ 65745 h 185950"/>
                  <a:gd name="connsiteX10" fmla="*/ 96393 w 260143"/>
                  <a:gd name="connsiteY10" fmla="*/ 48695 h 185950"/>
                  <a:gd name="connsiteX11" fmla="*/ 98298 w 260143"/>
                  <a:gd name="connsiteY11" fmla="*/ 29264 h 185950"/>
                  <a:gd name="connsiteX12" fmla="*/ 138113 w 260143"/>
                  <a:gd name="connsiteY12" fmla="*/ 15739 h 185950"/>
                  <a:gd name="connsiteX13" fmla="*/ 208217 w 260143"/>
                  <a:gd name="connsiteY13" fmla="*/ 25264 h 185950"/>
                  <a:gd name="connsiteX14" fmla="*/ 254413 w 260143"/>
                  <a:gd name="connsiteY14" fmla="*/ 41933 h 185950"/>
                  <a:gd name="connsiteX15" fmla="*/ 236982 w 260143"/>
                  <a:gd name="connsiteY15" fmla="*/ 83080 h 185950"/>
                  <a:gd name="connsiteX16" fmla="*/ 258128 w 260143"/>
                  <a:gd name="connsiteY16" fmla="*/ 126705 h 185950"/>
                  <a:gd name="connsiteX17" fmla="*/ 220504 w 260143"/>
                  <a:gd name="connsiteY17" fmla="*/ 131087 h 185950"/>
                  <a:gd name="connsiteX18" fmla="*/ 215456 w 260143"/>
                  <a:gd name="connsiteY18" fmla="*/ 138516 h 185950"/>
                  <a:gd name="connsiteX19" fmla="*/ 203359 w 260143"/>
                  <a:gd name="connsiteY19" fmla="*/ 140897 h 185950"/>
                  <a:gd name="connsiteX20" fmla="*/ 50483 w 260143"/>
                  <a:gd name="connsiteY20" fmla="*/ 184046 h 185950"/>
                  <a:gd name="connsiteX21" fmla="*/ 44291 w 260143"/>
                  <a:gd name="connsiteY21" fmla="*/ 185855 h 1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0143" h="185950">
                    <a:moveTo>
                      <a:pt x="44291" y="185950"/>
                    </a:moveTo>
                    <a:cubicBezTo>
                      <a:pt x="36767" y="177283"/>
                      <a:pt x="21622" y="179569"/>
                      <a:pt x="16955" y="166805"/>
                    </a:cubicBezTo>
                    <a:cubicBezTo>
                      <a:pt x="53245" y="152423"/>
                      <a:pt x="19050" y="137659"/>
                      <a:pt x="17145" y="123086"/>
                    </a:cubicBezTo>
                    <a:cubicBezTo>
                      <a:pt x="13430" y="99464"/>
                      <a:pt x="4001" y="77175"/>
                      <a:pt x="0" y="53553"/>
                    </a:cubicBezTo>
                    <a:cubicBezTo>
                      <a:pt x="4096" y="50600"/>
                      <a:pt x="8287" y="47648"/>
                      <a:pt x="12383" y="44695"/>
                    </a:cubicBezTo>
                    <a:cubicBezTo>
                      <a:pt x="31242" y="41933"/>
                      <a:pt x="42386" y="56982"/>
                      <a:pt x="56960" y="64030"/>
                    </a:cubicBezTo>
                    <a:cubicBezTo>
                      <a:pt x="85820" y="71365"/>
                      <a:pt x="114014" y="68126"/>
                      <a:pt x="142018" y="59554"/>
                    </a:cubicBezTo>
                    <a:cubicBezTo>
                      <a:pt x="160782" y="53458"/>
                      <a:pt x="159353" y="119752"/>
                      <a:pt x="190595" y="72508"/>
                    </a:cubicBezTo>
                    <a:cubicBezTo>
                      <a:pt x="176022" y="60792"/>
                      <a:pt x="157925" y="63935"/>
                      <a:pt x="142494" y="58220"/>
                    </a:cubicBezTo>
                    <a:cubicBezTo>
                      <a:pt x="129921" y="61173"/>
                      <a:pt x="118205" y="68984"/>
                      <a:pt x="104394" y="65745"/>
                    </a:cubicBezTo>
                    <a:cubicBezTo>
                      <a:pt x="98203" y="61745"/>
                      <a:pt x="96583" y="55553"/>
                      <a:pt x="96393" y="48695"/>
                    </a:cubicBezTo>
                    <a:cubicBezTo>
                      <a:pt x="96583" y="42218"/>
                      <a:pt x="97631" y="35741"/>
                      <a:pt x="98298" y="29264"/>
                    </a:cubicBezTo>
                    <a:cubicBezTo>
                      <a:pt x="105061" y="5833"/>
                      <a:pt x="112586" y="-15694"/>
                      <a:pt x="138113" y="15739"/>
                    </a:cubicBezTo>
                    <a:cubicBezTo>
                      <a:pt x="159258" y="35265"/>
                      <a:pt x="183642" y="31265"/>
                      <a:pt x="208217" y="25264"/>
                    </a:cubicBezTo>
                    <a:cubicBezTo>
                      <a:pt x="222409" y="30407"/>
                      <a:pt x="236601" y="35551"/>
                      <a:pt x="254413" y="41933"/>
                    </a:cubicBezTo>
                    <a:cubicBezTo>
                      <a:pt x="239935" y="56029"/>
                      <a:pt x="204121" y="64412"/>
                      <a:pt x="236982" y="83080"/>
                    </a:cubicBezTo>
                    <a:cubicBezTo>
                      <a:pt x="258509" y="95368"/>
                      <a:pt x="263557" y="109084"/>
                      <a:pt x="258128" y="126705"/>
                    </a:cubicBezTo>
                    <a:cubicBezTo>
                      <a:pt x="250793" y="150517"/>
                      <a:pt x="232696" y="124610"/>
                      <a:pt x="220504" y="131087"/>
                    </a:cubicBezTo>
                    <a:cubicBezTo>
                      <a:pt x="218123" y="132325"/>
                      <a:pt x="217075" y="135944"/>
                      <a:pt x="215456" y="138516"/>
                    </a:cubicBezTo>
                    <a:cubicBezTo>
                      <a:pt x="211741" y="141088"/>
                      <a:pt x="207740" y="141755"/>
                      <a:pt x="203359" y="140897"/>
                    </a:cubicBezTo>
                    <a:cubicBezTo>
                      <a:pt x="150019" y="146898"/>
                      <a:pt x="102299" y="172806"/>
                      <a:pt x="50483" y="184046"/>
                    </a:cubicBezTo>
                    <a:cubicBezTo>
                      <a:pt x="48387" y="184617"/>
                      <a:pt x="46292" y="185284"/>
                      <a:pt x="44291" y="185855"/>
                    </a:cubicBezTo>
                    <a:close/>
                  </a:path>
                </a:pathLst>
              </a:custGeom>
              <a:solidFill>
                <a:srgbClr val="ADB2B6"/>
              </a:solidFill>
              <a:ln w="9525" cap="flat">
                <a:no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2D3FDD03-12BA-A84E-4A10-F77E73A1A4FF}"/>
                  </a:ext>
                </a:extLst>
              </p:cNvPr>
              <p:cNvSpPr/>
              <p:nvPr/>
            </p:nvSpPr>
            <p:spPr>
              <a:xfrm>
                <a:off x="1835467" y="2729473"/>
                <a:ext cx="172237" cy="162412"/>
              </a:xfrm>
              <a:custGeom>
                <a:avLst/>
                <a:gdLst>
                  <a:gd name="connsiteX0" fmla="*/ 48196 w 172237"/>
                  <a:gd name="connsiteY0" fmla="*/ 110881 h 162412"/>
                  <a:gd name="connsiteX1" fmla="*/ 40195 w 172237"/>
                  <a:gd name="connsiteY1" fmla="*/ 121740 h 162412"/>
                  <a:gd name="connsiteX2" fmla="*/ 26289 w 172237"/>
                  <a:gd name="connsiteY2" fmla="*/ 162411 h 162412"/>
                  <a:gd name="connsiteX3" fmla="*/ 0 w 172237"/>
                  <a:gd name="connsiteY3" fmla="*/ 118882 h 162412"/>
                  <a:gd name="connsiteX4" fmla="*/ 74962 w 172237"/>
                  <a:gd name="connsiteY4" fmla="*/ 1153 h 162412"/>
                  <a:gd name="connsiteX5" fmla="*/ 155067 w 172237"/>
                  <a:gd name="connsiteY5" fmla="*/ 30014 h 162412"/>
                  <a:gd name="connsiteX6" fmla="*/ 154400 w 172237"/>
                  <a:gd name="connsiteY6" fmla="*/ 124788 h 162412"/>
                  <a:gd name="connsiteX7" fmla="*/ 151733 w 172237"/>
                  <a:gd name="connsiteY7" fmla="*/ 99356 h 162412"/>
                  <a:gd name="connsiteX8" fmla="*/ 127349 w 172237"/>
                  <a:gd name="connsiteY8" fmla="*/ 100689 h 162412"/>
                  <a:gd name="connsiteX9" fmla="*/ 99727 w 172237"/>
                  <a:gd name="connsiteY9" fmla="*/ 105833 h 162412"/>
                  <a:gd name="connsiteX10" fmla="*/ 115443 w 172237"/>
                  <a:gd name="connsiteY10" fmla="*/ 76305 h 162412"/>
                  <a:gd name="connsiteX11" fmla="*/ 48101 w 172237"/>
                  <a:gd name="connsiteY11" fmla="*/ 110881 h 1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237" h="162412">
                    <a:moveTo>
                      <a:pt x="48196" y="110881"/>
                    </a:moveTo>
                    <a:cubicBezTo>
                      <a:pt x="45529" y="114501"/>
                      <a:pt x="42577" y="117930"/>
                      <a:pt x="40195" y="121740"/>
                    </a:cubicBezTo>
                    <a:cubicBezTo>
                      <a:pt x="31909" y="134694"/>
                      <a:pt x="49625" y="162221"/>
                      <a:pt x="26289" y="162411"/>
                    </a:cubicBezTo>
                    <a:cubicBezTo>
                      <a:pt x="6953" y="162602"/>
                      <a:pt x="5524" y="135837"/>
                      <a:pt x="0" y="118882"/>
                    </a:cubicBezTo>
                    <a:cubicBezTo>
                      <a:pt x="2286" y="46016"/>
                      <a:pt x="25336" y="8106"/>
                      <a:pt x="74962" y="1153"/>
                    </a:cubicBezTo>
                    <a:cubicBezTo>
                      <a:pt x="105632" y="-3133"/>
                      <a:pt x="135445" y="4106"/>
                      <a:pt x="155067" y="30014"/>
                    </a:cubicBezTo>
                    <a:cubicBezTo>
                      <a:pt x="178213" y="60684"/>
                      <a:pt x="177927" y="93355"/>
                      <a:pt x="154400" y="124788"/>
                    </a:cubicBezTo>
                    <a:cubicBezTo>
                      <a:pt x="147257" y="116977"/>
                      <a:pt x="148304" y="108214"/>
                      <a:pt x="151733" y="99356"/>
                    </a:cubicBezTo>
                    <a:cubicBezTo>
                      <a:pt x="142303" y="79639"/>
                      <a:pt x="136112" y="90402"/>
                      <a:pt x="127349" y="100689"/>
                    </a:cubicBezTo>
                    <a:cubicBezTo>
                      <a:pt x="120491" y="108786"/>
                      <a:pt x="108966" y="117358"/>
                      <a:pt x="99727" y="105833"/>
                    </a:cubicBezTo>
                    <a:cubicBezTo>
                      <a:pt x="88106" y="91355"/>
                      <a:pt x="103537" y="85068"/>
                      <a:pt x="115443" y="76305"/>
                    </a:cubicBezTo>
                    <a:cubicBezTo>
                      <a:pt x="78295" y="64018"/>
                      <a:pt x="64008" y="88878"/>
                      <a:pt x="48101" y="110881"/>
                    </a:cubicBezTo>
                    <a:close/>
                  </a:path>
                </a:pathLst>
              </a:custGeom>
              <a:solidFill>
                <a:srgbClr val="DFE3E7"/>
              </a:solidFill>
              <a:ln w="9525" cap="flat">
                <a:no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2E529143-0D8F-DB4D-BA53-C4E8B0ADD16B}"/>
                  </a:ext>
                </a:extLst>
              </p:cNvPr>
              <p:cNvSpPr/>
              <p:nvPr/>
            </p:nvSpPr>
            <p:spPr>
              <a:xfrm>
                <a:off x="2959913" y="3907568"/>
                <a:ext cx="95058" cy="377633"/>
              </a:xfrm>
              <a:custGeom>
                <a:avLst/>
                <a:gdLst>
                  <a:gd name="connsiteX0" fmla="*/ 75323 w 95058"/>
                  <a:gd name="connsiteY0" fmla="*/ 375348 h 377633"/>
                  <a:gd name="connsiteX1" fmla="*/ 33127 w 95058"/>
                  <a:gd name="connsiteY1" fmla="*/ 300576 h 377633"/>
                  <a:gd name="connsiteX2" fmla="*/ 16649 w 95058"/>
                  <a:gd name="connsiteY2" fmla="*/ 90931 h 377633"/>
                  <a:gd name="connsiteX3" fmla="*/ 42843 w 95058"/>
                  <a:gd name="connsiteY3" fmla="*/ 30543 h 377633"/>
                  <a:gd name="connsiteX4" fmla="*/ 76180 w 95058"/>
                  <a:gd name="connsiteY4" fmla="*/ 1587 h 377633"/>
                  <a:gd name="connsiteX5" fmla="*/ 85420 w 95058"/>
                  <a:gd name="connsiteY5" fmla="*/ 53593 h 377633"/>
                  <a:gd name="connsiteX6" fmla="*/ 55892 w 95058"/>
                  <a:gd name="connsiteY6" fmla="*/ 119792 h 377633"/>
                  <a:gd name="connsiteX7" fmla="*/ 54940 w 95058"/>
                  <a:gd name="connsiteY7" fmla="*/ 166560 h 377633"/>
                  <a:gd name="connsiteX8" fmla="*/ 55035 w 95058"/>
                  <a:gd name="connsiteY8" fmla="*/ 186943 h 377633"/>
                  <a:gd name="connsiteX9" fmla="*/ 59512 w 95058"/>
                  <a:gd name="connsiteY9" fmla="*/ 242760 h 377633"/>
                  <a:gd name="connsiteX10" fmla="*/ 64560 w 95058"/>
                  <a:gd name="connsiteY10" fmla="*/ 253428 h 377633"/>
                  <a:gd name="connsiteX11" fmla="*/ 94754 w 95058"/>
                  <a:gd name="connsiteY11" fmla="*/ 337629 h 377633"/>
                  <a:gd name="connsiteX12" fmla="*/ 86086 w 95058"/>
                  <a:gd name="connsiteY12" fmla="*/ 355250 h 377633"/>
                  <a:gd name="connsiteX13" fmla="*/ 84848 w 95058"/>
                  <a:gd name="connsiteY13" fmla="*/ 377634 h 377633"/>
                  <a:gd name="connsiteX14" fmla="*/ 75323 w 95058"/>
                  <a:gd name="connsiteY14" fmla="*/ 375348 h 37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058" h="377633">
                    <a:moveTo>
                      <a:pt x="75323" y="375348"/>
                    </a:moveTo>
                    <a:cubicBezTo>
                      <a:pt x="61607" y="350202"/>
                      <a:pt x="38366" y="330485"/>
                      <a:pt x="33127" y="300576"/>
                    </a:cubicBezTo>
                    <a:cubicBezTo>
                      <a:pt x="-8306" y="233520"/>
                      <a:pt x="-7354" y="163131"/>
                      <a:pt x="16649" y="90931"/>
                    </a:cubicBezTo>
                    <a:cubicBezTo>
                      <a:pt x="25222" y="70738"/>
                      <a:pt x="32365" y="49688"/>
                      <a:pt x="42843" y="30543"/>
                    </a:cubicBezTo>
                    <a:cubicBezTo>
                      <a:pt x="50082" y="17208"/>
                      <a:pt x="58178" y="-6319"/>
                      <a:pt x="76180" y="1587"/>
                    </a:cubicBezTo>
                    <a:cubicBezTo>
                      <a:pt x="96850" y="10731"/>
                      <a:pt x="98945" y="33114"/>
                      <a:pt x="85420" y="53593"/>
                    </a:cubicBezTo>
                    <a:cubicBezTo>
                      <a:pt x="63131" y="70167"/>
                      <a:pt x="73132" y="101028"/>
                      <a:pt x="55892" y="119792"/>
                    </a:cubicBezTo>
                    <a:cubicBezTo>
                      <a:pt x="48653" y="135222"/>
                      <a:pt x="49987" y="150843"/>
                      <a:pt x="54940" y="166560"/>
                    </a:cubicBezTo>
                    <a:cubicBezTo>
                      <a:pt x="54940" y="173322"/>
                      <a:pt x="54940" y="180180"/>
                      <a:pt x="55035" y="186943"/>
                    </a:cubicBezTo>
                    <a:cubicBezTo>
                      <a:pt x="51606" y="205898"/>
                      <a:pt x="44653" y="225234"/>
                      <a:pt x="59512" y="242760"/>
                    </a:cubicBezTo>
                    <a:cubicBezTo>
                      <a:pt x="65131" y="244474"/>
                      <a:pt x="65893" y="248379"/>
                      <a:pt x="64560" y="253428"/>
                    </a:cubicBezTo>
                    <a:cubicBezTo>
                      <a:pt x="52654" y="289337"/>
                      <a:pt x="99231" y="304386"/>
                      <a:pt x="94754" y="337629"/>
                    </a:cubicBezTo>
                    <a:cubicBezTo>
                      <a:pt x="79038" y="337248"/>
                      <a:pt x="81229" y="346296"/>
                      <a:pt x="86086" y="355250"/>
                    </a:cubicBezTo>
                    <a:cubicBezTo>
                      <a:pt x="90468" y="363441"/>
                      <a:pt x="97707" y="370776"/>
                      <a:pt x="84848" y="377634"/>
                    </a:cubicBezTo>
                    <a:cubicBezTo>
                      <a:pt x="81705" y="376872"/>
                      <a:pt x="78466" y="376110"/>
                      <a:pt x="75323" y="375348"/>
                    </a:cubicBezTo>
                    <a:close/>
                  </a:path>
                </a:pathLst>
              </a:custGeom>
              <a:solidFill>
                <a:srgbClr val="AEB2B7"/>
              </a:solidFill>
              <a:ln w="9525" cap="flat">
                <a:no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874AF8C3-0CE8-0347-11BB-E42BC921C10E}"/>
                  </a:ext>
                </a:extLst>
              </p:cNvPr>
              <p:cNvSpPr/>
              <p:nvPr/>
            </p:nvSpPr>
            <p:spPr>
              <a:xfrm>
                <a:off x="2871324" y="2663690"/>
                <a:ext cx="212640" cy="329990"/>
              </a:xfrm>
              <a:custGeom>
                <a:avLst/>
                <a:gdLst>
                  <a:gd name="connsiteX0" fmla="*/ 79330 w 212640"/>
                  <a:gd name="connsiteY0" fmla="*/ 5214 h 329990"/>
                  <a:gd name="connsiteX1" fmla="*/ 193725 w 212640"/>
                  <a:gd name="connsiteY1" fmla="*/ 81604 h 329990"/>
                  <a:gd name="connsiteX2" fmla="*/ 142100 w 212640"/>
                  <a:gd name="connsiteY2" fmla="*/ 314490 h 329990"/>
                  <a:gd name="connsiteX3" fmla="*/ 88950 w 212640"/>
                  <a:gd name="connsiteY3" fmla="*/ 321348 h 329990"/>
                  <a:gd name="connsiteX4" fmla="*/ 177342 w 212640"/>
                  <a:gd name="connsiteY4" fmla="*/ 188760 h 329990"/>
                  <a:gd name="connsiteX5" fmla="*/ 59709 w 212640"/>
                  <a:gd name="connsiteY5" fmla="*/ 43504 h 329990"/>
                  <a:gd name="connsiteX6" fmla="*/ 2749 w 212640"/>
                  <a:gd name="connsiteY6" fmla="*/ 42456 h 329990"/>
                  <a:gd name="connsiteX7" fmla="*/ 33134 w 212640"/>
                  <a:gd name="connsiteY7" fmla="*/ 2166 h 329990"/>
                  <a:gd name="connsiteX8" fmla="*/ 79330 w 212640"/>
                  <a:gd name="connsiteY8" fmla="*/ 5214 h 32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40" h="329990">
                    <a:moveTo>
                      <a:pt x="79330" y="5214"/>
                    </a:moveTo>
                    <a:cubicBezTo>
                      <a:pt x="131051" y="10452"/>
                      <a:pt x="164579" y="42742"/>
                      <a:pt x="193725" y="81604"/>
                    </a:cubicBezTo>
                    <a:cubicBezTo>
                      <a:pt x="230111" y="186760"/>
                      <a:pt x="214585" y="256959"/>
                      <a:pt x="142100" y="314490"/>
                    </a:cubicBezTo>
                    <a:cubicBezTo>
                      <a:pt x="118287" y="333350"/>
                      <a:pt x="112191" y="334207"/>
                      <a:pt x="88950" y="321348"/>
                    </a:cubicBezTo>
                    <a:cubicBezTo>
                      <a:pt x="141338" y="292297"/>
                      <a:pt x="167722" y="246577"/>
                      <a:pt x="177342" y="188760"/>
                    </a:cubicBezTo>
                    <a:cubicBezTo>
                      <a:pt x="189915" y="114084"/>
                      <a:pt x="136004" y="46552"/>
                      <a:pt x="59709" y="43504"/>
                    </a:cubicBezTo>
                    <a:cubicBezTo>
                      <a:pt x="40754" y="42742"/>
                      <a:pt x="21704" y="42742"/>
                      <a:pt x="2749" y="42456"/>
                    </a:cubicBezTo>
                    <a:cubicBezTo>
                      <a:pt x="-7348" y="13881"/>
                      <a:pt x="12084" y="5500"/>
                      <a:pt x="33134" y="2166"/>
                    </a:cubicBezTo>
                    <a:cubicBezTo>
                      <a:pt x="48088" y="-216"/>
                      <a:pt x="64376" y="-2216"/>
                      <a:pt x="79330" y="5214"/>
                    </a:cubicBezTo>
                    <a:close/>
                  </a:path>
                </a:pathLst>
              </a:custGeom>
              <a:solidFill>
                <a:srgbClr val="E0E5EA"/>
              </a:solidFill>
              <a:ln w="9525" cap="flat">
                <a:no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9120DD35-8904-8880-63DA-1ED8F8308FCE}"/>
                  </a:ext>
                </a:extLst>
              </p:cNvPr>
              <p:cNvSpPr/>
              <p:nvPr/>
            </p:nvSpPr>
            <p:spPr>
              <a:xfrm>
                <a:off x="2829455" y="2762901"/>
                <a:ext cx="184444" cy="184132"/>
              </a:xfrm>
              <a:custGeom>
                <a:avLst/>
                <a:gdLst>
                  <a:gd name="connsiteX0" fmla="*/ 4136 w 184444"/>
                  <a:gd name="connsiteY0" fmla="*/ 77262 h 184132"/>
                  <a:gd name="connsiteX1" fmla="*/ 96529 w 184444"/>
                  <a:gd name="connsiteY1" fmla="*/ 15 h 184132"/>
                  <a:gd name="connsiteX2" fmla="*/ 184445 w 184444"/>
                  <a:gd name="connsiteY2" fmla="*/ 55831 h 184132"/>
                  <a:gd name="connsiteX3" fmla="*/ 72526 w 184444"/>
                  <a:gd name="connsiteY3" fmla="*/ 40591 h 184132"/>
                  <a:gd name="connsiteX4" fmla="*/ 53666 w 184444"/>
                  <a:gd name="connsiteY4" fmla="*/ 96693 h 184132"/>
                  <a:gd name="connsiteX5" fmla="*/ 90242 w 184444"/>
                  <a:gd name="connsiteY5" fmla="*/ 104123 h 184132"/>
                  <a:gd name="connsiteX6" fmla="*/ 122627 w 184444"/>
                  <a:gd name="connsiteY6" fmla="*/ 113172 h 184132"/>
                  <a:gd name="connsiteX7" fmla="*/ 129295 w 184444"/>
                  <a:gd name="connsiteY7" fmla="*/ 126792 h 184132"/>
                  <a:gd name="connsiteX8" fmla="*/ 89099 w 184444"/>
                  <a:gd name="connsiteY8" fmla="*/ 184133 h 184132"/>
                  <a:gd name="connsiteX9" fmla="*/ 4232 w 184444"/>
                  <a:gd name="connsiteY9" fmla="*/ 77358 h 18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44" h="184132">
                    <a:moveTo>
                      <a:pt x="4136" y="77262"/>
                    </a:moveTo>
                    <a:cubicBezTo>
                      <a:pt x="16043" y="28971"/>
                      <a:pt x="45665" y="681"/>
                      <a:pt x="96529" y="15"/>
                    </a:cubicBezTo>
                    <a:cubicBezTo>
                      <a:pt x="131486" y="-462"/>
                      <a:pt x="161394" y="10587"/>
                      <a:pt x="184445" y="55831"/>
                    </a:cubicBezTo>
                    <a:cubicBezTo>
                      <a:pt x="140439" y="39353"/>
                      <a:pt x="107387" y="17160"/>
                      <a:pt x="72526" y="40591"/>
                    </a:cubicBezTo>
                    <a:cubicBezTo>
                      <a:pt x="53381" y="53450"/>
                      <a:pt x="23663" y="65928"/>
                      <a:pt x="53666" y="96693"/>
                    </a:cubicBezTo>
                    <a:cubicBezTo>
                      <a:pt x="64620" y="105171"/>
                      <a:pt x="74336" y="119363"/>
                      <a:pt x="90242" y="104123"/>
                    </a:cubicBezTo>
                    <a:cubicBezTo>
                      <a:pt x="102911" y="100408"/>
                      <a:pt x="113198" y="105266"/>
                      <a:pt x="122627" y="113172"/>
                    </a:cubicBezTo>
                    <a:cubicBezTo>
                      <a:pt x="125866" y="117267"/>
                      <a:pt x="127961" y="121744"/>
                      <a:pt x="129295" y="126792"/>
                    </a:cubicBezTo>
                    <a:cubicBezTo>
                      <a:pt x="133772" y="158415"/>
                      <a:pt x="122151" y="178799"/>
                      <a:pt x="89099" y="184133"/>
                    </a:cubicBezTo>
                    <a:cubicBezTo>
                      <a:pt x="14804" y="181180"/>
                      <a:pt x="-11104" y="148605"/>
                      <a:pt x="4232" y="77358"/>
                    </a:cubicBezTo>
                    <a:close/>
                  </a:path>
                </a:pathLst>
              </a:custGeom>
              <a:solidFill>
                <a:srgbClr val="DFE3E9"/>
              </a:solidFill>
              <a:ln w="9525" cap="flat">
                <a:no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BD266AB2-4FFF-9101-02F9-CAACD6C78300}"/>
                  </a:ext>
                </a:extLst>
              </p:cNvPr>
              <p:cNvSpPr/>
              <p:nvPr/>
            </p:nvSpPr>
            <p:spPr>
              <a:xfrm>
                <a:off x="2829782" y="2745390"/>
                <a:ext cx="272382" cy="276974"/>
              </a:xfrm>
              <a:custGeom>
                <a:avLst/>
                <a:gdLst>
                  <a:gd name="connsiteX0" fmla="*/ 130492 w 272382"/>
                  <a:gd name="connsiteY0" fmla="*/ 239649 h 276974"/>
                  <a:gd name="connsiteX1" fmla="*/ 244221 w 272382"/>
                  <a:gd name="connsiteY1" fmla="*/ 103727 h 276974"/>
                  <a:gd name="connsiteX2" fmla="*/ 235363 w 272382"/>
                  <a:gd name="connsiteY2" fmla="*/ 0 h 276974"/>
                  <a:gd name="connsiteX3" fmla="*/ 253746 w 272382"/>
                  <a:gd name="connsiteY3" fmla="*/ 19145 h 276974"/>
                  <a:gd name="connsiteX4" fmla="*/ 271463 w 272382"/>
                  <a:gd name="connsiteY4" fmla="*/ 91726 h 276974"/>
                  <a:gd name="connsiteX5" fmla="*/ 104394 w 272382"/>
                  <a:gd name="connsiteY5" fmla="*/ 275558 h 276974"/>
                  <a:gd name="connsiteX6" fmla="*/ 0 w 272382"/>
                  <a:gd name="connsiteY6" fmla="*/ 257937 h 276974"/>
                  <a:gd name="connsiteX7" fmla="*/ 130588 w 272382"/>
                  <a:gd name="connsiteY7" fmla="*/ 239649 h 27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382" h="276974">
                    <a:moveTo>
                      <a:pt x="130492" y="239649"/>
                    </a:moveTo>
                    <a:cubicBezTo>
                      <a:pt x="182404" y="237839"/>
                      <a:pt x="238696" y="168688"/>
                      <a:pt x="244221" y="103727"/>
                    </a:cubicBezTo>
                    <a:cubicBezTo>
                      <a:pt x="247174" y="68199"/>
                      <a:pt x="236887" y="34671"/>
                      <a:pt x="235363" y="0"/>
                    </a:cubicBezTo>
                    <a:cubicBezTo>
                      <a:pt x="241459" y="6382"/>
                      <a:pt x="247555" y="12763"/>
                      <a:pt x="253746" y="19145"/>
                    </a:cubicBezTo>
                    <a:cubicBezTo>
                      <a:pt x="259842" y="43339"/>
                      <a:pt x="269272" y="67246"/>
                      <a:pt x="271463" y="91726"/>
                    </a:cubicBezTo>
                    <a:cubicBezTo>
                      <a:pt x="280797" y="198311"/>
                      <a:pt x="218694" y="265652"/>
                      <a:pt x="104394" y="275558"/>
                    </a:cubicBezTo>
                    <a:cubicBezTo>
                      <a:pt x="60388" y="279368"/>
                      <a:pt x="38005" y="276130"/>
                      <a:pt x="0" y="257937"/>
                    </a:cubicBezTo>
                    <a:cubicBezTo>
                      <a:pt x="45053" y="261556"/>
                      <a:pt x="89345" y="260128"/>
                      <a:pt x="130588" y="239649"/>
                    </a:cubicBezTo>
                    <a:close/>
                  </a:path>
                </a:pathLst>
              </a:custGeom>
              <a:solidFill>
                <a:srgbClr val="AFB3B6"/>
              </a:solidFill>
              <a:ln w="9525" cap="flat">
                <a:no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99CFFF2B-FA12-127E-8B45-CCC1F3EDA1E6}"/>
                  </a:ext>
                </a:extLst>
              </p:cNvPr>
              <p:cNvSpPr/>
              <p:nvPr/>
            </p:nvSpPr>
            <p:spPr>
              <a:xfrm>
                <a:off x="2114411" y="3163047"/>
                <a:ext cx="185465" cy="130013"/>
              </a:xfrm>
              <a:custGeom>
                <a:avLst/>
                <a:gdLst>
                  <a:gd name="connsiteX0" fmla="*/ 140822 w 185465"/>
                  <a:gd name="connsiteY0" fmla="*/ 104884 h 130013"/>
                  <a:gd name="connsiteX1" fmla="*/ 16807 w 185465"/>
                  <a:gd name="connsiteY1" fmla="*/ 123934 h 130013"/>
                  <a:gd name="connsiteX2" fmla="*/ 710 w 185465"/>
                  <a:gd name="connsiteY2" fmla="*/ 113267 h 130013"/>
                  <a:gd name="connsiteX3" fmla="*/ 7568 w 185465"/>
                  <a:gd name="connsiteY3" fmla="*/ 85549 h 130013"/>
                  <a:gd name="connsiteX4" fmla="*/ 36333 w 185465"/>
                  <a:gd name="connsiteY4" fmla="*/ 43829 h 130013"/>
                  <a:gd name="connsiteX5" fmla="*/ 112724 w 185465"/>
                  <a:gd name="connsiteY5" fmla="*/ 1634 h 130013"/>
                  <a:gd name="connsiteX6" fmla="*/ 178827 w 185465"/>
                  <a:gd name="connsiteY6" fmla="*/ 9634 h 130013"/>
                  <a:gd name="connsiteX7" fmla="*/ 159968 w 185465"/>
                  <a:gd name="connsiteY7" fmla="*/ 44496 h 130013"/>
                  <a:gd name="connsiteX8" fmla="*/ 92626 w 185465"/>
                  <a:gd name="connsiteY8" fmla="*/ 74024 h 130013"/>
                  <a:gd name="connsiteX9" fmla="*/ 59384 w 185465"/>
                  <a:gd name="connsiteY9" fmla="*/ 91073 h 130013"/>
                  <a:gd name="connsiteX10" fmla="*/ 140918 w 185465"/>
                  <a:gd name="connsiteY10" fmla="*/ 104884 h 13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465" h="130013">
                    <a:moveTo>
                      <a:pt x="140822" y="104884"/>
                    </a:moveTo>
                    <a:cubicBezTo>
                      <a:pt x="103675" y="138603"/>
                      <a:pt x="60241" y="130983"/>
                      <a:pt x="16807" y="123934"/>
                    </a:cubicBezTo>
                    <a:cubicBezTo>
                      <a:pt x="7472" y="126316"/>
                      <a:pt x="3662" y="120505"/>
                      <a:pt x="710" y="113267"/>
                    </a:cubicBezTo>
                    <a:cubicBezTo>
                      <a:pt x="-1481" y="102884"/>
                      <a:pt x="1567" y="93836"/>
                      <a:pt x="7568" y="85549"/>
                    </a:cubicBezTo>
                    <a:cubicBezTo>
                      <a:pt x="17188" y="71642"/>
                      <a:pt x="26713" y="57736"/>
                      <a:pt x="36333" y="43829"/>
                    </a:cubicBezTo>
                    <a:cubicBezTo>
                      <a:pt x="55097" y="17731"/>
                      <a:pt x="81767" y="5825"/>
                      <a:pt x="112724" y="1634"/>
                    </a:cubicBezTo>
                    <a:cubicBezTo>
                      <a:pt x="135107" y="1157"/>
                      <a:pt x="158253" y="-4843"/>
                      <a:pt x="178827" y="9634"/>
                    </a:cubicBezTo>
                    <a:cubicBezTo>
                      <a:pt x="190733" y="31352"/>
                      <a:pt x="187876" y="50211"/>
                      <a:pt x="159968" y="44496"/>
                    </a:cubicBezTo>
                    <a:cubicBezTo>
                      <a:pt x="127678" y="37924"/>
                      <a:pt x="109676" y="52116"/>
                      <a:pt x="92626" y="74024"/>
                    </a:cubicBezTo>
                    <a:cubicBezTo>
                      <a:pt x="88911" y="91645"/>
                      <a:pt x="76243" y="93169"/>
                      <a:pt x="59384" y="91073"/>
                    </a:cubicBezTo>
                    <a:cubicBezTo>
                      <a:pt x="85863" y="108123"/>
                      <a:pt x="118058" y="79738"/>
                      <a:pt x="140918" y="104884"/>
                    </a:cubicBezTo>
                    <a:close/>
                  </a:path>
                </a:pathLst>
              </a:custGeom>
              <a:solidFill>
                <a:srgbClr val="E0E3E7"/>
              </a:solidFill>
              <a:ln w="9525" cap="flat">
                <a:noFill/>
                <a:prstDash val="solid"/>
                <a:miter/>
              </a:ln>
            </p:spPr>
            <p:txBody>
              <a:bodyPr rtlCol="0" anchor="ctr"/>
              <a:lstStyle/>
              <a:p>
                <a:endParaRPr lang="en-IN"/>
              </a:p>
            </p:txBody>
          </p:sp>
          <p:sp>
            <p:nvSpPr>
              <p:cNvPr id="877" name="Freeform: Shape 876">
                <a:extLst>
                  <a:ext uri="{FF2B5EF4-FFF2-40B4-BE49-F238E27FC236}">
                    <a16:creationId xmlns:a16="http://schemas.microsoft.com/office/drawing/2014/main" id="{43DA299F-578B-D758-531C-4C82E4827F9A}"/>
                  </a:ext>
                </a:extLst>
              </p:cNvPr>
              <p:cNvSpPr/>
              <p:nvPr/>
            </p:nvSpPr>
            <p:spPr>
              <a:xfrm>
                <a:off x="2711576" y="2886370"/>
                <a:ext cx="202025" cy="96074"/>
              </a:xfrm>
              <a:custGeom>
                <a:avLst/>
                <a:gdLst>
                  <a:gd name="connsiteX0" fmla="*/ 133445 w 202025"/>
                  <a:gd name="connsiteY0" fmla="*/ 96002 h 96074"/>
                  <a:gd name="connsiteX1" fmla="*/ 0 w 202025"/>
                  <a:gd name="connsiteY1" fmla="*/ 30184 h 96074"/>
                  <a:gd name="connsiteX2" fmla="*/ 46006 w 202025"/>
                  <a:gd name="connsiteY2" fmla="*/ 4657 h 96074"/>
                  <a:gd name="connsiteX3" fmla="*/ 81534 w 202025"/>
                  <a:gd name="connsiteY3" fmla="*/ 2085 h 96074"/>
                  <a:gd name="connsiteX4" fmla="*/ 119825 w 202025"/>
                  <a:gd name="connsiteY4" fmla="*/ 12467 h 96074"/>
                  <a:gd name="connsiteX5" fmla="*/ 202025 w 202025"/>
                  <a:gd name="connsiteY5" fmla="*/ 68189 h 96074"/>
                  <a:gd name="connsiteX6" fmla="*/ 133445 w 202025"/>
                  <a:gd name="connsiteY6" fmla="*/ 95906 h 9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025" h="96074">
                    <a:moveTo>
                      <a:pt x="133445" y="96002"/>
                    </a:moveTo>
                    <a:cubicBezTo>
                      <a:pt x="77153" y="97907"/>
                      <a:pt x="39529" y="62188"/>
                      <a:pt x="0" y="30184"/>
                    </a:cubicBezTo>
                    <a:cubicBezTo>
                      <a:pt x="5620" y="4276"/>
                      <a:pt x="19812" y="-7154"/>
                      <a:pt x="46006" y="4657"/>
                    </a:cubicBezTo>
                    <a:cubicBezTo>
                      <a:pt x="58769" y="10372"/>
                      <a:pt x="69818" y="4752"/>
                      <a:pt x="81534" y="2085"/>
                    </a:cubicBezTo>
                    <a:cubicBezTo>
                      <a:pt x="95917" y="-106"/>
                      <a:pt x="110585" y="85"/>
                      <a:pt x="119825" y="12467"/>
                    </a:cubicBezTo>
                    <a:cubicBezTo>
                      <a:pt x="140875" y="40757"/>
                      <a:pt x="172117" y="53330"/>
                      <a:pt x="202025" y="68189"/>
                    </a:cubicBezTo>
                    <a:cubicBezTo>
                      <a:pt x="189262" y="102383"/>
                      <a:pt x="153924" y="80952"/>
                      <a:pt x="133445" y="95906"/>
                    </a:cubicBezTo>
                    <a:close/>
                  </a:path>
                </a:pathLst>
              </a:custGeom>
              <a:solidFill>
                <a:srgbClr val="D6DADD"/>
              </a:solidFill>
              <a:ln w="9525" cap="flat">
                <a:noFill/>
                <a:prstDash val="solid"/>
                <a:miter/>
              </a:ln>
            </p:spPr>
            <p:txBody>
              <a:bodyPr rtlCol="0" anchor="ctr"/>
              <a:lstStyle/>
              <a:p>
                <a:endParaRPr lang="en-IN"/>
              </a:p>
            </p:txBody>
          </p:sp>
          <p:sp>
            <p:nvSpPr>
              <p:cNvPr id="878" name="Freeform: Shape 877">
                <a:extLst>
                  <a:ext uri="{FF2B5EF4-FFF2-40B4-BE49-F238E27FC236}">
                    <a16:creationId xmlns:a16="http://schemas.microsoft.com/office/drawing/2014/main" id="{4C75F179-4895-267C-83BD-9A8409220070}"/>
                  </a:ext>
                </a:extLst>
              </p:cNvPr>
              <p:cNvSpPr/>
              <p:nvPr/>
            </p:nvSpPr>
            <p:spPr>
              <a:xfrm>
                <a:off x="3077136" y="3021234"/>
                <a:ext cx="204226" cy="150494"/>
              </a:xfrm>
              <a:custGeom>
                <a:avLst/>
                <a:gdLst>
                  <a:gd name="connsiteX0" fmla="*/ 81259 w 204226"/>
                  <a:gd name="connsiteY0" fmla="*/ 28861 h 150494"/>
                  <a:gd name="connsiteX1" fmla="*/ 92403 w 204226"/>
                  <a:gd name="connsiteY1" fmla="*/ 60198 h 150494"/>
                  <a:gd name="connsiteX2" fmla="*/ 129169 w 204226"/>
                  <a:gd name="connsiteY2" fmla="*/ 66580 h 150494"/>
                  <a:gd name="connsiteX3" fmla="*/ 204226 w 204226"/>
                  <a:gd name="connsiteY3" fmla="*/ 150495 h 150494"/>
                  <a:gd name="connsiteX4" fmla="*/ 64495 w 204226"/>
                  <a:gd name="connsiteY4" fmla="*/ 81724 h 150494"/>
                  <a:gd name="connsiteX5" fmla="*/ 6106 w 204226"/>
                  <a:gd name="connsiteY5" fmla="*/ 56388 h 150494"/>
                  <a:gd name="connsiteX6" fmla="*/ 43730 w 204226"/>
                  <a:gd name="connsiteY6" fmla="*/ 0 h 150494"/>
                  <a:gd name="connsiteX7" fmla="*/ 81259 w 204226"/>
                  <a:gd name="connsiteY7" fmla="*/ 28861 h 15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26" h="150494">
                    <a:moveTo>
                      <a:pt x="81259" y="28861"/>
                    </a:moveTo>
                    <a:cubicBezTo>
                      <a:pt x="71257" y="44196"/>
                      <a:pt x="89355" y="49530"/>
                      <a:pt x="92403" y="60198"/>
                    </a:cubicBezTo>
                    <a:cubicBezTo>
                      <a:pt x="104119" y="65627"/>
                      <a:pt x="115739" y="71342"/>
                      <a:pt x="129169" y="66580"/>
                    </a:cubicBezTo>
                    <a:cubicBezTo>
                      <a:pt x="162888" y="86773"/>
                      <a:pt x="176032" y="125444"/>
                      <a:pt x="204226" y="150495"/>
                    </a:cubicBezTo>
                    <a:cubicBezTo>
                      <a:pt x="147267" y="148590"/>
                      <a:pt x="106309" y="114014"/>
                      <a:pt x="64495" y="81724"/>
                    </a:cubicBezTo>
                    <a:cubicBezTo>
                      <a:pt x="46873" y="68104"/>
                      <a:pt x="30014" y="54483"/>
                      <a:pt x="6106" y="56388"/>
                    </a:cubicBezTo>
                    <a:cubicBezTo>
                      <a:pt x="-7419" y="12382"/>
                      <a:pt x="10" y="1333"/>
                      <a:pt x="43730" y="0"/>
                    </a:cubicBezTo>
                    <a:cubicBezTo>
                      <a:pt x="56208" y="9620"/>
                      <a:pt x="68686" y="19240"/>
                      <a:pt x="81259" y="28861"/>
                    </a:cubicBezTo>
                    <a:close/>
                  </a:path>
                </a:pathLst>
              </a:custGeom>
              <a:solidFill>
                <a:srgbClr val="256A51"/>
              </a:solidFill>
              <a:ln w="9525" cap="flat">
                <a:noFill/>
                <a:prstDash val="solid"/>
                <a:miter/>
              </a:ln>
            </p:spPr>
            <p:txBody>
              <a:bodyPr rtlCol="0" anchor="ctr"/>
              <a:lstStyle/>
              <a:p>
                <a:endParaRPr lang="en-IN"/>
              </a:p>
            </p:txBody>
          </p:sp>
          <p:sp>
            <p:nvSpPr>
              <p:cNvPr id="879" name="Freeform: Shape 878">
                <a:extLst>
                  <a:ext uri="{FF2B5EF4-FFF2-40B4-BE49-F238E27FC236}">
                    <a16:creationId xmlns:a16="http://schemas.microsoft.com/office/drawing/2014/main" id="{102ABA71-57CD-AAE8-279F-0314020566D4}"/>
                  </a:ext>
                </a:extLst>
              </p:cNvPr>
              <p:cNvSpPr/>
              <p:nvPr/>
            </p:nvSpPr>
            <p:spPr>
              <a:xfrm>
                <a:off x="2023053" y="2746192"/>
                <a:ext cx="155599" cy="97428"/>
              </a:xfrm>
              <a:custGeom>
                <a:avLst/>
                <a:gdLst>
                  <a:gd name="connsiteX0" fmla="*/ 155600 w 155599"/>
                  <a:gd name="connsiteY0" fmla="*/ 18343 h 97428"/>
                  <a:gd name="connsiteX1" fmla="*/ 126358 w 155599"/>
                  <a:gd name="connsiteY1" fmla="*/ 59872 h 97428"/>
                  <a:gd name="connsiteX2" fmla="*/ 36251 w 155599"/>
                  <a:gd name="connsiteY2" fmla="*/ 49585 h 97428"/>
                  <a:gd name="connsiteX3" fmla="*/ 15963 w 155599"/>
                  <a:gd name="connsiteY3" fmla="*/ 94067 h 97428"/>
                  <a:gd name="connsiteX4" fmla="*/ 5295 w 155599"/>
                  <a:gd name="connsiteY4" fmla="*/ 93781 h 97428"/>
                  <a:gd name="connsiteX5" fmla="*/ 72732 w 155599"/>
                  <a:gd name="connsiteY5" fmla="*/ 11485 h 97428"/>
                  <a:gd name="connsiteX6" fmla="*/ 113023 w 155599"/>
                  <a:gd name="connsiteY6" fmla="*/ 55 h 97428"/>
                  <a:gd name="connsiteX7" fmla="*/ 155600 w 155599"/>
                  <a:gd name="connsiteY7" fmla="*/ 18343 h 9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599" h="97428">
                    <a:moveTo>
                      <a:pt x="155600" y="18343"/>
                    </a:moveTo>
                    <a:cubicBezTo>
                      <a:pt x="145884" y="32250"/>
                      <a:pt x="137407" y="47204"/>
                      <a:pt x="126358" y="59872"/>
                    </a:cubicBezTo>
                    <a:cubicBezTo>
                      <a:pt x="80638" y="112450"/>
                      <a:pt x="65303" y="110545"/>
                      <a:pt x="36251" y="49585"/>
                    </a:cubicBezTo>
                    <a:cubicBezTo>
                      <a:pt x="11010" y="56062"/>
                      <a:pt x="12344" y="74541"/>
                      <a:pt x="15963" y="94067"/>
                    </a:cubicBezTo>
                    <a:cubicBezTo>
                      <a:pt x="12249" y="97687"/>
                      <a:pt x="8724" y="97591"/>
                      <a:pt x="5295" y="93781"/>
                    </a:cubicBezTo>
                    <a:cubicBezTo>
                      <a:pt x="-12326" y="34441"/>
                      <a:pt x="15011" y="-1183"/>
                      <a:pt x="72732" y="11485"/>
                    </a:cubicBezTo>
                    <a:cubicBezTo>
                      <a:pt x="92068" y="15772"/>
                      <a:pt x="100355" y="5866"/>
                      <a:pt x="113023" y="55"/>
                    </a:cubicBezTo>
                    <a:cubicBezTo>
                      <a:pt x="130168" y="-707"/>
                      <a:pt x="143979" y="6437"/>
                      <a:pt x="155600" y="18343"/>
                    </a:cubicBezTo>
                    <a:close/>
                  </a:path>
                </a:pathLst>
              </a:custGeom>
              <a:solidFill>
                <a:srgbClr val="DDE2E8"/>
              </a:solidFill>
              <a:ln w="9525" cap="flat">
                <a:no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CED1CB72-E6D4-D011-1013-6A6DDC2D73EF}"/>
                  </a:ext>
                </a:extLst>
              </p:cNvPr>
              <p:cNvSpPr/>
              <p:nvPr/>
            </p:nvSpPr>
            <p:spPr>
              <a:xfrm>
                <a:off x="3027857" y="2976761"/>
                <a:ext cx="125393" cy="210880"/>
              </a:xfrm>
              <a:custGeom>
                <a:avLst/>
                <a:gdLst>
                  <a:gd name="connsiteX0" fmla="*/ 93009 w 125393"/>
                  <a:gd name="connsiteY0" fmla="*/ 44377 h 210880"/>
                  <a:gd name="connsiteX1" fmla="*/ 55385 w 125393"/>
                  <a:gd name="connsiteY1" fmla="*/ 100765 h 210880"/>
                  <a:gd name="connsiteX2" fmla="*/ 66625 w 125393"/>
                  <a:gd name="connsiteY2" fmla="*/ 138865 h 210880"/>
                  <a:gd name="connsiteX3" fmla="*/ 93294 w 125393"/>
                  <a:gd name="connsiteY3" fmla="*/ 158296 h 210880"/>
                  <a:gd name="connsiteX4" fmla="*/ 125394 w 125393"/>
                  <a:gd name="connsiteY4" fmla="*/ 210874 h 210880"/>
                  <a:gd name="connsiteX5" fmla="*/ 47765 w 125393"/>
                  <a:gd name="connsiteY5" fmla="*/ 151629 h 210880"/>
                  <a:gd name="connsiteX6" fmla="*/ 29287 w 125393"/>
                  <a:gd name="connsiteY6" fmla="*/ 118958 h 210880"/>
                  <a:gd name="connsiteX7" fmla="*/ 50051 w 125393"/>
                  <a:gd name="connsiteY7" fmla="*/ 4658 h 210880"/>
                  <a:gd name="connsiteX8" fmla="*/ 69768 w 125393"/>
                  <a:gd name="connsiteY8" fmla="*/ 9992 h 210880"/>
                  <a:gd name="connsiteX9" fmla="*/ 93104 w 125393"/>
                  <a:gd name="connsiteY9" fmla="*/ 44377 h 21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393" h="210880">
                    <a:moveTo>
                      <a:pt x="93009" y="44377"/>
                    </a:moveTo>
                    <a:cubicBezTo>
                      <a:pt x="59195" y="49044"/>
                      <a:pt x="53671" y="72476"/>
                      <a:pt x="55385" y="100765"/>
                    </a:cubicBezTo>
                    <a:cubicBezTo>
                      <a:pt x="47384" y="116958"/>
                      <a:pt x="49670" y="130007"/>
                      <a:pt x="66625" y="138865"/>
                    </a:cubicBezTo>
                    <a:cubicBezTo>
                      <a:pt x="82722" y="135436"/>
                      <a:pt x="87389" y="147628"/>
                      <a:pt x="93294" y="158296"/>
                    </a:cubicBezTo>
                    <a:cubicBezTo>
                      <a:pt x="108249" y="172393"/>
                      <a:pt x="122155" y="187157"/>
                      <a:pt x="125394" y="210874"/>
                    </a:cubicBezTo>
                    <a:cubicBezTo>
                      <a:pt x="83293" y="211446"/>
                      <a:pt x="69958" y="175155"/>
                      <a:pt x="47765" y="151629"/>
                    </a:cubicBezTo>
                    <a:cubicBezTo>
                      <a:pt x="39383" y="142770"/>
                      <a:pt x="35859" y="129531"/>
                      <a:pt x="29287" y="118958"/>
                    </a:cubicBezTo>
                    <a:cubicBezTo>
                      <a:pt x="-13004" y="51426"/>
                      <a:pt x="-12338" y="52378"/>
                      <a:pt x="50051" y="4658"/>
                    </a:cubicBezTo>
                    <a:cubicBezTo>
                      <a:pt x="63862" y="-5915"/>
                      <a:pt x="67863" y="3991"/>
                      <a:pt x="69768" y="9992"/>
                    </a:cubicBezTo>
                    <a:cubicBezTo>
                      <a:pt x="74244" y="24184"/>
                      <a:pt x="83484" y="34185"/>
                      <a:pt x="93104" y="44377"/>
                    </a:cubicBezTo>
                    <a:close/>
                  </a:path>
                </a:pathLst>
              </a:custGeom>
              <a:solidFill>
                <a:srgbClr val="1D432C"/>
              </a:solidFill>
              <a:ln w="9525" cap="flat">
                <a:no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FF8B60C5-F3D6-8780-79EF-09EF411D25C9}"/>
                  </a:ext>
                </a:extLst>
              </p:cNvPr>
              <p:cNvSpPr/>
              <p:nvPr/>
            </p:nvSpPr>
            <p:spPr>
              <a:xfrm>
                <a:off x="2845022" y="2826849"/>
                <a:ext cx="151179" cy="159550"/>
              </a:xfrm>
              <a:custGeom>
                <a:avLst/>
                <a:gdLst>
                  <a:gd name="connsiteX0" fmla="*/ 0 w 151179"/>
                  <a:gd name="connsiteY0" fmla="*/ 155523 h 159550"/>
                  <a:gd name="connsiteX1" fmla="*/ 66580 w 151179"/>
                  <a:gd name="connsiteY1" fmla="*/ 127043 h 159550"/>
                  <a:gd name="connsiteX2" fmla="*/ 75629 w 151179"/>
                  <a:gd name="connsiteY2" fmla="*/ 115327 h 159550"/>
                  <a:gd name="connsiteX3" fmla="*/ 103918 w 151179"/>
                  <a:gd name="connsiteY3" fmla="*/ 51891 h 159550"/>
                  <a:gd name="connsiteX4" fmla="*/ 104489 w 151179"/>
                  <a:gd name="connsiteY4" fmla="*/ 52462 h 159550"/>
                  <a:gd name="connsiteX5" fmla="*/ 76867 w 151179"/>
                  <a:gd name="connsiteY5" fmla="*/ 44366 h 159550"/>
                  <a:gd name="connsiteX6" fmla="*/ 53816 w 151179"/>
                  <a:gd name="connsiteY6" fmla="*/ 67226 h 159550"/>
                  <a:gd name="connsiteX7" fmla="*/ 38195 w 151179"/>
                  <a:gd name="connsiteY7" fmla="*/ 32841 h 159550"/>
                  <a:gd name="connsiteX8" fmla="*/ 110966 w 151179"/>
                  <a:gd name="connsiteY8" fmla="*/ 2742 h 159550"/>
                  <a:gd name="connsiteX9" fmla="*/ 150304 w 151179"/>
                  <a:gd name="connsiteY9" fmla="*/ 57225 h 159550"/>
                  <a:gd name="connsiteX10" fmla="*/ 107251 w 151179"/>
                  <a:gd name="connsiteY10" fmla="*/ 137806 h 159550"/>
                  <a:gd name="connsiteX11" fmla="*/ 47434 w 151179"/>
                  <a:gd name="connsiteY11" fmla="*/ 156856 h 159550"/>
                  <a:gd name="connsiteX12" fmla="*/ 95 w 151179"/>
                  <a:gd name="connsiteY12" fmla="*/ 155713 h 1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179" h="159550">
                    <a:moveTo>
                      <a:pt x="0" y="155523"/>
                    </a:moveTo>
                    <a:cubicBezTo>
                      <a:pt x="22193" y="145998"/>
                      <a:pt x="44387" y="136568"/>
                      <a:pt x="66580" y="127043"/>
                    </a:cubicBezTo>
                    <a:cubicBezTo>
                      <a:pt x="63627" y="118566"/>
                      <a:pt x="68104" y="115804"/>
                      <a:pt x="75629" y="115327"/>
                    </a:cubicBezTo>
                    <a:cubicBezTo>
                      <a:pt x="120110" y="109708"/>
                      <a:pt x="116491" y="82752"/>
                      <a:pt x="103918" y="51891"/>
                    </a:cubicBezTo>
                    <a:lnTo>
                      <a:pt x="104489" y="52462"/>
                    </a:lnTo>
                    <a:cubicBezTo>
                      <a:pt x="95631" y="48557"/>
                      <a:pt x="90392" y="32269"/>
                      <a:pt x="76867" y="44366"/>
                    </a:cubicBezTo>
                    <a:cubicBezTo>
                      <a:pt x="75247" y="58177"/>
                      <a:pt x="68866" y="70369"/>
                      <a:pt x="53816" y="67226"/>
                    </a:cubicBezTo>
                    <a:cubicBezTo>
                      <a:pt x="36385" y="63511"/>
                      <a:pt x="37814" y="46938"/>
                      <a:pt x="38195" y="32841"/>
                    </a:cubicBezTo>
                    <a:cubicBezTo>
                      <a:pt x="55626" y="6456"/>
                      <a:pt x="79534" y="-5926"/>
                      <a:pt x="110966" y="2742"/>
                    </a:cubicBezTo>
                    <a:cubicBezTo>
                      <a:pt x="137827" y="10171"/>
                      <a:pt x="147352" y="34079"/>
                      <a:pt x="150304" y="57225"/>
                    </a:cubicBezTo>
                    <a:cubicBezTo>
                      <a:pt x="154686" y="92277"/>
                      <a:pt x="142970" y="122281"/>
                      <a:pt x="107251" y="137806"/>
                    </a:cubicBezTo>
                    <a:cubicBezTo>
                      <a:pt x="88011" y="146379"/>
                      <a:pt x="66770" y="148569"/>
                      <a:pt x="47434" y="156856"/>
                    </a:cubicBezTo>
                    <a:cubicBezTo>
                      <a:pt x="31528" y="162095"/>
                      <a:pt x="15812" y="158571"/>
                      <a:pt x="95" y="155713"/>
                    </a:cubicBezTo>
                    <a:close/>
                  </a:path>
                </a:pathLst>
              </a:custGeom>
              <a:solidFill>
                <a:srgbClr val="ABB1B8"/>
              </a:solidFill>
              <a:ln w="9525" cap="flat">
                <a:noFill/>
                <a:prstDash val="solid"/>
                <a:miter/>
              </a:ln>
            </p:spPr>
            <p:txBody>
              <a:bodyPr rtlCol="0" anchor="ctr"/>
              <a:lstStyle/>
              <a:p>
                <a:endParaRPr lang="en-IN"/>
              </a:p>
            </p:txBody>
          </p:sp>
          <p:sp>
            <p:nvSpPr>
              <p:cNvPr id="882" name="Freeform: Shape 881">
                <a:extLst>
                  <a:ext uri="{FF2B5EF4-FFF2-40B4-BE49-F238E27FC236}">
                    <a16:creationId xmlns:a16="http://schemas.microsoft.com/office/drawing/2014/main" id="{672266B5-3EED-A945-2271-708C2D5922FF}"/>
                  </a:ext>
                </a:extLst>
              </p:cNvPr>
              <p:cNvSpPr/>
              <p:nvPr/>
            </p:nvSpPr>
            <p:spPr>
              <a:xfrm>
                <a:off x="2983104" y="3403313"/>
                <a:ext cx="194054" cy="112954"/>
              </a:xfrm>
              <a:custGeom>
                <a:avLst/>
                <a:gdLst>
                  <a:gd name="connsiteX0" fmla="*/ 109854 w 194054"/>
                  <a:gd name="connsiteY0" fmla="*/ 46832 h 112954"/>
                  <a:gd name="connsiteX1" fmla="*/ 103472 w 194054"/>
                  <a:gd name="connsiteY1" fmla="*/ 79121 h 112954"/>
                  <a:gd name="connsiteX2" fmla="*/ 141191 w 194054"/>
                  <a:gd name="connsiteY2" fmla="*/ 74359 h 112954"/>
                  <a:gd name="connsiteX3" fmla="*/ 186625 w 194054"/>
                  <a:gd name="connsiteY3" fmla="*/ 16447 h 112954"/>
                  <a:gd name="connsiteX4" fmla="*/ 194055 w 194054"/>
                  <a:gd name="connsiteY4" fmla="*/ 16447 h 112954"/>
                  <a:gd name="connsiteX5" fmla="*/ 128523 w 194054"/>
                  <a:gd name="connsiteY5" fmla="*/ 112840 h 112954"/>
                  <a:gd name="connsiteX6" fmla="*/ 80707 w 194054"/>
                  <a:gd name="connsiteY6" fmla="*/ 83027 h 112954"/>
                  <a:gd name="connsiteX7" fmla="*/ 697 w 194054"/>
                  <a:gd name="connsiteY7" fmla="*/ 58833 h 112954"/>
                  <a:gd name="connsiteX8" fmla="*/ 11556 w 194054"/>
                  <a:gd name="connsiteY8" fmla="*/ 15780 h 112954"/>
                  <a:gd name="connsiteX9" fmla="*/ 109759 w 194054"/>
                  <a:gd name="connsiteY9" fmla="*/ 46832 h 11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054" h="112954">
                    <a:moveTo>
                      <a:pt x="109854" y="46832"/>
                    </a:moveTo>
                    <a:cubicBezTo>
                      <a:pt x="105091" y="57309"/>
                      <a:pt x="91185" y="68739"/>
                      <a:pt x="103472" y="79121"/>
                    </a:cubicBezTo>
                    <a:cubicBezTo>
                      <a:pt x="114521" y="88456"/>
                      <a:pt x="130809" y="86456"/>
                      <a:pt x="141191" y="74359"/>
                    </a:cubicBezTo>
                    <a:cubicBezTo>
                      <a:pt x="157098" y="55690"/>
                      <a:pt x="171576" y="35878"/>
                      <a:pt x="186625" y="16447"/>
                    </a:cubicBezTo>
                    <a:cubicBezTo>
                      <a:pt x="189102" y="11780"/>
                      <a:pt x="191578" y="11970"/>
                      <a:pt x="194055" y="16447"/>
                    </a:cubicBezTo>
                    <a:cubicBezTo>
                      <a:pt x="193388" y="81407"/>
                      <a:pt x="173290" y="110554"/>
                      <a:pt x="128523" y="112840"/>
                    </a:cubicBezTo>
                    <a:cubicBezTo>
                      <a:pt x="105186" y="114078"/>
                      <a:pt x="87565" y="105315"/>
                      <a:pt x="80707" y="83027"/>
                    </a:cubicBezTo>
                    <a:cubicBezTo>
                      <a:pt x="67086" y="38545"/>
                      <a:pt x="45846" y="31115"/>
                      <a:pt x="697" y="58833"/>
                    </a:cubicBezTo>
                    <a:cubicBezTo>
                      <a:pt x="-636" y="42545"/>
                      <a:pt x="-1398" y="27591"/>
                      <a:pt x="11556" y="15780"/>
                    </a:cubicBezTo>
                    <a:cubicBezTo>
                      <a:pt x="62229" y="-12700"/>
                      <a:pt x="93661" y="-2794"/>
                      <a:pt x="109759" y="46832"/>
                    </a:cubicBezTo>
                    <a:close/>
                  </a:path>
                </a:pathLst>
              </a:custGeom>
              <a:solidFill>
                <a:srgbClr val="B0B9BE"/>
              </a:solidFill>
              <a:ln w="9525" cap="flat">
                <a:no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E293CF50-9222-FDC5-1A75-D5D70A11171E}"/>
                  </a:ext>
                </a:extLst>
              </p:cNvPr>
              <p:cNvSpPr/>
              <p:nvPr/>
            </p:nvSpPr>
            <p:spPr>
              <a:xfrm>
                <a:off x="3255073" y="3399853"/>
                <a:ext cx="125545" cy="169068"/>
              </a:xfrm>
              <a:custGeom>
                <a:avLst/>
                <a:gdLst>
                  <a:gd name="connsiteX0" fmla="*/ 93250 w 125545"/>
                  <a:gd name="connsiteY0" fmla="*/ 75438 h 169068"/>
                  <a:gd name="connsiteX1" fmla="*/ 96012 w 125545"/>
                  <a:gd name="connsiteY1" fmla="*/ 4381 h 169068"/>
                  <a:gd name="connsiteX2" fmla="*/ 97726 w 125545"/>
                  <a:gd name="connsiteY2" fmla="*/ 0 h 169068"/>
                  <a:gd name="connsiteX3" fmla="*/ 0 w 125545"/>
                  <a:gd name="connsiteY3" fmla="*/ 169069 h 169068"/>
                  <a:gd name="connsiteX4" fmla="*/ 36957 w 125545"/>
                  <a:gd name="connsiteY4" fmla="*/ 58198 h 169068"/>
                  <a:gd name="connsiteX5" fmla="*/ 66199 w 125545"/>
                  <a:gd name="connsiteY5" fmla="*/ 79915 h 169068"/>
                  <a:gd name="connsiteX6" fmla="*/ 93250 w 125545"/>
                  <a:gd name="connsiteY6" fmla="*/ 75343 h 16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45" h="169068">
                    <a:moveTo>
                      <a:pt x="93250" y="75438"/>
                    </a:moveTo>
                    <a:cubicBezTo>
                      <a:pt x="94107" y="51721"/>
                      <a:pt x="95059" y="28099"/>
                      <a:pt x="96012" y="4381"/>
                    </a:cubicBezTo>
                    <a:cubicBezTo>
                      <a:pt x="96012" y="2858"/>
                      <a:pt x="97155" y="1429"/>
                      <a:pt x="97726" y="0"/>
                    </a:cubicBezTo>
                    <a:cubicBezTo>
                      <a:pt x="158401" y="66580"/>
                      <a:pt x="117157" y="142970"/>
                      <a:pt x="0" y="169069"/>
                    </a:cubicBezTo>
                    <a:cubicBezTo>
                      <a:pt x="29623" y="134398"/>
                      <a:pt x="21431" y="93059"/>
                      <a:pt x="36957" y="58198"/>
                    </a:cubicBezTo>
                    <a:cubicBezTo>
                      <a:pt x="49054" y="62389"/>
                      <a:pt x="60388" y="68199"/>
                      <a:pt x="66199" y="79915"/>
                    </a:cubicBezTo>
                    <a:cubicBezTo>
                      <a:pt x="80772" y="109156"/>
                      <a:pt x="84392" y="77629"/>
                      <a:pt x="93250" y="75343"/>
                    </a:cubicBezTo>
                    <a:close/>
                  </a:path>
                </a:pathLst>
              </a:custGeom>
              <a:solidFill>
                <a:srgbClr val="246A55"/>
              </a:solidFill>
              <a:ln w="9525" cap="flat">
                <a:no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6A8633AA-DA89-6C35-5CF2-7EB544087441}"/>
                  </a:ext>
                </a:extLst>
              </p:cNvPr>
              <p:cNvSpPr/>
              <p:nvPr/>
            </p:nvSpPr>
            <p:spPr>
              <a:xfrm>
                <a:off x="3358734" y="3040754"/>
                <a:ext cx="115032" cy="153834"/>
              </a:xfrm>
              <a:custGeom>
                <a:avLst/>
                <a:gdLst>
                  <a:gd name="connsiteX0" fmla="*/ 27498 w 115032"/>
                  <a:gd name="connsiteY0" fmla="*/ 95256 h 153834"/>
                  <a:gd name="connsiteX1" fmla="*/ 3019 w 115032"/>
                  <a:gd name="connsiteY1" fmla="*/ 42392 h 153834"/>
                  <a:gd name="connsiteX2" fmla="*/ 47977 w 115032"/>
                  <a:gd name="connsiteY2" fmla="*/ 101 h 153834"/>
                  <a:gd name="connsiteX3" fmla="*/ 115033 w 115032"/>
                  <a:gd name="connsiteY3" fmla="*/ 40964 h 153834"/>
                  <a:gd name="connsiteX4" fmla="*/ 45215 w 115032"/>
                  <a:gd name="connsiteY4" fmla="*/ 23819 h 153834"/>
                  <a:gd name="connsiteX5" fmla="*/ 30737 w 115032"/>
                  <a:gd name="connsiteY5" fmla="*/ 53918 h 153834"/>
                  <a:gd name="connsiteX6" fmla="*/ 56549 w 115032"/>
                  <a:gd name="connsiteY6" fmla="*/ 53251 h 153834"/>
                  <a:gd name="connsiteX7" fmla="*/ 93030 w 115032"/>
                  <a:gd name="connsiteY7" fmla="*/ 84302 h 153834"/>
                  <a:gd name="connsiteX8" fmla="*/ 37595 w 115032"/>
                  <a:gd name="connsiteY8" fmla="*/ 153835 h 153834"/>
                  <a:gd name="connsiteX9" fmla="*/ 40262 w 115032"/>
                  <a:gd name="connsiteY9" fmla="*/ 127165 h 153834"/>
                  <a:gd name="connsiteX10" fmla="*/ 27498 w 115032"/>
                  <a:gd name="connsiteY10" fmla="*/ 95351 h 15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032" h="153834">
                    <a:moveTo>
                      <a:pt x="27498" y="95256"/>
                    </a:moveTo>
                    <a:cubicBezTo>
                      <a:pt x="923" y="86112"/>
                      <a:pt x="-4315" y="65252"/>
                      <a:pt x="3019" y="42392"/>
                    </a:cubicBezTo>
                    <a:cubicBezTo>
                      <a:pt x="9782" y="21533"/>
                      <a:pt x="21212" y="1340"/>
                      <a:pt x="47977" y="101"/>
                    </a:cubicBezTo>
                    <a:cubicBezTo>
                      <a:pt x="76742" y="-1232"/>
                      <a:pt x="97888" y="10484"/>
                      <a:pt x="115033" y="40964"/>
                    </a:cubicBezTo>
                    <a:cubicBezTo>
                      <a:pt x="87791" y="33058"/>
                      <a:pt x="71408" y="9055"/>
                      <a:pt x="45215" y="23819"/>
                    </a:cubicBezTo>
                    <a:cubicBezTo>
                      <a:pt x="32451" y="31058"/>
                      <a:pt x="24545" y="40202"/>
                      <a:pt x="30737" y="53918"/>
                    </a:cubicBezTo>
                    <a:cubicBezTo>
                      <a:pt x="38547" y="71348"/>
                      <a:pt x="47406" y="57251"/>
                      <a:pt x="56549" y="53251"/>
                    </a:cubicBezTo>
                    <a:cubicBezTo>
                      <a:pt x="88935" y="39154"/>
                      <a:pt x="97602" y="58109"/>
                      <a:pt x="93030" y="84302"/>
                    </a:cubicBezTo>
                    <a:cubicBezTo>
                      <a:pt x="87411" y="116211"/>
                      <a:pt x="73028" y="144119"/>
                      <a:pt x="37595" y="153835"/>
                    </a:cubicBezTo>
                    <a:cubicBezTo>
                      <a:pt x="32165" y="144310"/>
                      <a:pt x="34642" y="134023"/>
                      <a:pt x="40262" y="127165"/>
                    </a:cubicBezTo>
                    <a:cubicBezTo>
                      <a:pt x="56549" y="107353"/>
                      <a:pt x="46167" y="100114"/>
                      <a:pt x="27498" y="95351"/>
                    </a:cubicBezTo>
                    <a:close/>
                  </a:path>
                </a:pathLst>
              </a:custGeom>
              <a:solidFill>
                <a:srgbClr val="275E4D"/>
              </a:solidFill>
              <a:ln w="9525" cap="flat">
                <a:noFill/>
                <a:prstDash val="solid"/>
                <a:miter/>
              </a:ln>
            </p:spPr>
            <p:txBody>
              <a:bodyPr rtlCol="0" anchor="ctr"/>
              <a:lstStyle/>
              <a:p>
                <a:endParaRPr lang="en-IN"/>
              </a:p>
            </p:txBody>
          </p:sp>
          <p:sp>
            <p:nvSpPr>
              <p:cNvPr id="885" name="Freeform: Shape 884">
                <a:extLst>
                  <a:ext uri="{FF2B5EF4-FFF2-40B4-BE49-F238E27FC236}">
                    <a16:creationId xmlns:a16="http://schemas.microsoft.com/office/drawing/2014/main" id="{ABDD2088-2D10-153A-42A0-9CBF8858DEA3}"/>
                  </a:ext>
                </a:extLst>
              </p:cNvPr>
              <p:cNvSpPr/>
              <p:nvPr/>
            </p:nvSpPr>
            <p:spPr>
              <a:xfrm>
                <a:off x="2923947" y="3750373"/>
                <a:ext cx="55365" cy="240874"/>
              </a:xfrm>
              <a:custGeom>
                <a:avLst/>
                <a:gdLst>
                  <a:gd name="connsiteX0" fmla="*/ 35660 w 55365"/>
                  <a:gd name="connsiteY0" fmla="*/ 6001 h 240874"/>
                  <a:gd name="connsiteX1" fmla="*/ 53758 w 55365"/>
                  <a:gd name="connsiteY1" fmla="*/ 857 h 240874"/>
                  <a:gd name="connsiteX2" fmla="*/ 52901 w 55365"/>
                  <a:gd name="connsiteY2" fmla="*/ 0 h 240874"/>
                  <a:gd name="connsiteX3" fmla="*/ 38804 w 55365"/>
                  <a:gd name="connsiteY3" fmla="*/ 120682 h 240874"/>
                  <a:gd name="connsiteX4" fmla="*/ 35756 w 55365"/>
                  <a:gd name="connsiteY4" fmla="*/ 238792 h 240874"/>
                  <a:gd name="connsiteX5" fmla="*/ 5847 w 55365"/>
                  <a:gd name="connsiteY5" fmla="*/ 220123 h 240874"/>
                  <a:gd name="connsiteX6" fmla="*/ 18134 w 55365"/>
                  <a:gd name="connsiteY6" fmla="*/ 58674 h 240874"/>
                  <a:gd name="connsiteX7" fmla="*/ 22230 w 55365"/>
                  <a:gd name="connsiteY7" fmla="*/ 22384 h 240874"/>
                  <a:gd name="connsiteX8" fmla="*/ 35660 w 55365"/>
                  <a:gd name="connsiteY8" fmla="*/ 5905 h 24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65" h="240874">
                    <a:moveTo>
                      <a:pt x="35660" y="6001"/>
                    </a:moveTo>
                    <a:cubicBezTo>
                      <a:pt x="41661" y="4286"/>
                      <a:pt x="47757" y="2572"/>
                      <a:pt x="53758" y="857"/>
                    </a:cubicBezTo>
                    <a:lnTo>
                      <a:pt x="52901" y="0"/>
                    </a:lnTo>
                    <a:cubicBezTo>
                      <a:pt x="62140" y="41910"/>
                      <a:pt x="42709" y="80486"/>
                      <a:pt x="38804" y="120682"/>
                    </a:cubicBezTo>
                    <a:cubicBezTo>
                      <a:pt x="34994" y="159829"/>
                      <a:pt x="36613" y="199358"/>
                      <a:pt x="35756" y="238792"/>
                    </a:cubicBezTo>
                    <a:cubicBezTo>
                      <a:pt x="16420" y="247459"/>
                      <a:pt x="15563" y="226695"/>
                      <a:pt x="5847" y="220123"/>
                    </a:cubicBezTo>
                    <a:cubicBezTo>
                      <a:pt x="-9774" y="164782"/>
                      <a:pt x="9943" y="112204"/>
                      <a:pt x="18134" y="58674"/>
                    </a:cubicBezTo>
                    <a:cubicBezTo>
                      <a:pt x="15563" y="46101"/>
                      <a:pt x="21087" y="34480"/>
                      <a:pt x="22230" y="22384"/>
                    </a:cubicBezTo>
                    <a:cubicBezTo>
                      <a:pt x="22230" y="13240"/>
                      <a:pt x="25088" y="6477"/>
                      <a:pt x="35660" y="5905"/>
                    </a:cubicBezTo>
                    <a:close/>
                  </a:path>
                </a:pathLst>
              </a:custGeom>
              <a:solidFill>
                <a:srgbClr val="A8ABB2"/>
              </a:solidFill>
              <a:ln w="9525" cap="flat">
                <a:noFill/>
                <a:prstDash val="solid"/>
                <a:miter/>
              </a:ln>
            </p:spPr>
            <p:txBody>
              <a:bodyPr rtlCol="0" anchor="ctr"/>
              <a:lstStyle/>
              <a:p>
                <a:endParaRPr lang="en-IN"/>
              </a:p>
            </p:txBody>
          </p:sp>
          <p:sp>
            <p:nvSpPr>
              <p:cNvPr id="886" name="Freeform: Shape 885">
                <a:extLst>
                  <a:ext uri="{FF2B5EF4-FFF2-40B4-BE49-F238E27FC236}">
                    <a16:creationId xmlns:a16="http://schemas.microsoft.com/office/drawing/2014/main" id="{5F5DB359-07D0-FE99-EFBB-C1CEEA1F5E7B}"/>
                  </a:ext>
                </a:extLst>
              </p:cNvPr>
              <p:cNvSpPr/>
              <p:nvPr/>
            </p:nvSpPr>
            <p:spPr>
              <a:xfrm>
                <a:off x="3294772" y="3621213"/>
                <a:ext cx="112395" cy="113207"/>
              </a:xfrm>
              <a:custGeom>
                <a:avLst/>
                <a:gdLst>
                  <a:gd name="connsiteX0" fmla="*/ 92794 w 112395"/>
                  <a:gd name="connsiteY0" fmla="*/ 45149 h 113207"/>
                  <a:gd name="connsiteX1" fmla="*/ 111749 w 112395"/>
                  <a:gd name="connsiteY1" fmla="*/ 102489 h 113207"/>
                  <a:gd name="connsiteX2" fmla="*/ 82031 w 112395"/>
                  <a:gd name="connsiteY2" fmla="*/ 76105 h 113207"/>
                  <a:gd name="connsiteX3" fmla="*/ 26214 w 112395"/>
                  <a:gd name="connsiteY3" fmla="*/ 105728 h 113207"/>
                  <a:gd name="connsiteX4" fmla="*/ 22309 w 112395"/>
                  <a:gd name="connsiteY4" fmla="*/ 12859 h 113207"/>
                  <a:gd name="connsiteX5" fmla="*/ 29548 w 112395"/>
                  <a:gd name="connsiteY5" fmla="*/ 35243 h 113207"/>
                  <a:gd name="connsiteX6" fmla="*/ 51455 w 112395"/>
                  <a:gd name="connsiteY6" fmla="*/ 0 h 113207"/>
                  <a:gd name="connsiteX7" fmla="*/ 92889 w 112395"/>
                  <a:gd name="connsiteY7" fmla="*/ 45149 h 11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95" h="113207">
                    <a:moveTo>
                      <a:pt x="92794" y="45149"/>
                    </a:moveTo>
                    <a:cubicBezTo>
                      <a:pt x="105653" y="62103"/>
                      <a:pt x="114987" y="80201"/>
                      <a:pt x="111749" y="102489"/>
                    </a:cubicBezTo>
                    <a:cubicBezTo>
                      <a:pt x="102605" y="94393"/>
                      <a:pt x="93461" y="86201"/>
                      <a:pt x="82031" y="76105"/>
                    </a:cubicBezTo>
                    <a:cubicBezTo>
                      <a:pt x="72030" y="102108"/>
                      <a:pt x="59933" y="125730"/>
                      <a:pt x="26214" y="105728"/>
                    </a:cubicBezTo>
                    <a:cubicBezTo>
                      <a:pt x="-7219" y="86011"/>
                      <a:pt x="-8838" y="61532"/>
                      <a:pt x="22309" y="12859"/>
                    </a:cubicBezTo>
                    <a:cubicBezTo>
                      <a:pt x="25071" y="21336"/>
                      <a:pt x="27262" y="28289"/>
                      <a:pt x="29548" y="35243"/>
                    </a:cubicBezTo>
                    <a:cubicBezTo>
                      <a:pt x="35454" y="25813"/>
                      <a:pt x="41264" y="16383"/>
                      <a:pt x="51455" y="0"/>
                    </a:cubicBezTo>
                    <a:cubicBezTo>
                      <a:pt x="54218" y="29432"/>
                      <a:pt x="58980" y="54674"/>
                      <a:pt x="92889" y="45149"/>
                    </a:cubicBezTo>
                    <a:close/>
                  </a:path>
                </a:pathLst>
              </a:custGeom>
              <a:solidFill>
                <a:srgbClr val="236853"/>
              </a:solidFill>
              <a:ln w="9525" cap="flat">
                <a:noFill/>
                <a:prstDash val="solid"/>
                <a:miter/>
              </a:ln>
            </p:spPr>
            <p:txBody>
              <a:bodyPr rtlCol="0" anchor="ctr"/>
              <a:lstStyle/>
              <a:p>
                <a:endParaRPr lang="en-IN"/>
              </a:p>
            </p:txBody>
          </p:sp>
          <p:sp>
            <p:nvSpPr>
              <p:cNvPr id="887" name="Freeform: Shape 886">
                <a:extLst>
                  <a:ext uri="{FF2B5EF4-FFF2-40B4-BE49-F238E27FC236}">
                    <a16:creationId xmlns:a16="http://schemas.microsoft.com/office/drawing/2014/main" id="{EA735093-F963-8856-3EF9-4DB98471E829}"/>
                  </a:ext>
                </a:extLst>
              </p:cNvPr>
              <p:cNvSpPr/>
              <p:nvPr/>
            </p:nvSpPr>
            <p:spPr>
              <a:xfrm>
                <a:off x="3272599" y="3324415"/>
                <a:ext cx="75732" cy="197358"/>
              </a:xfrm>
              <a:custGeom>
                <a:avLst/>
                <a:gdLst>
                  <a:gd name="connsiteX0" fmla="*/ 75724 w 75732"/>
                  <a:gd name="connsiteY0" fmla="*/ 150876 h 197358"/>
                  <a:gd name="connsiteX1" fmla="*/ 53340 w 75732"/>
                  <a:gd name="connsiteY1" fmla="*/ 197358 h 197358"/>
                  <a:gd name="connsiteX2" fmla="*/ 19431 w 75732"/>
                  <a:gd name="connsiteY2" fmla="*/ 133636 h 197358"/>
                  <a:gd name="connsiteX3" fmla="*/ 0 w 75732"/>
                  <a:gd name="connsiteY3" fmla="*/ 96679 h 197358"/>
                  <a:gd name="connsiteX4" fmla="*/ 39433 w 75732"/>
                  <a:gd name="connsiteY4" fmla="*/ 0 h 197358"/>
                  <a:gd name="connsiteX5" fmla="*/ 67532 w 75732"/>
                  <a:gd name="connsiteY5" fmla="*/ 88678 h 197358"/>
                  <a:gd name="connsiteX6" fmla="*/ 75724 w 75732"/>
                  <a:gd name="connsiteY6" fmla="*/ 150876 h 1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32" h="197358">
                    <a:moveTo>
                      <a:pt x="75724" y="150876"/>
                    </a:moveTo>
                    <a:cubicBezTo>
                      <a:pt x="76009" y="167545"/>
                      <a:pt x="69151" y="181070"/>
                      <a:pt x="53340" y="197358"/>
                    </a:cubicBezTo>
                    <a:cubicBezTo>
                      <a:pt x="48482" y="170497"/>
                      <a:pt x="34385" y="151829"/>
                      <a:pt x="19431" y="133636"/>
                    </a:cubicBezTo>
                    <a:cubicBezTo>
                      <a:pt x="30289" y="112300"/>
                      <a:pt x="2191" y="111252"/>
                      <a:pt x="0" y="96679"/>
                    </a:cubicBezTo>
                    <a:cubicBezTo>
                      <a:pt x="9430" y="62960"/>
                      <a:pt x="23050" y="30861"/>
                      <a:pt x="39433" y="0"/>
                    </a:cubicBezTo>
                    <a:cubicBezTo>
                      <a:pt x="66484" y="24003"/>
                      <a:pt x="63627" y="57245"/>
                      <a:pt x="67532" y="88678"/>
                    </a:cubicBezTo>
                    <a:cubicBezTo>
                      <a:pt x="70104" y="109442"/>
                      <a:pt x="59626" y="131921"/>
                      <a:pt x="75724" y="150876"/>
                    </a:cubicBezTo>
                    <a:close/>
                  </a:path>
                </a:pathLst>
              </a:custGeom>
              <a:solidFill>
                <a:srgbClr val="1A432A"/>
              </a:solidFill>
              <a:ln w="9525" cap="flat">
                <a:noFill/>
                <a:prstDash val="solid"/>
                <a:miter/>
              </a:ln>
            </p:spPr>
            <p:txBody>
              <a:bodyPr rtlCol="0" anchor="ctr"/>
              <a:lstStyle/>
              <a:p>
                <a:endParaRPr lang="en-IN"/>
              </a:p>
            </p:txBody>
          </p:sp>
          <p:sp>
            <p:nvSpPr>
              <p:cNvPr id="888" name="Freeform: Shape 887">
                <a:extLst>
                  <a:ext uri="{FF2B5EF4-FFF2-40B4-BE49-F238E27FC236}">
                    <a16:creationId xmlns:a16="http://schemas.microsoft.com/office/drawing/2014/main" id="{B44F0D9A-879B-A55A-144F-8545BDB158EF}"/>
                  </a:ext>
                </a:extLst>
              </p:cNvPr>
              <p:cNvSpPr/>
              <p:nvPr/>
            </p:nvSpPr>
            <p:spPr>
              <a:xfrm>
                <a:off x="2613850" y="2548794"/>
                <a:ext cx="136672" cy="281273"/>
              </a:xfrm>
              <a:custGeom>
                <a:avLst/>
                <a:gdLst>
                  <a:gd name="connsiteX0" fmla="*/ 136303 w 136672"/>
                  <a:gd name="connsiteY0" fmla="*/ 281273 h 281273"/>
                  <a:gd name="connsiteX1" fmla="*/ 49721 w 136672"/>
                  <a:gd name="connsiteY1" fmla="*/ 204787 h 281273"/>
                  <a:gd name="connsiteX2" fmla="*/ 0 w 136672"/>
                  <a:gd name="connsiteY2" fmla="*/ 0 h 281273"/>
                  <a:gd name="connsiteX3" fmla="*/ 66866 w 136672"/>
                  <a:gd name="connsiteY3" fmla="*/ 150400 h 281273"/>
                  <a:gd name="connsiteX4" fmla="*/ 107728 w 136672"/>
                  <a:gd name="connsiteY4" fmla="*/ 241649 h 281273"/>
                  <a:gd name="connsiteX5" fmla="*/ 136303 w 136672"/>
                  <a:gd name="connsiteY5" fmla="*/ 281178 h 281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672" h="281273">
                    <a:moveTo>
                      <a:pt x="136303" y="281273"/>
                    </a:moveTo>
                    <a:cubicBezTo>
                      <a:pt x="92202" y="272987"/>
                      <a:pt x="62103" y="247174"/>
                      <a:pt x="49721" y="204787"/>
                    </a:cubicBezTo>
                    <a:cubicBezTo>
                      <a:pt x="30099" y="137636"/>
                      <a:pt x="13240" y="69628"/>
                      <a:pt x="0" y="0"/>
                    </a:cubicBezTo>
                    <a:cubicBezTo>
                      <a:pt x="42672" y="40957"/>
                      <a:pt x="43148" y="100965"/>
                      <a:pt x="66866" y="150400"/>
                    </a:cubicBezTo>
                    <a:cubicBezTo>
                      <a:pt x="64579" y="187928"/>
                      <a:pt x="80867" y="216789"/>
                      <a:pt x="107728" y="241649"/>
                    </a:cubicBezTo>
                    <a:cubicBezTo>
                      <a:pt x="119634" y="252698"/>
                      <a:pt x="139637" y="258889"/>
                      <a:pt x="136303" y="281178"/>
                    </a:cubicBezTo>
                    <a:close/>
                  </a:path>
                </a:pathLst>
              </a:custGeom>
              <a:solidFill>
                <a:srgbClr val="A8B0B8"/>
              </a:solidFill>
              <a:ln w="9525" cap="flat">
                <a:no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5D6C23D5-8387-2EB3-9FEA-D6D4981CFDC8}"/>
                  </a:ext>
                </a:extLst>
              </p:cNvPr>
              <p:cNvSpPr/>
              <p:nvPr/>
            </p:nvSpPr>
            <p:spPr>
              <a:xfrm>
                <a:off x="2959893" y="3493198"/>
                <a:ext cx="98869" cy="144713"/>
              </a:xfrm>
              <a:custGeom>
                <a:avLst/>
                <a:gdLst>
                  <a:gd name="connsiteX0" fmla="*/ 0 w 98869"/>
                  <a:gd name="connsiteY0" fmla="*/ 143732 h 144713"/>
                  <a:gd name="connsiteX1" fmla="*/ 14573 w 98869"/>
                  <a:gd name="connsiteY1" fmla="*/ 0 h 144713"/>
                  <a:gd name="connsiteX2" fmla="*/ 98870 w 98869"/>
                  <a:gd name="connsiteY2" fmla="*/ 61913 h 144713"/>
                  <a:gd name="connsiteX3" fmla="*/ 56102 w 98869"/>
                  <a:gd name="connsiteY3" fmla="*/ 107347 h 144713"/>
                  <a:gd name="connsiteX4" fmla="*/ 52959 w 98869"/>
                  <a:gd name="connsiteY4" fmla="*/ 113157 h 144713"/>
                  <a:gd name="connsiteX5" fmla="*/ 0 w 98869"/>
                  <a:gd name="connsiteY5" fmla="*/ 143732 h 1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869" h="144713">
                    <a:moveTo>
                      <a:pt x="0" y="143732"/>
                    </a:moveTo>
                    <a:cubicBezTo>
                      <a:pt x="4572" y="98869"/>
                      <a:pt x="9144" y="54102"/>
                      <a:pt x="14573" y="0"/>
                    </a:cubicBezTo>
                    <a:cubicBezTo>
                      <a:pt x="41720" y="32480"/>
                      <a:pt x="65056" y="55150"/>
                      <a:pt x="98870" y="61913"/>
                    </a:cubicBezTo>
                    <a:cubicBezTo>
                      <a:pt x="96488" y="88868"/>
                      <a:pt x="67913" y="90202"/>
                      <a:pt x="56102" y="107347"/>
                    </a:cubicBezTo>
                    <a:cubicBezTo>
                      <a:pt x="55054" y="109252"/>
                      <a:pt x="54007" y="111157"/>
                      <a:pt x="52959" y="113157"/>
                    </a:cubicBezTo>
                    <a:cubicBezTo>
                      <a:pt x="36004" y="124492"/>
                      <a:pt x="27146" y="150019"/>
                      <a:pt x="0" y="143732"/>
                    </a:cubicBezTo>
                    <a:close/>
                  </a:path>
                </a:pathLst>
              </a:custGeom>
              <a:solidFill>
                <a:srgbClr val="ABAFB5"/>
              </a:solidFill>
              <a:ln w="9525" cap="flat">
                <a:no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7FF6B929-7787-B531-D9C8-D6E8651D72E9}"/>
                  </a:ext>
                </a:extLst>
              </p:cNvPr>
              <p:cNvSpPr/>
              <p:nvPr/>
            </p:nvSpPr>
            <p:spPr>
              <a:xfrm>
                <a:off x="2595469" y="2773679"/>
                <a:ext cx="197832" cy="142875"/>
              </a:xfrm>
              <a:custGeom>
                <a:avLst/>
                <a:gdLst>
                  <a:gd name="connsiteX0" fmla="*/ 192689 w 197832"/>
                  <a:gd name="connsiteY0" fmla="*/ 123730 h 142875"/>
                  <a:gd name="connsiteX1" fmla="*/ 116108 w 197832"/>
                  <a:gd name="connsiteY1" fmla="*/ 142875 h 142875"/>
                  <a:gd name="connsiteX2" fmla="*/ 9809 w 197832"/>
                  <a:gd name="connsiteY2" fmla="*/ 47149 h 142875"/>
                  <a:gd name="connsiteX3" fmla="*/ 2475 w 197832"/>
                  <a:gd name="connsiteY3" fmla="*/ 0 h 142875"/>
                  <a:gd name="connsiteX4" fmla="*/ 1522 w 197832"/>
                  <a:gd name="connsiteY4" fmla="*/ 953 h 142875"/>
                  <a:gd name="connsiteX5" fmla="*/ 54291 w 197832"/>
                  <a:gd name="connsiteY5" fmla="*/ 45244 h 142875"/>
                  <a:gd name="connsiteX6" fmla="*/ 170972 w 197832"/>
                  <a:gd name="connsiteY6" fmla="*/ 111443 h 142875"/>
                  <a:gd name="connsiteX7" fmla="*/ 192975 w 197832"/>
                  <a:gd name="connsiteY7" fmla="*/ 106966 h 142875"/>
                  <a:gd name="connsiteX8" fmla="*/ 197832 w 197832"/>
                  <a:gd name="connsiteY8" fmla="*/ 115348 h 142875"/>
                  <a:gd name="connsiteX9" fmla="*/ 192689 w 197832"/>
                  <a:gd name="connsiteY9" fmla="*/ 12363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832" h="142875">
                    <a:moveTo>
                      <a:pt x="192689" y="123730"/>
                    </a:moveTo>
                    <a:cubicBezTo>
                      <a:pt x="168972" y="137255"/>
                      <a:pt x="133253" y="103346"/>
                      <a:pt x="116108" y="142875"/>
                    </a:cubicBezTo>
                    <a:cubicBezTo>
                      <a:pt x="77913" y="114300"/>
                      <a:pt x="56291" y="68008"/>
                      <a:pt x="9809" y="47149"/>
                    </a:cubicBezTo>
                    <a:cubicBezTo>
                      <a:pt x="-7812" y="39243"/>
                      <a:pt x="3999" y="16193"/>
                      <a:pt x="2475" y="0"/>
                    </a:cubicBezTo>
                    <a:lnTo>
                      <a:pt x="1522" y="953"/>
                    </a:lnTo>
                    <a:cubicBezTo>
                      <a:pt x="26097" y="7334"/>
                      <a:pt x="39146" y="28385"/>
                      <a:pt x="54291" y="45244"/>
                    </a:cubicBezTo>
                    <a:cubicBezTo>
                      <a:pt x="86104" y="80677"/>
                      <a:pt x="132205" y="89249"/>
                      <a:pt x="170972" y="111443"/>
                    </a:cubicBezTo>
                    <a:cubicBezTo>
                      <a:pt x="175830" y="114205"/>
                      <a:pt x="185545" y="108680"/>
                      <a:pt x="192975" y="106966"/>
                    </a:cubicBezTo>
                    <a:cubicBezTo>
                      <a:pt x="195832" y="109061"/>
                      <a:pt x="197451" y="111824"/>
                      <a:pt x="197832" y="115348"/>
                    </a:cubicBezTo>
                    <a:cubicBezTo>
                      <a:pt x="197261" y="118777"/>
                      <a:pt x="195546" y="121539"/>
                      <a:pt x="192689" y="123635"/>
                    </a:cubicBezTo>
                    <a:close/>
                  </a:path>
                </a:pathLst>
              </a:custGeom>
              <a:solidFill>
                <a:srgbClr val="B1B6BC"/>
              </a:solidFill>
              <a:ln w="9525" cap="flat">
                <a:no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F5DFE222-9C3F-A3B3-39D8-8DFCE28BFA2B}"/>
                  </a:ext>
                </a:extLst>
              </p:cNvPr>
              <p:cNvSpPr/>
              <p:nvPr/>
            </p:nvSpPr>
            <p:spPr>
              <a:xfrm>
                <a:off x="3261169" y="3136010"/>
                <a:ext cx="158078" cy="84780"/>
              </a:xfrm>
              <a:custGeom>
                <a:avLst/>
                <a:gdLst>
                  <a:gd name="connsiteX0" fmla="*/ 125063 w 158078"/>
                  <a:gd name="connsiteY0" fmla="*/ 0 h 84780"/>
                  <a:gd name="connsiteX1" fmla="*/ 135160 w 158078"/>
                  <a:gd name="connsiteY1" fmla="*/ 58483 h 84780"/>
                  <a:gd name="connsiteX2" fmla="*/ 0 w 158078"/>
                  <a:gd name="connsiteY2" fmla="*/ 72962 h 84780"/>
                  <a:gd name="connsiteX3" fmla="*/ 125063 w 158078"/>
                  <a:gd name="connsiteY3" fmla="*/ 0 h 84780"/>
                </a:gdLst>
                <a:ahLst/>
                <a:cxnLst>
                  <a:cxn ang="0">
                    <a:pos x="connsiteX0" y="connsiteY0"/>
                  </a:cxn>
                  <a:cxn ang="0">
                    <a:pos x="connsiteX1" y="connsiteY1"/>
                  </a:cxn>
                  <a:cxn ang="0">
                    <a:pos x="connsiteX2" y="connsiteY2"/>
                  </a:cxn>
                  <a:cxn ang="0">
                    <a:pos x="connsiteX3" y="connsiteY3"/>
                  </a:cxn>
                </a:cxnLst>
                <a:rect l="l" t="t" r="r" b="b"/>
                <a:pathLst>
                  <a:path w="158078" h="84780">
                    <a:moveTo>
                      <a:pt x="125063" y="0"/>
                    </a:moveTo>
                    <a:cubicBezTo>
                      <a:pt x="166973" y="2191"/>
                      <a:pt x="167450" y="4572"/>
                      <a:pt x="135160" y="58483"/>
                    </a:cubicBezTo>
                    <a:cubicBezTo>
                      <a:pt x="93154" y="91631"/>
                      <a:pt x="47720" y="89821"/>
                      <a:pt x="0" y="72962"/>
                    </a:cubicBezTo>
                    <a:cubicBezTo>
                      <a:pt x="56293" y="72104"/>
                      <a:pt x="87249" y="30290"/>
                      <a:pt x="125063" y="0"/>
                    </a:cubicBezTo>
                    <a:close/>
                  </a:path>
                </a:pathLst>
              </a:custGeom>
              <a:solidFill>
                <a:srgbClr val="1E432F"/>
              </a:solidFill>
              <a:ln w="9525" cap="flat">
                <a:no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73E991C2-D623-D12D-D381-951DC883AC25}"/>
                  </a:ext>
                </a:extLst>
              </p:cNvPr>
              <p:cNvSpPr/>
              <p:nvPr/>
            </p:nvSpPr>
            <p:spPr>
              <a:xfrm>
                <a:off x="3120500" y="3467368"/>
                <a:ext cx="132191" cy="160610"/>
              </a:xfrm>
              <a:custGeom>
                <a:avLst/>
                <a:gdLst>
                  <a:gd name="connsiteX0" fmla="*/ 88853 w 132191"/>
                  <a:gd name="connsiteY0" fmla="*/ 99458 h 160610"/>
                  <a:gd name="connsiteX1" fmla="*/ 44752 w 132191"/>
                  <a:gd name="connsiteY1" fmla="*/ 140987 h 160610"/>
                  <a:gd name="connsiteX2" fmla="*/ 6271 w 132191"/>
                  <a:gd name="connsiteY2" fmla="*/ 155560 h 160610"/>
                  <a:gd name="connsiteX3" fmla="*/ 19987 w 132191"/>
                  <a:gd name="connsiteY3" fmla="*/ 113746 h 160610"/>
                  <a:gd name="connsiteX4" fmla="*/ 94758 w 132191"/>
                  <a:gd name="connsiteY4" fmla="*/ 44594 h 160610"/>
                  <a:gd name="connsiteX5" fmla="*/ 110189 w 132191"/>
                  <a:gd name="connsiteY5" fmla="*/ 684 h 160610"/>
                  <a:gd name="connsiteX6" fmla="*/ 132191 w 132191"/>
                  <a:gd name="connsiteY6" fmla="*/ 28878 h 160610"/>
                  <a:gd name="connsiteX7" fmla="*/ 88853 w 132191"/>
                  <a:gd name="connsiteY7" fmla="*/ 99363 h 16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191" h="160610">
                    <a:moveTo>
                      <a:pt x="88853" y="99458"/>
                    </a:moveTo>
                    <a:cubicBezTo>
                      <a:pt x="74279" y="113365"/>
                      <a:pt x="60278" y="128033"/>
                      <a:pt x="44752" y="140987"/>
                    </a:cubicBezTo>
                    <a:cubicBezTo>
                      <a:pt x="33703" y="150226"/>
                      <a:pt x="20749" y="169848"/>
                      <a:pt x="6271" y="155560"/>
                    </a:cubicBezTo>
                    <a:cubicBezTo>
                      <a:pt x="-9636" y="139844"/>
                      <a:pt x="8366" y="125652"/>
                      <a:pt x="19987" y="113746"/>
                    </a:cubicBezTo>
                    <a:cubicBezTo>
                      <a:pt x="32655" y="77455"/>
                      <a:pt x="69422" y="67264"/>
                      <a:pt x="94758" y="44594"/>
                    </a:cubicBezTo>
                    <a:cubicBezTo>
                      <a:pt x="93329" y="27354"/>
                      <a:pt x="92663" y="6018"/>
                      <a:pt x="110189" y="684"/>
                    </a:cubicBezTo>
                    <a:cubicBezTo>
                      <a:pt x="124571" y="-3698"/>
                      <a:pt x="131525" y="13828"/>
                      <a:pt x="132191" y="28878"/>
                    </a:cubicBezTo>
                    <a:cubicBezTo>
                      <a:pt x="121142" y="54500"/>
                      <a:pt x="124095" y="88600"/>
                      <a:pt x="88853" y="99363"/>
                    </a:cubicBezTo>
                    <a:close/>
                  </a:path>
                </a:pathLst>
              </a:custGeom>
              <a:solidFill>
                <a:srgbClr val="ADB4BB"/>
              </a:solidFill>
              <a:ln w="9525" cap="flat">
                <a:no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B2637D7C-3A39-B156-BA70-0BB92EAD8A9C}"/>
                  </a:ext>
                </a:extLst>
              </p:cNvPr>
              <p:cNvSpPr/>
              <p:nvPr/>
            </p:nvSpPr>
            <p:spPr>
              <a:xfrm>
                <a:off x="3060899" y="3686365"/>
                <a:ext cx="116544" cy="136880"/>
              </a:xfrm>
              <a:custGeom>
                <a:avLst/>
                <a:gdLst>
                  <a:gd name="connsiteX0" fmla="*/ 3293 w 116544"/>
                  <a:gd name="connsiteY0" fmla="*/ 114490 h 136880"/>
                  <a:gd name="connsiteX1" fmla="*/ 116545 w 116544"/>
                  <a:gd name="connsiteY1" fmla="*/ 0 h 136880"/>
                  <a:gd name="connsiteX2" fmla="*/ 60824 w 116544"/>
                  <a:gd name="connsiteY2" fmla="*/ 81820 h 136880"/>
                  <a:gd name="connsiteX3" fmla="*/ 20628 w 116544"/>
                  <a:gd name="connsiteY3" fmla="*/ 136874 h 136880"/>
                  <a:gd name="connsiteX4" fmla="*/ 3293 w 116544"/>
                  <a:gd name="connsiteY4" fmla="*/ 114395 h 136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44" h="136880">
                    <a:moveTo>
                      <a:pt x="3293" y="114490"/>
                    </a:moveTo>
                    <a:cubicBezTo>
                      <a:pt x="21390" y="34957"/>
                      <a:pt x="26248" y="29908"/>
                      <a:pt x="116545" y="0"/>
                    </a:cubicBezTo>
                    <a:cubicBezTo>
                      <a:pt x="96447" y="29527"/>
                      <a:pt x="78636" y="55721"/>
                      <a:pt x="60824" y="81820"/>
                    </a:cubicBezTo>
                    <a:cubicBezTo>
                      <a:pt x="68063" y="115157"/>
                      <a:pt x="48632" y="129159"/>
                      <a:pt x="20628" y="136874"/>
                    </a:cubicBezTo>
                    <a:cubicBezTo>
                      <a:pt x="4817" y="137065"/>
                      <a:pt x="-5661" y="133255"/>
                      <a:pt x="3293" y="114395"/>
                    </a:cubicBezTo>
                    <a:close/>
                  </a:path>
                </a:pathLst>
              </a:custGeom>
              <a:solidFill>
                <a:srgbClr val="A9AFB5"/>
              </a:solidFill>
              <a:ln w="9525" cap="flat">
                <a:no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D33BD622-23EA-4D49-BBA2-7063E55CBDAE}"/>
                  </a:ext>
                </a:extLst>
              </p:cNvPr>
              <p:cNvSpPr/>
              <p:nvPr/>
            </p:nvSpPr>
            <p:spPr>
              <a:xfrm>
                <a:off x="2126964" y="2595752"/>
                <a:ext cx="128946" cy="169255"/>
              </a:xfrm>
              <a:custGeom>
                <a:avLst/>
                <a:gdLst>
                  <a:gd name="connsiteX0" fmla="*/ 51688 w 128946"/>
                  <a:gd name="connsiteY0" fmla="*/ 168783 h 169255"/>
                  <a:gd name="connsiteX1" fmla="*/ 9112 w 128946"/>
                  <a:gd name="connsiteY1" fmla="*/ 150495 h 169255"/>
                  <a:gd name="connsiteX2" fmla="*/ 13493 w 128946"/>
                  <a:gd name="connsiteY2" fmla="*/ 120491 h 169255"/>
                  <a:gd name="connsiteX3" fmla="*/ 71786 w 128946"/>
                  <a:gd name="connsiteY3" fmla="*/ 50673 h 169255"/>
                  <a:gd name="connsiteX4" fmla="*/ 77977 w 128946"/>
                  <a:gd name="connsiteY4" fmla="*/ 39624 h 169255"/>
                  <a:gd name="connsiteX5" fmla="*/ 108553 w 128946"/>
                  <a:gd name="connsiteY5" fmla="*/ 0 h 169255"/>
                  <a:gd name="connsiteX6" fmla="*/ 127698 w 128946"/>
                  <a:gd name="connsiteY6" fmla="*/ 25622 h 169255"/>
                  <a:gd name="connsiteX7" fmla="*/ 51688 w 128946"/>
                  <a:gd name="connsiteY7" fmla="*/ 168783 h 16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946" h="169255">
                    <a:moveTo>
                      <a:pt x="51688" y="168783"/>
                    </a:moveTo>
                    <a:cubicBezTo>
                      <a:pt x="33781" y="171355"/>
                      <a:pt x="20446" y="163163"/>
                      <a:pt x="9112" y="150495"/>
                    </a:cubicBezTo>
                    <a:cubicBezTo>
                      <a:pt x="-11462" y="137255"/>
                      <a:pt x="8540" y="130016"/>
                      <a:pt x="13493" y="120491"/>
                    </a:cubicBezTo>
                    <a:cubicBezTo>
                      <a:pt x="43211" y="105728"/>
                      <a:pt x="59880" y="80201"/>
                      <a:pt x="71786" y="50673"/>
                    </a:cubicBezTo>
                    <a:cubicBezTo>
                      <a:pt x="73501" y="46768"/>
                      <a:pt x="75596" y="43148"/>
                      <a:pt x="77977" y="39624"/>
                    </a:cubicBezTo>
                    <a:cubicBezTo>
                      <a:pt x="88931" y="26956"/>
                      <a:pt x="97408" y="12478"/>
                      <a:pt x="108553" y="0"/>
                    </a:cubicBezTo>
                    <a:cubicBezTo>
                      <a:pt x="120268" y="5048"/>
                      <a:pt x="133032" y="20193"/>
                      <a:pt x="127698" y="25622"/>
                    </a:cubicBezTo>
                    <a:cubicBezTo>
                      <a:pt x="87979" y="66294"/>
                      <a:pt x="92170" y="129349"/>
                      <a:pt x="51688" y="168783"/>
                    </a:cubicBezTo>
                    <a:close/>
                  </a:path>
                </a:pathLst>
              </a:custGeom>
              <a:solidFill>
                <a:srgbClr val="A9AEB3"/>
              </a:solidFill>
              <a:ln w="9525" cap="flat">
                <a:noFill/>
                <a:prstDash val="solid"/>
                <a:miter/>
              </a:ln>
            </p:spPr>
            <p:txBody>
              <a:bodyPr rtlCol="0" anchor="ctr"/>
              <a:lstStyle/>
              <a:p>
                <a:endParaRPr lang="en-IN"/>
              </a:p>
            </p:txBody>
          </p:sp>
          <p:sp>
            <p:nvSpPr>
              <p:cNvPr id="895" name="Freeform: Shape 894">
                <a:extLst>
                  <a:ext uri="{FF2B5EF4-FFF2-40B4-BE49-F238E27FC236}">
                    <a16:creationId xmlns:a16="http://schemas.microsoft.com/office/drawing/2014/main" id="{FB8B1DFB-D263-F969-D119-3C2A67711D9C}"/>
                  </a:ext>
                </a:extLst>
              </p:cNvPr>
              <p:cNvSpPr/>
              <p:nvPr/>
            </p:nvSpPr>
            <p:spPr>
              <a:xfrm>
                <a:off x="3005804" y="3800760"/>
                <a:ext cx="107251" cy="112822"/>
              </a:xfrm>
              <a:custGeom>
                <a:avLst/>
                <a:gdLst>
                  <a:gd name="connsiteX0" fmla="*/ 58388 w 107251"/>
                  <a:gd name="connsiteY0" fmla="*/ 95 h 112822"/>
                  <a:gd name="connsiteX1" fmla="*/ 77629 w 107251"/>
                  <a:gd name="connsiteY1" fmla="*/ 23432 h 112822"/>
                  <a:gd name="connsiteX2" fmla="*/ 76771 w 107251"/>
                  <a:gd name="connsiteY2" fmla="*/ 23908 h 112822"/>
                  <a:gd name="connsiteX3" fmla="*/ 107251 w 107251"/>
                  <a:gd name="connsiteY3" fmla="*/ 42863 h 112822"/>
                  <a:gd name="connsiteX4" fmla="*/ 67246 w 107251"/>
                  <a:gd name="connsiteY4" fmla="*/ 111728 h 112822"/>
                  <a:gd name="connsiteX5" fmla="*/ 68294 w 107251"/>
                  <a:gd name="connsiteY5" fmla="*/ 110680 h 112822"/>
                  <a:gd name="connsiteX6" fmla="*/ 40195 w 107251"/>
                  <a:gd name="connsiteY6" fmla="*/ 100298 h 112822"/>
                  <a:gd name="connsiteX7" fmla="*/ 0 w 107251"/>
                  <a:gd name="connsiteY7" fmla="*/ 101917 h 112822"/>
                  <a:gd name="connsiteX8" fmla="*/ 58293 w 107251"/>
                  <a:gd name="connsiteY8" fmla="*/ 0 h 1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51" h="112822">
                    <a:moveTo>
                      <a:pt x="58388" y="95"/>
                    </a:moveTo>
                    <a:cubicBezTo>
                      <a:pt x="58198" y="13335"/>
                      <a:pt x="67818" y="18479"/>
                      <a:pt x="77629" y="23432"/>
                    </a:cubicBezTo>
                    <a:lnTo>
                      <a:pt x="76771" y="23908"/>
                    </a:lnTo>
                    <a:cubicBezTo>
                      <a:pt x="77819" y="42482"/>
                      <a:pt x="97441" y="31909"/>
                      <a:pt x="107251" y="42863"/>
                    </a:cubicBezTo>
                    <a:cubicBezTo>
                      <a:pt x="85725" y="61532"/>
                      <a:pt x="50959" y="73247"/>
                      <a:pt x="67246" y="111728"/>
                    </a:cubicBezTo>
                    <a:lnTo>
                      <a:pt x="68294" y="110680"/>
                    </a:lnTo>
                    <a:cubicBezTo>
                      <a:pt x="55435" y="116681"/>
                      <a:pt x="47815" y="109061"/>
                      <a:pt x="40195" y="100298"/>
                    </a:cubicBezTo>
                    <a:cubicBezTo>
                      <a:pt x="24479" y="82105"/>
                      <a:pt x="21526" y="82010"/>
                      <a:pt x="0" y="101917"/>
                    </a:cubicBezTo>
                    <a:cubicBezTo>
                      <a:pt x="4191" y="54578"/>
                      <a:pt x="17431" y="19812"/>
                      <a:pt x="58293" y="0"/>
                    </a:cubicBezTo>
                    <a:close/>
                  </a:path>
                </a:pathLst>
              </a:custGeom>
              <a:solidFill>
                <a:srgbClr val="C6CDD4"/>
              </a:solidFill>
              <a:ln w="9525" cap="flat">
                <a:no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AF62228F-77B2-766C-6911-63E5D29D8ED7}"/>
                  </a:ext>
                </a:extLst>
              </p:cNvPr>
              <p:cNvSpPr/>
              <p:nvPr/>
            </p:nvSpPr>
            <p:spPr>
              <a:xfrm>
                <a:off x="3063430" y="3891734"/>
                <a:ext cx="144015" cy="106383"/>
              </a:xfrm>
              <a:custGeom>
                <a:avLst/>
                <a:gdLst>
                  <a:gd name="connsiteX0" fmla="*/ 133064 w 144015"/>
                  <a:gd name="connsiteY0" fmla="*/ 40185 h 106383"/>
                  <a:gd name="connsiteX1" fmla="*/ 134017 w 144015"/>
                  <a:gd name="connsiteY1" fmla="*/ 106384 h 106383"/>
                  <a:gd name="connsiteX2" fmla="*/ 78296 w 144015"/>
                  <a:gd name="connsiteY2" fmla="*/ 32184 h 106383"/>
                  <a:gd name="connsiteX3" fmla="*/ 38481 w 144015"/>
                  <a:gd name="connsiteY3" fmla="*/ 78571 h 106383"/>
                  <a:gd name="connsiteX4" fmla="*/ 0 w 144015"/>
                  <a:gd name="connsiteY4" fmla="*/ 88667 h 106383"/>
                  <a:gd name="connsiteX5" fmla="*/ 10668 w 144015"/>
                  <a:gd name="connsiteY5" fmla="*/ 19801 h 106383"/>
                  <a:gd name="connsiteX6" fmla="*/ 9620 w 144015"/>
                  <a:gd name="connsiteY6" fmla="*/ 20849 h 106383"/>
                  <a:gd name="connsiteX7" fmla="*/ 38386 w 144015"/>
                  <a:gd name="connsiteY7" fmla="*/ 10276 h 106383"/>
                  <a:gd name="connsiteX8" fmla="*/ 89345 w 144015"/>
                  <a:gd name="connsiteY8" fmla="*/ 561 h 106383"/>
                  <a:gd name="connsiteX9" fmla="*/ 116396 w 144015"/>
                  <a:gd name="connsiteY9" fmla="*/ 10562 h 106383"/>
                  <a:gd name="connsiteX10" fmla="*/ 132112 w 144015"/>
                  <a:gd name="connsiteY10" fmla="*/ 33517 h 106383"/>
                  <a:gd name="connsiteX11" fmla="*/ 132969 w 144015"/>
                  <a:gd name="connsiteY11" fmla="*/ 40375 h 10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15" h="106383">
                    <a:moveTo>
                      <a:pt x="133064" y="40185"/>
                    </a:moveTo>
                    <a:cubicBezTo>
                      <a:pt x="133826" y="62283"/>
                      <a:pt x="156686" y="84000"/>
                      <a:pt x="134017" y="106384"/>
                    </a:cubicBezTo>
                    <a:cubicBezTo>
                      <a:pt x="134493" y="67331"/>
                      <a:pt x="127159" y="34279"/>
                      <a:pt x="78296" y="32184"/>
                    </a:cubicBezTo>
                    <a:cubicBezTo>
                      <a:pt x="72009" y="53615"/>
                      <a:pt x="50292" y="61902"/>
                      <a:pt x="38481" y="78571"/>
                    </a:cubicBezTo>
                    <a:cubicBezTo>
                      <a:pt x="29337" y="96097"/>
                      <a:pt x="12383" y="83714"/>
                      <a:pt x="0" y="88667"/>
                    </a:cubicBezTo>
                    <a:cubicBezTo>
                      <a:pt x="2762" y="65617"/>
                      <a:pt x="-3619" y="41137"/>
                      <a:pt x="10668" y="19801"/>
                    </a:cubicBezTo>
                    <a:cubicBezTo>
                      <a:pt x="10668" y="19801"/>
                      <a:pt x="9620" y="20849"/>
                      <a:pt x="9620" y="20849"/>
                    </a:cubicBezTo>
                    <a:cubicBezTo>
                      <a:pt x="19241" y="17325"/>
                      <a:pt x="28861" y="13801"/>
                      <a:pt x="38386" y="10276"/>
                    </a:cubicBezTo>
                    <a:cubicBezTo>
                      <a:pt x="53816" y="-1058"/>
                      <a:pt x="71533" y="-582"/>
                      <a:pt x="89345" y="561"/>
                    </a:cubicBezTo>
                    <a:cubicBezTo>
                      <a:pt x="99250" y="1513"/>
                      <a:pt x="108490" y="4276"/>
                      <a:pt x="116396" y="10562"/>
                    </a:cubicBezTo>
                    <a:cubicBezTo>
                      <a:pt x="123444" y="16944"/>
                      <a:pt x="128683" y="24564"/>
                      <a:pt x="132112" y="33517"/>
                    </a:cubicBezTo>
                    <a:cubicBezTo>
                      <a:pt x="132398" y="35803"/>
                      <a:pt x="132683" y="38089"/>
                      <a:pt x="132969" y="40375"/>
                    </a:cubicBezTo>
                    <a:close/>
                  </a:path>
                </a:pathLst>
              </a:custGeom>
              <a:solidFill>
                <a:srgbClr val="D8DDE1"/>
              </a:solidFill>
              <a:ln w="9525" cap="flat">
                <a:no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C2894AC8-67A8-84AA-BED1-893F6D170E27}"/>
                  </a:ext>
                </a:extLst>
              </p:cNvPr>
              <p:cNvSpPr/>
              <p:nvPr/>
            </p:nvSpPr>
            <p:spPr>
              <a:xfrm>
                <a:off x="2293340" y="2526593"/>
                <a:ext cx="95053" cy="129031"/>
              </a:xfrm>
              <a:custGeom>
                <a:avLst/>
                <a:gdLst>
                  <a:gd name="connsiteX0" fmla="*/ 37713 w 95053"/>
                  <a:gd name="connsiteY0" fmla="*/ 121832 h 129031"/>
                  <a:gd name="connsiteX1" fmla="*/ 4661 w 95053"/>
                  <a:gd name="connsiteY1" fmla="*/ 96686 h 129031"/>
                  <a:gd name="connsiteX2" fmla="*/ 2946 w 95053"/>
                  <a:gd name="connsiteY2" fmla="*/ 72683 h 129031"/>
                  <a:gd name="connsiteX3" fmla="*/ 11900 w 95053"/>
                  <a:gd name="connsiteY3" fmla="*/ 74397 h 129031"/>
                  <a:gd name="connsiteX4" fmla="*/ 56286 w 95053"/>
                  <a:gd name="connsiteY4" fmla="*/ 27630 h 129031"/>
                  <a:gd name="connsiteX5" fmla="*/ 86862 w 95053"/>
                  <a:gd name="connsiteY5" fmla="*/ 2960 h 129031"/>
                  <a:gd name="connsiteX6" fmla="*/ 85052 w 95053"/>
                  <a:gd name="connsiteY6" fmla="*/ 48585 h 129031"/>
                  <a:gd name="connsiteX7" fmla="*/ 86004 w 95053"/>
                  <a:gd name="connsiteY7" fmla="*/ 54871 h 129031"/>
                  <a:gd name="connsiteX8" fmla="*/ 95053 w 95053"/>
                  <a:gd name="connsiteY8" fmla="*/ 95638 h 129031"/>
                  <a:gd name="connsiteX9" fmla="*/ 94482 w 95053"/>
                  <a:gd name="connsiteY9" fmla="*/ 112593 h 129031"/>
                  <a:gd name="connsiteX10" fmla="*/ 37713 w 95053"/>
                  <a:gd name="connsiteY10" fmla="*/ 121737 h 12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053" h="129031">
                    <a:moveTo>
                      <a:pt x="37713" y="121832"/>
                    </a:moveTo>
                    <a:cubicBezTo>
                      <a:pt x="26664" y="113450"/>
                      <a:pt x="15615" y="105068"/>
                      <a:pt x="4661" y="96686"/>
                    </a:cubicBezTo>
                    <a:cubicBezTo>
                      <a:pt x="-864" y="89066"/>
                      <a:pt x="-1530" y="80684"/>
                      <a:pt x="2946" y="72683"/>
                    </a:cubicBezTo>
                    <a:cubicBezTo>
                      <a:pt x="6566" y="66111"/>
                      <a:pt x="9138" y="72492"/>
                      <a:pt x="11900" y="74397"/>
                    </a:cubicBezTo>
                    <a:cubicBezTo>
                      <a:pt x="35808" y="67349"/>
                      <a:pt x="42285" y="43917"/>
                      <a:pt x="56286" y="27630"/>
                    </a:cubicBezTo>
                    <a:cubicBezTo>
                      <a:pt x="66288" y="18295"/>
                      <a:pt x="67621" y="-8946"/>
                      <a:pt x="86862" y="2960"/>
                    </a:cubicBezTo>
                    <a:cubicBezTo>
                      <a:pt x="102578" y="12580"/>
                      <a:pt x="78861" y="32487"/>
                      <a:pt x="85052" y="48585"/>
                    </a:cubicBezTo>
                    <a:cubicBezTo>
                      <a:pt x="85338" y="50680"/>
                      <a:pt x="85719" y="52776"/>
                      <a:pt x="86004" y="54871"/>
                    </a:cubicBezTo>
                    <a:cubicBezTo>
                      <a:pt x="86385" y="69063"/>
                      <a:pt x="81909" y="84303"/>
                      <a:pt x="95053" y="95638"/>
                    </a:cubicBezTo>
                    <a:cubicBezTo>
                      <a:pt x="94863" y="101258"/>
                      <a:pt x="94672" y="106973"/>
                      <a:pt x="94482" y="112593"/>
                    </a:cubicBezTo>
                    <a:cubicBezTo>
                      <a:pt x="77718" y="128690"/>
                      <a:pt x="59334" y="135262"/>
                      <a:pt x="37713" y="121737"/>
                    </a:cubicBezTo>
                    <a:close/>
                  </a:path>
                </a:pathLst>
              </a:custGeom>
              <a:solidFill>
                <a:srgbClr val="DDE3E7"/>
              </a:solidFill>
              <a:ln w="9525" cap="flat">
                <a:noFill/>
                <a:prstDash val="solid"/>
                <a:miter/>
              </a:ln>
            </p:spPr>
            <p:txBody>
              <a:bodyPr rtlCol="0" anchor="ctr"/>
              <a:lstStyle/>
              <a:p>
                <a:endParaRPr lang="en-IN"/>
              </a:p>
            </p:txBody>
          </p:sp>
          <p:sp>
            <p:nvSpPr>
              <p:cNvPr id="898" name="Freeform: Shape 897">
                <a:extLst>
                  <a:ext uri="{FF2B5EF4-FFF2-40B4-BE49-F238E27FC236}">
                    <a16:creationId xmlns:a16="http://schemas.microsoft.com/office/drawing/2014/main" id="{85A8BBD7-0BC5-66B6-55F3-E8AE34EC4E40}"/>
                  </a:ext>
                </a:extLst>
              </p:cNvPr>
              <p:cNvSpPr/>
              <p:nvPr/>
            </p:nvSpPr>
            <p:spPr>
              <a:xfrm>
                <a:off x="2672684" y="2699289"/>
                <a:ext cx="143572" cy="138555"/>
              </a:xfrm>
              <a:custGeom>
                <a:avLst/>
                <a:gdLst>
                  <a:gd name="connsiteX0" fmla="*/ 77469 w 143572"/>
                  <a:gd name="connsiteY0" fmla="*/ 130778 h 138555"/>
                  <a:gd name="connsiteX1" fmla="*/ 11556 w 143572"/>
                  <a:gd name="connsiteY1" fmla="*/ 66199 h 138555"/>
                  <a:gd name="connsiteX2" fmla="*/ 8032 w 143572"/>
                  <a:gd name="connsiteY2" fmla="*/ 0 h 138555"/>
                  <a:gd name="connsiteX3" fmla="*/ 86518 w 143572"/>
                  <a:gd name="connsiteY3" fmla="*/ 95060 h 138555"/>
                  <a:gd name="connsiteX4" fmla="*/ 85375 w 143572"/>
                  <a:gd name="connsiteY4" fmla="*/ 93917 h 138555"/>
                  <a:gd name="connsiteX5" fmla="*/ 143573 w 143572"/>
                  <a:gd name="connsiteY5" fmla="*/ 116491 h 138555"/>
                  <a:gd name="connsiteX6" fmla="*/ 77564 w 143572"/>
                  <a:gd name="connsiteY6" fmla="*/ 130778 h 13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72" h="138555">
                    <a:moveTo>
                      <a:pt x="77469" y="130778"/>
                    </a:moveTo>
                    <a:cubicBezTo>
                      <a:pt x="56228" y="108394"/>
                      <a:pt x="25843" y="95250"/>
                      <a:pt x="11556" y="66199"/>
                    </a:cubicBezTo>
                    <a:cubicBezTo>
                      <a:pt x="1079" y="44958"/>
                      <a:pt x="-6446" y="22860"/>
                      <a:pt x="8032" y="0"/>
                    </a:cubicBezTo>
                    <a:cubicBezTo>
                      <a:pt x="21081" y="42481"/>
                      <a:pt x="52514" y="69818"/>
                      <a:pt x="86518" y="95060"/>
                    </a:cubicBezTo>
                    <a:lnTo>
                      <a:pt x="85375" y="93917"/>
                    </a:lnTo>
                    <a:cubicBezTo>
                      <a:pt x="96710" y="118777"/>
                      <a:pt x="122903" y="108014"/>
                      <a:pt x="143573" y="116491"/>
                    </a:cubicBezTo>
                    <a:cubicBezTo>
                      <a:pt x="125285" y="146304"/>
                      <a:pt x="101853" y="140303"/>
                      <a:pt x="77564" y="130778"/>
                    </a:cubicBezTo>
                    <a:close/>
                  </a:path>
                </a:pathLst>
              </a:custGeom>
              <a:solidFill>
                <a:srgbClr val="D5DADD"/>
              </a:solidFill>
              <a:ln w="9525" cap="flat">
                <a:noFill/>
                <a:prstDash val="solid"/>
                <a:miter/>
              </a:ln>
            </p:spPr>
            <p:txBody>
              <a:bodyPr rtlCol="0" anchor="ctr"/>
              <a:lstStyle/>
              <a:p>
                <a:endParaRPr lang="en-IN"/>
              </a:p>
            </p:txBody>
          </p:sp>
          <p:sp>
            <p:nvSpPr>
              <p:cNvPr id="899" name="Freeform: Shape 898">
                <a:extLst>
                  <a:ext uri="{FF2B5EF4-FFF2-40B4-BE49-F238E27FC236}">
                    <a16:creationId xmlns:a16="http://schemas.microsoft.com/office/drawing/2014/main" id="{D80D030D-7B9A-9BFA-E346-AC59454B450F}"/>
                  </a:ext>
                </a:extLst>
              </p:cNvPr>
              <p:cNvSpPr/>
              <p:nvPr/>
            </p:nvSpPr>
            <p:spPr>
              <a:xfrm>
                <a:off x="3221354" y="3265677"/>
                <a:ext cx="91090" cy="155416"/>
              </a:xfrm>
              <a:custGeom>
                <a:avLst/>
                <a:gdLst>
                  <a:gd name="connsiteX0" fmla="*/ 90678 w 91090"/>
                  <a:gd name="connsiteY0" fmla="*/ 58738 h 155416"/>
                  <a:gd name="connsiteX1" fmla="*/ 51245 w 91090"/>
                  <a:gd name="connsiteY1" fmla="*/ 155417 h 155416"/>
                  <a:gd name="connsiteX2" fmla="*/ 52959 w 91090"/>
                  <a:gd name="connsiteY2" fmla="*/ 71120 h 155416"/>
                  <a:gd name="connsiteX3" fmla="*/ 6763 w 91090"/>
                  <a:gd name="connsiteY3" fmla="*/ 22067 h 155416"/>
                  <a:gd name="connsiteX4" fmla="*/ 0 w 91090"/>
                  <a:gd name="connsiteY4" fmla="*/ 10827 h 155416"/>
                  <a:gd name="connsiteX5" fmla="*/ 14192 w 91090"/>
                  <a:gd name="connsiteY5" fmla="*/ 635 h 155416"/>
                  <a:gd name="connsiteX6" fmla="*/ 90773 w 91090"/>
                  <a:gd name="connsiteY6" fmla="*/ 58643 h 1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90" h="155416">
                    <a:moveTo>
                      <a:pt x="90678" y="58738"/>
                    </a:moveTo>
                    <a:cubicBezTo>
                      <a:pt x="93917" y="97600"/>
                      <a:pt x="77819" y="128651"/>
                      <a:pt x="51245" y="155417"/>
                    </a:cubicBezTo>
                    <a:cubicBezTo>
                      <a:pt x="29718" y="127223"/>
                      <a:pt x="56388" y="99886"/>
                      <a:pt x="52959" y="71120"/>
                    </a:cubicBezTo>
                    <a:cubicBezTo>
                      <a:pt x="49244" y="40450"/>
                      <a:pt x="41815" y="20162"/>
                      <a:pt x="6763" y="22067"/>
                    </a:cubicBezTo>
                    <a:cubicBezTo>
                      <a:pt x="2572" y="19495"/>
                      <a:pt x="381" y="15685"/>
                      <a:pt x="0" y="10827"/>
                    </a:cubicBezTo>
                    <a:cubicBezTo>
                      <a:pt x="1715" y="3207"/>
                      <a:pt x="5239" y="-1841"/>
                      <a:pt x="14192" y="635"/>
                    </a:cubicBezTo>
                    <a:cubicBezTo>
                      <a:pt x="47816" y="9303"/>
                      <a:pt x="71152" y="31496"/>
                      <a:pt x="90773" y="58643"/>
                    </a:cubicBezTo>
                    <a:close/>
                  </a:path>
                </a:pathLst>
              </a:custGeom>
              <a:solidFill>
                <a:srgbClr val="256B53"/>
              </a:solidFill>
              <a:ln w="9525" cap="flat">
                <a:noFill/>
                <a:prstDash val="solid"/>
                <a:miter/>
              </a:ln>
            </p:spPr>
            <p:txBody>
              <a:bodyPr rtlCol="0" anchor="ctr"/>
              <a:lstStyle/>
              <a:p>
                <a:endParaRPr lang="en-IN"/>
              </a:p>
            </p:txBody>
          </p:sp>
          <p:sp>
            <p:nvSpPr>
              <p:cNvPr id="900" name="Freeform: Shape 899">
                <a:extLst>
                  <a:ext uri="{FF2B5EF4-FFF2-40B4-BE49-F238E27FC236}">
                    <a16:creationId xmlns:a16="http://schemas.microsoft.com/office/drawing/2014/main" id="{52DF3175-61FB-DFA7-FE8C-BA4D1EBA5E0C}"/>
                  </a:ext>
                </a:extLst>
              </p:cNvPr>
              <p:cNvSpPr/>
              <p:nvPr/>
            </p:nvSpPr>
            <p:spPr>
              <a:xfrm>
                <a:off x="2731612" y="4208239"/>
                <a:ext cx="104360" cy="102965"/>
              </a:xfrm>
              <a:custGeom>
                <a:avLst/>
                <a:gdLst>
                  <a:gd name="connsiteX0" fmla="*/ 104265 w 104360"/>
                  <a:gd name="connsiteY0" fmla="*/ 0 h 102965"/>
                  <a:gd name="connsiteX1" fmla="*/ 85596 w 104360"/>
                  <a:gd name="connsiteY1" fmla="*/ 36004 h 102965"/>
                  <a:gd name="connsiteX2" fmla="*/ 15302 w 104360"/>
                  <a:gd name="connsiteY2" fmla="*/ 102965 h 102965"/>
                  <a:gd name="connsiteX3" fmla="*/ 10444 w 104360"/>
                  <a:gd name="connsiteY3" fmla="*/ 84296 h 102965"/>
                  <a:gd name="connsiteX4" fmla="*/ 8634 w 104360"/>
                  <a:gd name="connsiteY4" fmla="*/ 54292 h 102965"/>
                  <a:gd name="connsiteX5" fmla="*/ 104361 w 104360"/>
                  <a:gd name="connsiteY5" fmla="*/ 0 h 10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60" h="102965">
                    <a:moveTo>
                      <a:pt x="104265" y="0"/>
                    </a:moveTo>
                    <a:cubicBezTo>
                      <a:pt x="97693" y="12002"/>
                      <a:pt x="85311" y="24098"/>
                      <a:pt x="85596" y="36004"/>
                    </a:cubicBezTo>
                    <a:cubicBezTo>
                      <a:pt x="86454" y="85439"/>
                      <a:pt x="51592" y="94202"/>
                      <a:pt x="15302" y="102965"/>
                    </a:cubicBezTo>
                    <a:cubicBezTo>
                      <a:pt x="13683" y="96774"/>
                      <a:pt x="12063" y="90488"/>
                      <a:pt x="10444" y="84296"/>
                    </a:cubicBezTo>
                    <a:cubicBezTo>
                      <a:pt x="12921" y="73914"/>
                      <a:pt x="-12892" y="62865"/>
                      <a:pt x="8634" y="54292"/>
                    </a:cubicBezTo>
                    <a:cubicBezTo>
                      <a:pt x="43210" y="40481"/>
                      <a:pt x="66832" y="8096"/>
                      <a:pt x="104361" y="0"/>
                    </a:cubicBezTo>
                    <a:close/>
                  </a:path>
                </a:pathLst>
              </a:custGeom>
              <a:solidFill>
                <a:srgbClr val="CDA34D"/>
              </a:solidFill>
              <a:ln w="9525" cap="flat">
                <a:noFill/>
                <a:prstDash val="solid"/>
                <a:miter/>
              </a:ln>
            </p:spPr>
            <p:txBody>
              <a:bodyPr rtlCol="0" anchor="ctr"/>
              <a:lstStyle/>
              <a:p>
                <a:endParaRPr lang="en-IN"/>
              </a:p>
            </p:txBody>
          </p:sp>
          <p:sp>
            <p:nvSpPr>
              <p:cNvPr id="901" name="Freeform: Shape 900">
                <a:extLst>
                  <a:ext uri="{FF2B5EF4-FFF2-40B4-BE49-F238E27FC236}">
                    <a16:creationId xmlns:a16="http://schemas.microsoft.com/office/drawing/2014/main" id="{E52DC3B7-42F1-D00A-69AE-009A78458D35}"/>
                  </a:ext>
                </a:extLst>
              </p:cNvPr>
              <p:cNvSpPr/>
              <p:nvPr/>
            </p:nvSpPr>
            <p:spPr>
              <a:xfrm>
                <a:off x="2331148" y="2440309"/>
                <a:ext cx="153442" cy="63450"/>
              </a:xfrm>
              <a:custGeom>
                <a:avLst/>
                <a:gdLst>
                  <a:gd name="connsiteX0" fmla="*/ 124397 w 153442"/>
                  <a:gd name="connsiteY0" fmla="*/ 1519 h 63450"/>
                  <a:gd name="connsiteX1" fmla="*/ 142589 w 153442"/>
                  <a:gd name="connsiteY1" fmla="*/ 186 h 63450"/>
                  <a:gd name="connsiteX2" fmla="*/ 152495 w 153442"/>
                  <a:gd name="connsiteY2" fmla="*/ 11139 h 63450"/>
                  <a:gd name="connsiteX3" fmla="*/ 152495 w 153442"/>
                  <a:gd name="connsiteY3" fmla="*/ 10663 h 63450"/>
                  <a:gd name="connsiteX4" fmla="*/ 77533 w 153442"/>
                  <a:gd name="connsiteY4" fmla="*/ 37524 h 63450"/>
                  <a:gd name="connsiteX5" fmla="*/ 0 w 153442"/>
                  <a:gd name="connsiteY5" fmla="*/ 40191 h 63450"/>
                  <a:gd name="connsiteX6" fmla="*/ 45339 w 153442"/>
                  <a:gd name="connsiteY6" fmla="*/ 6186 h 63450"/>
                  <a:gd name="connsiteX7" fmla="*/ 124492 w 153442"/>
                  <a:gd name="connsiteY7" fmla="*/ 1519 h 6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442" h="63450">
                    <a:moveTo>
                      <a:pt x="124397" y="1519"/>
                    </a:moveTo>
                    <a:lnTo>
                      <a:pt x="142589" y="186"/>
                    </a:lnTo>
                    <a:cubicBezTo>
                      <a:pt x="150971" y="-767"/>
                      <a:pt x="155543" y="1805"/>
                      <a:pt x="152495" y="11139"/>
                    </a:cubicBezTo>
                    <a:lnTo>
                      <a:pt x="152495" y="10663"/>
                    </a:lnTo>
                    <a:cubicBezTo>
                      <a:pt x="139732" y="53335"/>
                      <a:pt x="108204" y="44382"/>
                      <a:pt x="77533" y="37524"/>
                    </a:cubicBezTo>
                    <a:cubicBezTo>
                      <a:pt x="52864" y="71147"/>
                      <a:pt x="25622" y="72099"/>
                      <a:pt x="0" y="40191"/>
                    </a:cubicBezTo>
                    <a:cubicBezTo>
                      <a:pt x="3334" y="13235"/>
                      <a:pt x="25527" y="11330"/>
                      <a:pt x="45339" y="6186"/>
                    </a:cubicBezTo>
                    <a:cubicBezTo>
                      <a:pt x="71438" y="-291"/>
                      <a:pt x="97917" y="186"/>
                      <a:pt x="124492" y="1519"/>
                    </a:cubicBezTo>
                    <a:close/>
                  </a:path>
                </a:pathLst>
              </a:custGeom>
              <a:solidFill>
                <a:srgbClr val="271F28"/>
              </a:solidFill>
              <a:ln w="9525" cap="flat">
                <a:noFill/>
                <a:prstDash val="solid"/>
                <a:miter/>
              </a:ln>
            </p:spPr>
            <p:txBody>
              <a:bodyPr rtlCol="0" anchor="ctr"/>
              <a:lstStyle/>
              <a:p>
                <a:endParaRPr lang="en-IN"/>
              </a:p>
            </p:txBody>
          </p:sp>
          <p:sp>
            <p:nvSpPr>
              <p:cNvPr id="902" name="Freeform: Shape 901">
                <a:extLst>
                  <a:ext uri="{FF2B5EF4-FFF2-40B4-BE49-F238E27FC236}">
                    <a16:creationId xmlns:a16="http://schemas.microsoft.com/office/drawing/2014/main" id="{73FB7EF4-2644-6C9E-FF1F-D413053568B0}"/>
                  </a:ext>
                </a:extLst>
              </p:cNvPr>
              <p:cNvSpPr/>
              <p:nvPr/>
            </p:nvSpPr>
            <p:spPr>
              <a:xfrm>
                <a:off x="2512832" y="2830353"/>
                <a:ext cx="123687" cy="172307"/>
              </a:xfrm>
              <a:custGeom>
                <a:avLst/>
                <a:gdLst>
                  <a:gd name="connsiteX0" fmla="*/ 123688 w 123687"/>
                  <a:gd name="connsiteY0" fmla="*/ 171259 h 172307"/>
                  <a:gd name="connsiteX1" fmla="*/ 110734 w 123687"/>
                  <a:gd name="connsiteY1" fmla="*/ 172307 h 172307"/>
                  <a:gd name="connsiteX2" fmla="*/ 24818 w 123687"/>
                  <a:gd name="connsiteY2" fmla="*/ 109442 h 172307"/>
                  <a:gd name="connsiteX3" fmla="*/ 7292 w 123687"/>
                  <a:gd name="connsiteY3" fmla="*/ 47149 h 172307"/>
                  <a:gd name="connsiteX4" fmla="*/ 17960 w 123687"/>
                  <a:gd name="connsiteY4" fmla="*/ 30671 h 172307"/>
                  <a:gd name="connsiteX5" fmla="*/ 54917 w 123687"/>
                  <a:gd name="connsiteY5" fmla="*/ 2953 h 172307"/>
                  <a:gd name="connsiteX6" fmla="*/ 57203 w 123687"/>
                  <a:gd name="connsiteY6" fmla="*/ 0 h 172307"/>
                  <a:gd name="connsiteX7" fmla="*/ 52059 w 123687"/>
                  <a:gd name="connsiteY7" fmla="*/ 46577 h 172307"/>
                  <a:gd name="connsiteX8" fmla="*/ 47678 w 123687"/>
                  <a:gd name="connsiteY8" fmla="*/ 81629 h 172307"/>
                  <a:gd name="connsiteX9" fmla="*/ 123592 w 123687"/>
                  <a:gd name="connsiteY9" fmla="*/ 171164 h 17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687" h="172307">
                    <a:moveTo>
                      <a:pt x="123688" y="171259"/>
                    </a:moveTo>
                    <a:cubicBezTo>
                      <a:pt x="119401" y="171640"/>
                      <a:pt x="115115" y="172021"/>
                      <a:pt x="110734" y="172307"/>
                    </a:cubicBezTo>
                    <a:cubicBezTo>
                      <a:pt x="66728" y="171545"/>
                      <a:pt x="54441" y="128111"/>
                      <a:pt x="24818" y="109442"/>
                    </a:cubicBezTo>
                    <a:cubicBezTo>
                      <a:pt x="-4614" y="90964"/>
                      <a:pt x="-4233" y="72866"/>
                      <a:pt x="7292" y="47149"/>
                    </a:cubicBezTo>
                    <a:cubicBezTo>
                      <a:pt x="9292" y="40672"/>
                      <a:pt x="12817" y="35147"/>
                      <a:pt x="17960" y="30671"/>
                    </a:cubicBezTo>
                    <a:cubicBezTo>
                      <a:pt x="28723" y="19240"/>
                      <a:pt x="55298" y="29051"/>
                      <a:pt x="54917" y="2953"/>
                    </a:cubicBezTo>
                    <a:lnTo>
                      <a:pt x="57203" y="0"/>
                    </a:lnTo>
                    <a:cubicBezTo>
                      <a:pt x="74348" y="17621"/>
                      <a:pt x="82254" y="35338"/>
                      <a:pt x="52059" y="46577"/>
                    </a:cubicBezTo>
                    <a:cubicBezTo>
                      <a:pt x="25866" y="56388"/>
                      <a:pt x="37486" y="69247"/>
                      <a:pt x="47678" y="81629"/>
                    </a:cubicBezTo>
                    <a:cubicBezTo>
                      <a:pt x="72634" y="111823"/>
                      <a:pt x="98256" y="141351"/>
                      <a:pt x="123592" y="171164"/>
                    </a:cubicBezTo>
                    <a:close/>
                  </a:path>
                </a:pathLst>
              </a:custGeom>
              <a:solidFill>
                <a:srgbClr val="9BA7AF"/>
              </a:solidFill>
              <a:ln w="9525" cap="flat">
                <a:noFill/>
                <a:prstDash val="solid"/>
                <a:miter/>
              </a:ln>
            </p:spPr>
            <p:txBody>
              <a:bodyPr rtlCol="0" anchor="ctr"/>
              <a:lstStyle/>
              <a:p>
                <a:endParaRPr lang="en-IN"/>
              </a:p>
            </p:txBody>
          </p:sp>
          <p:sp>
            <p:nvSpPr>
              <p:cNvPr id="903" name="Freeform: Shape 902">
                <a:extLst>
                  <a:ext uri="{FF2B5EF4-FFF2-40B4-BE49-F238E27FC236}">
                    <a16:creationId xmlns:a16="http://schemas.microsoft.com/office/drawing/2014/main" id="{1ABB8517-2527-93C8-478B-D0C34916B66D}"/>
                  </a:ext>
                </a:extLst>
              </p:cNvPr>
              <p:cNvSpPr/>
              <p:nvPr/>
            </p:nvSpPr>
            <p:spPr>
              <a:xfrm>
                <a:off x="3102863" y="3765612"/>
                <a:ext cx="96328" cy="134136"/>
              </a:xfrm>
              <a:custGeom>
                <a:avLst/>
                <a:gdLst>
                  <a:gd name="connsiteX0" fmla="*/ 84963 w 96328"/>
                  <a:gd name="connsiteY0" fmla="*/ 0 h 134136"/>
                  <a:gd name="connsiteX1" fmla="*/ 92297 w 96328"/>
                  <a:gd name="connsiteY1" fmla="*/ 72485 h 134136"/>
                  <a:gd name="connsiteX2" fmla="*/ 56864 w 96328"/>
                  <a:gd name="connsiteY2" fmla="*/ 126397 h 134136"/>
                  <a:gd name="connsiteX3" fmla="*/ 0 w 96328"/>
                  <a:gd name="connsiteY3" fmla="*/ 126778 h 134136"/>
                  <a:gd name="connsiteX4" fmla="*/ 84963 w 96328"/>
                  <a:gd name="connsiteY4" fmla="*/ 0 h 13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28" h="134136">
                    <a:moveTo>
                      <a:pt x="84963" y="0"/>
                    </a:moveTo>
                    <a:cubicBezTo>
                      <a:pt x="83534" y="24575"/>
                      <a:pt x="61913" y="51149"/>
                      <a:pt x="92297" y="72485"/>
                    </a:cubicBezTo>
                    <a:cubicBezTo>
                      <a:pt x="107537" y="108204"/>
                      <a:pt x="76010" y="113252"/>
                      <a:pt x="56864" y="126397"/>
                    </a:cubicBezTo>
                    <a:cubicBezTo>
                      <a:pt x="38005" y="129159"/>
                      <a:pt x="19050" y="142113"/>
                      <a:pt x="0" y="126778"/>
                    </a:cubicBezTo>
                    <a:cubicBezTo>
                      <a:pt x="28289" y="84487"/>
                      <a:pt x="56579" y="42196"/>
                      <a:pt x="84963" y="0"/>
                    </a:cubicBezTo>
                    <a:close/>
                  </a:path>
                </a:pathLst>
              </a:custGeom>
              <a:solidFill>
                <a:srgbClr val="A5AAB0"/>
              </a:solidFill>
              <a:ln w="9525" cap="flat">
                <a:no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423BA208-87EB-793C-C29E-5E54E1E21496}"/>
                  </a:ext>
                </a:extLst>
              </p:cNvPr>
              <p:cNvSpPr/>
              <p:nvPr/>
            </p:nvSpPr>
            <p:spPr>
              <a:xfrm>
                <a:off x="3160660" y="2869021"/>
                <a:ext cx="151086" cy="94368"/>
              </a:xfrm>
              <a:custGeom>
                <a:avLst/>
                <a:gdLst>
                  <a:gd name="connsiteX0" fmla="*/ 45073 w 151086"/>
                  <a:gd name="connsiteY0" fmla="*/ 66487 h 94368"/>
                  <a:gd name="connsiteX1" fmla="*/ 20594 w 151086"/>
                  <a:gd name="connsiteY1" fmla="*/ 91633 h 94368"/>
                  <a:gd name="connsiteX2" fmla="*/ 4116 w 151086"/>
                  <a:gd name="connsiteY2" fmla="*/ 55724 h 94368"/>
                  <a:gd name="connsiteX3" fmla="*/ 89841 w 151086"/>
                  <a:gd name="connsiteY3" fmla="*/ 3 h 94368"/>
                  <a:gd name="connsiteX4" fmla="*/ 151086 w 151086"/>
                  <a:gd name="connsiteY4" fmla="*/ 2956 h 94368"/>
                  <a:gd name="connsiteX5" fmla="*/ 55646 w 151086"/>
                  <a:gd name="connsiteY5" fmla="*/ 47437 h 94368"/>
                  <a:gd name="connsiteX6" fmla="*/ 45073 w 151086"/>
                  <a:gd name="connsiteY6" fmla="*/ 66487 h 9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86" h="94368">
                    <a:moveTo>
                      <a:pt x="45073" y="66487"/>
                    </a:moveTo>
                    <a:cubicBezTo>
                      <a:pt x="38596" y="76489"/>
                      <a:pt x="48978" y="102873"/>
                      <a:pt x="20594" y="91633"/>
                    </a:cubicBezTo>
                    <a:cubicBezTo>
                      <a:pt x="3639" y="84966"/>
                      <a:pt x="-5981" y="75060"/>
                      <a:pt x="4116" y="55724"/>
                    </a:cubicBezTo>
                    <a:cubicBezTo>
                      <a:pt x="22213" y="20863"/>
                      <a:pt x="48883" y="-283"/>
                      <a:pt x="89841" y="3"/>
                    </a:cubicBezTo>
                    <a:cubicBezTo>
                      <a:pt x="110129" y="193"/>
                      <a:pt x="130417" y="3"/>
                      <a:pt x="151086" y="2956"/>
                    </a:cubicBezTo>
                    <a:cubicBezTo>
                      <a:pt x="117463" y="15243"/>
                      <a:pt x="72600" y="1146"/>
                      <a:pt x="55646" y="47437"/>
                    </a:cubicBezTo>
                    <a:cubicBezTo>
                      <a:pt x="52122" y="53819"/>
                      <a:pt x="48597" y="60201"/>
                      <a:pt x="45073" y="66487"/>
                    </a:cubicBezTo>
                    <a:close/>
                  </a:path>
                </a:pathLst>
              </a:custGeom>
              <a:solidFill>
                <a:srgbClr val="246D52"/>
              </a:solidFill>
              <a:ln w="9525" cap="flat">
                <a:noFill/>
                <a:prstDash val="solid"/>
                <a:miter/>
              </a:ln>
            </p:spPr>
            <p:txBody>
              <a:bodyPr rtlCol="0" anchor="ctr"/>
              <a:lstStyle/>
              <a:p>
                <a:endParaRPr lang="en-IN"/>
              </a:p>
            </p:txBody>
          </p:sp>
          <p:sp>
            <p:nvSpPr>
              <p:cNvPr id="905" name="Freeform: Shape 904">
                <a:extLst>
                  <a:ext uri="{FF2B5EF4-FFF2-40B4-BE49-F238E27FC236}">
                    <a16:creationId xmlns:a16="http://schemas.microsoft.com/office/drawing/2014/main" id="{B8ECBB01-133D-760C-99D3-FE20196D5D70}"/>
                  </a:ext>
                </a:extLst>
              </p:cNvPr>
              <p:cNvSpPr/>
              <p:nvPr/>
            </p:nvSpPr>
            <p:spPr>
              <a:xfrm>
                <a:off x="3115947" y="3205257"/>
                <a:ext cx="119504" cy="77173"/>
              </a:xfrm>
              <a:custGeom>
                <a:avLst/>
                <a:gdLst>
                  <a:gd name="connsiteX0" fmla="*/ 119504 w 119504"/>
                  <a:gd name="connsiteY0" fmla="*/ 61150 h 77173"/>
                  <a:gd name="connsiteX1" fmla="*/ 109884 w 119504"/>
                  <a:gd name="connsiteY1" fmla="*/ 71152 h 77173"/>
                  <a:gd name="connsiteX2" fmla="*/ 57782 w 119504"/>
                  <a:gd name="connsiteY2" fmla="*/ 74295 h 77173"/>
                  <a:gd name="connsiteX3" fmla="*/ 52258 w 119504"/>
                  <a:gd name="connsiteY3" fmla="*/ 54388 h 77173"/>
                  <a:gd name="connsiteX4" fmla="*/ 1394 w 119504"/>
                  <a:gd name="connsiteY4" fmla="*/ 0 h 77173"/>
                  <a:gd name="connsiteX5" fmla="*/ 72165 w 119504"/>
                  <a:gd name="connsiteY5" fmla="*/ 10858 h 77173"/>
                  <a:gd name="connsiteX6" fmla="*/ 95025 w 119504"/>
                  <a:gd name="connsiteY6" fmla="*/ 42767 h 77173"/>
                  <a:gd name="connsiteX7" fmla="*/ 119314 w 119504"/>
                  <a:gd name="connsiteY7" fmla="*/ 61150 h 7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04" h="77173">
                    <a:moveTo>
                      <a:pt x="119504" y="61150"/>
                    </a:moveTo>
                    <a:cubicBezTo>
                      <a:pt x="116266" y="64484"/>
                      <a:pt x="113123" y="67818"/>
                      <a:pt x="109884" y="71152"/>
                    </a:cubicBezTo>
                    <a:cubicBezTo>
                      <a:pt x="93406" y="86963"/>
                      <a:pt x="74737" y="65627"/>
                      <a:pt x="57782" y="74295"/>
                    </a:cubicBezTo>
                    <a:cubicBezTo>
                      <a:pt x="48734" y="69628"/>
                      <a:pt x="45305" y="63341"/>
                      <a:pt x="52258" y="54388"/>
                    </a:cubicBezTo>
                    <a:cubicBezTo>
                      <a:pt x="45495" y="26384"/>
                      <a:pt x="-9369" y="47625"/>
                      <a:pt x="1394" y="0"/>
                    </a:cubicBezTo>
                    <a:cubicBezTo>
                      <a:pt x="24159" y="3429"/>
                      <a:pt x="48353" y="6191"/>
                      <a:pt x="72165" y="10858"/>
                    </a:cubicBezTo>
                    <a:cubicBezTo>
                      <a:pt x="95882" y="15526"/>
                      <a:pt x="94930" y="16383"/>
                      <a:pt x="95025" y="42767"/>
                    </a:cubicBezTo>
                    <a:cubicBezTo>
                      <a:pt x="95025" y="57531"/>
                      <a:pt x="114742" y="50197"/>
                      <a:pt x="119314" y="61150"/>
                    </a:cubicBezTo>
                    <a:close/>
                  </a:path>
                </a:pathLst>
              </a:custGeom>
              <a:solidFill>
                <a:srgbClr val="1E422C"/>
              </a:solidFill>
              <a:ln w="9525" cap="flat">
                <a:no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63259277-42C9-B767-D3EE-CE4515D597EF}"/>
                  </a:ext>
                </a:extLst>
              </p:cNvPr>
              <p:cNvSpPr/>
              <p:nvPr/>
            </p:nvSpPr>
            <p:spPr>
              <a:xfrm>
                <a:off x="3063430" y="2639771"/>
                <a:ext cx="106127" cy="105237"/>
              </a:xfrm>
              <a:custGeom>
                <a:avLst/>
                <a:gdLst>
                  <a:gd name="connsiteX0" fmla="*/ 0 w 106127"/>
                  <a:gd name="connsiteY0" fmla="*/ 67613 h 105237"/>
                  <a:gd name="connsiteX1" fmla="*/ 39433 w 106127"/>
                  <a:gd name="connsiteY1" fmla="*/ 11225 h 105237"/>
                  <a:gd name="connsiteX2" fmla="*/ 97822 w 106127"/>
                  <a:gd name="connsiteY2" fmla="*/ 7701 h 105237"/>
                  <a:gd name="connsiteX3" fmla="*/ 102775 w 106127"/>
                  <a:gd name="connsiteY3" fmla="*/ 47516 h 105237"/>
                  <a:gd name="connsiteX4" fmla="*/ 69818 w 106127"/>
                  <a:gd name="connsiteY4" fmla="*/ 48373 h 105237"/>
                  <a:gd name="connsiteX5" fmla="*/ 28861 w 106127"/>
                  <a:gd name="connsiteY5" fmla="*/ 105237 h 105237"/>
                  <a:gd name="connsiteX6" fmla="*/ 95 w 106127"/>
                  <a:gd name="connsiteY6" fmla="*/ 67613 h 10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27" h="105237">
                    <a:moveTo>
                      <a:pt x="0" y="67613"/>
                    </a:moveTo>
                    <a:cubicBezTo>
                      <a:pt x="13145" y="48849"/>
                      <a:pt x="26289" y="29990"/>
                      <a:pt x="39433" y="11225"/>
                    </a:cubicBezTo>
                    <a:cubicBezTo>
                      <a:pt x="58483" y="3034"/>
                      <a:pt x="77343" y="-7443"/>
                      <a:pt x="97822" y="7701"/>
                    </a:cubicBezTo>
                    <a:cubicBezTo>
                      <a:pt x="104775" y="20369"/>
                      <a:pt x="109728" y="33895"/>
                      <a:pt x="102775" y="47516"/>
                    </a:cubicBezTo>
                    <a:cubicBezTo>
                      <a:pt x="93154" y="66185"/>
                      <a:pt x="81344" y="69423"/>
                      <a:pt x="69818" y="48373"/>
                    </a:cubicBezTo>
                    <a:cubicBezTo>
                      <a:pt x="37243" y="48373"/>
                      <a:pt x="33147" y="53993"/>
                      <a:pt x="28861" y="105237"/>
                    </a:cubicBezTo>
                    <a:cubicBezTo>
                      <a:pt x="10573" y="99332"/>
                      <a:pt x="8192" y="81330"/>
                      <a:pt x="95" y="67613"/>
                    </a:cubicBezTo>
                    <a:close/>
                  </a:path>
                </a:pathLst>
              </a:custGeom>
              <a:solidFill>
                <a:srgbClr val="DBE3E7"/>
              </a:solidFill>
              <a:ln w="9525" cap="flat">
                <a:noFill/>
                <a:prstDash val="solid"/>
                <a:miter/>
              </a:ln>
            </p:spPr>
            <p:txBody>
              <a:bodyPr rtlCol="0" anchor="ctr"/>
              <a:lstStyle/>
              <a:p>
                <a:endParaRPr lang="en-IN"/>
              </a:p>
            </p:txBody>
          </p:sp>
          <p:sp>
            <p:nvSpPr>
              <p:cNvPr id="907" name="Freeform: Shape 906">
                <a:extLst>
                  <a:ext uri="{FF2B5EF4-FFF2-40B4-BE49-F238E27FC236}">
                    <a16:creationId xmlns:a16="http://schemas.microsoft.com/office/drawing/2014/main" id="{DD6102AA-4B8A-475D-0F10-D3770085BED5}"/>
                  </a:ext>
                </a:extLst>
              </p:cNvPr>
              <p:cNvSpPr/>
              <p:nvPr/>
            </p:nvSpPr>
            <p:spPr>
              <a:xfrm>
                <a:off x="2762796" y="2640329"/>
                <a:ext cx="187857" cy="65817"/>
              </a:xfrm>
              <a:custGeom>
                <a:avLst/>
                <a:gdLst>
                  <a:gd name="connsiteX0" fmla="*/ 187858 w 187857"/>
                  <a:gd name="connsiteY0" fmla="*/ 28575 h 65817"/>
                  <a:gd name="connsiteX1" fmla="*/ 111277 w 187857"/>
                  <a:gd name="connsiteY1" fmla="*/ 65818 h 65817"/>
                  <a:gd name="connsiteX2" fmla="*/ 27933 w 187857"/>
                  <a:gd name="connsiteY2" fmla="*/ 45053 h 65817"/>
                  <a:gd name="connsiteX3" fmla="*/ 5740 w 187857"/>
                  <a:gd name="connsiteY3" fmla="*/ 0 h 65817"/>
                  <a:gd name="connsiteX4" fmla="*/ 27457 w 187857"/>
                  <a:gd name="connsiteY4" fmla="*/ 21907 h 65817"/>
                  <a:gd name="connsiteX5" fmla="*/ 92131 w 187857"/>
                  <a:gd name="connsiteY5" fmla="*/ 19145 h 65817"/>
                  <a:gd name="connsiteX6" fmla="*/ 187858 w 187857"/>
                  <a:gd name="connsiteY6" fmla="*/ 28575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857" h="65817">
                    <a:moveTo>
                      <a:pt x="187858" y="28575"/>
                    </a:moveTo>
                    <a:cubicBezTo>
                      <a:pt x="157092" y="30289"/>
                      <a:pt x="122992" y="25146"/>
                      <a:pt x="111277" y="65818"/>
                    </a:cubicBezTo>
                    <a:cubicBezTo>
                      <a:pt x="82035" y="64484"/>
                      <a:pt x="53079" y="59531"/>
                      <a:pt x="27933" y="45053"/>
                    </a:cubicBezTo>
                    <a:cubicBezTo>
                      <a:pt x="12788" y="36385"/>
                      <a:pt x="-11024" y="26575"/>
                      <a:pt x="5740" y="0"/>
                    </a:cubicBezTo>
                    <a:cubicBezTo>
                      <a:pt x="17932" y="2476"/>
                      <a:pt x="25361" y="9620"/>
                      <a:pt x="27457" y="21907"/>
                    </a:cubicBezTo>
                    <a:cubicBezTo>
                      <a:pt x="49745" y="38386"/>
                      <a:pt x="70700" y="22765"/>
                      <a:pt x="92131" y="19145"/>
                    </a:cubicBezTo>
                    <a:cubicBezTo>
                      <a:pt x="123850" y="24289"/>
                      <a:pt x="157282" y="11811"/>
                      <a:pt x="187858" y="28575"/>
                    </a:cubicBezTo>
                    <a:close/>
                  </a:path>
                </a:pathLst>
              </a:custGeom>
              <a:solidFill>
                <a:srgbClr val="B0B5BA"/>
              </a:solidFill>
              <a:ln w="9525" cap="flat">
                <a:noFill/>
                <a:prstDash val="solid"/>
                <a:miter/>
              </a:ln>
            </p:spPr>
            <p:txBody>
              <a:bodyPr rtlCol="0" anchor="ctr"/>
              <a:lstStyle/>
              <a:p>
                <a:endParaRPr lang="en-IN"/>
              </a:p>
            </p:txBody>
          </p:sp>
          <p:sp>
            <p:nvSpPr>
              <p:cNvPr id="908" name="Freeform: Shape 907">
                <a:extLst>
                  <a:ext uri="{FF2B5EF4-FFF2-40B4-BE49-F238E27FC236}">
                    <a16:creationId xmlns:a16="http://schemas.microsoft.com/office/drawing/2014/main" id="{04916258-0BD4-A2EE-E0E7-2834591C1EEB}"/>
                  </a:ext>
                </a:extLst>
              </p:cNvPr>
              <p:cNvSpPr/>
              <p:nvPr/>
            </p:nvSpPr>
            <p:spPr>
              <a:xfrm>
                <a:off x="3157442" y="3496341"/>
                <a:ext cx="96717" cy="156248"/>
              </a:xfrm>
              <a:custGeom>
                <a:avLst/>
                <a:gdLst>
                  <a:gd name="connsiteX0" fmla="*/ 51911 w 96717"/>
                  <a:gd name="connsiteY0" fmla="*/ 70485 h 156248"/>
                  <a:gd name="connsiteX1" fmla="*/ 95250 w 96717"/>
                  <a:gd name="connsiteY1" fmla="*/ 0 h 156248"/>
                  <a:gd name="connsiteX2" fmla="*/ 89249 w 96717"/>
                  <a:gd name="connsiteY2" fmla="*/ 49530 h 156248"/>
                  <a:gd name="connsiteX3" fmla="*/ 92869 w 96717"/>
                  <a:gd name="connsiteY3" fmla="*/ 111442 h 156248"/>
                  <a:gd name="connsiteX4" fmla="*/ 85058 w 96717"/>
                  <a:gd name="connsiteY4" fmla="*/ 122110 h 156248"/>
                  <a:gd name="connsiteX5" fmla="*/ 0 w 96717"/>
                  <a:gd name="connsiteY5" fmla="*/ 151066 h 156248"/>
                  <a:gd name="connsiteX6" fmla="*/ 51911 w 96717"/>
                  <a:gd name="connsiteY6" fmla="*/ 70580 h 1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17" h="156248">
                    <a:moveTo>
                      <a:pt x="51911" y="70485"/>
                    </a:moveTo>
                    <a:cubicBezTo>
                      <a:pt x="66389" y="46958"/>
                      <a:pt x="80867" y="23527"/>
                      <a:pt x="95250" y="0"/>
                    </a:cubicBezTo>
                    <a:cubicBezTo>
                      <a:pt x="97536" y="17050"/>
                      <a:pt x="98203" y="34004"/>
                      <a:pt x="89249" y="49530"/>
                    </a:cubicBezTo>
                    <a:cubicBezTo>
                      <a:pt x="76771" y="71056"/>
                      <a:pt x="63246" y="92488"/>
                      <a:pt x="92869" y="111442"/>
                    </a:cubicBezTo>
                    <a:cubicBezTo>
                      <a:pt x="90297" y="114967"/>
                      <a:pt x="87630" y="118586"/>
                      <a:pt x="85058" y="122110"/>
                    </a:cubicBezTo>
                    <a:cubicBezTo>
                      <a:pt x="57817" y="135064"/>
                      <a:pt x="37814" y="169164"/>
                      <a:pt x="0" y="151066"/>
                    </a:cubicBezTo>
                    <a:cubicBezTo>
                      <a:pt x="19336" y="125539"/>
                      <a:pt x="47530" y="105727"/>
                      <a:pt x="51911" y="70580"/>
                    </a:cubicBezTo>
                    <a:close/>
                  </a:path>
                </a:pathLst>
              </a:custGeom>
              <a:solidFill>
                <a:srgbClr val="DADCE3"/>
              </a:solidFill>
              <a:ln w="9525" cap="flat">
                <a:noFill/>
                <a:prstDash val="solid"/>
                <a:miter/>
              </a:ln>
            </p:spPr>
            <p:txBody>
              <a:bodyPr rtlCol="0" anchor="ctr"/>
              <a:lstStyle/>
              <a:p>
                <a:endParaRPr lang="en-IN"/>
              </a:p>
            </p:txBody>
          </p:sp>
          <p:sp>
            <p:nvSpPr>
              <p:cNvPr id="909" name="Freeform: Shape 908">
                <a:extLst>
                  <a:ext uri="{FF2B5EF4-FFF2-40B4-BE49-F238E27FC236}">
                    <a16:creationId xmlns:a16="http://schemas.microsoft.com/office/drawing/2014/main" id="{15C5981B-0CAB-4AB7-8B23-C72F90E45973}"/>
                  </a:ext>
                </a:extLst>
              </p:cNvPr>
              <p:cNvSpPr/>
              <p:nvPr/>
            </p:nvSpPr>
            <p:spPr>
              <a:xfrm>
                <a:off x="3045237" y="3142392"/>
                <a:ext cx="47917" cy="173354"/>
              </a:xfrm>
              <a:custGeom>
                <a:avLst/>
                <a:gdLst>
                  <a:gd name="connsiteX0" fmla="*/ 18478 w 47917"/>
                  <a:gd name="connsiteY0" fmla="*/ 153162 h 173354"/>
                  <a:gd name="connsiteX1" fmla="*/ 0 w 47917"/>
                  <a:gd name="connsiteY1" fmla="*/ 0 h 173354"/>
                  <a:gd name="connsiteX2" fmla="*/ 38576 w 47917"/>
                  <a:gd name="connsiteY2" fmla="*/ 173355 h 173354"/>
                  <a:gd name="connsiteX3" fmla="*/ 18478 w 47917"/>
                  <a:gd name="connsiteY3" fmla="*/ 153162 h 173354"/>
                </a:gdLst>
                <a:ahLst/>
                <a:cxnLst>
                  <a:cxn ang="0">
                    <a:pos x="connsiteX0" y="connsiteY0"/>
                  </a:cxn>
                  <a:cxn ang="0">
                    <a:pos x="connsiteX1" y="connsiteY1"/>
                  </a:cxn>
                  <a:cxn ang="0">
                    <a:pos x="connsiteX2" y="connsiteY2"/>
                  </a:cxn>
                  <a:cxn ang="0">
                    <a:pos x="connsiteX3" y="connsiteY3"/>
                  </a:cxn>
                </a:cxnLst>
                <a:rect l="l" t="t" r="r" b="b"/>
                <a:pathLst>
                  <a:path w="47917" h="173354">
                    <a:moveTo>
                      <a:pt x="18478" y="153162"/>
                    </a:moveTo>
                    <a:cubicBezTo>
                      <a:pt x="39338" y="99822"/>
                      <a:pt x="1143" y="52864"/>
                      <a:pt x="0" y="0"/>
                    </a:cubicBezTo>
                    <a:cubicBezTo>
                      <a:pt x="43720" y="33433"/>
                      <a:pt x="59912" y="109633"/>
                      <a:pt x="38576" y="173355"/>
                    </a:cubicBezTo>
                    <a:cubicBezTo>
                      <a:pt x="27432" y="170974"/>
                      <a:pt x="14192" y="170688"/>
                      <a:pt x="18478" y="153162"/>
                    </a:cubicBezTo>
                    <a:close/>
                  </a:path>
                </a:pathLst>
              </a:custGeom>
              <a:solidFill>
                <a:srgbClr val="1E4332"/>
              </a:solidFill>
              <a:ln w="9525" cap="flat">
                <a:noFill/>
                <a:prstDash val="solid"/>
                <a:miter/>
              </a:ln>
            </p:spPr>
            <p:txBody>
              <a:bodyPr rtlCol="0" anchor="ctr"/>
              <a:lstStyle/>
              <a:p>
                <a:endParaRPr lang="en-IN"/>
              </a:p>
            </p:txBody>
          </p:sp>
          <p:sp>
            <p:nvSpPr>
              <p:cNvPr id="910" name="Freeform: Shape 909">
                <a:extLst>
                  <a:ext uri="{FF2B5EF4-FFF2-40B4-BE49-F238E27FC236}">
                    <a16:creationId xmlns:a16="http://schemas.microsoft.com/office/drawing/2014/main" id="{4D305C44-8415-7618-3C8E-D7011BFD7D6D}"/>
                  </a:ext>
                </a:extLst>
              </p:cNvPr>
              <p:cNvSpPr/>
              <p:nvPr/>
            </p:nvSpPr>
            <p:spPr>
              <a:xfrm>
                <a:off x="2725474" y="2604229"/>
                <a:ext cx="87723" cy="113157"/>
              </a:xfrm>
              <a:custGeom>
                <a:avLst/>
                <a:gdLst>
                  <a:gd name="connsiteX0" fmla="*/ 64779 w 87723"/>
                  <a:gd name="connsiteY0" fmla="*/ 58007 h 113157"/>
                  <a:gd name="connsiteX1" fmla="*/ 43062 w 87723"/>
                  <a:gd name="connsiteY1" fmla="*/ 36100 h 113157"/>
                  <a:gd name="connsiteX2" fmla="*/ 20583 w 87723"/>
                  <a:gd name="connsiteY2" fmla="*/ 29432 h 113157"/>
                  <a:gd name="connsiteX3" fmla="*/ 29156 w 87723"/>
                  <a:gd name="connsiteY3" fmla="*/ 91059 h 113157"/>
                  <a:gd name="connsiteX4" fmla="*/ 12773 w 87723"/>
                  <a:gd name="connsiteY4" fmla="*/ 112109 h 113157"/>
                  <a:gd name="connsiteX5" fmla="*/ 13821 w 87723"/>
                  <a:gd name="connsiteY5" fmla="*/ 113157 h 113157"/>
                  <a:gd name="connsiteX6" fmla="*/ 25346 w 87723"/>
                  <a:gd name="connsiteY6" fmla="*/ 0 h 113157"/>
                  <a:gd name="connsiteX7" fmla="*/ 85925 w 87723"/>
                  <a:gd name="connsiteY7" fmla="*/ 46196 h 113157"/>
                  <a:gd name="connsiteX8" fmla="*/ 64684 w 87723"/>
                  <a:gd name="connsiteY8" fmla="*/ 58103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723" h="113157">
                    <a:moveTo>
                      <a:pt x="64779" y="58007"/>
                    </a:moveTo>
                    <a:cubicBezTo>
                      <a:pt x="54683" y="53530"/>
                      <a:pt x="47063" y="46673"/>
                      <a:pt x="43062" y="36100"/>
                    </a:cubicBezTo>
                    <a:cubicBezTo>
                      <a:pt x="43348" y="7906"/>
                      <a:pt x="31251" y="12001"/>
                      <a:pt x="20583" y="29432"/>
                    </a:cubicBezTo>
                    <a:cubicBezTo>
                      <a:pt x="7534" y="50768"/>
                      <a:pt x="16678" y="71914"/>
                      <a:pt x="29156" y="91059"/>
                    </a:cubicBezTo>
                    <a:cubicBezTo>
                      <a:pt x="44205" y="114109"/>
                      <a:pt x="29727" y="114014"/>
                      <a:pt x="12773" y="112109"/>
                    </a:cubicBezTo>
                    <a:lnTo>
                      <a:pt x="13821" y="113157"/>
                    </a:lnTo>
                    <a:cubicBezTo>
                      <a:pt x="-1896" y="73438"/>
                      <a:pt x="-11135" y="34385"/>
                      <a:pt x="25346" y="0"/>
                    </a:cubicBezTo>
                    <a:cubicBezTo>
                      <a:pt x="55445" y="2476"/>
                      <a:pt x="96879" y="-9906"/>
                      <a:pt x="85925" y="46196"/>
                    </a:cubicBezTo>
                    <a:cubicBezTo>
                      <a:pt x="78876" y="50197"/>
                      <a:pt x="71733" y="54102"/>
                      <a:pt x="64684" y="58103"/>
                    </a:cubicBezTo>
                    <a:close/>
                  </a:path>
                </a:pathLst>
              </a:custGeom>
              <a:solidFill>
                <a:srgbClr val="CFD9DF"/>
              </a:solidFill>
              <a:ln w="9525" cap="flat">
                <a:noFill/>
                <a:prstDash val="solid"/>
                <a:miter/>
              </a:ln>
            </p:spPr>
            <p:txBody>
              <a:bodyPr rtlCol="0" anchor="ctr"/>
              <a:lstStyle/>
              <a:p>
                <a:endParaRPr lang="en-IN"/>
              </a:p>
            </p:txBody>
          </p:sp>
          <p:sp>
            <p:nvSpPr>
              <p:cNvPr id="911" name="Freeform: Shape 910">
                <a:extLst>
                  <a:ext uri="{FF2B5EF4-FFF2-40B4-BE49-F238E27FC236}">
                    <a16:creationId xmlns:a16="http://schemas.microsoft.com/office/drawing/2014/main" id="{E50DD11C-1535-ED89-BEBF-446D80553522}"/>
                  </a:ext>
                </a:extLst>
              </p:cNvPr>
              <p:cNvSpPr/>
              <p:nvPr/>
            </p:nvSpPr>
            <p:spPr>
              <a:xfrm>
                <a:off x="2749443" y="2717775"/>
                <a:ext cx="75480" cy="84160"/>
              </a:xfrm>
              <a:custGeom>
                <a:avLst/>
                <a:gdLst>
                  <a:gd name="connsiteX0" fmla="*/ 9758 w 75480"/>
                  <a:gd name="connsiteY0" fmla="*/ 76574 h 84160"/>
                  <a:gd name="connsiteX1" fmla="*/ 11473 w 75480"/>
                  <a:gd name="connsiteY1" fmla="*/ 12756 h 84160"/>
                  <a:gd name="connsiteX2" fmla="*/ 75481 w 75480"/>
                  <a:gd name="connsiteY2" fmla="*/ 11899 h 84160"/>
                  <a:gd name="connsiteX3" fmla="*/ 62146 w 75480"/>
                  <a:gd name="connsiteY3" fmla="*/ 50094 h 84160"/>
                  <a:gd name="connsiteX4" fmla="*/ 43096 w 75480"/>
                  <a:gd name="connsiteY4" fmla="*/ 84098 h 84160"/>
                  <a:gd name="connsiteX5" fmla="*/ 8615 w 75480"/>
                  <a:gd name="connsiteY5" fmla="*/ 75430 h 84160"/>
                  <a:gd name="connsiteX6" fmla="*/ 9758 w 75480"/>
                  <a:gd name="connsiteY6" fmla="*/ 76574 h 8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80" h="84160">
                    <a:moveTo>
                      <a:pt x="9758" y="76574"/>
                    </a:moveTo>
                    <a:cubicBezTo>
                      <a:pt x="11758" y="55333"/>
                      <a:pt x="-14340" y="33235"/>
                      <a:pt x="11473" y="12756"/>
                    </a:cubicBezTo>
                    <a:cubicBezTo>
                      <a:pt x="32523" y="-3913"/>
                      <a:pt x="53859" y="-4294"/>
                      <a:pt x="75481" y="11899"/>
                    </a:cubicBezTo>
                    <a:cubicBezTo>
                      <a:pt x="68623" y="23710"/>
                      <a:pt x="13663" y="15804"/>
                      <a:pt x="62146" y="50094"/>
                    </a:cubicBezTo>
                    <a:cubicBezTo>
                      <a:pt x="78148" y="61429"/>
                      <a:pt x="64908" y="82670"/>
                      <a:pt x="43096" y="84098"/>
                    </a:cubicBezTo>
                    <a:cubicBezTo>
                      <a:pt x="31856" y="84860"/>
                      <a:pt x="20140" y="78478"/>
                      <a:pt x="8615" y="75430"/>
                    </a:cubicBezTo>
                    <a:cubicBezTo>
                      <a:pt x="8615" y="75430"/>
                      <a:pt x="9758" y="76574"/>
                      <a:pt x="9758" y="76574"/>
                    </a:cubicBezTo>
                    <a:close/>
                  </a:path>
                </a:pathLst>
              </a:custGeom>
              <a:solidFill>
                <a:srgbClr val="DADFE4"/>
              </a:solidFill>
              <a:ln w="9525" cap="flat">
                <a:noFill/>
                <a:prstDash val="solid"/>
                <a:miter/>
              </a:ln>
            </p:spPr>
            <p:txBody>
              <a:bodyPr rtlCol="0" anchor="ctr"/>
              <a:lstStyle/>
              <a:p>
                <a:endParaRPr lang="en-IN"/>
              </a:p>
            </p:txBody>
          </p:sp>
          <p:sp>
            <p:nvSpPr>
              <p:cNvPr id="912" name="Freeform: Shape 911">
                <a:extLst>
                  <a:ext uri="{FF2B5EF4-FFF2-40B4-BE49-F238E27FC236}">
                    <a16:creationId xmlns:a16="http://schemas.microsoft.com/office/drawing/2014/main" id="{4D913D0B-6E08-E8EF-6C5E-41F9EAE6A852}"/>
                  </a:ext>
                </a:extLst>
              </p:cNvPr>
              <p:cNvSpPr/>
              <p:nvPr/>
            </p:nvSpPr>
            <p:spPr>
              <a:xfrm>
                <a:off x="3069375" y="3618356"/>
                <a:ext cx="173125" cy="96678"/>
              </a:xfrm>
              <a:custGeom>
                <a:avLst/>
                <a:gdLst>
                  <a:gd name="connsiteX0" fmla="*/ 88067 w 173125"/>
                  <a:gd name="connsiteY0" fmla="*/ 28956 h 96678"/>
                  <a:gd name="connsiteX1" fmla="*/ 173125 w 173125"/>
                  <a:gd name="connsiteY1" fmla="*/ 0 h 96678"/>
                  <a:gd name="connsiteX2" fmla="*/ 4628 w 173125"/>
                  <a:gd name="connsiteY2" fmla="*/ 96679 h 96678"/>
                  <a:gd name="connsiteX3" fmla="*/ 32060 w 173125"/>
                  <a:gd name="connsiteY3" fmla="*/ 49530 h 96678"/>
                  <a:gd name="connsiteX4" fmla="*/ 88067 w 173125"/>
                  <a:gd name="connsiteY4" fmla="*/ 28956 h 96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25" h="96678">
                    <a:moveTo>
                      <a:pt x="88067" y="28956"/>
                    </a:moveTo>
                    <a:cubicBezTo>
                      <a:pt x="121119" y="33052"/>
                      <a:pt x="143503" y="6096"/>
                      <a:pt x="173125" y="0"/>
                    </a:cubicBezTo>
                    <a:cubicBezTo>
                      <a:pt x="127215" y="50006"/>
                      <a:pt x="64064" y="70199"/>
                      <a:pt x="4628" y="96679"/>
                    </a:cubicBezTo>
                    <a:cubicBezTo>
                      <a:pt x="-9659" y="67342"/>
                      <a:pt x="11867" y="58864"/>
                      <a:pt x="32060" y="49530"/>
                    </a:cubicBezTo>
                    <a:cubicBezTo>
                      <a:pt x="53968" y="51340"/>
                      <a:pt x="70446" y="38576"/>
                      <a:pt x="88067" y="28956"/>
                    </a:cubicBezTo>
                    <a:close/>
                  </a:path>
                </a:pathLst>
              </a:custGeom>
              <a:solidFill>
                <a:srgbClr val="ACB1B7"/>
              </a:solidFill>
              <a:ln w="9525" cap="flat">
                <a:noFill/>
                <a:prstDash val="solid"/>
                <a:miter/>
              </a:ln>
            </p:spPr>
            <p:txBody>
              <a:bodyPr rtlCol="0" anchor="ctr"/>
              <a:lstStyle/>
              <a:p>
                <a:endParaRPr lang="en-IN"/>
              </a:p>
            </p:txBody>
          </p:sp>
          <p:sp>
            <p:nvSpPr>
              <p:cNvPr id="913" name="Freeform: Shape 912">
                <a:extLst>
                  <a:ext uri="{FF2B5EF4-FFF2-40B4-BE49-F238E27FC236}">
                    <a16:creationId xmlns:a16="http://schemas.microsoft.com/office/drawing/2014/main" id="{109A0ACC-E0B5-27FB-0A67-CAA764F10067}"/>
                  </a:ext>
                </a:extLst>
              </p:cNvPr>
              <p:cNvSpPr/>
              <p:nvPr/>
            </p:nvSpPr>
            <p:spPr>
              <a:xfrm>
                <a:off x="2471600" y="2712540"/>
                <a:ext cx="59954" cy="172772"/>
              </a:xfrm>
              <a:custGeom>
                <a:avLst/>
                <a:gdLst>
                  <a:gd name="connsiteX0" fmla="*/ 59192 w 59954"/>
                  <a:gd name="connsiteY0" fmla="*/ 148579 h 172772"/>
                  <a:gd name="connsiteX1" fmla="*/ 59954 w 59954"/>
                  <a:gd name="connsiteY1" fmla="*/ 161533 h 172772"/>
                  <a:gd name="connsiteX2" fmla="*/ 44047 w 59954"/>
                  <a:gd name="connsiteY2" fmla="*/ 172772 h 172772"/>
                  <a:gd name="connsiteX3" fmla="*/ 30998 w 59954"/>
                  <a:gd name="connsiteY3" fmla="*/ 169153 h 172772"/>
                  <a:gd name="connsiteX4" fmla="*/ 42 w 59954"/>
                  <a:gd name="connsiteY4" fmla="*/ 9418 h 172772"/>
                  <a:gd name="connsiteX5" fmla="*/ 21283 w 59954"/>
                  <a:gd name="connsiteY5" fmla="*/ 4370 h 172772"/>
                  <a:gd name="connsiteX6" fmla="*/ 29474 w 59954"/>
                  <a:gd name="connsiteY6" fmla="*/ 4656 h 172772"/>
                  <a:gd name="connsiteX7" fmla="*/ 59287 w 59954"/>
                  <a:gd name="connsiteY7" fmla="*/ 148579 h 17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54" h="172772">
                    <a:moveTo>
                      <a:pt x="59192" y="148579"/>
                    </a:moveTo>
                    <a:cubicBezTo>
                      <a:pt x="59478" y="152865"/>
                      <a:pt x="59668" y="157246"/>
                      <a:pt x="59954" y="161533"/>
                    </a:cubicBezTo>
                    <a:cubicBezTo>
                      <a:pt x="57287" y="168962"/>
                      <a:pt x="51572" y="172201"/>
                      <a:pt x="44047" y="172772"/>
                    </a:cubicBezTo>
                    <a:cubicBezTo>
                      <a:pt x="39475" y="172582"/>
                      <a:pt x="35094" y="171248"/>
                      <a:pt x="30998" y="169153"/>
                    </a:cubicBezTo>
                    <a:cubicBezTo>
                      <a:pt x="-13579" y="122671"/>
                      <a:pt x="4900" y="63616"/>
                      <a:pt x="42" y="9418"/>
                    </a:cubicBezTo>
                    <a:cubicBezTo>
                      <a:pt x="-815" y="-488"/>
                      <a:pt x="11662" y="-3250"/>
                      <a:pt x="21283" y="4370"/>
                    </a:cubicBezTo>
                    <a:cubicBezTo>
                      <a:pt x="24045" y="4465"/>
                      <a:pt x="26712" y="4561"/>
                      <a:pt x="29474" y="4656"/>
                    </a:cubicBezTo>
                    <a:cubicBezTo>
                      <a:pt x="35570" y="53424"/>
                      <a:pt x="39475" y="102668"/>
                      <a:pt x="59287" y="148579"/>
                    </a:cubicBezTo>
                    <a:close/>
                  </a:path>
                </a:pathLst>
              </a:custGeom>
              <a:solidFill>
                <a:srgbClr val="B6C1C8"/>
              </a:solidFill>
              <a:ln w="9525" cap="flat">
                <a:noFill/>
                <a:prstDash val="solid"/>
                <a:miter/>
              </a:ln>
            </p:spPr>
            <p:txBody>
              <a:bodyPr rtlCol="0" anchor="ctr"/>
              <a:lstStyle/>
              <a:p>
                <a:endParaRPr lang="en-IN"/>
              </a:p>
            </p:txBody>
          </p:sp>
          <p:sp>
            <p:nvSpPr>
              <p:cNvPr id="914" name="Freeform: Shape 913">
                <a:extLst>
                  <a:ext uri="{FF2B5EF4-FFF2-40B4-BE49-F238E27FC236}">
                    <a16:creationId xmlns:a16="http://schemas.microsoft.com/office/drawing/2014/main" id="{6CF73B71-3F6D-8414-31FC-BE9A79468714}"/>
                  </a:ext>
                </a:extLst>
              </p:cNvPr>
              <p:cNvSpPr/>
              <p:nvPr/>
            </p:nvSpPr>
            <p:spPr>
              <a:xfrm>
                <a:off x="2981785" y="3280928"/>
                <a:ext cx="102028" cy="57471"/>
              </a:xfrm>
              <a:custGeom>
                <a:avLst/>
                <a:gdLst>
                  <a:gd name="connsiteX0" fmla="*/ 81931 w 102028"/>
                  <a:gd name="connsiteY0" fmla="*/ 14626 h 57471"/>
                  <a:gd name="connsiteX1" fmla="*/ 102029 w 102028"/>
                  <a:gd name="connsiteY1" fmla="*/ 34818 h 57471"/>
                  <a:gd name="connsiteX2" fmla="*/ 53832 w 102028"/>
                  <a:gd name="connsiteY2" fmla="*/ 41010 h 57471"/>
                  <a:gd name="connsiteX3" fmla="*/ 873 w 102028"/>
                  <a:gd name="connsiteY3" fmla="*/ 54916 h 57471"/>
                  <a:gd name="connsiteX4" fmla="*/ 82026 w 102028"/>
                  <a:gd name="connsiteY4" fmla="*/ 14721 h 57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28" h="57471">
                    <a:moveTo>
                      <a:pt x="81931" y="14626"/>
                    </a:moveTo>
                    <a:cubicBezTo>
                      <a:pt x="88599" y="21388"/>
                      <a:pt x="95266" y="28056"/>
                      <a:pt x="102029" y="34818"/>
                    </a:cubicBezTo>
                    <a:cubicBezTo>
                      <a:pt x="88408" y="55678"/>
                      <a:pt x="76692" y="70252"/>
                      <a:pt x="53832" y="41010"/>
                    </a:cubicBezTo>
                    <a:cubicBezTo>
                      <a:pt x="37545" y="20150"/>
                      <a:pt x="34306" y="22722"/>
                      <a:pt x="873" y="54916"/>
                    </a:cubicBezTo>
                    <a:cubicBezTo>
                      <a:pt x="-4270" y="-4044"/>
                      <a:pt x="12113" y="-12235"/>
                      <a:pt x="82026" y="14721"/>
                    </a:cubicBezTo>
                    <a:close/>
                  </a:path>
                </a:pathLst>
              </a:custGeom>
              <a:solidFill>
                <a:srgbClr val="2A6754"/>
              </a:solidFill>
              <a:ln w="9525" cap="flat">
                <a:no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9FD719DB-0C4C-C365-C53A-46329CB02531}"/>
                  </a:ext>
                </a:extLst>
              </p:cNvPr>
              <p:cNvSpPr/>
              <p:nvPr/>
            </p:nvSpPr>
            <p:spPr>
              <a:xfrm>
                <a:off x="2540454" y="2688139"/>
                <a:ext cx="76770" cy="86492"/>
              </a:xfrm>
              <a:custGeom>
                <a:avLst/>
                <a:gdLst>
                  <a:gd name="connsiteX0" fmla="*/ 57490 w 76770"/>
                  <a:gd name="connsiteY0" fmla="*/ 85635 h 86492"/>
                  <a:gd name="connsiteX1" fmla="*/ 17866 w 76770"/>
                  <a:gd name="connsiteY1" fmla="*/ 78968 h 86492"/>
                  <a:gd name="connsiteX2" fmla="*/ 244 w 76770"/>
                  <a:gd name="connsiteY2" fmla="*/ 48393 h 86492"/>
                  <a:gd name="connsiteX3" fmla="*/ 25581 w 76770"/>
                  <a:gd name="connsiteY3" fmla="*/ 41439 h 86492"/>
                  <a:gd name="connsiteX4" fmla="*/ 49965 w 76770"/>
                  <a:gd name="connsiteY4" fmla="*/ 19627 h 86492"/>
                  <a:gd name="connsiteX5" fmla="*/ 60061 w 76770"/>
                  <a:gd name="connsiteY5" fmla="*/ 196 h 86492"/>
                  <a:gd name="connsiteX6" fmla="*/ 74635 w 76770"/>
                  <a:gd name="connsiteY6" fmla="*/ 19627 h 86492"/>
                  <a:gd name="connsiteX7" fmla="*/ 56537 w 76770"/>
                  <a:gd name="connsiteY7" fmla="*/ 86493 h 86492"/>
                  <a:gd name="connsiteX8" fmla="*/ 57490 w 76770"/>
                  <a:gd name="connsiteY8" fmla="*/ 85540 h 8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70" h="86492">
                    <a:moveTo>
                      <a:pt x="57490" y="85635"/>
                    </a:moveTo>
                    <a:cubicBezTo>
                      <a:pt x="44059" y="84873"/>
                      <a:pt x="29582" y="90112"/>
                      <a:pt x="17866" y="78968"/>
                    </a:cubicBezTo>
                    <a:cubicBezTo>
                      <a:pt x="8912" y="70491"/>
                      <a:pt x="-1756" y="62299"/>
                      <a:pt x="244" y="48393"/>
                    </a:cubicBezTo>
                    <a:cubicBezTo>
                      <a:pt x="3007" y="29343"/>
                      <a:pt x="17104" y="42487"/>
                      <a:pt x="25581" y="41439"/>
                    </a:cubicBezTo>
                    <a:cubicBezTo>
                      <a:pt x="39773" y="39725"/>
                      <a:pt x="48632" y="34486"/>
                      <a:pt x="49965" y="19627"/>
                    </a:cubicBezTo>
                    <a:cubicBezTo>
                      <a:pt x="53870" y="13341"/>
                      <a:pt x="50346" y="1625"/>
                      <a:pt x="60061" y="196"/>
                    </a:cubicBezTo>
                    <a:cubicBezTo>
                      <a:pt x="74444" y="-1899"/>
                      <a:pt x="69396" y="13341"/>
                      <a:pt x="74635" y="19627"/>
                    </a:cubicBezTo>
                    <a:cubicBezTo>
                      <a:pt x="81683" y="45440"/>
                      <a:pt x="70158" y="66300"/>
                      <a:pt x="56537" y="86493"/>
                    </a:cubicBezTo>
                    <a:cubicBezTo>
                      <a:pt x="56537" y="86493"/>
                      <a:pt x="57490" y="85540"/>
                      <a:pt x="57490" y="85540"/>
                    </a:cubicBezTo>
                    <a:close/>
                  </a:path>
                </a:pathLst>
              </a:custGeom>
              <a:solidFill>
                <a:srgbClr val="D9DDE3"/>
              </a:solidFill>
              <a:ln w="9525" cap="flat">
                <a:noFill/>
                <a:prstDash val="solid"/>
                <a:miter/>
              </a:ln>
            </p:spPr>
            <p:txBody>
              <a:bodyPr rtlCol="0" anchor="ctr"/>
              <a:lstStyle/>
              <a:p>
                <a:endParaRPr lang="en-IN"/>
              </a:p>
            </p:txBody>
          </p:sp>
          <p:sp>
            <p:nvSpPr>
              <p:cNvPr id="916" name="Freeform: Shape 915">
                <a:extLst>
                  <a:ext uri="{FF2B5EF4-FFF2-40B4-BE49-F238E27FC236}">
                    <a16:creationId xmlns:a16="http://schemas.microsoft.com/office/drawing/2014/main" id="{19996517-45FE-0175-364F-E35E1D65F3F1}"/>
                  </a:ext>
                </a:extLst>
              </p:cNvPr>
              <p:cNvSpPr/>
              <p:nvPr/>
            </p:nvSpPr>
            <p:spPr>
              <a:xfrm>
                <a:off x="3126344" y="2647377"/>
                <a:ext cx="63361" cy="94926"/>
              </a:xfrm>
              <a:custGeom>
                <a:avLst/>
                <a:gdLst>
                  <a:gd name="connsiteX0" fmla="*/ 6809 w 63361"/>
                  <a:gd name="connsiteY0" fmla="*/ 40672 h 94926"/>
                  <a:gd name="connsiteX1" fmla="*/ 34908 w 63361"/>
                  <a:gd name="connsiteY1" fmla="*/ 0 h 94926"/>
                  <a:gd name="connsiteX2" fmla="*/ 62530 w 63361"/>
                  <a:gd name="connsiteY2" fmla="*/ 34195 h 94926"/>
                  <a:gd name="connsiteX3" fmla="*/ 42814 w 63361"/>
                  <a:gd name="connsiteY3" fmla="*/ 88392 h 94926"/>
                  <a:gd name="connsiteX4" fmla="*/ 11953 w 63361"/>
                  <a:gd name="connsiteY4" fmla="*/ 91249 h 94926"/>
                  <a:gd name="connsiteX5" fmla="*/ 6809 w 63361"/>
                  <a:gd name="connsiteY5" fmla="*/ 40672 h 9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61" h="94926">
                    <a:moveTo>
                      <a:pt x="6809" y="40672"/>
                    </a:moveTo>
                    <a:cubicBezTo>
                      <a:pt x="56053" y="54578"/>
                      <a:pt x="23954" y="12478"/>
                      <a:pt x="34908" y="0"/>
                    </a:cubicBezTo>
                    <a:cubicBezTo>
                      <a:pt x="52339" y="4763"/>
                      <a:pt x="60530" y="17050"/>
                      <a:pt x="62530" y="34195"/>
                    </a:cubicBezTo>
                    <a:cubicBezTo>
                      <a:pt x="65007" y="55531"/>
                      <a:pt x="62911" y="75438"/>
                      <a:pt x="42814" y="88392"/>
                    </a:cubicBezTo>
                    <a:cubicBezTo>
                      <a:pt x="33289" y="94488"/>
                      <a:pt x="23287" y="98012"/>
                      <a:pt x="11953" y="91249"/>
                    </a:cubicBezTo>
                    <a:cubicBezTo>
                      <a:pt x="-12908" y="76486"/>
                      <a:pt x="9095" y="57436"/>
                      <a:pt x="6809" y="40672"/>
                    </a:cubicBezTo>
                    <a:close/>
                  </a:path>
                </a:pathLst>
              </a:custGeom>
              <a:solidFill>
                <a:srgbClr val="A9ADB6"/>
              </a:solidFill>
              <a:ln w="9525" cap="flat">
                <a:no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3C93378A-F918-2849-A55B-64081C7A5753}"/>
                  </a:ext>
                </a:extLst>
              </p:cNvPr>
              <p:cNvSpPr/>
              <p:nvPr/>
            </p:nvSpPr>
            <p:spPr>
              <a:xfrm>
                <a:off x="3169729" y="3263699"/>
                <a:ext cx="58292" cy="165776"/>
              </a:xfrm>
              <a:custGeom>
                <a:avLst/>
                <a:gdLst>
                  <a:gd name="connsiteX0" fmla="*/ 10382 w 58292"/>
                  <a:gd name="connsiteY0" fmla="*/ 13853 h 165776"/>
                  <a:gd name="connsiteX1" fmla="*/ 25337 w 58292"/>
                  <a:gd name="connsiteY1" fmla="*/ 3470 h 165776"/>
                  <a:gd name="connsiteX2" fmla="*/ 56102 w 58292"/>
                  <a:gd name="connsiteY2" fmla="*/ 12710 h 165776"/>
                  <a:gd name="connsiteX3" fmla="*/ 58293 w 58292"/>
                  <a:gd name="connsiteY3" fmla="*/ 24044 h 165776"/>
                  <a:gd name="connsiteX4" fmla="*/ 27432 w 58292"/>
                  <a:gd name="connsiteY4" fmla="*/ 136154 h 165776"/>
                  <a:gd name="connsiteX5" fmla="*/ 20098 w 58292"/>
                  <a:gd name="connsiteY5" fmla="*/ 165776 h 165776"/>
                  <a:gd name="connsiteX6" fmla="*/ 7429 w 58292"/>
                  <a:gd name="connsiteY6" fmla="*/ 155966 h 165776"/>
                  <a:gd name="connsiteX7" fmla="*/ 3715 w 58292"/>
                  <a:gd name="connsiteY7" fmla="*/ 155966 h 165776"/>
                  <a:gd name="connsiteX8" fmla="*/ 0 w 58292"/>
                  <a:gd name="connsiteY8" fmla="*/ 156061 h 165776"/>
                  <a:gd name="connsiteX9" fmla="*/ 9144 w 58292"/>
                  <a:gd name="connsiteY9" fmla="*/ 89386 h 165776"/>
                  <a:gd name="connsiteX10" fmla="*/ 10478 w 58292"/>
                  <a:gd name="connsiteY10" fmla="*/ 13853 h 16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92" h="165776">
                    <a:moveTo>
                      <a:pt x="10382" y="13853"/>
                    </a:moveTo>
                    <a:cubicBezTo>
                      <a:pt x="9811" y="2518"/>
                      <a:pt x="11716" y="-4626"/>
                      <a:pt x="25337" y="3470"/>
                    </a:cubicBezTo>
                    <a:cubicBezTo>
                      <a:pt x="34671" y="8995"/>
                      <a:pt x="44196" y="15091"/>
                      <a:pt x="56102" y="12710"/>
                    </a:cubicBezTo>
                    <a:cubicBezTo>
                      <a:pt x="56864" y="16520"/>
                      <a:pt x="57531" y="20330"/>
                      <a:pt x="58293" y="24044"/>
                    </a:cubicBezTo>
                    <a:cubicBezTo>
                      <a:pt x="25051" y="55096"/>
                      <a:pt x="26003" y="95577"/>
                      <a:pt x="27432" y="136154"/>
                    </a:cubicBezTo>
                    <a:cubicBezTo>
                      <a:pt x="36290" y="148822"/>
                      <a:pt x="41910" y="160633"/>
                      <a:pt x="20098" y="165776"/>
                    </a:cubicBezTo>
                    <a:cubicBezTo>
                      <a:pt x="14669" y="164062"/>
                      <a:pt x="24575" y="142535"/>
                      <a:pt x="7429" y="155966"/>
                    </a:cubicBezTo>
                    <a:cubicBezTo>
                      <a:pt x="7429" y="155966"/>
                      <a:pt x="3715" y="155966"/>
                      <a:pt x="3715" y="155966"/>
                    </a:cubicBezTo>
                    <a:cubicBezTo>
                      <a:pt x="3715" y="155966"/>
                      <a:pt x="0" y="156061"/>
                      <a:pt x="0" y="156061"/>
                    </a:cubicBezTo>
                    <a:cubicBezTo>
                      <a:pt x="3048" y="133868"/>
                      <a:pt x="6096" y="111579"/>
                      <a:pt x="9144" y="89386"/>
                    </a:cubicBezTo>
                    <a:cubicBezTo>
                      <a:pt x="17526" y="64335"/>
                      <a:pt x="-3143" y="38808"/>
                      <a:pt x="10478" y="13853"/>
                    </a:cubicBezTo>
                    <a:close/>
                  </a:path>
                </a:pathLst>
              </a:custGeom>
              <a:solidFill>
                <a:srgbClr val="A1A8AD"/>
              </a:solidFill>
              <a:ln w="9525" cap="flat">
                <a:noFill/>
                <a:prstDash val="solid"/>
                <a:miter/>
              </a:ln>
            </p:spPr>
            <p:txBody>
              <a:bodyPr rtlCol="0" anchor="ctr"/>
              <a:lstStyle/>
              <a:p>
                <a:endParaRPr lang="en-IN"/>
              </a:p>
            </p:txBody>
          </p:sp>
          <p:sp>
            <p:nvSpPr>
              <p:cNvPr id="918" name="Freeform: Shape 917">
                <a:extLst>
                  <a:ext uri="{FF2B5EF4-FFF2-40B4-BE49-F238E27FC236}">
                    <a16:creationId xmlns:a16="http://schemas.microsoft.com/office/drawing/2014/main" id="{2BFF71F2-0BE1-BD62-2482-6394733F18FE}"/>
                  </a:ext>
                </a:extLst>
              </p:cNvPr>
              <p:cNvSpPr/>
              <p:nvPr/>
            </p:nvSpPr>
            <p:spPr>
              <a:xfrm>
                <a:off x="3040311" y="3595306"/>
                <a:ext cx="61124" cy="119729"/>
              </a:xfrm>
              <a:custGeom>
                <a:avLst/>
                <a:gdLst>
                  <a:gd name="connsiteX0" fmla="*/ 61124 w 61124"/>
                  <a:gd name="connsiteY0" fmla="*/ 72580 h 119729"/>
                  <a:gd name="connsiteX1" fmla="*/ 33692 w 61124"/>
                  <a:gd name="connsiteY1" fmla="*/ 119729 h 119729"/>
                  <a:gd name="connsiteX2" fmla="*/ 47408 w 61124"/>
                  <a:gd name="connsiteY2" fmla="*/ 0 h 119729"/>
                  <a:gd name="connsiteX3" fmla="*/ 61124 w 61124"/>
                  <a:gd name="connsiteY3" fmla="*/ 72580 h 119729"/>
                </a:gdLst>
                <a:ahLst/>
                <a:cxnLst>
                  <a:cxn ang="0">
                    <a:pos x="connsiteX0" y="connsiteY0"/>
                  </a:cxn>
                  <a:cxn ang="0">
                    <a:pos x="connsiteX1" y="connsiteY1"/>
                  </a:cxn>
                  <a:cxn ang="0">
                    <a:pos x="connsiteX2" y="connsiteY2"/>
                  </a:cxn>
                  <a:cxn ang="0">
                    <a:pos x="connsiteX3" y="connsiteY3"/>
                  </a:cxn>
                </a:cxnLst>
                <a:rect l="l" t="t" r="r" b="b"/>
                <a:pathLst>
                  <a:path w="61124" h="119729">
                    <a:moveTo>
                      <a:pt x="61124" y="72580"/>
                    </a:moveTo>
                    <a:cubicBezTo>
                      <a:pt x="53980" y="89440"/>
                      <a:pt x="31120" y="97250"/>
                      <a:pt x="33692" y="119729"/>
                    </a:cubicBezTo>
                    <a:cubicBezTo>
                      <a:pt x="-13742" y="69818"/>
                      <a:pt x="-12790" y="50006"/>
                      <a:pt x="47408" y="0"/>
                    </a:cubicBezTo>
                    <a:cubicBezTo>
                      <a:pt x="26358" y="35528"/>
                      <a:pt x="29882" y="58674"/>
                      <a:pt x="61124" y="72580"/>
                    </a:cubicBezTo>
                    <a:close/>
                  </a:path>
                </a:pathLst>
              </a:custGeom>
              <a:solidFill>
                <a:srgbClr val="DCE1E8"/>
              </a:solidFill>
              <a:ln w="9525" cap="flat">
                <a:no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1C8B2EAE-A10B-A2F3-F998-1F041EB56FDC}"/>
                  </a:ext>
                </a:extLst>
              </p:cNvPr>
              <p:cNvSpPr/>
              <p:nvPr/>
            </p:nvSpPr>
            <p:spPr>
              <a:xfrm>
                <a:off x="2990659" y="3114864"/>
                <a:ext cx="26074" cy="152495"/>
              </a:xfrm>
              <a:custGeom>
                <a:avLst/>
                <a:gdLst>
                  <a:gd name="connsiteX0" fmla="*/ 0 w 26074"/>
                  <a:gd name="connsiteY0" fmla="*/ 0 h 152495"/>
                  <a:gd name="connsiteX1" fmla="*/ 0 w 26074"/>
                  <a:gd name="connsiteY1" fmla="*/ 152495 h 152495"/>
                  <a:gd name="connsiteX2" fmla="*/ 0 w 26074"/>
                  <a:gd name="connsiteY2" fmla="*/ 0 h 152495"/>
                </a:gdLst>
                <a:ahLst/>
                <a:cxnLst>
                  <a:cxn ang="0">
                    <a:pos x="connsiteX0" y="connsiteY0"/>
                  </a:cxn>
                  <a:cxn ang="0">
                    <a:pos x="connsiteX1" y="connsiteY1"/>
                  </a:cxn>
                  <a:cxn ang="0">
                    <a:pos x="connsiteX2" y="connsiteY2"/>
                  </a:cxn>
                </a:cxnLst>
                <a:rect l="l" t="t" r="r" b="b"/>
                <a:pathLst>
                  <a:path w="26074" h="152495">
                    <a:moveTo>
                      <a:pt x="0" y="0"/>
                    </a:moveTo>
                    <a:cubicBezTo>
                      <a:pt x="34576" y="53340"/>
                      <a:pt x="34957" y="103346"/>
                      <a:pt x="0" y="152495"/>
                    </a:cubicBezTo>
                    <a:lnTo>
                      <a:pt x="0" y="0"/>
                    </a:lnTo>
                    <a:close/>
                  </a:path>
                </a:pathLst>
              </a:custGeom>
              <a:solidFill>
                <a:srgbClr val="95A0A6"/>
              </a:solidFill>
              <a:ln w="9525" cap="flat">
                <a:noFill/>
                <a:prstDash val="solid"/>
                <a:miter/>
              </a:ln>
            </p:spPr>
            <p:txBody>
              <a:bodyPr rtlCol="0" anchor="ctr"/>
              <a:lstStyle/>
              <a:p>
                <a:endParaRPr lang="en-IN"/>
              </a:p>
            </p:txBody>
          </p:sp>
          <p:sp>
            <p:nvSpPr>
              <p:cNvPr id="920" name="Freeform: Shape 919">
                <a:extLst>
                  <a:ext uri="{FF2B5EF4-FFF2-40B4-BE49-F238E27FC236}">
                    <a16:creationId xmlns:a16="http://schemas.microsoft.com/office/drawing/2014/main" id="{54B044A5-550B-E157-347D-39DE7EC5CBF3}"/>
                  </a:ext>
                </a:extLst>
              </p:cNvPr>
              <p:cNvSpPr/>
              <p:nvPr/>
            </p:nvSpPr>
            <p:spPr>
              <a:xfrm>
                <a:off x="2533364" y="2529934"/>
                <a:ext cx="81819" cy="177927"/>
              </a:xfrm>
              <a:custGeom>
                <a:avLst/>
                <a:gdLst>
                  <a:gd name="connsiteX0" fmla="*/ 81725 w 81819"/>
                  <a:gd name="connsiteY0" fmla="*/ 177832 h 177927"/>
                  <a:gd name="connsiteX1" fmla="*/ 57055 w 81819"/>
                  <a:gd name="connsiteY1" fmla="*/ 177832 h 177927"/>
                  <a:gd name="connsiteX2" fmla="*/ 0 w 81819"/>
                  <a:gd name="connsiteY2" fmla="*/ 0 h 177927"/>
                  <a:gd name="connsiteX3" fmla="*/ 81820 w 81819"/>
                  <a:gd name="connsiteY3" fmla="*/ 177927 h 177927"/>
                </a:gdLst>
                <a:ahLst/>
                <a:cxnLst>
                  <a:cxn ang="0">
                    <a:pos x="connsiteX0" y="connsiteY0"/>
                  </a:cxn>
                  <a:cxn ang="0">
                    <a:pos x="connsiteX1" y="connsiteY1"/>
                  </a:cxn>
                  <a:cxn ang="0">
                    <a:pos x="connsiteX2" y="connsiteY2"/>
                  </a:cxn>
                  <a:cxn ang="0">
                    <a:pos x="connsiteX3" y="connsiteY3"/>
                  </a:cxn>
                </a:cxnLst>
                <a:rect l="l" t="t" r="r" b="b"/>
                <a:pathLst>
                  <a:path w="81819" h="177927">
                    <a:moveTo>
                      <a:pt x="81725" y="177832"/>
                    </a:moveTo>
                    <a:cubicBezTo>
                      <a:pt x="73533" y="163640"/>
                      <a:pt x="65246" y="162496"/>
                      <a:pt x="57055" y="177832"/>
                    </a:cubicBezTo>
                    <a:cubicBezTo>
                      <a:pt x="61341" y="111347"/>
                      <a:pt x="23622" y="58007"/>
                      <a:pt x="0" y="0"/>
                    </a:cubicBezTo>
                    <a:cubicBezTo>
                      <a:pt x="47720" y="50387"/>
                      <a:pt x="74009" y="110014"/>
                      <a:pt x="81820" y="177927"/>
                    </a:cubicBezTo>
                    <a:close/>
                  </a:path>
                </a:pathLst>
              </a:custGeom>
              <a:solidFill>
                <a:srgbClr val="A3AEB8"/>
              </a:solidFill>
              <a:ln w="9525" cap="flat">
                <a:no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732BF3AF-AA54-DD24-B3F9-564CF14FD396}"/>
                  </a:ext>
                </a:extLst>
              </p:cNvPr>
              <p:cNvSpPr/>
              <p:nvPr/>
            </p:nvSpPr>
            <p:spPr>
              <a:xfrm>
                <a:off x="2994755" y="3382361"/>
                <a:ext cx="120233" cy="67783"/>
              </a:xfrm>
              <a:custGeom>
                <a:avLst/>
                <a:gdLst>
                  <a:gd name="connsiteX0" fmla="*/ 98203 w 120233"/>
                  <a:gd name="connsiteY0" fmla="*/ 67784 h 67783"/>
                  <a:gd name="connsiteX1" fmla="*/ 0 w 120233"/>
                  <a:gd name="connsiteY1" fmla="*/ 36732 h 67783"/>
                  <a:gd name="connsiteX2" fmla="*/ 78867 w 120233"/>
                  <a:gd name="connsiteY2" fmla="*/ 9491 h 67783"/>
                  <a:gd name="connsiteX3" fmla="*/ 78105 w 120233"/>
                  <a:gd name="connsiteY3" fmla="*/ 8919 h 67783"/>
                  <a:gd name="connsiteX4" fmla="*/ 90297 w 120233"/>
                  <a:gd name="connsiteY4" fmla="*/ 26064 h 67783"/>
                  <a:gd name="connsiteX5" fmla="*/ 98203 w 120233"/>
                  <a:gd name="connsiteY5" fmla="*/ 67784 h 6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233" h="67783">
                    <a:moveTo>
                      <a:pt x="98203" y="67784"/>
                    </a:moveTo>
                    <a:cubicBezTo>
                      <a:pt x="74390" y="29207"/>
                      <a:pt x="40196" y="23588"/>
                      <a:pt x="0" y="36732"/>
                    </a:cubicBezTo>
                    <a:cubicBezTo>
                      <a:pt x="18764" y="6062"/>
                      <a:pt x="41910" y="-12226"/>
                      <a:pt x="78867" y="9491"/>
                    </a:cubicBezTo>
                    <a:lnTo>
                      <a:pt x="78105" y="8919"/>
                    </a:lnTo>
                    <a:cubicBezTo>
                      <a:pt x="80105" y="16063"/>
                      <a:pt x="79534" y="24731"/>
                      <a:pt x="90297" y="26064"/>
                    </a:cubicBezTo>
                    <a:cubicBezTo>
                      <a:pt x="136779" y="31589"/>
                      <a:pt x="120777" y="49115"/>
                      <a:pt x="98203" y="67784"/>
                    </a:cubicBezTo>
                    <a:close/>
                  </a:path>
                </a:pathLst>
              </a:custGeom>
              <a:solidFill>
                <a:srgbClr val="DDE4EA"/>
              </a:solidFill>
              <a:ln w="9525" cap="flat">
                <a:noFill/>
                <a:prstDash val="solid"/>
                <a:miter/>
              </a:ln>
            </p:spPr>
            <p:txBody>
              <a:bodyPr rtlCol="0" anchor="ctr"/>
              <a:lstStyle/>
              <a:p>
                <a:endParaRPr lang="en-IN"/>
              </a:p>
            </p:txBody>
          </p:sp>
          <p:sp>
            <p:nvSpPr>
              <p:cNvPr id="922" name="Freeform: Shape 921">
                <a:extLst>
                  <a:ext uri="{FF2B5EF4-FFF2-40B4-BE49-F238E27FC236}">
                    <a16:creationId xmlns:a16="http://schemas.microsoft.com/office/drawing/2014/main" id="{3A478427-67B0-3F69-7781-264C13B150B7}"/>
                  </a:ext>
                </a:extLst>
              </p:cNvPr>
              <p:cNvSpPr/>
              <p:nvPr/>
            </p:nvSpPr>
            <p:spPr>
              <a:xfrm>
                <a:off x="2373214" y="2543841"/>
                <a:ext cx="74615" cy="69503"/>
              </a:xfrm>
              <a:custGeom>
                <a:avLst/>
                <a:gdLst>
                  <a:gd name="connsiteX0" fmla="*/ 43754 w 74615"/>
                  <a:gd name="connsiteY0" fmla="*/ 58484 h 69503"/>
                  <a:gd name="connsiteX1" fmla="*/ 26895 w 74615"/>
                  <a:gd name="connsiteY1" fmla="*/ 45244 h 69503"/>
                  <a:gd name="connsiteX2" fmla="*/ 24514 w 74615"/>
                  <a:gd name="connsiteY2" fmla="*/ 69342 h 69503"/>
                  <a:gd name="connsiteX3" fmla="*/ 5368 w 74615"/>
                  <a:gd name="connsiteY3" fmla="*/ 30290 h 69503"/>
                  <a:gd name="connsiteX4" fmla="*/ 5083 w 74615"/>
                  <a:gd name="connsiteY4" fmla="*/ 31433 h 69503"/>
                  <a:gd name="connsiteX5" fmla="*/ 54898 w 74615"/>
                  <a:gd name="connsiteY5" fmla="*/ 2572 h 69503"/>
                  <a:gd name="connsiteX6" fmla="*/ 74615 w 74615"/>
                  <a:gd name="connsiteY6" fmla="*/ 59341 h 69503"/>
                  <a:gd name="connsiteX7" fmla="*/ 43754 w 74615"/>
                  <a:gd name="connsiteY7" fmla="*/ 58579 h 6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15" h="69503">
                    <a:moveTo>
                      <a:pt x="43754" y="58484"/>
                    </a:moveTo>
                    <a:cubicBezTo>
                      <a:pt x="42230" y="48768"/>
                      <a:pt x="39563" y="38862"/>
                      <a:pt x="26895" y="45244"/>
                    </a:cubicBezTo>
                    <a:cubicBezTo>
                      <a:pt x="15274" y="51054"/>
                      <a:pt x="22132" y="60865"/>
                      <a:pt x="24514" y="69342"/>
                    </a:cubicBezTo>
                    <a:cubicBezTo>
                      <a:pt x="-13491" y="71723"/>
                      <a:pt x="3559" y="47244"/>
                      <a:pt x="5368" y="30290"/>
                    </a:cubicBezTo>
                    <a:cubicBezTo>
                      <a:pt x="5368" y="30290"/>
                      <a:pt x="5083" y="31433"/>
                      <a:pt x="5083" y="31433"/>
                    </a:cubicBezTo>
                    <a:cubicBezTo>
                      <a:pt x="18894" y="16955"/>
                      <a:pt x="26895" y="-8096"/>
                      <a:pt x="54898" y="2572"/>
                    </a:cubicBezTo>
                    <a:cubicBezTo>
                      <a:pt x="83473" y="13526"/>
                      <a:pt x="69186" y="40005"/>
                      <a:pt x="74615" y="59341"/>
                    </a:cubicBezTo>
                    <a:cubicBezTo>
                      <a:pt x="64138" y="65437"/>
                      <a:pt x="53851" y="66580"/>
                      <a:pt x="43754" y="58579"/>
                    </a:cubicBezTo>
                    <a:close/>
                  </a:path>
                </a:pathLst>
              </a:custGeom>
              <a:solidFill>
                <a:srgbClr val="ADB6BA"/>
              </a:solidFill>
              <a:ln w="9525" cap="flat">
                <a:noFill/>
                <a:prstDash val="solid"/>
                <a:miter/>
              </a:ln>
            </p:spPr>
            <p:txBody>
              <a:bodyPr rtlCol="0" anchor="ctr"/>
              <a:lstStyle/>
              <a:p>
                <a:endParaRPr lang="en-IN"/>
              </a:p>
            </p:txBody>
          </p:sp>
          <p:sp>
            <p:nvSpPr>
              <p:cNvPr id="923" name="Freeform: Shape 922">
                <a:extLst>
                  <a:ext uri="{FF2B5EF4-FFF2-40B4-BE49-F238E27FC236}">
                    <a16:creationId xmlns:a16="http://schemas.microsoft.com/office/drawing/2014/main" id="{17F355B1-C421-F415-7334-9F324D6B5DC3}"/>
                  </a:ext>
                </a:extLst>
              </p:cNvPr>
              <p:cNvSpPr/>
              <p:nvPr/>
            </p:nvSpPr>
            <p:spPr>
              <a:xfrm>
                <a:off x="2949372" y="3998499"/>
                <a:ext cx="43668" cy="209645"/>
              </a:xfrm>
              <a:custGeom>
                <a:avLst/>
                <a:gdLst>
                  <a:gd name="connsiteX0" fmla="*/ 27190 w 43668"/>
                  <a:gd name="connsiteY0" fmla="*/ 0 h 209645"/>
                  <a:gd name="connsiteX1" fmla="*/ 43668 w 43668"/>
                  <a:gd name="connsiteY1" fmla="*/ 209645 h 209645"/>
                  <a:gd name="connsiteX2" fmla="*/ 7664 w 43668"/>
                  <a:gd name="connsiteY2" fmla="*/ 56579 h 209645"/>
                  <a:gd name="connsiteX3" fmla="*/ 14712 w 43668"/>
                  <a:gd name="connsiteY3" fmla="*/ 191 h 209645"/>
                  <a:gd name="connsiteX4" fmla="*/ 27190 w 43668"/>
                  <a:gd name="connsiteY4" fmla="*/ 0 h 20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68" h="209645">
                    <a:moveTo>
                      <a:pt x="27190" y="0"/>
                    </a:moveTo>
                    <a:cubicBezTo>
                      <a:pt x="11855" y="71533"/>
                      <a:pt x="14046" y="141637"/>
                      <a:pt x="43668" y="209645"/>
                    </a:cubicBezTo>
                    <a:cubicBezTo>
                      <a:pt x="9950" y="180975"/>
                      <a:pt x="-11005" y="91916"/>
                      <a:pt x="7664" y="56579"/>
                    </a:cubicBezTo>
                    <a:cubicBezTo>
                      <a:pt x="615" y="36576"/>
                      <a:pt x="-8052" y="16383"/>
                      <a:pt x="14712" y="191"/>
                    </a:cubicBezTo>
                    <a:cubicBezTo>
                      <a:pt x="18903" y="191"/>
                      <a:pt x="22999" y="95"/>
                      <a:pt x="27190" y="0"/>
                    </a:cubicBezTo>
                    <a:close/>
                  </a:path>
                </a:pathLst>
              </a:custGeom>
              <a:solidFill>
                <a:srgbClr val="232B30"/>
              </a:solidFill>
              <a:ln w="9525" cap="flat">
                <a:no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B785675F-5510-1868-5A24-F5948A838C08}"/>
                  </a:ext>
                </a:extLst>
              </p:cNvPr>
              <p:cNvSpPr/>
              <p:nvPr/>
            </p:nvSpPr>
            <p:spPr>
              <a:xfrm>
                <a:off x="2262218" y="2992659"/>
                <a:ext cx="63417" cy="145922"/>
              </a:xfrm>
              <a:custGeom>
                <a:avLst/>
                <a:gdLst>
                  <a:gd name="connsiteX0" fmla="*/ 2445 w 63417"/>
                  <a:gd name="connsiteY0" fmla="*/ 9334 h 145922"/>
                  <a:gd name="connsiteX1" fmla="*/ 49689 w 63417"/>
                  <a:gd name="connsiteY1" fmla="*/ 0 h 145922"/>
                  <a:gd name="connsiteX2" fmla="*/ 59500 w 63417"/>
                  <a:gd name="connsiteY2" fmla="*/ 28861 h 145922"/>
                  <a:gd name="connsiteX3" fmla="*/ 59119 w 63417"/>
                  <a:gd name="connsiteY3" fmla="*/ 28480 h 145922"/>
                  <a:gd name="connsiteX4" fmla="*/ 63119 w 63417"/>
                  <a:gd name="connsiteY4" fmla="*/ 34099 h 145922"/>
                  <a:gd name="connsiteX5" fmla="*/ 59976 w 63417"/>
                  <a:gd name="connsiteY5" fmla="*/ 37433 h 145922"/>
                  <a:gd name="connsiteX6" fmla="*/ 49784 w 63417"/>
                  <a:gd name="connsiteY6" fmla="*/ 123158 h 145922"/>
                  <a:gd name="connsiteX7" fmla="*/ 46260 w 63417"/>
                  <a:gd name="connsiteY7" fmla="*/ 52006 h 145922"/>
                  <a:gd name="connsiteX8" fmla="*/ 41212 w 63417"/>
                  <a:gd name="connsiteY8" fmla="*/ 122682 h 145922"/>
                  <a:gd name="connsiteX9" fmla="*/ 40069 w 63417"/>
                  <a:gd name="connsiteY9" fmla="*/ 145923 h 145922"/>
                  <a:gd name="connsiteX10" fmla="*/ 22448 w 63417"/>
                  <a:gd name="connsiteY10" fmla="*/ 123063 h 145922"/>
                  <a:gd name="connsiteX11" fmla="*/ 13970 w 63417"/>
                  <a:gd name="connsiteY11" fmla="*/ 40767 h 145922"/>
                  <a:gd name="connsiteX12" fmla="*/ 6446 w 63417"/>
                  <a:gd name="connsiteY12" fmla="*/ 30956 h 145922"/>
                  <a:gd name="connsiteX13" fmla="*/ 2921 w 63417"/>
                  <a:gd name="connsiteY13" fmla="*/ 8763 h 145922"/>
                  <a:gd name="connsiteX14" fmla="*/ 2540 w 63417"/>
                  <a:gd name="connsiteY14" fmla="*/ 9144 h 14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417" h="145922">
                    <a:moveTo>
                      <a:pt x="2445" y="9334"/>
                    </a:moveTo>
                    <a:cubicBezTo>
                      <a:pt x="18638" y="8668"/>
                      <a:pt x="38069" y="23813"/>
                      <a:pt x="49689" y="0"/>
                    </a:cubicBezTo>
                    <a:cubicBezTo>
                      <a:pt x="59214" y="7525"/>
                      <a:pt x="50737" y="21050"/>
                      <a:pt x="59500" y="28861"/>
                    </a:cubicBezTo>
                    <a:lnTo>
                      <a:pt x="59119" y="28480"/>
                    </a:lnTo>
                    <a:cubicBezTo>
                      <a:pt x="62738" y="30099"/>
                      <a:pt x="64072" y="32004"/>
                      <a:pt x="63119" y="34099"/>
                    </a:cubicBezTo>
                    <a:cubicBezTo>
                      <a:pt x="62167" y="36290"/>
                      <a:pt x="61024" y="37433"/>
                      <a:pt x="59976" y="37433"/>
                    </a:cubicBezTo>
                    <a:cubicBezTo>
                      <a:pt x="54071" y="65722"/>
                      <a:pt x="69692" y="96583"/>
                      <a:pt x="49784" y="123158"/>
                    </a:cubicBezTo>
                    <a:cubicBezTo>
                      <a:pt x="41783" y="97536"/>
                      <a:pt x="46546" y="71914"/>
                      <a:pt x="46260" y="52006"/>
                    </a:cubicBezTo>
                    <a:cubicBezTo>
                      <a:pt x="39116" y="70866"/>
                      <a:pt x="51880" y="98107"/>
                      <a:pt x="41212" y="122682"/>
                    </a:cubicBezTo>
                    <a:cubicBezTo>
                      <a:pt x="40831" y="130397"/>
                      <a:pt x="40450" y="138208"/>
                      <a:pt x="40069" y="145923"/>
                    </a:cubicBezTo>
                    <a:cubicBezTo>
                      <a:pt x="30163" y="141446"/>
                      <a:pt x="22924" y="134874"/>
                      <a:pt x="22448" y="123063"/>
                    </a:cubicBezTo>
                    <a:cubicBezTo>
                      <a:pt x="18066" y="95726"/>
                      <a:pt x="25877" y="67246"/>
                      <a:pt x="13970" y="40767"/>
                    </a:cubicBezTo>
                    <a:cubicBezTo>
                      <a:pt x="11303" y="37624"/>
                      <a:pt x="8922" y="34290"/>
                      <a:pt x="6446" y="30956"/>
                    </a:cubicBezTo>
                    <a:cubicBezTo>
                      <a:pt x="2350" y="24003"/>
                      <a:pt x="-3651" y="17335"/>
                      <a:pt x="2921" y="8763"/>
                    </a:cubicBezTo>
                    <a:lnTo>
                      <a:pt x="2540" y="9144"/>
                    </a:lnTo>
                    <a:close/>
                  </a:path>
                </a:pathLst>
              </a:custGeom>
              <a:solidFill>
                <a:srgbClr val="E0E4E8"/>
              </a:solidFill>
              <a:ln w="9525" cap="flat">
                <a:no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663161D8-3545-6C73-10DC-5796E82FBC63}"/>
                  </a:ext>
                </a:extLst>
              </p:cNvPr>
              <p:cNvSpPr/>
              <p:nvPr/>
            </p:nvSpPr>
            <p:spPr>
              <a:xfrm>
                <a:off x="2139029" y="2595276"/>
                <a:ext cx="90770" cy="112585"/>
              </a:xfrm>
              <a:custGeom>
                <a:avLst/>
                <a:gdLst>
                  <a:gd name="connsiteX0" fmla="*/ 0 w 90770"/>
                  <a:gd name="connsiteY0" fmla="*/ 65722 h 112585"/>
                  <a:gd name="connsiteX1" fmla="*/ 12383 w 90770"/>
                  <a:gd name="connsiteY1" fmla="*/ 53435 h 112585"/>
                  <a:gd name="connsiteX2" fmla="*/ 88202 w 90770"/>
                  <a:gd name="connsiteY2" fmla="*/ 0 h 112585"/>
                  <a:gd name="connsiteX3" fmla="*/ 68390 w 90770"/>
                  <a:gd name="connsiteY3" fmla="*/ 46196 h 112585"/>
                  <a:gd name="connsiteX4" fmla="*/ 68866 w 90770"/>
                  <a:gd name="connsiteY4" fmla="*/ 45529 h 112585"/>
                  <a:gd name="connsiteX5" fmla="*/ 3143 w 90770"/>
                  <a:gd name="connsiteY5" fmla="*/ 112586 h 112585"/>
                  <a:gd name="connsiteX6" fmla="*/ 0 w 90770"/>
                  <a:gd name="connsiteY6" fmla="*/ 65818 h 1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70" h="112585">
                    <a:moveTo>
                      <a:pt x="0" y="65722"/>
                    </a:moveTo>
                    <a:cubicBezTo>
                      <a:pt x="4096" y="61627"/>
                      <a:pt x="8287" y="57531"/>
                      <a:pt x="12383" y="53435"/>
                    </a:cubicBezTo>
                    <a:cubicBezTo>
                      <a:pt x="43244" y="43434"/>
                      <a:pt x="54483" y="5905"/>
                      <a:pt x="88202" y="0"/>
                    </a:cubicBezTo>
                    <a:cubicBezTo>
                      <a:pt x="98774" y="22765"/>
                      <a:pt x="73628" y="30194"/>
                      <a:pt x="68390" y="46196"/>
                    </a:cubicBezTo>
                    <a:lnTo>
                      <a:pt x="68866" y="45529"/>
                    </a:lnTo>
                    <a:cubicBezTo>
                      <a:pt x="50578" y="71438"/>
                      <a:pt x="34671" y="99631"/>
                      <a:pt x="3143" y="112586"/>
                    </a:cubicBezTo>
                    <a:cubicBezTo>
                      <a:pt x="2096" y="96965"/>
                      <a:pt x="1048" y="81439"/>
                      <a:pt x="0" y="65818"/>
                    </a:cubicBezTo>
                    <a:close/>
                  </a:path>
                </a:pathLst>
              </a:custGeom>
              <a:solidFill>
                <a:srgbClr val="A9AEB3"/>
              </a:solidFill>
              <a:ln w="9525" cap="flat">
                <a:no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97ED49DE-94C5-0C79-C7F6-C6169C339D5E}"/>
                  </a:ext>
                </a:extLst>
              </p:cNvPr>
              <p:cNvSpPr/>
              <p:nvPr/>
            </p:nvSpPr>
            <p:spPr>
              <a:xfrm>
                <a:off x="2255169" y="2691843"/>
                <a:ext cx="84664" cy="54097"/>
              </a:xfrm>
              <a:custGeom>
                <a:avLst/>
                <a:gdLst>
                  <a:gd name="connsiteX0" fmla="*/ 57120 w 84664"/>
                  <a:gd name="connsiteY0" fmla="*/ 6208 h 54097"/>
                  <a:gd name="connsiteX1" fmla="*/ 59025 w 84664"/>
                  <a:gd name="connsiteY1" fmla="*/ 15352 h 54097"/>
                  <a:gd name="connsiteX2" fmla="*/ 84456 w 84664"/>
                  <a:gd name="connsiteY2" fmla="*/ 32878 h 54097"/>
                  <a:gd name="connsiteX3" fmla="*/ 47309 w 84664"/>
                  <a:gd name="connsiteY3" fmla="*/ 53547 h 54097"/>
                  <a:gd name="connsiteX4" fmla="*/ 17305 w 84664"/>
                  <a:gd name="connsiteY4" fmla="*/ 43546 h 54097"/>
                  <a:gd name="connsiteX5" fmla="*/ 1398 w 84664"/>
                  <a:gd name="connsiteY5" fmla="*/ 10018 h 54097"/>
                  <a:gd name="connsiteX6" fmla="*/ 24925 w 84664"/>
                  <a:gd name="connsiteY6" fmla="*/ 4493 h 54097"/>
                  <a:gd name="connsiteX7" fmla="*/ 57120 w 84664"/>
                  <a:gd name="connsiteY7" fmla="*/ 6303 h 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664" h="54097">
                    <a:moveTo>
                      <a:pt x="57120" y="6208"/>
                    </a:moveTo>
                    <a:cubicBezTo>
                      <a:pt x="57786" y="9256"/>
                      <a:pt x="58548" y="12304"/>
                      <a:pt x="59025" y="15352"/>
                    </a:cubicBezTo>
                    <a:cubicBezTo>
                      <a:pt x="61596" y="30878"/>
                      <a:pt x="87219" y="20876"/>
                      <a:pt x="84456" y="32878"/>
                    </a:cubicBezTo>
                    <a:cubicBezTo>
                      <a:pt x="80932" y="47927"/>
                      <a:pt x="65311" y="56405"/>
                      <a:pt x="47309" y="53547"/>
                    </a:cubicBezTo>
                    <a:cubicBezTo>
                      <a:pt x="37308" y="50213"/>
                      <a:pt x="27306" y="46880"/>
                      <a:pt x="17305" y="43546"/>
                    </a:cubicBezTo>
                    <a:cubicBezTo>
                      <a:pt x="14448" y="31068"/>
                      <a:pt x="-5364" y="25925"/>
                      <a:pt x="1398" y="10018"/>
                    </a:cubicBezTo>
                    <a:cubicBezTo>
                      <a:pt x="5780" y="-269"/>
                      <a:pt x="16257" y="3255"/>
                      <a:pt x="24925" y="4493"/>
                    </a:cubicBezTo>
                    <a:cubicBezTo>
                      <a:pt x="36165" y="-3698"/>
                      <a:pt x="46642" y="779"/>
                      <a:pt x="57120" y="6303"/>
                    </a:cubicBezTo>
                    <a:close/>
                  </a:path>
                </a:pathLst>
              </a:custGeom>
              <a:solidFill>
                <a:srgbClr val="E0E5E8"/>
              </a:solidFill>
              <a:ln w="9525" cap="flat">
                <a:no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D8939DF2-6D09-DA7F-7769-25C5754713E4}"/>
                  </a:ext>
                </a:extLst>
              </p:cNvPr>
              <p:cNvSpPr/>
              <p:nvPr/>
            </p:nvSpPr>
            <p:spPr>
              <a:xfrm>
                <a:off x="3145223" y="3258166"/>
                <a:ext cx="43153" cy="94919"/>
              </a:xfrm>
              <a:custGeom>
                <a:avLst/>
                <a:gdLst>
                  <a:gd name="connsiteX0" fmla="*/ 34888 w 43153"/>
                  <a:gd name="connsiteY0" fmla="*/ 19386 h 94919"/>
                  <a:gd name="connsiteX1" fmla="*/ 33554 w 43153"/>
                  <a:gd name="connsiteY1" fmla="*/ 94919 h 94919"/>
                  <a:gd name="connsiteX2" fmla="*/ 1931 w 43153"/>
                  <a:gd name="connsiteY2" fmla="*/ 27101 h 94919"/>
                  <a:gd name="connsiteX3" fmla="*/ 23077 w 43153"/>
                  <a:gd name="connsiteY3" fmla="*/ 1384 h 94919"/>
                  <a:gd name="connsiteX4" fmla="*/ 34983 w 43153"/>
                  <a:gd name="connsiteY4" fmla="*/ 19386 h 94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53" h="94919">
                    <a:moveTo>
                      <a:pt x="34888" y="19386"/>
                    </a:moveTo>
                    <a:cubicBezTo>
                      <a:pt x="46985" y="44818"/>
                      <a:pt x="45175" y="69964"/>
                      <a:pt x="33554" y="94919"/>
                    </a:cubicBezTo>
                    <a:cubicBezTo>
                      <a:pt x="29077" y="69583"/>
                      <a:pt x="7170" y="53009"/>
                      <a:pt x="1931" y="27101"/>
                    </a:cubicBezTo>
                    <a:cubicBezTo>
                      <a:pt x="-2450" y="5575"/>
                      <a:pt x="-926" y="-3760"/>
                      <a:pt x="23077" y="1384"/>
                    </a:cubicBezTo>
                    <a:cubicBezTo>
                      <a:pt x="23267" y="9861"/>
                      <a:pt x="26601" y="16243"/>
                      <a:pt x="34983" y="19386"/>
                    </a:cubicBezTo>
                    <a:close/>
                  </a:path>
                </a:pathLst>
              </a:custGeom>
              <a:solidFill>
                <a:srgbClr val="2E6757"/>
              </a:solidFill>
              <a:ln w="9525" cap="flat">
                <a:no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E1794ADC-9E64-8D78-2295-9F741E17FDF6}"/>
                  </a:ext>
                </a:extLst>
              </p:cNvPr>
              <p:cNvSpPr/>
              <p:nvPr/>
            </p:nvSpPr>
            <p:spPr>
              <a:xfrm>
                <a:off x="2244185" y="2458687"/>
                <a:ext cx="70390" cy="61602"/>
              </a:xfrm>
              <a:custGeom>
                <a:avLst/>
                <a:gdLst>
                  <a:gd name="connsiteX0" fmla="*/ 68580 w 70390"/>
                  <a:gd name="connsiteY0" fmla="*/ 15430 h 61602"/>
                  <a:gd name="connsiteX1" fmla="*/ 0 w 70390"/>
                  <a:gd name="connsiteY1" fmla="*/ 60198 h 61602"/>
                  <a:gd name="connsiteX2" fmla="*/ 50006 w 70390"/>
                  <a:gd name="connsiteY2" fmla="*/ 0 h 61602"/>
                  <a:gd name="connsiteX3" fmla="*/ 68580 w 70390"/>
                  <a:gd name="connsiteY3" fmla="*/ 15430 h 61602"/>
                </a:gdLst>
                <a:ahLst/>
                <a:cxnLst>
                  <a:cxn ang="0">
                    <a:pos x="connsiteX0" y="connsiteY0"/>
                  </a:cxn>
                  <a:cxn ang="0">
                    <a:pos x="connsiteX1" y="connsiteY1"/>
                  </a:cxn>
                  <a:cxn ang="0">
                    <a:pos x="connsiteX2" y="connsiteY2"/>
                  </a:cxn>
                  <a:cxn ang="0">
                    <a:pos x="connsiteX3" y="connsiteY3"/>
                  </a:cxn>
                </a:cxnLst>
                <a:rect l="l" t="t" r="r" b="b"/>
                <a:pathLst>
                  <a:path w="70390" h="61602">
                    <a:moveTo>
                      <a:pt x="68580" y="15430"/>
                    </a:moveTo>
                    <a:cubicBezTo>
                      <a:pt x="77533" y="50578"/>
                      <a:pt x="53054" y="66675"/>
                      <a:pt x="0" y="60198"/>
                    </a:cubicBezTo>
                    <a:cubicBezTo>
                      <a:pt x="5810" y="31147"/>
                      <a:pt x="28194" y="15811"/>
                      <a:pt x="50006" y="0"/>
                    </a:cubicBezTo>
                    <a:cubicBezTo>
                      <a:pt x="60484" y="0"/>
                      <a:pt x="68008" y="3619"/>
                      <a:pt x="68580" y="15430"/>
                    </a:cubicBezTo>
                    <a:close/>
                  </a:path>
                </a:pathLst>
              </a:custGeom>
              <a:solidFill>
                <a:srgbClr val="AAAEB5"/>
              </a:solidFill>
              <a:ln w="9525" cap="flat">
                <a:no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5FA07CB9-F1EA-A388-13D9-2E4670E45F4F}"/>
                  </a:ext>
                </a:extLst>
              </p:cNvPr>
              <p:cNvSpPr/>
              <p:nvPr/>
            </p:nvSpPr>
            <p:spPr>
              <a:xfrm>
                <a:off x="2787776" y="2840164"/>
                <a:ext cx="135247" cy="113633"/>
              </a:xfrm>
              <a:custGeom>
                <a:avLst/>
                <a:gdLst>
                  <a:gd name="connsiteX0" fmla="*/ 381 w 135247"/>
                  <a:gd name="connsiteY0" fmla="*/ 57245 h 113633"/>
                  <a:gd name="connsiteX1" fmla="*/ 0 w 135247"/>
                  <a:gd name="connsiteY1" fmla="*/ 45529 h 113633"/>
                  <a:gd name="connsiteX2" fmla="*/ 28289 w 135247"/>
                  <a:gd name="connsiteY2" fmla="*/ 27337 h 113633"/>
                  <a:gd name="connsiteX3" fmla="*/ 45815 w 135247"/>
                  <a:gd name="connsiteY3" fmla="*/ 0 h 113633"/>
                  <a:gd name="connsiteX4" fmla="*/ 133731 w 135247"/>
                  <a:gd name="connsiteY4" fmla="*/ 97631 h 113633"/>
                  <a:gd name="connsiteX5" fmla="*/ 131921 w 135247"/>
                  <a:gd name="connsiteY5" fmla="*/ 107156 h 113633"/>
                  <a:gd name="connsiteX6" fmla="*/ 123920 w 135247"/>
                  <a:gd name="connsiteY6" fmla="*/ 113633 h 113633"/>
                  <a:gd name="connsiteX7" fmla="*/ 49435 w 135247"/>
                  <a:gd name="connsiteY7" fmla="*/ 73628 h 113633"/>
                  <a:gd name="connsiteX8" fmla="*/ 381 w 135247"/>
                  <a:gd name="connsiteY8" fmla="*/ 57150 h 11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47" h="113633">
                    <a:moveTo>
                      <a:pt x="381" y="57245"/>
                    </a:moveTo>
                    <a:cubicBezTo>
                      <a:pt x="286" y="53340"/>
                      <a:pt x="95" y="49435"/>
                      <a:pt x="0" y="45529"/>
                    </a:cubicBezTo>
                    <a:cubicBezTo>
                      <a:pt x="9620" y="39815"/>
                      <a:pt x="24479" y="42005"/>
                      <a:pt x="28289" y="27337"/>
                    </a:cubicBezTo>
                    <a:cubicBezTo>
                      <a:pt x="34100" y="18193"/>
                      <a:pt x="39910" y="9144"/>
                      <a:pt x="45815" y="0"/>
                    </a:cubicBezTo>
                    <a:cubicBezTo>
                      <a:pt x="47054" y="70390"/>
                      <a:pt x="67818" y="93440"/>
                      <a:pt x="133731" y="97631"/>
                    </a:cubicBezTo>
                    <a:cubicBezTo>
                      <a:pt x="136303" y="101441"/>
                      <a:pt x="135541" y="104585"/>
                      <a:pt x="131921" y="107156"/>
                    </a:cubicBezTo>
                    <a:cubicBezTo>
                      <a:pt x="129254" y="109347"/>
                      <a:pt x="126587" y="111538"/>
                      <a:pt x="123920" y="113633"/>
                    </a:cubicBezTo>
                    <a:cubicBezTo>
                      <a:pt x="94202" y="109252"/>
                      <a:pt x="65913" y="100679"/>
                      <a:pt x="49435" y="73628"/>
                    </a:cubicBezTo>
                    <a:cubicBezTo>
                      <a:pt x="36862" y="52769"/>
                      <a:pt x="17812" y="59150"/>
                      <a:pt x="381" y="57150"/>
                    </a:cubicBezTo>
                    <a:close/>
                  </a:path>
                </a:pathLst>
              </a:custGeom>
              <a:solidFill>
                <a:srgbClr val="434951"/>
              </a:solidFill>
              <a:ln w="9525" cap="flat">
                <a:noFill/>
                <a:prstDash val="solid"/>
                <a:miter/>
              </a:ln>
            </p:spPr>
            <p:txBody>
              <a:bodyPr rtlCol="0" anchor="ctr"/>
              <a:lstStyle/>
              <a:p>
                <a:endParaRPr lang="en-IN"/>
              </a:p>
            </p:txBody>
          </p:sp>
          <p:sp>
            <p:nvSpPr>
              <p:cNvPr id="930" name="Freeform: Shape 929">
                <a:extLst>
                  <a:ext uri="{FF2B5EF4-FFF2-40B4-BE49-F238E27FC236}">
                    <a16:creationId xmlns:a16="http://schemas.microsoft.com/office/drawing/2014/main" id="{42F126B3-CF11-2F67-1A61-EE0ADFDAA51A}"/>
                  </a:ext>
                </a:extLst>
              </p:cNvPr>
              <p:cNvSpPr/>
              <p:nvPr/>
            </p:nvSpPr>
            <p:spPr>
              <a:xfrm>
                <a:off x="2966942" y="3599782"/>
                <a:ext cx="59168" cy="104971"/>
              </a:xfrm>
              <a:custGeom>
                <a:avLst/>
                <a:gdLst>
                  <a:gd name="connsiteX0" fmla="*/ 0 w 59168"/>
                  <a:gd name="connsiteY0" fmla="*/ 74867 h 104971"/>
                  <a:gd name="connsiteX1" fmla="*/ 4477 w 59168"/>
                  <a:gd name="connsiteY1" fmla="*/ 48292 h 104971"/>
                  <a:gd name="connsiteX2" fmla="*/ 49721 w 59168"/>
                  <a:gd name="connsiteY2" fmla="*/ 0 h 104971"/>
                  <a:gd name="connsiteX3" fmla="*/ 48958 w 59168"/>
                  <a:gd name="connsiteY3" fmla="*/ 762 h 104971"/>
                  <a:gd name="connsiteX4" fmla="*/ 52673 w 59168"/>
                  <a:gd name="connsiteY4" fmla="*/ 19907 h 104971"/>
                  <a:gd name="connsiteX5" fmla="*/ 29242 w 59168"/>
                  <a:gd name="connsiteY5" fmla="*/ 104966 h 104971"/>
                  <a:gd name="connsiteX6" fmla="*/ 0 w 59168"/>
                  <a:gd name="connsiteY6" fmla="*/ 74962 h 10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68" h="104971">
                    <a:moveTo>
                      <a:pt x="0" y="74867"/>
                    </a:moveTo>
                    <a:cubicBezTo>
                      <a:pt x="1524" y="66008"/>
                      <a:pt x="3048" y="57150"/>
                      <a:pt x="4477" y="48292"/>
                    </a:cubicBezTo>
                    <a:cubicBezTo>
                      <a:pt x="12478" y="25527"/>
                      <a:pt x="32385" y="14002"/>
                      <a:pt x="49721" y="0"/>
                    </a:cubicBezTo>
                    <a:cubicBezTo>
                      <a:pt x="49721" y="0"/>
                      <a:pt x="48958" y="762"/>
                      <a:pt x="48958" y="762"/>
                    </a:cubicBezTo>
                    <a:cubicBezTo>
                      <a:pt x="66865" y="4001"/>
                      <a:pt x="56578" y="12383"/>
                      <a:pt x="52673" y="19907"/>
                    </a:cubicBezTo>
                    <a:cubicBezTo>
                      <a:pt x="38671" y="46577"/>
                      <a:pt x="30575" y="74771"/>
                      <a:pt x="29242" y="104966"/>
                    </a:cubicBezTo>
                    <a:cubicBezTo>
                      <a:pt x="8763" y="105347"/>
                      <a:pt x="6477" y="88106"/>
                      <a:pt x="0" y="74962"/>
                    </a:cubicBezTo>
                    <a:close/>
                  </a:path>
                </a:pathLst>
              </a:custGeom>
              <a:solidFill>
                <a:srgbClr val="A9AFB3"/>
              </a:solidFill>
              <a:ln w="9525" cap="flat">
                <a:noFill/>
                <a:prstDash val="solid"/>
                <a:miter/>
              </a:ln>
            </p:spPr>
            <p:txBody>
              <a:bodyPr rtlCol="0" anchor="ctr"/>
              <a:lstStyle/>
              <a:p>
                <a:endParaRPr lang="en-IN"/>
              </a:p>
            </p:txBody>
          </p:sp>
          <p:sp>
            <p:nvSpPr>
              <p:cNvPr id="931" name="Freeform: Shape 930">
                <a:extLst>
                  <a:ext uri="{FF2B5EF4-FFF2-40B4-BE49-F238E27FC236}">
                    <a16:creationId xmlns:a16="http://schemas.microsoft.com/office/drawing/2014/main" id="{BDBB9B6C-5649-94FC-2D78-91A885B78FE3}"/>
                  </a:ext>
                </a:extLst>
              </p:cNvPr>
              <p:cNvSpPr/>
              <p:nvPr/>
            </p:nvSpPr>
            <p:spPr>
              <a:xfrm>
                <a:off x="2283785" y="2435564"/>
                <a:ext cx="94321" cy="44935"/>
              </a:xfrm>
              <a:custGeom>
                <a:avLst/>
                <a:gdLst>
                  <a:gd name="connsiteX0" fmla="*/ 28980 w 94321"/>
                  <a:gd name="connsiteY0" fmla="*/ 38554 h 44935"/>
                  <a:gd name="connsiteX1" fmla="*/ 7263 w 94321"/>
                  <a:gd name="connsiteY1" fmla="*/ 28267 h 44935"/>
                  <a:gd name="connsiteX2" fmla="*/ 2881 w 94321"/>
                  <a:gd name="connsiteY2" fmla="*/ 24742 h 44935"/>
                  <a:gd name="connsiteX3" fmla="*/ 24 w 94321"/>
                  <a:gd name="connsiteY3" fmla="*/ 14170 h 44935"/>
                  <a:gd name="connsiteX4" fmla="*/ 82510 w 94321"/>
                  <a:gd name="connsiteY4" fmla="*/ 6550 h 44935"/>
                  <a:gd name="connsiteX5" fmla="*/ 94321 w 94321"/>
                  <a:gd name="connsiteY5" fmla="*/ 17313 h 44935"/>
                  <a:gd name="connsiteX6" fmla="*/ 47268 w 94321"/>
                  <a:gd name="connsiteY6" fmla="*/ 44935 h 44935"/>
                  <a:gd name="connsiteX7" fmla="*/ 28980 w 94321"/>
                  <a:gd name="connsiteY7" fmla="*/ 38554 h 44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21" h="44935">
                    <a:moveTo>
                      <a:pt x="28980" y="38554"/>
                    </a:moveTo>
                    <a:cubicBezTo>
                      <a:pt x="21741" y="35125"/>
                      <a:pt x="14502" y="31696"/>
                      <a:pt x="7263" y="28267"/>
                    </a:cubicBezTo>
                    <a:cubicBezTo>
                      <a:pt x="5834" y="27124"/>
                      <a:pt x="4405" y="25885"/>
                      <a:pt x="2881" y="24742"/>
                    </a:cubicBezTo>
                    <a:cubicBezTo>
                      <a:pt x="786" y="21504"/>
                      <a:pt x="-167" y="17980"/>
                      <a:pt x="24" y="14170"/>
                    </a:cubicBezTo>
                    <a:cubicBezTo>
                      <a:pt x="25741" y="-7547"/>
                      <a:pt x="54221" y="644"/>
                      <a:pt x="82510" y="6550"/>
                    </a:cubicBezTo>
                    <a:cubicBezTo>
                      <a:pt x="90130" y="6073"/>
                      <a:pt x="93559" y="10264"/>
                      <a:pt x="94321" y="17313"/>
                    </a:cubicBezTo>
                    <a:cubicBezTo>
                      <a:pt x="79272" y="27600"/>
                      <a:pt x="56698" y="25123"/>
                      <a:pt x="47268" y="44935"/>
                    </a:cubicBezTo>
                    <a:cubicBezTo>
                      <a:pt x="42791" y="38173"/>
                      <a:pt x="37457" y="33696"/>
                      <a:pt x="28980" y="38554"/>
                    </a:cubicBezTo>
                    <a:close/>
                  </a:path>
                </a:pathLst>
              </a:custGeom>
              <a:solidFill>
                <a:srgbClr val="B3454B"/>
              </a:solidFill>
              <a:ln w="9525" cap="flat">
                <a:noFill/>
                <a:prstDash val="solid"/>
                <a:miter/>
              </a:ln>
            </p:spPr>
            <p:txBody>
              <a:bodyPr rtlCol="0" anchor="ctr"/>
              <a:lstStyle/>
              <a:p>
                <a:endParaRPr lang="en-IN"/>
              </a:p>
            </p:txBody>
          </p:sp>
          <p:sp>
            <p:nvSpPr>
              <p:cNvPr id="932" name="Freeform: Shape 931">
                <a:extLst>
                  <a:ext uri="{FF2B5EF4-FFF2-40B4-BE49-F238E27FC236}">
                    <a16:creationId xmlns:a16="http://schemas.microsoft.com/office/drawing/2014/main" id="{56629FA0-B973-6252-D069-C3AA7BA8F636}"/>
                  </a:ext>
                </a:extLst>
              </p:cNvPr>
              <p:cNvSpPr/>
              <p:nvPr/>
            </p:nvSpPr>
            <p:spPr>
              <a:xfrm>
                <a:off x="2304607" y="2551215"/>
                <a:ext cx="45054" cy="52399"/>
              </a:xfrm>
              <a:custGeom>
                <a:avLst/>
                <a:gdLst>
                  <a:gd name="connsiteX0" fmla="*/ 44925 w 45054"/>
                  <a:gd name="connsiteY0" fmla="*/ 3104 h 52399"/>
                  <a:gd name="connsiteX1" fmla="*/ 538 w 45054"/>
                  <a:gd name="connsiteY1" fmla="*/ 49871 h 52399"/>
                  <a:gd name="connsiteX2" fmla="*/ 44925 w 45054"/>
                  <a:gd name="connsiteY2" fmla="*/ 3104 h 52399"/>
                </a:gdLst>
                <a:ahLst/>
                <a:cxnLst>
                  <a:cxn ang="0">
                    <a:pos x="connsiteX0" y="connsiteY0"/>
                  </a:cxn>
                  <a:cxn ang="0">
                    <a:pos x="connsiteX1" y="connsiteY1"/>
                  </a:cxn>
                  <a:cxn ang="0">
                    <a:pos x="connsiteX2" y="connsiteY2"/>
                  </a:cxn>
                </a:cxnLst>
                <a:rect l="l" t="t" r="r" b="b"/>
                <a:pathLst>
                  <a:path w="45054" h="52399">
                    <a:moveTo>
                      <a:pt x="44925" y="3104"/>
                    </a:moveTo>
                    <a:cubicBezTo>
                      <a:pt x="45782" y="33488"/>
                      <a:pt x="43591" y="61016"/>
                      <a:pt x="538" y="49871"/>
                    </a:cubicBezTo>
                    <a:cubicBezTo>
                      <a:pt x="-2700" y="5104"/>
                      <a:pt x="8253" y="-6421"/>
                      <a:pt x="44925" y="3104"/>
                    </a:cubicBezTo>
                    <a:close/>
                  </a:path>
                </a:pathLst>
              </a:custGeom>
              <a:solidFill>
                <a:srgbClr val="A0A6AA"/>
              </a:solidFill>
              <a:ln w="9525" cap="flat">
                <a:noFill/>
                <a:prstDash val="solid"/>
                <a:miter/>
              </a:ln>
            </p:spPr>
            <p:txBody>
              <a:bodyPr rtlCol="0" anchor="ctr"/>
              <a:lstStyle/>
              <a:p>
                <a:endParaRPr lang="en-IN"/>
              </a:p>
            </p:txBody>
          </p:sp>
          <p:sp>
            <p:nvSpPr>
              <p:cNvPr id="933" name="Freeform: Shape 932">
                <a:extLst>
                  <a:ext uri="{FF2B5EF4-FFF2-40B4-BE49-F238E27FC236}">
                    <a16:creationId xmlns:a16="http://schemas.microsoft.com/office/drawing/2014/main" id="{76D5E3ED-B240-8676-58C8-7A63E2950D16}"/>
                  </a:ext>
                </a:extLst>
              </p:cNvPr>
              <p:cNvSpPr/>
              <p:nvPr/>
            </p:nvSpPr>
            <p:spPr>
              <a:xfrm>
                <a:off x="2225135" y="2456021"/>
                <a:ext cx="68103" cy="62864"/>
              </a:xfrm>
              <a:custGeom>
                <a:avLst/>
                <a:gdLst>
                  <a:gd name="connsiteX0" fmla="*/ 65913 w 68103"/>
                  <a:gd name="connsiteY0" fmla="*/ 7810 h 62864"/>
                  <a:gd name="connsiteX1" fmla="*/ 19145 w 68103"/>
                  <a:gd name="connsiteY1" fmla="*/ 62864 h 62864"/>
                  <a:gd name="connsiteX2" fmla="*/ 0 w 68103"/>
                  <a:gd name="connsiteY2" fmla="*/ 60483 h 62864"/>
                  <a:gd name="connsiteX3" fmla="*/ 381 w 68103"/>
                  <a:gd name="connsiteY3" fmla="*/ 43052 h 62864"/>
                  <a:gd name="connsiteX4" fmla="*/ 1429 w 68103"/>
                  <a:gd name="connsiteY4" fmla="*/ 27527 h 62864"/>
                  <a:gd name="connsiteX5" fmla="*/ 68104 w 68103"/>
                  <a:gd name="connsiteY5" fmla="*/ 5524 h 62864"/>
                  <a:gd name="connsiteX6" fmla="*/ 65913 w 68103"/>
                  <a:gd name="connsiteY6" fmla="*/ 7810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03" h="62864">
                    <a:moveTo>
                      <a:pt x="65913" y="7810"/>
                    </a:moveTo>
                    <a:cubicBezTo>
                      <a:pt x="59436" y="33908"/>
                      <a:pt x="36100" y="45624"/>
                      <a:pt x="19145" y="62864"/>
                    </a:cubicBezTo>
                    <a:cubicBezTo>
                      <a:pt x="12763" y="62102"/>
                      <a:pt x="6382" y="61245"/>
                      <a:pt x="0" y="60483"/>
                    </a:cubicBezTo>
                    <a:cubicBezTo>
                      <a:pt x="95" y="54673"/>
                      <a:pt x="286" y="48863"/>
                      <a:pt x="381" y="43052"/>
                    </a:cubicBezTo>
                    <a:cubicBezTo>
                      <a:pt x="762" y="37909"/>
                      <a:pt x="1048" y="32670"/>
                      <a:pt x="1429" y="27527"/>
                    </a:cubicBezTo>
                    <a:cubicBezTo>
                      <a:pt x="20193" y="9810"/>
                      <a:pt x="38386" y="-9811"/>
                      <a:pt x="68104" y="5524"/>
                    </a:cubicBezTo>
                    <a:lnTo>
                      <a:pt x="65913" y="7810"/>
                    </a:lnTo>
                    <a:close/>
                  </a:path>
                </a:pathLst>
              </a:custGeom>
              <a:solidFill>
                <a:srgbClr val="DFE2E3"/>
              </a:solidFill>
              <a:ln w="9525" cap="flat">
                <a:noFill/>
                <a:prstDash val="solid"/>
                <a:miter/>
              </a:ln>
            </p:spPr>
            <p:txBody>
              <a:bodyPr rtlCol="0" anchor="ctr"/>
              <a:lstStyle/>
              <a:p>
                <a:endParaRPr lang="en-IN"/>
              </a:p>
            </p:txBody>
          </p:sp>
          <p:sp>
            <p:nvSpPr>
              <p:cNvPr id="934" name="Freeform: Shape 933">
                <a:extLst>
                  <a:ext uri="{FF2B5EF4-FFF2-40B4-BE49-F238E27FC236}">
                    <a16:creationId xmlns:a16="http://schemas.microsoft.com/office/drawing/2014/main" id="{92F8A6BA-3685-5177-9D0B-349F5B01A616}"/>
                  </a:ext>
                </a:extLst>
              </p:cNvPr>
              <p:cNvSpPr/>
              <p:nvPr/>
            </p:nvSpPr>
            <p:spPr>
              <a:xfrm>
                <a:off x="2140362" y="2640805"/>
                <a:ext cx="67532" cy="75437"/>
              </a:xfrm>
              <a:custGeom>
                <a:avLst/>
                <a:gdLst>
                  <a:gd name="connsiteX0" fmla="*/ 1810 w 67532"/>
                  <a:gd name="connsiteY0" fmla="*/ 67056 h 75437"/>
                  <a:gd name="connsiteX1" fmla="*/ 67532 w 67532"/>
                  <a:gd name="connsiteY1" fmla="*/ 0 h 75437"/>
                  <a:gd name="connsiteX2" fmla="*/ 0 w 67532"/>
                  <a:gd name="connsiteY2" fmla="*/ 75438 h 75437"/>
                  <a:gd name="connsiteX3" fmla="*/ 1810 w 67532"/>
                  <a:gd name="connsiteY3" fmla="*/ 67056 h 75437"/>
                </a:gdLst>
                <a:ahLst/>
                <a:cxnLst>
                  <a:cxn ang="0">
                    <a:pos x="connsiteX0" y="connsiteY0"/>
                  </a:cxn>
                  <a:cxn ang="0">
                    <a:pos x="connsiteX1" y="connsiteY1"/>
                  </a:cxn>
                  <a:cxn ang="0">
                    <a:pos x="connsiteX2" y="connsiteY2"/>
                  </a:cxn>
                  <a:cxn ang="0">
                    <a:pos x="connsiteX3" y="connsiteY3"/>
                  </a:cxn>
                </a:cxnLst>
                <a:rect l="l" t="t" r="r" b="b"/>
                <a:pathLst>
                  <a:path w="67532" h="75437">
                    <a:moveTo>
                      <a:pt x="1810" y="67056"/>
                    </a:moveTo>
                    <a:cubicBezTo>
                      <a:pt x="17050" y="38195"/>
                      <a:pt x="40958" y="17812"/>
                      <a:pt x="67532" y="0"/>
                    </a:cubicBezTo>
                    <a:cubicBezTo>
                      <a:pt x="57055" y="35814"/>
                      <a:pt x="50673" y="75343"/>
                      <a:pt x="0" y="75438"/>
                    </a:cubicBezTo>
                    <a:cubicBezTo>
                      <a:pt x="191" y="72581"/>
                      <a:pt x="762" y="69723"/>
                      <a:pt x="1810" y="67056"/>
                    </a:cubicBezTo>
                    <a:close/>
                  </a:path>
                </a:pathLst>
              </a:custGeom>
              <a:solidFill>
                <a:srgbClr val="E3E6E8"/>
              </a:solidFill>
              <a:ln w="9525" cap="flat">
                <a:noFill/>
                <a:prstDash val="solid"/>
                <a:miter/>
              </a:ln>
            </p:spPr>
            <p:txBody>
              <a:bodyPr rtlCol="0" anchor="ctr"/>
              <a:lstStyle/>
              <a:p>
                <a:endParaRPr lang="en-IN"/>
              </a:p>
            </p:txBody>
          </p:sp>
          <p:sp>
            <p:nvSpPr>
              <p:cNvPr id="935" name="Freeform: Shape 934">
                <a:extLst>
                  <a:ext uri="{FF2B5EF4-FFF2-40B4-BE49-F238E27FC236}">
                    <a16:creationId xmlns:a16="http://schemas.microsoft.com/office/drawing/2014/main" id="{FC1FA99B-54C8-2957-D84C-6BC74B30C5F3}"/>
                  </a:ext>
                </a:extLst>
              </p:cNvPr>
              <p:cNvSpPr/>
              <p:nvPr/>
            </p:nvSpPr>
            <p:spPr>
              <a:xfrm>
                <a:off x="1891664" y="2828734"/>
                <a:ext cx="98202" cy="58510"/>
              </a:xfrm>
              <a:custGeom>
                <a:avLst/>
                <a:gdLst>
                  <a:gd name="connsiteX0" fmla="*/ 95536 w 98202"/>
                  <a:gd name="connsiteY0" fmla="*/ 0 h 58510"/>
                  <a:gd name="connsiteX1" fmla="*/ 98203 w 98202"/>
                  <a:gd name="connsiteY1" fmla="*/ 25432 h 58510"/>
                  <a:gd name="connsiteX2" fmla="*/ 40577 w 98202"/>
                  <a:gd name="connsiteY2" fmla="*/ 58198 h 58510"/>
                  <a:gd name="connsiteX3" fmla="*/ 0 w 98202"/>
                  <a:gd name="connsiteY3" fmla="*/ 23717 h 58510"/>
                  <a:gd name="connsiteX4" fmla="*/ 95536 w 98202"/>
                  <a:gd name="connsiteY4" fmla="*/ 0 h 58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02" h="58510">
                    <a:moveTo>
                      <a:pt x="95536" y="0"/>
                    </a:moveTo>
                    <a:cubicBezTo>
                      <a:pt x="96393" y="8477"/>
                      <a:pt x="97346" y="16954"/>
                      <a:pt x="98203" y="25432"/>
                    </a:cubicBezTo>
                    <a:cubicBezTo>
                      <a:pt x="93345" y="60960"/>
                      <a:pt x="62770" y="55245"/>
                      <a:pt x="40577" y="58198"/>
                    </a:cubicBezTo>
                    <a:cubicBezTo>
                      <a:pt x="21050" y="60769"/>
                      <a:pt x="7715" y="47339"/>
                      <a:pt x="0" y="23717"/>
                    </a:cubicBezTo>
                    <a:cubicBezTo>
                      <a:pt x="48673" y="51911"/>
                      <a:pt x="69914" y="45720"/>
                      <a:pt x="95536" y="0"/>
                    </a:cubicBezTo>
                    <a:close/>
                  </a:path>
                </a:pathLst>
              </a:custGeom>
              <a:solidFill>
                <a:srgbClr val="AAB8C1"/>
              </a:solidFill>
              <a:ln w="9525" cap="flat">
                <a:noFill/>
                <a:prstDash val="solid"/>
                <a:miter/>
              </a:ln>
            </p:spPr>
            <p:txBody>
              <a:bodyPr rtlCol="0" anchor="ctr"/>
              <a:lstStyle/>
              <a:p>
                <a:endParaRPr lang="en-IN"/>
              </a:p>
            </p:txBody>
          </p:sp>
          <p:sp>
            <p:nvSpPr>
              <p:cNvPr id="936" name="Freeform: Shape 935">
                <a:extLst>
                  <a:ext uri="{FF2B5EF4-FFF2-40B4-BE49-F238E27FC236}">
                    <a16:creationId xmlns:a16="http://schemas.microsoft.com/office/drawing/2014/main" id="{8897110E-BA5D-9FFA-105F-6B544BFB0E3F}"/>
                  </a:ext>
                </a:extLst>
              </p:cNvPr>
              <p:cNvSpPr/>
              <p:nvPr/>
            </p:nvSpPr>
            <p:spPr>
              <a:xfrm>
                <a:off x="3082575" y="3768184"/>
                <a:ext cx="63244" cy="59778"/>
              </a:xfrm>
              <a:custGeom>
                <a:avLst/>
                <a:gdLst>
                  <a:gd name="connsiteX0" fmla="*/ 0 w 63244"/>
                  <a:gd name="connsiteY0" fmla="*/ 56483 h 59778"/>
                  <a:gd name="connsiteX1" fmla="*/ 857 w 63244"/>
                  <a:gd name="connsiteY1" fmla="*/ 56007 h 59778"/>
                  <a:gd name="connsiteX2" fmla="*/ 39148 w 63244"/>
                  <a:gd name="connsiteY2" fmla="*/ 0 h 59778"/>
                  <a:gd name="connsiteX3" fmla="*/ 62865 w 63244"/>
                  <a:gd name="connsiteY3" fmla="*/ 15335 h 59778"/>
                  <a:gd name="connsiteX4" fmla="*/ 31718 w 63244"/>
                  <a:gd name="connsiteY4" fmla="*/ 58579 h 59778"/>
                  <a:gd name="connsiteX5" fmla="*/ 0 w 63244"/>
                  <a:gd name="connsiteY5" fmla="*/ 56388 h 5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44" h="59778">
                    <a:moveTo>
                      <a:pt x="0" y="56483"/>
                    </a:moveTo>
                    <a:cubicBezTo>
                      <a:pt x="0" y="56483"/>
                      <a:pt x="857" y="56007"/>
                      <a:pt x="857" y="56007"/>
                    </a:cubicBezTo>
                    <a:cubicBezTo>
                      <a:pt x="19526" y="41434"/>
                      <a:pt x="32861" y="23146"/>
                      <a:pt x="39148" y="0"/>
                    </a:cubicBezTo>
                    <a:cubicBezTo>
                      <a:pt x="48863" y="2762"/>
                      <a:pt x="66008" y="762"/>
                      <a:pt x="62865" y="15335"/>
                    </a:cubicBezTo>
                    <a:cubicBezTo>
                      <a:pt x="59150" y="32766"/>
                      <a:pt x="50578" y="51721"/>
                      <a:pt x="31718" y="58579"/>
                    </a:cubicBezTo>
                    <a:cubicBezTo>
                      <a:pt x="22574" y="61913"/>
                      <a:pt x="10668" y="57341"/>
                      <a:pt x="0" y="56388"/>
                    </a:cubicBezTo>
                    <a:close/>
                  </a:path>
                </a:pathLst>
              </a:custGeom>
              <a:solidFill>
                <a:srgbClr val="D7DFE5"/>
              </a:solidFill>
              <a:ln w="9525" cap="flat">
                <a:no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03F85092-AE7C-4573-7153-62FD6FB7D4AB}"/>
                  </a:ext>
                </a:extLst>
              </p:cNvPr>
              <p:cNvSpPr/>
              <p:nvPr/>
            </p:nvSpPr>
            <p:spPr>
              <a:xfrm>
                <a:off x="2272486" y="2632138"/>
                <a:ext cx="39802" cy="69516"/>
              </a:xfrm>
              <a:custGeom>
                <a:avLst/>
                <a:gdLst>
                  <a:gd name="connsiteX0" fmla="*/ 39802 w 39802"/>
                  <a:gd name="connsiteY0" fmla="*/ 65913 h 69516"/>
                  <a:gd name="connsiteX1" fmla="*/ 7608 w 39802"/>
                  <a:gd name="connsiteY1" fmla="*/ 64103 h 69516"/>
                  <a:gd name="connsiteX2" fmla="*/ 13037 w 39802"/>
                  <a:gd name="connsiteY2" fmla="*/ 0 h 69516"/>
                  <a:gd name="connsiteX3" fmla="*/ 39802 w 39802"/>
                  <a:gd name="connsiteY3" fmla="*/ 65913 h 69516"/>
                </a:gdLst>
                <a:ahLst/>
                <a:cxnLst>
                  <a:cxn ang="0">
                    <a:pos x="connsiteX0" y="connsiteY0"/>
                  </a:cxn>
                  <a:cxn ang="0">
                    <a:pos x="connsiteX1" y="connsiteY1"/>
                  </a:cxn>
                  <a:cxn ang="0">
                    <a:pos x="connsiteX2" y="connsiteY2"/>
                  </a:cxn>
                  <a:cxn ang="0">
                    <a:pos x="connsiteX3" y="connsiteY3"/>
                  </a:cxn>
                </a:cxnLst>
                <a:rect l="l" t="t" r="r" b="b"/>
                <a:pathLst>
                  <a:path w="39802" h="69516">
                    <a:moveTo>
                      <a:pt x="39802" y="65913"/>
                    </a:moveTo>
                    <a:cubicBezTo>
                      <a:pt x="28658" y="72104"/>
                      <a:pt x="18085" y="69532"/>
                      <a:pt x="7608" y="64103"/>
                    </a:cubicBezTo>
                    <a:cubicBezTo>
                      <a:pt x="-5727" y="41434"/>
                      <a:pt x="-12" y="20479"/>
                      <a:pt x="13037" y="0"/>
                    </a:cubicBezTo>
                    <a:cubicBezTo>
                      <a:pt x="36373" y="16193"/>
                      <a:pt x="37135" y="41339"/>
                      <a:pt x="39802" y="65913"/>
                    </a:cubicBezTo>
                    <a:close/>
                  </a:path>
                </a:pathLst>
              </a:custGeom>
              <a:solidFill>
                <a:srgbClr val="CED3D7"/>
              </a:solidFill>
              <a:ln w="9525" cap="flat">
                <a:no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58C49217-CA9C-944E-63B2-8B1EA273577C}"/>
                  </a:ext>
                </a:extLst>
              </p:cNvPr>
              <p:cNvSpPr/>
              <p:nvPr/>
            </p:nvSpPr>
            <p:spPr>
              <a:xfrm>
                <a:off x="2614517" y="2885884"/>
                <a:ext cx="100719" cy="108661"/>
              </a:xfrm>
              <a:custGeom>
                <a:avLst/>
                <a:gdLst>
                  <a:gd name="connsiteX0" fmla="*/ 95440 w 100719"/>
                  <a:gd name="connsiteY0" fmla="*/ 108299 h 108661"/>
                  <a:gd name="connsiteX1" fmla="*/ 0 w 100719"/>
                  <a:gd name="connsiteY1" fmla="*/ 0 h 108661"/>
                  <a:gd name="connsiteX2" fmla="*/ 99822 w 100719"/>
                  <a:gd name="connsiteY2" fmla="*/ 103156 h 108661"/>
                  <a:gd name="connsiteX3" fmla="*/ 95440 w 100719"/>
                  <a:gd name="connsiteY3" fmla="*/ 108299 h 108661"/>
                </a:gdLst>
                <a:ahLst/>
                <a:cxnLst>
                  <a:cxn ang="0">
                    <a:pos x="connsiteX0" y="connsiteY0"/>
                  </a:cxn>
                  <a:cxn ang="0">
                    <a:pos x="connsiteX1" y="connsiteY1"/>
                  </a:cxn>
                  <a:cxn ang="0">
                    <a:pos x="connsiteX2" y="connsiteY2"/>
                  </a:cxn>
                  <a:cxn ang="0">
                    <a:pos x="connsiteX3" y="connsiteY3"/>
                  </a:cxn>
                </a:cxnLst>
                <a:rect l="l" t="t" r="r" b="b"/>
                <a:pathLst>
                  <a:path w="100719" h="108661">
                    <a:moveTo>
                      <a:pt x="95440" y="108299"/>
                    </a:moveTo>
                    <a:cubicBezTo>
                      <a:pt x="50482" y="84772"/>
                      <a:pt x="18383" y="48958"/>
                      <a:pt x="0" y="0"/>
                    </a:cubicBezTo>
                    <a:cubicBezTo>
                      <a:pt x="33242" y="34385"/>
                      <a:pt x="66580" y="68770"/>
                      <a:pt x="99822" y="103156"/>
                    </a:cubicBezTo>
                    <a:cubicBezTo>
                      <a:pt x="101917" y="107918"/>
                      <a:pt x="100298" y="109442"/>
                      <a:pt x="95440" y="108299"/>
                    </a:cubicBezTo>
                    <a:close/>
                  </a:path>
                </a:pathLst>
              </a:custGeom>
              <a:solidFill>
                <a:srgbClr val="B4C4CD"/>
              </a:solidFill>
              <a:ln w="9525" cap="flat">
                <a:no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10DE9B8A-033E-C59E-492D-D0BE347211A4}"/>
                  </a:ext>
                </a:extLst>
              </p:cNvPr>
              <p:cNvSpPr/>
              <p:nvPr/>
            </p:nvSpPr>
            <p:spPr>
              <a:xfrm>
                <a:off x="2962352" y="3674649"/>
                <a:ext cx="35378" cy="84490"/>
              </a:xfrm>
              <a:custGeom>
                <a:avLst/>
                <a:gdLst>
                  <a:gd name="connsiteX0" fmla="*/ 4589 w 35378"/>
                  <a:gd name="connsiteY0" fmla="*/ 0 h 84490"/>
                  <a:gd name="connsiteX1" fmla="*/ 33831 w 35378"/>
                  <a:gd name="connsiteY1" fmla="*/ 30099 h 84490"/>
                  <a:gd name="connsiteX2" fmla="*/ 33831 w 35378"/>
                  <a:gd name="connsiteY2" fmla="*/ 76295 h 84490"/>
                  <a:gd name="connsiteX3" fmla="*/ 14495 w 35378"/>
                  <a:gd name="connsiteY3" fmla="*/ 75819 h 84490"/>
                  <a:gd name="connsiteX4" fmla="*/ 15353 w 35378"/>
                  <a:gd name="connsiteY4" fmla="*/ 76676 h 84490"/>
                  <a:gd name="connsiteX5" fmla="*/ 4589 w 35378"/>
                  <a:gd name="connsiteY5" fmla="*/ 0 h 8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78" h="84490">
                    <a:moveTo>
                      <a:pt x="4589" y="0"/>
                    </a:moveTo>
                    <a:cubicBezTo>
                      <a:pt x="14305" y="10001"/>
                      <a:pt x="24116" y="20003"/>
                      <a:pt x="33831" y="30099"/>
                    </a:cubicBezTo>
                    <a:cubicBezTo>
                      <a:pt x="34117" y="45530"/>
                      <a:pt x="37165" y="61722"/>
                      <a:pt x="33831" y="76295"/>
                    </a:cubicBezTo>
                    <a:cubicBezTo>
                      <a:pt x="29640" y="94679"/>
                      <a:pt x="21163" y="76486"/>
                      <a:pt x="14495" y="75819"/>
                    </a:cubicBezTo>
                    <a:cubicBezTo>
                      <a:pt x="14495" y="75819"/>
                      <a:pt x="15353" y="76676"/>
                      <a:pt x="15353" y="76676"/>
                    </a:cubicBezTo>
                    <a:cubicBezTo>
                      <a:pt x="23735" y="49435"/>
                      <a:pt x="-12365" y="28480"/>
                      <a:pt x="4589" y="0"/>
                    </a:cubicBezTo>
                    <a:close/>
                  </a:path>
                </a:pathLst>
              </a:custGeom>
              <a:solidFill>
                <a:srgbClr val="DEE1E0"/>
              </a:solidFill>
              <a:ln w="9525" cap="flat">
                <a:no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F7331B87-6874-253D-FCAF-C78FA4AC36D6}"/>
                  </a:ext>
                </a:extLst>
              </p:cNvPr>
              <p:cNvSpPr/>
              <p:nvPr/>
            </p:nvSpPr>
            <p:spPr>
              <a:xfrm>
                <a:off x="2929890" y="3970591"/>
                <a:ext cx="34194" cy="84486"/>
              </a:xfrm>
              <a:custGeom>
                <a:avLst/>
                <a:gdLst>
                  <a:gd name="connsiteX0" fmla="*/ 34195 w 34194"/>
                  <a:gd name="connsiteY0" fmla="*/ 28099 h 84486"/>
                  <a:gd name="connsiteX1" fmla="*/ 27146 w 34194"/>
                  <a:gd name="connsiteY1" fmla="*/ 84487 h 84486"/>
                  <a:gd name="connsiteX2" fmla="*/ 3143 w 34194"/>
                  <a:gd name="connsiteY2" fmla="*/ 47054 h 84486"/>
                  <a:gd name="connsiteX3" fmla="*/ 0 w 34194"/>
                  <a:gd name="connsiteY3" fmla="*/ 0 h 84486"/>
                  <a:gd name="connsiteX4" fmla="*/ 29908 w 34194"/>
                  <a:gd name="connsiteY4" fmla="*/ 18669 h 84486"/>
                  <a:gd name="connsiteX5" fmla="*/ 34195 w 34194"/>
                  <a:gd name="connsiteY5" fmla="*/ 28099 h 8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94" h="84486">
                    <a:moveTo>
                      <a:pt x="34195" y="28099"/>
                    </a:moveTo>
                    <a:cubicBezTo>
                      <a:pt x="31813" y="46863"/>
                      <a:pt x="29432" y="65722"/>
                      <a:pt x="27146" y="84487"/>
                    </a:cubicBezTo>
                    <a:cubicBezTo>
                      <a:pt x="3429" y="82010"/>
                      <a:pt x="19717" y="54007"/>
                      <a:pt x="3143" y="47054"/>
                    </a:cubicBezTo>
                    <a:cubicBezTo>
                      <a:pt x="2096" y="31337"/>
                      <a:pt x="1048" y="15621"/>
                      <a:pt x="0" y="0"/>
                    </a:cubicBezTo>
                    <a:cubicBezTo>
                      <a:pt x="10001" y="6191"/>
                      <a:pt x="20002" y="12478"/>
                      <a:pt x="29908" y="18669"/>
                    </a:cubicBezTo>
                    <a:cubicBezTo>
                      <a:pt x="31337" y="21812"/>
                      <a:pt x="32766" y="24955"/>
                      <a:pt x="34195" y="28099"/>
                    </a:cubicBezTo>
                    <a:close/>
                  </a:path>
                </a:pathLst>
              </a:custGeom>
              <a:solidFill>
                <a:srgbClr val="E2E6EC"/>
              </a:solidFill>
              <a:ln w="9525" cap="flat">
                <a:noFill/>
                <a:prstDash val="solid"/>
                <a:miter/>
              </a:ln>
            </p:spPr>
            <p:txBody>
              <a:bodyPr rtlCol="0" anchor="ctr"/>
              <a:lstStyle/>
              <a:p>
                <a:endParaRPr lang="en-IN"/>
              </a:p>
            </p:txBody>
          </p:sp>
          <p:sp>
            <p:nvSpPr>
              <p:cNvPr id="941" name="Freeform: Shape 940">
                <a:extLst>
                  <a:ext uri="{FF2B5EF4-FFF2-40B4-BE49-F238E27FC236}">
                    <a16:creationId xmlns:a16="http://schemas.microsoft.com/office/drawing/2014/main" id="{ACB6CC35-F116-C5E1-F878-104F9A6375D5}"/>
                  </a:ext>
                </a:extLst>
              </p:cNvPr>
              <p:cNvSpPr/>
              <p:nvPr/>
            </p:nvSpPr>
            <p:spPr>
              <a:xfrm>
                <a:off x="3131058" y="3511760"/>
                <a:ext cx="84296" cy="69448"/>
              </a:xfrm>
              <a:custGeom>
                <a:avLst/>
                <a:gdLst>
                  <a:gd name="connsiteX0" fmla="*/ 84296 w 84296"/>
                  <a:gd name="connsiteY0" fmla="*/ 297 h 69448"/>
                  <a:gd name="connsiteX1" fmla="*/ 9525 w 84296"/>
                  <a:gd name="connsiteY1" fmla="*/ 69449 h 69448"/>
                  <a:gd name="connsiteX2" fmla="*/ 0 w 84296"/>
                  <a:gd name="connsiteY2" fmla="*/ 49351 h 69448"/>
                  <a:gd name="connsiteX3" fmla="*/ 84296 w 84296"/>
                  <a:gd name="connsiteY3" fmla="*/ 393 h 69448"/>
                </a:gdLst>
                <a:ahLst/>
                <a:cxnLst>
                  <a:cxn ang="0">
                    <a:pos x="connsiteX0" y="connsiteY0"/>
                  </a:cxn>
                  <a:cxn ang="0">
                    <a:pos x="connsiteX1" y="connsiteY1"/>
                  </a:cxn>
                  <a:cxn ang="0">
                    <a:pos x="connsiteX2" y="connsiteY2"/>
                  </a:cxn>
                  <a:cxn ang="0">
                    <a:pos x="connsiteX3" y="connsiteY3"/>
                  </a:cxn>
                </a:cxnLst>
                <a:rect l="l" t="t" r="r" b="b"/>
                <a:pathLst>
                  <a:path w="84296" h="69448">
                    <a:moveTo>
                      <a:pt x="84296" y="297"/>
                    </a:moveTo>
                    <a:cubicBezTo>
                      <a:pt x="69533" y="34302"/>
                      <a:pt x="30671" y="42303"/>
                      <a:pt x="9525" y="69449"/>
                    </a:cubicBezTo>
                    <a:cubicBezTo>
                      <a:pt x="6382" y="62781"/>
                      <a:pt x="3143" y="56019"/>
                      <a:pt x="0" y="49351"/>
                    </a:cubicBezTo>
                    <a:cubicBezTo>
                      <a:pt x="32480" y="40493"/>
                      <a:pt x="43720" y="-4656"/>
                      <a:pt x="84296" y="393"/>
                    </a:cubicBezTo>
                    <a:close/>
                  </a:path>
                </a:pathLst>
              </a:custGeom>
              <a:solidFill>
                <a:srgbClr val="A4ACB3"/>
              </a:solidFill>
              <a:ln w="9525" cap="flat">
                <a:noFill/>
                <a:prstDash val="solid"/>
                <a:miter/>
              </a:ln>
            </p:spPr>
            <p:txBody>
              <a:bodyPr rtlCol="0" anchor="ctr"/>
              <a:lstStyle/>
              <a:p>
                <a:endParaRPr lang="en-IN"/>
              </a:p>
            </p:txBody>
          </p:sp>
          <p:sp>
            <p:nvSpPr>
              <p:cNvPr id="942" name="Freeform: Shape 941">
                <a:extLst>
                  <a:ext uri="{FF2B5EF4-FFF2-40B4-BE49-F238E27FC236}">
                    <a16:creationId xmlns:a16="http://schemas.microsoft.com/office/drawing/2014/main" id="{4D326F63-324F-87E6-FDC1-57623E865AB6}"/>
                  </a:ext>
                </a:extLst>
              </p:cNvPr>
              <p:cNvSpPr/>
              <p:nvPr/>
            </p:nvSpPr>
            <p:spPr>
              <a:xfrm>
                <a:off x="2140458" y="2554514"/>
                <a:ext cx="55467" cy="39611"/>
              </a:xfrm>
              <a:custGeom>
                <a:avLst/>
                <a:gdLst>
                  <a:gd name="connsiteX0" fmla="*/ 0 w 55467"/>
                  <a:gd name="connsiteY0" fmla="*/ 19997 h 39611"/>
                  <a:gd name="connsiteX1" fmla="*/ 47149 w 55467"/>
                  <a:gd name="connsiteY1" fmla="*/ 3519 h 39611"/>
                  <a:gd name="connsiteX2" fmla="*/ 49340 w 55467"/>
                  <a:gd name="connsiteY2" fmla="*/ 39428 h 39611"/>
                  <a:gd name="connsiteX3" fmla="*/ 95 w 55467"/>
                  <a:gd name="connsiteY3" fmla="*/ 19997 h 39611"/>
                </a:gdLst>
                <a:ahLst/>
                <a:cxnLst>
                  <a:cxn ang="0">
                    <a:pos x="connsiteX0" y="connsiteY0"/>
                  </a:cxn>
                  <a:cxn ang="0">
                    <a:pos x="connsiteX1" y="connsiteY1"/>
                  </a:cxn>
                  <a:cxn ang="0">
                    <a:pos x="connsiteX2" y="connsiteY2"/>
                  </a:cxn>
                  <a:cxn ang="0">
                    <a:pos x="connsiteX3" y="connsiteY3"/>
                  </a:cxn>
                </a:cxnLst>
                <a:rect l="l" t="t" r="r" b="b"/>
                <a:pathLst>
                  <a:path w="55467" h="39611">
                    <a:moveTo>
                      <a:pt x="0" y="19997"/>
                    </a:moveTo>
                    <a:cubicBezTo>
                      <a:pt x="14669" y="11425"/>
                      <a:pt x="25908" y="-7911"/>
                      <a:pt x="47149" y="3519"/>
                    </a:cubicBezTo>
                    <a:cubicBezTo>
                      <a:pt x="66484" y="13901"/>
                      <a:pt x="45529" y="27617"/>
                      <a:pt x="49340" y="39428"/>
                    </a:cubicBezTo>
                    <a:cubicBezTo>
                      <a:pt x="31432" y="36761"/>
                      <a:pt x="7810" y="48382"/>
                      <a:pt x="95" y="19997"/>
                    </a:cubicBezTo>
                    <a:close/>
                  </a:path>
                </a:pathLst>
              </a:custGeom>
              <a:solidFill>
                <a:srgbClr val="D1DEE0"/>
              </a:solidFill>
              <a:ln w="9525" cap="flat">
                <a:noFill/>
                <a:prstDash val="solid"/>
                <a:miter/>
              </a:ln>
            </p:spPr>
            <p:txBody>
              <a:bodyPr rtlCol="0" anchor="ctr"/>
              <a:lstStyle/>
              <a:p>
                <a:endParaRPr lang="en-IN"/>
              </a:p>
            </p:txBody>
          </p:sp>
          <p:sp>
            <p:nvSpPr>
              <p:cNvPr id="943" name="Freeform: Shape 942">
                <a:extLst>
                  <a:ext uri="{FF2B5EF4-FFF2-40B4-BE49-F238E27FC236}">
                    <a16:creationId xmlns:a16="http://schemas.microsoft.com/office/drawing/2014/main" id="{F29B348B-784C-C606-10D4-972B53A7B995}"/>
                  </a:ext>
                </a:extLst>
              </p:cNvPr>
              <p:cNvSpPr/>
              <p:nvPr/>
            </p:nvSpPr>
            <p:spPr>
              <a:xfrm>
                <a:off x="3283553" y="3088576"/>
                <a:ext cx="65704" cy="38885"/>
              </a:xfrm>
              <a:custGeom>
                <a:avLst/>
                <a:gdLst>
                  <a:gd name="connsiteX0" fmla="*/ 0 w 65704"/>
                  <a:gd name="connsiteY0" fmla="*/ 34195 h 38885"/>
                  <a:gd name="connsiteX1" fmla="*/ 65246 w 65704"/>
                  <a:gd name="connsiteY1" fmla="*/ 0 h 38885"/>
                  <a:gd name="connsiteX2" fmla="*/ 0 w 65704"/>
                  <a:gd name="connsiteY2" fmla="*/ 34195 h 38885"/>
                </a:gdLst>
                <a:ahLst/>
                <a:cxnLst>
                  <a:cxn ang="0">
                    <a:pos x="connsiteX0" y="connsiteY0"/>
                  </a:cxn>
                  <a:cxn ang="0">
                    <a:pos x="connsiteX1" y="connsiteY1"/>
                  </a:cxn>
                  <a:cxn ang="0">
                    <a:pos x="connsiteX2" y="connsiteY2"/>
                  </a:cxn>
                </a:cxnLst>
                <a:rect l="l" t="t" r="r" b="b"/>
                <a:pathLst>
                  <a:path w="65704" h="38885">
                    <a:moveTo>
                      <a:pt x="0" y="34195"/>
                    </a:moveTo>
                    <a:cubicBezTo>
                      <a:pt x="15621" y="11144"/>
                      <a:pt x="43815" y="11906"/>
                      <a:pt x="65246" y="0"/>
                    </a:cubicBezTo>
                    <a:cubicBezTo>
                      <a:pt x="70771" y="63151"/>
                      <a:pt x="25051" y="29146"/>
                      <a:pt x="0" y="34195"/>
                    </a:cubicBezTo>
                    <a:close/>
                  </a:path>
                </a:pathLst>
              </a:custGeom>
              <a:solidFill>
                <a:srgbClr val="A0A8AD"/>
              </a:solidFill>
              <a:ln w="9525" cap="flat">
                <a:noFill/>
                <a:prstDash val="solid"/>
                <a:miter/>
              </a:ln>
            </p:spPr>
            <p:txBody>
              <a:bodyPr rtlCol="0" anchor="ctr"/>
              <a:lstStyle/>
              <a:p>
                <a:endParaRPr lang="en-IN"/>
              </a:p>
            </p:txBody>
          </p:sp>
          <p:sp>
            <p:nvSpPr>
              <p:cNvPr id="944" name="Freeform: Shape 943">
                <a:extLst>
                  <a:ext uri="{FF2B5EF4-FFF2-40B4-BE49-F238E27FC236}">
                    <a16:creationId xmlns:a16="http://schemas.microsoft.com/office/drawing/2014/main" id="{5DEA3ACE-A82C-5470-B6C2-356103D30AEA}"/>
                  </a:ext>
                </a:extLst>
              </p:cNvPr>
              <p:cNvSpPr/>
              <p:nvPr/>
            </p:nvSpPr>
            <p:spPr>
              <a:xfrm>
                <a:off x="2408586" y="2450972"/>
                <a:ext cx="92392" cy="40173"/>
              </a:xfrm>
              <a:custGeom>
                <a:avLst/>
                <a:gdLst>
                  <a:gd name="connsiteX0" fmla="*/ 0 w 92392"/>
                  <a:gd name="connsiteY0" fmla="*/ 26860 h 40173"/>
                  <a:gd name="connsiteX1" fmla="*/ 75057 w 92392"/>
                  <a:gd name="connsiteY1" fmla="*/ 0 h 40173"/>
                  <a:gd name="connsiteX2" fmla="*/ 92392 w 92392"/>
                  <a:gd name="connsiteY2" fmla="*/ 28194 h 40173"/>
                  <a:gd name="connsiteX3" fmla="*/ 0 w 92392"/>
                  <a:gd name="connsiteY3" fmla="*/ 26860 h 40173"/>
                </a:gdLst>
                <a:ahLst/>
                <a:cxnLst>
                  <a:cxn ang="0">
                    <a:pos x="connsiteX0" y="connsiteY0"/>
                  </a:cxn>
                  <a:cxn ang="0">
                    <a:pos x="connsiteX1" y="connsiteY1"/>
                  </a:cxn>
                  <a:cxn ang="0">
                    <a:pos x="connsiteX2" y="connsiteY2"/>
                  </a:cxn>
                  <a:cxn ang="0">
                    <a:pos x="connsiteX3" y="connsiteY3"/>
                  </a:cxn>
                </a:cxnLst>
                <a:rect l="l" t="t" r="r" b="b"/>
                <a:pathLst>
                  <a:path w="92392" h="40173">
                    <a:moveTo>
                      <a:pt x="0" y="26860"/>
                    </a:moveTo>
                    <a:cubicBezTo>
                      <a:pt x="26384" y="21812"/>
                      <a:pt x="59436" y="35052"/>
                      <a:pt x="75057" y="0"/>
                    </a:cubicBezTo>
                    <a:cubicBezTo>
                      <a:pt x="71914" y="14859"/>
                      <a:pt x="90106" y="16669"/>
                      <a:pt x="92392" y="28194"/>
                    </a:cubicBezTo>
                    <a:cubicBezTo>
                      <a:pt x="61341" y="44101"/>
                      <a:pt x="30575" y="44672"/>
                      <a:pt x="0" y="26860"/>
                    </a:cubicBezTo>
                    <a:close/>
                  </a:path>
                </a:pathLst>
              </a:custGeom>
              <a:solidFill>
                <a:srgbClr val="A0ACB2"/>
              </a:solidFill>
              <a:ln w="9525" cap="flat">
                <a:noFill/>
                <a:prstDash val="solid"/>
                <a:miter/>
              </a:ln>
            </p:spPr>
            <p:txBody>
              <a:bodyPr rtlCol="0" anchor="ctr"/>
              <a:lstStyle/>
              <a:p>
                <a:endParaRPr lang="en-IN"/>
              </a:p>
            </p:txBody>
          </p:sp>
          <p:sp>
            <p:nvSpPr>
              <p:cNvPr id="945" name="Freeform: Shape 944">
                <a:extLst>
                  <a:ext uri="{FF2B5EF4-FFF2-40B4-BE49-F238E27FC236}">
                    <a16:creationId xmlns:a16="http://schemas.microsoft.com/office/drawing/2014/main" id="{FC025223-CAA1-000D-B023-EDC1BCE5BBF7}"/>
                  </a:ext>
                </a:extLst>
              </p:cNvPr>
              <p:cNvSpPr/>
              <p:nvPr/>
            </p:nvSpPr>
            <p:spPr>
              <a:xfrm>
                <a:off x="2264568" y="3021329"/>
                <a:ext cx="31228" cy="94583"/>
              </a:xfrm>
              <a:custGeom>
                <a:avLst/>
                <a:gdLst>
                  <a:gd name="connsiteX0" fmla="*/ 10192 w 31228"/>
                  <a:gd name="connsiteY0" fmla="*/ 0 h 94583"/>
                  <a:gd name="connsiteX1" fmla="*/ 19907 w 31228"/>
                  <a:gd name="connsiteY1" fmla="*/ 94583 h 94583"/>
                  <a:gd name="connsiteX2" fmla="*/ 0 w 31228"/>
                  <a:gd name="connsiteY2" fmla="*/ 81915 h 94583"/>
                  <a:gd name="connsiteX3" fmla="*/ 6096 w 31228"/>
                  <a:gd name="connsiteY3" fmla="*/ 66199 h 94583"/>
                  <a:gd name="connsiteX4" fmla="*/ 10192 w 31228"/>
                  <a:gd name="connsiteY4" fmla="*/ 95 h 9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8" h="94583">
                    <a:moveTo>
                      <a:pt x="10192" y="0"/>
                    </a:moveTo>
                    <a:cubicBezTo>
                      <a:pt x="43434" y="28480"/>
                      <a:pt x="29718" y="61722"/>
                      <a:pt x="19907" y="94583"/>
                    </a:cubicBezTo>
                    <a:cubicBezTo>
                      <a:pt x="13240" y="90392"/>
                      <a:pt x="6572" y="86201"/>
                      <a:pt x="0" y="81915"/>
                    </a:cubicBezTo>
                    <a:cubicBezTo>
                      <a:pt x="2000" y="76676"/>
                      <a:pt x="4096" y="71438"/>
                      <a:pt x="6096" y="66199"/>
                    </a:cubicBezTo>
                    <a:cubicBezTo>
                      <a:pt x="26384" y="45339"/>
                      <a:pt x="-7525" y="21146"/>
                      <a:pt x="10192" y="95"/>
                    </a:cubicBezTo>
                    <a:close/>
                  </a:path>
                </a:pathLst>
              </a:custGeom>
              <a:solidFill>
                <a:srgbClr val="686D6E"/>
              </a:solidFill>
              <a:ln w="9525" cap="flat">
                <a:noFill/>
                <a:prstDash val="solid"/>
                <a:miter/>
              </a:ln>
            </p:spPr>
            <p:txBody>
              <a:bodyPr rtlCol="0" anchor="ctr"/>
              <a:lstStyle/>
              <a:p>
                <a:endParaRPr lang="en-IN"/>
              </a:p>
            </p:txBody>
          </p:sp>
          <p:sp>
            <p:nvSpPr>
              <p:cNvPr id="946" name="Freeform: Shape 945">
                <a:extLst>
                  <a:ext uri="{FF2B5EF4-FFF2-40B4-BE49-F238E27FC236}">
                    <a16:creationId xmlns:a16="http://schemas.microsoft.com/office/drawing/2014/main" id="{8560D1FB-3A8C-2503-3B70-410A64317843}"/>
                  </a:ext>
                </a:extLst>
              </p:cNvPr>
              <p:cNvSpPr/>
              <p:nvPr/>
            </p:nvSpPr>
            <p:spPr>
              <a:xfrm>
                <a:off x="3188106" y="3390767"/>
                <a:ext cx="28992" cy="71664"/>
              </a:xfrm>
              <a:custGeom>
                <a:avLst/>
                <a:gdLst>
                  <a:gd name="connsiteX0" fmla="*/ 1816 w 28992"/>
                  <a:gd name="connsiteY0" fmla="*/ 38803 h 71664"/>
                  <a:gd name="connsiteX1" fmla="*/ 9150 w 28992"/>
                  <a:gd name="connsiteY1" fmla="*/ 9181 h 71664"/>
                  <a:gd name="connsiteX2" fmla="*/ 28581 w 28992"/>
                  <a:gd name="connsiteY2" fmla="*/ 13372 h 71664"/>
                  <a:gd name="connsiteX3" fmla="*/ 4959 w 28992"/>
                  <a:gd name="connsiteY3" fmla="*/ 71665 h 71664"/>
                  <a:gd name="connsiteX4" fmla="*/ 1911 w 28992"/>
                  <a:gd name="connsiteY4" fmla="*/ 38803 h 7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92" h="71664">
                    <a:moveTo>
                      <a:pt x="1816" y="38803"/>
                    </a:moveTo>
                    <a:cubicBezTo>
                      <a:pt x="11817" y="30802"/>
                      <a:pt x="10769" y="20039"/>
                      <a:pt x="9150" y="9181"/>
                    </a:cubicBezTo>
                    <a:cubicBezTo>
                      <a:pt x="18961" y="-4726"/>
                      <a:pt x="26485" y="-2440"/>
                      <a:pt x="28581" y="13372"/>
                    </a:cubicBezTo>
                    <a:cubicBezTo>
                      <a:pt x="31629" y="36613"/>
                      <a:pt x="17151" y="53281"/>
                      <a:pt x="4959" y="71665"/>
                    </a:cubicBezTo>
                    <a:cubicBezTo>
                      <a:pt x="-3042" y="60044"/>
                      <a:pt x="768" y="49281"/>
                      <a:pt x="1911" y="38803"/>
                    </a:cubicBezTo>
                    <a:close/>
                  </a:path>
                </a:pathLst>
              </a:custGeom>
              <a:solidFill>
                <a:srgbClr val="D9DEE2"/>
              </a:solidFill>
              <a:ln w="9525" cap="flat">
                <a:noFill/>
                <a:prstDash val="solid"/>
                <a:miter/>
              </a:ln>
            </p:spPr>
            <p:txBody>
              <a:bodyPr rtlCol="0" anchor="ctr"/>
              <a:lstStyle/>
              <a:p>
                <a:endParaRPr lang="en-IN"/>
              </a:p>
            </p:txBody>
          </p:sp>
          <p:sp>
            <p:nvSpPr>
              <p:cNvPr id="947" name="Freeform: Shape 946">
                <a:extLst>
                  <a:ext uri="{FF2B5EF4-FFF2-40B4-BE49-F238E27FC236}">
                    <a16:creationId xmlns:a16="http://schemas.microsoft.com/office/drawing/2014/main" id="{99FC616F-141A-796F-7FF0-281C1834A2C0}"/>
                  </a:ext>
                </a:extLst>
              </p:cNvPr>
              <p:cNvSpPr/>
              <p:nvPr/>
            </p:nvSpPr>
            <p:spPr>
              <a:xfrm>
                <a:off x="3044008" y="3960399"/>
                <a:ext cx="65618" cy="49204"/>
              </a:xfrm>
              <a:custGeom>
                <a:avLst/>
                <a:gdLst>
                  <a:gd name="connsiteX0" fmla="*/ 20279 w 65618"/>
                  <a:gd name="connsiteY0" fmla="*/ 19145 h 49204"/>
                  <a:gd name="connsiteX1" fmla="*/ 65618 w 65618"/>
                  <a:gd name="connsiteY1" fmla="*/ 31528 h 49204"/>
                  <a:gd name="connsiteX2" fmla="*/ 29138 w 65618"/>
                  <a:gd name="connsiteY2" fmla="*/ 46673 h 49204"/>
                  <a:gd name="connsiteX3" fmla="*/ 563 w 65618"/>
                  <a:gd name="connsiteY3" fmla="*/ 0 h 49204"/>
                  <a:gd name="connsiteX4" fmla="*/ 20279 w 65618"/>
                  <a:gd name="connsiteY4" fmla="*/ 19241 h 4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8" h="49204">
                    <a:moveTo>
                      <a:pt x="20279" y="19145"/>
                    </a:moveTo>
                    <a:cubicBezTo>
                      <a:pt x="30852" y="39148"/>
                      <a:pt x="51426" y="22193"/>
                      <a:pt x="65618" y="31528"/>
                    </a:cubicBezTo>
                    <a:cubicBezTo>
                      <a:pt x="59903" y="52197"/>
                      <a:pt x="42854" y="50864"/>
                      <a:pt x="29138" y="46673"/>
                    </a:cubicBezTo>
                    <a:cubicBezTo>
                      <a:pt x="7516" y="40100"/>
                      <a:pt x="-2581" y="23241"/>
                      <a:pt x="563" y="0"/>
                    </a:cubicBezTo>
                    <a:cubicBezTo>
                      <a:pt x="7135" y="6382"/>
                      <a:pt x="13707" y="12859"/>
                      <a:pt x="20279" y="19241"/>
                    </a:cubicBezTo>
                    <a:close/>
                  </a:path>
                </a:pathLst>
              </a:custGeom>
              <a:solidFill>
                <a:srgbClr val="CAD4D9"/>
              </a:solidFill>
              <a:ln w="9525" cap="flat">
                <a:noFill/>
                <a:prstDash val="solid"/>
                <a:miter/>
              </a:ln>
            </p:spPr>
            <p:txBody>
              <a:bodyPr rtlCol="0" anchor="ctr"/>
              <a:lstStyle/>
              <a:p>
                <a:endParaRPr lang="en-IN"/>
              </a:p>
            </p:txBody>
          </p:sp>
          <p:sp>
            <p:nvSpPr>
              <p:cNvPr id="948" name="Freeform: Shape 947">
                <a:extLst>
                  <a:ext uri="{FF2B5EF4-FFF2-40B4-BE49-F238E27FC236}">
                    <a16:creationId xmlns:a16="http://schemas.microsoft.com/office/drawing/2014/main" id="{886440F2-C96A-1FC0-5143-1EAF2715FE63}"/>
                  </a:ext>
                </a:extLst>
              </p:cNvPr>
              <p:cNvSpPr/>
              <p:nvPr/>
            </p:nvSpPr>
            <p:spPr>
              <a:xfrm>
                <a:off x="2938336" y="3708272"/>
                <a:ext cx="29565" cy="72370"/>
              </a:xfrm>
              <a:custGeom>
                <a:avLst/>
                <a:gdLst>
                  <a:gd name="connsiteX0" fmla="*/ 21271 w 29565"/>
                  <a:gd name="connsiteY0" fmla="*/ 48101 h 72370"/>
                  <a:gd name="connsiteX1" fmla="*/ 11365 w 29565"/>
                  <a:gd name="connsiteY1" fmla="*/ 62293 h 72370"/>
                  <a:gd name="connsiteX2" fmla="*/ 8508 w 29565"/>
                  <a:gd name="connsiteY2" fmla="*/ 72104 h 72370"/>
                  <a:gd name="connsiteX3" fmla="*/ 126 w 29565"/>
                  <a:gd name="connsiteY3" fmla="*/ 62198 h 72370"/>
                  <a:gd name="connsiteX4" fmla="*/ 16318 w 29565"/>
                  <a:gd name="connsiteY4" fmla="*/ 0 h 72370"/>
                  <a:gd name="connsiteX5" fmla="*/ 21271 w 29565"/>
                  <a:gd name="connsiteY5" fmla="*/ 48101 h 7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65" h="72370">
                    <a:moveTo>
                      <a:pt x="21271" y="48101"/>
                    </a:moveTo>
                    <a:cubicBezTo>
                      <a:pt x="17937" y="52864"/>
                      <a:pt x="14699" y="57531"/>
                      <a:pt x="11365" y="62293"/>
                    </a:cubicBezTo>
                    <a:cubicBezTo>
                      <a:pt x="12127" y="66103"/>
                      <a:pt x="14604" y="70866"/>
                      <a:pt x="8508" y="72104"/>
                    </a:cubicBezTo>
                    <a:cubicBezTo>
                      <a:pt x="697" y="73628"/>
                      <a:pt x="-446" y="68389"/>
                      <a:pt x="126" y="62198"/>
                    </a:cubicBezTo>
                    <a:cubicBezTo>
                      <a:pt x="1745" y="42196"/>
                      <a:pt x="3459" y="22193"/>
                      <a:pt x="16318" y="0"/>
                    </a:cubicBezTo>
                    <a:cubicBezTo>
                      <a:pt x="20033" y="18383"/>
                      <a:pt x="40893" y="29908"/>
                      <a:pt x="21271" y="48101"/>
                    </a:cubicBezTo>
                    <a:close/>
                  </a:path>
                </a:pathLst>
              </a:custGeom>
              <a:solidFill>
                <a:srgbClr val="A5AAB8"/>
              </a:solidFill>
              <a:ln w="9525" cap="flat">
                <a:noFill/>
                <a:prstDash val="solid"/>
                <a:miter/>
              </a:ln>
            </p:spPr>
            <p:txBody>
              <a:bodyPr rtlCol="0" anchor="ctr"/>
              <a:lstStyle/>
              <a:p>
                <a:endParaRPr lang="en-IN"/>
              </a:p>
            </p:txBody>
          </p:sp>
          <p:sp>
            <p:nvSpPr>
              <p:cNvPr id="949" name="Freeform: Shape 948">
                <a:extLst>
                  <a:ext uri="{FF2B5EF4-FFF2-40B4-BE49-F238E27FC236}">
                    <a16:creationId xmlns:a16="http://schemas.microsoft.com/office/drawing/2014/main" id="{853C10C2-1DAA-AFC0-0E32-073261316684}"/>
                  </a:ext>
                </a:extLst>
              </p:cNvPr>
              <p:cNvSpPr/>
              <p:nvPr/>
            </p:nvSpPr>
            <p:spPr>
              <a:xfrm>
                <a:off x="2150840" y="3154870"/>
                <a:ext cx="76295" cy="52006"/>
              </a:xfrm>
              <a:custGeom>
                <a:avLst/>
                <a:gdLst>
                  <a:gd name="connsiteX0" fmla="*/ 76295 w 76295"/>
                  <a:gd name="connsiteY0" fmla="*/ 9811 h 52006"/>
                  <a:gd name="connsiteX1" fmla="*/ 0 w 76295"/>
                  <a:gd name="connsiteY1" fmla="*/ 52006 h 52006"/>
                  <a:gd name="connsiteX2" fmla="*/ 76295 w 76295"/>
                  <a:gd name="connsiteY2" fmla="*/ 0 h 52006"/>
                  <a:gd name="connsiteX3" fmla="*/ 76295 w 76295"/>
                  <a:gd name="connsiteY3" fmla="*/ 9906 h 52006"/>
                </a:gdLst>
                <a:ahLst/>
                <a:cxnLst>
                  <a:cxn ang="0">
                    <a:pos x="connsiteX0" y="connsiteY0"/>
                  </a:cxn>
                  <a:cxn ang="0">
                    <a:pos x="connsiteX1" y="connsiteY1"/>
                  </a:cxn>
                  <a:cxn ang="0">
                    <a:pos x="connsiteX2" y="connsiteY2"/>
                  </a:cxn>
                  <a:cxn ang="0">
                    <a:pos x="connsiteX3" y="connsiteY3"/>
                  </a:cxn>
                </a:cxnLst>
                <a:rect l="l" t="t" r="r" b="b"/>
                <a:pathLst>
                  <a:path w="76295" h="52006">
                    <a:moveTo>
                      <a:pt x="76295" y="9811"/>
                    </a:moveTo>
                    <a:cubicBezTo>
                      <a:pt x="50864" y="23908"/>
                      <a:pt x="25432" y="37909"/>
                      <a:pt x="0" y="52006"/>
                    </a:cubicBezTo>
                    <a:cubicBezTo>
                      <a:pt x="10763" y="13335"/>
                      <a:pt x="47435" y="12287"/>
                      <a:pt x="76295" y="0"/>
                    </a:cubicBezTo>
                    <a:cubicBezTo>
                      <a:pt x="76295" y="3334"/>
                      <a:pt x="76295" y="6572"/>
                      <a:pt x="76295" y="9906"/>
                    </a:cubicBezTo>
                    <a:close/>
                  </a:path>
                </a:pathLst>
              </a:custGeom>
              <a:solidFill>
                <a:srgbClr val="0E2F26"/>
              </a:solidFill>
              <a:ln w="9525" cap="flat">
                <a:noFill/>
                <a:prstDash val="solid"/>
                <a:miter/>
              </a:ln>
            </p:spPr>
            <p:txBody>
              <a:bodyPr rtlCol="0" anchor="ctr"/>
              <a:lstStyle/>
              <a:p>
                <a:endParaRPr lang="en-IN"/>
              </a:p>
            </p:txBody>
          </p:sp>
          <p:sp>
            <p:nvSpPr>
              <p:cNvPr id="950" name="Freeform: Shape 949">
                <a:extLst>
                  <a:ext uri="{FF2B5EF4-FFF2-40B4-BE49-F238E27FC236}">
                    <a16:creationId xmlns:a16="http://schemas.microsoft.com/office/drawing/2014/main" id="{7BF22BFA-50DB-95C1-1141-7DBF188ADA83}"/>
                  </a:ext>
                </a:extLst>
              </p:cNvPr>
              <p:cNvSpPr/>
              <p:nvPr/>
            </p:nvSpPr>
            <p:spPr>
              <a:xfrm>
                <a:off x="2699670" y="2699574"/>
                <a:ext cx="41966" cy="52578"/>
              </a:xfrm>
              <a:custGeom>
                <a:avLst/>
                <a:gdLst>
                  <a:gd name="connsiteX0" fmla="*/ 38576 w 41966"/>
                  <a:gd name="connsiteY0" fmla="*/ 16764 h 52578"/>
                  <a:gd name="connsiteX1" fmla="*/ 34766 w 41966"/>
                  <a:gd name="connsiteY1" fmla="*/ 52578 h 52578"/>
                  <a:gd name="connsiteX2" fmla="*/ 0 w 41966"/>
                  <a:gd name="connsiteY2" fmla="*/ 0 h 52578"/>
                  <a:gd name="connsiteX3" fmla="*/ 39719 w 41966"/>
                  <a:gd name="connsiteY3" fmla="*/ 17812 h 52578"/>
                  <a:gd name="connsiteX4" fmla="*/ 38576 w 41966"/>
                  <a:gd name="connsiteY4" fmla="*/ 16764 h 5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66" h="52578">
                    <a:moveTo>
                      <a:pt x="38576" y="16764"/>
                    </a:moveTo>
                    <a:cubicBezTo>
                      <a:pt x="43434" y="28575"/>
                      <a:pt x="43815" y="39910"/>
                      <a:pt x="34766" y="52578"/>
                    </a:cubicBezTo>
                    <a:cubicBezTo>
                      <a:pt x="17431" y="39815"/>
                      <a:pt x="7620" y="23622"/>
                      <a:pt x="0" y="0"/>
                    </a:cubicBezTo>
                    <a:cubicBezTo>
                      <a:pt x="16193" y="7239"/>
                      <a:pt x="28004" y="12573"/>
                      <a:pt x="39719" y="17812"/>
                    </a:cubicBezTo>
                    <a:cubicBezTo>
                      <a:pt x="39719" y="17812"/>
                      <a:pt x="38576" y="16764"/>
                      <a:pt x="38576" y="16764"/>
                    </a:cubicBezTo>
                    <a:close/>
                  </a:path>
                </a:pathLst>
              </a:custGeom>
              <a:solidFill>
                <a:srgbClr val="C1CED3"/>
              </a:solidFill>
              <a:ln w="9525" cap="flat">
                <a:noFill/>
                <a:prstDash val="solid"/>
                <a:miter/>
              </a:ln>
            </p:spPr>
            <p:txBody>
              <a:bodyPr rtlCol="0" anchor="ctr"/>
              <a:lstStyle/>
              <a:p>
                <a:endParaRPr lang="en-IN"/>
              </a:p>
            </p:txBody>
          </p:sp>
          <p:sp>
            <p:nvSpPr>
              <p:cNvPr id="951" name="Freeform: Shape 950">
                <a:extLst>
                  <a:ext uri="{FF2B5EF4-FFF2-40B4-BE49-F238E27FC236}">
                    <a16:creationId xmlns:a16="http://schemas.microsoft.com/office/drawing/2014/main" id="{CB1D201E-CF5A-AD2A-1971-149A833EAA14}"/>
                  </a:ext>
                </a:extLst>
              </p:cNvPr>
              <p:cNvSpPr/>
              <p:nvPr/>
            </p:nvSpPr>
            <p:spPr>
              <a:xfrm>
                <a:off x="3273170" y="3597211"/>
                <a:ext cx="33337" cy="60102"/>
              </a:xfrm>
              <a:custGeom>
                <a:avLst/>
                <a:gdLst>
                  <a:gd name="connsiteX0" fmla="*/ 191 w 33337"/>
                  <a:gd name="connsiteY0" fmla="*/ 60103 h 60102"/>
                  <a:gd name="connsiteX1" fmla="*/ 33338 w 33337"/>
                  <a:gd name="connsiteY1" fmla="*/ 0 h 60102"/>
                  <a:gd name="connsiteX2" fmla="*/ 0 w 33337"/>
                  <a:gd name="connsiteY2" fmla="*/ 59912 h 60102"/>
                  <a:gd name="connsiteX3" fmla="*/ 191 w 33337"/>
                  <a:gd name="connsiteY3" fmla="*/ 60103 h 60102"/>
                </a:gdLst>
                <a:ahLst/>
                <a:cxnLst>
                  <a:cxn ang="0">
                    <a:pos x="connsiteX0" y="connsiteY0"/>
                  </a:cxn>
                  <a:cxn ang="0">
                    <a:pos x="connsiteX1" y="connsiteY1"/>
                  </a:cxn>
                  <a:cxn ang="0">
                    <a:pos x="connsiteX2" y="connsiteY2"/>
                  </a:cxn>
                  <a:cxn ang="0">
                    <a:pos x="connsiteX3" y="connsiteY3"/>
                  </a:cxn>
                </a:cxnLst>
                <a:rect l="l" t="t" r="r" b="b"/>
                <a:pathLst>
                  <a:path w="33337" h="60102">
                    <a:moveTo>
                      <a:pt x="191" y="60103"/>
                    </a:moveTo>
                    <a:cubicBezTo>
                      <a:pt x="-286" y="34004"/>
                      <a:pt x="10287" y="13716"/>
                      <a:pt x="33338" y="0"/>
                    </a:cubicBezTo>
                    <a:cubicBezTo>
                      <a:pt x="28099" y="23050"/>
                      <a:pt x="20098" y="44767"/>
                      <a:pt x="0" y="59912"/>
                    </a:cubicBezTo>
                    <a:cubicBezTo>
                      <a:pt x="0" y="59912"/>
                      <a:pt x="191" y="60103"/>
                      <a:pt x="191" y="60103"/>
                    </a:cubicBezTo>
                    <a:close/>
                  </a:path>
                </a:pathLst>
              </a:custGeom>
              <a:solidFill>
                <a:srgbClr val="8595A0"/>
              </a:solidFill>
              <a:ln w="9525" cap="flat">
                <a:noFill/>
                <a:prstDash val="solid"/>
                <a:miter/>
              </a:ln>
            </p:spPr>
            <p:txBody>
              <a:bodyPr rtlCol="0" anchor="ctr"/>
              <a:lstStyle/>
              <a:p>
                <a:endParaRPr lang="en-IN"/>
              </a:p>
            </p:txBody>
          </p:sp>
          <p:sp>
            <p:nvSpPr>
              <p:cNvPr id="952" name="Freeform: Shape 951">
                <a:extLst>
                  <a:ext uri="{FF2B5EF4-FFF2-40B4-BE49-F238E27FC236}">
                    <a16:creationId xmlns:a16="http://schemas.microsoft.com/office/drawing/2014/main" id="{2E48F2CF-00E4-A395-5BA2-26FC35A47FA2}"/>
                  </a:ext>
                </a:extLst>
              </p:cNvPr>
              <p:cNvSpPr/>
              <p:nvPr/>
            </p:nvSpPr>
            <p:spPr>
              <a:xfrm>
                <a:off x="2959893" y="3599782"/>
                <a:ext cx="56864" cy="48291"/>
              </a:xfrm>
              <a:custGeom>
                <a:avLst/>
                <a:gdLst>
                  <a:gd name="connsiteX0" fmla="*/ 56864 w 56864"/>
                  <a:gd name="connsiteY0" fmla="*/ 0 h 48291"/>
                  <a:gd name="connsiteX1" fmla="*/ 11621 w 56864"/>
                  <a:gd name="connsiteY1" fmla="*/ 48292 h 48291"/>
                  <a:gd name="connsiteX2" fmla="*/ 0 w 56864"/>
                  <a:gd name="connsiteY2" fmla="*/ 37052 h 48291"/>
                  <a:gd name="connsiteX3" fmla="*/ 56864 w 56864"/>
                  <a:gd name="connsiteY3" fmla="*/ 0 h 48291"/>
                </a:gdLst>
                <a:ahLst/>
                <a:cxnLst>
                  <a:cxn ang="0">
                    <a:pos x="connsiteX0" y="connsiteY0"/>
                  </a:cxn>
                  <a:cxn ang="0">
                    <a:pos x="connsiteX1" y="connsiteY1"/>
                  </a:cxn>
                  <a:cxn ang="0">
                    <a:pos x="connsiteX2" y="connsiteY2"/>
                  </a:cxn>
                  <a:cxn ang="0">
                    <a:pos x="connsiteX3" y="connsiteY3"/>
                  </a:cxn>
                </a:cxnLst>
                <a:rect l="l" t="t" r="r" b="b"/>
                <a:pathLst>
                  <a:path w="56864" h="48291">
                    <a:moveTo>
                      <a:pt x="56864" y="0"/>
                    </a:moveTo>
                    <a:cubicBezTo>
                      <a:pt x="41815" y="16097"/>
                      <a:pt x="26670" y="32195"/>
                      <a:pt x="11621" y="48292"/>
                    </a:cubicBezTo>
                    <a:cubicBezTo>
                      <a:pt x="7715" y="44577"/>
                      <a:pt x="3905" y="40862"/>
                      <a:pt x="0" y="37052"/>
                    </a:cubicBezTo>
                    <a:cubicBezTo>
                      <a:pt x="20669" y="27242"/>
                      <a:pt x="30956" y="1810"/>
                      <a:pt x="56864" y="0"/>
                    </a:cubicBezTo>
                    <a:close/>
                  </a:path>
                </a:pathLst>
              </a:custGeom>
              <a:solidFill>
                <a:srgbClr val="383D43"/>
              </a:solidFill>
              <a:ln w="9525" cap="flat">
                <a:noFill/>
                <a:prstDash val="solid"/>
                <a:miter/>
              </a:ln>
            </p:spPr>
            <p:txBody>
              <a:bodyPr rtlCol="0" anchor="ctr"/>
              <a:lstStyle/>
              <a:p>
                <a:endParaRPr lang="en-IN"/>
              </a:p>
            </p:txBody>
          </p:sp>
          <p:sp>
            <p:nvSpPr>
              <p:cNvPr id="953" name="Freeform: Shape 952">
                <a:extLst>
                  <a:ext uri="{FF2B5EF4-FFF2-40B4-BE49-F238E27FC236}">
                    <a16:creationId xmlns:a16="http://schemas.microsoft.com/office/drawing/2014/main" id="{00FDA4F7-901B-0046-DBD0-DC9C329C3D6E}"/>
                  </a:ext>
                </a:extLst>
              </p:cNvPr>
              <p:cNvSpPr/>
              <p:nvPr/>
            </p:nvSpPr>
            <p:spPr>
              <a:xfrm>
                <a:off x="3094191" y="3098900"/>
                <a:ext cx="29772" cy="36157"/>
              </a:xfrm>
              <a:custGeom>
                <a:avLst/>
                <a:gdLst>
                  <a:gd name="connsiteX0" fmla="*/ 26961 w 29772"/>
                  <a:gd name="connsiteY0" fmla="*/ 36157 h 36157"/>
                  <a:gd name="connsiteX1" fmla="*/ 291 w 29772"/>
                  <a:gd name="connsiteY1" fmla="*/ 16726 h 36157"/>
                  <a:gd name="connsiteX2" fmla="*/ 9339 w 29772"/>
                  <a:gd name="connsiteY2" fmla="*/ 724 h 36157"/>
                  <a:gd name="connsiteX3" fmla="*/ 26961 w 29772"/>
                  <a:gd name="connsiteY3" fmla="*/ 36157 h 36157"/>
                </a:gdLst>
                <a:ahLst/>
                <a:cxnLst>
                  <a:cxn ang="0">
                    <a:pos x="connsiteX0" y="connsiteY0"/>
                  </a:cxn>
                  <a:cxn ang="0">
                    <a:pos x="connsiteX1" y="connsiteY1"/>
                  </a:cxn>
                  <a:cxn ang="0">
                    <a:pos x="connsiteX2" y="connsiteY2"/>
                  </a:cxn>
                  <a:cxn ang="0">
                    <a:pos x="connsiteX3" y="connsiteY3"/>
                  </a:cxn>
                </a:cxnLst>
                <a:rect l="l" t="t" r="r" b="b"/>
                <a:pathLst>
                  <a:path w="29772" h="36157">
                    <a:moveTo>
                      <a:pt x="26961" y="36157"/>
                    </a:moveTo>
                    <a:cubicBezTo>
                      <a:pt x="18102" y="29680"/>
                      <a:pt x="9149" y="23203"/>
                      <a:pt x="291" y="16726"/>
                    </a:cubicBezTo>
                    <a:cubicBezTo>
                      <a:pt x="-376" y="9011"/>
                      <a:pt x="-757" y="-3086"/>
                      <a:pt x="9339" y="724"/>
                    </a:cubicBezTo>
                    <a:cubicBezTo>
                      <a:pt x="23341" y="5963"/>
                      <a:pt x="35438" y="17298"/>
                      <a:pt x="26961" y="36157"/>
                    </a:cubicBezTo>
                    <a:close/>
                  </a:path>
                </a:pathLst>
              </a:custGeom>
              <a:solidFill>
                <a:srgbClr val="758A8C"/>
              </a:solidFill>
              <a:ln w="9525" cap="flat">
                <a:noFill/>
                <a:prstDash val="solid"/>
                <a:miter/>
              </a:ln>
            </p:spPr>
            <p:txBody>
              <a:bodyPr rtlCol="0" anchor="ctr"/>
              <a:lstStyle/>
              <a:p>
                <a:endParaRPr lang="en-IN"/>
              </a:p>
            </p:txBody>
          </p:sp>
          <p:sp>
            <p:nvSpPr>
              <p:cNvPr id="954" name="Freeform: Shape 953">
                <a:extLst>
                  <a:ext uri="{FF2B5EF4-FFF2-40B4-BE49-F238E27FC236}">
                    <a16:creationId xmlns:a16="http://schemas.microsoft.com/office/drawing/2014/main" id="{259DA705-1CC0-9B03-D6A1-8DD3786A199E}"/>
                  </a:ext>
                </a:extLst>
              </p:cNvPr>
              <p:cNvSpPr/>
              <p:nvPr/>
            </p:nvSpPr>
            <p:spPr>
              <a:xfrm>
                <a:off x="2415349" y="2602324"/>
                <a:ext cx="78485" cy="10637"/>
              </a:xfrm>
              <a:custGeom>
                <a:avLst/>
                <a:gdLst>
                  <a:gd name="connsiteX0" fmla="*/ 1619 w 78485"/>
                  <a:gd name="connsiteY0" fmla="*/ 0 h 10637"/>
                  <a:gd name="connsiteX1" fmla="*/ 32480 w 78485"/>
                  <a:gd name="connsiteY1" fmla="*/ 762 h 10637"/>
                  <a:gd name="connsiteX2" fmla="*/ 78486 w 78485"/>
                  <a:gd name="connsiteY2" fmla="*/ 1524 h 10637"/>
                  <a:gd name="connsiteX3" fmla="*/ 1905 w 78485"/>
                  <a:gd name="connsiteY3" fmla="*/ 7715 h 10637"/>
                  <a:gd name="connsiteX4" fmla="*/ 0 w 78485"/>
                  <a:gd name="connsiteY4" fmla="*/ 4286 h 10637"/>
                  <a:gd name="connsiteX5" fmla="*/ 1715 w 78485"/>
                  <a:gd name="connsiteY5" fmla="*/ 0 h 1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85" h="10637">
                    <a:moveTo>
                      <a:pt x="1619" y="0"/>
                    </a:moveTo>
                    <a:cubicBezTo>
                      <a:pt x="11906" y="286"/>
                      <a:pt x="22193" y="476"/>
                      <a:pt x="32480" y="762"/>
                    </a:cubicBezTo>
                    <a:cubicBezTo>
                      <a:pt x="47815" y="1048"/>
                      <a:pt x="63151" y="1238"/>
                      <a:pt x="78486" y="1524"/>
                    </a:cubicBezTo>
                    <a:cubicBezTo>
                      <a:pt x="54007" y="16574"/>
                      <a:pt x="27623" y="8668"/>
                      <a:pt x="1905" y="7715"/>
                    </a:cubicBezTo>
                    <a:cubicBezTo>
                      <a:pt x="1143" y="7715"/>
                      <a:pt x="0" y="5429"/>
                      <a:pt x="0" y="4286"/>
                    </a:cubicBezTo>
                    <a:cubicBezTo>
                      <a:pt x="0" y="2857"/>
                      <a:pt x="1143" y="1429"/>
                      <a:pt x="1715" y="0"/>
                    </a:cubicBezTo>
                    <a:close/>
                  </a:path>
                </a:pathLst>
              </a:custGeom>
              <a:solidFill>
                <a:srgbClr val="4E595E"/>
              </a:solidFill>
              <a:ln w="9525" cap="flat">
                <a:noFill/>
                <a:prstDash val="solid"/>
                <a:miter/>
              </a:ln>
            </p:spPr>
            <p:txBody>
              <a:bodyPr rtlCol="0" anchor="ctr"/>
              <a:lstStyle/>
              <a:p>
                <a:endParaRPr lang="en-IN"/>
              </a:p>
            </p:txBody>
          </p:sp>
          <p:sp>
            <p:nvSpPr>
              <p:cNvPr id="955" name="Freeform: Shape 954">
                <a:extLst>
                  <a:ext uri="{FF2B5EF4-FFF2-40B4-BE49-F238E27FC236}">
                    <a16:creationId xmlns:a16="http://schemas.microsoft.com/office/drawing/2014/main" id="{34B53FCA-4084-F897-DA74-FA1468216E06}"/>
                  </a:ext>
                </a:extLst>
              </p:cNvPr>
              <p:cNvSpPr/>
              <p:nvPr/>
            </p:nvSpPr>
            <p:spPr>
              <a:xfrm>
                <a:off x="2928755" y="3770470"/>
                <a:ext cx="29006" cy="38671"/>
              </a:xfrm>
              <a:custGeom>
                <a:avLst/>
                <a:gdLst>
                  <a:gd name="connsiteX0" fmla="*/ 9612 w 29006"/>
                  <a:gd name="connsiteY0" fmla="*/ 0 h 38671"/>
                  <a:gd name="connsiteX1" fmla="*/ 16946 w 29006"/>
                  <a:gd name="connsiteY1" fmla="*/ 6858 h 38671"/>
                  <a:gd name="connsiteX2" fmla="*/ 20851 w 29006"/>
                  <a:gd name="connsiteY2" fmla="*/ 95 h 38671"/>
                  <a:gd name="connsiteX3" fmla="*/ 13231 w 29006"/>
                  <a:gd name="connsiteY3" fmla="*/ 38671 h 38671"/>
                  <a:gd name="connsiteX4" fmla="*/ 9517 w 29006"/>
                  <a:gd name="connsiteY4" fmla="*/ 0 h 3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38671">
                    <a:moveTo>
                      <a:pt x="9612" y="0"/>
                    </a:moveTo>
                    <a:cubicBezTo>
                      <a:pt x="12088" y="2286"/>
                      <a:pt x="14470" y="4572"/>
                      <a:pt x="16946" y="6858"/>
                    </a:cubicBezTo>
                    <a:cubicBezTo>
                      <a:pt x="18280" y="4572"/>
                      <a:pt x="19518" y="2381"/>
                      <a:pt x="20851" y="95"/>
                    </a:cubicBezTo>
                    <a:cubicBezTo>
                      <a:pt x="40378" y="17240"/>
                      <a:pt x="19518" y="26575"/>
                      <a:pt x="13231" y="38671"/>
                    </a:cubicBezTo>
                    <a:cubicBezTo>
                      <a:pt x="-7628" y="27622"/>
                      <a:pt x="182" y="13906"/>
                      <a:pt x="9517" y="0"/>
                    </a:cubicBezTo>
                    <a:close/>
                  </a:path>
                </a:pathLst>
              </a:custGeom>
              <a:solidFill>
                <a:srgbClr val="48505A"/>
              </a:solidFill>
              <a:ln w="9525" cap="flat">
                <a:noFill/>
                <a:prstDash val="solid"/>
                <a:miter/>
              </a:ln>
            </p:spPr>
            <p:txBody>
              <a:bodyPr rtlCol="0" anchor="ctr"/>
              <a:lstStyle/>
              <a:p>
                <a:endParaRPr lang="en-IN"/>
              </a:p>
            </p:txBody>
          </p:sp>
          <p:sp>
            <p:nvSpPr>
              <p:cNvPr id="956" name="Freeform: Shape 955">
                <a:extLst>
                  <a:ext uri="{FF2B5EF4-FFF2-40B4-BE49-F238E27FC236}">
                    <a16:creationId xmlns:a16="http://schemas.microsoft.com/office/drawing/2014/main" id="{50BC2AC4-6C1A-836D-54A2-186D57DE7F8C}"/>
                  </a:ext>
                </a:extLst>
              </p:cNvPr>
              <p:cNvSpPr/>
              <p:nvPr/>
            </p:nvSpPr>
            <p:spPr>
              <a:xfrm>
                <a:off x="3101816" y="3885145"/>
                <a:ext cx="62032" cy="18770"/>
              </a:xfrm>
              <a:custGeom>
                <a:avLst/>
                <a:gdLst>
                  <a:gd name="connsiteX0" fmla="*/ 1048 w 62032"/>
                  <a:gd name="connsiteY0" fmla="*/ 7245 h 18770"/>
                  <a:gd name="connsiteX1" fmla="*/ 57150 w 62032"/>
                  <a:gd name="connsiteY1" fmla="*/ 6 h 18770"/>
                  <a:gd name="connsiteX2" fmla="*/ 61055 w 62032"/>
                  <a:gd name="connsiteY2" fmla="*/ 4007 h 18770"/>
                  <a:gd name="connsiteX3" fmla="*/ 57150 w 62032"/>
                  <a:gd name="connsiteY3" fmla="*/ 18770 h 18770"/>
                  <a:gd name="connsiteX4" fmla="*/ 0 w 62032"/>
                  <a:gd name="connsiteY4" fmla="*/ 16866 h 18770"/>
                  <a:gd name="connsiteX5" fmla="*/ 1048 w 62032"/>
                  <a:gd name="connsiteY5" fmla="*/ 7245 h 1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32" h="18770">
                    <a:moveTo>
                      <a:pt x="1048" y="7245"/>
                    </a:moveTo>
                    <a:cubicBezTo>
                      <a:pt x="21336" y="16866"/>
                      <a:pt x="38100" y="-375"/>
                      <a:pt x="57150" y="6"/>
                    </a:cubicBezTo>
                    <a:cubicBezTo>
                      <a:pt x="58388" y="1340"/>
                      <a:pt x="59722" y="2673"/>
                      <a:pt x="61055" y="4007"/>
                    </a:cubicBezTo>
                    <a:cubicBezTo>
                      <a:pt x="62960" y="9722"/>
                      <a:pt x="62294" y="14865"/>
                      <a:pt x="57150" y="18770"/>
                    </a:cubicBezTo>
                    <a:cubicBezTo>
                      <a:pt x="38100" y="18104"/>
                      <a:pt x="19050" y="17437"/>
                      <a:pt x="0" y="16866"/>
                    </a:cubicBezTo>
                    <a:cubicBezTo>
                      <a:pt x="381" y="13627"/>
                      <a:pt x="667" y="10484"/>
                      <a:pt x="1048" y="7245"/>
                    </a:cubicBezTo>
                    <a:close/>
                  </a:path>
                </a:pathLst>
              </a:custGeom>
              <a:solidFill>
                <a:srgbClr val="132028"/>
              </a:solidFill>
              <a:ln w="9525" cap="flat">
                <a:noFill/>
                <a:prstDash val="solid"/>
                <a:miter/>
              </a:ln>
            </p:spPr>
            <p:txBody>
              <a:bodyPr rtlCol="0" anchor="ctr"/>
              <a:lstStyle/>
              <a:p>
                <a:endParaRPr lang="en-IN"/>
              </a:p>
            </p:txBody>
          </p:sp>
          <p:sp>
            <p:nvSpPr>
              <p:cNvPr id="957" name="Freeform: Shape 956">
                <a:extLst>
                  <a:ext uri="{FF2B5EF4-FFF2-40B4-BE49-F238E27FC236}">
                    <a16:creationId xmlns:a16="http://schemas.microsoft.com/office/drawing/2014/main" id="{0520A882-E6B0-3FEC-0506-3CC9D73E0A34}"/>
                  </a:ext>
                </a:extLst>
              </p:cNvPr>
              <p:cNvSpPr/>
              <p:nvPr/>
            </p:nvSpPr>
            <p:spPr>
              <a:xfrm>
                <a:off x="2936203" y="3050028"/>
                <a:ext cx="38168" cy="28164"/>
              </a:xfrm>
              <a:custGeom>
                <a:avLst/>
                <a:gdLst>
                  <a:gd name="connsiteX0" fmla="*/ 22738 w 38168"/>
                  <a:gd name="connsiteY0" fmla="*/ 28165 h 28164"/>
                  <a:gd name="connsiteX1" fmla="*/ 3878 w 38168"/>
                  <a:gd name="connsiteY1" fmla="*/ 638 h 28164"/>
                  <a:gd name="connsiteX2" fmla="*/ 38168 w 38168"/>
                  <a:gd name="connsiteY2" fmla="*/ 22259 h 28164"/>
                  <a:gd name="connsiteX3" fmla="*/ 22642 w 38168"/>
                  <a:gd name="connsiteY3" fmla="*/ 28165 h 28164"/>
                </a:gdLst>
                <a:ahLst/>
                <a:cxnLst>
                  <a:cxn ang="0">
                    <a:pos x="connsiteX0" y="connsiteY0"/>
                  </a:cxn>
                  <a:cxn ang="0">
                    <a:pos x="connsiteX1" y="connsiteY1"/>
                  </a:cxn>
                  <a:cxn ang="0">
                    <a:pos x="connsiteX2" y="connsiteY2"/>
                  </a:cxn>
                  <a:cxn ang="0">
                    <a:pos x="connsiteX3" y="connsiteY3"/>
                  </a:cxn>
                </a:cxnLst>
                <a:rect l="l" t="t" r="r" b="b"/>
                <a:pathLst>
                  <a:path w="38168" h="28164">
                    <a:moveTo>
                      <a:pt x="22738" y="28165"/>
                    </a:moveTo>
                    <a:cubicBezTo>
                      <a:pt x="25024" y="13211"/>
                      <a:pt x="-11743" y="24736"/>
                      <a:pt x="3878" y="638"/>
                    </a:cubicBezTo>
                    <a:cubicBezTo>
                      <a:pt x="22071" y="-2887"/>
                      <a:pt x="30739" y="8734"/>
                      <a:pt x="38168" y="22259"/>
                    </a:cubicBezTo>
                    <a:cubicBezTo>
                      <a:pt x="33025" y="24260"/>
                      <a:pt x="27786" y="26260"/>
                      <a:pt x="22642" y="28165"/>
                    </a:cubicBezTo>
                    <a:close/>
                  </a:path>
                </a:pathLst>
              </a:custGeom>
              <a:solidFill>
                <a:srgbClr val="8CA9AD"/>
              </a:solidFill>
              <a:ln w="9525" cap="flat">
                <a:noFill/>
                <a:prstDash val="solid"/>
                <a:miter/>
              </a:ln>
            </p:spPr>
            <p:txBody>
              <a:bodyPr rtlCol="0" anchor="ctr"/>
              <a:lstStyle/>
              <a:p>
                <a:endParaRPr lang="en-IN"/>
              </a:p>
            </p:txBody>
          </p:sp>
          <p:sp>
            <p:nvSpPr>
              <p:cNvPr id="958" name="Freeform: Shape 957">
                <a:extLst>
                  <a:ext uri="{FF2B5EF4-FFF2-40B4-BE49-F238E27FC236}">
                    <a16:creationId xmlns:a16="http://schemas.microsoft.com/office/drawing/2014/main" id="{1AC97D55-E860-EE35-1897-86440FB4A96B}"/>
                  </a:ext>
                </a:extLst>
              </p:cNvPr>
              <p:cNvSpPr/>
              <p:nvPr/>
            </p:nvSpPr>
            <p:spPr>
              <a:xfrm>
                <a:off x="3246100" y="3326605"/>
                <a:ext cx="18295" cy="42767"/>
              </a:xfrm>
              <a:custGeom>
                <a:avLst/>
                <a:gdLst>
                  <a:gd name="connsiteX0" fmla="*/ 15069 w 18295"/>
                  <a:gd name="connsiteY0" fmla="*/ 42767 h 42767"/>
                  <a:gd name="connsiteX1" fmla="*/ 6973 w 18295"/>
                  <a:gd name="connsiteY1" fmla="*/ 0 h 42767"/>
                  <a:gd name="connsiteX2" fmla="*/ 15069 w 18295"/>
                  <a:gd name="connsiteY2" fmla="*/ 42767 h 42767"/>
                </a:gdLst>
                <a:ahLst/>
                <a:cxnLst>
                  <a:cxn ang="0">
                    <a:pos x="connsiteX0" y="connsiteY0"/>
                  </a:cxn>
                  <a:cxn ang="0">
                    <a:pos x="connsiteX1" y="connsiteY1"/>
                  </a:cxn>
                  <a:cxn ang="0">
                    <a:pos x="connsiteX2" y="connsiteY2"/>
                  </a:cxn>
                </a:cxnLst>
                <a:rect l="l" t="t" r="r" b="b"/>
                <a:pathLst>
                  <a:path w="18295" h="42767">
                    <a:moveTo>
                      <a:pt x="15069" y="42767"/>
                    </a:moveTo>
                    <a:cubicBezTo>
                      <a:pt x="2687" y="26003"/>
                      <a:pt x="-7219" y="15430"/>
                      <a:pt x="6973" y="0"/>
                    </a:cubicBezTo>
                    <a:cubicBezTo>
                      <a:pt x="23642" y="9525"/>
                      <a:pt x="17736" y="23241"/>
                      <a:pt x="15069" y="42767"/>
                    </a:cubicBezTo>
                    <a:close/>
                  </a:path>
                </a:pathLst>
              </a:custGeom>
              <a:solidFill>
                <a:srgbClr val="2A5C57"/>
              </a:solidFill>
              <a:ln w="9525" cap="flat">
                <a:noFill/>
                <a:prstDash val="solid"/>
                <a:miter/>
              </a:ln>
            </p:spPr>
            <p:txBody>
              <a:bodyPr rtlCol="0" anchor="ctr"/>
              <a:lstStyle/>
              <a:p>
                <a:endParaRPr lang="en-IN"/>
              </a:p>
            </p:txBody>
          </p:sp>
          <p:sp>
            <p:nvSpPr>
              <p:cNvPr id="959" name="Freeform: Shape 958">
                <a:extLst>
                  <a:ext uri="{FF2B5EF4-FFF2-40B4-BE49-F238E27FC236}">
                    <a16:creationId xmlns:a16="http://schemas.microsoft.com/office/drawing/2014/main" id="{EACC6DFB-B7D6-8D31-3A03-18F045CF832B}"/>
                  </a:ext>
                </a:extLst>
              </p:cNvPr>
              <p:cNvSpPr/>
              <p:nvPr/>
            </p:nvSpPr>
            <p:spPr>
              <a:xfrm>
                <a:off x="2892361" y="2964181"/>
                <a:ext cx="59816" cy="19811"/>
              </a:xfrm>
              <a:custGeom>
                <a:avLst/>
                <a:gdLst>
                  <a:gd name="connsiteX0" fmla="*/ 0 w 59816"/>
                  <a:gd name="connsiteY0" fmla="*/ 19334 h 19811"/>
                  <a:gd name="connsiteX1" fmla="*/ 59817 w 59816"/>
                  <a:gd name="connsiteY1" fmla="*/ 284 h 19811"/>
                  <a:gd name="connsiteX2" fmla="*/ 0 w 59816"/>
                  <a:gd name="connsiteY2" fmla="*/ 19334 h 19811"/>
                </a:gdLst>
                <a:ahLst/>
                <a:cxnLst>
                  <a:cxn ang="0">
                    <a:pos x="connsiteX0" y="connsiteY0"/>
                  </a:cxn>
                  <a:cxn ang="0">
                    <a:pos x="connsiteX1" y="connsiteY1"/>
                  </a:cxn>
                  <a:cxn ang="0">
                    <a:pos x="connsiteX2" y="connsiteY2"/>
                  </a:cxn>
                </a:cxnLst>
                <a:rect l="l" t="t" r="r" b="b"/>
                <a:pathLst>
                  <a:path w="59816" h="19811">
                    <a:moveTo>
                      <a:pt x="0" y="19334"/>
                    </a:moveTo>
                    <a:cubicBezTo>
                      <a:pt x="18383" y="7999"/>
                      <a:pt x="37147" y="-1811"/>
                      <a:pt x="59817" y="284"/>
                    </a:cubicBezTo>
                    <a:cubicBezTo>
                      <a:pt x="43339" y="17429"/>
                      <a:pt x="22574" y="21334"/>
                      <a:pt x="0" y="19334"/>
                    </a:cubicBezTo>
                    <a:close/>
                  </a:path>
                </a:pathLst>
              </a:custGeom>
              <a:solidFill>
                <a:srgbClr val="D6DADD"/>
              </a:solidFill>
              <a:ln w="9525" cap="flat">
                <a:noFill/>
                <a:prstDash val="solid"/>
                <a:miter/>
              </a:ln>
            </p:spPr>
            <p:txBody>
              <a:bodyPr rtlCol="0" anchor="ctr"/>
              <a:lstStyle/>
              <a:p>
                <a:endParaRPr lang="en-IN"/>
              </a:p>
            </p:txBody>
          </p:sp>
          <p:sp>
            <p:nvSpPr>
              <p:cNvPr id="960" name="Freeform: Shape 959">
                <a:extLst>
                  <a:ext uri="{FF2B5EF4-FFF2-40B4-BE49-F238E27FC236}">
                    <a16:creationId xmlns:a16="http://schemas.microsoft.com/office/drawing/2014/main" id="{BC547349-40DD-BD13-6F0C-CB5727C03D5D}"/>
                  </a:ext>
                </a:extLst>
              </p:cNvPr>
              <p:cNvSpPr/>
              <p:nvPr/>
            </p:nvSpPr>
            <p:spPr>
              <a:xfrm>
                <a:off x="2787776" y="2867500"/>
                <a:ext cx="29540" cy="18639"/>
              </a:xfrm>
              <a:custGeom>
                <a:avLst/>
                <a:gdLst>
                  <a:gd name="connsiteX0" fmla="*/ 28289 w 29540"/>
                  <a:gd name="connsiteY0" fmla="*/ 0 h 18639"/>
                  <a:gd name="connsiteX1" fmla="*/ 0 w 29540"/>
                  <a:gd name="connsiteY1" fmla="*/ 18193 h 18639"/>
                  <a:gd name="connsiteX2" fmla="*/ 667 w 29540"/>
                  <a:gd name="connsiteY2" fmla="*/ 13240 h 18639"/>
                  <a:gd name="connsiteX3" fmla="*/ 28385 w 29540"/>
                  <a:gd name="connsiteY3" fmla="*/ 0 h 18639"/>
                </a:gdLst>
                <a:ahLst/>
                <a:cxnLst>
                  <a:cxn ang="0">
                    <a:pos x="connsiteX0" y="connsiteY0"/>
                  </a:cxn>
                  <a:cxn ang="0">
                    <a:pos x="connsiteX1" y="connsiteY1"/>
                  </a:cxn>
                  <a:cxn ang="0">
                    <a:pos x="connsiteX2" y="connsiteY2"/>
                  </a:cxn>
                  <a:cxn ang="0">
                    <a:pos x="connsiteX3" y="connsiteY3"/>
                  </a:cxn>
                </a:cxnLst>
                <a:rect l="l" t="t" r="r" b="b"/>
                <a:pathLst>
                  <a:path w="29540" h="18639">
                    <a:moveTo>
                      <a:pt x="28289" y="0"/>
                    </a:moveTo>
                    <a:cubicBezTo>
                      <a:pt x="33176" y="14351"/>
                      <a:pt x="23746" y="20415"/>
                      <a:pt x="0" y="18193"/>
                    </a:cubicBezTo>
                    <a:cubicBezTo>
                      <a:pt x="762" y="16573"/>
                      <a:pt x="1048" y="14954"/>
                      <a:pt x="667" y="13240"/>
                    </a:cubicBezTo>
                    <a:cubicBezTo>
                      <a:pt x="8573" y="6096"/>
                      <a:pt x="17050" y="190"/>
                      <a:pt x="28385" y="0"/>
                    </a:cubicBezTo>
                    <a:close/>
                  </a:path>
                </a:pathLst>
              </a:custGeom>
              <a:solidFill>
                <a:srgbClr val="C9D1DC"/>
              </a:solidFill>
              <a:ln w="9525" cap="flat">
                <a:noFill/>
                <a:prstDash val="solid"/>
                <a:miter/>
              </a:ln>
            </p:spPr>
            <p:txBody>
              <a:bodyPr rtlCol="0" anchor="ctr"/>
              <a:lstStyle/>
              <a:p>
                <a:endParaRPr lang="en-IN"/>
              </a:p>
            </p:txBody>
          </p:sp>
          <p:sp>
            <p:nvSpPr>
              <p:cNvPr id="961" name="Freeform: Shape 960">
                <a:extLst>
                  <a:ext uri="{FF2B5EF4-FFF2-40B4-BE49-F238E27FC236}">
                    <a16:creationId xmlns:a16="http://schemas.microsoft.com/office/drawing/2014/main" id="{653230F7-80F5-61E0-5A57-93762D0CA077}"/>
                  </a:ext>
                </a:extLst>
              </p:cNvPr>
              <p:cNvSpPr/>
              <p:nvPr/>
            </p:nvSpPr>
            <p:spPr>
              <a:xfrm>
                <a:off x="2709957" y="2988944"/>
                <a:ext cx="38766" cy="30328"/>
              </a:xfrm>
              <a:custGeom>
                <a:avLst/>
                <a:gdLst>
                  <a:gd name="connsiteX0" fmla="*/ 4382 w 38766"/>
                  <a:gd name="connsiteY0" fmla="*/ 95 h 30328"/>
                  <a:gd name="connsiteX1" fmla="*/ 38767 w 38766"/>
                  <a:gd name="connsiteY1" fmla="*/ 29432 h 30328"/>
                  <a:gd name="connsiteX2" fmla="*/ 0 w 38766"/>
                  <a:gd name="connsiteY2" fmla="*/ 5143 h 30328"/>
                  <a:gd name="connsiteX3" fmla="*/ 4382 w 38766"/>
                  <a:gd name="connsiteY3" fmla="*/ 0 h 30328"/>
                </a:gdLst>
                <a:ahLst/>
                <a:cxnLst>
                  <a:cxn ang="0">
                    <a:pos x="connsiteX0" y="connsiteY0"/>
                  </a:cxn>
                  <a:cxn ang="0">
                    <a:pos x="connsiteX1" y="connsiteY1"/>
                  </a:cxn>
                  <a:cxn ang="0">
                    <a:pos x="connsiteX2" y="connsiteY2"/>
                  </a:cxn>
                  <a:cxn ang="0">
                    <a:pos x="connsiteX3" y="connsiteY3"/>
                  </a:cxn>
                </a:cxnLst>
                <a:rect l="l" t="t" r="r" b="b"/>
                <a:pathLst>
                  <a:path w="38766" h="30328">
                    <a:moveTo>
                      <a:pt x="4382" y="95"/>
                    </a:moveTo>
                    <a:cubicBezTo>
                      <a:pt x="18193" y="5715"/>
                      <a:pt x="33909" y="8953"/>
                      <a:pt x="38767" y="29432"/>
                    </a:cubicBezTo>
                    <a:cubicBezTo>
                      <a:pt x="16193" y="34766"/>
                      <a:pt x="10954" y="14954"/>
                      <a:pt x="0" y="5143"/>
                    </a:cubicBezTo>
                    <a:cubicBezTo>
                      <a:pt x="1715" y="3619"/>
                      <a:pt x="3143" y="1905"/>
                      <a:pt x="4382" y="0"/>
                    </a:cubicBezTo>
                    <a:close/>
                  </a:path>
                </a:pathLst>
              </a:custGeom>
              <a:solidFill>
                <a:srgbClr val="B7CCD2"/>
              </a:solidFill>
              <a:ln w="9525" cap="flat">
                <a:noFill/>
                <a:prstDash val="solid"/>
                <a:miter/>
              </a:ln>
            </p:spPr>
            <p:txBody>
              <a:bodyPr rtlCol="0" anchor="ctr"/>
              <a:lstStyle/>
              <a:p>
                <a:endParaRPr lang="en-IN"/>
              </a:p>
            </p:txBody>
          </p:sp>
          <p:sp>
            <p:nvSpPr>
              <p:cNvPr id="962" name="Freeform: Shape 961">
                <a:extLst>
                  <a:ext uri="{FF2B5EF4-FFF2-40B4-BE49-F238E27FC236}">
                    <a16:creationId xmlns:a16="http://schemas.microsoft.com/office/drawing/2014/main" id="{A26CE140-3D4C-FADD-F9A1-97A01F84BDC4}"/>
                  </a:ext>
                </a:extLst>
              </p:cNvPr>
              <p:cNvSpPr/>
              <p:nvPr/>
            </p:nvSpPr>
            <p:spPr>
              <a:xfrm>
                <a:off x="2207259" y="2594463"/>
                <a:ext cx="28533" cy="47009"/>
              </a:xfrm>
              <a:custGeom>
                <a:avLst/>
                <a:gdLst>
                  <a:gd name="connsiteX0" fmla="*/ 160 w 28533"/>
                  <a:gd name="connsiteY0" fmla="*/ 47009 h 47009"/>
                  <a:gd name="connsiteX1" fmla="*/ 19972 w 28533"/>
                  <a:gd name="connsiteY1" fmla="*/ 813 h 47009"/>
                  <a:gd name="connsiteX2" fmla="*/ 28258 w 28533"/>
                  <a:gd name="connsiteY2" fmla="*/ 1289 h 47009"/>
                  <a:gd name="connsiteX3" fmla="*/ 160 w 28533"/>
                  <a:gd name="connsiteY3" fmla="*/ 47009 h 47009"/>
                </a:gdLst>
                <a:ahLst/>
                <a:cxnLst>
                  <a:cxn ang="0">
                    <a:pos x="connsiteX0" y="connsiteY0"/>
                  </a:cxn>
                  <a:cxn ang="0">
                    <a:pos x="connsiteX1" y="connsiteY1"/>
                  </a:cxn>
                  <a:cxn ang="0">
                    <a:pos x="connsiteX2" y="connsiteY2"/>
                  </a:cxn>
                  <a:cxn ang="0">
                    <a:pos x="connsiteX3" y="connsiteY3"/>
                  </a:cxn>
                </a:cxnLst>
                <a:rect l="l" t="t" r="r" b="b"/>
                <a:pathLst>
                  <a:path w="28533" h="47009">
                    <a:moveTo>
                      <a:pt x="160" y="47009"/>
                    </a:moveTo>
                    <a:cubicBezTo>
                      <a:pt x="-2126" y="27864"/>
                      <a:pt x="20924" y="19482"/>
                      <a:pt x="19972" y="813"/>
                    </a:cubicBezTo>
                    <a:cubicBezTo>
                      <a:pt x="22829" y="-425"/>
                      <a:pt x="25591" y="-235"/>
                      <a:pt x="28258" y="1289"/>
                    </a:cubicBezTo>
                    <a:cubicBezTo>
                      <a:pt x="30830" y="23863"/>
                      <a:pt x="14923" y="35103"/>
                      <a:pt x="160" y="47009"/>
                    </a:cubicBezTo>
                    <a:close/>
                  </a:path>
                </a:pathLst>
              </a:custGeom>
              <a:solidFill>
                <a:srgbClr val="E2E4E9"/>
              </a:solidFill>
              <a:ln w="9525" cap="flat">
                <a:noFill/>
                <a:prstDash val="solid"/>
                <a:miter/>
              </a:ln>
            </p:spPr>
            <p:txBody>
              <a:bodyPr rtlCol="0" anchor="ctr"/>
              <a:lstStyle/>
              <a:p>
                <a:endParaRPr lang="en-IN"/>
              </a:p>
            </p:txBody>
          </p:sp>
          <p:sp>
            <p:nvSpPr>
              <p:cNvPr id="963" name="Freeform: Shape 962">
                <a:extLst>
                  <a:ext uri="{FF2B5EF4-FFF2-40B4-BE49-F238E27FC236}">
                    <a16:creationId xmlns:a16="http://schemas.microsoft.com/office/drawing/2014/main" id="{274C6192-3B55-FF28-A3B3-C6B2F89A8752}"/>
                  </a:ext>
                </a:extLst>
              </p:cNvPr>
              <p:cNvSpPr/>
              <p:nvPr/>
            </p:nvSpPr>
            <p:spPr>
              <a:xfrm>
                <a:off x="2207418" y="2546222"/>
                <a:ext cx="29622" cy="26955"/>
              </a:xfrm>
              <a:custGeom>
                <a:avLst/>
                <a:gdLst>
                  <a:gd name="connsiteX0" fmla="*/ 571 w 29622"/>
                  <a:gd name="connsiteY0" fmla="*/ 26956 h 26955"/>
                  <a:gd name="connsiteX1" fmla="*/ 0 w 29622"/>
                  <a:gd name="connsiteY1" fmla="*/ 9620 h 26955"/>
                  <a:gd name="connsiteX2" fmla="*/ 29623 w 29622"/>
                  <a:gd name="connsiteY2" fmla="*/ 0 h 26955"/>
                  <a:gd name="connsiteX3" fmla="*/ 476 w 29622"/>
                  <a:gd name="connsiteY3" fmla="*/ 26860 h 26955"/>
                </a:gdLst>
                <a:ahLst/>
                <a:cxnLst>
                  <a:cxn ang="0">
                    <a:pos x="connsiteX0" y="connsiteY0"/>
                  </a:cxn>
                  <a:cxn ang="0">
                    <a:pos x="connsiteX1" y="connsiteY1"/>
                  </a:cxn>
                  <a:cxn ang="0">
                    <a:pos x="connsiteX2" y="connsiteY2"/>
                  </a:cxn>
                  <a:cxn ang="0">
                    <a:pos x="connsiteX3" y="connsiteY3"/>
                  </a:cxn>
                </a:cxnLst>
                <a:rect l="l" t="t" r="r" b="b"/>
                <a:pathLst>
                  <a:path w="29622" h="26955">
                    <a:moveTo>
                      <a:pt x="571" y="26956"/>
                    </a:moveTo>
                    <a:cubicBezTo>
                      <a:pt x="381" y="21146"/>
                      <a:pt x="190" y="15430"/>
                      <a:pt x="0" y="9620"/>
                    </a:cubicBezTo>
                    <a:cubicBezTo>
                      <a:pt x="7334" y="-1333"/>
                      <a:pt x="19812" y="3429"/>
                      <a:pt x="29623" y="0"/>
                    </a:cubicBezTo>
                    <a:cubicBezTo>
                      <a:pt x="23622" y="12954"/>
                      <a:pt x="13906" y="21812"/>
                      <a:pt x="476" y="26860"/>
                    </a:cubicBezTo>
                    <a:close/>
                  </a:path>
                </a:pathLst>
              </a:custGeom>
              <a:solidFill>
                <a:srgbClr val="DAE5E8"/>
              </a:solidFill>
              <a:ln w="9525" cap="flat">
                <a:noFill/>
                <a:prstDash val="solid"/>
                <a:miter/>
              </a:ln>
            </p:spPr>
            <p:txBody>
              <a:bodyPr rtlCol="0" anchor="ctr"/>
              <a:lstStyle/>
              <a:p>
                <a:endParaRPr lang="en-IN"/>
              </a:p>
            </p:txBody>
          </p:sp>
          <p:sp>
            <p:nvSpPr>
              <p:cNvPr id="964" name="Freeform: Shape 963">
                <a:extLst>
                  <a:ext uri="{FF2B5EF4-FFF2-40B4-BE49-F238E27FC236}">
                    <a16:creationId xmlns:a16="http://schemas.microsoft.com/office/drawing/2014/main" id="{6369DF95-BC24-9349-659C-EAA36EBDA9F3}"/>
                  </a:ext>
                </a:extLst>
              </p:cNvPr>
              <p:cNvSpPr/>
              <p:nvPr/>
            </p:nvSpPr>
            <p:spPr>
              <a:xfrm>
                <a:off x="3072519" y="3354228"/>
                <a:ext cx="20162" cy="37623"/>
              </a:xfrm>
              <a:custGeom>
                <a:avLst/>
                <a:gdLst>
                  <a:gd name="connsiteX0" fmla="*/ 1103 w 20162"/>
                  <a:gd name="connsiteY0" fmla="*/ 37624 h 37623"/>
                  <a:gd name="connsiteX1" fmla="*/ 17676 w 20162"/>
                  <a:gd name="connsiteY1" fmla="*/ 0 h 37623"/>
                  <a:gd name="connsiteX2" fmla="*/ 341 w 20162"/>
                  <a:gd name="connsiteY2" fmla="*/ 37052 h 37623"/>
                  <a:gd name="connsiteX3" fmla="*/ 1103 w 20162"/>
                  <a:gd name="connsiteY3" fmla="*/ 37624 h 37623"/>
                </a:gdLst>
                <a:ahLst/>
                <a:cxnLst>
                  <a:cxn ang="0">
                    <a:pos x="connsiteX0" y="connsiteY0"/>
                  </a:cxn>
                  <a:cxn ang="0">
                    <a:pos x="connsiteX1" y="connsiteY1"/>
                  </a:cxn>
                  <a:cxn ang="0">
                    <a:pos x="connsiteX2" y="connsiteY2"/>
                  </a:cxn>
                  <a:cxn ang="0">
                    <a:pos x="connsiteX3" y="connsiteY3"/>
                  </a:cxn>
                </a:cxnLst>
                <a:rect l="l" t="t" r="r" b="b"/>
                <a:pathLst>
                  <a:path w="20162" h="37623">
                    <a:moveTo>
                      <a:pt x="1103" y="37624"/>
                    </a:moveTo>
                    <a:cubicBezTo>
                      <a:pt x="-2707" y="22003"/>
                      <a:pt x="3484" y="10668"/>
                      <a:pt x="17676" y="0"/>
                    </a:cubicBezTo>
                    <a:cubicBezTo>
                      <a:pt x="23296" y="19336"/>
                      <a:pt x="20153" y="32004"/>
                      <a:pt x="341" y="37052"/>
                    </a:cubicBezTo>
                    <a:cubicBezTo>
                      <a:pt x="341" y="37052"/>
                      <a:pt x="1103" y="37624"/>
                      <a:pt x="1103" y="37624"/>
                    </a:cubicBezTo>
                    <a:close/>
                  </a:path>
                </a:pathLst>
              </a:custGeom>
              <a:solidFill>
                <a:srgbClr val="889AA2"/>
              </a:solidFill>
              <a:ln w="9525" cap="flat">
                <a:noFill/>
                <a:prstDash val="solid"/>
                <a:miter/>
              </a:ln>
            </p:spPr>
            <p:txBody>
              <a:bodyPr rtlCol="0" anchor="ctr"/>
              <a:lstStyle/>
              <a:p>
                <a:endParaRPr lang="en-IN"/>
              </a:p>
            </p:txBody>
          </p:sp>
          <p:sp>
            <p:nvSpPr>
              <p:cNvPr id="965" name="Freeform: Shape 964">
                <a:extLst>
                  <a:ext uri="{FF2B5EF4-FFF2-40B4-BE49-F238E27FC236}">
                    <a16:creationId xmlns:a16="http://schemas.microsoft.com/office/drawing/2014/main" id="{27E661E5-D669-2193-D201-C23B4505950D}"/>
                  </a:ext>
                </a:extLst>
              </p:cNvPr>
              <p:cNvSpPr/>
              <p:nvPr/>
            </p:nvSpPr>
            <p:spPr>
              <a:xfrm>
                <a:off x="2551678" y="2803273"/>
                <a:ext cx="22727" cy="30222"/>
              </a:xfrm>
              <a:custGeom>
                <a:avLst/>
                <a:gdLst>
                  <a:gd name="connsiteX0" fmla="*/ 16166 w 22727"/>
                  <a:gd name="connsiteY0" fmla="*/ 30223 h 30222"/>
                  <a:gd name="connsiteX1" fmla="*/ 1402 w 22727"/>
                  <a:gd name="connsiteY1" fmla="*/ 1076 h 30222"/>
                  <a:gd name="connsiteX2" fmla="*/ 12928 w 22727"/>
                  <a:gd name="connsiteY2" fmla="*/ 1076 h 30222"/>
                  <a:gd name="connsiteX3" fmla="*/ 18452 w 22727"/>
                  <a:gd name="connsiteY3" fmla="*/ 27270 h 30222"/>
                  <a:gd name="connsiteX4" fmla="*/ 16166 w 22727"/>
                  <a:gd name="connsiteY4" fmla="*/ 30223 h 3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30222">
                    <a:moveTo>
                      <a:pt x="16166" y="30223"/>
                    </a:moveTo>
                    <a:cubicBezTo>
                      <a:pt x="5784" y="23174"/>
                      <a:pt x="-3646" y="15459"/>
                      <a:pt x="1402" y="1076"/>
                    </a:cubicBezTo>
                    <a:cubicBezTo>
                      <a:pt x="1879" y="-162"/>
                      <a:pt x="9689" y="-543"/>
                      <a:pt x="12928" y="1076"/>
                    </a:cubicBezTo>
                    <a:cubicBezTo>
                      <a:pt x="25405" y="7172"/>
                      <a:pt x="24453" y="16888"/>
                      <a:pt x="18452" y="27270"/>
                    </a:cubicBezTo>
                    <a:cubicBezTo>
                      <a:pt x="18452" y="27270"/>
                      <a:pt x="16166" y="30223"/>
                      <a:pt x="16166" y="30223"/>
                    </a:cubicBezTo>
                    <a:close/>
                  </a:path>
                </a:pathLst>
              </a:custGeom>
              <a:solidFill>
                <a:srgbClr val="A7B5BD"/>
              </a:solidFill>
              <a:ln w="9525" cap="flat">
                <a:noFill/>
                <a:prstDash val="solid"/>
                <a:miter/>
              </a:ln>
            </p:spPr>
            <p:txBody>
              <a:bodyPr rtlCol="0" anchor="ctr"/>
              <a:lstStyle/>
              <a:p>
                <a:endParaRPr lang="en-IN"/>
              </a:p>
            </p:txBody>
          </p:sp>
          <p:sp>
            <p:nvSpPr>
              <p:cNvPr id="966" name="Freeform: Shape 965">
                <a:extLst>
                  <a:ext uri="{FF2B5EF4-FFF2-40B4-BE49-F238E27FC236}">
                    <a16:creationId xmlns:a16="http://schemas.microsoft.com/office/drawing/2014/main" id="{FFF8E367-21EB-188D-44B5-48000926BCD0}"/>
                  </a:ext>
                </a:extLst>
              </p:cNvPr>
              <p:cNvSpPr/>
              <p:nvPr/>
            </p:nvSpPr>
            <p:spPr>
              <a:xfrm>
                <a:off x="2028348" y="2839878"/>
                <a:ext cx="38290" cy="21517"/>
              </a:xfrm>
              <a:custGeom>
                <a:avLst/>
                <a:gdLst>
                  <a:gd name="connsiteX0" fmla="*/ 0 w 38290"/>
                  <a:gd name="connsiteY0" fmla="*/ 95 h 21517"/>
                  <a:gd name="connsiteX1" fmla="*/ 10668 w 38290"/>
                  <a:gd name="connsiteY1" fmla="*/ 381 h 21517"/>
                  <a:gd name="connsiteX2" fmla="*/ 38291 w 38290"/>
                  <a:gd name="connsiteY2" fmla="*/ 20383 h 21517"/>
                  <a:gd name="connsiteX3" fmla="*/ 0 w 38290"/>
                  <a:gd name="connsiteY3" fmla="*/ 0 h 21517"/>
                </a:gdLst>
                <a:ahLst/>
                <a:cxnLst>
                  <a:cxn ang="0">
                    <a:pos x="connsiteX0" y="connsiteY0"/>
                  </a:cxn>
                  <a:cxn ang="0">
                    <a:pos x="connsiteX1" y="connsiteY1"/>
                  </a:cxn>
                  <a:cxn ang="0">
                    <a:pos x="connsiteX2" y="connsiteY2"/>
                  </a:cxn>
                  <a:cxn ang="0">
                    <a:pos x="connsiteX3" y="connsiteY3"/>
                  </a:cxn>
                </a:cxnLst>
                <a:rect l="l" t="t" r="r" b="b"/>
                <a:pathLst>
                  <a:path w="38290" h="21517">
                    <a:moveTo>
                      <a:pt x="0" y="95"/>
                    </a:moveTo>
                    <a:cubicBezTo>
                      <a:pt x="3524" y="190"/>
                      <a:pt x="7144" y="286"/>
                      <a:pt x="10668" y="381"/>
                    </a:cubicBezTo>
                    <a:cubicBezTo>
                      <a:pt x="19907" y="7048"/>
                      <a:pt x="29051" y="13716"/>
                      <a:pt x="38291" y="20383"/>
                    </a:cubicBezTo>
                    <a:cubicBezTo>
                      <a:pt x="15907" y="24479"/>
                      <a:pt x="3715" y="17431"/>
                      <a:pt x="0" y="0"/>
                    </a:cubicBezTo>
                    <a:close/>
                  </a:path>
                </a:pathLst>
              </a:custGeom>
              <a:solidFill>
                <a:srgbClr val="98ABB2"/>
              </a:solidFill>
              <a:ln w="9525" cap="flat">
                <a:noFill/>
                <a:prstDash val="solid"/>
                <a:miter/>
              </a:ln>
            </p:spPr>
            <p:txBody>
              <a:bodyPr rtlCol="0" anchor="ctr"/>
              <a:lstStyle/>
              <a:p>
                <a:endParaRPr lang="en-IN"/>
              </a:p>
            </p:txBody>
          </p:sp>
          <p:sp>
            <p:nvSpPr>
              <p:cNvPr id="967" name="Freeform: Shape 966">
                <a:extLst>
                  <a:ext uri="{FF2B5EF4-FFF2-40B4-BE49-F238E27FC236}">
                    <a16:creationId xmlns:a16="http://schemas.microsoft.com/office/drawing/2014/main" id="{25CCB838-6A96-C26A-B38B-1B95E4F6ABB4}"/>
                  </a:ext>
                </a:extLst>
              </p:cNvPr>
              <p:cNvSpPr/>
              <p:nvPr/>
            </p:nvSpPr>
            <p:spPr>
              <a:xfrm>
                <a:off x="3149252" y="2792348"/>
                <a:ext cx="11130" cy="49910"/>
              </a:xfrm>
              <a:custGeom>
                <a:avLst/>
                <a:gdLst>
                  <a:gd name="connsiteX0" fmla="*/ 4285 w 11130"/>
                  <a:gd name="connsiteY0" fmla="*/ 0 h 49910"/>
                  <a:gd name="connsiteX1" fmla="*/ 7809 w 11130"/>
                  <a:gd name="connsiteY1" fmla="*/ 49911 h 49910"/>
                  <a:gd name="connsiteX2" fmla="*/ 4285 w 11130"/>
                  <a:gd name="connsiteY2" fmla="*/ 0 h 49910"/>
                </a:gdLst>
                <a:ahLst/>
                <a:cxnLst>
                  <a:cxn ang="0">
                    <a:pos x="connsiteX0" y="connsiteY0"/>
                  </a:cxn>
                  <a:cxn ang="0">
                    <a:pos x="connsiteX1" y="connsiteY1"/>
                  </a:cxn>
                  <a:cxn ang="0">
                    <a:pos x="connsiteX2" y="connsiteY2"/>
                  </a:cxn>
                </a:cxnLst>
                <a:rect l="l" t="t" r="r" b="b"/>
                <a:pathLst>
                  <a:path w="11130" h="49910">
                    <a:moveTo>
                      <a:pt x="4285" y="0"/>
                    </a:moveTo>
                    <a:cubicBezTo>
                      <a:pt x="16572" y="17621"/>
                      <a:pt x="8762" y="30099"/>
                      <a:pt x="7809" y="49911"/>
                    </a:cubicBezTo>
                    <a:cubicBezTo>
                      <a:pt x="-1811" y="30004"/>
                      <a:pt x="-2002" y="16764"/>
                      <a:pt x="4285" y="0"/>
                    </a:cubicBezTo>
                    <a:close/>
                  </a:path>
                </a:pathLst>
              </a:custGeom>
              <a:solidFill>
                <a:srgbClr val="E0F0F6"/>
              </a:solidFill>
              <a:ln w="9525" cap="flat">
                <a:noFill/>
                <a:prstDash val="solid"/>
                <a:miter/>
              </a:ln>
            </p:spPr>
            <p:txBody>
              <a:bodyPr rtlCol="0" anchor="ctr"/>
              <a:lstStyle/>
              <a:p>
                <a:endParaRPr lang="en-IN"/>
              </a:p>
            </p:txBody>
          </p:sp>
          <p:sp>
            <p:nvSpPr>
              <p:cNvPr id="968" name="Freeform: Shape 967">
                <a:extLst>
                  <a:ext uri="{FF2B5EF4-FFF2-40B4-BE49-F238E27FC236}">
                    <a16:creationId xmlns:a16="http://schemas.microsoft.com/office/drawing/2014/main" id="{6B40FA8E-3DA0-6469-F5DE-C3A9E6AE8892}"/>
                  </a:ext>
                </a:extLst>
              </p:cNvPr>
              <p:cNvSpPr/>
              <p:nvPr/>
            </p:nvSpPr>
            <p:spPr>
              <a:xfrm>
                <a:off x="3054092" y="4092550"/>
                <a:ext cx="179252" cy="182886"/>
              </a:xfrm>
              <a:custGeom>
                <a:avLst/>
                <a:gdLst>
                  <a:gd name="connsiteX0" fmla="*/ 67726 w 179252"/>
                  <a:gd name="connsiteY0" fmla="*/ 172649 h 182886"/>
                  <a:gd name="connsiteX1" fmla="*/ 72679 w 179252"/>
                  <a:gd name="connsiteY1" fmla="*/ 153123 h 182886"/>
                  <a:gd name="connsiteX2" fmla="*/ 117923 w 179252"/>
                  <a:gd name="connsiteY2" fmla="*/ 147122 h 182886"/>
                  <a:gd name="connsiteX3" fmla="*/ 132687 w 179252"/>
                  <a:gd name="connsiteY3" fmla="*/ 121119 h 182886"/>
                  <a:gd name="connsiteX4" fmla="*/ 108493 w 179252"/>
                  <a:gd name="connsiteY4" fmla="*/ 115975 h 182886"/>
                  <a:gd name="connsiteX5" fmla="*/ 4 w 179252"/>
                  <a:gd name="connsiteY5" fmla="*/ 39299 h 182886"/>
                  <a:gd name="connsiteX6" fmla="*/ 30103 w 179252"/>
                  <a:gd name="connsiteY6" fmla="*/ 818 h 182886"/>
                  <a:gd name="connsiteX7" fmla="*/ 67726 w 179252"/>
                  <a:gd name="connsiteY7" fmla="*/ 21487 h 182886"/>
                  <a:gd name="connsiteX8" fmla="*/ 66774 w 179252"/>
                  <a:gd name="connsiteY8" fmla="*/ 67493 h 182886"/>
                  <a:gd name="connsiteX9" fmla="*/ 124019 w 179252"/>
                  <a:gd name="connsiteY9" fmla="*/ 66731 h 182886"/>
                  <a:gd name="connsiteX10" fmla="*/ 173359 w 179252"/>
                  <a:gd name="connsiteY10" fmla="*/ 105212 h 182886"/>
                  <a:gd name="connsiteX11" fmla="*/ 166120 w 179252"/>
                  <a:gd name="connsiteY11" fmla="*/ 155504 h 182886"/>
                  <a:gd name="connsiteX12" fmla="*/ 73156 w 179252"/>
                  <a:gd name="connsiteY12" fmla="*/ 177697 h 182886"/>
                  <a:gd name="connsiteX13" fmla="*/ 67536 w 179252"/>
                  <a:gd name="connsiteY13" fmla="*/ 172459 h 18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252" h="182886">
                    <a:moveTo>
                      <a:pt x="67726" y="172649"/>
                    </a:moveTo>
                    <a:cubicBezTo>
                      <a:pt x="70489" y="166553"/>
                      <a:pt x="45819" y="153980"/>
                      <a:pt x="72679" y="153123"/>
                    </a:cubicBezTo>
                    <a:cubicBezTo>
                      <a:pt x="87824" y="152646"/>
                      <a:pt x="103731" y="157790"/>
                      <a:pt x="117923" y="147122"/>
                    </a:cubicBezTo>
                    <a:cubicBezTo>
                      <a:pt x="126972" y="140264"/>
                      <a:pt x="137259" y="133596"/>
                      <a:pt x="132687" y="121119"/>
                    </a:cubicBezTo>
                    <a:cubicBezTo>
                      <a:pt x="128401" y="109498"/>
                      <a:pt x="117542" y="114546"/>
                      <a:pt x="108493" y="115975"/>
                    </a:cubicBezTo>
                    <a:cubicBezTo>
                      <a:pt x="46581" y="126072"/>
                      <a:pt x="17530" y="105402"/>
                      <a:pt x="4" y="39299"/>
                    </a:cubicBezTo>
                    <a:cubicBezTo>
                      <a:pt x="-187" y="18439"/>
                      <a:pt x="7147" y="2342"/>
                      <a:pt x="30103" y="818"/>
                    </a:cubicBezTo>
                    <a:cubicBezTo>
                      <a:pt x="45819" y="-135"/>
                      <a:pt x="65726" y="-4230"/>
                      <a:pt x="67726" y="21487"/>
                    </a:cubicBezTo>
                    <a:cubicBezTo>
                      <a:pt x="61726" y="36727"/>
                      <a:pt x="38961" y="51586"/>
                      <a:pt x="66774" y="67493"/>
                    </a:cubicBezTo>
                    <a:cubicBezTo>
                      <a:pt x="85824" y="63588"/>
                      <a:pt x="104969" y="65779"/>
                      <a:pt x="124019" y="66731"/>
                    </a:cubicBezTo>
                    <a:cubicBezTo>
                      <a:pt x="151642" y="65302"/>
                      <a:pt x="166882" y="79685"/>
                      <a:pt x="173359" y="105212"/>
                    </a:cubicBezTo>
                    <a:cubicBezTo>
                      <a:pt x="184979" y="123976"/>
                      <a:pt x="177740" y="140073"/>
                      <a:pt x="166120" y="155504"/>
                    </a:cubicBezTo>
                    <a:cubicBezTo>
                      <a:pt x="138402" y="176364"/>
                      <a:pt x="109255" y="191223"/>
                      <a:pt x="73156" y="177697"/>
                    </a:cubicBezTo>
                    <a:cubicBezTo>
                      <a:pt x="71251" y="175983"/>
                      <a:pt x="69441" y="174173"/>
                      <a:pt x="67536" y="172459"/>
                    </a:cubicBezTo>
                    <a:close/>
                  </a:path>
                </a:pathLst>
              </a:custGeom>
              <a:solidFill>
                <a:srgbClr val="DFE2E6"/>
              </a:solidFill>
              <a:ln w="9525" cap="flat">
                <a:noFill/>
                <a:prstDash val="solid"/>
                <a:miter/>
              </a:ln>
            </p:spPr>
            <p:txBody>
              <a:bodyPr rtlCol="0" anchor="ctr"/>
              <a:lstStyle/>
              <a:p>
                <a:endParaRPr lang="en-IN"/>
              </a:p>
            </p:txBody>
          </p:sp>
          <p:sp>
            <p:nvSpPr>
              <p:cNvPr id="969" name="Freeform: Shape 968">
                <a:extLst>
                  <a:ext uri="{FF2B5EF4-FFF2-40B4-BE49-F238E27FC236}">
                    <a16:creationId xmlns:a16="http://schemas.microsoft.com/office/drawing/2014/main" id="{CF2B6B08-5EBE-AF66-5FEB-6C6F1A859E18}"/>
                  </a:ext>
                </a:extLst>
              </p:cNvPr>
              <p:cNvSpPr/>
              <p:nvPr/>
            </p:nvSpPr>
            <p:spPr>
              <a:xfrm>
                <a:off x="3019711" y="4160995"/>
                <a:ext cx="311466" cy="172260"/>
              </a:xfrm>
              <a:custGeom>
                <a:avLst/>
                <a:gdLst>
                  <a:gd name="connsiteX0" fmla="*/ 34956 w 311466"/>
                  <a:gd name="connsiteY0" fmla="*/ 84201 h 172260"/>
                  <a:gd name="connsiteX1" fmla="*/ 4762 w 311466"/>
                  <a:gd name="connsiteY1" fmla="*/ 0 h 172260"/>
                  <a:gd name="connsiteX2" fmla="*/ 102107 w 311466"/>
                  <a:gd name="connsiteY2" fmla="*/ 104203 h 172260"/>
                  <a:gd name="connsiteX3" fmla="*/ 100774 w 311466"/>
                  <a:gd name="connsiteY3" fmla="*/ 103346 h 172260"/>
                  <a:gd name="connsiteX4" fmla="*/ 152590 w 311466"/>
                  <a:gd name="connsiteY4" fmla="*/ 116300 h 172260"/>
                  <a:gd name="connsiteX5" fmla="*/ 286035 w 311466"/>
                  <a:gd name="connsiteY5" fmla="*/ 93917 h 172260"/>
                  <a:gd name="connsiteX6" fmla="*/ 311467 w 311466"/>
                  <a:gd name="connsiteY6" fmla="*/ 104680 h 172260"/>
                  <a:gd name="connsiteX7" fmla="*/ 144017 w 311466"/>
                  <a:gd name="connsiteY7" fmla="*/ 163068 h 172260"/>
                  <a:gd name="connsiteX8" fmla="*/ 35051 w 311466"/>
                  <a:gd name="connsiteY8" fmla="*/ 84296 h 17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6" h="172260">
                    <a:moveTo>
                      <a:pt x="34956" y="84201"/>
                    </a:moveTo>
                    <a:cubicBezTo>
                      <a:pt x="23240" y="56769"/>
                      <a:pt x="-12859" y="38005"/>
                      <a:pt x="4762" y="0"/>
                    </a:cubicBezTo>
                    <a:cubicBezTo>
                      <a:pt x="21050" y="49721"/>
                      <a:pt x="53720" y="84296"/>
                      <a:pt x="102107" y="104203"/>
                    </a:cubicBezTo>
                    <a:cubicBezTo>
                      <a:pt x="102107" y="104203"/>
                      <a:pt x="100774" y="103346"/>
                      <a:pt x="100774" y="103346"/>
                    </a:cubicBezTo>
                    <a:cubicBezTo>
                      <a:pt x="116395" y="114205"/>
                      <a:pt x="135350" y="111538"/>
                      <a:pt x="152590" y="116300"/>
                    </a:cubicBezTo>
                    <a:cubicBezTo>
                      <a:pt x="200405" y="128492"/>
                      <a:pt x="243554" y="113252"/>
                      <a:pt x="286035" y="93917"/>
                    </a:cubicBezTo>
                    <a:cubicBezTo>
                      <a:pt x="296132" y="93726"/>
                      <a:pt x="310895" y="82677"/>
                      <a:pt x="311467" y="104680"/>
                    </a:cubicBezTo>
                    <a:cubicBezTo>
                      <a:pt x="289940" y="173355"/>
                      <a:pt x="203834" y="183071"/>
                      <a:pt x="144017" y="163068"/>
                    </a:cubicBezTo>
                    <a:cubicBezTo>
                      <a:pt x="99821" y="148209"/>
                      <a:pt x="63150" y="121920"/>
                      <a:pt x="35051" y="84296"/>
                    </a:cubicBezTo>
                    <a:close/>
                  </a:path>
                </a:pathLst>
              </a:custGeom>
              <a:solidFill>
                <a:srgbClr val="E0E3E6"/>
              </a:solidFill>
              <a:ln w="9525" cap="flat">
                <a:no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334B4451-E05F-8427-318B-A3CB3CCC8D00}"/>
                  </a:ext>
                </a:extLst>
              </p:cNvPr>
              <p:cNvSpPr/>
              <p:nvPr/>
            </p:nvSpPr>
            <p:spPr>
              <a:xfrm>
                <a:off x="3044317" y="4062617"/>
                <a:ext cx="105599" cy="69231"/>
              </a:xfrm>
              <a:custGeom>
                <a:avLst/>
                <a:gdLst>
                  <a:gd name="connsiteX0" fmla="*/ 77692 w 105599"/>
                  <a:gd name="connsiteY0" fmla="*/ 51515 h 69231"/>
                  <a:gd name="connsiteX1" fmla="*/ 9969 w 105599"/>
                  <a:gd name="connsiteY1" fmla="*/ 69232 h 69231"/>
                  <a:gd name="connsiteX2" fmla="*/ 539 w 105599"/>
                  <a:gd name="connsiteY2" fmla="*/ 25988 h 69231"/>
                  <a:gd name="connsiteX3" fmla="*/ 31305 w 105599"/>
                  <a:gd name="connsiteY3" fmla="*/ 2557 h 69231"/>
                  <a:gd name="connsiteX4" fmla="*/ 105600 w 105599"/>
                  <a:gd name="connsiteY4" fmla="*/ 21226 h 69231"/>
                  <a:gd name="connsiteX5" fmla="*/ 86264 w 105599"/>
                  <a:gd name="connsiteY5" fmla="*/ 49229 h 69231"/>
                  <a:gd name="connsiteX6" fmla="*/ 77787 w 105599"/>
                  <a:gd name="connsiteY6" fmla="*/ 51610 h 6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99" h="69231">
                    <a:moveTo>
                      <a:pt x="77692" y="51515"/>
                    </a:moveTo>
                    <a:cubicBezTo>
                      <a:pt x="47307" y="27893"/>
                      <a:pt x="26066" y="38847"/>
                      <a:pt x="9969" y="69232"/>
                    </a:cubicBezTo>
                    <a:cubicBezTo>
                      <a:pt x="-4414" y="57325"/>
                      <a:pt x="1206" y="40752"/>
                      <a:pt x="539" y="25988"/>
                    </a:cubicBezTo>
                    <a:cubicBezTo>
                      <a:pt x="-509" y="4176"/>
                      <a:pt x="7873" y="-4873"/>
                      <a:pt x="31305" y="2557"/>
                    </a:cubicBezTo>
                    <a:cubicBezTo>
                      <a:pt x="55594" y="10272"/>
                      <a:pt x="80835" y="15130"/>
                      <a:pt x="105600" y="21226"/>
                    </a:cubicBezTo>
                    <a:cubicBezTo>
                      <a:pt x="99123" y="30560"/>
                      <a:pt x="92741" y="39895"/>
                      <a:pt x="86264" y="49229"/>
                    </a:cubicBezTo>
                    <a:cubicBezTo>
                      <a:pt x="83407" y="49991"/>
                      <a:pt x="80549" y="50848"/>
                      <a:pt x="77787" y="51610"/>
                    </a:cubicBezTo>
                    <a:close/>
                  </a:path>
                </a:pathLst>
              </a:custGeom>
              <a:solidFill>
                <a:srgbClr val="AAB3B6"/>
              </a:solidFill>
              <a:ln w="9525" cap="flat">
                <a:noFill/>
                <a:prstDash val="solid"/>
                <a:miter/>
              </a:ln>
            </p:spPr>
            <p:txBody>
              <a:bodyPr rtlCol="0" anchor="ctr"/>
              <a:lstStyle/>
              <a:p>
                <a:endParaRPr lang="en-IN"/>
              </a:p>
            </p:txBody>
          </p:sp>
          <p:sp>
            <p:nvSpPr>
              <p:cNvPr id="971" name="Freeform: Shape 970">
                <a:extLst>
                  <a:ext uri="{FF2B5EF4-FFF2-40B4-BE49-F238E27FC236}">
                    <a16:creationId xmlns:a16="http://schemas.microsoft.com/office/drawing/2014/main" id="{C9A6D120-FFB4-A72B-862D-6B977F270C8A}"/>
                  </a:ext>
                </a:extLst>
              </p:cNvPr>
              <p:cNvSpPr/>
              <p:nvPr/>
            </p:nvSpPr>
            <p:spPr>
              <a:xfrm>
                <a:off x="3168586" y="4196832"/>
                <a:ext cx="145257" cy="98596"/>
              </a:xfrm>
              <a:custGeom>
                <a:avLst/>
                <a:gdLst>
                  <a:gd name="connsiteX0" fmla="*/ 141827 w 145257"/>
                  <a:gd name="connsiteY0" fmla="*/ 67319 h 98596"/>
                  <a:gd name="connsiteX1" fmla="*/ 0 w 145257"/>
                  <a:gd name="connsiteY1" fmla="*/ 86941 h 98596"/>
                  <a:gd name="connsiteX2" fmla="*/ 4477 w 145257"/>
                  <a:gd name="connsiteY2" fmla="*/ 82083 h 98596"/>
                  <a:gd name="connsiteX3" fmla="*/ 58674 w 145257"/>
                  <a:gd name="connsiteY3" fmla="*/ 73510 h 98596"/>
                  <a:gd name="connsiteX4" fmla="*/ 79724 w 145257"/>
                  <a:gd name="connsiteY4" fmla="*/ 61318 h 98596"/>
                  <a:gd name="connsiteX5" fmla="*/ 74485 w 145257"/>
                  <a:gd name="connsiteY5" fmla="*/ 48936 h 98596"/>
                  <a:gd name="connsiteX6" fmla="*/ 56197 w 145257"/>
                  <a:gd name="connsiteY6" fmla="*/ 59223 h 98596"/>
                  <a:gd name="connsiteX7" fmla="*/ 44101 w 145257"/>
                  <a:gd name="connsiteY7" fmla="*/ 55889 h 98596"/>
                  <a:gd name="connsiteX8" fmla="*/ 46196 w 145257"/>
                  <a:gd name="connsiteY8" fmla="*/ 43221 h 98596"/>
                  <a:gd name="connsiteX9" fmla="*/ 58960 w 145257"/>
                  <a:gd name="connsiteY9" fmla="*/ 1025 h 98596"/>
                  <a:gd name="connsiteX10" fmla="*/ 68008 w 145257"/>
                  <a:gd name="connsiteY10" fmla="*/ 1120 h 98596"/>
                  <a:gd name="connsiteX11" fmla="*/ 85725 w 145257"/>
                  <a:gd name="connsiteY11" fmla="*/ 10836 h 98596"/>
                  <a:gd name="connsiteX12" fmla="*/ 93535 w 145257"/>
                  <a:gd name="connsiteY12" fmla="*/ 10550 h 98596"/>
                  <a:gd name="connsiteX13" fmla="*/ 142684 w 145257"/>
                  <a:gd name="connsiteY13" fmla="*/ 55984 h 98596"/>
                  <a:gd name="connsiteX14" fmla="*/ 144780 w 145257"/>
                  <a:gd name="connsiteY14" fmla="*/ 63604 h 98596"/>
                  <a:gd name="connsiteX15" fmla="*/ 141827 w 145257"/>
                  <a:gd name="connsiteY15" fmla="*/ 67129 h 9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257" h="98596">
                    <a:moveTo>
                      <a:pt x="141827" y="67319"/>
                    </a:moveTo>
                    <a:cubicBezTo>
                      <a:pt x="96107" y="84940"/>
                      <a:pt x="52197" y="115420"/>
                      <a:pt x="0" y="86941"/>
                    </a:cubicBezTo>
                    <a:cubicBezTo>
                      <a:pt x="1524" y="85321"/>
                      <a:pt x="2953" y="83702"/>
                      <a:pt x="4477" y="82083"/>
                    </a:cubicBezTo>
                    <a:cubicBezTo>
                      <a:pt x="21526" y="72748"/>
                      <a:pt x="40767" y="77511"/>
                      <a:pt x="58674" y="73510"/>
                    </a:cubicBezTo>
                    <a:cubicBezTo>
                      <a:pt x="66770" y="71701"/>
                      <a:pt x="78391" y="74177"/>
                      <a:pt x="79724" y="61318"/>
                    </a:cubicBezTo>
                    <a:cubicBezTo>
                      <a:pt x="80200" y="56937"/>
                      <a:pt x="77724" y="51031"/>
                      <a:pt x="74485" y="48936"/>
                    </a:cubicBezTo>
                    <a:cubicBezTo>
                      <a:pt x="63055" y="41221"/>
                      <a:pt x="64389" y="58651"/>
                      <a:pt x="56197" y="59223"/>
                    </a:cubicBezTo>
                    <a:cubicBezTo>
                      <a:pt x="51435" y="59604"/>
                      <a:pt x="47434" y="59699"/>
                      <a:pt x="44101" y="55889"/>
                    </a:cubicBezTo>
                    <a:cubicBezTo>
                      <a:pt x="43243" y="51412"/>
                      <a:pt x="43910" y="47221"/>
                      <a:pt x="46196" y="43221"/>
                    </a:cubicBezTo>
                    <a:cubicBezTo>
                      <a:pt x="50483" y="29124"/>
                      <a:pt x="54673" y="15122"/>
                      <a:pt x="58960" y="1025"/>
                    </a:cubicBezTo>
                    <a:cubicBezTo>
                      <a:pt x="62008" y="835"/>
                      <a:pt x="64960" y="930"/>
                      <a:pt x="68008" y="1120"/>
                    </a:cubicBezTo>
                    <a:cubicBezTo>
                      <a:pt x="78010" y="-3166"/>
                      <a:pt x="80772" y="5883"/>
                      <a:pt x="85725" y="10836"/>
                    </a:cubicBezTo>
                    <a:cubicBezTo>
                      <a:pt x="88297" y="10741"/>
                      <a:pt x="90964" y="10645"/>
                      <a:pt x="93535" y="10550"/>
                    </a:cubicBezTo>
                    <a:cubicBezTo>
                      <a:pt x="107251" y="28552"/>
                      <a:pt x="110776" y="57508"/>
                      <a:pt x="142684" y="55984"/>
                    </a:cubicBezTo>
                    <a:cubicBezTo>
                      <a:pt x="145161" y="58651"/>
                      <a:pt x="145828" y="61223"/>
                      <a:pt x="144780" y="63604"/>
                    </a:cubicBezTo>
                    <a:cubicBezTo>
                      <a:pt x="143732" y="65985"/>
                      <a:pt x="142780" y="67129"/>
                      <a:pt x="141827" y="67129"/>
                    </a:cubicBezTo>
                    <a:close/>
                  </a:path>
                </a:pathLst>
              </a:custGeom>
              <a:solidFill>
                <a:srgbClr val="2D3339"/>
              </a:solidFill>
              <a:ln w="9525" cap="flat">
                <a:no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86BBF8C2-3884-2D9F-57F7-8F91DC0EC9F8}"/>
                  </a:ext>
                </a:extLst>
              </p:cNvPr>
              <p:cNvSpPr/>
              <p:nvPr/>
            </p:nvSpPr>
            <p:spPr>
              <a:xfrm>
                <a:off x="3275742" y="4170511"/>
                <a:ext cx="100869" cy="63636"/>
              </a:xfrm>
              <a:custGeom>
                <a:avLst/>
                <a:gdLst>
                  <a:gd name="connsiteX0" fmla="*/ 0 w 100869"/>
                  <a:gd name="connsiteY0" fmla="*/ 19250 h 63636"/>
                  <a:gd name="connsiteX1" fmla="*/ 100870 w 100869"/>
                  <a:gd name="connsiteY1" fmla="*/ 63636 h 63636"/>
                  <a:gd name="connsiteX2" fmla="*/ 16764 w 100869"/>
                  <a:gd name="connsiteY2" fmla="*/ 28108 h 63636"/>
                  <a:gd name="connsiteX3" fmla="*/ 0 w 100869"/>
                  <a:gd name="connsiteY3" fmla="*/ 19250 h 63636"/>
                </a:gdLst>
                <a:ahLst/>
                <a:cxnLst>
                  <a:cxn ang="0">
                    <a:pos x="connsiteX0" y="connsiteY0"/>
                  </a:cxn>
                  <a:cxn ang="0">
                    <a:pos x="connsiteX1" y="connsiteY1"/>
                  </a:cxn>
                  <a:cxn ang="0">
                    <a:pos x="connsiteX2" y="connsiteY2"/>
                  </a:cxn>
                  <a:cxn ang="0">
                    <a:pos x="connsiteX3" y="connsiteY3"/>
                  </a:cxn>
                </a:cxnLst>
                <a:rect l="l" t="t" r="r" b="b"/>
                <a:pathLst>
                  <a:path w="100869" h="63636">
                    <a:moveTo>
                      <a:pt x="0" y="19250"/>
                    </a:moveTo>
                    <a:cubicBezTo>
                      <a:pt x="60103" y="-16088"/>
                      <a:pt x="92583" y="-3610"/>
                      <a:pt x="100870" y="63636"/>
                    </a:cubicBezTo>
                    <a:cubicBezTo>
                      <a:pt x="78581" y="30108"/>
                      <a:pt x="57245" y="2105"/>
                      <a:pt x="16764" y="28108"/>
                    </a:cubicBezTo>
                    <a:cubicBezTo>
                      <a:pt x="9715" y="27822"/>
                      <a:pt x="4000" y="25155"/>
                      <a:pt x="0" y="19250"/>
                    </a:cubicBezTo>
                    <a:close/>
                  </a:path>
                </a:pathLst>
              </a:custGeom>
              <a:solidFill>
                <a:srgbClr val="9EABB4"/>
              </a:solidFill>
              <a:ln w="9525" cap="flat">
                <a:noFill/>
                <a:prstDash val="solid"/>
                <a:miter/>
              </a:ln>
            </p:spPr>
            <p:txBody>
              <a:bodyPr rtlCol="0" anchor="ctr"/>
              <a:lstStyle/>
              <a:p>
                <a:endParaRPr lang="en-IN"/>
              </a:p>
            </p:txBody>
          </p:sp>
          <p:sp>
            <p:nvSpPr>
              <p:cNvPr id="973" name="Freeform: Shape 972">
                <a:extLst>
                  <a:ext uri="{FF2B5EF4-FFF2-40B4-BE49-F238E27FC236}">
                    <a16:creationId xmlns:a16="http://schemas.microsoft.com/office/drawing/2014/main" id="{8F48AAFB-B247-5BFE-A7EB-0C48883BFA4D}"/>
                  </a:ext>
                </a:extLst>
              </p:cNvPr>
              <p:cNvSpPr/>
              <p:nvPr/>
            </p:nvSpPr>
            <p:spPr>
              <a:xfrm>
                <a:off x="3262056" y="4189761"/>
                <a:ext cx="49277" cy="66110"/>
              </a:xfrm>
              <a:custGeom>
                <a:avLst/>
                <a:gdLst>
                  <a:gd name="connsiteX0" fmla="*/ 13687 w 49277"/>
                  <a:gd name="connsiteY0" fmla="*/ 0 h 66110"/>
                  <a:gd name="connsiteX1" fmla="*/ 30451 w 49277"/>
                  <a:gd name="connsiteY1" fmla="*/ 8858 h 66110"/>
                  <a:gd name="connsiteX2" fmla="*/ 38261 w 49277"/>
                  <a:gd name="connsiteY2" fmla="*/ 54578 h 66110"/>
                  <a:gd name="connsiteX3" fmla="*/ 49215 w 49277"/>
                  <a:gd name="connsiteY3" fmla="*/ 64294 h 66110"/>
                  <a:gd name="connsiteX4" fmla="*/ 66 w 49277"/>
                  <a:gd name="connsiteY4" fmla="*/ 17812 h 66110"/>
                  <a:gd name="connsiteX5" fmla="*/ 13591 w 49277"/>
                  <a:gd name="connsiteY5" fmla="*/ 0 h 6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77" h="66110">
                    <a:moveTo>
                      <a:pt x="13687" y="0"/>
                    </a:moveTo>
                    <a:cubicBezTo>
                      <a:pt x="20545" y="667"/>
                      <a:pt x="27498" y="1048"/>
                      <a:pt x="30451" y="8858"/>
                    </a:cubicBezTo>
                    <a:cubicBezTo>
                      <a:pt x="22259" y="25908"/>
                      <a:pt x="13782" y="43053"/>
                      <a:pt x="38261" y="54578"/>
                    </a:cubicBezTo>
                    <a:cubicBezTo>
                      <a:pt x="47596" y="51435"/>
                      <a:pt x="49691" y="56388"/>
                      <a:pt x="49215" y="64294"/>
                    </a:cubicBezTo>
                    <a:cubicBezTo>
                      <a:pt x="10258" y="72581"/>
                      <a:pt x="-982" y="51721"/>
                      <a:pt x="66" y="17812"/>
                    </a:cubicBezTo>
                    <a:cubicBezTo>
                      <a:pt x="4543" y="11906"/>
                      <a:pt x="9115" y="6001"/>
                      <a:pt x="13591" y="0"/>
                    </a:cubicBezTo>
                    <a:close/>
                  </a:path>
                </a:pathLst>
              </a:custGeom>
              <a:solidFill>
                <a:srgbClr val="DEE7ED"/>
              </a:solidFill>
              <a:ln w="9525" cap="flat">
                <a:noFill/>
                <a:prstDash val="solid"/>
                <a:miter/>
              </a:ln>
            </p:spPr>
            <p:txBody>
              <a:bodyPr rtlCol="0" anchor="ctr"/>
              <a:lstStyle/>
              <a:p>
                <a:endParaRPr lang="en-IN"/>
              </a:p>
            </p:txBody>
          </p:sp>
          <p:sp>
            <p:nvSpPr>
              <p:cNvPr id="974" name="Freeform: Shape 973">
                <a:extLst>
                  <a:ext uri="{FF2B5EF4-FFF2-40B4-BE49-F238E27FC236}">
                    <a16:creationId xmlns:a16="http://schemas.microsoft.com/office/drawing/2014/main" id="{E2AE4A2E-A91A-AAD1-E0F2-88BD151509A8}"/>
                  </a:ext>
                </a:extLst>
              </p:cNvPr>
              <p:cNvSpPr/>
              <p:nvPr/>
            </p:nvSpPr>
            <p:spPr>
              <a:xfrm>
                <a:off x="3120961" y="4137699"/>
                <a:ext cx="57245" cy="32716"/>
              </a:xfrm>
              <a:custGeom>
                <a:avLst/>
                <a:gdLst>
                  <a:gd name="connsiteX0" fmla="*/ 57245 w 57245"/>
                  <a:gd name="connsiteY0" fmla="*/ 21677 h 32716"/>
                  <a:gd name="connsiteX1" fmla="*/ 0 w 57245"/>
                  <a:gd name="connsiteY1" fmla="*/ 22439 h 32716"/>
                  <a:gd name="connsiteX2" fmla="*/ 57245 w 57245"/>
                  <a:gd name="connsiteY2" fmla="*/ 21677 h 32716"/>
                </a:gdLst>
                <a:ahLst/>
                <a:cxnLst>
                  <a:cxn ang="0">
                    <a:pos x="connsiteX0" y="connsiteY0"/>
                  </a:cxn>
                  <a:cxn ang="0">
                    <a:pos x="connsiteX1" y="connsiteY1"/>
                  </a:cxn>
                  <a:cxn ang="0">
                    <a:pos x="connsiteX2" y="connsiteY2"/>
                  </a:cxn>
                </a:cxnLst>
                <a:rect l="l" t="t" r="r" b="b"/>
                <a:pathLst>
                  <a:path w="57245" h="32716">
                    <a:moveTo>
                      <a:pt x="57245" y="21677"/>
                    </a:moveTo>
                    <a:cubicBezTo>
                      <a:pt x="38386" y="38537"/>
                      <a:pt x="19240" y="33869"/>
                      <a:pt x="0" y="22439"/>
                    </a:cubicBezTo>
                    <a:cubicBezTo>
                      <a:pt x="18574" y="-18328"/>
                      <a:pt x="38005" y="5866"/>
                      <a:pt x="57245" y="21677"/>
                    </a:cubicBezTo>
                    <a:close/>
                  </a:path>
                </a:pathLst>
              </a:custGeom>
              <a:solidFill>
                <a:srgbClr val="98A2AB"/>
              </a:solidFill>
              <a:ln w="9525" cap="flat">
                <a:noFill/>
                <a:prstDash val="solid"/>
                <a:miter/>
              </a:ln>
            </p:spPr>
            <p:txBody>
              <a:bodyPr rtlCol="0" anchor="ctr"/>
              <a:lstStyle/>
              <a:p>
                <a:endParaRPr lang="en-IN"/>
              </a:p>
            </p:txBody>
          </p:sp>
          <p:sp>
            <p:nvSpPr>
              <p:cNvPr id="975" name="Freeform: Shape 974">
                <a:extLst>
                  <a:ext uri="{FF2B5EF4-FFF2-40B4-BE49-F238E27FC236}">
                    <a16:creationId xmlns:a16="http://schemas.microsoft.com/office/drawing/2014/main" id="{DF5C9744-F2C9-A743-6B5D-1BEC697AD91D}"/>
                  </a:ext>
                </a:extLst>
              </p:cNvPr>
              <p:cNvSpPr/>
              <p:nvPr/>
            </p:nvSpPr>
            <p:spPr>
              <a:xfrm>
                <a:off x="3300317" y="4219135"/>
                <a:ext cx="39405" cy="46445"/>
              </a:xfrm>
              <a:custGeom>
                <a:avLst/>
                <a:gdLst>
                  <a:gd name="connsiteX0" fmla="*/ 10954 w 39405"/>
                  <a:gd name="connsiteY0" fmla="*/ 34825 h 46445"/>
                  <a:gd name="connsiteX1" fmla="*/ 0 w 39405"/>
                  <a:gd name="connsiteY1" fmla="*/ 25109 h 46445"/>
                  <a:gd name="connsiteX2" fmla="*/ 26289 w 39405"/>
                  <a:gd name="connsiteY2" fmla="*/ 2535 h 46445"/>
                  <a:gd name="connsiteX3" fmla="*/ 30861 w 39405"/>
                  <a:gd name="connsiteY3" fmla="*/ 46445 h 46445"/>
                  <a:gd name="connsiteX4" fmla="*/ 10192 w 39405"/>
                  <a:gd name="connsiteY4" fmla="*/ 44921 h 46445"/>
                  <a:gd name="connsiteX5" fmla="*/ 11049 w 39405"/>
                  <a:gd name="connsiteY5" fmla="*/ 34825 h 4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05" h="46445">
                    <a:moveTo>
                      <a:pt x="10954" y="34825"/>
                    </a:moveTo>
                    <a:cubicBezTo>
                      <a:pt x="7334" y="31586"/>
                      <a:pt x="3619" y="28347"/>
                      <a:pt x="0" y="25109"/>
                    </a:cubicBezTo>
                    <a:cubicBezTo>
                      <a:pt x="12382" y="20823"/>
                      <a:pt x="8001" y="-8705"/>
                      <a:pt x="26289" y="2535"/>
                    </a:cubicBezTo>
                    <a:cubicBezTo>
                      <a:pt x="38100" y="9869"/>
                      <a:pt x="46482" y="29967"/>
                      <a:pt x="30861" y="46445"/>
                    </a:cubicBezTo>
                    <a:cubicBezTo>
                      <a:pt x="24765" y="34348"/>
                      <a:pt x="16954" y="46540"/>
                      <a:pt x="10192" y="44921"/>
                    </a:cubicBezTo>
                    <a:cubicBezTo>
                      <a:pt x="10477" y="41587"/>
                      <a:pt x="10763" y="38158"/>
                      <a:pt x="11049" y="34825"/>
                    </a:cubicBezTo>
                    <a:close/>
                  </a:path>
                </a:pathLst>
              </a:custGeom>
              <a:solidFill>
                <a:srgbClr val="9BA7AD"/>
              </a:solidFill>
              <a:ln w="9525" cap="flat">
                <a:noFill/>
                <a:prstDash val="solid"/>
                <a:miter/>
              </a:ln>
            </p:spPr>
            <p:txBody>
              <a:bodyPr rtlCol="0" anchor="ctr"/>
              <a:lstStyle/>
              <a:p>
                <a:endParaRPr lang="en-IN"/>
              </a:p>
            </p:txBody>
          </p:sp>
          <p:sp>
            <p:nvSpPr>
              <p:cNvPr id="976" name="Freeform: Shape 975">
                <a:extLst>
                  <a:ext uri="{FF2B5EF4-FFF2-40B4-BE49-F238E27FC236}">
                    <a16:creationId xmlns:a16="http://schemas.microsoft.com/office/drawing/2014/main" id="{254E32DC-E097-B1CE-CFEC-1F0882D38AF2}"/>
                  </a:ext>
                </a:extLst>
              </p:cNvPr>
              <p:cNvSpPr/>
              <p:nvPr/>
            </p:nvSpPr>
            <p:spPr>
              <a:xfrm>
                <a:off x="3236595" y="4180021"/>
                <a:ext cx="22021" cy="27742"/>
              </a:xfrm>
              <a:custGeom>
                <a:avLst/>
                <a:gdLst>
                  <a:gd name="connsiteX0" fmla="*/ 17717 w 22021"/>
                  <a:gd name="connsiteY0" fmla="*/ 27742 h 27742"/>
                  <a:gd name="connsiteX1" fmla="*/ 0 w 22021"/>
                  <a:gd name="connsiteY1" fmla="*/ 18027 h 27742"/>
                  <a:gd name="connsiteX2" fmla="*/ 14668 w 22021"/>
                  <a:gd name="connsiteY2" fmla="*/ 977 h 27742"/>
                  <a:gd name="connsiteX3" fmla="*/ 17717 w 22021"/>
                  <a:gd name="connsiteY3" fmla="*/ 27647 h 27742"/>
                </a:gdLst>
                <a:ahLst/>
                <a:cxnLst>
                  <a:cxn ang="0">
                    <a:pos x="connsiteX0" y="connsiteY0"/>
                  </a:cxn>
                  <a:cxn ang="0">
                    <a:pos x="connsiteX1" y="connsiteY1"/>
                  </a:cxn>
                  <a:cxn ang="0">
                    <a:pos x="connsiteX2" y="connsiteY2"/>
                  </a:cxn>
                  <a:cxn ang="0">
                    <a:pos x="connsiteX3" y="connsiteY3"/>
                  </a:cxn>
                </a:cxnLst>
                <a:rect l="l" t="t" r="r" b="b"/>
                <a:pathLst>
                  <a:path w="22021" h="27742">
                    <a:moveTo>
                      <a:pt x="17717" y="27742"/>
                    </a:moveTo>
                    <a:cubicBezTo>
                      <a:pt x="11811" y="24504"/>
                      <a:pt x="5905" y="21265"/>
                      <a:pt x="0" y="18027"/>
                    </a:cubicBezTo>
                    <a:cubicBezTo>
                      <a:pt x="381" y="8311"/>
                      <a:pt x="667" y="-3500"/>
                      <a:pt x="14668" y="977"/>
                    </a:cubicBezTo>
                    <a:cubicBezTo>
                      <a:pt x="31718" y="6502"/>
                      <a:pt x="13144" y="18979"/>
                      <a:pt x="17717" y="27647"/>
                    </a:cubicBezTo>
                    <a:close/>
                  </a:path>
                </a:pathLst>
              </a:custGeom>
              <a:solidFill>
                <a:srgbClr val="86959B"/>
              </a:solidFill>
              <a:ln w="9525" cap="flat">
                <a:noFill/>
                <a:prstDash val="solid"/>
                <a:miter/>
              </a:ln>
            </p:spPr>
            <p:txBody>
              <a:bodyPr rtlCol="0" anchor="ctr"/>
              <a:lstStyle/>
              <a:p>
                <a:endParaRPr lang="en-IN"/>
              </a:p>
            </p:txBody>
          </p:sp>
          <p:sp>
            <p:nvSpPr>
              <p:cNvPr id="977" name="Freeform: Shape 976">
                <a:extLst>
                  <a:ext uri="{FF2B5EF4-FFF2-40B4-BE49-F238E27FC236}">
                    <a16:creationId xmlns:a16="http://schemas.microsoft.com/office/drawing/2014/main" id="{AA8C6E49-D1E9-3C8F-2C88-8621FC9CC2CF}"/>
                  </a:ext>
                </a:extLst>
              </p:cNvPr>
              <p:cNvSpPr/>
              <p:nvPr/>
            </p:nvSpPr>
            <p:spPr>
              <a:xfrm>
                <a:off x="3073050" y="3958208"/>
                <a:ext cx="99377" cy="88211"/>
              </a:xfrm>
              <a:custGeom>
                <a:avLst/>
                <a:gdLst>
                  <a:gd name="connsiteX0" fmla="*/ 76867 w 99377"/>
                  <a:gd name="connsiteY0" fmla="*/ 0 h 88211"/>
                  <a:gd name="connsiteX1" fmla="*/ 80772 w 99377"/>
                  <a:gd name="connsiteY1" fmla="*/ 66008 h 88211"/>
                  <a:gd name="connsiteX2" fmla="*/ 0 w 99377"/>
                  <a:gd name="connsiteY2" fmla="*/ 68390 h 88211"/>
                  <a:gd name="connsiteX3" fmla="*/ 36767 w 99377"/>
                  <a:gd name="connsiteY3" fmla="*/ 58483 h 88211"/>
                  <a:gd name="connsiteX4" fmla="*/ 76867 w 99377"/>
                  <a:gd name="connsiteY4" fmla="*/ 0 h 88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7" h="88211">
                    <a:moveTo>
                      <a:pt x="76867" y="0"/>
                    </a:moveTo>
                    <a:cubicBezTo>
                      <a:pt x="110966" y="20003"/>
                      <a:pt x="101346" y="45625"/>
                      <a:pt x="80772" y="66008"/>
                    </a:cubicBezTo>
                    <a:cubicBezTo>
                      <a:pt x="57150" y="89345"/>
                      <a:pt x="28480" y="100298"/>
                      <a:pt x="0" y="68390"/>
                    </a:cubicBezTo>
                    <a:cubicBezTo>
                      <a:pt x="11716" y="54864"/>
                      <a:pt x="25717" y="63246"/>
                      <a:pt x="36767" y="58483"/>
                    </a:cubicBezTo>
                    <a:cubicBezTo>
                      <a:pt x="66199" y="49911"/>
                      <a:pt x="54959" y="13716"/>
                      <a:pt x="76867" y="0"/>
                    </a:cubicBezTo>
                    <a:close/>
                  </a:path>
                </a:pathLst>
              </a:custGeom>
              <a:solidFill>
                <a:srgbClr val="D6D9E2"/>
              </a:solidFill>
              <a:ln w="9525" cap="flat">
                <a:no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A4E4B40D-FADB-D619-BEEC-AD2E4B50FAF5}"/>
                  </a:ext>
                </a:extLst>
              </p:cNvPr>
              <p:cNvSpPr/>
              <p:nvPr/>
            </p:nvSpPr>
            <p:spPr>
              <a:xfrm>
                <a:off x="3101868" y="3924013"/>
                <a:ext cx="48049" cy="92678"/>
              </a:xfrm>
              <a:custGeom>
                <a:avLst/>
                <a:gdLst>
                  <a:gd name="connsiteX0" fmla="*/ 48049 w 48049"/>
                  <a:gd name="connsiteY0" fmla="*/ 34195 h 92678"/>
                  <a:gd name="connsiteX1" fmla="*/ 7949 w 48049"/>
                  <a:gd name="connsiteY1" fmla="*/ 92678 h 92678"/>
                  <a:gd name="connsiteX2" fmla="*/ 21474 w 48049"/>
                  <a:gd name="connsiteY2" fmla="*/ 51721 h 92678"/>
                  <a:gd name="connsiteX3" fmla="*/ 43 w 48049"/>
                  <a:gd name="connsiteY3" fmla="*/ 46387 h 92678"/>
                  <a:gd name="connsiteX4" fmla="*/ 39858 w 48049"/>
                  <a:gd name="connsiteY4" fmla="*/ 0 h 92678"/>
                  <a:gd name="connsiteX5" fmla="*/ 48049 w 48049"/>
                  <a:gd name="connsiteY5" fmla="*/ 34385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49" h="92678">
                    <a:moveTo>
                      <a:pt x="48049" y="34195"/>
                    </a:moveTo>
                    <a:cubicBezTo>
                      <a:pt x="44906" y="60674"/>
                      <a:pt x="44144" y="88773"/>
                      <a:pt x="7949" y="92678"/>
                    </a:cubicBezTo>
                    <a:cubicBezTo>
                      <a:pt x="15283" y="80010"/>
                      <a:pt x="24522" y="68104"/>
                      <a:pt x="21474" y="51721"/>
                    </a:cubicBezTo>
                    <a:cubicBezTo>
                      <a:pt x="18045" y="33338"/>
                      <a:pt x="9187" y="40196"/>
                      <a:pt x="43" y="46387"/>
                    </a:cubicBezTo>
                    <a:cubicBezTo>
                      <a:pt x="-1290" y="18479"/>
                      <a:pt x="28618" y="17145"/>
                      <a:pt x="39858" y="0"/>
                    </a:cubicBezTo>
                    <a:cubicBezTo>
                      <a:pt x="34047" y="13430"/>
                      <a:pt x="40048" y="24098"/>
                      <a:pt x="48049" y="34385"/>
                    </a:cubicBezTo>
                    <a:close/>
                  </a:path>
                </a:pathLst>
              </a:custGeom>
              <a:solidFill>
                <a:srgbClr val="A4A9AC"/>
              </a:solidFill>
              <a:ln w="9525" cap="flat">
                <a:noFill/>
                <a:prstDash val="solid"/>
                <a:miter/>
              </a:ln>
            </p:spPr>
            <p:txBody>
              <a:bodyPr rtlCol="0" anchor="ctr"/>
              <a:lstStyle/>
              <a:p>
                <a:endParaRPr lang="en-IN"/>
              </a:p>
            </p:txBody>
          </p:sp>
          <p:sp>
            <p:nvSpPr>
              <p:cNvPr id="979" name="Freeform: Shape 978">
                <a:extLst>
                  <a:ext uri="{FF2B5EF4-FFF2-40B4-BE49-F238E27FC236}">
                    <a16:creationId xmlns:a16="http://schemas.microsoft.com/office/drawing/2014/main" id="{4245FFEC-3D22-102F-4F73-520B615C019B}"/>
                  </a:ext>
                </a:extLst>
              </p:cNvPr>
              <p:cNvSpPr/>
              <p:nvPr/>
            </p:nvSpPr>
            <p:spPr>
              <a:xfrm>
                <a:off x="3004925" y="4094606"/>
                <a:ext cx="14499" cy="55816"/>
              </a:xfrm>
              <a:custGeom>
                <a:avLst/>
                <a:gdLst>
                  <a:gd name="connsiteX0" fmla="*/ 14499 w 14499"/>
                  <a:gd name="connsiteY0" fmla="*/ 55817 h 55816"/>
                  <a:gd name="connsiteX1" fmla="*/ 10022 w 14499"/>
                  <a:gd name="connsiteY1" fmla="*/ 0 h 55816"/>
                  <a:gd name="connsiteX2" fmla="*/ 14499 w 14499"/>
                  <a:gd name="connsiteY2" fmla="*/ 55817 h 55816"/>
                </a:gdLst>
                <a:ahLst/>
                <a:cxnLst>
                  <a:cxn ang="0">
                    <a:pos x="connsiteX0" y="connsiteY0"/>
                  </a:cxn>
                  <a:cxn ang="0">
                    <a:pos x="connsiteX1" y="connsiteY1"/>
                  </a:cxn>
                  <a:cxn ang="0">
                    <a:pos x="connsiteX2" y="connsiteY2"/>
                  </a:cxn>
                </a:cxnLst>
                <a:rect l="l" t="t" r="r" b="b"/>
                <a:pathLst>
                  <a:path w="14499" h="55816">
                    <a:moveTo>
                      <a:pt x="14499" y="55817"/>
                    </a:moveTo>
                    <a:cubicBezTo>
                      <a:pt x="-7218" y="38862"/>
                      <a:pt x="-931" y="19621"/>
                      <a:pt x="10022" y="0"/>
                    </a:cubicBezTo>
                    <a:cubicBezTo>
                      <a:pt x="11546" y="18574"/>
                      <a:pt x="13071" y="37243"/>
                      <a:pt x="14499" y="55817"/>
                    </a:cubicBezTo>
                    <a:close/>
                  </a:path>
                </a:pathLst>
              </a:custGeom>
              <a:solidFill>
                <a:srgbClr val="D7E2E7"/>
              </a:solidFill>
              <a:ln w="9525" cap="flat">
                <a:no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5DE45E64-D10A-1FEF-92F4-B078351F4160}"/>
                  </a:ext>
                </a:extLst>
              </p:cNvPr>
              <p:cNvSpPr/>
              <p:nvPr/>
            </p:nvSpPr>
            <p:spPr>
              <a:xfrm>
                <a:off x="3005683" y="4027455"/>
                <a:ext cx="10122" cy="46767"/>
              </a:xfrm>
              <a:custGeom>
                <a:avLst/>
                <a:gdLst>
                  <a:gd name="connsiteX0" fmla="*/ 9170 w 10122"/>
                  <a:gd name="connsiteY0" fmla="*/ 46768 h 46767"/>
                  <a:gd name="connsiteX1" fmla="*/ 10122 w 10122"/>
                  <a:gd name="connsiteY1" fmla="*/ 0 h 46767"/>
                  <a:gd name="connsiteX2" fmla="*/ 9170 w 10122"/>
                  <a:gd name="connsiteY2" fmla="*/ 46768 h 46767"/>
                </a:gdLst>
                <a:ahLst/>
                <a:cxnLst>
                  <a:cxn ang="0">
                    <a:pos x="connsiteX0" y="connsiteY0"/>
                  </a:cxn>
                  <a:cxn ang="0">
                    <a:pos x="connsiteX1" y="connsiteY1"/>
                  </a:cxn>
                  <a:cxn ang="0">
                    <a:pos x="connsiteX2" y="connsiteY2"/>
                  </a:cxn>
                </a:cxnLst>
                <a:rect l="l" t="t" r="r" b="b"/>
                <a:pathLst>
                  <a:path w="10122" h="46767">
                    <a:moveTo>
                      <a:pt x="9170" y="46768"/>
                    </a:moveTo>
                    <a:cubicBezTo>
                      <a:pt x="-3117" y="30861"/>
                      <a:pt x="-3308" y="15335"/>
                      <a:pt x="10122" y="0"/>
                    </a:cubicBezTo>
                    <a:cubicBezTo>
                      <a:pt x="9837" y="15621"/>
                      <a:pt x="9456" y="31242"/>
                      <a:pt x="9170" y="46768"/>
                    </a:cubicBezTo>
                    <a:close/>
                  </a:path>
                </a:pathLst>
              </a:custGeom>
              <a:solidFill>
                <a:srgbClr val="D7E2E7"/>
              </a:solidFill>
              <a:ln w="9525" cap="flat">
                <a:noFill/>
                <a:prstDash val="solid"/>
                <a:miter/>
              </a:ln>
            </p:spPr>
            <p:txBody>
              <a:bodyPr rtlCol="0" anchor="ctr"/>
              <a:lstStyle/>
              <a:p>
                <a:endParaRPr lang="en-IN"/>
              </a:p>
            </p:txBody>
          </p:sp>
          <p:sp>
            <p:nvSpPr>
              <p:cNvPr id="981" name="Freeform: Shape 980">
                <a:extLst>
                  <a:ext uri="{FF2B5EF4-FFF2-40B4-BE49-F238E27FC236}">
                    <a16:creationId xmlns:a16="http://schemas.microsoft.com/office/drawing/2014/main" id="{DF34B365-C0A8-98A4-4C6D-3385A0901105}"/>
                  </a:ext>
                </a:extLst>
              </p:cNvPr>
              <p:cNvSpPr/>
              <p:nvPr/>
            </p:nvSpPr>
            <p:spPr>
              <a:xfrm>
                <a:off x="3192464" y="3763265"/>
                <a:ext cx="137796" cy="172232"/>
              </a:xfrm>
              <a:custGeom>
                <a:avLst/>
                <a:gdLst>
                  <a:gd name="connsiteX0" fmla="*/ 12983 w 137796"/>
                  <a:gd name="connsiteY0" fmla="*/ 74357 h 172232"/>
                  <a:gd name="connsiteX1" fmla="*/ 15079 w 137796"/>
                  <a:gd name="connsiteY1" fmla="*/ 13302 h 172232"/>
                  <a:gd name="connsiteX2" fmla="*/ 81373 w 137796"/>
                  <a:gd name="connsiteY2" fmla="*/ 7492 h 172232"/>
                  <a:gd name="connsiteX3" fmla="*/ 136713 w 137796"/>
                  <a:gd name="connsiteY3" fmla="*/ 82834 h 172232"/>
                  <a:gd name="connsiteX4" fmla="*/ 105852 w 137796"/>
                  <a:gd name="connsiteY4" fmla="*/ 157510 h 172232"/>
                  <a:gd name="connsiteX5" fmla="*/ 101566 w 137796"/>
                  <a:gd name="connsiteY5" fmla="*/ 157034 h 172232"/>
                  <a:gd name="connsiteX6" fmla="*/ 97184 w 137796"/>
                  <a:gd name="connsiteY6" fmla="*/ 149985 h 172232"/>
                  <a:gd name="connsiteX7" fmla="*/ 81373 w 137796"/>
                  <a:gd name="connsiteY7" fmla="*/ 34828 h 172232"/>
                  <a:gd name="connsiteX8" fmla="*/ 46988 w 137796"/>
                  <a:gd name="connsiteY8" fmla="*/ 36447 h 172232"/>
                  <a:gd name="connsiteX9" fmla="*/ 64609 w 137796"/>
                  <a:gd name="connsiteY9" fmla="*/ 57688 h 172232"/>
                  <a:gd name="connsiteX10" fmla="*/ 77944 w 137796"/>
                  <a:gd name="connsiteY10" fmla="*/ 124744 h 172232"/>
                  <a:gd name="connsiteX11" fmla="*/ 3935 w 137796"/>
                  <a:gd name="connsiteY11" fmla="*/ 168559 h 172232"/>
                  <a:gd name="connsiteX12" fmla="*/ 5173 w 137796"/>
                  <a:gd name="connsiteY12" fmla="*/ 169512 h 172232"/>
                  <a:gd name="connsiteX13" fmla="*/ 16317 w 137796"/>
                  <a:gd name="connsiteY13" fmla="*/ 134460 h 172232"/>
                  <a:gd name="connsiteX14" fmla="*/ 50798 w 137796"/>
                  <a:gd name="connsiteY14" fmla="*/ 96360 h 172232"/>
                  <a:gd name="connsiteX15" fmla="*/ 12983 w 137796"/>
                  <a:gd name="connsiteY15" fmla="*/ 74262 h 17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796" h="172232">
                    <a:moveTo>
                      <a:pt x="12983" y="74357"/>
                    </a:moveTo>
                    <a:cubicBezTo>
                      <a:pt x="696" y="53497"/>
                      <a:pt x="-3019" y="31875"/>
                      <a:pt x="15079" y="13302"/>
                    </a:cubicBezTo>
                    <a:cubicBezTo>
                      <a:pt x="34605" y="-6796"/>
                      <a:pt x="57846" y="-129"/>
                      <a:pt x="81373" y="7492"/>
                    </a:cubicBezTo>
                    <a:cubicBezTo>
                      <a:pt x="118520" y="19588"/>
                      <a:pt x="131379" y="48925"/>
                      <a:pt x="136713" y="82834"/>
                    </a:cubicBezTo>
                    <a:cubicBezTo>
                      <a:pt x="141476" y="113029"/>
                      <a:pt x="130427" y="138555"/>
                      <a:pt x="105852" y="157510"/>
                    </a:cubicBezTo>
                    <a:cubicBezTo>
                      <a:pt x="104995" y="158177"/>
                      <a:pt x="102233" y="157891"/>
                      <a:pt x="101566" y="157034"/>
                    </a:cubicBezTo>
                    <a:cubicBezTo>
                      <a:pt x="99756" y="155034"/>
                      <a:pt x="98613" y="152367"/>
                      <a:pt x="97184" y="149985"/>
                    </a:cubicBezTo>
                    <a:cubicBezTo>
                      <a:pt x="130617" y="102646"/>
                      <a:pt x="124045" y="54926"/>
                      <a:pt x="81373" y="34828"/>
                    </a:cubicBezTo>
                    <a:cubicBezTo>
                      <a:pt x="69467" y="29209"/>
                      <a:pt x="54893" y="24255"/>
                      <a:pt x="46988" y="36447"/>
                    </a:cubicBezTo>
                    <a:cubicBezTo>
                      <a:pt x="33938" y="56450"/>
                      <a:pt x="55751" y="52068"/>
                      <a:pt x="64609" y="57688"/>
                    </a:cubicBezTo>
                    <a:cubicBezTo>
                      <a:pt x="91755" y="74929"/>
                      <a:pt x="88517" y="104265"/>
                      <a:pt x="77944" y="124744"/>
                    </a:cubicBezTo>
                    <a:cubicBezTo>
                      <a:pt x="64228" y="151414"/>
                      <a:pt x="45654" y="183133"/>
                      <a:pt x="3935" y="168559"/>
                    </a:cubicBezTo>
                    <a:cubicBezTo>
                      <a:pt x="3935" y="168559"/>
                      <a:pt x="5173" y="169512"/>
                      <a:pt x="5173" y="169512"/>
                    </a:cubicBezTo>
                    <a:cubicBezTo>
                      <a:pt x="-7972" y="152557"/>
                      <a:pt x="6983" y="143889"/>
                      <a:pt x="16317" y="134460"/>
                    </a:cubicBezTo>
                    <a:cubicBezTo>
                      <a:pt x="28509" y="122172"/>
                      <a:pt x="40225" y="109504"/>
                      <a:pt x="50798" y="96360"/>
                    </a:cubicBezTo>
                    <a:cubicBezTo>
                      <a:pt x="31176" y="100932"/>
                      <a:pt x="16031" y="98169"/>
                      <a:pt x="12983" y="74262"/>
                    </a:cubicBezTo>
                    <a:close/>
                  </a:path>
                </a:pathLst>
              </a:custGeom>
              <a:solidFill>
                <a:srgbClr val="DAE0E6"/>
              </a:solidFill>
              <a:ln w="9525" cap="flat">
                <a:noFill/>
                <a:prstDash val="solid"/>
                <a:miter/>
              </a:ln>
            </p:spPr>
            <p:txBody>
              <a:bodyPr rtlCol="0" anchor="ctr"/>
              <a:lstStyle/>
              <a:p>
                <a:endParaRPr lang="en-IN"/>
              </a:p>
            </p:txBody>
          </p:sp>
          <p:sp>
            <p:nvSpPr>
              <p:cNvPr id="982" name="Freeform: Shape 981">
                <a:extLst>
                  <a:ext uri="{FF2B5EF4-FFF2-40B4-BE49-F238E27FC236}">
                    <a16:creationId xmlns:a16="http://schemas.microsoft.com/office/drawing/2014/main" id="{F8A309FE-1A9C-948B-57BC-876E2E70D1F1}"/>
                  </a:ext>
                </a:extLst>
              </p:cNvPr>
              <p:cNvSpPr/>
              <p:nvPr/>
            </p:nvSpPr>
            <p:spPr>
              <a:xfrm>
                <a:off x="3158490" y="3837621"/>
                <a:ext cx="92773" cy="95345"/>
              </a:xfrm>
              <a:custGeom>
                <a:avLst/>
                <a:gdLst>
                  <a:gd name="connsiteX0" fmla="*/ 46958 w 92773"/>
                  <a:gd name="connsiteY0" fmla="*/ 0 h 95345"/>
                  <a:gd name="connsiteX1" fmla="*/ 92773 w 92773"/>
                  <a:gd name="connsiteY1" fmla="*/ 17240 h 95345"/>
                  <a:gd name="connsiteX2" fmla="*/ 39052 w 92773"/>
                  <a:gd name="connsiteY2" fmla="*/ 95345 h 95345"/>
                  <a:gd name="connsiteX3" fmla="*/ 19907 w 92773"/>
                  <a:gd name="connsiteY3" fmla="*/ 76391 h 95345"/>
                  <a:gd name="connsiteX4" fmla="*/ 0 w 92773"/>
                  <a:gd name="connsiteY4" fmla="*/ 46958 h 95345"/>
                  <a:gd name="connsiteX5" fmla="*/ 476 w 92773"/>
                  <a:gd name="connsiteY5" fmla="*/ 47625 h 95345"/>
                  <a:gd name="connsiteX6" fmla="*/ 36671 w 92773"/>
                  <a:gd name="connsiteY6" fmla="*/ 476 h 95345"/>
                  <a:gd name="connsiteX7" fmla="*/ 46958 w 92773"/>
                  <a:gd name="connsiteY7" fmla="*/ 95 h 9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773" h="95345">
                    <a:moveTo>
                      <a:pt x="46958" y="0"/>
                    </a:moveTo>
                    <a:cubicBezTo>
                      <a:pt x="59912" y="11906"/>
                      <a:pt x="75533" y="18193"/>
                      <a:pt x="92773" y="17240"/>
                    </a:cubicBezTo>
                    <a:cubicBezTo>
                      <a:pt x="92011" y="58198"/>
                      <a:pt x="44958" y="61913"/>
                      <a:pt x="39052" y="95345"/>
                    </a:cubicBezTo>
                    <a:cubicBezTo>
                      <a:pt x="28003" y="93726"/>
                      <a:pt x="23431" y="85630"/>
                      <a:pt x="19907" y="76391"/>
                    </a:cubicBezTo>
                    <a:cubicBezTo>
                      <a:pt x="26479" y="57626"/>
                      <a:pt x="5429" y="57531"/>
                      <a:pt x="0" y="46958"/>
                    </a:cubicBezTo>
                    <a:cubicBezTo>
                      <a:pt x="0" y="46958"/>
                      <a:pt x="476" y="47625"/>
                      <a:pt x="476" y="47625"/>
                    </a:cubicBezTo>
                    <a:cubicBezTo>
                      <a:pt x="11049" y="30766"/>
                      <a:pt x="39052" y="27242"/>
                      <a:pt x="36671" y="476"/>
                    </a:cubicBezTo>
                    <a:cubicBezTo>
                      <a:pt x="40100" y="381"/>
                      <a:pt x="43529" y="191"/>
                      <a:pt x="46958" y="95"/>
                    </a:cubicBezTo>
                    <a:close/>
                  </a:path>
                </a:pathLst>
              </a:custGeom>
              <a:solidFill>
                <a:srgbClr val="132028"/>
              </a:solidFill>
              <a:ln w="9525" cap="flat">
                <a:noFill/>
                <a:prstDash val="solid"/>
                <a:miter/>
              </a:ln>
            </p:spPr>
            <p:txBody>
              <a:bodyPr rtlCol="0" anchor="ctr"/>
              <a:lstStyle/>
              <a:p>
                <a:endParaRPr lang="en-IN"/>
              </a:p>
            </p:txBody>
          </p:sp>
          <p:sp>
            <p:nvSpPr>
              <p:cNvPr id="983" name="Freeform: Shape 982">
                <a:extLst>
                  <a:ext uri="{FF2B5EF4-FFF2-40B4-BE49-F238E27FC236}">
                    <a16:creationId xmlns:a16="http://schemas.microsoft.com/office/drawing/2014/main" id="{64A44C2C-5590-B6D1-6749-F40E4855C207}"/>
                  </a:ext>
                </a:extLst>
              </p:cNvPr>
              <p:cNvSpPr/>
              <p:nvPr/>
            </p:nvSpPr>
            <p:spPr>
              <a:xfrm>
                <a:off x="2226564" y="2440875"/>
                <a:ext cx="66675" cy="42672"/>
              </a:xfrm>
              <a:custGeom>
                <a:avLst/>
                <a:gdLst>
                  <a:gd name="connsiteX0" fmla="*/ 66675 w 66675"/>
                  <a:gd name="connsiteY0" fmla="*/ 20669 h 42672"/>
                  <a:gd name="connsiteX1" fmla="*/ 0 w 66675"/>
                  <a:gd name="connsiteY1" fmla="*/ 42672 h 42672"/>
                  <a:gd name="connsiteX2" fmla="*/ 38100 w 66675"/>
                  <a:gd name="connsiteY2" fmla="*/ 0 h 42672"/>
                  <a:gd name="connsiteX3" fmla="*/ 57245 w 66675"/>
                  <a:gd name="connsiteY3" fmla="*/ 8858 h 42672"/>
                  <a:gd name="connsiteX4" fmla="*/ 66675 w 66675"/>
                  <a:gd name="connsiteY4" fmla="*/ 20669 h 42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42672">
                    <a:moveTo>
                      <a:pt x="66675" y="20669"/>
                    </a:moveTo>
                    <a:cubicBezTo>
                      <a:pt x="40767" y="16859"/>
                      <a:pt x="21812" y="34290"/>
                      <a:pt x="0" y="42672"/>
                    </a:cubicBezTo>
                    <a:cubicBezTo>
                      <a:pt x="1238" y="18193"/>
                      <a:pt x="25051" y="13907"/>
                      <a:pt x="38100" y="0"/>
                    </a:cubicBezTo>
                    <a:cubicBezTo>
                      <a:pt x="41719" y="8954"/>
                      <a:pt x="48673" y="10573"/>
                      <a:pt x="57245" y="8858"/>
                    </a:cubicBezTo>
                    <a:cubicBezTo>
                      <a:pt x="60388" y="12764"/>
                      <a:pt x="63532" y="16764"/>
                      <a:pt x="66675" y="20669"/>
                    </a:cubicBezTo>
                    <a:close/>
                  </a:path>
                </a:pathLst>
              </a:custGeom>
              <a:solidFill>
                <a:srgbClr val="3A2326"/>
              </a:solidFill>
              <a:ln w="9525" cap="flat">
                <a:noFill/>
                <a:prstDash val="solid"/>
                <a:miter/>
              </a:ln>
            </p:spPr>
            <p:txBody>
              <a:bodyPr rtlCol="0" anchor="ctr"/>
              <a:lstStyle/>
              <a:p>
                <a:endParaRPr lang="en-IN"/>
              </a:p>
            </p:txBody>
          </p:sp>
          <p:sp>
            <p:nvSpPr>
              <p:cNvPr id="984" name="Freeform: Shape 983">
                <a:extLst>
                  <a:ext uri="{FF2B5EF4-FFF2-40B4-BE49-F238E27FC236}">
                    <a16:creationId xmlns:a16="http://schemas.microsoft.com/office/drawing/2014/main" id="{50CCBEDA-02B7-E4FE-03D4-F69D2A784D60}"/>
                  </a:ext>
                </a:extLst>
              </p:cNvPr>
              <p:cNvSpPr/>
              <p:nvPr/>
            </p:nvSpPr>
            <p:spPr>
              <a:xfrm>
                <a:off x="2424779" y="2185867"/>
                <a:ext cx="105727" cy="79451"/>
              </a:xfrm>
              <a:custGeom>
                <a:avLst/>
                <a:gdLst>
                  <a:gd name="connsiteX0" fmla="*/ 40291 w 105727"/>
                  <a:gd name="connsiteY0" fmla="*/ 30504 h 79451"/>
                  <a:gd name="connsiteX1" fmla="*/ 0 w 105727"/>
                  <a:gd name="connsiteY1" fmla="*/ 37076 h 79451"/>
                  <a:gd name="connsiteX2" fmla="*/ 50768 w 105727"/>
                  <a:gd name="connsiteY2" fmla="*/ 2024 h 79451"/>
                  <a:gd name="connsiteX3" fmla="*/ 97441 w 105727"/>
                  <a:gd name="connsiteY3" fmla="*/ 30885 h 79451"/>
                  <a:gd name="connsiteX4" fmla="*/ 105727 w 105727"/>
                  <a:gd name="connsiteY4" fmla="*/ 54507 h 79451"/>
                  <a:gd name="connsiteX5" fmla="*/ 89059 w 105727"/>
                  <a:gd name="connsiteY5" fmla="*/ 65651 h 79451"/>
                  <a:gd name="connsiteX6" fmla="*/ 50387 w 105727"/>
                  <a:gd name="connsiteY6" fmla="*/ 74986 h 79451"/>
                  <a:gd name="connsiteX7" fmla="*/ 50387 w 105727"/>
                  <a:gd name="connsiteY7" fmla="*/ 68414 h 79451"/>
                  <a:gd name="connsiteX8" fmla="*/ 40291 w 105727"/>
                  <a:gd name="connsiteY8" fmla="*/ 30504 h 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27" h="79451">
                    <a:moveTo>
                      <a:pt x="40291" y="30504"/>
                    </a:moveTo>
                    <a:cubicBezTo>
                      <a:pt x="26384" y="29837"/>
                      <a:pt x="17621" y="60794"/>
                      <a:pt x="0" y="37076"/>
                    </a:cubicBezTo>
                    <a:cubicBezTo>
                      <a:pt x="1333" y="4120"/>
                      <a:pt x="33338" y="9549"/>
                      <a:pt x="50768" y="2024"/>
                    </a:cubicBezTo>
                    <a:cubicBezTo>
                      <a:pt x="69437" y="-6072"/>
                      <a:pt x="87535" y="11454"/>
                      <a:pt x="97441" y="30885"/>
                    </a:cubicBezTo>
                    <a:cubicBezTo>
                      <a:pt x="101251" y="38410"/>
                      <a:pt x="93917" y="49745"/>
                      <a:pt x="105727" y="54507"/>
                    </a:cubicBezTo>
                    <a:cubicBezTo>
                      <a:pt x="103537" y="63175"/>
                      <a:pt x="97060" y="65461"/>
                      <a:pt x="89059" y="65651"/>
                    </a:cubicBezTo>
                    <a:cubicBezTo>
                      <a:pt x="76486" y="70319"/>
                      <a:pt x="67056" y="87464"/>
                      <a:pt x="50387" y="74986"/>
                    </a:cubicBezTo>
                    <a:cubicBezTo>
                      <a:pt x="51340" y="72795"/>
                      <a:pt x="51340" y="70604"/>
                      <a:pt x="50387" y="68414"/>
                    </a:cubicBezTo>
                    <a:cubicBezTo>
                      <a:pt x="53245" y="54126"/>
                      <a:pt x="65246" y="37457"/>
                      <a:pt x="40291" y="30504"/>
                    </a:cubicBezTo>
                    <a:close/>
                  </a:path>
                </a:pathLst>
              </a:custGeom>
              <a:solidFill>
                <a:srgbClr val="222E33"/>
              </a:solidFill>
              <a:ln w="9525" cap="flat">
                <a:noFill/>
                <a:prstDash val="solid"/>
                <a:miter/>
              </a:ln>
            </p:spPr>
            <p:txBody>
              <a:bodyPr rtlCol="0" anchor="ctr"/>
              <a:lstStyle/>
              <a:p>
                <a:endParaRPr lang="en-IN"/>
              </a:p>
            </p:txBody>
          </p:sp>
          <p:sp>
            <p:nvSpPr>
              <p:cNvPr id="985" name="Freeform: Shape 984">
                <a:extLst>
                  <a:ext uri="{FF2B5EF4-FFF2-40B4-BE49-F238E27FC236}">
                    <a16:creationId xmlns:a16="http://schemas.microsoft.com/office/drawing/2014/main" id="{417C2246-CA23-B72F-D337-D2A01EF4C2C2}"/>
                  </a:ext>
                </a:extLst>
              </p:cNvPr>
              <p:cNvSpPr/>
              <p:nvPr/>
            </p:nvSpPr>
            <p:spPr>
              <a:xfrm>
                <a:off x="3169538" y="3078722"/>
                <a:ext cx="36766" cy="19163"/>
              </a:xfrm>
              <a:custGeom>
                <a:avLst/>
                <a:gdLst>
                  <a:gd name="connsiteX0" fmla="*/ 36767 w 36766"/>
                  <a:gd name="connsiteY0" fmla="*/ 8996 h 19163"/>
                  <a:gd name="connsiteX1" fmla="*/ 0 w 36766"/>
                  <a:gd name="connsiteY1" fmla="*/ 2614 h 19163"/>
                  <a:gd name="connsiteX2" fmla="*/ 36767 w 36766"/>
                  <a:gd name="connsiteY2" fmla="*/ 8996 h 19163"/>
                </a:gdLst>
                <a:ahLst/>
                <a:cxnLst>
                  <a:cxn ang="0">
                    <a:pos x="connsiteX0" y="connsiteY0"/>
                  </a:cxn>
                  <a:cxn ang="0">
                    <a:pos x="connsiteX1" y="connsiteY1"/>
                  </a:cxn>
                  <a:cxn ang="0">
                    <a:pos x="connsiteX2" y="connsiteY2"/>
                  </a:cxn>
                </a:cxnLst>
                <a:rect l="l" t="t" r="r" b="b"/>
                <a:pathLst>
                  <a:path w="36766" h="19163">
                    <a:moveTo>
                      <a:pt x="36767" y="8996"/>
                    </a:moveTo>
                    <a:cubicBezTo>
                      <a:pt x="22193" y="20331"/>
                      <a:pt x="8382" y="26903"/>
                      <a:pt x="0" y="2614"/>
                    </a:cubicBezTo>
                    <a:cubicBezTo>
                      <a:pt x="13621" y="-3291"/>
                      <a:pt x="25432" y="1662"/>
                      <a:pt x="36767" y="8996"/>
                    </a:cubicBezTo>
                    <a:close/>
                  </a:path>
                </a:pathLst>
              </a:custGeom>
              <a:solidFill>
                <a:srgbClr val="9FC0B6"/>
              </a:solidFill>
              <a:ln w="9525" cap="flat">
                <a:no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937D2368-7318-A94A-F3E4-D1A324B4278B}"/>
                  </a:ext>
                </a:extLst>
              </p:cNvPr>
              <p:cNvSpPr/>
              <p:nvPr/>
            </p:nvSpPr>
            <p:spPr>
              <a:xfrm>
                <a:off x="2473642" y="2413621"/>
                <a:ext cx="163925" cy="37827"/>
              </a:xfrm>
              <a:custGeom>
                <a:avLst/>
                <a:gdLst>
                  <a:gd name="connsiteX0" fmla="*/ 9906 w 163925"/>
                  <a:gd name="connsiteY0" fmla="*/ 37827 h 37827"/>
                  <a:gd name="connsiteX1" fmla="*/ 0 w 163925"/>
                  <a:gd name="connsiteY1" fmla="*/ 26874 h 37827"/>
                  <a:gd name="connsiteX2" fmla="*/ 49054 w 163925"/>
                  <a:gd name="connsiteY2" fmla="*/ 7062 h 37827"/>
                  <a:gd name="connsiteX3" fmla="*/ 132874 w 163925"/>
                  <a:gd name="connsiteY3" fmla="*/ 9348 h 37827"/>
                  <a:gd name="connsiteX4" fmla="*/ 163925 w 163925"/>
                  <a:gd name="connsiteY4" fmla="*/ 36208 h 37827"/>
                  <a:gd name="connsiteX5" fmla="*/ 9906 w 163925"/>
                  <a:gd name="connsiteY5" fmla="*/ 37827 h 3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25" h="37827">
                    <a:moveTo>
                      <a:pt x="9906" y="37827"/>
                    </a:moveTo>
                    <a:cubicBezTo>
                      <a:pt x="6572" y="34208"/>
                      <a:pt x="3334" y="30493"/>
                      <a:pt x="0" y="26874"/>
                    </a:cubicBezTo>
                    <a:cubicBezTo>
                      <a:pt x="2858" y="-13036"/>
                      <a:pt x="35147" y="19635"/>
                      <a:pt x="49054" y="7062"/>
                    </a:cubicBezTo>
                    <a:cubicBezTo>
                      <a:pt x="77438" y="-7321"/>
                      <a:pt x="105061" y="3823"/>
                      <a:pt x="132874" y="9348"/>
                    </a:cubicBezTo>
                    <a:cubicBezTo>
                      <a:pt x="140779" y="16206"/>
                      <a:pt x="148781" y="23064"/>
                      <a:pt x="163925" y="36208"/>
                    </a:cubicBezTo>
                    <a:cubicBezTo>
                      <a:pt x="106680" y="33255"/>
                      <a:pt x="57531" y="18015"/>
                      <a:pt x="9906" y="37827"/>
                    </a:cubicBezTo>
                    <a:close/>
                  </a:path>
                </a:pathLst>
              </a:custGeom>
              <a:solidFill>
                <a:srgbClr val="A44357"/>
              </a:solidFill>
              <a:ln w="9525" cap="flat">
                <a:noFill/>
                <a:prstDash val="solid"/>
                <a:miter/>
              </a:ln>
            </p:spPr>
            <p:txBody>
              <a:bodyPr rtlCol="0" anchor="ctr"/>
              <a:lstStyle/>
              <a:p>
                <a:endParaRPr lang="en-IN"/>
              </a:p>
            </p:txBody>
          </p:sp>
          <p:sp>
            <p:nvSpPr>
              <p:cNvPr id="987" name="Freeform: Shape 986">
                <a:extLst>
                  <a:ext uri="{FF2B5EF4-FFF2-40B4-BE49-F238E27FC236}">
                    <a16:creationId xmlns:a16="http://schemas.microsoft.com/office/drawing/2014/main" id="{D35DFD3B-BED8-FAAD-94E2-078DF27F3727}"/>
                  </a:ext>
                </a:extLst>
              </p:cNvPr>
              <p:cNvSpPr/>
              <p:nvPr/>
            </p:nvSpPr>
            <p:spPr>
              <a:xfrm>
                <a:off x="2435256" y="2248881"/>
                <a:ext cx="78486" cy="73324"/>
              </a:xfrm>
              <a:custGeom>
                <a:avLst/>
                <a:gdLst>
                  <a:gd name="connsiteX0" fmla="*/ 39815 w 78486"/>
                  <a:gd name="connsiteY0" fmla="*/ 11972 h 73324"/>
                  <a:gd name="connsiteX1" fmla="*/ 78486 w 78486"/>
                  <a:gd name="connsiteY1" fmla="*/ 2638 h 73324"/>
                  <a:gd name="connsiteX2" fmla="*/ 27718 w 78486"/>
                  <a:gd name="connsiteY2" fmla="*/ 62645 h 73324"/>
                  <a:gd name="connsiteX3" fmla="*/ 0 w 78486"/>
                  <a:gd name="connsiteY3" fmla="*/ 50834 h 73324"/>
                  <a:gd name="connsiteX4" fmla="*/ 39815 w 78486"/>
                  <a:gd name="connsiteY4" fmla="*/ 11972 h 7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6" h="73324">
                    <a:moveTo>
                      <a:pt x="39815" y="11972"/>
                    </a:moveTo>
                    <a:cubicBezTo>
                      <a:pt x="54007" y="14068"/>
                      <a:pt x="62484" y="-7268"/>
                      <a:pt x="78486" y="2638"/>
                    </a:cubicBezTo>
                    <a:cubicBezTo>
                      <a:pt x="64865" y="25117"/>
                      <a:pt x="41053" y="38166"/>
                      <a:pt x="27718" y="62645"/>
                    </a:cubicBezTo>
                    <a:cubicBezTo>
                      <a:pt x="16954" y="82362"/>
                      <a:pt x="2096" y="72647"/>
                      <a:pt x="0" y="50834"/>
                    </a:cubicBezTo>
                    <a:cubicBezTo>
                      <a:pt x="19622" y="44357"/>
                      <a:pt x="24956" y="23307"/>
                      <a:pt x="39815" y="11972"/>
                    </a:cubicBezTo>
                    <a:close/>
                  </a:path>
                </a:pathLst>
              </a:custGeom>
              <a:solidFill>
                <a:srgbClr val="A7B0B6"/>
              </a:solidFill>
              <a:ln w="9525" cap="flat">
                <a:no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8DE7D004-57DA-8FC8-3A69-22062B1FA1DE}"/>
                  </a:ext>
                </a:extLst>
              </p:cNvPr>
              <p:cNvSpPr/>
              <p:nvPr/>
            </p:nvSpPr>
            <p:spPr>
              <a:xfrm>
                <a:off x="2377154" y="2356184"/>
                <a:ext cx="86772" cy="25057"/>
              </a:xfrm>
              <a:custGeom>
                <a:avLst/>
                <a:gdLst>
                  <a:gd name="connsiteX0" fmla="*/ 86773 w 86772"/>
                  <a:gd name="connsiteY0" fmla="*/ 11063 h 25057"/>
                  <a:gd name="connsiteX1" fmla="*/ 0 w 86772"/>
                  <a:gd name="connsiteY1" fmla="*/ 16778 h 25057"/>
                  <a:gd name="connsiteX2" fmla="*/ 67723 w 86772"/>
                  <a:gd name="connsiteY2" fmla="*/ 300 h 25057"/>
                  <a:gd name="connsiteX3" fmla="*/ 86773 w 86772"/>
                  <a:gd name="connsiteY3" fmla="*/ 11063 h 25057"/>
                </a:gdLst>
                <a:ahLst/>
                <a:cxnLst>
                  <a:cxn ang="0">
                    <a:pos x="connsiteX0" y="connsiteY0"/>
                  </a:cxn>
                  <a:cxn ang="0">
                    <a:pos x="connsiteX1" y="connsiteY1"/>
                  </a:cxn>
                  <a:cxn ang="0">
                    <a:pos x="connsiteX2" y="connsiteY2"/>
                  </a:cxn>
                  <a:cxn ang="0">
                    <a:pos x="connsiteX3" y="connsiteY3"/>
                  </a:cxn>
                </a:cxnLst>
                <a:rect l="l" t="t" r="r" b="b"/>
                <a:pathLst>
                  <a:path w="86772" h="25057">
                    <a:moveTo>
                      <a:pt x="86773" y="11063"/>
                    </a:moveTo>
                    <a:cubicBezTo>
                      <a:pt x="62103" y="21826"/>
                      <a:pt x="37529" y="33256"/>
                      <a:pt x="0" y="16778"/>
                    </a:cubicBezTo>
                    <a:cubicBezTo>
                      <a:pt x="28765" y="10301"/>
                      <a:pt x="45910" y="-2081"/>
                      <a:pt x="67723" y="300"/>
                    </a:cubicBezTo>
                    <a:cubicBezTo>
                      <a:pt x="74104" y="3919"/>
                      <a:pt x="80391" y="7539"/>
                      <a:pt x="86773" y="11063"/>
                    </a:cubicBezTo>
                    <a:close/>
                  </a:path>
                </a:pathLst>
              </a:custGeom>
              <a:solidFill>
                <a:srgbClr val="E0E2E9"/>
              </a:solidFill>
              <a:ln w="9525" cap="flat">
                <a:noFill/>
                <a:prstDash val="solid"/>
                <a:miter/>
              </a:ln>
            </p:spPr>
            <p:txBody>
              <a:bodyPr rtlCol="0" anchor="ctr"/>
              <a:lstStyle/>
              <a:p>
                <a:endParaRPr lang="en-IN"/>
              </a:p>
            </p:txBody>
          </p:sp>
          <p:sp>
            <p:nvSpPr>
              <p:cNvPr id="989" name="Freeform: Shape 988">
                <a:extLst>
                  <a:ext uri="{FF2B5EF4-FFF2-40B4-BE49-F238E27FC236}">
                    <a16:creationId xmlns:a16="http://schemas.microsoft.com/office/drawing/2014/main" id="{2925704C-731D-ACA5-7F5B-5E7CB191CDE6}"/>
                  </a:ext>
                </a:extLst>
              </p:cNvPr>
              <p:cNvSpPr/>
              <p:nvPr/>
            </p:nvSpPr>
            <p:spPr>
              <a:xfrm>
                <a:off x="2366295" y="2422355"/>
                <a:ext cx="89154" cy="30660"/>
              </a:xfrm>
              <a:custGeom>
                <a:avLst/>
                <a:gdLst>
                  <a:gd name="connsiteX0" fmla="*/ 11811 w 89154"/>
                  <a:gd name="connsiteY0" fmla="*/ 30522 h 30660"/>
                  <a:gd name="connsiteX1" fmla="*/ 0 w 89154"/>
                  <a:gd name="connsiteY1" fmla="*/ 19759 h 30660"/>
                  <a:gd name="connsiteX2" fmla="*/ 89154 w 89154"/>
                  <a:gd name="connsiteY2" fmla="*/ 19473 h 30660"/>
                  <a:gd name="connsiteX3" fmla="*/ 11811 w 89154"/>
                  <a:gd name="connsiteY3" fmla="*/ 30522 h 30660"/>
                </a:gdLst>
                <a:ahLst/>
                <a:cxnLst>
                  <a:cxn ang="0">
                    <a:pos x="connsiteX0" y="connsiteY0"/>
                  </a:cxn>
                  <a:cxn ang="0">
                    <a:pos x="connsiteX1" y="connsiteY1"/>
                  </a:cxn>
                  <a:cxn ang="0">
                    <a:pos x="connsiteX2" y="connsiteY2"/>
                  </a:cxn>
                  <a:cxn ang="0">
                    <a:pos x="connsiteX3" y="connsiteY3"/>
                  </a:cxn>
                </a:cxnLst>
                <a:rect l="l" t="t" r="r" b="b"/>
                <a:pathLst>
                  <a:path w="89154" h="30660">
                    <a:moveTo>
                      <a:pt x="11811" y="30522"/>
                    </a:moveTo>
                    <a:cubicBezTo>
                      <a:pt x="7906" y="26903"/>
                      <a:pt x="3905" y="23283"/>
                      <a:pt x="0" y="19759"/>
                    </a:cubicBezTo>
                    <a:cubicBezTo>
                      <a:pt x="29623" y="-17484"/>
                      <a:pt x="59436" y="7091"/>
                      <a:pt x="89154" y="19473"/>
                    </a:cubicBezTo>
                    <a:cubicBezTo>
                      <a:pt x="64103" y="28331"/>
                      <a:pt x="38195" y="31379"/>
                      <a:pt x="11811" y="30522"/>
                    </a:cubicBezTo>
                    <a:close/>
                  </a:path>
                </a:pathLst>
              </a:custGeom>
              <a:solidFill>
                <a:srgbClr val="CFD0D5"/>
              </a:solidFill>
              <a:ln w="9525" cap="flat">
                <a:noFill/>
                <a:prstDash val="solid"/>
                <a:miter/>
              </a:ln>
            </p:spPr>
            <p:txBody>
              <a:bodyPr rtlCol="0" anchor="ctr"/>
              <a:lstStyle/>
              <a:p>
                <a:endParaRPr lang="en-IN"/>
              </a:p>
            </p:txBody>
          </p:sp>
          <p:sp>
            <p:nvSpPr>
              <p:cNvPr id="990" name="Freeform: Shape 989">
                <a:extLst>
                  <a:ext uri="{FF2B5EF4-FFF2-40B4-BE49-F238E27FC236}">
                    <a16:creationId xmlns:a16="http://schemas.microsoft.com/office/drawing/2014/main" id="{54AA28E8-CCE9-49BF-4ABB-6660AD065A7F}"/>
                  </a:ext>
                </a:extLst>
              </p:cNvPr>
              <p:cNvSpPr/>
              <p:nvPr/>
            </p:nvSpPr>
            <p:spPr>
              <a:xfrm>
                <a:off x="2294456" y="2376010"/>
                <a:ext cx="74792" cy="45521"/>
              </a:xfrm>
              <a:custGeom>
                <a:avLst/>
                <a:gdLst>
                  <a:gd name="connsiteX0" fmla="*/ 35835 w 74792"/>
                  <a:gd name="connsiteY0" fmla="*/ 3048 h 45521"/>
                  <a:gd name="connsiteX1" fmla="*/ 74792 w 74792"/>
                  <a:gd name="connsiteY1" fmla="*/ 0 h 45521"/>
                  <a:gd name="connsiteX2" fmla="*/ 36216 w 74792"/>
                  <a:gd name="connsiteY2" fmla="*/ 45148 h 45521"/>
                  <a:gd name="connsiteX3" fmla="*/ 2212 w 74792"/>
                  <a:gd name="connsiteY3" fmla="*/ 42100 h 45521"/>
                  <a:gd name="connsiteX4" fmla="*/ 18785 w 74792"/>
                  <a:gd name="connsiteY4" fmla="*/ 8953 h 45521"/>
                  <a:gd name="connsiteX5" fmla="*/ 35835 w 74792"/>
                  <a:gd name="connsiteY5" fmla="*/ 3143 h 4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92" h="45521">
                    <a:moveTo>
                      <a:pt x="35835" y="3048"/>
                    </a:moveTo>
                    <a:cubicBezTo>
                      <a:pt x="48789" y="2000"/>
                      <a:pt x="61838" y="1048"/>
                      <a:pt x="74792" y="0"/>
                    </a:cubicBezTo>
                    <a:cubicBezTo>
                      <a:pt x="60505" y="13811"/>
                      <a:pt x="38978" y="21431"/>
                      <a:pt x="36216" y="45148"/>
                    </a:cubicBezTo>
                    <a:cubicBezTo>
                      <a:pt x="24405" y="44387"/>
                      <a:pt x="5927" y="47911"/>
                      <a:pt x="2212" y="42100"/>
                    </a:cubicBezTo>
                    <a:cubicBezTo>
                      <a:pt x="-7123" y="27337"/>
                      <a:pt x="15928" y="21907"/>
                      <a:pt x="18785" y="8953"/>
                    </a:cubicBezTo>
                    <a:cubicBezTo>
                      <a:pt x="25072" y="8763"/>
                      <a:pt x="32025" y="10573"/>
                      <a:pt x="35835" y="3143"/>
                    </a:cubicBezTo>
                    <a:close/>
                  </a:path>
                </a:pathLst>
              </a:custGeom>
              <a:solidFill>
                <a:srgbClr val="E6E9F3"/>
              </a:solidFill>
              <a:ln w="9525" cap="flat">
                <a:noFill/>
                <a:prstDash val="solid"/>
                <a:miter/>
              </a:ln>
            </p:spPr>
            <p:txBody>
              <a:bodyPr rtlCol="0" anchor="ctr"/>
              <a:lstStyle/>
              <a:p>
                <a:endParaRPr lang="en-IN"/>
              </a:p>
            </p:txBody>
          </p:sp>
          <p:sp>
            <p:nvSpPr>
              <p:cNvPr id="991" name="Freeform: Shape 990">
                <a:extLst>
                  <a:ext uri="{FF2B5EF4-FFF2-40B4-BE49-F238E27FC236}">
                    <a16:creationId xmlns:a16="http://schemas.microsoft.com/office/drawing/2014/main" id="{F35827B6-48D2-014D-D66D-81CA311481A2}"/>
                  </a:ext>
                </a:extLst>
              </p:cNvPr>
              <p:cNvSpPr/>
              <p:nvPr/>
            </p:nvSpPr>
            <p:spPr>
              <a:xfrm>
                <a:off x="2465070" y="2212866"/>
                <a:ext cx="29406" cy="41415"/>
              </a:xfrm>
              <a:custGeom>
                <a:avLst/>
                <a:gdLst>
                  <a:gd name="connsiteX0" fmla="*/ 0 w 29406"/>
                  <a:gd name="connsiteY0" fmla="*/ 3506 h 41415"/>
                  <a:gd name="connsiteX1" fmla="*/ 27432 w 29406"/>
                  <a:gd name="connsiteY1" fmla="*/ 9316 h 41415"/>
                  <a:gd name="connsiteX2" fmla="*/ 10192 w 29406"/>
                  <a:gd name="connsiteY2" fmla="*/ 41415 h 41415"/>
                  <a:gd name="connsiteX3" fmla="*/ 95 w 29406"/>
                  <a:gd name="connsiteY3" fmla="*/ 3506 h 41415"/>
                </a:gdLst>
                <a:ahLst/>
                <a:cxnLst>
                  <a:cxn ang="0">
                    <a:pos x="connsiteX0" y="connsiteY0"/>
                  </a:cxn>
                  <a:cxn ang="0">
                    <a:pos x="connsiteX1" y="connsiteY1"/>
                  </a:cxn>
                  <a:cxn ang="0">
                    <a:pos x="connsiteX2" y="connsiteY2"/>
                  </a:cxn>
                  <a:cxn ang="0">
                    <a:pos x="connsiteX3" y="connsiteY3"/>
                  </a:cxn>
                </a:cxnLst>
                <a:rect l="l" t="t" r="r" b="b"/>
                <a:pathLst>
                  <a:path w="29406" h="41415">
                    <a:moveTo>
                      <a:pt x="0" y="3506"/>
                    </a:moveTo>
                    <a:cubicBezTo>
                      <a:pt x="10477" y="-685"/>
                      <a:pt x="22288" y="-3448"/>
                      <a:pt x="27432" y="9316"/>
                    </a:cubicBezTo>
                    <a:cubicBezTo>
                      <a:pt x="33718" y="25032"/>
                      <a:pt x="24193" y="35129"/>
                      <a:pt x="10192" y="41415"/>
                    </a:cubicBezTo>
                    <a:cubicBezTo>
                      <a:pt x="6858" y="28747"/>
                      <a:pt x="3429" y="16174"/>
                      <a:pt x="95" y="3506"/>
                    </a:cubicBezTo>
                    <a:close/>
                  </a:path>
                </a:pathLst>
              </a:custGeom>
              <a:solidFill>
                <a:srgbClr val="B7BABD"/>
              </a:solidFill>
              <a:ln w="9525" cap="flat">
                <a:noFill/>
                <a:prstDash val="solid"/>
                <a:miter/>
              </a:ln>
            </p:spPr>
            <p:txBody>
              <a:bodyPr rtlCol="0" anchor="ctr"/>
              <a:lstStyle/>
              <a:p>
                <a:endParaRPr lang="en-IN"/>
              </a:p>
            </p:txBody>
          </p:sp>
          <p:sp>
            <p:nvSpPr>
              <p:cNvPr id="992" name="Freeform: Shape 991">
                <a:extLst>
                  <a:ext uri="{FF2B5EF4-FFF2-40B4-BE49-F238E27FC236}">
                    <a16:creationId xmlns:a16="http://schemas.microsoft.com/office/drawing/2014/main" id="{90AE8F9B-46F3-030C-8368-811C7808E91E}"/>
                  </a:ext>
                </a:extLst>
              </p:cNvPr>
              <p:cNvSpPr/>
              <p:nvPr/>
            </p:nvSpPr>
            <p:spPr>
              <a:xfrm>
                <a:off x="1700759" y="4205382"/>
                <a:ext cx="815743" cy="468344"/>
              </a:xfrm>
              <a:custGeom>
                <a:avLst/>
                <a:gdLst>
                  <a:gd name="connsiteX0" fmla="*/ 343496 w 815743"/>
                  <a:gd name="connsiteY0" fmla="*/ 136112 h 468344"/>
                  <a:gd name="connsiteX1" fmla="*/ 459129 w 815743"/>
                  <a:gd name="connsiteY1" fmla="*/ 192881 h 468344"/>
                  <a:gd name="connsiteX2" fmla="*/ 470369 w 815743"/>
                  <a:gd name="connsiteY2" fmla="*/ 200216 h 468344"/>
                  <a:gd name="connsiteX3" fmla="*/ 492943 w 815743"/>
                  <a:gd name="connsiteY3" fmla="*/ 251079 h 468344"/>
                  <a:gd name="connsiteX4" fmla="*/ 482561 w 815743"/>
                  <a:gd name="connsiteY4" fmla="*/ 281750 h 468344"/>
                  <a:gd name="connsiteX5" fmla="*/ 450842 w 815743"/>
                  <a:gd name="connsiteY5" fmla="*/ 297656 h 468344"/>
                  <a:gd name="connsiteX6" fmla="*/ 431888 w 815743"/>
                  <a:gd name="connsiteY6" fmla="*/ 268129 h 468344"/>
                  <a:gd name="connsiteX7" fmla="*/ 421315 w 815743"/>
                  <a:gd name="connsiteY7" fmla="*/ 240030 h 468344"/>
                  <a:gd name="connsiteX8" fmla="*/ 417600 w 815743"/>
                  <a:gd name="connsiteY8" fmla="*/ 375857 h 468344"/>
                  <a:gd name="connsiteX9" fmla="*/ 493800 w 815743"/>
                  <a:gd name="connsiteY9" fmla="*/ 280988 h 468344"/>
                  <a:gd name="connsiteX10" fmla="*/ 530567 w 815743"/>
                  <a:gd name="connsiteY10" fmla="*/ 288036 h 468344"/>
                  <a:gd name="connsiteX11" fmla="*/ 573620 w 815743"/>
                  <a:gd name="connsiteY11" fmla="*/ 306896 h 468344"/>
                  <a:gd name="connsiteX12" fmla="*/ 561428 w 815743"/>
                  <a:gd name="connsiteY12" fmla="*/ 393192 h 468344"/>
                  <a:gd name="connsiteX13" fmla="*/ 572000 w 815743"/>
                  <a:gd name="connsiteY13" fmla="*/ 336423 h 468344"/>
                  <a:gd name="connsiteX14" fmla="*/ 639628 w 815743"/>
                  <a:gd name="connsiteY14" fmla="*/ 301181 h 468344"/>
                  <a:gd name="connsiteX15" fmla="*/ 647343 w 815743"/>
                  <a:gd name="connsiteY15" fmla="*/ 423386 h 468344"/>
                  <a:gd name="connsiteX16" fmla="*/ 736021 w 815743"/>
                  <a:gd name="connsiteY16" fmla="*/ 418433 h 468344"/>
                  <a:gd name="connsiteX17" fmla="*/ 762786 w 815743"/>
                  <a:gd name="connsiteY17" fmla="*/ 276130 h 468344"/>
                  <a:gd name="connsiteX18" fmla="*/ 778217 w 815743"/>
                  <a:gd name="connsiteY18" fmla="*/ 277559 h 468344"/>
                  <a:gd name="connsiteX19" fmla="*/ 801458 w 815743"/>
                  <a:gd name="connsiteY19" fmla="*/ 432625 h 468344"/>
                  <a:gd name="connsiteX20" fmla="*/ 747737 w 815743"/>
                  <a:gd name="connsiteY20" fmla="*/ 468344 h 468344"/>
                  <a:gd name="connsiteX21" fmla="*/ 551141 w 815743"/>
                  <a:gd name="connsiteY21" fmla="*/ 459486 h 468344"/>
                  <a:gd name="connsiteX22" fmla="*/ 373976 w 815743"/>
                  <a:gd name="connsiteY22" fmla="*/ 417957 h 468344"/>
                  <a:gd name="connsiteX23" fmla="*/ 345496 w 815743"/>
                  <a:gd name="connsiteY23" fmla="*/ 364712 h 468344"/>
                  <a:gd name="connsiteX24" fmla="*/ 343210 w 815743"/>
                  <a:gd name="connsiteY24" fmla="*/ 349091 h 468344"/>
                  <a:gd name="connsiteX25" fmla="*/ 317683 w 815743"/>
                  <a:gd name="connsiteY25" fmla="*/ 290703 h 468344"/>
                  <a:gd name="connsiteX26" fmla="*/ 382643 w 815743"/>
                  <a:gd name="connsiteY26" fmla="*/ 212884 h 468344"/>
                  <a:gd name="connsiteX27" fmla="*/ 407789 w 815743"/>
                  <a:gd name="connsiteY27" fmla="*/ 188786 h 468344"/>
                  <a:gd name="connsiteX28" fmla="*/ 206717 w 815743"/>
                  <a:gd name="connsiteY28" fmla="*/ 57055 h 468344"/>
                  <a:gd name="connsiteX29" fmla="*/ 174522 w 815743"/>
                  <a:gd name="connsiteY29" fmla="*/ 56198 h 468344"/>
                  <a:gd name="connsiteX30" fmla="*/ 94607 w 815743"/>
                  <a:gd name="connsiteY30" fmla="*/ 119825 h 468344"/>
                  <a:gd name="connsiteX31" fmla="*/ 33076 w 815743"/>
                  <a:gd name="connsiteY31" fmla="*/ 192119 h 468344"/>
                  <a:gd name="connsiteX32" fmla="*/ 14788 w 815743"/>
                  <a:gd name="connsiteY32" fmla="*/ 170593 h 468344"/>
                  <a:gd name="connsiteX33" fmla="*/ 28313 w 815743"/>
                  <a:gd name="connsiteY33" fmla="*/ 115824 h 468344"/>
                  <a:gd name="connsiteX34" fmla="*/ 73843 w 815743"/>
                  <a:gd name="connsiteY34" fmla="*/ 91440 h 468344"/>
                  <a:gd name="connsiteX35" fmla="*/ 89273 w 815743"/>
                  <a:gd name="connsiteY35" fmla="*/ 81439 h 468344"/>
                  <a:gd name="connsiteX36" fmla="*/ 126992 w 815743"/>
                  <a:gd name="connsiteY36" fmla="*/ 50102 h 468344"/>
                  <a:gd name="connsiteX37" fmla="*/ 126516 w 815743"/>
                  <a:gd name="connsiteY37" fmla="*/ 50673 h 468344"/>
                  <a:gd name="connsiteX38" fmla="*/ 194144 w 815743"/>
                  <a:gd name="connsiteY38" fmla="*/ 0 h 468344"/>
                  <a:gd name="connsiteX39" fmla="*/ 343781 w 815743"/>
                  <a:gd name="connsiteY39" fmla="*/ 136589 h 46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5743" h="468344">
                    <a:moveTo>
                      <a:pt x="343496" y="136112"/>
                    </a:moveTo>
                    <a:cubicBezTo>
                      <a:pt x="377119" y="164878"/>
                      <a:pt x="421982" y="171069"/>
                      <a:pt x="459129" y="192881"/>
                    </a:cubicBezTo>
                    <a:cubicBezTo>
                      <a:pt x="462463" y="195929"/>
                      <a:pt x="466082" y="199835"/>
                      <a:pt x="470369" y="200216"/>
                    </a:cubicBezTo>
                    <a:cubicBezTo>
                      <a:pt x="509231" y="203454"/>
                      <a:pt x="516755" y="220218"/>
                      <a:pt x="492943" y="251079"/>
                    </a:cubicBezTo>
                    <a:cubicBezTo>
                      <a:pt x="493038" y="262604"/>
                      <a:pt x="490371" y="273272"/>
                      <a:pt x="482561" y="281750"/>
                    </a:cubicBezTo>
                    <a:cubicBezTo>
                      <a:pt x="474083" y="290893"/>
                      <a:pt x="465416" y="301847"/>
                      <a:pt x="450842" y="297656"/>
                    </a:cubicBezTo>
                    <a:cubicBezTo>
                      <a:pt x="436841" y="293560"/>
                      <a:pt x="432554" y="281750"/>
                      <a:pt x="431888" y="268129"/>
                    </a:cubicBezTo>
                    <a:cubicBezTo>
                      <a:pt x="431507" y="259271"/>
                      <a:pt x="436079" y="248984"/>
                      <a:pt x="421315" y="240030"/>
                    </a:cubicBezTo>
                    <a:cubicBezTo>
                      <a:pt x="431316" y="287084"/>
                      <a:pt x="445032" y="332042"/>
                      <a:pt x="417600" y="375857"/>
                    </a:cubicBezTo>
                    <a:cubicBezTo>
                      <a:pt x="437698" y="339376"/>
                      <a:pt x="450652" y="297751"/>
                      <a:pt x="493800" y="280988"/>
                    </a:cubicBezTo>
                    <a:cubicBezTo>
                      <a:pt x="507992" y="273558"/>
                      <a:pt x="516470" y="294608"/>
                      <a:pt x="530567" y="288036"/>
                    </a:cubicBezTo>
                    <a:cubicBezTo>
                      <a:pt x="563523" y="269272"/>
                      <a:pt x="573239" y="273082"/>
                      <a:pt x="573620" y="306896"/>
                    </a:cubicBezTo>
                    <a:cubicBezTo>
                      <a:pt x="573905" y="335375"/>
                      <a:pt x="566095" y="363093"/>
                      <a:pt x="561428" y="393192"/>
                    </a:cubicBezTo>
                    <a:cubicBezTo>
                      <a:pt x="568381" y="373571"/>
                      <a:pt x="568952" y="354711"/>
                      <a:pt x="572000" y="336423"/>
                    </a:cubicBezTo>
                    <a:cubicBezTo>
                      <a:pt x="581621" y="278225"/>
                      <a:pt x="589526" y="273939"/>
                      <a:pt x="639628" y="301181"/>
                    </a:cubicBezTo>
                    <a:cubicBezTo>
                      <a:pt x="683348" y="337757"/>
                      <a:pt x="656392" y="379476"/>
                      <a:pt x="647343" y="423386"/>
                    </a:cubicBezTo>
                    <a:cubicBezTo>
                      <a:pt x="677633" y="426053"/>
                      <a:pt x="707065" y="434435"/>
                      <a:pt x="736021" y="418433"/>
                    </a:cubicBezTo>
                    <a:cubicBezTo>
                      <a:pt x="733354" y="368713"/>
                      <a:pt x="720495" y="317278"/>
                      <a:pt x="762786" y="276130"/>
                    </a:cubicBezTo>
                    <a:cubicBezTo>
                      <a:pt x="768120" y="274415"/>
                      <a:pt x="773264" y="274892"/>
                      <a:pt x="778217" y="277559"/>
                    </a:cubicBezTo>
                    <a:cubicBezTo>
                      <a:pt x="821936" y="323850"/>
                      <a:pt x="824318" y="376333"/>
                      <a:pt x="801458" y="432625"/>
                    </a:cubicBezTo>
                    <a:cubicBezTo>
                      <a:pt x="792599" y="458152"/>
                      <a:pt x="775073" y="468440"/>
                      <a:pt x="747737" y="468344"/>
                    </a:cubicBezTo>
                    <a:cubicBezTo>
                      <a:pt x="682014" y="468154"/>
                      <a:pt x="616387" y="467582"/>
                      <a:pt x="551141" y="459486"/>
                    </a:cubicBezTo>
                    <a:cubicBezTo>
                      <a:pt x="489323" y="457486"/>
                      <a:pt x="431411" y="438817"/>
                      <a:pt x="373976" y="417957"/>
                    </a:cubicBezTo>
                    <a:cubicBezTo>
                      <a:pt x="364451" y="400241"/>
                      <a:pt x="355021" y="382429"/>
                      <a:pt x="345496" y="364712"/>
                    </a:cubicBezTo>
                    <a:cubicBezTo>
                      <a:pt x="339876" y="360426"/>
                      <a:pt x="367308" y="353092"/>
                      <a:pt x="343210" y="349091"/>
                    </a:cubicBezTo>
                    <a:cubicBezTo>
                      <a:pt x="307205" y="343091"/>
                      <a:pt x="302062" y="319564"/>
                      <a:pt x="317683" y="290703"/>
                    </a:cubicBezTo>
                    <a:cubicBezTo>
                      <a:pt x="333971" y="260604"/>
                      <a:pt x="339114" y="220599"/>
                      <a:pt x="382643" y="212884"/>
                    </a:cubicBezTo>
                    <a:cubicBezTo>
                      <a:pt x="386549" y="202121"/>
                      <a:pt x="395407" y="195548"/>
                      <a:pt x="407789" y="188786"/>
                    </a:cubicBezTo>
                    <a:cubicBezTo>
                      <a:pt x="331494" y="154210"/>
                      <a:pt x="257009" y="123158"/>
                      <a:pt x="206717" y="57055"/>
                    </a:cubicBezTo>
                    <a:cubicBezTo>
                      <a:pt x="193953" y="40196"/>
                      <a:pt x="182047" y="40958"/>
                      <a:pt x="174522" y="56198"/>
                    </a:cubicBezTo>
                    <a:cubicBezTo>
                      <a:pt x="157568" y="90297"/>
                      <a:pt x="122706" y="102965"/>
                      <a:pt x="94607" y="119825"/>
                    </a:cubicBezTo>
                    <a:cubicBezTo>
                      <a:pt x="63746" y="138398"/>
                      <a:pt x="45173" y="160877"/>
                      <a:pt x="33076" y="192119"/>
                    </a:cubicBezTo>
                    <a:cubicBezTo>
                      <a:pt x="26980" y="184880"/>
                      <a:pt x="21265" y="177356"/>
                      <a:pt x="14788" y="170593"/>
                    </a:cubicBezTo>
                    <a:cubicBezTo>
                      <a:pt x="-9215" y="145161"/>
                      <a:pt x="-3500" y="128207"/>
                      <a:pt x="28313" y="115824"/>
                    </a:cubicBezTo>
                    <a:cubicBezTo>
                      <a:pt x="44220" y="109633"/>
                      <a:pt x="58698" y="99632"/>
                      <a:pt x="73843" y="91440"/>
                    </a:cubicBezTo>
                    <a:cubicBezTo>
                      <a:pt x="78986" y="88106"/>
                      <a:pt x="84130" y="84773"/>
                      <a:pt x="89273" y="81439"/>
                    </a:cubicBezTo>
                    <a:cubicBezTo>
                      <a:pt x="100227" y="69056"/>
                      <a:pt x="113848" y="59912"/>
                      <a:pt x="126992" y="50102"/>
                    </a:cubicBezTo>
                    <a:lnTo>
                      <a:pt x="126516" y="50673"/>
                    </a:lnTo>
                    <a:cubicBezTo>
                      <a:pt x="152615" y="38481"/>
                      <a:pt x="162902" y="5334"/>
                      <a:pt x="194144" y="0"/>
                    </a:cubicBezTo>
                    <a:cubicBezTo>
                      <a:pt x="235101" y="55245"/>
                      <a:pt x="291584" y="93536"/>
                      <a:pt x="343781" y="136589"/>
                    </a:cubicBezTo>
                    <a:close/>
                  </a:path>
                </a:pathLst>
              </a:custGeom>
              <a:solidFill>
                <a:srgbClr val="EBBF3D"/>
              </a:solidFill>
              <a:ln w="9525" cap="flat">
                <a:noFill/>
                <a:prstDash val="solid"/>
                <a:miter/>
              </a:ln>
            </p:spPr>
            <p:txBody>
              <a:bodyPr rtlCol="0" anchor="ctr"/>
              <a:lstStyle/>
              <a:p>
                <a:endParaRPr lang="en-IN"/>
              </a:p>
            </p:txBody>
          </p:sp>
          <p:sp>
            <p:nvSpPr>
              <p:cNvPr id="993" name="Freeform: Shape 992">
                <a:extLst>
                  <a:ext uri="{FF2B5EF4-FFF2-40B4-BE49-F238E27FC236}">
                    <a16:creationId xmlns:a16="http://schemas.microsoft.com/office/drawing/2014/main" id="{C06D55CC-A4F2-4D47-EC80-2EC366E071F0}"/>
                  </a:ext>
                </a:extLst>
              </p:cNvPr>
              <p:cNvSpPr/>
              <p:nvPr/>
            </p:nvSpPr>
            <p:spPr>
              <a:xfrm>
                <a:off x="2251614" y="4389882"/>
                <a:ext cx="737901" cy="293545"/>
              </a:xfrm>
              <a:custGeom>
                <a:avLst/>
                <a:gdLst>
                  <a:gd name="connsiteX0" fmla="*/ 95 w 737901"/>
                  <a:gd name="connsiteY0" fmla="*/ 274605 h 293545"/>
                  <a:gd name="connsiteX1" fmla="*/ 175355 w 737901"/>
                  <a:gd name="connsiteY1" fmla="*/ 274414 h 293545"/>
                  <a:gd name="connsiteX2" fmla="*/ 242888 w 737901"/>
                  <a:gd name="connsiteY2" fmla="*/ 235933 h 293545"/>
                  <a:gd name="connsiteX3" fmla="*/ 329851 w 737901"/>
                  <a:gd name="connsiteY3" fmla="*/ 221074 h 293545"/>
                  <a:gd name="connsiteX4" fmla="*/ 324803 w 737901"/>
                  <a:gd name="connsiteY4" fmla="*/ 222217 h 293545"/>
                  <a:gd name="connsiteX5" fmla="*/ 267938 w 737901"/>
                  <a:gd name="connsiteY5" fmla="*/ 179069 h 293545"/>
                  <a:gd name="connsiteX6" fmla="*/ 310896 w 737901"/>
                  <a:gd name="connsiteY6" fmla="*/ 161448 h 293545"/>
                  <a:gd name="connsiteX7" fmla="*/ 260223 w 737901"/>
                  <a:gd name="connsiteY7" fmla="*/ 137826 h 293545"/>
                  <a:gd name="connsiteX8" fmla="*/ 295370 w 737901"/>
                  <a:gd name="connsiteY8" fmla="*/ 94773 h 293545"/>
                  <a:gd name="connsiteX9" fmla="*/ 292132 w 737901"/>
                  <a:gd name="connsiteY9" fmla="*/ 92582 h 293545"/>
                  <a:gd name="connsiteX10" fmla="*/ 283274 w 737901"/>
                  <a:gd name="connsiteY10" fmla="*/ 89058 h 293545"/>
                  <a:gd name="connsiteX11" fmla="*/ 277273 w 737901"/>
                  <a:gd name="connsiteY11" fmla="*/ 76771 h 293545"/>
                  <a:gd name="connsiteX12" fmla="*/ 366332 w 737901"/>
                  <a:gd name="connsiteY12" fmla="*/ 56959 h 293545"/>
                  <a:gd name="connsiteX13" fmla="*/ 373380 w 737901"/>
                  <a:gd name="connsiteY13" fmla="*/ 62292 h 293545"/>
                  <a:gd name="connsiteX14" fmla="*/ 383381 w 737901"/>
                  <a:gd name="connsiteY14" fmla="*/ 163353 h 293545"/>
                  <a:gd name="connsiteX15" fmla="*/ 394049 w 737901"/>
                  <a:gd name="connsiteY15" fmla="*/ 200500 h 293545"/>
                  <a:gd name="connsiteX16" fmla="*/ 390144 w 737901"/>
                  <a:gd name="connsiteY16" fmla="*/ 176402 h 293545"/>
                  <a:gd name="connsiteX17" fmla="*/ 396145 w 737901"/>
                  <a:gd name="connsiteY17" fmla="*/ 150970 h 293545"/>
                  <a:gd name="connsiteX18" fmla="*/ 421767 w 737901"/>
                  <a:gd name="connsiteY18" fmla="*/ 158876 h 293545"/>
                  <a:gd name="connsiteX19" fmla="*/ 483584 w 737901"/>
                  <a:gd name="connsiteY19" fmla="*/ 176688 h 293545"/>
                  <a:gd name="connsiteX20" fmla="*/ 496062 w 737901"/>
                  <a:gd name="connsiteY20" fmla="*/ 172402 h 293545"/>
                  <a:gd name="connsiteX21" fmla="*/ 513493 w 737901"/>
                  <a:gd name="connsiteY21" fmla="*/ 144779 h 293545"/>
                  <a:gd name="connsiteX22" fmla="*/ 487394 w 737901"/>
                  <a:gd name="connsiteY22" fmla="*/ 95059 h 293545"/>
                  <a:gd name="connsiteX23" fmla="*/ 423767 w 737901"/>
                  <a:gd name="connsiteY23" fmla="*/ 47910 h 293545"/>
                  <a:gd name="connsiteX24" fmla="*/ 499491 w 737901"/>
                  <a:gd name="connsiteY24" fmla="*/ 94 h 293545"/>
                  <a:gd name="connsiteX25" fmla="*/ 591788 w 737901"/>
                  <a:gd name="connsiteY25" fmla="*/ 113251 h 293545"/>
                  <a:gd name="connsiteX26" fmla="*/ 592455 w 737901"/>
                  <a:gd name="connsiteY26" fmla="*/ 108489 h 293545"/>
                  <a:gd name="connsiteX27" fmla="*/ 566071 w 737901"/>
                  <a:gd name="connsiteY27" fmla="*/ 49624 h 293545"/>
                  <a:gd name="connsiteX28" fmla="*/ 630174 w 737901"/>
                  <a:gd name="connsiteY28" fmla="*/ 61150 h 293545"/>
                  <a:gd name="connsiteX29" fmla="*/ 679418 w 737901"/>
                  <a:gd name="connsiteY29" fmla="*/ 74770 h 293545"/>
                  <a:gd name="connsiteX30" fmla="*/ 698945 w 737901"/>
                  <a:gd name="connsiteY30" fmla="*/ 71246 h 293545"/>
                  <a:gd name="connsiteX31" fmla="*/ 737902 w 737901"/>
                  <a:gd name="connsiteY31" fmla="*/ 74104 h 293545"/>
                  <a:gd name="connsiteX32" fmla="*/ 78486 w 737901"/>
                  <a:gd name="connsiteY32" fmla="*/ 288226 h 293545"/>
                  <a:gd name="connsiteX33" fmla="*/ 0 w 737901"/>
                  <a:gd name="connsiteY33" fmla="*/ 274510 h 29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37901" h="293545">
                    <a:moveTo>
                      <a:pt x="95" y="274605"/>
                    </a:moveTo>
                    <a:cubicBezTo>
                      <a:pt x="58483" y="274319"/>
                      <a:pt x="117062" y="272033"/>
                      <a:pt x="175355" y="274414"/>
                    </a:cubicBezTo>
                    <a:cubicBezTo>
                      <a:pt x="208217" y="275748"/>
                      <a:pt x="232981" y="270985"/>
                      <a:pt x="242888" y="235933"/>
                    </a:cubicBezTo>
                    <a:cubicBezTo>
                      <a:pt x="270700" y="233933"/>
                      <a:pt x="298895" y="234790"/>
                      <a:pt x="329851" y="221074"/>
                    </a:cubicBezTo>
                    <a:cubicBezTo>
                      <a:pt x="318992" y="224598"/>
                      <a:pt x="326231" y="221455"/>
                      <a:pt x="324803" y="222217"/>
                    </a:cubicBezTo>
                    <a:cubicBezTo>
                      <a:pt x="276511" y="245839"/>
                      <a:pt x="264795" y="220027"/>
                      <a:pt x="267938" y="179069"/>
                    </a:cubicBezTo>
                    <a:cubicBezTo>
                      <a:pt x="269653" y="156399"/>
                      <a:pt x="290989" y="164020"/>
                      <a:pt x="310896" y="161448"/>
                    </a:cubicBezTo>
                    <a:cubicBezTo>
                      <a:pt x="289560" y="155066"/>
                      <a:pt x="261271" y="171544"/>
                      <a:pt x="260223" y="137826"/>
                    </a:cubicBezTo>
                    <a:cubicBezTo>
                      <a:pt x="259461" y="113632"/>
                      <a:pt x="263462" y="93344"/>
                      <a:pt x="295370" y="94773"/>
                    </a:cubicBezTo>
                    <a:cubicBezTo>
                      <a:pt x="298323" y="94868"/>
                      <a:pt x="293084" y="92963"/>
                      <a:pt x="292132" y="92582"/>
                    </a:cubicBezTo>
                    <a:cubicBezTo>
                      <a:pt x="289274" y="91344"/>
                      <a:pt x="286226" y="90677"/>
                      <a:pt x="283274" y="89058"/>
                    </a:cubicBezTo>
                    <a:cubicBezTo>
                      <a:pt x="278797" y="86105"/>
                      <a:pt x="276796" y="82009"/>
                      <a:pt x="277273" y="76771"/>
                    </a:cubicBezTo>
                    <a:cubicBezTo>
                      <a:pt x="300418" y="40290"/>
                      <a:pt x="334232" y="52482"/>
                      <a:pt x="366332" y="56959"/>
                    </a:cubicBezTo>
                    <a:cubicBezTo>
                      <a:pt x="369189" y="58292"/>
                      <a:pt x="373666" y="61912"/>
                      <a:pt x="373380" y="62292"/>
                    </a:cubicBezTo>
                    <a:cubicBezTo>
                      <a:pt x="341662" y="99440"/>
                      <a:pt x="377285" y="130111"/>
                      <a:pt x="383381" y="163353"/>
                    </a:cubicBezTo>
                    <a:cubicBezTo>
                      <a:pt x="385667" y="175545"/>
                      <a:pt x="390144" y="187546"/>
                      <a:pt x="394049" y="200500"/>
                    </a:cubicBezTo>
                    <a:cubicBezTo>
                      <a:pt x="397859" y="190975"/>
                      <a:pt x="391287" y="184117"/>
                      <a:pt x="390144" y="176402"/>
                    </a:cubicBezTo>
                    <a:cubicBezTo>
                      <a:pt x="388811" y="166972"/>
                      <a:pt x="385858" y="156209"/>
                      <a:pt x="396145" y="150970"/>
                    </a:cubicBezTo>
                    <a:cubicBezTo>
                      <a:pt x="405575" y="146208"/>
                      <a:pt x="414242" y="153256"/>
                      <a:pt x="421767" y="158876"/>
                    </a:cubicBezTo>
                    <a:cubicBezTo>
                      <a:pt x="440246" y="172402"/>
                      <a:pt x="455962" y="195071"/>
                      <a:pt x="483584" y="176688"/>
                    </a:cubicBezTo>
                    <a:cubicBezTo>
                      <a:pt x="487585" y="174688"/>
                      <a:pt x="491776" y="173354"/>
                      <a:pt x="496062" y="172402"/>
                    </a:cubicBezTo>
                    <a:cubicBezTo>
                      <a:pt x="510540" y="168591"/>
                      <a:pt x="525685" y="164877"/>
                      <a:pt x="513493" y="144779"/>
                    </a:cubicBezTo>
                    <a:cubicBezTo>
                      <a:pt x="503682" y="128682"/>
                      <a:pt x="492062" y="112870"/>
                      <a:pt x="487394" y="95059"/>
                    </a:cubicBezTo>
                    <a:cubicBezTo>
                      <a:pt x="478536" y="60864"/>
                      <a:pt x="458248" y="45814"/>
                      <a:pt x="423767" y="47910"/>
                    </a:cubicBezTo>
                    <a:cubicBezTo>
                      <a:pt x="424053" y="13429"/>
                      <a:pt x="447484" y="-1334"/>
                      <a:pt x="499491" y="94"/>
                    </a:cubicBezTo>
                    <a:cubicBezTo>
                      <a:pt x="542449" y="27907"/>
                      <a:pt x="567690" y="70103"/>
                      <a:pt x="591788" y="113251"/>
                    </a:cubicBezTo>
                    <a:cubicBezTo>
                      <a:pt x="595598" y="113918"/>
                      <a:pt x="595027" y="112775"/>
                      <a:pt x="592455" y="108489"/>
                    </a:cubicBezTo>
                    <a:cubicBezTo>
                      <a:pt x="581120" y="89248"/>
                      <a:pt x="551117" y="68674"/>
                      <a:pt x="566071" y="49624"/>
                    </a:cubicBezTo>
                    <a:cubicBezTo>
                      <a:pt x="582073" y="29146"/>
                      <a:pt x="608933" y="52863"/>
                      <a:pt x="630174" y="61150"/>
                    </a:cubicBezTo>
                    <a:cubicBezTo>
                      <a:pt x="646176" y="67436"/>
                      <a:pt x="660749" y="78295"/>
                      <a:pt x="679418" y="74770"/>
                    </a:cubicBezTo>
                    <a:cubicBezTo>
                      <a:pt x="685895" y="73532"/>
                      <a:pt x="692468" y="72389"/>
                      <a:pt x="698945" y="71246"/>
                    </a:cubicBezTo>
                    <a:cubicBezTo>
                      <a:pt x="712089" y="69913"/>
                      <a:pt x="725710" y="62959"/>
                      <a:pt x="737902" y="74104"/>
                    </a:cubicBezTo>
                    <a:cubicBezTo>
                      <a:pt x="549783" y="242791"/>
                      <a:pt x="329755" y="314610"/>
                      <a:pt x="78486" y="288226"/>
                    </a:cubicBezTo>
                    <a:cubicBezTo>
                      <a:pt x="52483" y="285463"/>
                      <a:pt x="24098" y="290607"/>
                      <a:pt x="0" y="274510"/>
                    </a:cubicBezTo>
                    <a:close/>
                  </a:path>
                </a:pathLst>
              </a:custGeom>
              <a:solidFill>
                <a:srgbClr val="E4BF4D"/>
              </a:solidFill>
              <a:ln w="9525" cap="flat">
                <a:noFill/>
                <a:prstDash val="solid"/>
                <a:miter/>
              </a:ln>
            </p:spPr>
            <p:txBody>
              <a:bodyPr rtlCol="0" anchor="ctr"/>
              <a:lstStyle/>
              <a:p>
                <a:endParaRPr lang="en-IN"/>
              </a:p>
            </p:txBody>
          </p:sp>
          <p:sp>
            <p:nvSpPr>
              <p:cNvPr id="994" name="Freeform: Shape 993">
                <a:extLst>
                  <a:ext uri="{FF2B5EF4-FFF2-40B4-BE49-F238E27FC236}">
                    <a16:creationId xmlns:a16="http://schemas.microsoft.com/office/drawing/2014/main" id="{61F35454-0CAB-24B6-5EF7-D1C368F924C8}"/>
                  </a:ext>
                </a:extLst>
              </p:cNvPr>
              <p:cNvSpPr/>
              <p:nvPr/>
            </p:nvSpPr>
            <p:spPr>
              <a:xfrm>
                <a:off x="2797016" y="4217669"/>
                <a:ext cx="258176" cy="255650"/>
              </a:xfrm>
              <a:custGeom>
                <a:avLst/>
                <a:gdLst>
                  <a:gd name="connsiteX0" fmla="*/ 192596 w 258176"/>
                  <a:gd name="connsiteY0" fmla="*/ 246412 h 255650"/>
                  <a:gd name="connsiteX1" fmla="*/ 153353 w 258176"/>
                  <a:gd name="connsiteY1" fmla="*/ 255651 h 255650"/>
                  <a:gd name="connsiteX2" fmla="*/ 148209 w 258176"/>
                  <a:gd name="connsiteY2" fmla="*/ 247745 h 255650"/>
                  <a:gd name="connsiteX3" fmla="*/ 139732 w 258176"/>
                  <a:gd name="connsiteY3" fmla="*/ 249555 h 255650"/>
                  <a:gd name="connsiteX4" fmla="*/ 90392 w 258176"/>
                  <a:gd name="connsiteY4" fmla="*/ 183071 h 255650"/>
                  <a:gd name="connsiteX5" fmla="*/ 56769 w 258176"/>
                  <a:gd name="connsiteY5" fmla="*/ 138113 h 255650"/>
                  <a:gd name="connsiteX6" fmla="*/ 41624 w 258176"/>
                  <a:gd name="connsiteY6" fmla="*/ 127254 h 255650"/>
                  <a:gd name="connsiteX7" fmla="*/ 0 w 258176"/>
                  <a:gd name="connsiteY7" fmla="*/ 93535 h 255650"/>
                  <a:gd name="connsiteX8" fmla="*/ 106299 w 258176"/>
                  <a:gd name="connsiteY8" fmla="*/ 0 h 255650"/>
                  <a:gd name="connsiteX9" fmla="*/ 248126 w 258176"/>
                  <a:gd name="connsiteY9" fmla="*/ 120015 h 255650"/>
                  <a:gd name="connsiteX10" fmla="*/ 246507 w 258176"/>
                  <a:gd name="connsiteY10" fmla="*/ 166497 h 255650"/>
                  <a:gd name="connsiteX11" fmla="*/ 219266 w 258176"/>
                  <a:gd name="connsiteY11" fmla="*/ 220218 h 255650"/>
                  <a:gd name="connsiteX12" fmla="*/ 192691 w 258176"/>
                  <a:gd name="connsiteY12" fmla="*/ 246221 h 25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76" h="255650">
                    <a:moveTo>
                      <a:pt x="192596" y="246412"/>
                    </a:moveTo>
                    <a:lnTo>
                      <a:pt x="153353" y="255651"/>
                    </a:lnTo>
                    <a:cubicBezTo>
                      <a:pt x="150114" y="253746"/>
                      <a:pt x="148495" y="250888"/>
                      <a:pt x="148209" y="247745"/>
                    </a:cubicBezTo>
                    <a:cubicBezTo>
                      <a:pt x="143637" y="237458"/>
                      <a:pt x="143447" y="253460"/>
                      <a:pt x="139732" y="249555"/>
                    </a:cubicBezTo>
                    <a:cubicBezTo>
                      <a:pt x="109538" y="237363"/>
                      <a:pt x="106966" y="205073"/>
                      <a:pt x="90392" y="183071"/>
                    </a:cubicBezTo>
                    <a:cubicBezTo>
                      <a:pt x="79153" y="168116"/>
                      <a:pt x="72676" y="149638"/>
                      <a:pt x="56769" y="138113"/>
                    </a:cubicBezTo>
                    <a:cubicBezTo>
                      <a:pt x="51530" y="134779"/>
                      <a:pt x="46482" y="131064"/>
                      <a:pt x="41624" y="127254"/>
                    </a:cubicBezTo>
                    <a:cubicBezTo>
                      <a:pt x="28956" y="114491"/>
                      <a:pt x="6191" y="114205"/>
                      <a:pt x="0" y="93535"/>
                    </a:cubicBezTo>
                    <a:cubicBezTo>
                      <a:pt x="35528" y="62484"/>
                      <a:pt x="75152" y="36004"/>
                      <a:pt x="106299" y="0"/>
                    </a:cubicBezTo>
                    <a:cubicBezTo>
                      <a:pt x="153638" y="39910"/>
                      <a:pt x="201644" y="79058"/>
                      <a:pt x="248126" y="120015"/>
                    </a:cubicBezTo>
                    <a:cubicBezTo>
                      <a:pt x="263747" y="133826"/>
                      <a:pt x="259556" y="151733"/>
                      <a:pt x="246507" y="166497"/>
                    </a:cubicBezTo>
                    <a:cubicBezTo>
                      <a:pt x="232696" y="182118"/>
                      <a:pt x="220694" y="198406"/>
                      <a:pt x="219266" y="220218"/>
                    </a:cubicBezTo>
                    <a:cubicBezTo>
                      <a:pt x="213551" y="232124"/>
                      <a:pt x="204026" y="240125"/>
                      <a:pt x="192691" y="246221"/>
                    </a:cubicBezTo>
                    <a:close/>
                  </a:path>
                </a:pathLst>
              </a:custGeom>
              <a:solidFill>
                <a:srgbClr val="D4962B"/>
              </a:solidFill>
              <a:ln w="9525" cap="flat">
                <a:noFill/>
                <a:prstDash val="solid"/>
                <a:miter/>
              </a:ln>
            </p:spPr>
            <p:txBody>
              <a:bodyPr rtlCol="0" anchor="ctr"/>
              <a:lstStyle/>
              <a:p>
                <a:endParaRPr lang="en-IN"/>
              </a:p>
            </p:txBody>
          </p:sp>
          <p:sp>
            <p:nvSpPr>
              <p:cNvPr id="995" name="Freeform: Shape 994">
                <a:extLst>
                  <a:ext uri="{FF2B5EF4-FFF2-40B4-BE49-F238E27FC236}">
                    <a16:creationId xmlns:a16="http://schemas.microsoft.com/office/drawing/2014/main" id="{1A94B399-06D2-9211-4CD5-00032E8260FE}"/>
                  </a:ext>
                </a:extLst>
              </p:cNvPr>
              <p:cNvSpPr/>
              <p:nvPr/>
            </p:nvSpPr>
            <p:spPr>
              <a:xfrm>
                <a:off x="1879039" y="4358334"/>
                <a:ext cx="135008" cy="146578"/>
              </a:xfrm>
              <a:custGeom>
                <a:avLst/>
                <a:gdLst>
                  <a:gd name="connsiteX0" fmla="*/ 106828 w 135008"/>
                  <a:gd name="connsiteY0" fmla="*/ 65075 h 146578"/>
                  <a:gd name="connsiteX1" fmla="*/ 108638 w 135008"/>
                  <a:gd name="connsiteY1" fmla="*/ 43073 h 146578"/>
                  <a:gd name="connsiteX2" fmla="*/ 86063 w 135008"/>
                  <a:gd name="connsiteY2" fmla="*/ 21641 h 146578"/>
                  <a:gd name="connsiteX3" fmla="*/ 77396 w 135008"/>
                  <a:gd name="connsiteY3" fmla="*/ 48788 h 146578"/>
                  <a:gd name="connsiteX4" fmla="*/ 91874 w 135008"/>
                  <a:gd name="connsiteY4" fmla="*/ 93174 h 146578"/>
                  <a:gd name="connsiteX5" fmla="*/ 65966 w 135008"/>
                  <a:gd name="connsiteY5" fmla="*/ 142895 h 146578"/>
                  <a:gd name="connsiteX6" fmla="*/ 3672 w 135008"/>
                  <a:gd name="connsiteY6" fmla="*/ 120892 h 146578"/>
                  <a:gd name="connsiteX7" fmla="*/ 21293 w 135008"/>
                  <a:gd name="connsiteY7" fmla="*/ 78601 h 146578"/>
                  <a:gd name="connsiteX8" fmla="*/ 24913 w 135008"/>
                  <a:gd name="connsiteY8" fmla="*/ 103747 h 146578"/>
                  <a:gd name="connsiteX9" fmla="*/ 52345 w 135008"/>
                  <a:gd name="connsiteY9" fmla="*/ 127750 h 146578"/>
                  <a:gd name="connsiteX10" fmla="*/ 63108 w 135008"/>
                  <a:gd name="connsiteY10" fmla="*/ 96222 h 146578"/>
                  <a:gd name="connsiteX11" fmla="*/ 50821 w 135008"/>
                  <a:gd name="connsiteY11" fmla="*/ 60694 h 146578"/>
                  <a:gd name="connsiteX12" fmla="*/ 73300 w 135008"/>
                  <a:gd name="connsiteY12" fmla="*/ 4592 h 146578"/>
                  <a:gd name="connsiteX13" fmla="*/ 127688 w 135008"/>
                  <a:gd name="connsiteY13" fmla="*/ 21261 h 146578"/>
                  <a:gd name="connsiteX14" fmla="*/ 106733 w 135008"/>
                  <a:gd name="connsiteY14" fmla="*/ 65171 h 14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008" h="146578">
                    <a:moveTo>
                      <a:pt x="106828" y="65075"/>
                    </a:moveTo>
                    <a:cubicBezTo>
                      <a:pt x="107495" y="57741"/>
                      <a:pt x="108733" y="50407"/>
                      <a:pt x="108638" y="43073"/>
                    </a:cubicBezTo>
                    <a:cubicBezTo>
                      <a:pt x="108447" y="28499"/>
                      <a:pt x="102637" y="16879"/>
                      <a:pt x="86063" y="21641"/>
                    </a:cubicBezTo>
                    <a:cubicBezTo>
                      <a:pt x="73300" y="25356"/>
                      <a:pt x="72538" y="36596"/>
                      <a:pt x="77396" y="48788"/>
                    </a:cubicBezTo>
                    <a:cubicBezTo>
                      <a:pt x="83111" y="63266"/>
                      <a:pt x="88921" y="78029"/>
                      <a:pt x="91874" y="93174"/>
                    </a:cubicBezTo>
                    <a:cubicBezTo>
                      <a:pt x="96255" y="115653"/>
                      <a:pt x="88064" y="133560"/>
                      <a:pt x="65966" y="142895"/>
                    </a:cubicBezTo>
                    <a:cubicBezTo>
                      <a:pt x="38915" y="154230"/>
                      <a:pt x="17293" y="137275"/>
                      <a:pt x="3672" y="120892"/>
                    </a:cubicBezTo>
                    <a:cubicBezTo>
                      <a:pt x="-9282" y="105366"/>
                      <a:pt x="15769" y="94032"/>
                      <a:pt x="21293" y="78601"/>
                    </a:cubicBezTo>
                    <a:cubicBezTo>
                      <a:pt x="36914" y="87650"/>
                      <a:pt x="22627" y="95841"/>
                      <a:pt x="24913" y="103747"/>
                    </a:cubicBezTo>
                    <a:cubicBezTo>
                      <a:pt x="29104" y="118225"/>
                      <a:pt x="35581" y="132417"/>
                      <a:pt x="52345" y="127750"/>
                    </a:cubicBezTo>
                    <a:cubicBezTo>
                      <a:pt x="65680" y="123940"/>
                      <a:pt x="68728" y="110224"/>
                      <a:pt x="63108" y="96222"/>
                    </a:cubicBezTo>
                    <a:cubicBezTo>
                      <a:pt x="58536" y="84602"/>
                      <a:pt x="54345" y="72695"/>
                      <a:pt x="50821" y="60694"/>
                    </a:cubicBezTo>
                    <a:cubicBezTo>
                      <a:pt x="43677" y="36310"/>
                      <a:pt x="51011" y="16784"/>
                      <a:pt x="73300" y="4592"/>
                    </a:cubicBezTo>
                    <a:cubicBezTo>
                      <a:pt x="96255" y="-7981"/>
                      <a:pt x="113876" y="7830"/>
                      <a:pt x="127688" y="21261"/>
                    </a:cubicBezTo>
                    <a:cubicBezTo>
                      <a:pt x="148452" y="41549"/>
                      <a:pt x="119782" y="50693"/>
                      <a:pt x="106733" y="65171"/>
                    </a:cubicBezTo>
                    <a:close/>
                  </a:path>
                </a:pathLst>
              </a:custGeom>
              <a:solidFill>
                <a:srgbClr val="291E15"/>
              </a:solidFill>
              <a:ln w="9525" cap="flat">
                <a:noFill/>
                <a:prstDash val="solid"/>
                <a:miter/>
              </a:ln>
            </p:spPr>
            <p:txBody>
              <a:bodyPr rtlCol="0" anchor="ctr"/>
              <a:lstStyle/>
              <a:p>
                <a:endParaRPr lang="en-IN"/>
              </a:p>
            </p:txBody>
          </p:sp>
          <p:sp>
            <p:nvSpPr>
              <p:cNvPr id="996" name="Freeform: Shape 995">
                <a:extLst>
                  <a:ext uri="{FF2B5EF4-FFF2-40B4-BE49-F238E27FC236}">
                    <a16:creationId xmlns:a16="http://schemas.microsoft.com/office/drawing/2014/main" id="{6401D460-95C1-5348-6348-692C4C790DAB}"/>
                  </a:ext>
                </a:extLst>
              </p:cNvPr>
              <p:cNvSpPr/>
              <p:nvPr/>
            </p:nvSpPr>
            <p:spPr>
              <a:xfrm>
                <a:off x="1974437" y="4398073"/>
                <a:ext cx="108775" cy="171640"/>
              </a:xfrm>
              <a:custGeom>
                <a:avLst/>
                <a:gdLst>
                  <a:gd name="connsiteX0" fmla="*/ 108775 w 108775"/>
                  <a:gd name="connsiteY0" fmla="*/ 19812 h 171640"/>
                  <a:gd name="connsiteX1" fmla="*/ 49054 w 108775"/>
                  <a:gd name="connsiteY1" fmla="*/ 124016 h 171640"/>
                  <a:gd name="connsiteX2" fmla="*/ 107632 w 108775"/>
                  <a:gd name="connsiteY2" fmla="*/ 131445 h 171640"/>
                  <a:gd name="connsiteX3" fmla="*/ 71628 w 108775"/>
                  <a:gd name="connsiteY3" fmla="*/ 171641 h 171640"/>
                  <a:gd name="connsiteX4" fmla="*/ 0 w 108775"/>
                  <a:gd name="connsiteY4" fmla="*/ 136112 h 171640"/>
                  <a:gd name="connsiteX5" fmla="*/ 62389 w 108775"/>
                  <a:gd name="connsiteY5" fmla="*/ 0 h 171640"/>
                  <a:gd name="connsiteX6" fmla="*/ 108775 w 108775"/>
                  <a:gd name="connsiteY6" fmla="*/ 19812 h 17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75" h="171640">
                    <a:moveTo>
                      <a:pt x="108775" y="19812"/>
                    </a:moveTo>
                    <a:cubicBezTo>
                      <a:pt x="69913" y="43625"/>
                      <a:pt x="52483" y="86868"/>
                      <a:pt x="49054" y="124016"/>
                    </a:cubicBezTo>
                    <a:cubicBezTo>
                      <a:pt x="45339" y="163925"/>
                      <a:pt x="80391" y="145542"/>
                      <a:pt x="107632" y="131445"/>
                    </a:cubicBezTo>
                    <a:cubicBezTo>
                      <a:pt x="97631" y="151924"/>
                      <a:pt x="92964" y="168688"/>
                      <a:pt x="71628" y="171641"/>
                    </a:cubicBezTo>
                    <a:cubicBezTo>
                      <a:pt x="47815" y="159829"/>
                      <a:pt x="23908" y="148018"/>
                      <a:pt x="0" y="136112"/>
                    </a:cubicBezTo>
                    <a:cubicBezTo>
                      <a:pt x="33814" y="96869"/>
                      <a:pt x="55150" y="52673"/>
                      <a:pt x="62389" y="0"/>
                    </a:cubicBezTo>
                    <a:cubicBezTo>
                      <a:pt x="77248" y="6382"/>
                      <a:pt x="93059" y="13049"/>
                      <a:pt x="108775" y="19812"/>
                    </a:cubicBezTo>
                    <a:close/>
                  </a:path>
                </a:pathLst>
              </a:custGeom>
              <a:solidFill>
                <a:srgbClr val="281E11"/>
              </a:solidFill>
              <a:ln w="9525" cap="flat">
                <a:noFill/>
                <a:prstDash val="solid"/>
                <a:miter/>
              </a:ln>
            </p:spPr>
            <p:txBody>
              <a:bodyPr rtlCol="0" anchor="ctr"/>
              <a:lstStyle/>
              <a:p>
                <a:endParaRPr lang="en-IN"/>
              </a:p>
            </p:txBody>
          </p:sp>
          <p:sp>
            <p:nvSpPr>
              <p:cNvPr id="997" name="Freeform: Shape 996">
                <a:extLst>
                  <a:ext uri="{FF2B5EF4-FFF2-40B4-BE49-F238E27FC236}">
                    <a16:creationId xmlns:a16="http://schemas.microsoft.com/office/drawing/2014/main" id="{8616A3A2-8CC2-143B-A25D-3ABB5BB97B9C}"/>
                  </a:ext>
                </a:extLst>
              </p:cNvPr>
              <p:cNvSpPr/>
              <p:nvPr/>
            </p:nvSpPr>
            <p:spPr>
              <a:xfrm>
                <a:off x="2063688" y="3281554"/>
                <a:ext cx="748407" cy="974777"/>
              </a:xfrm>
              <a:custGeom>
                <a:avLst/>
                <a:gdLst>
                  <a:gd name="connsiteX0" fmla="*/ 593120 w 748407"/>
                  <a:gd name="connsiteY0" fmla="*/ 623409 h 974777"/>
                  <a:gd name="connsiteX1" fmla="*/ 559878 w 748407"/>
                  <a:gd name="connsiteY1" fmla="*/ 688560 h 974777"/>
                  <a:gd name="connsiteX2" fmla="*/ 565974 w 748407"/>
                  <a:gd name="connsiteY2" fmla="*/ 624743 h 974777"/>
                  <a:gd name="connsiteX3" fmla="*/ 381951 w 748407"/>
                  <a:gd name="connsiteY3" fmla="*/ 679226 h 974777"/>
                  <a:gd name="connsiteX4" fmla="*/ 242790 w 748407"/>
                  <a:gd name="connsiteY4" fmla="*/ 574165 h 974777"/>
                  <a:gd name="connsiteX5" fmla="*/ 260507 w 748407"/>
                  <a:gd name="connsiteY5" fmla="*/ 449007 h 974777"/>
                  <a:gd name="connsiteX6" fmla="*/ 262888 w 748407"/>
                  <a:gd name="connsiteY6" fmla="*/ 493583 h 974777"/>
                  <a:gd name="connsiteX7" fmla="*/ 296035 w 748407"/>
                  <a:gd name="connsiteY7" fmla="*/ 605502 h 974777"/>
                  <a:gd name="connsiteX8" fmla="*/ 348327 w 748407"/>
                  <a:gd name="connsiteY8" fmla="*/ 643221 h 974777"/>
                  <a:gd name="connsiteX9" fmla="*/ 495584 w 748407"/>
                  <a:gd name="connsiteY9" fmla="*/ 632363 h 974777"/>
                  <a:gd name="connsiteX10" fmla="*/ 550448 w 748407"/>
                  <a:gd name="connsiteY10" fmla="*/ 597978 h 974777"/>
                  <a:gd name="connsiteX11" fmla="*/ 636363 w 748407"/>
                  <a:gd name="connsiteY11" fmla="*/ 505490 h 974777"/>
                  <a:gd name="connsiteX12" fmla="*/ 619028 w 748407"/>
                  <a:gd name="connsiteY12" fmla="*/ 264221 h 974777"/>
                  <a:gd name="connsiteX13" fmla="*/ 523968 w 748407"/>
                  <a:gd name="connsiteY13" fmla="*/ 124204 h 974777"/>
                  <a:gd name="connsiteX14" fmla="*/ 514634 w 748407"/>
                  <a:gd name="connsiteY14" fmla="*/ 97344 h 974777"/>
                  <a:gd name="connsiteX15" fmla="*/ 516539 w 748407"/>
                  <a:gd name="connsiteY15" fmla="*/ 53052 h 974777"/>
                  <a:gd name="connsiteX16" fmla="*/ 570736 w 748407"/>
                  <a:gd name="connsiteY16" fmla="*/ 188 h 974777"/>
                  <a:gd name="connsiteX17" fmla="*/ 561687 w 748407"/>
                  <a:gd name="connsiteY17" fmla="*/ 30859 h 974777"/>
                  <a:gd name="connsiteX18" fmla="*/ 564354 w 748407"/>
                  <a:gd name="connsiteY18" fmla="*/ 128395 h 974777"/>
                  <a:gd name="connsiteX19" fmla="*/ 674463 w 748407"/>
                  <a:gd name="connsiteY19" fmla="*/ 304131 h 974777"/>
                  <a:gd name="connsiteX20" fmla="*/ 687798 w 748407"/>
                  <a:gd name="connsiteY20" fmla="*/ 349184 h 974777"/>
                  <a:gd name="connsiteX21" fmla="*/ 727422 w 748407"/>
                  <a:gd name="connsiteY21" fmla="*/ 462151 h 974777"/>
                  <a:gd name="connsiteX22" fmla="*/ 721612 w 748407"/>
                  <a:gd name="connsiteY22" fmla="*/ 687798 h 974777"/>
                  <a:gd name="connsiteX23" fmla="*/ 420622 w 748407"/>
                  <a:gd name="connsiteY23" fmla="*/ 967262 h 974777"/>
                  <a:gd name="connsiteX24" fmla="*/ 9047 w 748407"/>
                  <a:gd name="connsiteY24" fmla="*/ 580642 h 974777"/>
                  <a:gd name="connsiteX25" fmla="*/ 11904 w 748407"/>
                  <a:gd name="connsiteY25" fmla="*/ 547590 h 974777"/>
                  <a:gd name="connsiteX26" fmla="*/ 21048 w 748407"/>
                  <a:gd name="connsiteY26" fmla="*/ 576927 h 974777"/>
                  <a:gd name="connsiteX27" fmla="*/ 23239 w 748407"/>
                  <a:gd name="connsiteY27" fmla="*/ 602359 h 974777"/>
                  <a:gd name="connsiteX28" fmla="*/ 29621 w 748407"/>
                  <a:gd name="connsiteY28" fmla="*/ 629220 h 974777"/>
                  <a:gd name="connsiteX29" fmla="*/ 66483 w 748407"/>
                  <a:gd name="connsiteY29" fmla="*/ 775333 h 974777"/>
                  <a:gd name="connsiteX30" fmla="*/ 87152 w 748407"/>
                  <a:gd name="connsiteY30" fmla="*/ 840103 h 974777"/>
                  <a:gd name="connsiteX31" fmla="*/ 114965 w 748407"/>
                  <a:gd name="connsiteY31" fmla="*/ 829054 h 974777"/>
                  <a:gd name="connsiteX32" fmla="*/ 249458 w 748407"/>
                  <a:gd name="connsiteY32" fmla="*/ 911731 h 974777"/>
                  <a:gd name="connsiteX33" fmla="*/ 295464 w 748407"/>
                  <a:gd name="connsiteY33" fmla="*/ 922304 h 974777"/>
                  <a:gd name="connsiteX34" fmla="*/ 244695 w 748407"/>
                  <a:gd name="connsiteY34" fmla="*/ 905063 h 974777"/>
                  <a:gd name="connsiteX35" fmla="*/ 267555 w 748407"/>
                  <a:gd name="connsiteY35" fmla="*/ 878775 h 974777"/>
                  <a:gd name="connsiteX36" fmla="*/ 495012 w 748407"/>
                  <a:gd name="connsiteY36" fmla="*/ 869535 h 974777"/>
                  <a:gd name="connsiteX37" fmla="*/ 514824 w 748407"/>
                  <a:gd name="connsiteY37" fmla="*/ 846866 h 974777"/>
                  <a:gd name="connsiteX38" fmla="*/ 603312 w 748407"/>
                  <a:gd name="connsiteY38" fmla="*/ 762760 h 974777"/>
                  <a:gd name="connsiteX39" fmla="*/ 669987 w 748407"/>
                  <a:gd name="connsiteY39" fmla="*/ 691704 h 974777"/>
                  <a:gd name="connsiteX40" fmla="*/ 701229 w 748407"/>
                  <a:gd name="connsiteY40" fmla="*/ 620361 h 974777"/>
                  <a:gd name="connsiteX41" fmla="*/ 700562 w 748407"/>
                  <a:gd name="connsiteY41" fmla="*/ 537208 h 974777"/>
                  <a:gd name="connsiteX42" fmla="*/ 593025 w 748407"/>
                  <a:gd name="connsiteY42" fmla="*/ 623409 h 9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48407" h="974777">
                    <a:moveTo>
                      <a:pt x="593120" y="623409"/>
                    </a:moveTo>
                    <a:cubicBezTo>
                      <a:pt x="582071" y="645126"/>
                      <a:pt x="570927" y="666843"/>
                      <a:pt x="559878" y="688560"/>
                    </a:cubicBezTo>
                    <a:cubicBezTo>
                      <a:pt x="545209" y="666081"/>
                      <a:pt x="581118" y="650365"/>
                      <a:pt x="565974" y="624743"/>
                    </a:cubicBezTo>
                    <a:cubicBezTo>
                      <a:pt x="508252" y="653794"/>
                      <a:pt x="450340" y="684750"/>
                      <a:pt x="381951" y="679226"/>
                    </a:cubicBezTo>
                    <a:cubicBezTo>
                      <a:pt x="312990" y="673606"/>
                      <a:pt x="270889" y="633411"/>
                      <a:pt x="242790" y="574165"/>
                    </a:cubicBezTo>
                    <a:cubicBezTo>
                      <a:pt x="221169" y="528540"/>
                      <a:pt x="223931" y="486440"/>
                      <a:pt x="260507" y="449007"/>
                    </a:cubicBezTo>
                    <a:cubicBezTo>
                      <a:pt x="271461" y="463389"/>
                      <a:pt x="264222" y="478439"/>
                      <a:pt x="262888" y="493583"/>
                    </a:cubicBezTo>
                    <a:cubicBezTo>
                      <a:pt x="259364" y="535017"/>
                      <a:pt x="266127" y="573784"/>
                      <a:pt x="296035" y="605502"/>
                    </a:cubicBezTo>
                    <a:cubicBezTo>
                      <a:pt x="309465" y="623600"/>
                      <a:pt x="326610" y="636554"/>
                      <a:pt x="348327" y="643221"/>
                    </a:cubicBezTo>
                    <a:cubicBezTo>
                      <a:pt x="399096" y="662081"/>
                      <a:pt x="447768" y="652079"/>
                      <a:pt x="495584" y="632363"/>
                    </a:cubicBezTo>
                    <a:cubicBezTo>
                      <a:pt x="515301" y="623219"/>
                      <a:pt x="532446" y="609884"/>
                      <a:pt x="550448" y="597978"/>
                    </a:cubicBezTo>
                    <a:cubicBezTo>
                      <a:pt x="585595" y="573213"/>
                      <a:pt x="616266" y="544257"/>
                      <a:pt x="636363" y="505490"/>
                    </a:cubicBezTo>
                    <a:cubicBezTo>
                      <a:pt x="692656" y="420622"/>
                      <a:pt x="666939" y="341660"/>
                      <a:pt x="619028" y="264221"/>
                    </a:cubicBezTo>
                    <a:cubicBezTo>
                      <a:pt x="589310" y="216216"/>
                      <a:pt x="551496" y="173734"/>
                      <a:pt x="523968" y="124204"/>
                    </a:cubicBezTo>
                    <a:cubicBezTo>
                      <a:pt x="519873" y="115632"/>
                      <a:pt x="516539" y="106773"/>
                      <a:pt x="514634" y="97344"/>
                    </a:cubicBezTo>
                    <a:cubicBezTo>
                      <a:pt x="512062" y="82484"/>
                      <a:pt x="512729" y="67721"/>
                      <a:pt x="516539" y="53052"/>
                    </a:cubicBezTo>
                    <a:cubicBezTo>
                      <a:pt x="526826" y="27525"/>
                      <a:pt x="532636" y="-2669"/>
                      <a:pt x="570736" y="188"/>
                    </a:cubicBezTo>
                    <a:cubicBezTo>
                      <a:pt x="572927" y="11999"/>
                      <a:pt x="567117" y="20858"/>
                      <a:pt x="561687" y="30859"/>
                    </a:cubicBezTo>
                    <a:cubicBezTo>
                      <a:pt x="543685" y="63530"/>
                      <a:pt x="544447" y="94581"/>
                      <a:pt x="564354" y="128395"/>
                    </a:cubicBezTo>
                    <a:cubicBezTo>
                      <a:pt x="599502" y="188021"/>
                      <a:pt x="652461" y="236504"/>
                      <a:pt x="674463" y="304131"/>
                    </a:cubicBezTo>
                    <a:cubicBezTo>
                      <a:pt x="679321" y="319086"/>
                      <a:pt x="685322" y="333849"/>
                      <a:pt x="687798" y="349184"/>
                    </a:cubicBezTo>
                    <a:cubicBezTo>
                      <a:pt x="694085" y="389475"/>
                      <a:pt x="709039" y="425194"/>
                      <a:pt x="727422" y="462151"/>
                    </a:cubicBezTo>
                    <a:cubicBezTo>
                      <a:pt x="763998" y="535779"/>
                      <a:pt x="746663" y="615027"/>
                      <a:pt x="721612" y="687798"/>
                    </a:cubicBezTo>
                    <a:cubicBezTo>
                      <a:pt x="671796" y="832769"/>
                      <a:pt x="574641" y="934305"/>
                      <a:pt x="420622" y="967262"/>
                    </a:cubicBezTo>
                    <a:cubicBezTo>
                      <a:pt x="199833" y="1014506"/>
                      <a:pt x="-51056" y="833436"/>
                      <a:pt x="9047" y="580642"/>
                    </a:cubicBezTo>
                    <a:cubicBezTo>
                      <a:pt x="11619" y="569974"/>
                      <a:pt x="11047" y="558639"/>
                      <a:pt x="11904" y="547590"/>
                    </a:cubicBezTo>
                    <a:cubicBezTo>
                      <a:pt x="34574" y="551305"/>
                      <a:pt x="23334" y="565497"/>
                      <a:pt x="21048" y="576927"/>
                    </a:cubicBezTo>
                    <a:cubicBezTo>
                      <a:pt x="21810" y="585404"/>
                      <a:pt x="22477" y="593882"/>
                      <a:pt x="23239" y="602359"/>
                    </a:cubicBezTo>
                    <a:cubicBezTo>
                      <a:pt x="28478" y="610550"/>
                      <a:pt x="29335" y="619790"/>
                      <a:pt x="29621" y="629220"/>
                    </a:cubicBezTo>
                    <a:cubicBezTo>
                      <a:pt x="31145" y="680464"/>
                      <a:pt x="32288" y="730851"/>
                      <a:pt x="66483" y="775333"/>
                    </a:cubicBezTo>
                    <a:cubicBezTo>
                      <a:pt x="79246" y="792002"/>
                      <a:pt x="81627" y="817910"/>
                      <a:pt x="87152" y="840103"/>
                    </a:cubicBezTo>
                    <a:cubicBezTo>
                      <a:pt x="112488" y="876488"/>
                      <a:pt x="101916" y="823244"/>
                      <a:pt x="114965" y="829054"/>
                    </a:cubicBezTo>
                    <a:cubicBezTo>
                      <a:pt x="167352" y="844484"/>
                      <a:pt x="199833" y="891919"/>
                      <a:pt x="249458" y="911731"/>
                    </a:cubicBezTo>
                    <a:cubicBezTo>
                      <a:pt x="263364" y="916494"/>
                      <a:pt x="278223" y="916970"/>
                      <a:pt x="295464" y="922304"/>
                    </a:cubicBezTo>
                    <a:cubicBezTo>
                      <a:pt x="276795" y="914779"/>
                      <a:pt x="257935" y="918494"/>
                      <a:pt x="244695" y="905063"/>
                    </a:cubicBezTo>
                    <a:cubicBezTo>
                      <a:pt x="242505" y="887823"/>
                      <a:pt x="247172" y="876488"/>
                      <a:pt x="267555" y="878775"/>
                    </a:cubicBezTo>
                    <a:cubicBezTo>
                      <a:pt x="344708" y="907445"/>
                      <a:pt x="420622" y="908207"/>
                      <a:pt x="495012" y="869535"/>
                    </a:cubicBezTo>
                    <a:cubicBezTo>
                      <a:pt x="492536" y="854200"/>
                      <a:pt x="506442" y="852295"/>
                      <a:pt x="514824" y="846866"/>
                    </a:cubicBezTo>
                    <a:cubicBezTo>
                      <a:pt x="549591" y="824196"/>
                      <a:pt x="579404" y="797431"/>
                      <a:pt x="603312" y="762760"/>
                    </a:cubicBezTo>
                    <a:cubicBezTo>
                      <a:pt x="621504" y="736376"/>
                      <a:pt x="637411" y="708182"/>
                      <a:pt x="669987" y="691704"/>
                    </a:cubicBezTo>
                    <a:cubicBezTo>
                      <a:pt x="693894" y="679607"/>
                      <a:pt x="697704" y="646936"/>
                      <a:pt x="701229" y="620361"/>
                    </a:cubicBezTo>
                    <a:cubicBezTo>
                      <a:pt x="704848" y="593882"/>
                      <a:pt x="704848" y="567021"/>
                      <a:pt x="700562" y="537208"/>
                    </a:cubicBezTo>
                    <a:cubicBezTo>
                      <a:pt x="666653" y="570831"/>
                      <a:pt x="646079" y="618075"/>
                      <a:pt x="593025" y="623409"/>
                    </a:cubicBezTo>
                    <a:close/>
                  </a:path>
                </a:pathLst>
              </a:custGeom>
              <a:solidFill>
                <a:srgbClr val="061C23"/>
              </a:solidFill>
              <a:ln w="9525" cap="flat">
                <a:noFill/>
                <a:prstDash val="solid"/>
                <a:miter/>
              </a:ln>
            </p:spPr>
            <p:txBody>
              <a:bodyPr rtlCol="0" anchor="ctr"/>
              <a:lstStyle/>
              <a:p>
                <a:endParaRPr lang="en-IN"/>
              </a:p>
            </p:txBody>
          </p:sp>
          <p:sp>
            <p:nvSpPr>
              <p:cNvPr id="998" name="Freeform: Shape 997">
                <a:extLst>
                  <a:ext uri="{FF2B5EF4-FFF2-40B4-BE49-F238E27FC236}">
                    <a16:creationId xmlns:a16="http://schemas.microsoft.com/office/drawing/2014/main" id="{10198600-9CA1-08AA-3476-D2F81E4D6794}"/>
                  </a:ext>
                </a:extLst>
              </p:cNvPr>
              <p:cNvSpPr/>
              <p:nvPr/>
            </p:nvSpPr>
            <p:spPr>
              <a:xfrm>
                <a:off x="2322853" y="3265364"/>
                <a:ext cx="371393" cy="637639"/>
              </a:xfrm>
              <a:custGeom>
                <a:avLst/>
                <a:gdLst>
                  <a:gd name="connsiteX0" fmla="*/ 311666 w 371393"/>
                  <a:gd name="connsiteY0" fmla="*/ 16378 h 637639"/>
                  <a:gd name="connsiteX1" fmla="*/ 268137 w 371393"/>
                  <a:gd name="connsiteY1" fmla="*/ 70290 h 637639"/>
                  <a:gd name="connsiteX2" fmla="*/ 262708 w 371393"/>
                  <a:gd name="connsiteY2" fmla="*/ 116677 h 637639"/>
                  <a:gd name="connsiteX3" fmla="*/ 272614 w 371393"/>
                  <a:gd name="connsiteY3" fmla="*/ 135155 h 637639"/>
                  <a:gd name="connsiteX4" fmla="*/ 322239 w 371393"/>
                  <a:gd name="connsiteY4" fmla="*/ 232691 h 637639"/>
                  <a:gd name="connsiteX5" fmla="*/ 348909 w 371393"/>
                  <a:gd name="connsiteY5" fmla="*/ 276696 h 637639"/>
                  <a:gd name="connsiteX6" fmla="*/ 361196 w 371393"/>
                  <a:gd name="connsiteY6" fmla="*/ 308129 h 637639"/>
                  <a:gd name="connsiteX7" fmla="*/ 318619 w 371393"/>
                  <a:gd name="connsiteY7" fmla="*/ 537205 h 637639"/>
                  <a:gd name="connsiteX8" fmla="*/ 131739 w 371393"/>
                  <a:gd name="connsiteY8" fmla="*/ 612072 h 637639"/>
                  <a:gd name="connsiteX9" fmla="*/ 113165 w 371393"/>
                  <a:gd name="connsiteY9" fmla="*/ 635694 h 637639"/>
                  <a:gd name="connsiteX10" fmla="*/ 52872 w 371393"/>
                  <a:gd name="connsiteY10" fmla="*/ 616263 h 637639"/>
                  <a:gd name="connsiteX11" fmla="*/ 15820 w 371393"/>
                  <a:gd name="connsiteY11" fmla="*/ 461100 h 637639"/>
                  <a:gd name="connsiteX12" fmla="*/ 29440 w 371393"/>
                  <a:gd name="connsiteY12" fmla="*/ 431668 h 637639"/>
                  <a:gd name="connsiteX13" fmla="*/ 75065 w 371393"/>
                  <a:gd name="connsiteY13" fmla="*/ 398712 h 637639"/>
                  <a:gd name="connsiteX14" fmla="*/ 94210 w 371393"/>
                  <a:gd name="connsiteY14" fmla="*/ 387853 h 637639"/>
                  <a:gd name="connsiteX15" fmla="*/ 198319 w 371393"/>
                  <a:gd name="connsiteY15" fmla="*/ 360898 h 637639"/>
                  <a:gd name="connsiteX16" fmla="*/ 245944 w 371393"/>
                  <a:gd name="connsiteY16" fmla="*/ 361659 h 637639"/>
                  <a:gd name="connsiteX17" fmla="*/ 320143 w 371393"/>
                  <a:gd name="connsiteY17" fmla="*/ 426620 h 637639"/>
                  <a:gd name="connsiteX18" fmla="*/ 273090 w 371393"/>
                  <a:gd name="connsiteY18" fmla="*/ 447194 h 637639"/>
                  <a:gd name="connsiteX19" fmla="*/ 172696 w 371393"/>
                  <a:gd name="connsiteY19" fmla="*/ 430906 h 637639"/>
                  <a:gd name="connsiteX20" fmla="*/ 121547 w 371393"/>
                  <a:gd name="connsiteY20" fmla="*/ 461386 h 637639"/>
                  <a:gd name="connsiteX21" fmla="*/ 109927 w 371393"/>
                  <a:gd name="connsiteY21" fmla="*/ 523965 h 637639"/>
                  <a:gd name="connsiteX22" fmla="*/ 164124 w 371393"/>
                  <a:gd name="connsiteY22" fmla="*/ 540825 h 637639"/>
                  <a:gd name="connsiteX23" fmla="*/ 243467 w 371393"/>
                  <a:gd name="connsiteY23" fmla="*/ 514821 h 637639"/>
                  <a:gd name="connsiteX24" fmla="*/ 254421 w 371393"/>
                  <a:gd name="connsiteY24" fmla="*/ 507582 h 637639"/>
                  <a:gd name="connsiteX25" fmla="*/ 322048 w 371393"/>
                  <a:gd name="connsiteY25" fmla="*/ 425477 h 637639"/>
                  <a:gd name="connsiteX26" fmla="*/ 302522 w 371393"/>
                  <a:gd name="connsiteY26" fmla="*/ 322131 h 637639"/>
                  <a:gd name="connsiteX27" fmla="*/ 272423 w 371393"/>
                  <a:gd name="connsiteY27" fmla="*/ 249931 h 637639"/>
                  <a:gd name="connsiteX28" fmla="*/ 229084 w 371393"/>
                  <a:gd name="connsiteY28" fmla="*/ 153729 h 637639"/>
                  <a:gd name="connsiteX29" fmla="*/ 227370 w 371393"/>
                  <a:gd name="connsiteY29" fmla="*/ 68385 h 637639"/>
                  <a:gd name="connsiteX30" fmla="*/ 277662 w 371393"/>
                  <a:gd name="connsiteY30" fmla="*/ 9330 h 637639"/>
                  <a:gd name="connsiteX31" fmla="*/ 311666 w 371393"/>
                  <a:gd name="connsiteY31" fmla="*/ 16378 h 63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1393" h="637639">
                    <a:moveTo>
                      <a:pt x="311666" y="16378"/>
                    </a:moveTo>
                    <a:cubicBezTo>
                      <a:pt x="281472" y="21807"/>
                      <a:pt x="276804" y="47715"/>
                      <a:pt x="268137" y="70290"/>
                    </a:cubicBezTo>
                    <a:cubicBezTo>
                      <a:pt x="253087" y="84196"/>
                      <a:pt x="262231" y="100960"/>
                      <a:pt x="262708" y="116677"/>
                    </a:cubicBezTo>
                    <a:cubicBezTo>
                      <a:pt x="266041" y="122868"/>
                      <a:pt x="269280" y="128964"/>
                      <a:pt x="272614" y="135155"/>
                    </a:cubicBezTo>
                    <a:cubicBezTo>
                      <a:pt x="275185" y="174779"/>
                      <a:pt x="295378" y="205259"/>
                      <a:pt x="322239" y="232691"/>
                    </a:cubicBezTo>
                    <a:cubicBezTo>
                      <a:pt x="334336" y="245073"/>
                      <a:pt x="340717" y="261552"/>
                      <a:pt x="348909" y="276696"/>
                    </a:cubicBezTo>
                    <a:cubicBezTo>
                      <a:pt x="354052" y="286793"/>
                      <a:pt x="358339" y="297175"/>
                      <a:pt x="361196" y="308129"/>
                    </a:cubicBezTo>
                    <a:cubicBezTo>
                      <a:pt x="386056" y="391663"/>
                      <a:pt x="363006" y="466339"/>
                      <a:pt x="318619" y="537205"/>
                    </a:cubicBezTo>
                    <a:cubicBezTo>
                      <a:pt x="277281" y="603118"/>
                      <a:pt x="207272" y="632646"/>
                      <a:pt x="131739" y="612072"/>
                    </a:cubicBezTo>
                    <a:cubicBezTo>
                      <a:pt x="100021" y="603404"/>
                      <a:pt x="143550" y="647219"/>
                      <a:pt x="113165" y="635694"/>
                    </a:cubicBezTo>
                    <a:cubicBezTo>
                      <a:pt x="88591" y="643028"/>
                      <a:pt x="72684" y="623692"/>
                      <a:pt x="52872" y="616263"/>
                    </a:cubicBezTo>
                    <a:cubicBezTo>
                      <a:pt x="-2373" y="573019"/>
                      <a:pt x="-13613" y="526728"/>
                      <a:pt x="15820" y="461100"/>
                    </a:cubicBezTo>
                    <a:cubicBezTo>
                      <a:pt x="20201" y="451290"/>
                      <a:pt x="26583" y="442241"/>
                      <a:pt x="29440" y="431668"/>
                    </a:cubicBezTo>
                    <a:cubicBezTo>
                      <a:pt x="40966" y="415571"/>
                      <a:pt x="54110" y="401760"/>
                      <a:pt x="75065" y="398712"/>
                    </a:cubicBezTo>
                    <a:cubicBezTo>
                      <a:pt x="81447" y="395092"/>
                      <a:pt x="87829" y="391473"/>
                      <a:pt x="94210" y="387853"/>
                    </a:cubicBezTo>
                    <a:cubicBezTo>
                      <a:pt x="125262" y="364898"/>
                      <a:pt x="159552" y="354135"/>
                      <a:pt x="198319" y="360898"/>
                    </a:cubicBezTo>
                    <a:cubicBezTo>
                      <a:pt x="214225" y="359945"/>
                      <a:pt x="229941" y="370899"/>
                      <a:pt x="245944" y="361659"/>
                    </a:cubicBezTo>
                    <a:cubicBezTo>
                      <a:pt x="313666" y="356611"/>
                      <a:pt x="332145" y="372899"/>
                      <a:pt x="320143" y="426620"/>
                    </a:cubicBezTo>
                    <a:cubicBezTo>
                      <a:pt x="316714" y="461291"/>
                      <a:pt x="295378" y="456433"/>
                      <a:pt x="273090" y="447194"/>
                    </a:cubicBezTo>
                    <a:cubicBezTo>
                      <a:pt x="240800" y="433764"/>
                      <a:pt x="208606" y="422429"/>
                      <a:pt x="172696" y="430906"/>
                    </a:cubicBezTo>
                    <a:cubicBezTo>
                      <a:pt x="152122" y="435764"/>
                      <a:pt x="133549" y="443098"/>
                      <a:pt x="121547" y="461386"/>
                    </a:cubicBezTo>
                    <a:cubicBezTo>
                      <a:pt x="108974" y="480532"/>
                      <a:pt x="101259" y="502629"/>
                      <a:pt x="109927" y="523965"/>
                    </a:cubicBezTo>
                    <a:cubicBezTo>
                      <a:pt x="119737" y="547969"/>
                      <a:pt x="144598" y="540444"/>
                      <a:pt x="164124" y="540825"/>
                    </a:cubicBezTo>
                    <a:cubicBezTo>
                      <a:pt x="193270" y="541301"/>
                      <a:pt x="219369" y="530633"/>
                      <a:pt x="243467" y="514821"/>
                    </a:cubicBezTo>
                    <a:cubicBezTo>
                      <a:pt x="246991" y="512154"/>
                      <a:pt x="250611" y="509869"/>
                      <a:pt x="254421" y="507582"/>
                    </a:cubicBezTo>
                    <a:cubicBezTo>
                      <a:pt x="285568" y="487294"/>
                      <a:pt x="309856" y="461386"/>
                      <a:pt x="322048" y="425477"/>
                    </a:cubicBezTo>
                    <a:cubicBezTo>
                      <a:pt x="332716" y="387758"/>
                      <a:pt x="314428" y="355754"/>
                      <a:pt x="302522" y="322131"/>
                    </a:cubicBezTo>
                    <a:cubicBezTo>
                      <a:pt x="293759" y="297461"/>
                      <a:pt x="269375" y="279363"/>
                      <a:pt x="272423" y="249931"/>
                    </a:cubicBezTo>
                    <a:cubicBezTo>
                      <a:pt x="257945" y="217832"/>
                      <a:pt x="243562" y="185828"/>
                      <a:pt x="229084" y="153729"/>
                    </a:cubicBezTo>
                    <a:cubicBezTo>
                      <a:pt x="218035" y="125535"/>
                      <a:pt x="220798" y="97055"/>
                      <a:pt x="227370" y="68385"/>
                    </a:cubicBezTo>
                    <a:cubicBezTo>
                      <a:pt x="242038" y="46858"/>
                      <a:pt x="253087" y="21998"/>
                      <a:pt x="277662" y="9330"/>
                    </a:cubicBezTo>
                    <a:cubicBezTo>
                      <a:pt x="289758" y="3043"/>
                      <a:pt x="305665" y="-11244"/>
                      <a:pt x="311666" y="16378"/>
                    </a:cubicBezTo>
                    <a:close/>
                  </a:path>
                </a:pathLst>
              </a:custGeom>
              <a:solidFill>
                <a:srgbClr val="E1E2E6"/>
              </a:solidFill>
              <a:ln w="9525" cap="flat">
                <a:noFill/>
                <a:prstDash val="solid"/>
                <a:miter/>
              </a:ln>
            </p:spPr>
            <p:txBody>
              <a:bodyPr rtlCol="0" anchor="ctr"/>
              <a:lstStyle/>
              <a:p>
                <a:endParaRPr lang="en-IN"/>
              </a:p>
            </p:txBody>
          </p:sp>
          <p:sp>
            <p:nvSpPr>
              <p:cNvPr id="999" name="Freeform: Shape 998">
                <a:extLst>
                  <a:ext uri="{FF2B5EF4-FFF2-40B4-BE49-F238E27FC236}">
                    <a16:creationId xmlns:a16="http://schemas.microsoft.com/office/drawing/2014/main" id="{45C5AFA4-0F2B-6005-7B97-0CAA23BA51DF}"/>
                  </a:ext>
                </a:extLst>
              </p:cNvPr>
              <p:cNvSpPr/>
              <p:nvPr/>
            </p:nvSpPr>
            <p:spPr>
              <a:xfrm>
                <a:off x="2186685" y="3210495"/>
                <a:ext cx="335343" cy="894163"/>
              </a:xfrm>
              <a:custGeom>
                <a:avLst/>
                <a:gdLst>
                  <a:gd name="connsiteX0" fmla="*/ 335248 w 335343"/>
                  <a:gd name="connsiteY0" fmla="*/ 854774 h 894163"/>
                  <a:gd name="connsiteX1" fmla="*/ 177991 w 335343"/>
                  <a:gd name="connsiteY1" fmla="*/ 880586 h 894163"/>
                  <a:gd name="connsiteX2" fmla="*/ 59214 w 335343"/>
                  <a:gd name="connsiteY2" fmla="*/ 816102 h 894163"/>
                  <a:gd name="connsiteX3" fmla="*/ 254 w 335343"/>
                  <a:gd name="connsiteY3" fmla="*/ 696373 h 894163"/>
                  <a:gd name="connsiteX4" fmla="*/ 90551 w 335343"/>
                  <a:gd name="connsiteY4" fmla="*/ 422815 h 894163"/>
                  <a:gd name="connsiteX5" fmla="*/ 153512 w 335343"/>
                  <a:gd name="connsiteY5" fmla="*/ 340138 h 894163"/>
                  <a:gd name="connsiteX6" fmla="*/ 269907 w 335343"/>
                  <a:gd name="connsiteY6" fmla="*/ 102965 h 894163"/>
                  <a:gd name="connsiteX7" fmla="*/ 256477 w 335343"/>
                  <a:gd name="connsiteY7" fmla="*/ 30290 h 894163"/>
                  <a:gd name="connsiteX8" fmla="*/ 263906 w 335343"/>
                  <a:gd name="connsiteY8" fmla="*/ 0 h 894163"/>
                  <a:gd name="connsiteX9" fmla="*/ 262477 w 335343"/>
                  <a:gd name="connsiteY9" fmla="*/ 285274 h 894163"/>
                  <a:gd name="connsiteX10" fmla="*/ 99600 w 335343"/>
                  <a:gd name="connsiteY10" fmla="*/ 523208 h 894163"/>
                  <a:gd name="connsiteX11" fmla="*/ 59785 w 335343"/>
                  <a:gd name="connsiteY11" fmla="*/ 719233 h 894163"/>
                  <a:gd name="connsiteX12" fmla="*/ 273812 w 335343"/>
                  <a:gd name="connsiteY12" fmla="*/ 861536 h 894163"/>
                  <a:gd name="connsiteX13" fmla="*/ 335344 w 335343"/>
                  <a:gd name="connsiteY13" fmla="*/ 854869 h 8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343" h="894163">
                    <a:moveTo>
                      <a:pt x="335248" y="854774"/>
                    </a:moveTo>
                    <a:cubicBezTo>
                      <a:pt x="288671" y="899255"/>
                      <a:pt x="236189" y="903351"/>
                      <a:pt x="177991" y="880586"/>
                    </a:cubicBezTo>
                    <a:cubicBezTo>
                      <a:pt x="135509" y="864013"/>
                      <a:pt x="95885" y="842867"/>
                      <a:pt x="59214" y="816102"/>
                    </a:cubicBezTo>
                    <a:cubicBezTo>
                      <a:pt x="8541" y="791528"/>
                      <a:pt x="1969" y="743236"/>
                      <a:pt x="254" y="696373"/>
                    </a:cubicBezTo>
                    <a:cubicBezTo>
                      <a:pt x="-3556" y="594741"/>
                      <a:pt x="35878" y="505778"/>
                      <a:pt x="90551" y="422815"/>
                    </a:cubicBezTo>
                    <a:cubicBezTo>
                      <a:pt x="109601" y="393954"/>
                      <a:pt x="130937" y="366427"/>
                      <a:pt x="153512" y="340138"/>
                    </a:cubicBezTo>
                    <a:cubicBezTo>
                      <a:pt x="212852" y="270986"/>
                      <a:pt x="253905" y="193167"/>
                      <a:pt x="269907" y="102965"/>
                    </a:cubicBezTo>
                    <a:cubicBezTo>
                      <a:pt x="272574" y="77438"/>
                      <a:pt x="263906" y="53912"/>
                      <a:pt x="256477" y="30290"/>
                    </a:cubicBezTo>
                    <a:cubicBezTo>
                      <a:pt x="258287" y="22860"/>
                      <a:pt x="260096" y="15335"/>
                      <a:pt x="263906" y="0"/>
                    </a:cubicBezTo>
                    <a:cubicBezTo>
                      <a:pt x="313627" y="100965"/>
                      <a:pt x="315437" y="192977"/>
                      <a:pt x="262477" y="285274"/>
                    </a:cubicBezTo>
                    <a:cubicBezTo>
                      <a:pt x="214471" y="368903"/>
                      <a:pt x="145510" y="438055"/>
                      <a:pt x="99600" y="523208"/>
                    </a:cubicBezTo>
                    <a:cubicBezTo>
                      <a:pt x="66262" y="585121"/>
                      <a:pt x="53404" y="650558"/>
                      <a:pt x="59785" y="719233"/>
                    </a:cubicBezTo>
                    <a:cubicBezTo>
                      <a:pt x="67977" y="806672"/>
                      <a:pt x="182658" y="880872"/>
                      <a:pt x="273812" y="861536"/>
                    </a:cubicBezTo>
                    <a:cubicBezTo>
                      <a:pt x="293815" y="857250"/>
                      <a:pt x="313150" y="840962"/>
                      <a:pt x="335344" y="854869"/>
                    </a:cubicBezTo>
                    <a:close/>
                  </a:path>
                </a:pathLst>
              </a:custGeom>
              <a:solidFill>
                <a:srgbClr val="051D23"/>
              </a:solidFill>
              <a:ln w="9525" cap="flat">
                <a:noFill/>
                <a:prstDash val="solid"/>
                <a:miter/>
              </a:ln>
            </p:spPr>
            <p:txBody>
              <a:bodyPr rtlCol="0" anchor="ctr"/>
              <a:lstStyle/>
              <a:p>
                <a:endParaRPr lang="en-IN"/>
              </a:p>
            </p:txBody>
          </p:sp>
          <p:sp>
            <p:nvSpPr>
              <p:cNvPr id="1000" name="Freeform: Shape 999">
                <a:extLst>
                  <a:ext uri="{FF2B5EF4-FFF2-40B4-BE49-F238E27FC236}">
                    <a16:creationId xmlns:a16="http://schemas.microsoft.com/office/drawing/2014/main" id="{27975462-1671-9864-EF8D-A192ADE71730}"/>
                  </a:ext>
                </a:extLst>
              </p:cNvPr>
              <p:cNvSpPr/>
              <p:nvPr/>
            </p:nvSpPr>
            <p:spPr>
              <a:xfrm>
                <a:off x="2033023" y="3239876"/>
                <a:ext cx="357514" cy="270657"/>
              </a:xfrm>
              <a:custGeom>
                <a:avLst/>
                <a:gdLst>
                  <a:gd name="connsiteX0" fmla="*/ 108958 w 357514"/>
                  <a:gd name="connsiteY0" fmla="*/ 167692 h 270657"/>
                  <a:gd name="connsiteX1" fmla="*/ 92480 w 357514"/>
                  <a:gd name="connsiteY1" fmla="*/ 174836 h 270657"/>
                  <a:gd name="connsiteX2" fmla="*/ 110482 w 357514"/>
                  <a:gd name="connsiteY2" fmla="*/ 183599 h 270657"/>
                  <a:gd name="connsiteX3" fmla="*/ 230021 w 357514"/>
                  <a:gd name="connsiteY3" fmla="*/ 104351 h 270657"/>
                  <a:gd name="connsiteX4" fmla="*/ 278694 w 357514"/>
                  <a:gd name="connsiteY4" fmla="*/ 60155 h 270657"/>
                  <a:gd name="connsiteX5" fmla="*/ 280408 w 357514"/>
                  <a:gd name="connsiteY5" fmla="*/ 1481 h 270657"/>
                  <a:gd name="connsiteX6" fmla="*/ 355370 w 357514"/>
                  <a:gd name="connsiteY6" fmla="*/ 46915 h 270657"/>
                  <a:gd name="connsiteX7" fmla="*/ 321651 w 357514"/>
                  <a:gd name="connsiteY7" fmla="*/ 137974 h 270657"/>
                  <a:gd name="connsiteX8" fmla="*/ 286695 w 357514"/>
                  <a:gd name="connsiteY8" fmla="*/ 208650 h 270657"/>
                  <a:gd name="connsiteX9" fmla="*/ 298410 w 357514"/>
                  <a:gd name="connsiteY9" fmla="*/ 133592 h 270657"/>
                  <a:gd name="connsiteX10" fmla="*/ 295743 w 357514"/>
                  <a:gd name="connsiteY10" fmla="*/ 99683 h 270657"/>
                  <a:gd name="connsiteX11" fmla="*/ 250785 w 357514"/>
                  <a:gd name="connsiteY11" fmla="*/ 115685 h 270657"/>
                  <a:gd name="connsiteX12" fmla="*/ 180300 w 357514"/>
                  <a:gd name="connsiteY12" fmla="*/ 177693 h 270657"/>
                  <a:gd name="connsiteX13" fmla="*/ 82574 w 357514"/>
                  <a:gd name="connsiteY13" fmla="*/ 193219 h 270657"/>
                  <a:gd name="connsiteX14" fmla="*/ 50475 w 357514"/>
                  <a:gd name="connsiteY14" fmla="*/ 211697 h 270657"/>
                  <a:gd name="connsiteX15" fmla="*/ 24376 w 357514"/>
                  <a:gd name="connsiteY15" fmla="*/ 270657 h 270657"/>
                  <a:gd name="connsiteX16" fmla="*/ 1992 w 357514"/>
                  <a:gd name="connsiteY16" fmla="*/ 233319 h 270657"/>
                  <a:gd name="connsiteX17" fmla="*/ 73239 w 357514"/>
                  <a:gd name="connsiteY17" fmla="*/ 151690 h 270657"/>
                  <a:gd name="connsiteX18" fmla="*/ 108958 w 357514"/>
                  <a:gd name="connsiteY18" fmla="*/ 167597 h 27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7514" h="270657">
                    <a:moveTo>
                      <a:pt x="108958" y="167692"/>
                    </a:moveTo>
                    <a:cubicBezTo>
                      <a:pt x="103243" y="170073"/>
                      <a:pt x="92289" y="173407"/>
                      <a:pt x="92480" y="174836"/>
                    </a:cubicBezTo>
                    <a:cubicBezTo>
                      <a:pt x="94099" y="184646"/>
                      <a:pt x="102195" y="185218"/>
                      <a:pt x="110482" y="183599"/>
                    </a:cubicBezTo>
                    <a:cubicBezTo>
                      <a:pt x="161346" y="173788"/>
                      <a:pt x="199731" y="144832"/>
                      <a:pt x="230021" y="104351"/>
                    </a:cubicBezTo>
                    <a:cubicBezTo>
                      <a:pt x="243356" y="86539"/>
                      <a:pt x="250595" y="66346"/>
                      <a:pt x="278694" y="60155"/>
                    </a:cubicBezTo>
                    <a:cubicBezTo>
                      <a:pt x="301839" y="55106"/>
                      <a:pt x="300887" y="34151"/>
                      <a:pt x="280408" y="1481"/>
                    </a:cubicBezTo>
                    <a:cubicBezTo>
                      <a:pt x="320889" y="-7187"/>
                      <a:pt x="335653" y="24055"/>
                      <a:pt x="355370" y="46915"/>
                    </a:cubicBezTo>
                    <a:cubicBezTo>
                      <a:pt x="360037" y="83015"/>
                      <a:pt x="360323" y="113590"/>
                      <a:pt x="321651" y="137974"/>
                    </a:cubicBezTo>
                    <a:cubicBezTo>
                      <a:pt x="302697" y="149975"/>
                      <a:pt x="297839" y="184361"/>
                      <a:pt x="286695" y="208650"/>
                    </a:cubicBezTo>
                    <a:cubicBezTo>
                      <a:pt x="275074" y="181217"/>
                      <a:pt x="302125" y="159786"/>
                      <a:pt x="298410" y="133592"/>
                    </a:cubicBezTo>
                    <a:cubicBezTo>
                      <a:pt x="296791" y="122067"/>
                      <a:pt x="311650" y="106256"/>
                      <a:pt x="295743" y="99683"/>
                    </a:cubicBezTo>
                    <a:cubicBezTo>
                      <a:pt x="279075" y="92825"/>
                      <a:pt x="261453" y="101493"/>
                      <a:pt x="250785" y="115685"/>
                    </a:cubicBezTo>
                    <a:cubicBezTo>
                      <a:pt x="231450" y="141403"/>
                      <a:pt x="206304" y="160167"/>
                      <a:pt x="180300" y="177693"/>
                    </a:cubicBezTo>
                    <a:cubicBezTo>
                      <a:pt x="150487" y="197791"/>
                      <a:pt x="116388" y="209888"/>
                      <a:pt x="82574" y="193219"/>
                    </a:cubicBezTo>
                    <a:cubicBezTo>
                      <a:pt x="56380" y="180265"/>
                      <a:pt x="51427" y="190266"/>
                      <a:pt x="50475" y="211697"/>
                    </a:cubicBezTo>
                    <a:cubicBezTo>
                      <a:pt x="49522" y="233033"/>
                      <a:pt x="39330" y="250179"/>
                      <a:pt x="24376" y="270657"/>
                    </a:cubicBezTo>
                    <a:cubicBezTo>
                      <a:pt x="46665" y="235034"/>
                      <a:pt x="-11247" y="262085"/>
                      <a:pt x="1992" y="233319"/>
                    </a:cubicBezTo>
                    <a:cubicBezTo>
                      <a:pt x="17804" y="199029"/>
                      <a:pt x="40092" y="169502"/>
                      <a:pt x="73239" y="151690"/>
                    </a:cubicBezTo>
                    <a:cubicBezTo>
                      <a:pt x="83050" y="146451"/>
                      <a:pt x="107910" y="138546"/>
                      <a:pt x="108958" y="167597"/>
                    </a:cubicBezTo>
                    <a:close/>
                  </a:path>
                </a:pathLst>
              </a:custGeom>
              <a:solidFill>
                <a:srgbClr val="0A2025"/>
              </a:solidFill>
              <a:ln w="9525" cap="flat">
                <a:noFill/>
                <a:prstDash val="solid"/>
                <a:miter/>
              </a:ln>
            </p:spPr>
            <p:txBody>
              <a:bodyPr rtlCol="0" anchor="ctr"/>
              <a:lstStyle/>
              <a:p>
                <a:endParaRPr lang="en-IN"/>
              </a:p>
            </p:txBody>
          </p:sp>
          <p:sp>
            <p:nvSpPr>
              <p:cNvPr id="1001" name="Freeform: Shape 1000">
                <a:extLst>
                  <a:ext uri="{FF2B5EF4-FFF2-40B4-BE49-F238E27FC236}">
                    <a16:creationId xmlns:a16="http://schemas.microsoft.com/office/drawing/2014/main" id="{77BF36FC-866F-774C-3933-1CA68F6E2CAA}"/>
                  </a:ext>
                </a:extLst>
              </p:cNvPr>
              <p:cNvSpPr/>
              <p:nvPr/>
            </p:nvSpPr>
            <p:spPr>
              <a:xfrm>
                <a:off x="2311472" y="3694062"/>
                <a:ext cx="68062" cy="200995"/>
              </a:xfrm>
              <a:custGeom>
                <a:avLst/>
                <a:gdLst>
                  <a:gd name="connsiteX0" fmla="*/ 49203 w 68062"/>
                  <a:gd name="connsiteY0" fmla="*/ 3542 h 200995"/>
                  <a:gd name="connsiteX1" fmla="*/ 35392 w 68062"/>
                  <a:gd name="connsiteY1" fmla="*/ 141178 h 200995"/>
                  <a:gd name="connsiteX2" fmla="*/ 68063 w 68062"/>
                  <a:gd name="connsiteY2" fmla="*/ 178802 h 200995"/>
                  <a:gd name="connsiteX3" fmla="*/ 54251 w 68062"/>
                  <a:gd name="connsiteY3" fmla="*/ 199662 h 200995"/>
                  <a:gd name="connsiteX4" fmla="*/ 47774 w 68062"/>
                  <a:gd name="connsiteY4" fmla="*/ 200995 h 200995"/>
                  <a:gd name="connsiteX5" fmla="*/ 3578 w 68062"/>
                  <a:gd name="connsiteY5" fmla="*/ 72313 h 200995"/>
                  <a:gd name="connsiteX6" fmla="*/ 12722 w 68062"/>
                  <a:gd name="connsiteY6" fmla="*/ 36499 h 200995"/>
                  <a:gd name="connsiteX7" fmla="*/ 29867 w 68062"/>
                  <a:gd name="connsiteY7" fmla="*/ 15163 h 200995"/>
                  <a:gd name="connsiteX8" fmla="*/ 49298 w 68062"/>
                  <a:gd name="connsiteY8" fmla="*/ 3542 h 20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62" h="200995">
                    <a:moveTo>
                      <a:pt x="49203" y="3542"/>
                    </a:moveTo>
                    <a:cubicBezTo>
                      <a:pt x="35106" y="48214"/>
                      <a:pt x="5674" y="90029"/>
                      <a:pt x="35392" y="141178"/>
                    </a:cubicBezTo>
                    <a:cubicBezTo>
                      <a:pt x="44631" y="157085"/>
                      <a:pt x="62824" y="161752"/>
                      <a:pt x="68063" y="178802"/>
                    </a:cubicBezTo>
                    <a:cubicBezTo>
                      <a:pt x="67872" y="188613"/>
                      <a:pt x="62252" y="194995"/>
                      <a:pt x="54251" y="199662"/>
                    </a:cubicBezTo>
                    <a:cubicBezTo>
                      <a:pt x="52061" y="200138"/>
                      <a:pt x="49965" y="200614"/>
                      <a:pt x="47774" y="200995"/>
                    </a:cubicBezTo>
                    <a:cubicBezTo>
                      <a:pt x="11389" y="179564"/>
                      <a:pt x="-8614" y="121271"/>
                      <a:pt x="3578" y="72313"/>
                    </a:cubicBezTo>
                    <a:cubicBezTo>
                      <a:pt x="6531" y="60311"/>
                      <a:pt x="9674" y="48405"/>
                      <a:pt x="12722" y="36499"/>
                    </a:cubicBezTo>
                    <a:cubicBezTo>
                      <a:pt x="18437" y="29355"/>
                      <a:pt x="24152" y="22306"/>
                      <a:pt x="29867" y="15163"/>
                    </a:cubicBezTo>
                    <a:cubicBezTo>
                      <a:pt x="33963" y="7352"/>
                      <a:pt x="34344" y="-6554"/>
                      <a:pt x="49298" y="3542"/>
                    </a:cubicBezTo>
                    <a:close/>
                  </a:path>
                </a:pathLst>
              </a:custGeom>
              <a:solidFill>
                <a:srgbClr val="ADB0B6"/>
              </a:solidFill>
              <a:ln w="9525" cap="flat">
                <a:noFill/>
                <a:prstDash val="solid"/>
                <a:miter/>
              </a:ln>
            </p:spPr>
            <p:txBody>
              <a:bodyPr rtlCol="0" anchor="ctr"/>
              <a:lstStyle/>
              <a:p>
                <a:endParaRPr lang="en-IN"/>
              </a:p>
            </p:txBody>
          </p:sp>
          <p:sp>
            <p:nvSpPr>
              <p:cNvPr id="1002" name="Freeform: Shape 1001">
                <a:extLst>
                  <a:ext uri="{FF2B5EF4-FFF2-40B4-BE49-F238E27FC236}">
                    <a16:creationId xmlns:a16="http://schemas.microsoft.com/office/drawing/2014/main" id="{CF11DF03-CC3A-13AF-6084-09D0C014152F}"/>
                  </a:ext>
                </a:extLst>
              </p:cNvPr>
              <p:cNvSpPr/>
              <p:nvPr/>
            </p:nvSpPr>
            <p:spPr>
              <a:xfrm>
                <a:off x="2075687" y="3562349"/>
                <a:ext cx="156591" cy="296132"/>
              </a:xfrm>
              <a:custGeom>
                <a:avLst/>
                <a:gdLst>
                  <a:gd name="connsiteX0" fmla="*/ 9144 w 156591"/>
                  <a:gd name="connsiteY0" fmla="*/ 296132 h 296132"/>
                  <a:gd name="connsiteX1" fmla="*/ 0 w 156591"/>
                  <a:gd name="connsiteY1" fmla="*/ 266795 h 296132"/>
                  <a:gd name="connsiteX2" fmla="*/ 105156 w 156591"/>
                  <a:gd name="connsiteY2" fmla="*/ 44767 h 296132"/>
                  <a:gd name="connsiteX3" fmla="*/ 156591 w 156591"/>
                  <a:gd name="connsiteY3" fmla="*/ 0 h 296132"/>
                  <a:gd name="connsiteX4" fmla="*/ 56102 w 156591"/>
                  <a:gd name="connsiteY4" fmla="*/ 159734 h 296132"/>
                  <a:gd name="connsiteX5" fmla="*/ 25908 w 156591"/>
                  <a:gd name="connsiteY5" fmla="*/ 289846 h 296132"/>
                  <a:gd name="connsiteX6" fmla="*/ 9239 w 156591"/>
                  <a:gd name="connsiteY6" fmla="*/ 296132 h 296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91" h="296132">
                    <a:moveTo>
                      <a:pt x="9144" y="296132"/>
                    </a:moveTo>
                    <a:cubicBezTo>
                      <a:pt x="6572" y="286226"/>
                      <a:pt x="10001" y="274415"/>
                      <a:pt x="0" y="266795"/>
                    </a:cubicBezTo>
                    <a:cubicBezTo>
                      <a:pt x="17431" y="184499"/>
                      <a:pt x="57055" y="112490"/>
                      <a:pt x="105156" y="44767"/>
                    </a:cubicBezTo>
                    <a:cubicBezTo>
                      <a:pt x="118300" y="26194"/>
                      <a:pt x="130683" y="4858"/>
                      <a:pt x="156591" y="0"/>
                    </a:cubicBezTo>
                    <a:cubicBezTo>
                      <a:pt x="120206" y="51435"/>
                      <a:pt x="82391" y="101727"/>
                      <a:pt x="56102" y="159734"/>
                    </a:cubicBezTo>
                    <a:cubicBezTo>
                      <a:pt x="37148" y="201549"/>
                      <a:pt x="6382" y="239554"/>
                      <a:pt x="25908" y="289846"/>
                    </a:cubicBezTo>
                    <a:cubicBezTo>
                      <a:pt x="20383" y="291941"/>
                      <a:pt x="14764" y="294037"/>
                      <a:pt x="9239" y="296132"/>
                    </a:cubicBezTo>
                    <a:close/>
                  </a:path>
                </a:pathLst>
              </a:custGeom>
              <a:solidFill>
                <a:srgbClr val="18322E"/>
              </a:solidFill>
              <a:ln w="9525" cap="flat">
                <a:noFill/>
                <a:prstDash val="solid"/>
                <a:miter/>
              </a:ln>
            </p:spPr>
            <p:txBody>
              <a:bodyPr rtlCol="0" anchor="ctr"/>
              <a:lstStyle/>
              <a:p>
                <a:endParaRPr lang="en-IN"/>
              </a:p>
            </p:txBody>
          </p:sp>
          <p:sp>
            <p:nvSpPr>
              <p:cNvPr id="1003" name="Freeform: Shape 1002">
                <a:extLst>
                  <a:ext uri="{FF2B5EF4-FFF2-40B4-BE49-F238E27FC236}">
                    <a16:creationId xmlns:a16="http://schemas.microsoft.com/office/drawing/2014/main" id="{B6D59F62-9F02-70FF-8862-D0A470770063}"/>
                  </a:ext>
                </a:extLst>
              </p:cNvPr>
              <p:cNvSpPr/>
              <p:nvPr/>
            </p:nvSpPr>
            <p:spPr>
              <a:xfrm>
                <a:off x="2568892" y="3515200"/>
                <a:ext cx="87161" cy="180022"/>
              </a:xfrm>
              <a:custGeom>
                <a:avLst/>
                <a:gdLst>
                  <a:gd name="connsiteX0" fmla="*/ 70009 w 87161"/>
                  <a:gd name="connsiteY0" fmla="*/ 180022 h 180022"/>
                  <a:gd name="connsiteX1" fmla="*/ 0 w 87161"/>
                  <a:gd name="connsiteY1" fmla="*/ 111728 h 180022"/>
                  <a:gd name="connsiteX2" fmla="*/ 58579 w 87161"/>
                  <a:gd name="connsiteY2" fmla="*/ 112014 h 180022"/>
                  <a:gd name="connsiteX3" fmla="*/ 26479 w 87161"/>
                  <a:gd name="connsiteY3" fmla="*/ 0 h 180022"/>
                  <a:gd name="connsiteX4" fmla="*/ 81344 w 87161"/>
                  <a:gd name="connsiteY4" fmla="*/ 118491 h 180022"/>
                  <a:gd name="connsiteX5" fmla="*/ 75057 w 87161"/>
                  <a:gd name="connsiteY5" fmla="*/ 179546 h 180022"/>
                  <a:gd name="connsiteX6" fmla="*/ 70009 w 87161"/>
                  <a:gd name="connsiteY6" fmla="*/ 179927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61" h="180022">
                    <a:moveTo>
                      <a:pt x="70009" y="180022"/>
                    </a:moveTo>
                    <a:cubicBezTo>
                      <a:pt x="76676" y="125444"/>
                      <a:pt x="75533" y="124301"/>
                      <a:pt x="0" y="111728"/>
                    </a:cubicBezTo>
                    <a:cubicBezTo>
                      <a:pt x="18479" y="96393"/>
                      <a:pt x="37909" y="105918"/>
                      <a:pt x="58579" y="112014"/>
                    </a:cubicBezTo>
                    <a:cubicBezTo>
                      <a:pt x="60484" y="69151"/>
                      <a:pt x="12192" y="43339"/>
                      <a:pt x="26479" y="0"/>
                    </a:cubicBezTo>
                    <a:cubicBezTo>
                      <a:pt x="45434" y="39148"/>
                      <a:pt x="72676" y="74390"/>
                      <a:pt x="81344" y="118491"/>
                    </a:cubicBezTo>
                    <a:cubicBezTo>
                      <a:pt x="85534" y="139732"/>
                      <a:pt x="94679" y="160972"/>
                      <a:pt x="75057" y="179546"/>
                    </a:cubicBezTo>
                    <a:cubicBezTo>
                      <a:pt x="73342" y="179642"/>
                      <a:pt x="71723" y="179832"/>
                      <a:pt x="70009" y="179927"/>
                    </a:cubicBezTo>
                    <a:close/>
                  </a:path>
                </a:pathLst>
              </a:custGeom>
              <a:solidFill>
                <a:srgbClr val="142E2B"/>
              </a:solidFill>
              <a:ln w="9525" cap="flat">
                <a:no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A87965CF-D2FA-4B32-582C-A3CA26A74C83}"/>
                  </a:ext>
                </a:extLst>
              </p:cNvPr>
              <p:cNvSpPr/>
              <p:nvPr/>
            </p:nvSpPr>
            <p:spPr>
              <a:xfrm>
                <a:off x="2141220" y="3328796"/>
                <a:ext cx="98393" cy="71342"/>
              </a:xfrm>
              <a:custGeom>
                <a:avLst/>
                <a:gdLst>
                  <a:gd name="connsiteX0" fmla="*/ 0 w 98393"/>
                  <a:gd name="connsiteY0" fmla="*/ 27242 h 71342"/>
                  <a:gd name="connsiteX1" fmla="*/ 98393 w 98393"/>
                  <a:gd name="connsiteY1" fmla="*/ 0 h 71342"/>
                  <a:gd name="connsiteX2" fmla="*/ 17526 w 98393"/>
                  <a:gd name="connsiteY2" fmla="*/ 71342 h 71342"/>
                  <a:gd name="connsiteX3" fmla="*/ 0 w 98393"/>
                  <a:gd name="connsiteY3" fmla="*/ 27337 h 71342"/>
                </a:gdLst>
                <a:ahLst/>
                <a:cxnLst>
                  <a:cxn ang="0">
                    <a:pos x="connsiteX0" y="connsiteY0"/>
                  </a:cxn>
                  <a:cxn ang="0">
                    <a:pos x="connsiteX1" y="connsiteY1"/>
                  </a:cxn>
                  <a:cxn ang="0">
                    <a:pos x="connsiteX2" y="connsiteY2"/>
                  </a:cxn>
                  <a:cxn ang="0">
                    <a:pos x="connsiteX3" y="connsiteY3"/>
                  </a:cxn>
                </a:cxnLst>
                <a:rect l="l" t="t" r="r" b="b"/>
                <a:pathLst>
                  <a:path w="98393" h="71342">
                    <a:moveTo>
                      <a:pt x="0" y="27242"/>
                    </a:moveTo>
                    <a:cubicBezTo>
                      <a:pt x="33338" y="20860"/>
                      <a:pt x="67342" y="16764"/>
                      <a:pt x="98393" y="0"/>
                    </a:cubicBezTo>
                    <a:cubicBezTo>
                      <a:pt x="75438" y="29146"/>
                      <a:pt x="56007" y="60960"/>
                      <a:pt x="17526" y="71342"/>
                    </a:cubicBezTo>
                    <a:cubicBezTo>
                      <a:pt x="11620" y="56674"/>
                      <a:pt x="5810" y="42005"/>
                      <a:pt x="0" y="27337"/>
                    </a:cubicBezTo>
                    <a:close/>
                  </a:path>
                </a:pathLst>
              </a:custGeom>
              <a:solidFill>
                <a:srgbClr val="0F1B25"/>
              </a:solidFill>
              <a:ln w="9525" cap="flat">
                <a:no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F1DB77DE-943B-5740-2B9E-35D26EF734D0}"/>
                  </a:ext>
                </a:extLst>
              </p:cNvPr>
              <p:cNvSpPr/>
              <p:nvPr/>
            </p:nvSpPr>
            <p:spPr>
              <a:xfrm>
                <a:off x="2036825" y="3010851"/>
                <a:ext cx="209627" cy="39185"/>
              </a:xfrm>
              <a:custGeom>
                <a:avLst/>
                <a:gdLst>
                  <a:gd name="connsiteX0" fmla="*/ 142494 w 209627"/>
                  <a:gd name="connsiteY0" fmla="*/ 95 h 39185"/>
                  <a:gd name="connsiteX1" fmla="*/ 199549 w 209627"/>
                  <a:gd name="connsiteY1" fmla="*/ 7620 h 39185"/>
                  <a:gd name="connsiteX2" fmla="*/ 208026 w 209627"/>
                  <a:gd name="connsiteY2" fmla="*/ 20288 h 39185"/>
                  <a:gd name="connsiteX3" fmla="*/ 63532 w 209627"/>
                  <a:gd name="connsiteY3" fmla="*/ 34766 h 39185"/>
                  <a:gd name="connsiteX4" fmla="*/ 0 w 209627"/>
                  <a:gd name="connsiteY4" fmla="*/ 30671 h 39185"/>
                  <a:gd name="connsiteX5" fmla="*/ 142589 w 209627"/>
                  <a:gd name="connsiteY5" fmla="*/ 0 h 3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7" h="39185">
                    <a:moveTo>
                      <a:pt x="142494" y="95"/>
                    </a:moveTo>
                    <a:cubicBezTo>
                      <a:pt x="159163" y="20383"/>
                      <a:pt x="180404" y="5810"/>
                      <a:pt x="199549" y="7620"/>
                    </a:cubicBezTo>
                    <a:cubicBezTo>
                      <a:pt x="208026" y="8096"/>
                      <a:pt x="212122" y="11525"/>
                      <a:pt x="208026" y="20288"/>
                    </a:cubicBezTo>
                    <a:cubicBezTo>
                      <a:pt x="158972" y="16573"/>
                      <a:pt x="111443" y="27908"/>
                      <a:pt x="63532" y="34766"/>
                    </a:cubicBezTo>
                    <a:cubicBezTo>
                      <a:pt x="42005" y="37910"/>
                      <a:pt x="20384" y="44672"/>
                      <a:pt x="0" y="30671"/>
                    </a:cubicBezTo>
                    <a:cubicBezTo>
                      <a:pt x="48292" y="24098"/>
                      <a:pt x="96679" y="18002"/>
                      <a:pt x="142589" y="0"/>
                    </a:cubicBezTo>
                    <a:close/>
                  </a:path>
                </a:pathLst>
              </a:custGeom>
              <a:solidFill>
                <a:srgbClr val="193B33"/>
              </a:solidFill>
              <a:ln w="9525" cap="flat">
                <a:noFill/>
                <a:prstDash val="solid"/>
                <a:miter/>
              </a:ln>
            </p:spPr>
            <p:txBody>
              <a:bodyPr rtlCol="0" anchor="ctr"/>
              <a:lstStyle/>
              <a:p>
                <a:endParaRPr lang="en-IN"/>
              </a:p>
            </p:txBody>
          </p:sp>
          <p:sp>
            <p:nvSpPr>
              <p:cNvPr id="1006" name="Freeform: Shape 1005">
                <a:extLst>
                  <a:ext uri="{FF2B5EF4-FFF2-40B4-BE49-F238E27FC236}">
                    <a16:creationId xmlns:a16="http://schemas.microsoft.com/office/drawing/2014/main" id="{6411EAA2-6392-6548-B430-DE23BCA7322E}"/>
                  </a:ext>
                </a:extLst>
              </p:cNvPr>
              <p:cNvSpPr/>
              <p:nvPr/>
            </p:nvSpPr>
            <p:spPr>
              <a:xfrm>
                <a:off x="1867090" y="3597020"/>
                <a:ext cx="22526" cy="183832"/>
              </a:xfrm>
              <a:custGeom>
                <a:avLst/>
                <a:gdLst>
                  <a:gd name="connsiteX0" fmla="*/ 18859 w 22526"/>
                  <a:gd name="connsiteY0" fmla="*/ 183833 h 183832"/>
                  <a:gd name="connsiteX1" fmla="*/ 0 w 22526"/>
                  <a:gd name="connsiteY1" fmla="*/ 3144 h 183832"/>
                  <a:gd name="connsiteX2" fmla="*/ 7715 w 22526"/>
                  <a:gd name="connsiteY2" fmla="*/ 3144 h 183832"/>
                  <a:gd name="connsiteX3" fmla="*/ 18859 w 22526"/>
                  <a:gd name="connsiteY3" fmla="*/ 183833 h 183832"/>
                </a:gdLst>
                <a:ahLst/>
                <a:cxnLst>
                  <a:cxn ang="0">
                    <a:pos x="connsiteX0" y="connsiteY0"/>
                  </a:cxn>
                  <a:cxn ang="0">
                    <a:pos x="connsiteX1" y="connsiteY1"/>
                  </a:cxn>
                  <a:cxn ang="0">
                    <a:pos x="connsiteX2" y="connsiteY2"/>
                  </a:cxn>
                  <a:cxn ang="0">
                    <a:pos x="connsiteX3" y="connsiteY3"/>
                  </a:cxn>
                </a:cxnLst>
                <a:rect l="l" t="t" r="r" b="b"/>
                <a:pathLst>
                  <a:path w="22526" h="183832">
                    <a:moveTo>
                      <a:pt x="18859" y="183833"/>
                    </a:moveTo>
                    <a:cubicBezTo>
                      <a:pt x="7810" y="124111"/>
                      <a:pt x="1238" y="63913"/>
                      <a:pt x="0" y="3144"/>
                    </a:cubicBezTo>
                    <a:cubicBezTo>
                      <a:pt x="2572" y="-1143"/>
                      <a:pt x="5144" y="-952"/>
                      <a:pt x="7715" y="3144"/>
                    </a:cubicBezTo>
                    <a:cubicBezTo>
                      <a:pt x="16669" y="63056"/>
                      <a:pt x="28670" y="122778"/>
                      <a:pt x="18859" y="183833"/>
                    </a:cubicBezTo>
                    <a:close/>
                  </a:path>
                </a:pathLst>
              </a:custGeom>
              <a:solidFill>
                <a:srgbClr val="1B4233"/>
              </a:solidFill>
              <a:ln w="9525" cap="flat">
                <a:noFill/>
                <a:prstDash val="solid"/>
                <a:miter/>
              </a:ln>
            </p:spPr>
            <p:txBody>
              <a:bodyPr rtlCol="0" anchor="ctr"/>
              <a:lstStyle/>
              <a:p>
                <a:endParaRPr lang="en-IN"/>
              </a:p>
            </p:txBody>
          </p:sp>
          <p:sp>
            <p:nvSpPr>
              <p:cNvPr id="1007" name="Freeform: Shape 1006">
                <a:extLst>
                  <a:ext uri="{FF2B5EF4-FFF2-40B4-BE49-F238E27FC236}">
                    <a16:creationId xmlns:a16="http://schemas.microsoft.com/office/drawing/2014/main" id="{C492E822-1A07-9F02-DA85-4420F4975724}"/>
                  </a:ext>
                </a:extLst>
              </p:cNvPr>
              <p:cNvSpPr/>
              <p:nvPr/>
            </p:nvSpPr>
            <p:spPr>
              <a:xfrm>
                <a:off x="2063057" y="3294603"/>
                <a:ext cx="69494" cy="71319"/>
              </a:xfrm>
              <a:custGeom>
                <a:avLst/>
                <a:gdLst>
                  <a:gd name="connsiteX0" fmla="*/ 30442 w 69494"/>
                  <a:gd name="connsiteY0" fmla="*/ 30097 h 71319"/>
                  <a:gd name="connsiteX1" fmla="*/ 69495 w 69494"/>
                  <a:gd name="connsiteY1" fmla="*/ 59339 h 71319"/>
                  <a:gd name="connsiteX2" fmla="*/ 10154 w 69494"/>
                  <a:gd name="connsiteY2" fmla="*/ 60768 h 71319"/>
                  <a:gd name="connsiteX3" fmla="*/ 11773 w 69494"/>
                  <a:gd name="connsiteY3" fmla="*/ 11333 h 71319"/>
                  <a:gd name="connsiteX4" fmla="*/ 34252 w 69494"/>
                  <a:gd name="connsiteY4" fmla="*/ 8856 h 71319"/>
                  <a:gd name="connsiteX5" fmla="*/ 30347 w 69494"/>
                  <a:gd name="connsiteY5" fmla="*/ 30002 h 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94" h="71319">
                    <a:moveTo>
                      <a:pt x="30442" y="30097"/>
                    </a:moveTo>
                    <a:cubicBezTo>
                      <a:pt x="38443" y="46575"/>
                      <a:pt x="49968" y="58291"/>
                      <a:pt x="69495" y="59339"/>
                    </a:cubicBezTo>
                    <a:cubicBezTo>
                      <a:pt x="50064" y="74674"/>
                      <a:pt x="27013" y="75436"/>
                      <a:pt x="10154" y="60768"/>
                    </a:cubicBezTo>
                    <a:cubicBezTo>
                      <a:pt x="-4419" y="48099"/>
                      <a:pt x="-2800" y="27525"/>
                      <a:pt x="11773" y="11333"/>
                    </a:cubicBezTo>
                    <a:cubicBezTo>
                      <a:pt x="18345" y="2284"/>
                      <a:pt x="24918" y="-7622"/>
                      <a:pt x="34252" y="8856"/>
                    </a:cubicBezTo>
                    <a:cubicBezTo>
                      <a:pt x="36824" y="16572"/>
                      <a:pt x="26156" y="21906"/>
                      <a:pt x="30347" y="30002"/>
                    </a:cubicBezTo>
                    <a:close/>
                  </a:path>
                </a:pathLst>
              </a:custGeom>
              <a:solidFill>
                <a:srgbClr val="E1E4E8"/>
              </a:solidFill>
              <a:ln w="9525" cap="flat">
                <a:noFill/>
                <a:prstDash val="solid"/>
                <a:miter/>
              </a:ln>
            </p:spPr>
            <p:txBody>
              <a:bodyPr rtlCol="0" anchor="ctr"/>
              <a:lstStyle/>
              <a:p>
                <a:endParaRPr lang="en-IN"/>
              </a:p>
            </p:txBody>
          </p:sp>
          <p:sp>
            <p:nvSpPr>
              <p:cNvPr id="1008" name="Freeform: Shape 1007">
                <a:extLst>
                  <a:ext uri="{FF2B5EF4-FFF2-40B4-BE49-F238E27FC236}">
                    <a16:creationId xmlns:a16="http://schemas.microsoft.com/office/drawing/2014/main" id="{C6CFDE3F-8910-021B-FF58-348FE1E34609}"/>
                  </a:ext>
                </a:extLst>
              </p:cNvPr>
              <p:cNvSpPr/>
              <p:nvPr/>
            </p:nvSpPr>
            <p:spPr>
              <a:xfrm>
                <a:off x="2040635" y="4112989"/>
                <a:ext cx="100393" cy="97887"/>
              </a:xfrm>
              <a:custGeom>
                <a:avLst/>
                <a:gdLst>
                  <a:gd name="connsiteX0" fmla="*/ 88678 w 100393"/>
                  <a:gd name="connsiteY0" fmla="*/ 95631 h 97887"/>
                  <a:gd name="connsiteX1" fmla="*/ 58960 w 100393"/>
                  <a:gd name="connsiteY1" fmla="*/ 67342 h 97887"/>
                  <a:gd name="connsiteX2" fmla="*/ 36767 w 100393"/>
                  <a:gd name="connsiteY2" fmla="*/ 59055 h 97887"/>
                  <a:gd name="connsiteX3" fmla="*/ 16764 w 100393"/>
                  <a:gd name="connsiteY3" fmla="*/ 29242 h 97887"/>
                  <a:gd name="connsiteX4" fmla="*/ 0 w 100393"/>
                  <a:gd name="connsiteY4" fmla="*/ 0 h 97887"/>
                  <a:gd name="connsiteX5" fmla="*/ 100394 w 100393"/>
                  <a:gd name="connsiteY5" fmla="*/ 94869 h 97887"/>
                  <a:gd name="connsiteX6" fmla="*/ 88773 w 100393"/>
                  <a:gd name="connsiteY6" fmla="*/ 95726 h 9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93" h="97887">
                    <a:moveTo>
                      <a:pt x="88678" y="95631"/>
                    </a:moveTo>
                    <a:cubicBezTo>
                      <a:pt x="78772" y="86201"/>
                      <a:pt x="68866" y="76771"/>
                      <a:pt x="58960" y="67342"/>
                    </a:cubicBezTo>
                    <a:cubicBezTo>
                      <a:pt x="49911" y="68866"/>
                      <a:pt x="43244" y="64294"/>
                      <a:pt x="36767" y="59055"/>
                    </a:cubicBezTo>
                    <a:cubicBezTo>
                      <a:pt x="28004" y="50483"/>
                      <a:pt x="18383" y="42482"/>
                      <a:pt x="16764" y="29242"/>
                    </a:cubicBezTo>
                    <a:cubicBezTo>
                      <a:pt x="11144" y="19526"/>
                      <a:pt x="5620" y="9716"/>
                      <a:pt x="0" y="0"/>
                    </a:cubicBezTo>
                    <a:cubicBezTo>
                      <a:pt x="42767" y="21812"/>
                      <a:pt x="68961" y="61055"/>
                      <a:pt x="100394" y="94869"/>
                    </a:cubicBezTo>
                    <a:cubicBezTo>
                      <a:pt x="96774" y="98584"/>
                      <a:pt x="92869" y="98870"/>
                      <a:pt x="88773" y="95726"/>
                    </a:cubicBezTo>
                    <a:close/>
                  </a:path>
                </a:pathLst>
              </a:custGeom>
              <a:solidFill>
                <a:srgbClr val="10332E"/>
              </a:solidFill>
              <a:ln w="9525" cap="flat">
                <a:noFill/>
                <a:prstDash val="solid"/>
                <a:miter/>
              </a:ln>
            </p:spPr>
            <p:txBody>
              <a:bodyPr rtlCol="0" anchor="ctr"/>
              <a:lstStyle/>
              <a:p>
                <a:endParaRPr lang="en-IN"/>
              </a:p>
            </p:txBody>
          </p:sp>
          <p:sp>
            <p:nvSpPr>
              <p:cNvPr id="1009" name="Freeform: Shape 1008">
                <a:extLst>
                  <a:ext uri="{FF2B5EF4-FFF2-40B4-BE49-F238E27FC236}">
                    <a16:creationId xmlns:a16="http://schemas.microsoft.com/office/drawing/2014/main" id="{F3AF42F2-77B1-BC2F-0AAF-C6F4FD1A8997}"/>
                  </a:ext>
                </a:extLst>
              </p:cNvPr>
              <p:cNvSpPr/>
              <p:nvPr/>
            </p:nvSpPr>
            <p:spPr>
              <a:xfrm>
                <a:off x="1863756" y="3441286"/>
                <a:ext cx="11049" cy="158972"/>
              </a:xfrm>
              <a:custGeom>
                <a:avLst/>
                <a:gdLst>
                  <a:gd name="connsiteX0" fmla="*/ 11049 w 11049"/>
                  <a:gd name="connsiteY0" fmla="*/ 158877 h 158972"/>
                  <a:gd name="connsiteX1" fmla="*/ 7144 w 11049"/>
                  <a:gd name="connsiteY1" fmla="*/ 158877 h 158972"/>
                  <a:gd name="connsiteX2" fmla="*/ 3239 w 11049"/>
                  <a:gd name="connsiteY2" fmla="*/ 158877 h 158972"/>
                  <a:gd name="connsiteX3" fmla="*/ 0 w 11049"/>
                  <a:gd name="connsiteY3" fmla="*/ 27146 h 158972"/>
                  <a:gd name="connsiteX4" fmla="*/ 3810 w 11049"/>
                  <a:gd name="connsiteY4" fmla="*/ 0 h 158972"/>
                  <a:gd name="connsiteX5" fmla="*/ 10954 w 11049"/>
                  <a:gd name="connsiteY5" fmla="*/ 0 h 158972"/>
                  <a:gd name="connsiteX6" fmla="*/ 10954 w 11049"/>
                  <a:gd name="connsiteY6" fmla="*/ 158972 h 15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9" h="158972">
                    <a:moveTo>
                      <a:pt x="11049" y="158877"/>
                    </a:moveTo>
                    <a:lnTo>
                      <a:pt x="7144" y="158877"/>
                    </a:lnTo>
                    <a:cubicBezTo>
                      <a:pt x="7144" y="158877"/>
                      <a:pt x="3239" y="158877"/>
                      <a:pt x="3239" y="158877"/>
                    </a:cubicBezTo>
                    <a:cubicBezTo>
                      <a:pt x="2191" y="114967"/>
                      <a:pt x="1143" y="71057"/>
                      <a:pt x="0" y="27146"/>
                    </a:cubicBezTo>
                    <a:cubicBezTo>
                      <a:pt x="1238" y="18098"/>
                      <a:pt x="2572" y="9049"/>
                      <a:pt x="3810" y="0"/>
                    </a:cubicBezTo>
                    <a:cubicBezTo>
                      <a:pt x="6191" y="0"/>
                      <a:pt x="8573" y="0"/>
                      <a:pt x="10954" y="0"/>
                    </a:cubicBezTo>
                    <a:lnTo>
                      <a:pt x="10954" y="158972"/>
                    </a:lnTo>
                    <a:close/>
                  </a:path>
                </a:pathLst>
              </a:custGeom>
              <a:solidFill>
                <a:srgbClr val="15372E"/>
              </a:solidFill>
              <a:ln w="9525" cap="flat">
                <a:noFill/>
                <a:prstDash val="solid"/>
                <a:miter/>
              </a:ln>
            </p:spPr>
            <p:txBody>
              <a:bodyPr rtlCol="0" anchor="ctr"/>
              <a:lstStyle/>
              <a:p>
                <a:endParaRPr lang="en-IN"/>
              </a:p>
            </p:txBody>
          </p:sp>
          <p:sp>
            <p:nvSpPr>
              <p:cNvPr id="1010" name="Freeform: Shape 1009">
                <a:extLst>
                  <a:ext uri="{FF2B5EF4-FFF2-40B4-BE49-F238E27FC236}">
                    <a16:creationId xmlns:a16="http://schemas.microsoft.com/office/drawing/2014/main" id="{E36825B1-FE23-B1F7-B99E-88C6EE2C7899}"/>
                  </a:ext>
                </a:extLst>
              </p:cNvPr>
              <p:cNvSpPr/>
              <p:nvPr/>
            </p:nvSpPr>
            <p:spPr>
              <a:xfrm>
                <a:off x="2249758" y="3021184"/>
                <a:ext cx="35221" cy="66343"/>
              </a:xfrm>
              <a:custGeom>
                <a:avLst/>
                <a:gdLst>
                  <a:gd name="connsiteX0" fmla="*/ 25002 w 35221"/>
                  <a:gd name="connsiteY0" fmla="*/ 145 h 66343"/>
                  <a:gd name="connsiteX1" fmla="*/ 20906 w 35221"/>
                  <a:gd name="connsiteY1" fmla="*/ 66344 h 66343"/>
                  <a:gd name="connsiteX2" fmla="*/ 12524 w 35221"/>
                  <a:gd name="connsiteY2" fmla="*/ 36245 h 66343"/>
                  <a:gd name="connsiteX3" fmla="*/ 24811 w 35221"/>
                  <a:gd name="connsiteY3" fmla="*/ 50 h 66343"/>
                  <a:gd name="connsiteX4" fmla="*/ 25002 w 35221"/>
                  <a:gd name="connsiteY4" fmla="*/ 50 h 6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21" h="66343">
                    <a:moveTo>
                      <a:pt x="25002" y="145"/>
                    </a:moveTo>
                    <a:cubicBezTo>
                      <a:pt x="32812" y="22719"/>
                      <a:pt x="45290" y="45675"/>
                      <a:pt x="20906" y="66344"/>
                    </a:cubicBezTo>
                    <a:cubicBezTo>
                      <a:pt x="31002" y="52723"/>
                      <a:pt x="-8526" y="52914"/>
                      <a:pt x="12524" y="36245"/>
                    </a:cubicBezTo>
                    <a:cubicBezTo>
                      <a:pt x="6904" y="20910"/>
                      <a:pt x="-18528" y="-1188"/>
                      <a:pt x="24811" y="50"/>
                    </a:cubicBezTo>
                    <a:lnTo>
                      <a:pt x="25002" y="50"/>
                    </a:lnTo>
                    <a:close/>
                  </a:path>
                </a:pathLst>
              </a:custGeom>
              <a:solidFill>
                <a:srgbClr val="DDECEC"/>
              </a:solidFill>
              <a:ln w="9525" cap="flat">
                <a:noFill/>
                <a:prstDash val="solid"/>
                <a:miter/>
              </a:ln>
            </p:spPr>
            <p:txBody>
              <a:bodyPr rtlCol="0" anchor="ctr"/>
              <a:lstStyle/>
              <a:p>
                <a:endParaRPr lang="en-IN"/>
              </a:p>
            </p:txBody>
          </p:sp>
          <p:sp>
            <p:nvSpPr>
              <p:cNvPr id="1011" name="Freeform: Shape 1010">
                <a:extLst>
                  <a:ext uri="{FF2B5EF4-FFF2-40B4-BE49-F238E27FC236}">
                    <a16:creationId xmlns:a16="http://schemas.microsoft.com/office/drawing/2014/main" id="{C26C7779-F2BB-79DA-5D57-B8BDF1D0C9AA}"/>
                  </a:ext>
                </a:extLst>
              </p:cNvPr>
              <p:cNvSpPr/>
              <p:nvPr/>
            </p:nvSpPr>
            <p:spPr>
              <a:xfrm>
                <a:off x="2226278" y="4291012"/>
                <a:ext cx="77057" cy="50577"/>
              </a:xfrm>
              <a:custGeom>
                <a:avLst/>
                <a:gdLst>
                  <a:gd name="connsiteX0" fmla="*/ 77057 w 77057"/>
                  <a:gd name="connsiteY0" fmla="*/ 50578 h 50577"/>
                  <a:gd name="connsiteX1" fmla="*/ 0 w 77057"/>
                  <a:gd name="connsiteY1" fmla="*/ 0 h 50577"/>
                  <a:gd name="connsiteX2" fmla="*/ 77057 w 77057"/>
                  <a:gd name="connsiteY2" fmla="*/ 50578 h 50577"/>
                </a:gdLst>
                <a:ahLst/>
                <a:cxnLst>
                  <a:cxn ang="0">
                    <a:pos x="connsiteX0" y="connsiteY0"/>
                  </a:cxn>
                  <a:cxn ang="0">
                    <a:pos x="connsiteX1" y="connsiteY1"/>
                  </a:cxn>
                  <a:cxn ang="0">
                    <a:pos x="connsiteX2" y="connsiteY2"/>
                  </a:cxn>
                </a:cxnLst>
                <a:rect l="l" t="t" r="r" b="b"/>
                <a:pathLst>
                  <a:path w="77057" h="50577">
                    <a:moveTo>
                      <a:pt x="77057" y="50578"/>
                    </a:moveTo>
                    <a:cubicBezTo>
                      <a:pt x="51435" y="33718"/>
                      <a:pt x="25717" y="16859"/>
                      <a:pt x="0" y="0"/>
                    </a:cubicBezTo>
                    <a:cubicBezTo>
                      <a:pt x="35338" y="2191"/>
                      <a:pt x="61913" y="17717"/>
                      <a:pt x="77057" y="50578"/>
                    </a:cubicBezTo>
                    <a:close/>
                  </a:path>
                </a:pathLst>
              </a:custGeom>
              <a:solidFill>
                <a:srgbClr val="16332A"/>
              </a:solidFill>
              <a:ln w="9525" cap="flat">
                <a:no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723D1F81-55BC-66DA-FAC7-B2CA20EA454E}"/>
                  </a:ext>
                </a:extLst>
              </p:cNvPr>
              <p:cNvSpPr/>
              <p:nvPr/>
            </p:nvSpPr>
            <p:spPr>
              <a:xfrm>
                <a:off x="2074925" y="3248595"/>
                <a:ext cx="47053" cy="61634"/>
              </a:xfrm>
              <a:custGeom>
                <a:avLst/>
                <a:gdLst>
                  <a:gd name="connsiteX0" fmla="*/ 18288 w 47053"/>
                  <a:gd name="connsiteY0" fmla="*/ 56674 h 61634"/>
                  <a:gd name="connsiteX1" fmla="*/ 0 w 47053"/>
                  <a:gd name="connsiteY1" fmla="*/ 57341 h 61634"/>
                  <a:gd name="connsiteX2" fmla="*/ 47054 w 47053"/>
                  <a:gd name="connsiteY2" fmla="*/ 0 h 61634"/>
                  <a:gd name="connsiteX3" fmla="*/ 46387 w 47053"/>
                  <a:gd name="connsiteY3" fmla="*/ 29432 h 61634"/>
                  <a:gd name="connsiteX4" fmla="*/ 37529 w 47053"/>
                  <a:gd name="connsiteY4" fmla="*/ 49625 h 61634"/>
                  <a:gd name="connsiteX5" fmla="*/ 37243 w 47053"/>
                  <a:gd name="connsiteY5" fmla="*/ 58388 h 61634"/>
                  <a:gd name="connsiteX6" fmla="*/ 18288 w 47053"/>
                  <a:gd name="connsiteY6" fmla="*/ 56674 h 6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53" h="61634">
                    <a:moveTo>
                      <a:pt x="18288" y="56674"/>
                    </a:moveTo>
                    <a:cubicBezTo>
                      <a:pt x="11811" y="47816"/>
                      <a:pt x="6191" y="58007"/>
                      <a:pt x="0" y="57341"/>
                    </a:cubicBezTo>
                    <a:cubicBezTo>
                      <a:pt x="4191" y="28766"/>
                      <a:pt x="28766" y="16954"/>
                      <a:pt x="47054" y="0"/>
                    </a:cubicBezTo>
                    <a:cubicBezTo>
                      <a:pt x="46863" y="9811"/>
                      <a:pt x="46673" y="19622"/>
                      <a:pt x="46387" y="29432"/>
                    </a:cubicBezTo>
                    <a:cubicBezTo>
                      <a:pt x="41529" y="35338"/>
                      <a:pt x="37433" y="41529"/>
                      <a:pt x="37529" y="49625"/>
                    </a:cubicBezTo>
                    <a:cubicBezTo>
                      <a:pt x="37529" y="52578"/>
                      <a:pt x="37338" y="55531"/>
                      <a:pt x="37243" y="58388"/>
                    </a:cubicBezTo>
                    <a:cubicBezTo>
                      <a:pt x="30480" y="63055"/>
                      <a:pt x="24098" y="62865"/>
                      <a:pt x="18288" y="56674"/>
                    </a:cubicBezTo>
                    <a:close/>
                  </a:path>
                </a:pathLst>
              </a:custGeom>
              <a:solidFill>
                <a:srgbClr val="AAB9B9"/>
              </a:solidFill>
              <a:ln w="9525" cap="flat">
                <a:no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9CA53814-B513-DE0B-09ED-9D7093283296}"/>
                  </a:ext>
                </a:extLst>
              </p:cNvPr>
              <p:cNvSpPr/>
              <p:nvPr/>
            </p:nvSpPr>
            <p:spPr>
              <a:xfrm>
                <a:off x="2417064" y="3619088"/>
                <a:ext cx="104108" cy="34033"/>
              </a:xfrm>
              <a:custGeom>
                <a:avLst/>
                <a:gdLst>
                  <a:gd name="connsiteX0" fmla="*/ 104108 w 104108"/>
                  <a:gd name="connsiteY0" fmla="*/ 7078 h 34033"/>
                  <a:gd name="connsiteX1" fmla="*/ 0 w 104108"/>
                  <a:gd name="connsiteY1" fmla="*/ 34034 h 34033"/>
                  <a:gd name="connsiteX2" fmla="*/ 104108 w 104108"/>
                  <a:gd name="connsiteY2" fmla="*/ 7078 h 34033"/>
                </a:gdLst>
                <a:ahLst/>
                <a:cxnLst>
                  <a:cxn ang="0">
                    <a:pos x="connsiteX0" y="connsiteY0"/>
                  </a:cxn>
                  <a:cxn ang="0">
                    <a:pos x="connsiteX1" y="connsiteY1"/>
                  </a:cxn>
                  <a:cxn ang="0">
                    <a:pos x="connsiteX2" y="connsiteY2"/>
                  </a:cxn>
                </a:cxnLst>
                <a:rect l="l" t="t" r="r" b="b"/>
                <a:pathLst>
                  <a:path w="104108" h="34033">
                    <a:moveTo>
                      <a:pt x="104108" y="7078"/>
                    </a:moveTo>
                    <a:cubicBezTo>
                      <a:pt x="67627" y="9078"/>
                      <a:pt x="33338" y="19746"/>
                      <a:pt x="0" y="34034"/>
                    </a:cubicBezTo>
                    <a:cubicBezTo>
                      <a:pt x="28194" y="-66"/>
                      <a:pt x="63246" y="-7495"/>
                      <a:pt x="104108" y="7078"/>
                    </a:cubicBezTo>
                    <a:close/>
                  </a:path>
                </a:pathLst>
              </a:custGeom>
              <a:solidFill>
                <a:srgbClr val="12332A"/>
              </a:solidFill>
              <a:ln w="9525" cap="flat">
                <a:noFill/>
                <a:prstDash val="solid"/>
                <a:miter/>
              </a:ln>
            </p:spPr>
            <p:txBody>
              <a:bodyPr rtlCol="0" anchor="ctr"/>
              <a:lstStyle/>
              <a:p>
                <a:endParaRPr lang="en-IN"/>
              </a:p>
            </p:txBody>
          </p:sp>
          <p:sp>
            <p:nvSpPr>
              <p:cNvPr id="1014" name="Freeform: Shape 1013">
                <a:extLst>
                  <a:ext uri="{FF2B5EF4-FFF2-40B4-BE49-F238E27FC236}">
                    <a16:creationId xmlns:a16="http://schemas.microsoft.com/office/drawing/2014/main" id="{3DE787A7-E851-4F23-6273-F4DDCB6636C5}"/>
                  </a:ext>
                </a:extLst>
              </p:cNvPr>
              <p:cNvSpPr/>
              <p:nvPr/>
            </p:nvSpPr>
            <p:spPr>
              <a:xfrm>
                <a:off x="2341245" y="3663100"/>
                <a:ext cx="56673" cy="46124"/>
              </a:xfrm>
              <a:custGeom>
                <a:avLst/>
                <a:gdLst>
                  <a:gd name="connsiteX0" fmla="*/ 19431 w 56673"/>
                  <a:gd name="connsiteY0" fmla="*/ 34504 h 46124"/>
                  <a:gd name="connsiteX1" fmla="*/ 0 w 56673"/>
                  <a:gd name="connsiteY1" fmla="*/ 46125 h 46124"/>
                  <a:gd name="connsiteX2" fmla="*/ 56674 w 56673"/>
                  <a:gd name="connsiteY2" fmla="*/ 881 h 46124"/>
                  <a:gd name="connsiteX3" fmla="*/ 19431 w 56673"/>
                  <a:gd name="connsiteY3" fmla="*/ 34504 h 46124"/>
                </a:gdLst>
                <a:ahLst/>
                <a:cxnLst>
                  <a:cxn ang="0">
                    <a:pos x="connsiteX0" y="connsiteY0"/>
                  </a:cxn>
                  <a:cxn ang="0">
                    <a:pos x="connsiteX1" y="connsiteY1"/>
                  </a:cxn>
                  <a:cxn ang="0">
                    <a:pos x="connsiteX2" y="connsiteY2"/>
                  </a:cxn>
                  <a:cxn ang="0">
                    <a:pos x="connsiteX3" y="connsiteY3"/>
                  </a:cxn>
                </a:cxnLst>
                <a:rect l="l" t="t" r="r" b="b"/>
                <a:pathLst>
                  <a:path w="56673" h="46124">
                    <a:moveTo>
                      <a:pt x="19431" y="34504"/>
                    </a:moveTo>
                    <a:cubicBezTo>
                      <a:pt x="12954" y="38409"/>
                      <a:pt x="6477" y="42219"/>
                      <a:pt x="0" y="46125"/>
                    </a:cubicBezTo>
                    <a:cubicBezTo>
                      <a:pt x="4096" y="12692"/>
                      <a:pt x="21622" y="-4167"/>
                      <a:pt x="56674" y="881"/>
                    </a:cubicBezTo>
                    <a:cubicBezTo>
                      <a:pt x="44291" y="12120"/>
                      <a:pt x="31813" y="23265"/>
                      <a:pt x="19431" y="34504"/>
                    </a:cubicBezTo>
                    <a:close/>
                  </a:path>
                </a:pathLst>
              </a:custGeom>
              <a:solidFill>
                <a:srgbClr val="143B2D"/>
              </a:solidFill>
              <a:ln w="9525" cap="flat">
                <a:noFill/>
                <a:prstDash val="solid"/>
                <a:miter/>
              </a:ln>
            </p:spPr>
            <p:txBody>
              <a:bodyPr rtlCol="0" anchor="ctr"/>
              <a:lstStyle/>
              <a:p>
                <a:endParaRPr lang="en-IN"/>
              </a:p>
            </p:txBody>
          </p:sp>
          <p:sp>
            <p:nvSpPr>
              <p:cNvPr id="1015" name="Freeform: Shape 1014">
                <a:extLst>
                  <a:ext uri="{FF2B5EF4-FFF2-40B4-BE49-F238E27FC236}">
                    <a16:creationId xmlns:a16="http://schemas.microsoft.com/office/drawing/2014/main" id="{11BABF16-C0C9-F95A-A761-BBA6C262BBB1}"/>
                  </a:ext>
                </a:extLst>
              </p:cNvPr>
              <p:cNvSpPr/>
              <p:nvPr/>
            </p:nvSpPr>
            <p:spPr>
              <a:xfrm>
                <a:off x="2236374" y="3001517"/>
                <a:ext cx="38385" cy="55816"/>
              </a:xfrm>
              <a:custGeom>
                <a:avLst/>
                <a:gdLst>
                  <a:gd name="connsiteX0" fmla="*/ 38290 w 38385"/>
                  <a:gd name="connsiteY0" fmla="*/ 19621 h 55816"/>
                  <a:gd name="connsiteX1" fmla="*/ 26003 w 38385"/>
                  <a:gd name="connsiteY1" fmla="*/ 55817 h 55816"/>
                  <a:gd name="connsiteX2" fmla="*/ 8477 w 38385"/>
                  <a:gd name="connsiteY2" fmla="*/ 29623 h 55816"/>
                  <a:gd name="connsiteX3" fmla="*/ 0 w 38385"/>
                  <a:gd name="connsiteY3" fmla="*/ 16954 h 55816"/>
                  <a:gd name="connsiteX4" fmla="*/ 8858 w 38385"/>
                  <a:gd name="connsiteY4" fmla="*/ 2286 h 55816"/>
                  <a:gd name="connsiteX5" fmla="*/ 28765 w 38385"/>
                  <a:gd name="connsiteY5" fmla="*/ 0 h 55816"/>
                  <a:gd name="connsiteX6" fmla="*/ 38386 w 38385"/>
                  <a:gd name="connsiteY6" fmla="*/ 19621 h 5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85" h="55816">
                    <a:moveTo>
                      <a:pt x="38290" y="19621"/>
                    </a:moveTo>
                    <a:cubicBezTo>
                      <a:pt x="-1333" y="19621"/>
                      <a:pt x="38957" y="46768"/>
                      <a:pt x="26003" y="55817"/>
                    </a:cubicBezTo>
                    <a:cubicBezTo>
                      <a:pt x="7334" y="55626"/>
                      <a:pt x="10573" y="40862"/>
                      <a:pt x="8477" y="29623"/>
                    </a:cubicBezTo>
                    <a:cubicBezTo>
                      <a:pt x="5620" y="25432"/>
                      <a:pt x="2857" y="21145"/>
                      <a:pt x="0" y="16954"/>
                    </a:cubicBezTo>
                    <a:cubicBezTo>
                      <a:pt x="2953" y="12097"/>
                      <a:pt x="5906" y="7144"/>
                      <a:pt x="8858" y="2286"/>
                    </a:cubicBezTo>
                    <a:cubicBezTo>
                      <a:pt x="15526" y="1524"/>
                      <a:pt x="22098" y="762"/>
                      <a:pt x="28765" y="0"/>
                    </a:cubicBezTo>
                    <a:cubicBezTo>
                      <a:pt x="32004" y="6572"/>
                      <a:pt x="35147" y="13049"/>
                      <a:pt x="38386" y="19621"/>
                    </a:cubicBezTo>
                    <a:close/>
                  </a:path>
                </a:pathLst>
              </a:custGeom>
              <a:solidFill>
                <a:srgbClr val="97A6A5"/>
              </a:solidFill>
              <a:ln w="9525" cap="flat">
                <a:noFill/>
                <a:prstDash val="solid"/>
                <a:miter/>
              </a:ln>
            </p:spPr>
            <p:txBody>
              <a:bodyPr rtlCol="0" anchor="ctr"/>
              <a:lstStyle/>
              <a:p>
                <a:endParaRPr lang="en-IN"/>
              </a:p>
            </p:txBody>
          </p:sp>
          <p:sp>
            <p:nvSpPr>
              <p:cNvPr id="1016" name="Freeform: Shape 1015">
                <a:extLst>
                  <a:ext uri="{FF2B5EF4-FFF2-40B4-BE49-F238E27FC236}">
                    <a16:creationId xmlns:a16="http://schemas.microsoft.com/office/drawing/2014/main" id="{9EEE6149-2C5D-1719-7933-DB320C7B25E7}"/>
                  </a:ext>
                </a:extLst>
              </p:cNvPr>
              <p:cNvSpPr/>
              <p:nvPr/>
            </p:nvSpPr>
            <p:spPr>
              <a:xfrm>
                <a:off x="2539074" y="3333654"/>
                <a:ext cx="12958" cy="85248"/>
              </a:xfrm>
              <a:custGeom>
                <a:avLst/>
                <a:gdLst>
                  <a:gd name="connsiteX0" fmla="*/ 11244 w 12958"/>
                  <a:gd name="connsiteY0" fmla="*/ 0 h 85248"/>
                  <a:gd name="connsiteX1" fmla="*/ 12959 w 12958"/>
                  <a:gd name="connsiteY1" fmla="*/ 85249 h 85248"/>
                  <a:gd name="connsiteX2" fmla="*/ 11244 w 12958"/>
                  <a:gd name="connsiteY2" fmla="*/ 0 h 85248"/>
                </a:gdLst>
                <a:ahLst/>
                <a:cxnLst>
                  <a:cxn ang="0">
                    <a:pos x="connsiteX0" y="connsiteY0"/>
                  </a:cxn>
                  <a:cxn ang="0">
                    <a:pos x="connsiteX1" y="connsiteY1"/>
                  </a:cxn>
                  <a:cxn ang="0">
                    <a:pos x="connsiteX2" y="connsiteY2"/>
                  </a:cxn>
                </a:cxnLst>
                <a:rect l="l" t="t" r="r" b="b"/>
                <a:pathLst>
                  <a:path w="12958" h="85248">
                    <a:moveTo>
                      <a:pt x="11244" y="0"/>
                    </a:moveTo>
                    <a:cubicBezTo>
                      <a:pt x="11816" y="28384"/>
                      <a:pt x="12387" y="56864"/>
                      <a:pt x="12959" y="85249"/>
                    </a:cubicBezTo>
                    <a:cubicBezTo>
                      <a:pt x="-7711" y="57245"/>
                      <a:pt x="-91" y="28670"/>
                      <a:pt x="11244" y="0"/>
                    </a:cubicBezTo>
                    <a:close/>
                  </a:path>
                </a:pathLst>
              </a:custGeom>
              <a:solidFill>
                <a:srgbClr val="132820"/>
              </a:solidFill>
              <a:ln w="9525" cap="flat">
                <a:no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51DAAC72-05A5-13BA-6541-E19D05FA271B}"/>
                  </a:ext>
                </a:extLst>
              </p:cNvPr>
              <p:cNvSpPr/>
              <p:nvPr/>
            </p:nvSpPr>
            <p:spPr>
              <a:xfrm>
                <a:off x="2129313" y="4207763"/>
                <a:ext cx="41694" cy="38385"/>
              </a:xfrm>
              <a:custGeom>
                <a:avLst/>
                <a:gdLst>
                  <a:gd name="connsiteX0" fmla="*/ 0 w 41694"/>
                  <a:gd name="connsiteY0" fmla="*/ 857 h 38385"/>
                  <a:gd name="connsiteX1" fmla="*/ 11620 w 41694"/>
                  <a:gd name="connsiteY1" fmla="*/ 0 h 38385"/>
                  <a:gd name="connsiteX2" fmla="*/ 41243 w 41694"/>
                  <a:gd name="connsiteY2" fmla="*/ 38386 h 38385"/>
                  <a:gd name="connsiteX3" fmla="*/ 0 w 41694"/>
                  <a:gd name="connsiteY3" fmla="*/ 857 h 38385"/>
                </a:gdLst>
                <a:ahLst/>
                <a:cxnLst>
                  <a:cxn ang="0">
                    <a:pos x="connsiteX0" y="connsiteY0"/>
                  </a:cxn>
                  <a:cxn ang="0">
                    <a:pos x="connsiteX1" y="connsiteY1"/>
                  </a:cxn>
                  <a:cxn ang="0">
                    <a:pos x="connsiteX2" y="connsiteY2"/>
                  </a:cxn>
                  <a:cxn ang="0">
                    <a:pos x="connsiteX3" y="connsiteY3"/>
                  </a:cxn>
                </a:cxnLst>
                <a:rect l="l" t="t" r="r" b="b"/>
                <a:pathLst>
                  <a:path w="41694" h="38385">
                    <a:moveTo>
                      <a:pt x="0" y="857"/>
                    </a:moveTo>
                    <a:cubicBezTo>
                      <a:pt x="3905" y="572"/>
                      <a:pt x="7810" y="286"/>
                      <a:pt x="11620" y="0"/>
                    </a:cubicBezTo>
                    <a:cubicBezTo>
                      <a:pt x="23813" y="10954"/>
                      <a:pt x="45053" y="15050"/>
                      <a:pt x="41243" y="38386"/>
                    </a:cubicBezTo>
                    <a:cubicBezTo>
                      <a:pt x="25051" y="28575"/>
                      <a:pt x="10668" y="16764"/>
                      <a:pt x="0" y="857"/>
                    </a:cubicBezTo>
                    <a:close/>
                  </a:path>
                </a:pathLst>
              </a:custGeom>
              <a:solidFill>
                <a:srgbClr val="0D3127"/>
              </a:solidFill>
              <a:ln w="9525" cap="flat">
                <a:noFill/>
                <a:prstDash val="solid"/>
                <a:miter/>
              </a:ln>
            </p:spPr>
            <p:txBody>
              <a:bodyPr rtlCol="0" anchor="ctr"/>
              <a:lstStyle/>
              <a:p>
                <a:endParaRPr lang="en-IN"/>
              </a:p>
            </p:txBody>
          </p:sp>
          <p:sp>
            <p:nvSpPr>
              <p:cNvPr id="1018" name="Freeform: Shape 1017">
                <a:extLst>
                  <a:ext uri="{FF2B5EF4-FFF2-40B4-BE49-F238E27FC236}">
                    <a16:creationId xmlns:a16="http://schemas.microsoft.com/office/drawing/2014/main" id="{4F553E1C-777E-DBE3-3F37-00BEBB412714}"/>
                  </a:ext>
                </a:extLst>
              </p:cNvPr>
              <p:cNvSpPr/>
              <p:nvPr/>
            </p:nvSpPr>
            <p:spPr>
              <a:xfrm>
                <a:off x="2270969" y="3485768"/>
                <a:ext cx="23507" cy="29146"/>
              </a:xfrm>
              <a:custGeom>
                <a:avLst/>
                <a:gdLst>
                  <a:gd name="connsiteX0" fmla="*/ 23508 w 23507"/>
                  <a:gd name="connsiteY0" fmla="*/ 0 h 29146"/>
                  <a:gd name="connsiteX1" fmla="*/ 4362 w 23507"/>
                  <a:gd name="connsiteY1" fmla="*/ 29146 h 29146"/>
                  <a:gd name="connsiteX2" fmla="*/ 23508 w 23507"/>
                  <a:gd name="connsiteY2" fmla="*/ 0 h 29146"/>
                </a:gdLst>
                <a:ahLst/>
                <a:cxnLst>
                  <a:cxn ang="0">
                    <a:pos x="connsiteX0" y="connsiteY0"/>
                  </a:cxn>
                  <a:cxn ang="0">
                    <a:pos x="connsiteX1" y="connsiteY1"/>
                  </a:cxn>
                  <a:cxn ang="0">
                    <a:pos x="connsiteX2" y="connsiteY2"/>
                  </a:cxn>
                </a:cxnLst>
                <a:rect l="l" t="t" r="r" b="b"/>
                <a:pathLst>
                  <a:path w="23507" h="29146">
                    <a:moveTo>
                      <a:pt x="23508" y="0"/>
                    </a:moveTo>
                    <a:cubicBezTo>
                      <a:pt x="17126" y="9715"/>
                      <a:pt x="10744" y="19431"/>
                      <a:pt x="4362" y="29146"/>
                    </a:cubicBezTo>
                    <a:cubicBezTo>
                      <a:pt x="-4591" y="7906"/>
                      <a:pt x="-495" y="1810"/>
                      <a:pt x="23508" y="0"/>
                    </a:cubicBezTo>
                    <a:close/>
                  </a:path>
                </a:pathLst>
              </a:custGeom>
              <a:solidFill>
                <a:srgbClr val="06211A"/>
              </a:solidFill>
              <a:ln w="9525" cap="flat">
                <a:noFill/>
                <a:prstDash val="solid"/>
                <a:miter/>
              </a:ln>
            </p:spPr>
            <p:txBody>
              <a:bodyPr rtlCol="0" anchor="ctr"/>
              <a:lstStyle/>
              <a:p>
                <a:endParaRPr lang="en-IN"/>
              </a:p>
            </p:txBody>
          </p:sp>
          <p:sp>
            <p:nvSpPr>
              <p:cNvPr id="1019" name="Freeform: Shape 1018">
                <a:extLst>
                  <a:ext uri="{FF2B5EF4-FFF2-40B4-BE49-F238E27FC236}">
                    <a16:creationId xmlns:a16="http://schemas.microsoft.com/office/drawing/2014/main" id="{5A039065-7D0F-608E-817D-26B63D13138A}"/>
                  </a:ext>
                </a:extLst>
              </p:cNvPr>
              <p:cNvSpPr/>
              <p:nvPr/>
            </p:nvSpPr>
            <p:spPr>
              <a:xfrm>
                <a:off x="1881378" y="4141463"/>
                <a:ext cx="236624" cy="200030"/>
              </a:xfrm>
              <a:custGeom>
                <a:avLst/>
                <a:gdLst>
                  <a:gd name="connsiteX0" fmla="*/ 175927 w 236624"/>
                  <a:gd name="connsiteY0" fmla="*/ 768 h 200030"/>
                  <a:gd name="connsiteX1" fmla="*/ 202406 w 236624"/>
                  <a:gd name="connsiteY1" fmla="*/ 26771 h 200030"/>
                  <a:gd name="connsiteX2" fmla="*/ 209645 w 236624"/>
                  <a:gd name="connsiteY2" fmla="*/ 52203 h 200030"/>
                  <a:gd name="connsiteX3" fmla="*/ 194120 w 236624"/>
                  <a:gd name="connsiteY3" fmla="*/ 86588 h 200030"/>
                  <a:gd name="connsiteX4" fmla="*/ 212979 w 236624"/>
                  <a:gd name="connsiteY4" fmla="*/ 73443 h 200030"/>
                  <a:gd name="connsiteX5" fmla="*/ 221933 w 236624"/>
                  <a:gd name="connsiteY5" fmla="*/ 64680 h 200030"/>
                  <a:gd name="connsiteX6" fmla="*/ 216027 w 236624"/>
                  <a:gd name="connsiteY6" fmla="*/ 126402 h 200030"/>
                  <a:gd name="connsiteX7" fmla="*/ 174974 w 236624"/>
                  <a:gd name="connsiteY7" fmla="*/ 198316 h 200030"/>
                  <a:gd name="connsiteX8" fmla="*/ 162782 w 236624"/>
                  <a:gd name="connsiteY8" fmla="*/ 200031 h 200030"/>
                  <a:gd name="connsiteX9" fmla="*/ 11716 w 236624"/>
                  <a:gd name="connsiteY9" fmla="*/ 66585 h 200030"/>
                  <a:gd name="connsiteX10" fmla="*/ 0 w 236624"/>
                  <a:gd name="connsiteY10" fmla="*/ 55060 h 200030"/>
                  <a:gd name="connsiteX11" fmla="*/ 66008 w 236624"/>
                  <a:gd name="connsiteY11" fmla="*/ 37915 h 200030"/>
                  <a:gd name="connsiteX12" fmla="*/ 141541 w 236624"/>
                  <a:gd name="connsiteY12" fmla="*/ 18675 h 200030"/>
                  <a:gd name="connsiteX13" fmla="*/ 175927 w 236624"/>
                  <a:gd name="connsiteY13" fmla="*/ 768 h 20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24" h="200030">
                    <a:moveTo>
                      <a:pt x="175927" y="768"/>
                    </a:moveTo>
                    <a:cubicBezTo>
                      <a:pt x="184785" y="9435"/>
                      <a:pt x="193643" y="18103"/>
                      <a:pt x="202406" y="26771"/>
                    </a:cubicBezTo>
                    <a:cubicBezTo>
                      <a:pt x="207835" y="34391"/>
                      <a:pt x="210312" y="42868"/>
                      <a:pt x="209645" y="52203"/>
                    </a:cubicBezTo>
                    <a:cubicBezTo>
                      <a:pt x="208026" y="64395"/>
                      <a:pt x="199072" y="73253"/>
                      <a:pt x="194120" y="86588"/>
                    </a:cubicBezTo>
                    <a:cubicBezTo>
                      <a:pt x="206026" y="88874"/>
                      <a:pt x="208026" y="78777"/>
                      <a:pt x="212979" y="73443"/>
                    </a:cubicBezTo>
                    <a:cubicBezTo>
                      <a:pt x="215265" y="69824"/>
                      <a:pt x="218313" y="66871"/>
                      <a:pt x="221933" y="64680"/>
                    </a:cubicBezTo>
                    <a:cubicBezTo>
                      <a:pt x="247269" y="88017"/>
                      <a:pt x="236220" y="105352"/>
                      <a:pt x="216027" y="126402"/>
                    </a:cubicBezTo>
                    <a:cubicBezTo>
                      <a:pt x="197072" y="146214"/>
                      <a:pt x="159068" y="157835"/>
                      <a:pt x="174974" y="198316"/>
                    </a:cubicBezTo>
                    <a:cubicBezTo>
                      <a:pt x="170878" y="198888"/>
                      <a:pt x="166783" y="199459"/>
                      <a:pt x="162782" y="200031"/>
                    </a:cubicBezTo>
                    <a:cubicBezTo>
                      <a:pt x="99060" y="170598"/>
                      <a:pt x="42862" y="132784"/>
                      <a:pt x="11716" y="66585"/>
                    </a:cubicBezTo>
                    <a:cubicBezTo>
                      <a:pt x="7429" y="63156"/>
                      <a:pt x="1333" y="61537"/>
                      <a:pt x="0" y="55060"/>
                    </a:cubicBezTo>
                    <a:cubicBezTo>
                      <a:pt x="18383" y="35153"/>
                      <a:pt x="40576" y="22389"/>
                      <a:pt x="66008" y="37915"/>
                    </a:cubicBezTo>
                    <a:cubicBezTo>
                      <a:pt x="99632" y="58489"/>
                      <a:pt x="121825" y="44487"/>
                      <a:pt x="141541" y="18675"/>
                    </a:cubicBezTo>
                    <a:cubicBezTo>
                      <a:pt x="150590" y="6864"/>
                      <a:pt x="159353" y="-2852"/>
                      <a:pt x="175927" y="768"/>
                    </a:cubicBezTo>
                    <a:close/>
                  </a:path>
                </a:pathLst>
              </a:custGeom>
              <a:solidFill>
                <a:srgbClr val="071B26"/>
              </a:solidFill>
              <a:ln w="9525" cap="flat">
                <a:noFill/>
                <a:prstDash val="solid"/>
                <a:miter/>
              </a:ln>
            </p:spPr>
            <p:txBody>
              <a:bodyPr rtlCol="0" anchor="ctr"/>
              <a:lstStyle/>
              <a:p>
                <a:endParaRPr lang="en-IN"/>
              </a:p>
            </p:txBody>
          </p:sp>
          <p:sp>
            <p:nvSpPr>
              <p:cNvPr id="1020" name="Freeform: Shape 1019">
                <a:extLst>
                  <a:ext uri="{FF2B5EF4-FFF2-40B4-BE49-F238E27FC236}">
                    <a16:creationId xmlns:a16="http://schemas.microsoft.com/office/drawing/2014/main" id="{85E07518-1B7D-B0E2-DBEF-CC4C8184B6DB}"/>
                  </a:ext>
                </a:extLst>
              </p:cNvPr>
              <p:cNvSpPr/>
              <p:nvPr/>
            </p:nvSpPr>
            <p:spPr>
              <a:xfrm>
                <a:off x="1826894" y="4196524"/>
                <a:ext cx="66198" cy="59150"/>
              </a:xfrm>
              <a:custGeom>
                <a:avLst/>
                <a:gdLst>
                  <a:gd name="connsiteX0" fmla="*/ 54483 w 66198"/>
                  <a:gd name="connsiteY0" fmla="*/ 0 h 59150"/>
                  <a:gd name="connsiteX1" fmla="*/ 66199 w 66198"/>
                  <a:gd name="connsiteY1" fmla="*/ 11525 h 59150"/>
                  <a:gd name="connsiteX2" fmla="*/ 0 w 66198"/>
                  <a:gd name="connsiteY2" fmla="*/ 59150 h 59150"/>
                  <a:gd name="connsiteX3" fmla="*/ 54388 w 66198"/>
                  <a:gd name="connsiteY3" fmla="*/ 95 h 59150"/>
                </a:gdLst>
                <a:ahLst/>
                <a:cxnLst>
                  <a:cxn ang="0">
                    <a:pos x="connsiteX0" y="connsiteY0"/>
                  </a:cxn>
                  <a:cxn ang="0">
                    <a:pos x="connsiteX1" y="connsiteY1"/>
                  </a:cxn>
                  <a:cxn ang="0">
                    <a:pos x="connsiteX2" y="connsiteY2"/>
                  </a:cxn>
                  <a:cxn ang="0">
                    <a:pos x="connsiteX3" y="connsiteY3"/>
                  </a:cxn>
                </a:cxnLst>
                <a:rect l="l" t="t" r="r" b="b"/>
                <a:pathLst>
                  <a:path w="66198" h="59150">
                    <a:moveTo>
                      <a:pt x="54483" y="0"/>
                    </a:moveTo>
                    <a:cubicBezTo>
                      <a:pt x="58388" y="3810"/>
                      <a:pt x="62294" y="7620"/>
                      <a:pt x="66199" y="11525"/>
                    </a:cubicBezTo>
                    <a:cubicBezTo>
                      <a:pt x="38195" y="19241"/>
                      <a:pt x="31909" y="56864"/>
                      <a:pt x="0" y="59150"/>
                    </a:cubicBezTo>
                    <a:cubicBezTo>
                      <a:pt x="10478" y="32385"/>
                      <a:pt x="34576" y="18193"/>
                      <a:pt x="54388" y="95"/>
                    </a:cubicBezTo>
                    <a:close/>
                  </a:path>
                </a:pathLst>
              </a:custGeom>
              <a:solidFill>
                <a:srgbClr val="403815"/>
              </a:solidFill>
              <a:ln w="9525" cap="flat">
                <a:noFill/>
                <a:prstDash val="solid"/>
                <a:miter/>
              </a:ln>
            </p:spPr>
            <p:txBody>
              <a:bodyPr rtlCol="0" anchor="ctr"/>
              <a:lstStyle/>
              <a:p>
                <a:endParaRPr lang="en-IN"/>
              </a:p>
            </p:txBody>
          </p:sp>
          <p:sp>
            <p:nvSpPr>
              <p:cNvPr id="1021" name="Freeform: Shape 1020">
                <a:extLst>
                  <a:ext uri="{FF2B5EF4-FFF2-40B4-BE49-F238E27FC236}">
                    <a16:creationId xmlns:a16="http://schemas.microsoft.com/office/drawing/2014/main" id="{5F1D0409-1168-5067-5523-B2A1260BC697}"/>
                  </a:ext>
                </a:extLst>
              </p:cNvPr>
              <p:cNvSpPr/>
              <p:nvPr/>
            </p:nvSpPr>
            <p:spPr>
              <a:xfrm>
                <a:off x="1789842" y="4255007"/>
                <a:ext cx="37718" cy="31337"/>
              </a:xfrm>
              <a:custGeom>
                <a:avLst/>
                <a:gdLst>
                  <a:gd name="connsiteX0" fmla="*/ 37719 w 37718"/>
                  <a:gd name="connsiteY0" fmla="*/ 0 h 31337"/>
                  <a:gd name="connsiteX1" fmla="*/ 0 w 37718"/>
                  <a:gd name="connsiteY1" fmla="*/ 31337 h 31337"/>
                  <a:gd name="connsiteX2" fmla="*/ 37719 w 37718"/>
                  <a:gd name="connsiteY2" fmla="*/ 0 h 31337"/>
                </a:gdLst>
                <a:ahLst/>
                <a:cxnLst>
                  <a:cxn ang="0">
                    <a:pos x="connsiteX0" y="connsiteY0"/>
                  </a:cxn>
                  <a:cxn ang="0">
                    <a:pos x="connsiteX1" y="connsiteY1"/>
                  </a:cxn>
                  <a:cxn ang="0">
                    <a:pos x="connsiteX2" y="connsiteY2"/>
                  </a:cxn>
                </a:cxnLst>
                <a:rect l="l" t="t" r="r" b="b"/>
                <a:pathLst>
                  <a:path w="37718" h="31337">
                    <a:moveTo>
                      <a:pt x="37719" y="0"/>
                    </a:moveTo>
                    <a:cubicBezTo>
                      <a:pt x="32099" y="18764"/>
                      <a:pt x="15621" y="24479"/>
                      <a:pt x="0" y="31337"/>
                    </a:cubicBezTo>
                    <a:cubicBezTo>
                      <a:pt x="4001" y="10573"/>
                      <a:pt x="19336" y="3429"/>
                      <a:pt x="37719" y="0"/>
                    </a:cubicBezTo>
                    <a:close/>
                  </a:path>
                </a:pathLst>
              </a:custGeom>
              <a:solidFill>
                <a:srgbClr val="32241B"/>
              </a:solidFill>
              <a:ln w="9525" cap="flat">
                <a:noFill/>
                <a:prstDash val="solid"/>
                <a:miter/>
              </a:ln>
            </p:spPr>
            <p:txBody>
              <a:bodyPr rtlCol="0" anchor="ctr"/>
              <a:lstStyle/>
              <a:p>
                <a:endParaRPr lang="en-IN"/>
              </a:p>
            </p:txBody>
          </p:sp>
          <p:sp>
            <p:nvSpPr>
              <p:cNvPr id="1022" name="Freeform: Shape 1021">
                <a:extLst>
                  <a:ext uri="{FF2B5EF4-FFF2-40B4-BE49-F238E27FC236}">
                    <a16:creationId xmlns:a16="http://schemas.microsoft.com/office/drawing/2014/main" id="{5FA4D7CC-30BA-E461-2F33-6DE8267BD979}"/>
                  </a:ext>
                </a:extLst>
              </p:cNvPr>
              <p:cNvSpPr/>
              <p:nvPr/>
            </p:nvSpPr>
            <p:spPr>
              <a:xfrm>
                <a:off x="1693544" y="3883648"/>
                <a:ext cx="48101" cy="85799"/>
              </a:xfrm>
              <a:custGeom>
                <a:avLst/>
                <a:gdLst>
                  <a:gd name="connsiteX0" fmla="*/ 48101 w 48101"/>
                  <a:gd name="connsiteY0" fmla="*/ 59225 h 85799"/>
                  <a:gd name="connsiteX1" fmla="*/ 19717 w 48101"/>
                  <a:gd name="connsiteY1" fmla="*/ 85800 h 85799"/>
                  <a:gd name="connsiteX2" fmla="*/ 0 w 48101"/>
                  <a:gd name="connsiteY2" fmla="*/ 837 h 85799"/>
                  <a:gd name="connsiteX3" fmla="*/ 37909 w 48101"/>
                  <a:gd name="connsiteY3" fmla="*/ 9505 h 85799"/>
                  <a:gd name="connsiteX4" fmla="*/ 48006 w 48101"/>
                  <a:gd name="connsiteY4" fmla="*/ 10552 h 85799"/>
                  <a:gd name="connsiteX5" fmla="*/ 48101 w 48101"/>
                  <a:gd name="connsiteY5" fmla="*/ 59130 h 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01" h="85799">
                    <a:moveTo>
                      <a:pt x="48101" y="59225"/>
                    </a:moveTo>
                    <a:cubicBezTo>
                      <a:pt x="32671" y="61797"/>
                      <a:pt x="35814" y="84085"/>
                      <a:pt x="19717" y="85800"/>
                    </a:cubicBezTo>
                    <a:cubicBezTo>
                      <a:pt x="41148" y="51034"/>
                      <a:pt x="19526" y="26173"/>
                      <a:pt x="0" y="837"/>
                    </a:cubicBezTo>
                    <a:cubicBezTo>
                      <a:pt x="14573" y="-4688"/>
                      <a:pt x="22384" y="19315"/>
                      <a:pt x="37909" y="9505"/>
                    </a:cubicBezTo>
                    <a:cubicBezTo>
                      <a:pt x="41243" y="9886"/>
                      <a:pt x="44577" y="10267"/>
                      <a:pt x="48006" y="10552"/>
                    </a:cubicBezTo>
                    <a:cubicBezTo>
                      <a:pt x="35814" y="26745"/>
                      <a:pt x="39433" y="42937"/>
                      <a:pt x="48101" y="59130"/>
                    </a:cubicBezTo>
                    <a:close/>
                  </a:path>
                </a:pathLst>
              </a:custGeom>
              <a:solidFill>
                <a:srgbClr val="373B3F"/>
              </a:solidFill>
              <a:ln w="9525" cap="flat">
                <a:noFill/>
                <a:prstDash val="solid"/>
                <a:miter/>
              </a:ln>
            </p:spPr>
            <p:txBody>
              <a:bodyPr rtlCol="0" anchor="ctr"/>
              <a:lstStyle/>
              <a:p>
                <a:endParaRPr lang="en-IN"/>
              </a:p>
            </p:txBody>
          </p:sp>
          <p:sp>
            <p:nvSpPr>
              <p:cNvPr id="1023" name="Freeform: Shape 1022">
                <a:extLst>
                  <a:ext uri="{FF2B5EF4-FFF2-40B4-BE49-F238E27FC236}">
                    <a16:creationId xmlns:a16="http://schemas.microsoft.com/office/drawing/2014/main" id="{E5747D7A-5190-49FA-6801-A413368D9A70}"/>
                  </a:ext>
                </a:extLst>
              </p:cNvPr>
              <p:cNvSpPr/>
              <p:nvPr/>
            </p:nvSpPr>
            <p:spPr>
              <a:xfrm>
                <a:off x="1646301" y="3408806"/>
                <a:ext cx="10160" cy="48958"/>
              </a:xfrm>
              <a:custGeom>
                <a:avLst/>
                <a:gdLst>
                  <a:gd name="connsiteX0" fmla="*/ 191 w 10160"/>
                  <a:gd name="connsiteY0" fmla="*/ 48958 h 48958"/>
                  <a:gd name="connsiteX1" fmla="*/ 2857 w 10160"/>
                  <a:gd name="connsiteY1" fmla="*/ 0 h 48958"/>
                  <a:gd name="connsiteX2" fmla="*/ 0 w 10160"/>
                  <a:gd name="connsiteY2" fmla="*/ 48768 h 48958"/>
                  <a:gd name="connsiteX3" fmla="*/ 191 w 10160"/>
                  <a:gd name="connsiteY3" fmla="*/ 48958 h 48958"/>
                </a:gdLst>
                <a:ahLst/>
                <a:cxnLst>
                  <a:cxn ang="0">
                    <a:pos x="connsiteX0" y="connsiteY0"/>
                  </a:cxn>
                  <a:cxn ang="0">
                    <a:pos x="connsiteX1" y="connsiteY1"/>
                  </a:cxn>
                  <a:cxn ang="0">
                    <a:pos x="connsiteX2" y="connsiteY2"/>
                  </a:cxn>
                  <a:cxn ang="0">
                    <a:pos x="connsiteX3" y="connsiteY3"/>
                  </a:cxn>
                </a:cxnLst>
                <a:rect l="l" t="t" r="r" b="b"/>
                <a:pathLst>
                  <a:path w="10160" h="48958">
                    <a:moveTo>
                      <a:pt x="191" y="48958"/>
                    </a:moveTo>
                    <a:cubicBezTo>
                      <a:pt x="1048" y="32671"/>
                      <a:pt x="1905" y="16383"/>
                      <a:pt x="2857" y="0"/>
                    </a:cubicBezTo>
                    <a:cubicBezTo>
                      <a:pt x="8668" y="16859"/>
                      <a:pt x="17145" y="33909"/>
                      <a:pt x="0" y="48768"/>
                    </a:cubicBezTo>
                    <a:cubicBezTo>
                      <a:pt x="0" y="48768"/>
                      <a:pt x="191" y="48958"/>
                      <a:pt x="191" y="48958"/>
                    </a:cubicBezTo>
                    <a:close/>
                  </a:path>
                </a:pathLst>
              </a:custGeom>
              <a:solidFill>
                <a:srgbClr val="051B22"/>
              </a:solidFill>
              <a:ln w="9525" cap="flat">
                <a:no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A5EFD36F-8B06-82E3-B9AD-A3C509688324}"/>
                  </a:ext>
                </a:extLst>
              </p:cNvPr>
              <p:cNvSpPr/>
              <p:nvPr/>
            </p:nvSpPr>
            <p:spPr>
              <a:xfrm>
                <a:off x="1759085" y="3665981"/>
                <a:ext cx="13803" cy="57816"/>
              </a:xfrm>
              <a:custGeom>
                <a:avLst/>
                <a:gdLst>
                  <a:gd name="connsiteX0" fmla="*/ 13803 w 13803"/>
                  <a:gd name="connsiteY0" fmla="*/ 10954 h 57816"/>
                  <a:gd name="connsiteX1" fmla="*/ 11612 w 13803"/>
                  <a:gd name="connsiteY1" fmla="*/ 57817 h 57816"/>
                  <a:gd name="connsiteX2" fmla="*/ 11136 w 13803"/>
                  <a:gd name="connsiteY2" fmla="*/ 0 h 57816"/>
                  <a:gd name="connsiteX3" fmla="*/ 13803 w 13803"/>
                  <a:gd name="connsiteY3" fmla="*/ 10954 h 57816"/>
                </a:gdLst>
                <a:ahLst/>
                <a:cxnLst>
                  <a:cxn ang="0">
                    <a:pos x="connsiteX0" y="connsiteY0"/>
                  </a:cxn>
                  <a:cxn ang="0">
                    <a:pos x="connsiteX1" y="connsiteY1"/>
                  </a:cxn>
                  <a:cxn ang="0">
                    <a:pos x="connsiteX2" y="connsiteY2"/>
                  </a:cxn>
                  <a:cxn ang="0">
                    <a:pos x="connsiteX3" y="connsiteY3"/>
                  </a:cxn>
                </a:cxnLst>
                <a:rect l="l" t="t" r="r" b="b"/>
                <a:pathLst>
                  <a:path w="13803" h="57816">
                    <a:moveTo>
                      <a:pt x="13803" y="10954"/>
                    </a:moveTo>
                    <a:cubicBezTo>
                      <a:pt x="13041" y="26575"/>
                      <a:pt x="12374" y="42196"/>
                      <a:pt x="11612" y="57817"/>
                    </a:cubicBezTo>
                    <a:cubicBezTo>
                      <a:pt x="-6580" y="38671"/>
                      <a:pt x="-770" y="19336"/>
                      <a:pt x="11136" y="0"/>
                    </a:cubicBezTo>
                    <a:cubicBezTo>
                      <a:pt x="11993" y="3619"/>
                      <a:pt x="12851" y="7334"/>
                      <a:pt x="13803" y="10954"/>
                    </a:cubicBezTo>
                    <a:close/>
                  </a:path>
                </a:pathLst>
              </a:custGeom>
              <a:solidFill>
                <a:srgbClr val="3D474A"/>
              </a:solidFill>
              <a:ln w="9525" cap="flat">
                <a:no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C74C3B12-B51A-B3E7-8D23-43C642AA1CD0}"/>
                  </a:ext>
                </a:extLst>
              </p:cNvPr>
              <p:cNvSpPr/>
              <p:nvPr/>
            </p:nvSpPr>
            <p:spPr>
              <a:xfrm>
                <a:off x="1674876" y="3666076"/>
                <a:ext cx="38766" cy="19812"/>
              </a:xfrm>
              <a:custGeom>
                <a:avLst/>
                <a:gdLst>
                  <a:gd name="connsiteX0" fmla="*/ 0 w 38766"/>
                  <a:gd name="connsiteY0" fmla="*/ 0 h 19812"/>
                  <a:gd name="connsiteX1" fmla="*/ 38767 w 38766"/>
                  <a:gd name="connsiteY1" fmla="*/ 19812 h 19812"/>
                  <a:gd name="connsiteX2" fmla="*/ 10001 w 38766"/>
                  <a:gd name="connsiteY2" fmla="*/ 18669 h 19812"/>
                  <a:gd name="connsiteX3" fmla="*/ 476 w 38766"/>
                  <a:gd name="connsiteY3" fmla="*/ 9811 h 19812"/>
                  <a:gd name="connsiteX4" fmla="*/ 0 w 38766"/>
                  <a:gd name="connsiteY4" fmla="*/ 0 h 1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66" h="19812">
                    <a:moveTo>
                      <a:pt x="0" y="0"/>
                    </a:moveTo>
                    <a:cubicBezTo>
                      <a:pt x="12954" y="6572"/>
                      <a:pt x="25813" y="13240"/>
                      <a:pt x="38767" y="19812"/>
                    </a:cubicBezTo>
                    <a:cubicBezTo>
                      <a:pt x="29147" y="19431"/>
                      <a:pt x="19622" y="19050"/>
                      <a:pt x="10001" y="18669"/>
                    </a:cubicBezTo>
                    <a:cubicBezTo>
                      <a:pt x="6858" y="15716"/>
                      <a:pt x="3620" y="12763"/>
                      <a:pt x="476" y="9811"/>
                    </a:cubicBezTo>
                    <a:cubicBezTo>
                      <a:pt x="286" y="6572"/>
                      <a:pt x="191" y="3238"/>
                      <a:pt x="0" y="0"/>
                    </a:cubicBezTo>
                    <a:close/>
                  </a:path>
                </a:pathLst>
              </a:custGeom>
              <a:solidFill>
                <a:srgbClr val="051B22"/>
              </a:solidFill>
              <a:ln w="9525" cap="flat">
                <a:noFill/>
                <a:prstDash val="solid"/>
                <a:miter/>
              </a:ln>
            </p:spPr>
            <p:txBody>
              <a:bodyPr rtlCol="0" anchor="ctr"/>
              <a:lstStyle/>
              <a:p>
                <a:endParaRPr lang="en-IN"/>
              </a:p>
            </p:txBody>
          </p:sp>
          <p:sp>
            <p:nvSpPr>
              <p:cNvPr id="1026" name="Freeform: Shape 1025">
                <a:extLst>
                  <a:ext uri="{FF2B5EF4-FFF2-40B4-BE49-F238E27FC236}">
                    <a16:creationId xmlns:a16="http://schemas.microsoft.com/office/drawing/2014/main" id="{B8ED2E69-D308-B932-6AE7-ACA030185C63}"/>
                  </a:ext>
                </a:extLst>
              </p:cNvPr>
              <p:cNvSpPr/>
              <p:nvPr/>
            </p:nvSpPr>
            <p:spPr>
              <a:xfrm>
                <a:off x="1769649" y="3622547"/>
                <a:ext cx="10172" cy="44576"/>
              </a:xfrm>
              <a:custGeom>
                <a:avLst/>
                <a:gdLst>
                  <a:gd name="connsiteX0" fmla="*/ 1905 w 10172"/>
                  <a:gd name="connsiteY0" fmla="*/ 0 h 44576"/>
                  <a:gd name="connsiteX1" fmla="*/ 0 w 10172"/>
                  <a:gd name="connsiteY1" fmla="*/ 44577 h 44576"/>
                  <a:gd name="connsiteX2" fmla="*/ 1905 w 10172"/>
                  <a:gd name="connsiteY2" fmla="*/ 0 h 44576"/>
                </a:gdLst>
                <a:ahLst/>
                <a:cxnLst>
                  <a:cxn ang="0">
                    <a:pos x="connsiteX0" y="connsiteY0"/>
                  </a:cxn>
                  <a:cxn ang="0">
                    <a:pos x="connsiteX1" y="connsiteY1"/>
                  </a:cxn>
                  <a:cxn ang="0">
                    <a:pos x="connsiteX2" y="connsiteY2"/>
                  </a:cxn>
                </a:cxnLst>
                <a:rect l="l" t="t" r="r" b="b"/>
                <a:pathLst>
                  <a:path w="10172" h="44576">
                    <a:moveTo>
                      <a:pt x="1905" y="0"/>
                    </a:moveTo>
                    <a:cubicBezTo>
                      <a:pt x="12859" y="15335"/>
                      <a:pt x="13621" y="30289"/>
                      <a:pt x="0" y="44577"/>
                    </a:cubicBezTo>
                    <a:cubicBezTo>
                      <a:pt x="667" y="29718"/>
                      <a:pt x="1333" y="14859"/>
                      <a:pt x="1905" y="0"/>
                    </a:cubicBezTo>
                    <a:close/>
                  </a:path>
                </a:pathLst>
              </a:custGeom>
              <a:solidFill>
                <a:srgbClr val="3D474A"/>
              </a:solidFill>
              <a:ln w="9525" cap="flat">
                <a:noFill/>
                <a:prstDash val="solid"/>
                <a:miter/>
              </a:ln>
            </p:spPr>
            <p:txBody>
              <a:bodyPr rtlCol="0" anchor="ctr"/>
              <a:lstStyle/>
              <a:p>
                <a:endParaRPr lang="en-IN"/>
              </a:p>
            </p:txBody>
          </p:sp>
          <p:sp>
            <p:nvSpPr>
              <p:cNvPr id="1027" name="Freeform: Shape 1026">
                <a:extLst>
                  <a:ext uri="{FF2B5EF4-FFF2-40B4-BE49-F238E27FC236}">
                    <a16:creationId xmlns:a16="http://schemas.microsoft.com/office/drawing/2014/main" id="{A6A93DA5-85FB-4BA2-90CB-78A2331914F5}"/>
                  </a:ext>
                </a:extLst>
              </p:cNvPr>
              <p:cNvSpPr/>
              <p:nvPr/>
            </p:nvSpPr>
            <p:spPr>
              <a:xfrm>
                <a:off x="1513141" y="3086385"/>
                <a:ext cx="66557" cy="39338"/>
              </a:xfrm>
              <a:custGeom>
                <a:avLst/>
                <a:gdLst>
                  <a:gd name="connsiteX0" fmla="*/ 47053 w 66557"/>
                  <a:gd name="connsiteY0" fmla="*/ 28099 h 39338"/>
                  <a:gd name="connsiteX1" fmla="*/ 19050 w 66557"/>
                  <a:gd name="connsiteY1" fmla="*/ 39338 h 39338"/>
                  <a:gd name="connsiteX2" fmla="*/ 0 w 66557"/>
                  <a:gd name="connsiteY2" fmla="*/ 0 h 39338"/>
                  <a:gd name="connsiteX3" fmla="*/ 65246 w 66557"/>
                  <a:gd name="connsiteY3" fmla="*/ 191 h 39338"/>
                  <a:gd name="connsiteX4" fmla="*/ 47053 w 66557"/>
                  <a:gd name="connsiteY4" fmla="*/ 28099 h 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57" h="39338">
                    <a:moveTo>
                      <a:pt x="47053" y="28099"/>
                    </a:moveTo>
                    <a:cubicBezTo>
                      <a:pt x="37719" y="31814"/>
                      <a:pt x="28384" y="35623"/>
                      <a:pt x="19050" y="39338"/>
                    </a:cubicBezTo>
                    <a:cubicBezTo>
                      <a:pt x="49054" y="8668"/>
                      <a:pt x="7429" y="12573"/>
                      <a:pt x="0" y="0"/>
                    </a:cubicBezTo>
                    <a:cubicBezTo>
                      <a:pt x="21717" y="0"/>
                      <a:pt x="43529" y="95"/>
                      <a:pt x="65246" y="191"/>
                    </a:cubicBezTo>
                    <a:cubicBezTo>
                      <a:pt x="73628" y="18860"/>
                      <a:pt x="38767" y="9525"/>
                      <a:pt x="47053" y="28099"/>
                    </a:cubicBezTo>
                    <a:close/>
                  </a:path>
                </a:pathLst>
              </a:custGeom>
              <a:solidFill>
                <a:srgbClr val="051B22"/>
              </a:solidFill>
              <a:ln w="9525" cap="flat">
                <a:noFill/>
                <a:prstDash val="solid"/>
                <a:miter/>
              </a:ln>
            </p:spPr>
            <p:txBody>
              <a:bodyPr rtlCol="0" anchor="ctr"/>
              <a:lstStyle/>
              <a:p>
                <a:endParaRPr lang="en-IN"/>
              </a:p>
            </p:txBody>
          </p:sp>
          <p:sp>
            <p:nvSpPr>
              <p:cNvPr id="1028" name="Freeform: Shape 1027">
                <a:extLst>
                  <a:ext uri="{FF2B5EF4-FFF2-40B4-BE49-F238E27FC236}">
                    <a16:creationId xmlns:a16="http://schemas.microsoft.com/office/drawing/2014/main" id="{0AFCE134-F17E-B1C7-8A58-D71AD4E8B430}"/>
                  </a:ext>
                </a:extLst>
              </p:cNvPr>
              <p:cNvSpPr/>
              <p:nvPr/>
            </p:nvSpPr>
            <p:spPr>
              <a:xfrm>
                <a:off x="1617726" y="3560063"/>
                <a:ext cx="37623" cy="39338"/>
              </a:xfrm>
              <a:custGeom>
                <a:avLst/>
                <a:gdLst>
                  <a:gd name="connsiteX0" fmla="*/ 0 w 37623"/>
                  <a:gd name="connsiteY0" fmla="*/ 0 h 39338"/>
                  <a:gd name="connsiteX1" fmla="*/ 37624 w 37623"/>
                  <a:gd name="connsiteY1" fmla="*/ 39338 h 39338"/>
                  <a:gd name="connsiteX2" fmla="*/ 0 w 37623"/>
                  <a:gd name="connsiteY2" fmla="*/ 0 h 39338"/>
                </a:gdLst>
                <a:ahLst/>
                <a:cxnLst>
                  <a:cxn ang="0">
                    <a:pos x="connsiteX0" y="connsiteY0"/>
                  </a:cxn>
                  <a:cxn ang="0">
                    <a:pos x="connsiteX1" y="connsiteY1"/>
                  </a:cxn>
                  <a:cxn ang="0">
                    <a:pos x="connsiteX2" y="connsiteY2"/>
                  </a:cxn>
                </a:cxnLst>
                <a:rect l="l" t="t" r="r" b="b"/>
                <a:pathLst>
                  <a:path w="37623" h="39338">
                    <a:moveTo>
                      <a:pt x="0" y="0"/>
                    </a:moveTo>
                    <a:cubicBezTo>
                      <a:pt x="12573" y="13145"/>
                      <a:pt x="25051" y="26194"/>
                      <a:pt x="37624" y="39338"/>
                    </a:cubicBezTo>
                    <a:cubicBezTo>
                      <a:pt x="15240" y="35624"/>
                      <a:pt x="286" y="24765"/>
                      <a:pt x="0" y="0"/>
                    </a:cubicBezTo>
                    <a:close/>
                  </a:path>
                </a:pathLst>
              </a:custGeom>
              <a:solidFill>
                <a:srgbClr val="444347"/>
              </a:solidFill>
              <a:ln w="9525" cap="flat">
                <a:noFill/>
                <a:prstDash val="solid"/>
                <a:miter/>
              </a:ln>
            </p:spPr>
            <p:txBody>
              <a:bodyPr rtlCol="0" anchor="ctr"/>
              <a:lstStyle/>
              <a:p>
                <a:endParaRPr lang="en-IN"/>
              </a:p>
            </p:txBody>
          </p:sp>
          <p:sp>
            <p:nvSpPr>
              <p:cNvPr id="1029" name="Freeform: Shape 1028">
                <a:extLst>
                  <a:ext uri="{FF2B5EF4-FFF2-40B4-BE49-F238E27FC236}">
                    <a16:creationId xmlns:a16="http://schemas.microsoft.com/office/drawing/2014/main" id="{D91DEBE8-0ECC-57C1-5D7B-156311BCD46D}"/>
                  </a:ext>
                </a:extLst>
              </p:cNvPr>
              <p:cNvSpPr/>
              <p:nvPr/>
            </p:nvSpPr>
            <p:spPr>
              <a:xfrm>
                <a:off x="2317259" y="2899154"/>
                <a:ext cx="85993" cy="49117"/>
              </a:xfrm>
              <a:custGeom>
                <a:avLst/>
                <a:gdLst>
                  <a:gd name="connsiteX0" fmla="*/ 3697 w 85993"/>
                  <a:gd name="connsiteY0" fmla="*/ 27306 h 49117"/>
                  <a:gd name="connsiteX1" fmla="*/ 85993 w 85993"/>
                  <a:gd name="connsiteY1" fmla="*/ 1398 h 49117"/>
                  <a:gd name="connsiteX2" fmla="*/ 3507 w 85993"/>
                  <a:gd name="connsiteY2" fmla="*/ 49118 h 49117"/>
                  <a:gd name="connsiteX3" fmla="*/ 3697 w 85993"/>
                  <a:gd name="connsiteY3" fmla="*/ 27306 h 49117"/>
                </a:gdLst>
                <a:ahLst/>
                <a:cxnLst>
                  <a:cxn ang="0">
                    <a:pos x="connsiteX0" y="connsiteY0"/>
                  </a:cxn>
                  <a:cxn ang="0">
                    <a:pos x="connsiteX1" y="connsiteY1"/>
                  </a:cxn>
                  <a:cxn ang="0">
                    <a:pos x="connsiteX2" y="connsiteY2"/>
                  </a:cxn>
                  <a:cxn ang="0">
                    <a:pos x="connsiteX3" y="connsiteY3"/>
                  </a:cxn>
                </a:cxnLst>
                <a:rect l="l" t="t" r="r" b="b"/>
                <a:pathLst>
                  <a:path w="85993" h="49117">
                    <a:moveTo>
                      <a:pt x="3697" y="27306"/>
                    </a:moveTo>
                    <a:cubicBezTo>
                      <a:pt x="32749" y="27972"/>
                      <a:pt x="49799" y="-7365"/>
                      <a:pt x="85993" y="1398"/>
                    </a:cubicBezTo>
                    <a:cubicBezTo>
                      <a:pt x="56371" y="18543"/>
                      <a:pt x="29891" y="33783"/>
                      <a:pt x="3507" y="49118"/>
                    </a:cubicBezTo>
                    <a:cubicBezTo>
                      <a:pt x="4650" y="41879"/>
                      <a:pt x="-5066" y="34545"/>
                      <a:pt x="3697" y="27306"/>
                    </a:cubicBezTo>
                    <a:close/>
                  </a:path>
                </a:pathLst>
              </a:custGeom>
              <a:solidFill>
                <a:srgbClr val="E5E6EA"/>
              </a:solidFill>
              <a:ln w="9525" cap="flat">
                <a:noFill/>
                <a:prstDash val="solid"/>
                <a:miter/>
              </a:ln>
            </p:spPr>
            <p:txBody>
              <a:bodyPr rtlCol="0" anchor="ctr"/>
              <a:lstStyle/>
              <a:p>
                <a:endParaRPr lang="en-IN"/>
              </a:p>
            </p:txBody>
          </p:sp>
          <p:sp>
            <p:nvSpPr>
              <p:cNvPr id="1030" name="Freeform: Shape 1029">
                <a:extLst>
                  <a:ext uri="{FF2B5EF4-FFF2-40B4-BE49-F238E27FC236}">
                    <a16:creationId xmlns:a16="http://schemas.microsoft.com/office/drawing/2014/main" id="{7870934F-17DB-C1DB-67FE-9956662315F4}"/>
                  </a:ext>
                </a:extLst>
              </p:cNvPr>
              <p:cNvSpPr/>
              <p:nvPr/>
            </p:nvSpPr>
            <p:spPr>
              <a:xfrm>
                <a:off x="2323069" y="2761984"/>
                <a:ext cx="19091" cy="107993"/>
              </a:xfrm>
              <a:custGeom>
                <a:avLst/>
                <a:gdLst>
                  <a:gd name="connsiteX0" fmla="*/ 18842 w 19091"/>
                  <a:gd name="connsiteY0" fmla="*/ 3694 h 107993"/>
                  <a:gd name="connsiteX1" fmla="*/ 9698 w 19091"/>
                  <a:gd name="connsiteY1" fmla="*/ 107993 h 107993"/>
                  <a:gd name="connsiteX2" fmla="*/ 364 w 19091"/>
                  <a:gd name="connsiteY2" fmla="*/ 98373 h 107993"/>
                  <a:gd name="connsiteX3" fmla="*/ 6746 w 19091"/>
                  <a:gd name="connsiteY3" fmla="*/ 2551 h 107993"/>
                  <a:gd name="connsiteX4" fmla="*/ 10556 w 19091"/>
                  <a:gd name="connsiteY4" fmla="*/ 2361 h 107993"/>
                  <a:gd name="connsiteX5" fmla="*/ 18842 w 19091"/>
                  <a:gd name="connsiteY5" fmla="*/ 3694 h 10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1" h="107993">
                    <a:moveTo>
                      <a:pt x="18842" y="3694"/>
                    </a:moveTo>
                    <a:cubicBezTo>
                      <a:pt x="11699" y="38080"/>
                      <a:pt x="28748" y="74656"/>
                      <a:pt x="9698" y="107993"/>
                    </a:cubicBezTo>
                    <a:cubicBezTo>
                      <a:pt x="3602" y="107612"/>
                      <a:pt x="3221" y="101897"/>
                      <a:pt x="364" y="98373"/>
                    </a:cubicBezTo>
                    <a:cubicBezTo>
                      <a:pt x="-2875" y="66083"/>
                      <a:pt x="16842" y="35317"/>
                      <a:pt x="6746" y="2551"/>
                    </a:cubicBezTo>
                    <a:lnTo>
                      <a:pt x="10556" y="2361"/>
                    </a:lnTo>
                    <a:cubicBezTo>
                      <a:pt x="13985" y="-1068"/>
                      <a:pt x="16747" y="-878"/>
                      <a:pt x="18842" y="3694"/>
                    </a:cubicBezTo>
                    <a:close/>
                  </a:path>
                </a:pathLst>
              </a:custGeom>
              <a:solidFill>
                <a:srgbClr val="595E61"/>
              </a:solidFill>
              <a:ln w="9525" cap="flat">
                <a:noFill/>
                <a:prstDash val="solid"/>
                <a:miter/>
              </a:ln>
            </p:spPr>
            <p:txBody>
              <a:bodyPr rtlCol="0" anchor="ctr"/>
              <a:lstStyle/>
              <a:p>
                <a:endParaRPr lang="en-IN"/>
              </a:p>
            </p:txBody>
          </p:sp>
          <p:sp>
            <p:nvSpPr>
              <p:cNvPr id="1031" name="Freeform: Shape 1030">
                <a:extLst>
                  <a:ext uri="{FF2B5EF4-FFF2-40B4-BE49-F238E27FC236}">
                    <a16:creationId xmlns:a16="http://schemas.microsoft.com/office/drawing/2014/main" id="{B1DD7462-B355-CCE4-B386-47A80655ED49}"/>
                  </a:ext>
                </a:extLst>
              </p:cNvPr>
              <p:cNvSpPr/>
              <p:nvPr/>
            </p:nvSpPr>
            <p:spPr>
              <a:xfrm>
                <a:off x="2311997" y="2781870"/>
                <a:ext cx="10322" cy="29241"/>
              </a:xfrm>
              <a:custGeom>
                <a:avLst/>
                <a:gdLst>
                  <a:gd name="connsiteX0" fmla="*/ 2673 w 10322"/>
                  <a:gd name="connsiteY0" fmla="*/ 0 h 29241"/>
                  <a:gd name="connsiteX1" fmla="*/ 7435 w 10322"/>
                  <a:gd name="connsiteY1" fmla="*/ 29242 h 29241"/>
                  <a:gd name="connsiteX2" fmla="*/ 2673 w 10322"/>
                  <a:gd name="connsiteY2" fmla="*/ 0 h 29241"/>
                </a:gdLst>
                <a:ahLst/>
                <a:cxnLst>
                  <a:cxn ang="0">
                    <a:pos x="connsiteX0" y="connsiteY0"/>
                  </a:cxn>
                  <a:cxn ang="0">
                    <a:pos x="connsiteX1" y="connsiteY1"/>
                  </a:cxn>
                  <a:cxn ang="0">
                    <a:pos x="connsiteX2" y="connsiteY2"/>
                  </a:cxn>
                </a:cxnLst>
                <a:rect l="l" t="t" r="r" b="b"/>
                <a:pathLst>
                  <a:path w="10322" h="29241">
                    <a:moveTo>
                      <a:pt x="2673" y="0"/>
                    </a:moveTo>
                    <a:cubicBezTo>
                      <a:pt x="13627" y="8573"/>
                      <a:pt x="10483" y="18764"/>
                      <a:pt x="7435" y="29242"/>
                    </a:cubicBezTo>
                    <a:cubicBezTo>
                      <a:pt x="-5804" y="21336"/>
                      <a:pt x="2673" y="10192"/>
                      <a:pt x="2673" y="0"/>
                    </a:cubicBezTo>
                    <a:close/>
                  </a:path>
                </a:pathLst>
              </a:custGeom>
              <a:solidFill>
                <a:srgbClr val="6E7276"/>
              </a:solidFill>
              <a:ln w="9525" cap="flat">
                <a:noFill/>
                <a:prstDash val="solid"/>
                <a:miter/>
              </a:ln>
            </p:spPr>
            <p:txBody>
              <a:bodyPr rtlCol="0" anchor="ctr"/>
              <a:lstStyle/>
              <a:p>
                <a:endParaRPr lang="en-IN"/>
              </a:p>
            </p:txBody>
          </p:sp>
          <p:sp>
            <p:nvSpPr>
              <p:cNvPr id="1032" name="Freeform: Shape 1031">
                <a:extLst>
                  <a:ext uri="{FF2B5EF4-FFF2-40B4-BE49-F238E27FC236}">
                    <a16:creationId xmlns:a16="http://schemas.microsoft.com/office/drawing/2014/main" id="{88C8105A-E97F-41A2-DE54-CA0A667BFDC8}"/>
                  </a:ext>
                </a:extLst>
              </p:cNvPr>
              <p:cNvSpPr/>
              <p:nvPr/>
            </p:nvSpPr>
            <p:spPr>
              <a:xfrm>
                <a:off x="2321814" y="2860357"/>
                <a:ext cx="10953" cy="46672"/>
              </a:xfrm>
              <a:custGeom>
                <a:avLst/>
                <a:gdLst>
                  <a:gd name="connsiteX0" fmla="*/ 1619 w 10953"/>
                  <a:gd name="connsiteY0" fmla="*/ 0 h 46672"/>
                  <a:gd name="connsiteX1" fmla="*/ 10954 w 10953"/>
                  <a:gd name="connsiteY1" fmla="*/ 9620 h 46672"/>
                  <a:gd name="connsiteX2" fmla="*/ 0 w 10953"/>
                  <a:gd name="connsiteY2" fmla="*/ 46672 h 46672"/>
                  <a:gd name="connsiteX3" fmla="*/ 1619 w 10953"/>
                  <a:gd name="connsiteY3" fmla="*/ 0 h 46672"/>
                </a:gdLst>
                <a:ahLst/>
                <a:cxnLst>
                  <a:cxn ang="0">
                    <a:pos x="connsiteX0" y="connsiteY0"/>
                  </a:cxn>
                  <a:cxn ang="0">
                    <a:pos x="connsiteX1" y="connsiteY1"/>
                  </a:cxn>
                  <a:cxn ang="0">
                    <a:pos x="connsiteX2" y="connsiteY2"/>
                  </a:cxn>
                  <a:cxn ang="0">
                    <a:pos x="connsiteX3" y="connsiteY3"/>
                  </a:cxn>
                </a:cxnLst>
                <a:rect l="l" t="t" r="r" b="b"/>
                <a:pathLst>
                  <a:path w="10953" h="46672">
                    <a:moveTo>
                      <a:pt x="1619" y="0"/>
                    </a:moveTo>
                    <a:cubicBezTo>
                      <a:pt x="4763" y="3238"/>
                      <a:pt x="7810" y="6382"/>
                      <a:pt x="10954" y="9620"/>
                    </a:cubicBezTo>
                    <a:cubicBezTo>
                      <a:pt x="6286" y="21717"/>
                      <a:pt x="18574" y="38671"/>
                      <a:pt x="0" y="46672"/>
                    </a:cubicBezTo>
                    <a:cubicBezTo>
                      <a:pt x="571" y="31147"/>
                      <a:pt x="1048" y="15621"/>
                      <a:pt x="1619" y="0"/>
                    </a:cubicBezTo>
                    <a:close/>
                  </a:path>
                </a:pathLst>
              </a:custGeom>
              <a:solidFill>
                <a:srgbClr val="12151B"/>
              </a:solidFill>
              <a:ln w="9525" cap="flat">
                <a:noFill/>
                <a:prstDash val="solid"/>
                <a:miter/>
              </a:ln>
            </p:spPr>
            <p:txBody>
              <a:bodyPr rtlCol="0" anchor="ctr"/>
              <a:lstStyle/>
              <a:p>
                <a:endParaRPr lang="en-IN"/>
              </a:p>
            </p:txBody>
          </p:sp>
          <p:sp>
            <p:nvSpPr>
              <p:cNvPr id="1033" name="Freeform: Shape 1032">
                <a:extLst>
                  <a:ext uri="{FF2B5EF4-FFF2-40B4-BE49-F238E27FC236}">
                    <a16:creationId xmlns:a16="http://schemas.microsoft.com/office/drawing/2014/main" id="{F4E22F4F-81C0-D10C-E9B0-0D8E3F99FFEC}"/>
                  </a:ext>
                </a:extLst>
              </p:cNvPr>
              <p:cNvSpPr/>
              <p:nvPr/>
            </p:nvSpPr>
            <p:spPr>
              <a:xfrm>
                <a:off x="1605915" y="4010726"/>
                <a:ext cx="40957" cy="30581"/>
              </a:xfrm>
              <a:custGeom>
                <a:avLst/>
                <a:gdLst>
                  <a:gd name="connsiteX0" fmla="*/ 40481 w 40957"/>
                  <a:gd name="connsiteY0" fmla="*/ 16062 h 30581"/>
                  <a:gd name="connsiteX1" fmla="*/ 32004 w 40957"/>
                  <a:gd name="connsiteY1" fmla="*/ 29397 h 30581"/>
                  <a:gd name="connsiteX2" fmla="*/ 0 w 40957"/>
                  <a:gd name="connsiteY2" fmla="*/ 1870 h 30581"/>
                  <a:gd name="connsiteX3" fmla="*/ 40958 w 40957"/>
                  <a:gd name="connsiteY3" fmla="*/ 16729 h 30581"/>
                  <a:gd name="connsiteX4" fmla="*/ 40481 w 40957"/>
                  <a:gd name="connsiteY4" fmla="*/ 16062 h 3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7" h="30581">
                    <a:moveTo>
                      <a:pt x="40481" y="16062"/>
                    </a:moveTo>
                    <a:cubicBezTo>
                      <a:pt x="36481" y="20063"/>
                      <a:pt x="43815" y="34826"/>
                      <a:pt x="32004" y="29397"/>
                    </a:cubicBezTo>
                    <a:cubicBezTo>
                      <a:pt x="20288" y="23968"/>
                      <a:pt x="11525" y="12157"/>
                      <a:pt x="0" y="1870"/>
                    </a:cubicBezTo>
                    <a:cubicBezTo>
                      <a:pt x="20955" y="-6893"/>
                      <a:pt x="25717" y="18062"/>
                      <a:pt x="40958" y="16729"/>
                    </a:cubicBezTo>
                    <a:cubicBezTo>
                      <a:pt x="40958" y="16729"/>
                      <a:pt x="40481" y="16062"/>
                      <a:pt x="40481" y="16062"/>
                    </a:cubicBezTo>
                    <a:close/>
                  </a:path>
                </a:pathLst>
              </a:custGeom>
              <a:solidFill>
                <a:srgbClr val="2E3A42"/>
              </a:solidFill>
              <a:ln w="9525" cap="flat">
                <a:noFill/>
                <a:prstDash val="solid"/>
                <a:miter/>
              </a:ln>
            </p:spPr>
            <p:txBody>
              <a:bodyPr rtlCol="0" anchor="ctr"/>
              <a:lstStyle/>
              <a:p>
                <a:endParaRPr lang="en-IN"/>
              </a:p>
            </p:txBody>
          </p:sp>
          <p:sp>
            <p:nvSpPr>
              <p:cNvPr id="1034" name="Freeform: Shape 1033">
                <a:extLst>
                  <a:ext uri="{FF2B5EF4-FFF2-40B4-BE49-F238E27FC236}">
                    <a16:creationId xmlns:a16="http://schemas.microsoft.com/office/drawing/2014/main" id="{9948010B-012B-C232-7097-EB5483DFE3A3}"/>
                  </a:ext>
                </a:extLst>
              </p:cNvPr>
              <p:cNvSpPr/>
              <p:nvPr/>
            </p:nvSpPr>
            <p:spPr>
              <a:xfrm>
                <a:off x="2120179" y="3313093"/>
                <a:ext cx="337144" cy="741241"/>
              </a:xfrm>
              <a:custGeom>
                <a:avLst/>
                <a:gdLst>
                  <a:gd name="connsiteX0" fmla="*/ 336414 w 337144"/>
                  <a:gd name="connsiteY0" fmla="*/ 368 h 741241"/>
                  <a:gd name="connsiteX1" fmla="*/ 299552 w 337144"/>
                  <a:gd name="connsiteY1" fmla="*/ 146482 h 741241"/>
                  <a:gd name="connsiteX2" fmla="*/ 174298 w 337144"/>
                  <a:gd name="connsiteY2" fmla="*/ 317836 h 741241"/>
                  <a:gd name="connsiteX3" fmla="*/ 82572 w 337144"/>
                  <a:gd name="connsiteY3" fmla="*/ 536721 h 741241"/>
                  <a:gd name="connsiteX4" fmla="*/ 125721 w 337144"/>
                  <a:gd name="connsiteY4" fmla="*/ 713410 h 741241"/>
                  <a:gd name="connsiteX5" fmla="*/ 86573 w 337144"/>
                  <a:gd name="connsiteY5" fmla="*/ 736174 h 741241"/>
                  <a:gd name="connsiteX6" fmla="*/ 24660 w 337144"/>
                  <a:gd name="connsiteY6" fmla="*/ 659308 h 741241"/>
                  <a:gd name="connsiteX7" fmla="*/ 2753 w 337144"/>
                  <a:gd name="connsiteY7" fmla="*/ 519290 h 741241"/>
                  <a:gd name="connsiteX8" fmla="*/ 19612 w 337144"/>
                  <a:gd name="connsiteY8" fmla="*/ 485191 h 741241"/>
                  <a:gd name="connsiteX9" fmla="*/ 54664 w 337144"/>
                  <a:gd name="connsiteY9" fmla="*/ 429660 h 741241"/>
                  <a:gd name="connsiteX10" fmla="*/ 78000 w 337144"/>
                  <a:gd name="connsiteY10" fmla="*/ 391369 h 741241"/>
                  <a:gd name="connsiteX11" fmla="*/ 153343 w 337144"/>
                  <a:gd name="connsiteY11" fmla="*/ 296500 h 741241"/>
                  <a:gd name="connsiteX12" fmla="*/ 193158 w 337144"/>
                  <a:gd name="connsiteY12" fmla="*/ 240779 h 741241"/>
                  <a:gd name="connsiteX13" fmla="*/ 219161 w 337144"/>
                  <a:gd name="connsiteY13" fmla="*/ 211061 h 741241"/>
                  <a:gd name="connsiteX14" fmla="*/ 249165 w 337144"/>
                  <a:gd name="connsiteY14" fmla="*/ 173342 h 741241"/>
                  <a:gd name="connsiteX15" fmla="*/ 269453 w 337144"/>
                  <a:gd name="connsiteY15" fmla="*/ 124003 h 741241"/>
                  <a:gd name="connsiteX16" fmla="*/ 290122 w 337144"/>
                  <a:gd name="connsiteY16" fmla="*/ 95618 h 741241"/>
                  <a:gd name="connsiteX17" fmla="*/ 303171 w 337144"/>
                  <a:gd name="connsiteY17" fmla="*/ 29134 h 741241"/>
                  <a:gd name="connsiteX18" fmla="*/ 336414 w 337144"/>
                  <a:gd name="connsiteY18" fmla="*/ 178 h 74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7144" h="741241">
                    <a:moveTo>
                      <a:pt x="336414" y="368"/>
                    </a:moveTo>
                    <a:cubicBezTo>
                      <a:pt x="340700" y="53232"/>
                      <a:pt x="325841" y="101333"/>
                      <a:pt x="299552" y="146482"/>
                    </a:cubicBezTo>
                    <a:cubicBezTo>
                      <a:pt x="263738" y="207918"/>
                      <a:pt x="215541" y="260305"/>
                      <a:pt x="174298" y="317836"/>
                    </a:cubicBezTo>
                    <a:cubicBezTo>
                      <a:pt x="126959" y="383845"/>
                      <a:pt x="93526" y="455187"/>
                      <a:pt x="82572" y="536721"/>
                    </a:cubicBezTo>
                    <a:cubicBezTo>
                      <a:pt x="73809" y="601967"/>
                      <a:pt x="80191" y="662070"/>
                      <a:pt x="125721" y="713410"/>
                    </a:cubicBezTo>
                    <a:cubicBezTo>
                      <a:pt x="122673" y="738175"/>
                      <a:pt x="108671" y="748176"/>
                      <a:pt x="86573" y="736174"/>
                    </a:cubicBezTo>
                    <a:cubicBezTo>
                      <a:pt x="55712" y="719410"/>
                      <a:pt x="39710" y="695884"/>
                      <a:pt x="24660" y="659308"/>
                    </a:cubicBezTo>
                    <a:cubicBezTo>
                      <a:pt x="4848" y="611397"/>
                      <a:pt x="29708" y="562438"/>
                      <a:pt x="2753" y="519290"/>
                    </a:cubicBezTo>
                    <a:cubicBezTo>
                      <a:pt x="-5058" y="506717"/>
                      <a:pt x="4753" y="489191"/>
                      <a:pt x="19612" y="485191"/>
                    </a:cubicBezTo>
                    <a:cubicBezTo>
                      <a:pt x="49902" y="476999"/>
                      <a:pt x="47901" y="451186"/>
                      <a:pt x="54664" y="429660"/>
                    </a:cubicBezTo>
                    <a:cubicBezTo>
                      <a:pt x="68475" y="420611"/>
                      <a:pt x="66475" y="401847"/>
                      <a:pt x="78000" y="391369"/>
                    </a:cubicBezTo>
                    <a:cubicBezTo>
                      <a:pt x="114005" y="368319"/>
                      <a:pt x="115910" y="318408"/>
                      <a:pt x="153343" y="296500"/>
                    </a:cubicBezTo>
                    <a:cubicBezTo>
                      <a:pt x="155153" y="269735"/>
                      <a:pt x="188300" y="265258"/>
                      <a:pt x="193158" y="240779"/>
                    </a:cubicBezTo>
                    <a:cubicBezTo>
                      <a:pt x="197253" y="226872"/>
                      <a:pt x="206969" y="217919"/>
                      <a:pt x="219161" y="211061"/>
                    </a:cubicBezTo>
                    <a:cubicBezTo>
                      <a:pt x="229638" y="198869"/>
                      <a:pt x="240021" y="186582"/>
                      <a:pt x="249165" y="173342"/>
                    </a:cubicBezTo>
                    <a:cubicBezTo>
                      <a:pt x="255927" y="156864"/>
                      <a:pt x="262690" y="140481"/>
                      <a:pt x="269453" y="124003"/>
                    </a:cubicBezTo>
                    <a:cubicBezTo>
                      <a:pt x="275644" y="114001"/>
                      <a:pt x="274025" y="98380"/>
                      <a:pt x="290122" y="95618"/>
                    </a:cubicBezTo>
                    <a:cubicBezTo>
                      <a:pt x="294980" y="73330"/>
                      <a:pt x="306696" y="49993"/>
                      <a:pt x="303171" y="29134"/>
                    </a:cubicBezTo>
                    <a:cubicBezTo>
                      <a:pt x="297266" y="-5728"/>
                      <a:pt x="317554" y="654"/>
                      <a:pt x="336414" y="178"/>
                    </a:cubicBezTo>
                    <a:close/>
                  </a:path>
                </a:pathLst>
              </a:custGeom>
              <a:solidFill>
                <a:srgbClr val="B1B3B6"/>
              </a:solidFill>
              <a:ln w="9525" cap="flat">
                <a:noFill/>
                <a:prstDash val="solid"/>
                <a:miter/>
              </a:ln>
            </p:spPr>
            <p:txBody>
              <a:bodyPr rtlCol="0" anchor="ctr"/>
              <a:lstStyle/>
              <a:p>
                <a:endParaRPr lang="en-IN"/>
              </a:p>
            </p:txBody>
          </p:sp>
          <p:sp>
            <p:nvSpPr>
              <p:cNvPr id="1035" name="Freeform: Shape 1034">
                <a:extLst>
                  <a:ext uri="{FF2B5EF4-FFF2-40B4-BE49-F238E27FC236}">
                    <a16:creationId xmlns:a16="http://schemas.microsoft.com/office/drawing/2014/main" id="{79EDB578-F83E-3414-1F61-17198864BA4F}"/>
                  </a:ext>
                </a:extLst>
              </p:cNvPr>
              <p:cNvSpPr/>
              <p:nvPr/>
            </p:nvSpPr>
            <p:spPr>
              <a:xfrm>
                <a:off x="2495835" y="3783900"/>
                <a:ext cx="287002" cy="367296"/>
              </a:xfrm>
              <a:custGeom>
                <a:avLst/>
                <a:gdLst>
                  <a:gd name="connsiteX0" fmla="*/ 160972 w 287002"/>
                  <a:gd name="connsiteY0" fmla="*/ 121063 h 367296"/>
                  <a:gd name="connsiteX1" fmla="*/ 273558 w 287002"/>
                  <a:gd name="connsiteY1" fmla="*/ 0 h 367296"/>
                  <a:gd name="connsiteX2" fmla="*/ 251174 w 287002"/>
                  <a:gd name="connsiteY2" fmla="*/ 192405 h 367296"/>
                  <a:gd name="connsiteX3" fmla="*/ 80105 w 287002"/>
                  <a:gd name="connsiteY3" fmla="*/ 364046 h 367296"/>
                  <a:gd name="connsiteX4" fmla="*/ 63055 w 287002"/>
                  <a:gd name="connsiteY4" fmla="*/ 367189 h 367296"/>
                  <a:gd name="connsiteX5" fmla="*/ 0 w 287002"/>
                  <a:gd name="connsiteY5" fmla="*/ 344424 h 367296"/>
                  <a:gd name="connsiteX6" fmla="*/ 161068 w 287002"/>
                  <a:gd name="connsiteY6" fmla="*/ 121063 h 36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02" h="367296">
                    <a:moveTo>
                      <a:pt x="160972" y="121063"/>
                    </a:moveTo>
                    <a:cubicBezTo>
                      <a:pt x="208026" y="94679"/>
                      <a:pt x="240506" y="54102"/>
                      <a:pt x="273558" y="0"/>
                    </a:cubicBezTo>
                    <a:cubicBezTo>
                      <a:pt x="291846" y="74295"/>
                      <a:pt x="297466" y="150590"/>
                      <a:pt x="251174" y="192405"/>
                    </a:cubicBezTo>
                    <a:cubicBezTo>
                      <a:pt x="190691" y="246983"/>
                      <a:pt x="155067" y="325565"/>
                      <a:pt x="80105" y="364046"/>
                    </a:cubicBezTo>
                    <a:cubicBezTo>
                      <a:pt x="75152" y="366617"/>
                      <a:pt x="68771" y="366236"/>
                      <a:pt x="63055" y="367189"/>
                    </a:cubicBezTo>
                    <a:cubicBezTo>
                      <a:pt x="40100" y="368427"/>
                      <a:pt x="21336" y="358902"/>
                      <a:pt x="0" y="344424"/>
                    </a:cubicBezTo>
                    <a:cubicBezTo>
                      <a:pt x="92107" y="294799"/>
                      <a:pt x="190024" y="252222"/>
                      <a:pt x="161068" y="121063"/>
                    </a:cubicBezTo>
                    <a:close/>
                  </a:path>
                </a:pathLst>
              </a:custGeom>
              <a:solidFill>
                <a:srgbClr val="B0B3B5"/>
              </a:solidFill>
              <a:ln w="9525" cap="flat">
                <a:noFill/>
                <a:prstDash val="solid"/>
                <a:miter/>
              </a:ln>
            </p:spPr>
            <p:txBody>
              <a:bodyPr rtlCol="0" anchor="ctr"/>
              <a:lstStyle/>
              <a:p>
                <a:endParaRPr lang="en-IN"/>
              </a:p>
            </p:txBody>
          </p:sp>
          <p:sp>
            <p:nvSpPr>
              <p:cNvPr id="1036" name="Freeform: Shape 1035">
                <a:extLst>
                  <a:ext uri="{FF2B5EF4-FFF2-40B4-BE49-F238E27FC236}">
                    <a16:creationId xmlns:a16="http://schemas.microsoft.com/office/drawing/2014/main" id="{74830421-9FCB-7C49-840B-E30207272DAF}"/>
                  </a:ext>
                </a:extLst>
              </p:cNvPr>
              <p:cNvSpPr/>
              <p:nvPr/>
            </p:nvSpPr>
            <p:spPr>
              <a:xfrm>
                <a:off x="2178748" y="4086706"/>
                <a:ext cx="152685" cy="109627"/>
              </a:xfrm>
              <a:custGeom>
                <a:avLst/>
                <a:gdLst>
                  <a:gd name="connsiteX0" fmla="*/ 133255 w 152685"/>
                  <a:gd name="connsiteY0" fmla="*/ 109627 h 109627"/>
                  <a:gd name="connsiteX1" fmla="*/ 0 w 152685"/>
                  <a:gd name="connsiteY1" fmla="*/ 23807 h 109627"/>
                  <a:gd name="connsiteX2" fmla="*/ 68199 w 152685"/>
                  <a:gd name="connsiteY2" fmla="*/ 20854 h 109627"/>
                  <a:gd name="connsiteX3" fmla="*/ 152686 w 152685"/>
                  <a:gd name="connsiteY3" fmla="*/ 73623 h 109627"/>
                  <a:gd name="connsiteX4" fmla="*/ 133826 w 152685"/>
                  <a:gd name="connsiteY4" fmla="*/ 101817 h 109627"/>
                  <a:gd name="connsiteX5" fmla="*/ 137065 w 152685"/>
                  <a:gd name="connsiteY5" fmla="*/ 107246 h 109627"/>
                  <a:gd name="connsiteX6" fmla="*/ 133350 w 152685"/>
                  <a:gd name="connsiteY6" fmla="*/ 109627 h 10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685" h="109627">
                    <a:moveTo>
                      <a:pt x="133255" y="109627"/>
                    </a:moveTo>
                    <a:cubicBezTo>
                      <a:pt x="77724" y="98293"/>
                      <a:pt x="40767" y="58097"/>
                      <a:pt x="0" y="23807"/>
                    </a:cubicBezTo>
                    <a:cubicBezTo>
                      <a:pt x="21622" y="-3244"/>
                      <a:pt x="43815" y="-11150"/>
                      <a:pt x="68199" y="20854"/>
                    </a:cubicBezTo>
                    <a:cubicBezTo>
                      <a:pt x="89630" y="48953"/>
                      <a:pt x="129064" y="48667"/>
                      <a:pt x="152686" y="73623"/>
                    </a:cubicBezTo>
                    <a:cubicBezTo>
                      <a:pt x="140779" y="79243"/>
                      <a:pt x="131064" y="86386"/>
                      <a:pt x="133826" y="101817"/>
                    </a:cubicBezTo>
                    <a:cubicBezTo>
                      <a:pt x="137255" y="103722"/>
                      <a:pt x="138303" y="105532"/>
                      <a:pt x="137065" y="107246"/>
                    </a:cubicBezTo>
                    <a:cubicBezTo>
                      <a:pt x="135827" y="108865"/>
                      <a:pt x="134588" y="109627"/>
                      <a:pt x="133350" y="109627"/>
                    </a:cubicBezTo>
                    <a:close/>
                  </a:path>
                </a:pathLst>
              </a:custGeom>
              <a:solidFill>
                <a:srgbClr val="AAAEB3"/>
              </a:solidFill>
              <a:ln w="9525"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45CFD34F-139D-57EE-F2E9-7FC8A3E1698F}"/>
                  </a:ext>
                </a:extLst>
              </p:cNvPr>
              <p:cNvSpPr/>
              <p:nvPr/>
            </p:nvSpPr>
            <p:spPr>
              <a:xfrm>
                <a:off x="2082399" y="3883353"/>
                <a:ext cx="75436" cy="238303"/>
              </a:xfrm>
              <a:custGeom>
                <a:avLst/>
                <a:gdLst>
                  <a:gd name="connsiteX0" fmla="*/ 68441 w 75436"/>
                  <a:gd name="connsiteY0" fmla="*/ 238304 h 238303"/>
                  <a:gd name="connsiteX1" fmla="*/ 4623 w 75436"/>
                  <a:gd name="connsiteY1" fmla="*/ 560 h 238303"/>
                  <a:gd name="connsiteX2" fmla="*/ 23864 w 75436"/>
                  <a:gd name="connsiteY2" fmla="*/ 11894 h 238303"/>
                  <a:gd name="connsiteX3" fmla="*/ 61488 w 75436"/>
                  <a:gd name="connsiteY3" fmla="*/ 158484 h 238303"/>
                  <a:gd name="connsiteX4" fmla="*/ 68536 w 75436"/>
                  <a:gd name="connsiteY4" fmla="*/ 238208 h 238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36" h="238303">
                    <a:moveTo>
                      <a:pt x="68441" y="238304"/>
                    </a:moveTo>
                    <a:cubicBezTo>
                      <a:pt x="11005" y="168771"/>
                      <a:pt x="-10331" y="89523"/>
                      <a:pt x="4623" y="560"/>
                    </a:cubicBezTo>
                    <a:cubicBezTo>
                      <a:pt x="13672" y="-12"/>
                      <a:pt x="26436" y="-2679"/>
                      <a:pt x="23864" y="11894"/>
                    </a:cubicBezTo>
                    <a:cubicBezTo>
                      <a:pt x="14148" y="66663"/>
                      <a:pt x="36342" y="113336"/>
                      <a:pt x="61488" y="158484"/>
                    </a:cubicBezTo>
                    <a:cubicBezTo>
                      <a:pt x="76347" y="185154"/>
                      <a:pt x="80347" y="210395"/>
                      <a:pt x="68536" y="238208"/>
                    </a:cubicBezTo>
                    <a:close/>
                  </a:path>
                </a:pathLst>
              </a:custGeom>
              <a:solidFill>
                <a:srgbClr val="ABAAB1"/>
              </a:solidFill>
              <a:ln w="9525"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56435B78-770B-A130-F369-7CF2B451F2D0}"/>
                  </a:ext>
                </a:extLst>
              </p:cNvPr>
              <p:cNvSpPr/>
              <p:nvPr/>
            </p:nvSpPr>
            <p:spPr>
              <a:xfrm>
                <a:off x="2273196" y="3553967"/>
                <a:ext cx="40920" cy="55721"/>
              </a:xfrm>
              <a:custGeom>
                <a:avLst/>
                <a:gdLst>
                  <a:gd name="connsiteX0" fmla="*/ 40141 w 40920"/>
                  <a:gd name="connsiteY0" fmla="*/ 0 h 55721"/>
                  <a:gd name="connsiteX1" fmla="*/ 326 w 40920"/>
                  <a:gd name="connsiteY1" fmla="*/ 55721 h 55721"/>
                  <a:gd name="connsiteX2" fmla="*/ 40141 w 40920"/>
                  <a:gd name="connsiteY2" fmla="*/ 0 h 55721"/>
                </a:gdLst>
                <a:ahLst/>
                <a:cxnLst>
                  <a:cxn ang="0">
                    <a:pos x="connsiteX0" y="connsiteY0"/>
                  </a:cxn>
                  <a:cxn ang="0">
                    <a:pos x="connsiteX1" y="connsiteY1"/>
                  </a:cxn>
                  <a:cxn ang="0">
                    <a:pos x="connsiteX2" y="connsiteY2"/>
                  </a:cxn>
                </a:cxnLst>
                <a:rect l="l" t="t" r="r" b="b"/>
                <a:pathLst>
                  <a:path w="40920" h="55721">
                    <a:moveTo>
                      <a:pt x="40141" y="0"/>
                    </a:moveTo>
                    <a:cubicBezTo>
                      <a:pt x="46713" y="32671"/>
                      <a:pt x="9851" y="34576"/>
                      <a:pt x="326" y="55721"/>
                    </a:cubicBezTo>
                    <a:cubicBezTo>
                      <a:pt x="-3198" y="25146"/>
                      <a:pt x="22615" y="15526"/>
                      <a:pt x="40141" y="0"/>
                    </a:cubicBezTo>
                    <a:close/>
                  </a:path>
                </a:pathLst>
              </a:custGeom>
              <a:solidFill>
                <a:srgbClr val="6B7376"/>
              </a:solidFill>
              <a:ln w="9525"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F94BB259-1E82-C329-103F-880EECC63648}"/>
                  </a:ext>
                </a:extLst>
              </p:cNvPr>
              <p:cNvSpPr/>
              <p:nvPr/>
            </p:nvSpPr>
            <p:spPr>
              <a:xfrm>
                <a:off x="2388954" y="3375659"/>
                <a:ext cx="21346" cy="61626"/>
              </a:xfrm>
              <a:custGeom>
                <a:avLst/>
                <a:gdLst>
                  <a:gd name="connsiteX0" fmla="*/ 21347 w 21346"/>
                  <a:gd name="connsiteY0" fmla="*/ 33242 h 61626"/>
                  <a:gd name="connsiteX1" fmla="*/ 678 w 21346"/>
                  <a:gd name="connsiteY1" fmla="*/ 61627 h 61626"/>
                  <a:gd name="connsiteX2" fmla="*/ 13822 w 21346"/>
                  <a:gd name="connsiteY2" fmla="*/ 0 h 61626"/>
                  <a:gd name="connsiteX3" fmla="*/ 21347 w 21346"/>
                  <a:gd name="connsiteY3" fmla="*/ 33242 h 61626"/>
                </a:gdLst>
                <a:ahLst/>
                <a:cxnLst>
                  <a:cxn ang="0">
                    <a:pos x="connsiteX0" y="connsiteY0"/>
                  </a:cxn>
                  <a:cxn ang="0">
                    <a:pos x="connsiteX1" y="connsiteY1"/>
                  </a:cxn>
                  <a:cxn ang="0">
                    <a:pos x="connsiteX2" y="connsiteY2"/>
                  </a:cxn>
                  <a:cxn ang="0">
                    <a:pos x="connsiteX3" y="connsiteY3"/>
                  </a:cxn>
                </a:cxnLst>
                <a:rect l="l" t="t" r="r" b="b"/>
                <a:pathLst>
                  <a:path w="21346" h="61626">
                    <a:moveTo>
                      <a:pt x="21347" y="33242"/>
                    </a:moveTo>
                    <a:cubicBezTo>
                      <a:pt x="14489" y="42672"/>
                      <a:pt x="7536" y="52102"/>
                      <a:pt x="678" y="61627"/>
                    </a:cubicBezTo>
                    <a:cubicBezTo>
                      <a:pt x="-3037" y="43244"/>
                      <a:pt x="9536" y="29242"/>
                      <a:pt x="13822" y="0"/>
                    </a:cubicBezTo>
                    <a:cubicBezTo>
                      <a:pt x="18204" y="19336"/>
                      <a:pt x="19728" y="26289"/>
                      <a:pt x="21347" y="33242"/>
                    </a:cubicBezTo>
                    <a:close/>
                  </a:path>
                </a:pathLst>
              </a:custGeom>
              <a:solidFill>
                <a:srgbClr val="7C7E81"/>
              </a:solidFill>
              <a:ln w="9525" cap="flat">
                <a:noFill/>
                <a:prstDash val="solid"/>
                <a:miter/>
              </a:ln>
            </p:spPr>
            <p:txBody>
              <a:bodyPr rtlCol="0" anchor="ctr"/>
              <a:lstStyle/>
              <a:p>
                <a:endParaRPr lang="en-IN"/>
              </a:p>
            </p:txBody>
          </p:sp>
          <p:sp>
            <p:nvSpPr>
              <p:cNvPr id="1040" name="Freeform: Shape 1039">
                <a:extLst>
                  <a:ext uri="{FF2B5EF4-FFF2-40B4-BE49-F238E27FC236}">
                    <a16:creationId xmlns:a16="http://schemas.microsoft.com/office/drawing/2014/main" id="{C051F1B3-C493-1066-E1E0-61F823128979}"/>
                  </a:ext>
                </a:extLst>
              </p:cNvPr>
              <p:cNvSpPr/>
              <p:nvPr/>
            </p:nvSpPr>
            <p:spPr>
              <a:xfrm>
                <a:off x="2339339" y="3486530"/>
                <a:ext cx="30003" cy="37719"/>
              </a:xfrm>
              <a:custGeom>
                <a:avLst/>
                <a:gdLst>
                  <a:gd name="connsiteX0" fmla="*/ 30004 w 30003"/>
                  <a:gd name="connsiteY0" fmla="*/ 0 h 37719"/>
                  <a:gd name="connsiteX1" fmla="*/ 0 w 30003"/>
                  <a:gd name="connsiteY1" fmla="*/ 37719 h 37719"/>
                  <a:gd name="connsiteX2" fmla="*/ 30004 w 30003"/>
                  <a:gd name="connsiteY2" fmla="*/ 0 h 37719"/>
                </a:gdLst>
                <a:ahLst/>
                <a:cxnLst>
                  <a:cxn ang="0">
                    <a:pos x="connsiteX0" y="connsiteY0"/>
                  </a:cxn>
                  <a:cxn ang="0">
                    <a:pos x="connsiteX1" y="connsiteY1"/>
                  </a:cxn>
                  <a:cxn ang="0">
                    <a:pos x="connsiteX2" y="connsiteY2"/>
                  </a:cxn>
                </a:cxnLst>
                <a:rect l="l" t="t" r="r" b="b"/>
                <a:pathLst>
                  <a:path w="30003" h="37719">
                    <a:moveTo>
                      <a:pt x="30004" y="0"/>
                    </a:moveTo>
                    <a:cubicBezTo>
                      <a:pt x="28766" y="19526"/>
                      <a:pt x="19050" y="32290"/>
                      <a:pt x="0" y="37719"/>
                    </a:cubicBezTo>
                    <a:cubicBezTo>
                      <a:pt x="4000" y="20383"/>
                      <a:pt x="14573" y="8287"/>
                      <a:pt x="30004" y="0"/>
                    </a:cubicBezTo>
                    <a:close/>
                  </a:path>
                </a:pathLst>
              </a:custGeom>
              <a:solidFill>
                <a:srgbClr val="71777B"/>
              </a:solidFill>
              <a:ln w="9525" cap="flat">
                <a:noFill/>
                <a:prstDash val="solid"/>
                <a:miter/>
              </a:ln>
            </p:spPr>
            <p:txBody>
              <a:bodyPr rtlCol="0" anchor="ctr"/>
              <a:lstStyle/>
              <a:p>
                <a:endParaRPr lang="en-IN"/>
              </a:p>
            </p:txBody>
          </p:sp>
          <p:sp>
            <p:nvSpPr>
              <p:cNvPr id="1041" name="Freeform: Shape 1040">
                <a:extLst>
                  <a:ext uri="{FF2B5EF4-FFF2-40B4-BE49-F238E27FC236}">
                    <a16:creationId xmlns:a16="http://schemas.microsoft.com/office/drawing/2014/main" id="{D8F440CC-C1A5-5363-8877-DE23C821C7CA}"/>
                  </a:ext>
                </a:extLst>
              </p:cNvPr>
              <p:cNvSpPr/>
              <p:nvPr/>
            </p:nvSpPr>
            <p:spPr>
              <a:xfrm>
                <a:off x="2174843" y="3704557"/>
                <a:ext cx="23336" cy="38290"/>
              </a:xfrm>
              <a:custGeom>
                <a:avLst/>
                <a:gdLst>
                  <a:gd name="connsiteX0" fmla="*/ 23336 w 23336"/>
                  <a:gd name="connsiteY0" fmla="*/ 0 h 38290"/>
                  <a:gd name="connsiteX1" fmla="*/ 0 w 23336"/>
                  <a:gd name="connsiteY1" fmla="*/ 38291 h 38290"/>
                  <a:gd name="connsiteX2" fmla="*/ 23336 w 23336"/>
                  <a:gd name="connsiteY2" fmla="*/ 0 h 38290"/>
                </a:gdLst>
                <a:ahLst/>
                <a:cxnLst>
                  <a:cxn ang="0">
                    <a:pos x="connsiteX0" y="connsiteY0"/>
                  </a:cxn>
                  <a:cxn ang="0">
                    <a:pos x="connsiteX1" y="connsiteY1"/>
                  </a:cxn>
                  <a:cxn ang="0">
                    <a:pos x="connsiteX2" y="connsiteY2"/>
                  </a:cxn>
                </a:cxnLst>
                <a:rect l="l" t="t" r="r" b="b"/>
                <a:pathLst>
                  <a:path w="23336" h="38290">
                    <a:moveTo>
                      <a:pt x="23336" y="0"/>
                    </a:moveTo>
                    <a:cubicBezTo>
                      <a:pt x="18764" y="14669"/>
                      <a:pt x="18383" y="32004"/>
                      <a:pt x="0" y="38291"/>
                    </a:cubicBezTo>
                    <a:cubicBezTo>
                      <a:pt x="7429" y="25337"/>
                      <a:pt x="3143" y="5239"/>
                      <a:pt x="23336" y="0"/>
                    </a:cubicBezTo>
                    <a:close/>
                  </a:path>
                </a:pathLst>
              </a:custGeom>
              <a:solidFill>
                <a:srgbClr val="58605F"/>
              </a:solidFill>
              <a:ln w="9525" cap="flat">
                <a:noFill/>
                <a:prstDash val="solid"/>
                <a:miter/>
              </a:ln>
            </p:spPr>
            <p:txBody>
              <a:bodyPr rtlCol="0" anchor="ctr"/>
              <a:lstStyle/>
              <a:p>
                <a:endParaRPr lang="en-IN"/>
              </a:p>
            </p:txBody>
          </p:sp>
          <p:sp>
            <p:nvSpPr>
              <p:cNvPr id="1042" name="Freeform: Shape 1041">
                <a:extLst>
                  <a:ext uri="{FF2B5EF4-FFF2-40B4-BE49-F238E27FC236}">
                    <a16:creationId xmlns:a16="http://schemas.microsoft.com/office/drawing/2014/main" id="{E11FF0BF-3AD2-57E6-5FBE-B8B22836D65A}"/>
                  </a:ext>
                </a:extLst>
              </p:cNvPr>
              <p:cNvSpPr/>
              <p:nvPr/>
            </p:nvSpPr>
            <p:spPr>
              <a:xfrm>
                <a:off x="2466117" y="2874168"/>
                <a:ext cx="157543" cy="159537"/>
              </a:xfrm>
              <a:custGeom>
                <a:avLst/>
                <a:gdLst>
                  <a:gd name="connsiteX0" fmla="*/ 45910 w 157543"/>
                  <a:gd name="connsiteY0" fmla="*/ 4286 h 159537"/>
                  <a:gd name="connsiteX1" fmla="*/ 65437 w 157543"/>
                  <a:gd name="connsiteY1" fmla="*/ 0 h 159537"/>
                  <a:gd name="connsiteX2" fmla="*/ 64960 w 157543"/>
                  <a:gd name="connsiteY2" fmla="*/ 4667 h 159537"/>
                  <a:gd name="connsiteX3" fmla="*/ 79534 w 157543"/>
                  <a:gd name="connsiteY3" fmla="*/ 56293 h 159537"/>
                  <a:gd name="connsiteX4" fmla="*/ 124777 w 157543"/>
                  <a:gd name="connsiteY4" fmla="*/ 102870 h 159537"/>
                  <a:gd name="connsiteX5" fmla="*/ 157543 w 157543"/>
                  <a:gd name="connsiteY5" fmla="*/ 128683 h 159537"/>
                  <a:gd name="connsiteX6" fmla="*/ 72676 w 157543"/>
                  <a:gd name="connsiteY6" fmla="*/ 144971 h 159537"/>
                  <a:gd name="connsiteX7" fmla="*/ 0 w 157543"/>
                  <a:gd name="connsiteY7" fmla="*/ 25908 h 159537"/>
                  <a:gd name="connsiteX8" fmla="*/ 46006 w 157543"/>
                  <a:gd name="connsiteY8" fmla="*/ 4477 h 1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543" h="159537">
                    <a:moveTo>
                      <a:pt x="45910" y="4286"/>
                    </a:moveTo>
                    <a:cubicBezTo>
                      <a:pt x="52388" y="2858"/>
                      <a:pt x="58960" y="1429"/>
                      <a:pt x="65437" y="0"/>
                    </a:cubicBezTo>
                    <a:cubicBezTo>
                      <a:pt x="65246" y="1524"/>
                      <a:pt x="64484" y="3238"/>
                      <a:pt x="64960" y="4667"/>
                    </a:cubicBezTo>
                    <a:cubicBezTo>
                      <a:pt x="70294" y="20479"/>
                      <a:pt x="25432" y="50387"/>
                      <a:pt x="79534" y="56293"/>
                    </a:cubicBezTo>
                    <a:cubicBezTo>
                      <a:pt x="83248" y="56674"/>
                      <a:pt x="112585" y="83058"/>
                      <a:pt x="124777" y="102870"/>
                    </a:cubicBezTo>
                    <a:cubicBezTo>
                      <a:pt x="131635" y="114014"/>
                      <a:pt x="146399" y="120206"/>
                      <a:pt x="157543" y="128683"/>
                    </a:cubicBezTo>
                    <a:cubicBezTo>
                      <a:pt x="140779" y="162020"/>
                      <a:pt x="96107" y="169736"/>
                      <a:pt x="72676" y="144971"/>
                    </a:cubicBezTo>
                    <a:cubicBezTo>
                      <a:pt x="39814" y="110300"/>
                      <a:pt x="16859" y="70104"/>
                      <a:pt x="0" y="25908"/>
                    </a:cubicBezTo>
                    <a:cubicBezTo>
                      <a:pt x="5334" y="-2572"/>
                      <a:pt x="30766" y="11716"/>
                      <a:pt x="46006" y="4477"/>
                    </a:cubicBezTo>
                    <a:close/>
                  </a:path>
                </a:pathLst>
              </a:custGeom>
              <a:solidFill>
                <a:srgbClr val="081B25"/>
              </a:solidFill>
              <a:ln w="9525"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370AB030-21BF-A7FB-2CB4-BB7B6A63F88C}"/>
                  </a:ext>
                </a:extLst>
              </p:cNvPr>
              <p:cNvSpPr/>
              <p:nvPr/>
            </p:nvSpPr>
            <p:spPr>
              <a:xfrm>
                <a:off x="2333720" y="2698594"/>
                <a:ext cx="174479" cy="185373"/>
              </a:xfrm>
              <a:custGeom>
                <a:avLst/>
                <a:gdLst>
                  <a:gd name="connsiteX0" fmla="*/ 8192 w 174479"/>
                  <a:gd name="connsiteY0" fmla="*/ 67084 h 185373"/>
                  <a:gd name="connsiteX1" fmla="*/ 0 w 174479"/>
                  <a:gd name="connsiteY1" fmla="*/ 65750 h 185373"/>
                  <a:gd name="connsiteX2" fmla="*/ 146209 w 174479"/>
                  <a:gd name="connsiteY2" fmla="*/ 2314 h 185373"/>
                  <a:gd name="connsiteX3" fmla="*/ 159163 w 174479"/>
                  <a:gd name="connsiteY3" fmla="*/ 18316 h 185373"/>
                  <a:gd name="connsiteX4" fmla="*/ 141827 w 174479"/>
                  <a:gd name="connsiteY4" fmla="*/ 27650 h 185373"/>
                  <a:gd name="connsiteX5" fmla="*/ 150209 w 174479"/>
                  <a:gd name="connsiteY5" fmla="*/ 136616 h 185373"/>
                  <a:gd name="connsiteX6" fmla="*/ 165449 w 174479"/>
                  <a:gd name="connsiteY6" fmla="*/ 153475 h 185373"/>
                  <a:gd name="connsiteX7" fmla="*/ 166783 w 174479"/>
                  <a:gd name="connsiteY7" fmla="*/ 179193 h 185373"/>
                  <a:gd name="connsiteX8" fmla="*/ 122873 w 174479"/>
                  <a:gd name="connsiteY8" fmla="*/ 166906 h 185373"/>
                  <a:gd name="connsiteX9" fmla="*/ 119444 w 174479"/>
                  <a:gd name="connsiteY9" fmla="*/ 138902 h 185373"/>
                  <a:gd name="connsiteX10" fmla="*/ 8192 w 174479"/>
                  <a:gd name="connsiteY10" fmla="*/ 66988 h 18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79" h="185373">
                    <a:moveTo>
                      <a:pt x="8192" y="67084"/>
                    </a:moveTo>
                    <a:cubicBezTo>
                      <a:pt x="5524" y="66131"/>
                      <a:pt x="2762" y="65655"/>
                      <a:pt x="0" y="65750"/>
                    </a:cubicBezTo>
                    <a:cubicBezTo>
                      <a:pt x="45434" y="37270"/>
                      <a:pt x="100394" y="30698"/>
                      <a:pt x="146209" y="2314"/>
                    </a:cubicBezTo>
                    <a:cubicBezTo>
                      <a:pt x="159448" y="-5878"/>
                      <a:pt x="158591" y="9648"/>
                      <a:pt x="159163" y="18316"/>
                    </a:cubicBezTo>
                    <a:cubicBezTo>
                      <a:pt x="152971" y="21459"/>
                      <a:pt x="137065" y="18792"/>
                      <a:pt x="141827" y="27650"/>
                    </a:cubicBezTo>
                    <a:cubicBezTo>
                      <a:pt x="161068" y="63274"/>
                      <a:pt x="150495" y="100421"/>
                      <a:pt x="150209" y="136616"/>
                    </a:cubicBezTo>
                    <a:cubicBezTo>
                      <a:pt x="150209" y="151380"/>
                      <a:pt x="157067" y="149761"/>
                      <a:pt x="165449" y="153475"/>
                    </a:cubicBezTo>
                    <a:cubicBezTo>
                      <a:pt x="180403" y="160143"/>
                      <a:pt x="173831" y="170144"/>
                      <a:pt x="166783" y="179193"/>
                    </a:cubicBezTo>
                    <a:cubicBezTo>
                      <a:pt x="148876" y="186622"/>
                      <a:pt x="131636" y="191956"/>
                      <a:pt x="122873" y="166906"/>
                    </a:cubicBezTo>
                    <a:cubicBezTo>
                      <a:pt x="121825" y="157571"/>
                      <a:pt x="121444" y="148046"/>
                      <a:pt x="119444" y="138902"/>
                    </a:cubicBezTo>
                    <a:cubicBezTo>
                      <a:pt x="105727" y="76418"/>
                      <a:pt x="68647" y="52447"/>
                      <a:pt x="8192" y="66988"/>
                    </a:cubicBezTo>
                    <a:close/>
                  </a:path>
                </a:pathLst>
              </a:custGeom>
              <a:solidFill>
                <a:srgbClr val="0E1A22"/>
              </a:solidFill>
              <a:ln w="9525"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0FCC4A49-32C7-52D1-995B-D95ABA180406}"/>
                  </a:ext>
                </a:extLst>
              </p:cNvPr>
              <p:cNvSpPr/>
              <p:nvPr/>
            </p:nvSpPr>
            <p:spPr>
              <a:xfrm>
                <a:off x="2303335" y="3037236"/>
                <a:ext cx="9375" cy="78771"/>
              </a:xfrm>
              <a:custGeom>
                <a:avLst/>
                <a:gdLst>
                  <a:gd name="connsiteX0" fmla="*/ 0 w 9375"/>
                  <a:gd name="connsiteY0" fmla="*/ 78200 h 78771"/>
                  <a:gd name="connsiteX1" fmla="*/ 0 w 9375"/>
                  <a:gd name="connsiteY1" fmla="*/ 0 h 78771"/>
                  <a:gd name="connsiteX2" fmla="*/ 8573 w 9375"/>
                  <a:gd name="connsiteY2" fmla="*/ 78581 h 78771"/>
                  <a:gd name="connsiteX3" fmla="*/ 4286 w 9375"/>
                  <a:gd name="connsiteY3" fmla="*/ 78772 h 78771"/>
                  <a:gd name="connsiteX4" fmla="*/ 0 w 9375"/>
                  <a:gd name="connsiteY4" fmla="*/ 78200 h 7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5" h="78771">
                    <a:moveTo>
                      <a:pt x="0" y="78200"/>
                    </a:moveTo>
                    <a:lnTo>
                      <a:pt x="0" y="0"/>
                    </a:lnTo>
                    <a:cubicBezTo>
                      <a:pt x="14573" y="25813"/>
                      <a:pt x="7525" y="52388"/>
                      <a:pt x="8573" y="78581"/>
                    </a:cubicBezTo>
                    <a:cubicBezTo>
                      <a:pt x="8573" y="78581"/>
                      <a:pt x="4286" y="78772"/>
                      <a:pt x="4286" y="78772"/>
                    </a:cubicBezTo>
                    <a:lnTo>
                      <a:pt x="0" y="78200"/>
                    </a:lnTo>
                    <a:close/>
                  </a:path>
                </a:pathLst>
              </a:custGeom>
              <a:solidFill>
                <a:srgbClr val="828186"/>
              </a:solidFill>
              <a:ln w="9525" cap="flat">
                <a:noFill/>
                <a:prstDash val="solid"/>
                <a:miter/>
              </a:ln>
            </p:spPr>
            <p:txBody>
              <a:bodyPr rtlCol="0" anchor="ctr"/>
              <a:lstStyle/>
              <a:p>
                <a:endParaRPr lang="en-IN"/>
              </a:p>
            </p:txBody>
          </p:sp>
          <p:sp>
            <p:nvSpPr>
              <p:cNvPr id="1045" name="Freeform: Shape 1044">
                <a:extLst>
                  <a:ext uri="{FF2B5EF4-FFF2-40B4-BE49-F238E27FC236}">
                    <a16:creationId xmlns:a16="http://schemas.microsoft.com/office/drawing/2014/main" id="{391E22BE-D75B-ED20-B790-51D3669E9B65}"/>
                  </a:ext>
                </a:extLst>
              </p:cNvPr>
              <p:cNvSpPr/>
              <p:nvPr/>
            </p:nvSpPr>
            <p:spPr>
              <a:xfrm>
                <a:off x="2332005" y="3011046"/>
                <a:ext cx="32255" cy="27313"/>
              </a:xfrm>
              <a:custGeom>
                <a:avLst/>
                <a:gdLst>
                  <a:gd name="connsiteX0" fmla="*/ 0 w 32255"/>
                  <a:gd name="connsiteY0" fmla="*/ 8474 h 27313"/>
                  <a:gd name="connsiteX1" fmla="*/ 26956 w 32255"/>
                  <a:gd name="connsiteY1" fmla="*/ 4759 h 27313"/>
                  <a:gd name="connsiteX2" fmla="*/ 28099 w 32255"/>
                  <a:gd name="connsiteY2" fmla="*/ 23714 h 27313"/>
                  <a:gd name="connsiteX3" fmla="*/ 0 w 32255"/>
                  <a:gd name="connsiteY3" fmla="*/ 8569 h 27313"/>
                </a:gdLst>
                <a:ahLst/>
                <a:cxnLst>
                  <a:cxn ang="0">
                    <a:pos x="connsiteX0" y="connsiteY0"/>
                  </a:cxn>
                  <a:cxn ang="0">
                    <a:pos x="connsiteX1" y="connsiteY1"/>
                  </a:cxn>
                  <a:cxn ang="0">
                    <a:pos x="connsiteX2" y="connsiteY2"/>
                  </a:cxn>
                  <a:cxn ang="0">
                    <a:pos x="connsiteX3" y="connsiteY3"/>
                  </a:cxn>
                </a:cxnLst>
                <a:rect l="l" t="t" r="r" b="b"/>
                <a:pathLst>
                  <a:path w="32255" h="27313">
                    <a:moveTo>
                      <a:pt x="0" y="8474"/>
                    </a:moveTo>
                    <a:cubicBezTo>
                      <a:pt x="7429" y="-3433"/>
                      <a:pt x="17335" y="-956"/>
                      <a:pt x="26956" y="4759"/>
                    </a:cubicBezTo>
                    <a:cubicBezTo>
                      <a:pt x="36004" y="10093"/>
                      <a:pt x="31432" y="17141"/>
                      <a:pt x="28099" y="23714"/>
                    </a:cubicBezTo>
                    <a:cubicBezTo>
                      <a:pt x="16097" y="31591"/>
                      <a:pt x="6734" y="26542"/>
                      <a:pt x="0" y="8569"/>
                    </a:cubicBezTo>
                    <a:close/>
                  </a:path>
                </a:pathLst>
              </a:custGeom>
              <a:solidFill>
                <a:srgbClr val="E4E7EB"/>
              </a:solidFill>
              <a:ln w="9525" cap="flat">
                <a:noFill/>
                <a:prstDash val="solid"/>
                <a:miter/>
              </a:ln>
            </p:spPr>
            <p:txBody>
              <a:bodyPr rtlCol="0" anchor="ctr"/>
              <a:lstStyle/>
              <a:p>
                <a:endParaRPr lang="en-IN"/>
              </a:p>
            </p:txBody>
          </p:sp>
          <p:sp>
            <p:nvSpPr>
              <p:cNvPr id="1046" name="Freeform: Shape 1045">
                <a:extLst>
                  <a:ext uri="{FF2B5EF4-FFF2-40B4-BE49-F238E27FC236}">
                    <a16:creationId xmlns:a16="http://schemas.microsoft.com/office/drawing/2014/main" id="{FF5A20D4-F12A-664D-C740-98E4486CA642}"/>
                  </a:ext>
                </a:extLst>
              </p:cNvPr>
              <p:cNvSpPr/>
              <p:nvPr/>
            </p:nvSpPr>
            <p:spPr>
              <a:xfrm>
                <a:off x="2455875" y="2865595"/>
                <a:ext cx="56152" cy="34289"/>
              </a:xfrm>
              <a:custGeom>
                <a:avLst/>
                <a:gdLst>
                  <a:gd name="connsiteX0" fmla="*/ 717 w 56152"/>
                  <a:gd name="connsiteY0" fmla="*/ 0 h 34289"/>
                  <a:gd name="connsiteX1" fmla="*/ 44628 w 56152"/>
                  <a:gd name="connsiteY1" fmla="*/ 12287 h 34289"/>
                  <a:gd name="connsiteX2" fmla="*/ 56153 w 56152"/>
                  <a:gd name="connsiteY2" fmla="*/ 12859 h 34289"/>
                  <a:gd name="connsiteX3" fmla="*/ 10147 w 56152"/>
                  <a:gd name="connsiteY3" fmla="*/ 34290 h 34289"/>
                  <a:gd name="connsiteX4" fmla="*/ 717 w 56152"/>
                  <a:gd name="connsiteY4" fmla="*/ 0 h 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52" h="34289">
                    <a:moveTo>
                      <a:pt x="717" y="0"/>
                    </a:moveTo>
                    <a:cubicBezTo>
                      <a:pt x="10909" y="19907"/>
                      <a:pt x="29673" y="9525"/>
                      <a:pt x="44628" y="12287"/>
                    </a:cubicBezTo>
                    <a:cubicBezTo>
                      <a:pt x="48438" y="12478"/>
                      <a:pt x="52248" y="12668"/>
                      <a:pt x="56153" y="12859"/>
                    </a:cubicBezTo>
                    <a:cubicBezTo>
                      <a:pt x="40818" y="20002"/>
                      <a:pt x="25482" y="27146"/>
                      <a:pt x="10147" y="34290"/>
                    </a:cubicBezTo>
                    <a:cubicBezTo>
                      <a:pt x="5004" y="23431"/>
                      <a:pt x="-2331" y="13145"/>
                      <a:pt x="717" y="0"/>
                    </a:cubicBezTo>
                    <a:close/>
                  </a:path>
                </a:pathLst>
              </a:custGeom>
              <a:solidFill>
                <a:srgbClr val="9BA7AF"/>
              </a:solidFill>
              <a:ln w="9525" cap="flat">
                <a:noFill/>
                <a:prstDash val="solid"/>
                <a:miter/>
              </a:ln>
            </p:spPr>
            <p:txBody>
              <a:bodyPr rtlCol="0" anchor="ctr"/>
              <a:lstStyle/>
              <a:p>
                <a:endParaRPr lang="en-IN"/>
              </a:p>
            </p:txBody>
          </p:sp>
          <p:sp>
            <p:nvSpPr>
              <p:cNvPr id="1047" name="Freeform: Shape 1046">
                <a:extLst>
                  <a:ext uri="{FF2B5EF4-FFF2-40B4-BE49-F238E27FC236}">
                    <a16:creationId xmlns:a16="http://schemas.microsoft.com/office/drawing/2014/main" id="{A1B3D549-B006-684C-02D8-B9900FC5A23F}"/>
                  </a:ext>
                </a:extLst>
              </p:cNvPr>
              <p:cNvSpPr/>
              <p:nvPr/>
            </p:nvSpPr>
            <p:spPr>
              <a:xfrm>
                <a:off x="2320556" y="3019459"/>
                <a:ext cx="39547" cy="30469"/>
              </a:xfrm>
              <a:custGeom>
                <a:avLst/>
                <a:gdLst>
                  <a:gd name="connsiteX0" fmla="*/ 11449 w 39547"/>
                  <a:gd name="connsiteY0" fmla="*/ 60 h 30469"/>
                  <a:gd name="connsiteX1" fmla="*/ 39548 w 39547"/>
                  <a:gd name="connsiteY1" fmla="*/ 15205 h 30469"/>
                  <a:gd name="connsiteX2" fmla="*/ 1543 w 39547"/>
                  <a:gd name="connsiteY2" fmla="*/ 10537 h 30469"/>
                  <a:gd name="connsiteX3" fmla="*/ 686 w 39547"/>
                  <a:gd name="connsiteY3" fmla="*/ 1584 h 30469"/>
                  <a:gd name="connsiteX4" fmla="*/ 11449 w 39547"/>
                  <a:gd name="connsiteY4" fmla="*/ 60 h 30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47" h="30469">
                    <a:moveTo>
                      <a:pt x="11449" y="60"/>
                    </a:moveTo>
                    <a:cubicBezTo>
                      <a:pt x="24498" y="-1655"/>
                      <a:pt x="17164" y="34159"/>
                      <a:pt x="39548" y="15205"/>
                    </a:cubicBezTo>
                    <a:cubicBezTo>
                      <a:pt x="22403" y="50066"/>
                      <a:pt x="13926" y="14919"/>
                      <a:pt x="1543" y="10537"/>
                    </a:cubicBezTo>
                    <a:cubicBezTo>
                      <a:pt x="-171" y="7680"/>
                      <a:pt x="-457" y="4727"/>
                      <a:pt x="686" y="1584"/>
                    </a:cubicBezTo>
                    <a:cubicBezTo>
                      <a:pt x="4305" y="1108"/>
                      <a:pt x="7830" y="536"/>
                      <a:pt x="11449" y="60"/>
                    </a:cubicBezTo>
                    <a:close/>
                  </a:path>
                </a:pathLst>
              </a:custGeom>
              <a:solidFill>
                <a:srgbClr val="595C61"/>
              </a:solidFill>
              <a:ln w="9525" cap="flat">
                <a:noFill/>
                <a:prstDash val="solid"/>
                <a:miter/>
              </a:ln>
            </p:spPr>
            <p:txBody>
              <a:bodyPr rtlCol="0" anchor="ctr"/>
              <a:lstStyle/>
              <a:p>
                <a:endParaRPr lang="en-IN"/>
              </a:p>
            </p:txBody>
          </p:sp>
          <p:sp>
            <p:nvSpPr>
              <p:cNvPr id="1048" name="Freeform: Shape 1047">
                <a:extLst>
                  <a:ext uri="{FF2B5EF4-FFF2-40B4-BE49-F238E27FC236}">
                    <a16:creationId xmlns:a16="http://schemas.microsoft.com/office/drawing/2014/main" id="{276C39D2-D8A4-693C-F183-35BEE380C47B}"/>
                  </a:ext>
                </a:extLst>
              </p:cNvPr>
              <p:cNvSpPr/>
              <p:nvPr/>
            </p:nvSpPr>
            <p:spPr>
              <a:xfrm>
                <a:off x="2311403" y="2982974"/>
                <a:ext cx="10972" cy="38545"/>
              </a:xfrm>
              <a:custGeom>
                <a:avLst/>
                <a:gdLst>
                  <a:gd name="connsiteX0" fmla="*/ 10220 w 10972"/>
                  <a:gd name="connsiteY0" fmla="*/ 38545 h 38545"/>
                  <a:gd name="connsiteX1" fmla="*/ 409 w 10972"/>
                  <a:gd name="connsiteY1" fmla="*/ 9684 h 38545"/>
                  <a:gd name="connsiteX2" fmla="*/ 8029 w 10972"/>
                  <a:gd name="connsiteY2" fmla="*/ 3207 h 38545"/>
                  <a:gd name="connsiteX3" fmla="*/ 10220 w 10972"/>
                  <a:gd name="connsiteY3" fmla="*/ 38545 h 38545"/>
                </a:gdLst>
                <a:ahLst/>
                <a:cxnLst>
                  <a:cxn ang="0">
                    <a:pos x="connsiteX0" y="connsiteY0"/>
                  </a:cxn>
                  <a:cxn ang="0">
                    <a:pos x="connsiteX1" y="connsiteY1"/>
                  </a:cxn>
                  <a:cxn ang="0">
                    <a:pos x="connsiteX2" y="connsiteY2"/>
                  </a:cxn>
                  <a:cxn ang="0">
                    <a:pos x="connsiteX3" y="connsiteY3"/>
                  </a:cxn>
                </a:cxnLst>
                <a:rect l="l" t="t" r="r" b="b"/>
                <a:pathLst>
                  <a:path w="10972" h="38545">
                    <a:moveTo>
                      <a:pt x="10220" y="38545"/>
                    </a:moveTo>
                    <a:cubicBezTo>
                      <a:pt x="-8926" y="34259"/>
                      <a:pt x="5743" y="18638"/>
                      <a:pt x="409" y="9684"/>
                    </a:cubicBezTo>
                    <a:cubicBezTo>
                      <a:pt x="3362" y="7398"/>
                      <a:pt x="2695" y="-6032"/>
                      <a:pt x="8029" y="3207"/>
                    </a:cubicBezTo>
                    <a:cubicBezTo>
                      <a:pt x="13268" y="12351"/>
                      <a:pt x="9839" y="26543"/>
                      <a:pt x="10220" y="38545"/>
                    </a:cubicBezTo>
                    <a:close/>
                  </a:path>
                </a:pathLst>
              </a:custGeom>
              <a:solidFill>
                <a:srgbClr val="53585B"/>
              </a:solidFill>
              <a:ln w="9525" cap="flat">
                <a:noFill/>
                <a:prstDash val="solid"/>
                <a:miter/>
              </a:ln>
            </p:spPr>
            <p:txBody>
              <a:bodyPr rtlCol="0" anchor="ctr"/>
              <a:lstStyle/>
              <a:p>
                <a:endParaRPr lang="en-IN"/>
              </a:p>
            </p:txBody>
          </p:sp>
          <p:sp>
            <p:nvSpPr>
              <p:cNvPr id="1049" name="Freeform: Shape 1048">
                <a:extLst>
                  <a:ext uri="{FF2B5EF4-FFF2-40B4-BE49-F238E27FC236}">
                    <a16:creationId xmlns:a16="http://schemas.microsoft.com/office/drawing/2014/main" id="{481B96E8-EB0E-F3FB-065C-5902E855918F}"/>
                  </a:ext>
                </a:extLst>
              </p:cNvPr>
              <p:cNvSpPr/>
              <p:nvPr/>
            </p:nvSpPr>
            <p:spPr>
              <a:xfrm>
                <a:off x="2083879" y="4168234"/>
                <a:ext cx="19621" cy="40575"/>
              </a:xfrm>
              <a:custGeom>
                <a:avLst/>
                <a:gdLst>
                  <a:gd name="connsiteX0" fmla="*/ 667 w 19621"/>
                  <a:gd name="connsiteY0" fmla="*/ 26765 h 40575"/>
                  <a:gd name="connsiteX1" fmla="*/ 0 w 19621"/>
                  <a:gd name="connsiteY1" fmla="*/ 0 h 40575"/>
                  <a:gd name="connsiteX2" fmla="*/ 15812 w 19621"/>
                  <a:gd name="connsiteY2" fmla="*/ 12097 h 40575"/>
                  <a:gd name="connsiteX3" fmla="*/ 19621 w 19621"/>
                  <a:gd name="connsiteY3" fmla="*/ 37814 h 40575"/>
                  <a:gd name="connsiteX4" fmla="*/ 19431 w 19621"/>
                  <a:gd name="connsiteY4" fmla="*/ 39148 h 40575"/>
                  <a:gd name="connsiteX5" fmla="*/ 667 w 19621"/>
                  <a:gd name="connsiteY5" fmla="*/ 26670 h 4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1" h="40575">
                    <a:moveTo>
                      <a:pt x="667" y="26765"/>
                    </a:moveTo>
                    <a:cubicBezTo>
                      <a:pt x="476" y="17812"/>
                      <a:pt x="191" y="8954"/>
                      <a:pt x="0" y="0"/>
                    </a:cubicBezTo>
                    <a:cubicBezTo>
                      <a:pt x="5239" y="4096"/>
                      <a:pt x="10573" y="8096"/>
                      <a:pt x="15812" y="12097"/>
                    </a:cubicBezTo>
                    <a:cubicBezTo>
                      <a:pt x="17050" y="20669"/>
                      <a:pt x="18288" y="29242"/>
                      <a:pt x="19621" y="37814"/>
                    </a:cubicBezTo>
                    <a:cubicBezTo>
                      <a:pt x="19621" y="37814"/>
                      <a:pt x="19431" y="39148"/>
                      <a:pt x="19431" y="39148"/>
                    </a:cubicBezTo>
                    <a:cubicBezTo>
                      <a:pt x="7525" y="43434"/>
                      <a:pt x="2286" y="37719"/>
                      <a:pt x="667" y="26670"/>
                    </a:cubicBezTo>
                    <a:close/>
                  </a:path>
                </a:pathLst>
              </a:custGeom>
              <a:solidFill>
                <a:srgbClr val="1D7351"/>
              </a:solidFill>
              <a:ln w="9525" cap="flat">
                <a:noFill/>
                <a:prstDash val="solid"/>
                <a:miter/>
              </a:ln>
            </p:spPr>
            <p:txBody>
              <a:bodyPr rtlCol="0" anchor="ctr"/>
              <a:lstStyle/>
              <a:p>
                <a:endParaRPr lang="en-IN"/>
              </a:p>
            </p:txBody>
          </p:sp>
          <p:sp>
            <p:nvSpPr>
              <p:cNvPr id="1050" name="Freeform: Shape 1049">
                <a:extLst>
                  <a:ext uri="{FF2B5EF4-FFF2-40B4-BE49-F238E27FC236}">
                    <a16:creationId xmlns:a16="http://schemas.microsoft.com/office/drawing/2014/main" id="{5792DB8A-3B5A-123B-F5AC-73A5F370B166}"/>
                  </a:ext>
                </a:extLst>
              </p:cNvPr>
              <p:cNvSpPr/>
              <p:nvPr/>
            </p:nvSpPr>
            <p:spPr>
              <a:xfrm>
                <a:off x="2155697" y="3220032"/>
                <a:ext cx="126336" cy="54423"/>
              </a:xfrm>
              <a:custGeom>
                <a:avLst/>
                <a:gdLst>
                  <a:gd name="connsiteX0" fmla="*/ 99536 w 126336"/>
                  <a:gd name="connsiteY0" fmla="*/ 47899 h 54423"/>
                  <a:gd name="connsiteX1" fmla="*/ 57531 w 126336"/>
                  <a:gd name="connsiteY1" fmla="*/ 50090 h 54423"/>
                  <a:gd name="connsiteX2" fmla="*/ 0 w 126336"/>
                  <a:gd name="connsiteY2" fmla="*/ 31802 h 54423"/>
                  <a:gd name="connsiteX3" fmla="*/ 51244 w 126336"/>
                  <a:gd name="connsiteY3" fmla="*/ 17133 h 54423"/>
                  <a:gd name="connsiteX4" fmla="*/ 77152 w 126336"/>
                  <a:gd name="connsiteY4" fmla="*/ 11132 h 54423"/>
                  <a:gd name="connsiteX5" fmla="*/ 121729 w 126336"/>
                  <a:gd name="connsiteY5" fmla="*/ 11227 h 54423"/>
                  <a:gd name="connsiteX6" fmla="*/ 99536 w 126336"/>
                  <a:gd name="connsiteY6" fmla="*/ 47899 h 5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336" h="54423">
                    <a:moveTo>
                      <a:pt x="99536" y="47899"/>
                    </a:moveTo>
                    <a:cubicBezTo>
                      <a:pt x="85439" y="48375"/>
                      <a:pt x="69533" y="44851"/>
                      <a:pt x="57531" y="50090"/>
                    </a:cubicBezTo>
                    <a:cubicBezTo>
                      <a:pt x="32956" y="60853"/>
                      <a:pt x="17526" y="50375"/>
                      <a:pt x="0" y="31802"/>
                    </a:cubicBezTo>
                    <a:cubicBezTo>
                      <a:pt x="18574" y="28468"/>
                      <a:pt x="38290" y="32373"/>
                      <a:pt x="51244" y="17133"/>
                    </a:cubicBezTo>
                    <a:cubicBezTo>
                      <a:pt x="61341" y="21515"/>
                      <a:pt x="68771" y="15228"/>
                      <a:pt x="77152" y="11132"/>
                    </a:cubicBezTo>
                    <a:cubicBezTo>
                      <a:pt x="91821" y="3989"/>
                      <a:pt x="108299" y="-9918"/>
                      <a:pt x="121729" y="11227"/>
                    </a:cubicBezTo>
                    <a:cubicBezTo>
                      <a:pt x="137636" y="36088"/>
                      <a:pt x="107918" y="36183"/>
                      <a:pt x="99536" y="47899"/>
                    </a:cubicBezTo>
                    <a:close/>
                  </a:path>
                </a:pathLst>
              </a:custGeom>
              <a:solidFill>
                <a:srgbClr val="39383E"/>
              </a:solidFill>
              <a:ln w="9525" cap="flat">
                <a:noFill/>
                <a:prstDash val="solid"/>
                <a:miter/>
              </a:ln>
            </p:spPr>
            <p:txBody>
              <a:bodyPr rtlCol="0" anchor="ctr"/>
              <a:lstStyle/>
              <a:p>
                <a:endParaRPr lang="en-IN"/>
              </a:p>
            </p:txBody>
          </p:sp>
          <p:sp>
            <p:nvSpPr>
              <p:cNvPr id="1051" name="Freeform: Shape 1050">
                <a:extLst>
                  <a:ext uri="{FF2B5EF4-FFF2-40B4-BE49-F238E27FC236}">
                    <a16:creationId xmlns:a16="http://schemas.microsoft.com/office/drawing/2014/main" id="{55235999-68C2-9B6F-8AE6-D17843D29376}"/>
                  </a:ext>
                </a:extLst>
              </p:cNvPr>
              <p:cNvSpPr/>
              <p:nvPr/>
            </p:nvSpPr>
            <p:spPr>
              <a:xfrm>
                <a:off x="2077866" y="3305174"/>
                <a:ext cx="41350" cy="22288"/>
              </a:xfrm>
              <a:custGeom>
                <a:avLst/>
                <a:gdLst>
                  <a:gd name="connsiteX0" fmla="*/ 15347 w 41350"/>
                  <a:gd name="connsiteY0" fmla="*/ 95 h 22288"/>
                  <a:gd name="connsiteX1" fmla="*/ 34302 w 41350"/>
                  <a:gd name="connsiteY1" fmla="*/ 1810 h 22288"/>
                  <a:gd name="connsiteX2" fmla="*/ 41351 w 41350"/>
                  <a:gd name="connsiteY2" fmla="*/ 22288 h 22288"/>
                  <a:gd name="connsiteX3" fmla="*/ 15729 w 41350"/>
                  <a:gd name="connsiteY3" fmla="*/ 19431 h 22288"/>
                  <a:gd name="connsiteX4" fmla="*/ 15347 w 41350"/>
                  <a:gd name="connsiteY4" fmla="*/ 0 h 22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50" h="22288">
                    <a:moveTo>
                      <a:pt x="15347" y="95"/>
                    </a:moveTo>
                    <a:cubicBezTo>
                      <a:pt x="21634" y="667"/>
                      <a:pt x="28016" y="1238"/>
                      <a:pt x="34302" y="1810"/>
                    </a:cubicBezTo>
                    <a:cubicBezTo>
                      <a:pt x="36683" y="8668"/>
                      <a:pt x="38969" y="15430"/>
                      <a:pt x="41351" y="22288"/>
                    </a:cubicBezTo>
                    <a:cubicBezTo>
                      <a:pt x="32778" y="21336"/>
                      <a:pt x="24301" y="20383"/>
                      <a:pt x="15729" y="19431"/>
                    </a:cubicBezTo>
                    <a:cubicBezTo>
                      <a:pt x="-26372" y="13716"/>
                      <a:pt x="31159" y="6191"/>
                      <a:pt x="15347" y="0"/>
                    </a:cubicBezTo>
                    <a:close/>
                  </a:path>
                </a:pathLst>
              </a:custGeom>
              <a:solidFill>
                <a:srgbClr val="5E6369"/>
              </a:solidFill>
              <a:ln w="9525" cap="flat">
                <a:noFill/>
                <a:prstDash val="solid"/>
                <a:miter/>
              </a:ln>
            </p:spPr>
            <p:txBody>
              <a:bodyPr rtlCol="0" anchor="ctr"/>
              <a:lstStyle/>
              <a:p>
                <a:endParaRPr lang="en-IN"/>
              </a:p>
            </p:txBody>
          </p:sp>
          <p:sp>
            <p:nvSpPr>
              <p:cNvPr id="1052" name="Freeform: Shape 1051">
                <a:extLst>
                  <a:ext uri="{FF2B5EF4-FFF2-40B4-BE49-F238E27FC236}">
                    <a16:creationId xmlns:a16="http://schemas.microsoft.com/office/drawing/2014/main" id="{447D75F3-3DCD-D204-4395-AEF28FDA743A}"/>
                  </a:ext>
                </a:extLst>
              </p:cNvPr>
              <p:cNvSpPr/>
              <p:nvPr/>
            </p:nvSpPr>
            <p:spPr>
              <a:xfrm>
                <a:off x="2104325" y="3278028"/>
                <a:ext cx="27328" cy="22697"/>
              </a:xfrm>
              <a:custGeom>
                <a:avLst/>
                <a:gdLst>
                  <a:gd name="connsiteX0" fmla="*/ 8129 w 27328"/>
                  <a:gd name="connsiteY0" fmla="*/ 20193 h 22697"/>
                  <a:gd name="connsiteX1" fmla="*/ 16988 w 27328"/>
                  <a:gd name="connsiteY1" fmla="*/ 0 h 22697"/>
                  <a:gd name="connsiteX2" fmla="*/ 26894 w 27328"/>
                  <a:gd name="connsiteY2" fmla="*/ 8954 h 22697"/>
                  <a:gd name="connsiteX3" fmla="*/ 8129 w 27328"/>
                  <a:gd name="connsiteY3" fmla="*/ 20193 h 22697"/>
                </a:gdLst>
                <a:ahLst/>
                <a:cxnLst>
                  <a:cxn ang="0">
                    <a:pos x="connsiteX0" y="connsiteY0"/>
                  </a:cxn>
                  <a:cxn ang="0">
                    <a:pos x="connsiteX1" y="connsiteY1"/>
                  </a:cxn>
                  <a:cxn ang="0">
                    <a:pos x="connsiteX2" y="connsiteY2"/>
                  </a:cxn>
                  <a:cxn ang="0">
                    <a:pos x="connsiteX3" y="connsiteY3"/>
                  </a:cxn>
                </a:cxnLst>
                <a:rect l="l" t="t" r="r" b="b"/>
                <a:pathLst>
                  <a:path w="27328" h="22697">
                    <a:moveTo>
                      <a:pt x="8129" y="20193"/>
                    </a:moveTo>
                    <a:cubicBezTo>
                      <a:pt x="-5777" y="6001"/>
                      <a:pt x="-1205" y="0"/>
                      <a:pt x="16988" y="0"/>
                    </a:cubicBezTo>
                    <a:cubicBezTo>
                      <a:pt x="20321" y="2953"/>
                      <a:pt x="23560" y="6001"/>
                      <a:pt x="26894" y="8954"/>
                    </a:cubicBezTo>
                    <a:cubicBezTo>
                      <a:pt x="29751" y="27908"/>
                      <a:pt x="17940" y="22479"/>
                      <a:pt x="8129" y="20193"/>
                    </a:cubicBezTo>
                    <a:close/>
                  </a:path>
                </a:pathLst>
              </a:custGeom>
              <a:solidFill>
                <a:srgbClr val="65686C"/>
              </a:solidFill>
              <a:ln w="9525" cap="flat">
                <a:noFill/>
                <a:prstDash val="solid"/>
                <a:miter/>
              </a:ln>
            </p:spPr>
            <p:txBody>
              <a:bodyPr rtlCol="0" anchor="ctr"/>
              <a:lstStyle/>
              <a:p>
                <a:endParaRPr lang="en-IN"/>
              </a:p>
            </p:txBody>
          </p:sp>
          <p:sp>
            <p:nvSpPr>
              <p:cNvPr id="1053" name="Freeform: Shape 1052">
                <a:extLst>
                  <a:ext uri="{FF2B5EF4-FFF2-40B4-BE49-F238E27FC236}">
                    <a16:creationId xmlns:a16="http://schemas.microsoft.com/office/drawing/2014/main" id="{0C5FCFE4-7EC9-2B28-A90E-87183663D072}"/>
                  </a:ext>
                </a:extLst>
              </p:cNvPr>
              <p:cNvSpPr/>
              <p:nvPr/>
            </p:nvSpPr>
            <p:spPr>
              <a:xfrm>
                <a:off x="2347520" y="4311300"/>
                <a:ext cx="530796" cy="259303"/>
              </a:xfrm>
              <a:custGeom>
                <a:avLst/>
                <a:gdLst>
                  <a:gd name="connsiteX0" fmla="*/ 449400 w 530796"/>
                  <a:gd name="connsiteY0" fmla="*/ 0 h 259303"/>
                  <a:gd name="connsiteX1" fmla="*/ 500074 w 530796"/>
                  <a:gd name="connsiteY1" fmla="*/ 31623 h 259303"/>
                  <a:gd name="connsiteX2" fmla="*/ 524267 w 530796"/>
                  <a:gd name="connsiteY2" fmla="*/ 82772 h 259303"/>
                  <a:gd name="connsiteX3" fmla="*/ 526934 w 530796"/>
                  <a:gd name="connsiteY3" fmla="*/ 113157 h 259303"/>
                  <a:gd name="connsiteX4" fmla="*/ 496930 w 530796"/>
                  <a:gd name="connsiteY4" fmla="*/ 116491 h 259303"/>
                  <a:gd name="connsiteX5" fmla="*/ 413396 w 530796"/>
                  <a:gd name="connsiteY5" fmla="*/ 86773 h 259303"/>
                  <a:gd name="connsiteX6" fmla="*/ 335577 w 530796"/>
                  <a:gd name="connsiteY6" fmla="*/ 109347 h 259303"/>
                  <a:gd name="connsiteX7" fmla="*/ 340244 w 530796"/>
                  <a:gd name="connsiteY7" fmla="*/ 125825 h 259303"/>
                  <a:gd name="connsiteX8" fmla="*/ 402156 w 530796"/>
                  <a:gd name="connsiteY8" fmla="*/ 257270 h 259303"/>
                  <a:gd name="connsiteX9" fmla="*/ 390060 w 530796"/>
                  <a:gd name="connsiteY9" fmla="*/ 258985 h 259303"/>
                  <a:gd name="connsiteX10" fmla="*/ 321861 w 530796"/>
                  <a:gd name="connsiteY10" fmla="*/ 211264 h 259303"/>
                  <a:gd name="connsiteX11" fmla="*/ 279665 w 530796"/>
                  <a:gd name="connsiteY11" fmla="*/ 143637 h 259303"/>
                  <a:gd name="connsiteX12" fmla="*/ 183177 w 530796"/>
                  <a:gd name="connsiteY12" fmla="*/ 161449 h 259303"/>
                  <a:gd name="connsiteX13" fmla="*/ 19728 w 530796"/>
                  <a:gd name="connsiteY13" fmla="*/ 172021 h 259303"/>
                  <a:gd name="connsiteX14" fmla="*/ 297 w 530796"/>
                  <a:gd name="connsiteY14" fmla="*/ 150209 h 259303"/>
                  <a:gd name="connsiteX15" fmla="*/ 21537 w 530796"/>
                  <a:gd name="connsiteY15" fmla="*/ 135064 h 259303"/>
                  <a:gd name="connsiteX16" fmla="*/ 87260 w 530796"/>
                  <a:gd name="connsiteY16" fmla="*/ 133826 h 259303"/>
                  <a:gd name="connsiteX17" fmla="*/ 135361 w 530796"/>
                  <a:gd name="connsiteY17" fmla="*/ 122015 h 259303"/>
                  <a:gd name="connsiteX18" fmla="*/ 449305 w 530796"/>
                  <a:gd name="connsiteY18" fmla="*/ 95 h 25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796" h="259303">
                    <a:moveTo>
                      <a:pt x="449400" y="0"/>
                    </a:moveTo>
                    <a:cubicBezTo>
                      <a:pt x="465498" y="11906"/>
                      <a:pt x="490929" y="8763"/>
                      <a:pt x="500074" y="31623"/>
                    </a:cubicBezTo>
                    <a:cubicBezTo>
                      <a:pt x="490263" y="56959"/>
                      <a:pt x="517123" y="65246"/>
                      <a:pt x="524267" y="82772"/>
                    </a:cubicBezTo>
                    <a:cubicBezTo>
                      <a:pt x="528363" y="92869"/>
                      <a:pt x="535126" y="102775"/>
                      <a:pt x="526934" y="113157"/>
                    </a:cubicBezTo>
                    <a:cubicBezTo>
                      <a:pt x="518552" y="123825"/>
                      <a:pt x="507122" y="120301"/>
                      <a:pt x="496930" y="116491"/>
                    </a:cubicBezTo>
                    <a:cubicBezTo>
                      <a:pt x="469213" y="106204"/>
                      <a:pt x="441495" y="96202"/>
                      <a:pt x="413396" y="86773"/>
                    </a:cubicBezTo>
                    <a:cubicBezTo>
                      <a:pt x="382725" y="77533"/>
                      <a:pt x="360818" y="100203"/>
                      <a:pt x="335577" y="109347"/>
                    </a:cubicBezTo>
                    <a:cubicBezTo>
                      <a:pt x="324813" y="113252"/>
                      <a:pt x="333672" y="121444"/>
                      <a:pt x="340244" y="125825"/>
                    </a:cubicBezTo>
                    <a:cubicBezTo>
                      <a:pt x="391488" y="148114"/>
                      <a:pt x="424635" y="218408"/>
                      <a:pt x="402156" y="257270"/>
                    </a:cubicBezTo>
                    <a:cubicBezTo>
                      <a:pt x="398156" y="257842"/>
                      <a:pt x="394060" y="258413"/>
                      <a:pt x="390060" y="258985"/>
                    </a:cubicBezTo>
                    <a:cubicBezTo>
                      <a:pt x="350912" y="262033"/>
                      <a:pt x="318813" y="242983"/>
                      <a:pt x="321861" y="211264"/>
                    </a:cubicBezTo>
                    <a:cubicBezTo>
                      <a:pt x="325385" y="174307"/>
                      <a:pt x="308335" y="157067"/>
                      <a:pt x="279665" y="143637"/>
                    </a:cubicBezTo>
                    <a:cubicBezTo>
                      <a:pt x="247471" y="149257"/>
                      <a:pt x="210133" y="127254"/>
                      <a:pt x="183177" y="161449"/>
                    </a:cubicBezTo>
                    <a:cubicBezTo>
                      <a:pt x="129456" y="176879"/>
                      <a:pt x="74687" y="177641"/>
                      <a:pt x="19728" y="172021"/>
                    </a:cubicBezTo>
                    <a:cubicBezTo>
                      <a:pt x="8393" y="170879"/>
                      <a:pt x="-1894" y="163735"/>
                      <a:pt x="297" y="150209"/>
                    </a:cubicBezTo>
                    <a:cubicBezTo>
                      <a:pt x="2011" y="139636"/>
                      <a:pt x="11727" y="135922"/>
                      <a:pt x="21537" y="135064"/>
                    </a:cubicBezTo>
                    <a:cubicBezTo>
                      <a:pt x="43445" y="132969"/>
                      <a:pt x="65352" y="134684"/>
                      <a:pt x="87260" y="133826"/>
                    </a:cubicBezTo>
                    <a:cubicBezTo>
                      <a:pt x="103929" y="133159"/>
                      <a:pt x="122312" y="138017"/>
                      <a:pt x="135361" y="122015"/>
                    </a:cubicBezTo>
                    <a:cubicBezTo>
                      <a:pt x="247280" y="99917"/>
                      <a:pt x="350912" y="56864"/>
                      <a:pt x="449305" y="95"/>
                    </a:cubicBezTo>
                    <a:close/>
                  </a:path>
                </a:pathLst>
              </a:custGeom>
              <a:solidFill>
                <a:srgbClr val="EBBF3D"/>
              </a:solidFill>
              <a:ln w="9525"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4ACB8E8F-B68E-A0E9-AAD1-6A455C581C2B}"/>
                  </a:ext>
                </a:extLst>
              </p:cNvPr>
              <p:cNvSpPr/>
              <p:nvPr/>
            </p:nvSpPr>
            <p:spPr>
              <a:xfrm>
                <a:off x="2160079" y="4398358"/>
                <a:ext cx="384238" cy="249261"/>
              </a:xfrm>
              <a:custGeom>
                <a:avLst/>
                <a:gdLst>
                  <a:gd name="connsiteX0" fmla="*/ 322993 w 384238"/>
                  <a:gd name="connsiteY0" fmla="*/ 34861 h 249261"/>
                  <a:gd name="connsiteX1" fmla="*/ 289179 w 384238"/>
                  <a:gd name="connsiteY1" fmla="*/ 56197 h 249261"/>
                  <a:gd name="connsiteX2" fmla="*/ 196691 w 384238"/>
                  <a:gd name="connsiteY2" fmla="*/ 56197 h 249261"/>
                  <a:gd name="connsiteX3" fmla="*/ 195929 w 384238"/>
                  <a:gd name="connsiteY3" fmla="*/ 74390 h 249261"/>
                  <a:gd name="connsiteX4" fmla="*/ 370808 w 384238"/>
                  <a:gd name="connsiteY4" fmla="*/ 74390 h 249261"/>
                  <a:gd name="connsiteX5" fmla="*/ 384238 w 384238"/>
                  <a:gd name="connsiteY5" fmla="*/ 77057 h 249261"/>
                  <a:gd name="connsiteX6" fmla="*/ 316325 w 384238"/>
                  <a:gd name="connsiteY6" fmla="*/ 85725 h 249261"/>
                  <a:gd name="connsiteX7" fmla="*/ 301847 w 384238"/>
                  <a:gd name="connsiteY7" fmla="*/ 86106 h 249261"/>
                  <a:gd name="connsiteX8" fmla="*/ 276225 w 384238"/>
                  <a:gd name="connsiteY8" fmla="*/ 122301 h 249261"/>
                  <a:gd name="connsiteX9" fmla="*/ 240125 w 384238"/>
                  <a:gd name="connsiteY9" fmla="*/ 160306 h 249261"/>
                  <a:gd name="connsiteX10" fmla="*/ 210121 w 384238"/>
                  <a:gd name="connsiteY10" fmla="*/ 117062 h 249261"/>
                  <a:gd name="connsiteX11" fmla="*/ 208217 w 384238"/>
                  <a:gd name="connsiteY11" fmla="*/ 103918 h 249261"/>
                  <a:gd name="connsiteX12" fmla="*/ 210026 w 384238"/>
                  <a:gd name="connsiteY12" fmla="*/ 205835 h 249261"/>
                  <a:gd name="connsiteX13" fmla="*/ 228886 w 384238"/>
                  <a:gd name="connsiteY13" fmla="*/ 215836 h 249261"/>
                  <a:gd name="connsiteX14" fmla="*/ 269843 w 384238"/>
                  <a:gd name="connsiteY14" fmla="*/ 200882 h 249261"/>
                  <a:gd name="connsiteX15" fmla="*/ 258509 w 384238"/>
                  <a:gd name="connsiteY15" fmla="*/ 235839 h 249261"/>
                  <a:gd name="connsiteX16" fmla="*/ 295751 w 384238"/>
                  <a:gd name="connsiteY16" fmla="*/ 232600 h 249261"/>
                  <a:gd name="connsiteX17" fmla="*/ 304133 w 384238"/>
                  <a:gd name="connsiteY17" fmla="*/ 236125 h 249261"/>
                  <a:gd name="connsiteX18" fmla="*/ 181070 w 384238"/>
                  <a:gd name="connsiteY18" fmla="*/ 244602 h 249261"/>
                  <a:gd name="connsiteX19" fmla="*/ 176975 w 384238"/>
                  <a:gd name="connsiteY19" fmla="*/ 211931 h 249261"/>
                  <a:gd name="connsiteX20" fmla="*/ 172784 w 384238"/>
                  <a:gd name="connsiteY20" fmla="*/ 113157 h 249261"/>
                  <a:gd name="connsiteX21" fmla="*/ 91916 w 384238"/>
                  <a:gd name="connsiteY21" fmla="*/ 80581 h 249261"/>
                  <a:gd name="connsiteX22" fmla="*/ 75057 w 384238"/>
                  <a:gd name="connsiteY22" fmla="*/ 110395 h 249261"/>
                  <a:gd name="connsiteX23" fmla="*/ 59817 w 384238"/>
                  <a:gd name="connsiteY23" fmla="*/ 119539 h 249261"/>
                  <a:gd name="connsiteX24" fmla="*/ 33052 w 384238"/>
                  <a:gd name="connsiteY24" fmla="*/ 93440 h 249261"/>
                  <a:gd name="connsiteX25" fmla="*/ 28956 w 384238"/>
                  <a:gd name="connsiteY25" fmla="*/ 53435 h 249261"/>
                  <a:gd name="connsiteX26" fmla="*/ 44387 w 384238"/>
                  <a:gd name="connsiteY26" fmla="*/ 33147 h 249261"/>
                  <a:gd name="connsiteX27" fmla="*/ 0 w 384238"/>
                  <a:gd name="connsiteY27" fmla="*/ 0 h 249261"/>
                  <a:gd name="connsiteX28" fmla="*/ 323183 w 384238"/>
                  <a:gd name="connsiteY28" fmla="*/ 35052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84238" h="249261">
                    <a:moveTo>
                      <a:pt x="322993" y="34861"/>
                    </a:moveTo>
                    <a:cubicBezTo>
                      <a:pt x="322040" y="58293"/>
                      <a:pt x="304800" y="56102"/>
                      <a:pt x="289179" y="56197"/>
                    </a:cubicBezTo>
                    <a:cubicBezTo>
                      <a:pt x="258318" y="56293"/>
                      <a:pt x="227457" y="56197"/>
                      <a:pt x="196691" y="56197"/>
                    </a:cubicBezTo>
                    <a:cubicBezTo>
                      <a:pt x="196406" y="62293"/>
                      <a:pt x="196215" y="68389"/>
                      <a:pt x="195929" y="74390"/>
                    </a:cubicBezTo>
                    <a:cubicBezTo>
                      <a:pt x="254222" y="74390"/>
                      <a:pt x="312515" y="74390"/>
                      <a:pt x="370808" y="74390"/>
                    </a:cubicBezTo>
                    <a:cubicBezTo>
                      <a:pt x="375285" y="75247"/>
                      <a:pt x="379762" y="76105"/>
                      <a:pt x="384238" y="77057"/>
                    </a:cubicBezTo>
                    <a:cubicBezTo>
                      <a:pt x="363665" y="96488"/>
                      <a:pt x="341471" y="102584"/>
                      <a:pt x="316325" y="85725"/>
                    </a:cubicBezTo>
                    <a:cubicBezTo>
                      <a:pt x="311468" y="85820"/>
                      <a:pt x="306705" y="85915"/>
                      <a:pt x="301847" y="86106"/>
                    </a:cubicBezTo>
                    <a:cubicBezTo>
                      <a:pt x="289846" y="95631"/>
                      <a:pt x="275844" y="103060"/>
                      <a:pt x="276225" y="122301"/>
                    </a:cubicBezTo>
                    <a:cubicBezTo>
                      <a:pt x="276796" y="146018"/>
                      <a:pt x="266795" y="162020"/>
                      <a:pt x="240125" y="160306"/>
                    </a:cubicBezTo>
                    <a:cubicBezTo>
                      <a:pt x="212312" y="158591"/>
                      <a:pt x="208502" y="139636"/>
                      <a:pt x="210121" y="117062"/>
                    </a:cubicBezTo>
                    <a:cubicBezTo>
                      <a:pt x="210407" y="112585"/>
                      <a:pt x="211931" y="107823"/>
                      <a:pt x="208217" y="103918"/>
                    </a:cubicBezTo>
                    <a:cubicBezTo>
                      <a:pt x="207931" y="137922"/>
                      <a:pt x="214598" y="171736"/>
                      <a:pt x="210026" y="205835"/>
                    </a:cubicBezTo>
                    <a:cubicBezTo>
                      <a:pt x="207740" y="223075"/>
                      <a:pt x="215646" y="225361"/>
                      <a:pt x="228886" y="215836"/>
                    </a:cubicBezTo>
                    <a:cubicBezTo>
                      <a:pt x="241554" y="208026"/>
                      <a:pt x="250127" y="189167"/>
                      <a:pt x="269843" y="200882"/>
                    </a:cubicBezTo>
                    <a:cubicBezTo>
                      <a:pt x="278797" y="216694"/>
                      <a:pt x="268510" y="226219"/>
                      <a:pt x="258509" y="235839"/>
                    </a:cubicBezTo>
                    <a:cubicBezTo>
                      <a:pt x="270129" y="225838"/>
                      <a:pt x="283083" y="230315"/>
                      <a:pt x="295751" y="232600"/>
                    </a:cubicBezTo>
                    <a:cubicBezTo>
                      <a:pt x="298704" y="233172"/>
                      <a:pt x="301466" y="234410"/>
                      <a:pt x="304133" y="236125"/>
                    </a:cubicBezTo>
                    <a:cubicBezTo>
                      <a:pt x="264700" y="258604"/>
                      <a:pt x="221837" y="245650"/>
                      <a:pt x="181070" y="244602"/>
                    </a:cubicBezTo>
                    <a:cubicBezTo>
                      <a:pt x="151829" y="243840"/>
                      <a:pt x="170783" y="224028"/>
                      <a:pt x="176975" y="211931"/>
                    </a:cubicBezTo>
                    <a:cubicBezTo>
                      <a:pt x="194215" y="178117"/>
                      <a:pt x="203073" y="144875"/>
                      <a:pt x="172784" y="113157"/>
                    </a:cubicBezTo>
                    <a:cubicBezTo>
                      <a:pt x="156591" y="76676"/>
                      <a:pt x="120015" y="86963"/>
                      <a:pt x="91916" y="80581"/>
                    </a:cubicBezTo>
                    <a:cubicBezTo>
                      <a:pt x="80296" y="77914"/>
                      <a:pt x="67723" y="92774"/>
                      <a:pt x="75057" y="110395"/>
                    </a:cubicBezTo>
                    <a:cubicBezTo>
                      <a:pt x="72962" y="119158"/>
                      <a:pt x="73628" y="139351"/>
                      <a:pt x="59817" y="119539"/>
                    </a:cubicBezTo>
                    <a:cubicBezTo>
                      <a:pt x="52006" y="108299"/>
                      <a:pt x="51054" y="93345"/>
                      <a:pt x="33052" y="93440"/>
                    </a:cubicBezTo>
                    <a:cubicBezTo>
                      <a:pt x="42100" y="79058"/>
                      <a:pt x="46958" y="65056"/>
                      <a:pt x="28956" y="53435"/>
                    </a:cubicBezTo>
                    <a:cubicBezTo>
                      <a:pt x="-4096" y="23622"/>
                      <a:pt x="52959" y="46768"/>
                      <a:pt x="44387" y="33147"/>
                    </a:cubicBezTo>
                    <a:cubicBezTo>
                      <a:pt x="37148" y="7906"/>
                      <a:pt x="191" y="29813"/>
                      <a:pt x="0" y="0"/>
                    </a:cubicBezTo>
                    <a:cubicBezTo>
                      <a:pt x="105918" y="28480"/>
                      <a:pt x="213074" y="45529"/>
                      <a:pt x="323183" y="35052"/>
                    </a:cubicBezTo>
                    <a:close/>
                  </a:path>
                </a:pathLst>
              </a:custGeom>
              <a:solidFill>
                <a:srgbClr val="E3C057"/>
              </a:solidFill>
              <a:ln w="9525"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A4CC6030-4D85-F477-347C-5E3773971BD9}"/>
                  </a:ext>
                </a:extLst>
              </p:cNvPr>
              <p:cNvSpPr/>
              <p:nvPr/>
            </p:nvSpPr>
            <p:spPr>
              <a:xfrm>
                <a:off x="2424166" y="2627016"/>
                <a:ext cx="75045" cy="61699"/>
              </a:xfrm>
              <a:custGeom>
                <a:avLst/>
                <a:gdLst>
                  <a:gd name="connsiteX0" fmla="*/ 2899 w 75045"/>
                  <a:gd name="connsiteY0" fmla="*/ 6169 h 61699"/>
                  <a:gd name="connsiteX1" fmla="*/ 74622 w 75045"/>
                  <a:gd name="connsiteY1" fmla="*/ 20742 h 61699"/>
                  <a:gd name="connsiteX2" fmla="*/ 11948 w 75045"/>
                  <a:gd name="connsiteY2" fmla="*/ 61700 h 61699"/>
                  <a:gd name="connsiteX3" fmla="*/ 2328 w 75045"/>
                  <a:gd name="connsiteY3" fmla="*/ 13408 h 61699"/>
                  <a:gd name="connsiteX4" fmla="*/ 423 w 75045"/>
                  <a:gd name="connsiteY4" fmla="*/ 8360 h 61699"/>
                  <a:gd name="connsiteX5" fmla="*/ 2994 w 75045"/>
                  <a:gd name="connsiteY5" fmla="*/ 6169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45" h="61699">
                    <a:moveTo>
                      <a:pt x="2899" y="6169"/>
                    </a:moveTo>
                    <a:cubicBezTo>
                      <a:pt x="28617" y="6645"/>
                      <a:pt x="68622" y="-15262"/>
                      <a:pt x="74622" y="20742"/>
                    </a:cubicBezTo>
                    <a:cubicBezTo>
                      <a:pt x="79766" y="51794"/>
                      <a:pt x="36808" y="52460"/>
                      <a:pt x="11948" y="61700"/>
                    </a:cubicBezTo>
                    <a:cubicBezTo>
                      <a:pt x="-5197" y="47222"/>
                      <a:pt x="27283" y="24838"/>
                      <a:pt x="2328" y="13408"/>
                    </a:cubicBezTo>
                    <a:cubicBezTo>
                      <a:pt x="137" y="11598"/>
                      <a:pt x="-530" y="9884"/>
                      <a:pt x="423" y="8360"/>
                    </a:cubicBezTo>
                    <a:cubicBezTo>
                      <a:pt x="1280" y="6836"/>
                      <a:pt x="2137" y="6169"/>
                      <a:pt x="2994" y="6169"/>
                    </a:cubicBezTo>
                    <a:close/>
                  </a:path>
                </a:pathLst>
              </a:custGeom>
              <a:solidFill>
                <a:srgbClr val="0B1921"/>
              </a:solidFill>
              <a:ln w="9525"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EA86C0BF-A3DE-2B83-FF4E-155F24F5C719}"/>
                  </a:ext>
                </a:extLst>
              </p:cNvPr>
              <p:cNvSpPr/>
              <p:nvPr/>
            </p:nvSpPr>
            <p:spPr>
              <a:xfrm>
                <a:off x="2331053" y="2633185"/>
                <a:ext cx="96107" cy="26513"/>
              </a:xfrm>
              <a:custGeom>
                <a:avLst/>
                <a:gdLst>
                  <a:gd name="connsiteX0" fmla="*/ 96012 w 96107"/>
                  <a:gd name="connsiteY0" fmla="*/ 0 h 26513"/>
                  <a:gd name="connsiteX1" fmla="*/ 95440 w 96107"/>
                  <a:gd name="connsiteY1" fmla="*/ 7334 h 26513"/>
                  <a:gd name="connsiteX2" fmla="*/ 0 w 96107"/>
                  <a:gd name="connsiteY2" fmla="*/ 15335 h 26513"/>
                  <a:gd name="connsiteX3" fmla="*/ 56769 w 96107"/>
                  <a:gd name="connsiteY3" fmla="*/ 6191 h 26513"/>
                  <a:gd name="connsiteX4" fmla="*/ 96107 w 96107"/>
                  <a:gd name="connsiteY4" fmla="*/ 95 h 26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07" h="26513">
                    <a:moveTo>
                      <a:pt x="96012" y="0"/>
                    </a:moveTo>
                    <a:cubicBezTo>
                      <a:pt x="95917" y="2476"/>
                      <a:pt x="95631" y="4858"/>
                      <a:pt x="95440" y="7334"/>
                    </a:cubicBezTo>
                    <a:cubicBezTo>
                      <a:pt x="64198" y="17050"/>
                      <a:pt x="34099" y="40291"/>
                      <a:pt x="0" y="15335"/>
                    </a:cubicBezTo>
                    <a:cubicBezTo>
                      <a:pt x="20193" y="20479"/>
                      <a:pt x="38100" y="11240"/>
                      <a:pt x="56769" y="6191"/>
                    </a:cubicBezTo>
                    <a:cubicBezTo>
                      <a:pt x="69913" y="4191"/>
                      <a:pt x="82963" y="2095"/>
                      <a:pt x="96107" y="95"/>
                    </a:cubicBezTo>
                    <a:close/>
                  </a:path>
                </a:pathLst>
              </a:custGeom>
              <a:solidFill>
                <a:srgbClr val="3C4047"/>
              </a:solidFill>
              <a:ln w="9525" cap="flat">
                <a:noFill/>
                <a:prstDash val="solid"/>
                <a:miter/>
              </a:ln>
            </p:spPr>
            <p:txBody>
              <a:bodyPr rtlCol="0" anchor="ctr"/>
              <a:lstStyle/>
              <a:p>
                <a:endParaRPr lang="en-IN"/>
              </a:p>
            </p:txBody>
          </p:sp>
          <p:sp>
            <p:nvSpPr>
              <p:cNvPr id="1057" name="Freeform: Shape 1056">
                <a:extLst>
                  <a:ext uri="{FF2B5EF4-FFF2-40B4-BE49-F238E27FC236}">
                    <a16:creationId xmlns:a16="http://schemas.microsoft.com/office/drawing/2014/main" id="{B73BF068-0543-CDB3-5970-EEE1FC60F0D4}"/>
                  </a:ext>
                </a:extLst>
              </p:cNvPr>
              <p:cNvSpPr/>
              <p:nvPr/>
            </p:nvSpPr>
            <p:spPr>
              <a:xfrm>
                <a:off x="2361109" y="2574035"/>
                <a:ext cx="36619" cy="48196"/>
              </a:xfrm>
              <a:custGeom>
                <a:avLst/>
                <a:gdLst>
                  <a:gd name="connsiteX0" fmla="*/ 17474 w 36619"/>
                  <a:gd name="connsiteY0" fmla="*/ 0 h 48196"/>
                  <a:gd name="connsiteX1" fmla="*/ 36619 w 36619"/>
                  <a:gd name="connsiteY1" fmla="*/ 39052 h 48196"/>
                  <a:gd name="connsiteX2" fmla="*/ 27285 w 36619"/>
                  <a:gd name="connsiteY2" fmla="*/ 48196 h 48196"/>
                  <a:gd name="connsiteX3" fmla="*/ 17569 w 36619"/>
                  <a:gd name="connsiteY3" fmla="*/ 0 h 48196"/>
                </a:gdLst>
                <a:ahLst/>
                <a:cxnLst>
                  <a:cxn ang="0">
                    <a:pos x="connsiteX0" y="connsiteY0"/>
                  </a:cxn>
                  <a:cxn ang="0">
                    <a:pos x="connsiteX1" y="connsiteY1"/>
                  </a:cxn>
                  <a:cxn ang="0">
                    <a:pos x="connsiteX2" y="connsiteY2"/>
                  </a:cxn>
                  <a:cxn ang="0">
                    <a:pos x="connsiteX3" y="connsiteY3"/>
                  </a:cxn>
                </a:cxnLst>
                <a:rect l="l" t="t" r="r" b="b"/>
                <a:pathLst>
                  <a:path w="36619" h="48196">
                    <a:moveTo>
                      <a:pt x="17474" y="0"/>
                    </a:moveTo>
                    <a:cubicBezTo>
                      <a:pt x="26332" y="11811"/>
                      <a:pt x="6425" y="37624"/>
                      <a:pt x="36619" y="39052"/>
                    </a:cubicBezTo>
                    <a:cubicBezTo>
                      <a:pt x="33476" y="42100"/>
                      <a:pt x="30333" y="45148"/>
                      <a:pt x="27285" y="48196"/>
                    </a:cubicBezTo>
                    <a:cubicBezTo>
                      <a:pt x="-23293" y="41624"/>
                      <a:pt x="10616" y="18097"/>
                      <a:pt x="17569" y="0"/>
                    </a:cubicBezTo>
                    <a:close/>
                  </a:path>
                </a:pathLst>
              </a:custGeom>
              <a:solidFill>
                <a:srgbClr val="4E595E"/>
              </a:solidFill>
              <a:ln w="9525" cap="flat">
                <a:noFill/>
                <a:prstDash val="solid"/>
                <a:miter/>
              </a:ln>
            </p:spPr>
            <p:txBody>
              <a:bodyPr rtlCol="0" anchor="ctr"/>
              <a:lstStyle/>
              <a:p>
                <a:endParaRPr lang="en-IN"/>
              </a:p>
            </p:txBody>
          </p:sp>
          <p:sp>
            <p:nvSpPr>
              <p:cNvPr id="1058" name="Freeform: Shape 1057">
                <a:extLst>
                  <a:ext uri="{FF2B5EF4-FFF2-40B4-BE49-F238E27FC236}">
                    <a16:creationId xmlns:a16="http://schemas.microsoft.com/office/drawing/2014/main" id="{27D06195-0A6B-B9A2-04C5-C02B8E8026FE}"/>
                  </a:ext>
                </a:extLst>
              </p:cNvPr>
              <p:cNvSpPr/>
              <p:nvPr/>
            </p:nvSpPr>
            <p:spPr>
              <a:xfrm>
                <a:off x="2919603" y="2878645"/>
                <a:ext cx="44293" cy="78885"/>
              </a:xfrm>
              <a:custGeom>
                <a:avLst/>
                <a:gdLst>
                  <a:gd name="connsiteX0" fmla="*/ 95 w 44293"/>
                  <a:gd name="connsiteY0" fmla="*/ 68675 h 78885"/>
                  <a:gd name="connsiteX1" fmla="*/ 1905 w 44293"/>
                  <a:gd name="connsiteY1" fmla="*/ 59150 h 78885"/>
                  <a:gd name="connsiteX2" fmla="*/ 29337 w 44293"/>
                  <a:gd name="connsiteY2" fmla="*/ 0 h 78885"/>
                  <a:gd name="connsiteX3" fmla="*/ 30956 w 44293"/>
                  <a:gd name="connsiteY3" fmla="*/ 58674 h 78885"/>
                  <a:gd name="connsiteX4" fmla="*/ 0 w 44293"/>
                  <a:gd name="connsiteY4" fmla="*/ 68771 h 7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93" h="78885">
                    <a:moveTo>
                      <a:pt x="95" y="68675"/>
                    </a:moveTo>
                    <a:cubicBezTo>
                      <a:pt x="667" y="65532"/>
                      <a:pt x="1333" y="62294"/>
                      <a:pt x="1905" y="59150"/>
                    </a:cubicBezTo>
                    <a:cubicBezTo>
                      <a:pt x="34861" y="50387"/>
                      <a:pt x="31337" y="24860"/>
                      <a:pt x="29337" y="0"/>
                    </a:cubicBezTo>
                    <a:cubicBezTo>
                      <a:pt x="54578" y="18669"/>
                      <a:pt x="42767" y="40386"/>
                      <a:pt x="30956" y="58674"/>
                    </a:cubicBezTo>
                    <a:cubicBezTo>
                      <a:pt x="26384" y="65723"/>
                      <a:pt x="18955" y="93631"/>
                      <a:pt x="0" y="68771"/>
                    </a:cubicBezTo>
                    <a:close/>
                  </a:path>
                </a:pathLst>
              </a:custGeom>
              <a:solidFill>
                <a:srgbClr val="2F3239"/>
              </a:solidFill>
              <a:ln w="9525" cap="flat">
                <a:noFill/>
                <a:prstDash val="solid"/>
                <a:miter/>
              </a:ln>
            </p:spPr>
            <p:txBody>
              <a:bodyPr rtlCol="0" anchor="ctr"/>
              <a:lstStyle/>
              <a:p>
                <a:endParaRPr lang="en-IN"/>
              </a:p>
            </p:txBody>
          </p:sp>
          <p:sp>
            <p:nvSpPr>
              <p:cNvPr id="1059" name="Freeform: Shape 1058">
                <a:extLst>
                  <a:ext uri="{FF2B5EF4-FFF2-40B4-BE49-F238E27FC236}">
                    <a16:creationId xmlns:a16="http://schemas.microsoft.com/office/drawing/2014/main" id="{D658598E-96E9-58BE-3D60-896C40399071}"/>
                  </a:ext>
                </a:extLst>
              </p:cNvPr>
              <p:cNvSpPr/>
              <p:nvPr/>
            </p:nvSpPr>
            <p:spPr>
              <a:xfrm>
                <a:off x="2916172" y="2860611"/>
                <a:ext cx="33338" cy="18604"/>
              </a:xfrm>
              <a:custGeom>
                <a:avLst/>
                <a:gdLst>
                  <a:gd name="connsiteX0" fmla="*/ 5716 w 33338"/>
                  <a:gd name="connsiteY0" fmla="*/ 10509 h 18604"/>
                  <a:gd name="connsiteX1" fmla="*/ 1621 w 33338"/>
                  <a:gd name="connsiteY1" fmla="*/ 1079 h 18604"/>
                  <a:gd name="connsiteX2" fmla="*/ 33339 w 33338"/>
                  <a:gd name="connsiteY2" fmla="*/ 18605 h 18604"/>
                  <a:gd name="connsiteX3" fmla="*/ 5716 w 33338"/>
                  <a:gd name="connsiteY3" fmla="*/ 10509 h 18604"/>
                </a:gdLst>
                <a:ahLst/>
                <a:cxnLst>
                  <a:cxn ang="0">
                    <a:pos x="connsiteX0" y="connsiteY0"/>
                  </a:cxn>
                  <a:cxn ang="0">
                    <a:pos x="connsiteX1" y="connsiteY1"/>
                  </a:cxn>
                  <a:cxn ang="0">
                    <a:pos x="connsiteX2" y="connsiteY2"/>
                  </a:cxn>
                  <a:cxn ang="0">
                    <a:pos x="connsiteX3" y="connsiteY3"/>
                  </a:cxn>
                </a:cxnLst>
                <a:rect l="l" t="t" r="r" b="b"/>
                <a:pathLst>
                  <a:path w="33338" h="18604">
                    <a:moveTo>
                      <a:pt x="5716" y="10509"/>
                    </a:moveTo>
                    <a:cubicBezTo>
                      <a:pt x="1811" y="8223"/>
                      <a:pt x="-2380" y="2031"/>
                      <a:pt x="1621" y="1079"/>
                    </a:cubicBezTo>
                    <a:cubicBezTo>
                      <a:pt x="16289" y="-2255"/>
                      <a:pt x="28957" y="1746"/>
                      <a:pt x="33339" y="18605"/>
                    </a:cubicBezTo>
                    <a:cubicBezTo>
                      <a:pt x="24100" y="15938"/>
                      <a:pt x="14860" y="13176"/>
                      <a:pt x="5716" y="10509"/>
                    </a:cubicBezTo>
                    <a:close/>
                  </a:path>
                </a:pathLst>
              </a:custGeom>
              <a:solidFill>
                <a:srgbClr val="38393E"/>
              </a:solidFill>
              <a:ln w="9525"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97EDDB21-2757-34FD-EB73-37794630809B}"/>
                  </a:ext>
                </a:extLst>
              </p:cNvPr>
              <p:cNvSpPr/>
              <p:nvPr/>
            </p:nvSpPr>
            <p:spPr>
              <a:xfrm>
                <a:off x="3158490" y="3884580"/>
                <a:ext cx="27080" cy="29432"/>
              </a:xfrm>
              <a:custGeom>
                <a:avLst/>
                <a:gdLst>
                  <a:gd name="connsiteX0" fmla="*/ 95 w 27080"/>
                  <a:gd name="connsiteY0" fmla="*/ 0 h 29432"/>
                  <a:gd name="connsiteX1" fmla="*/ 20002 w 27080"/>
                  <a:gd name="connsiteY1" fmla="*/ 29432 h 29432"/>
                  <a:gd name="connsiteX2" fmla="*/ 476 w 27080"/>
                  <a:gd name="connsiteY2" fmla="*/ 19431 h 29432"/>
                  <a:gd name="connsiteX3" fmla="*/ 0 w 27080"/>
                  <a:gd name="connsiteY3" fmla="*/ 0 h 29432"/>
                </a:gdLst>
                <a:ahLst/>
                <a:cxnLst>
                  <a:cxn ang="0">
                    <a:pos x="connsiteX0" y="connsiteY0"/>
                  </a:cxn>
                  <a:cxn ang="0">
                    <a:pos x="connsiteX1" y="connsiteY1"/>
                  </a:cxn>
                  <a:cxn ang="0">
                    <a:pos x="connsiteX2" y="connsiteY2"/>
                  </a:cxn>
                  <a:cxn ang="0">
                    <a:pos x="connsiteX3" y="connsiteY3"/>
                  </a:cxn>
                </a:cxnLst>
                <a:rect l="l" t="t" r="r" b="b"/>
                <a:pathLst>
                  <a:path w="27080" h="29432">
                    <a:moveTo>
                      <a:pt x="95" y="0"/>
                    </a:moveTo>
                    <a:cubicBezTo>
                      <a:pt x="16573" y="3143"/>
                      <a:pt x="38576" y="2667"/>
                      <a:pt x="20002" y="29432"/>
                    </a:cubicBezTo>
                    <a:cubicBezTo>
                      <a:pt x="16002" y="21241"/>
                      <a:pt x="8287" y="20288"/>
                      <a:pt x="476" y="19431"/>
                    </a:cubicBezTo>
                    <a:cubicBezTo>
                      <a:pt x="4381" y="12859"/>
                      <a:pt x="4000" y="6382"/>
                      <a:pt x="0" y="0"/>
                    </a:cubicBezTo>
                    <a:close/>
                  </a:path>
                </a:pathLst>
              </a:custGeom>
              <a:solidFill>
                <a:srgbClr val="B3C0C7"/>
              </a:solidFill>
              <a:ln w="9525"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676180E6-D77C-ABA6-AEB3-2A46FA559C19}"/>
                  </a:ext>
                </a:extLst>
              </p:cNvPr>
              <p:cNvSpPr/>
              <p:nvPr/>
            </p:nvSpPr>
            <p:spPr>
              <a:xfrm>
                <a:off x="3120580" y="4240148"/>
                <a:ext cx="95440" cy="44137"/>
              </a:xfrm>
              <a:custGeom>
                <a:avLst/>
                <a:gdLst>
                  <a:gd name="connsiteX0" fmla="*/ 94298 w 95440"/>
                  <a:gd name="connsiteY0" fmla="*/ 0 h 44137"/>
                  <a:gd name="connsiteX1" fmla="*/ 95441 w 95440"/>
                  <a:gd name="connsiteY1" fmla="*/ 13621 h 44137"/>
                  <a:gd name="connsiteX2" fmla="*/ 47530 w 95440"/>
                  <a:gd name="connsiteY2" fmla="*/ 43815 h 44137"/>
                  <a:gd name="connsiteX3" fmla="*/ 48101 w 95440"/>
                  <a:gd name="connsiteY3" fmla="*/ 43625 h 44137"/>
                  <a:gd name="connsiteX4" fmla="*/ 0 w 95440"/>
                  <a:gd name="connsiteY4" fmla="*/ 24193 h 44137"/>
                  <a:gd name="connsiteX5" fmla="*/ 94393 w 95440"/>
                  <a:gd name="connsiteY5" fmla="*/ 0 h 4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40" h="44137">
                    <a:moveTo>
                      <a:pt x="94298" y="0"/>
                    </a:moveTo>
                    <a:cubicBezTo>
                      <a:pt x="94679" y="4572"/>
                      <a:pt x="95060" y="9049"/>
                      <a:pt x="95441" y="13621"/>
                    </a:cubicBezTo>
                    <a:cubicBezTo>
                      <a:pt x="91916" y="43339"/>
                      <a:pt x="63246" y="33433"/>
                      <a:pt x="47530" y="43815"/>
                    </a:cubicBezTo>
                    <a:lnTo>
                      <a:pt x="48101" y="43625"/>
                    </a:lnTo>
                    <a:cubicBezTo>
                      <a:pt x="28575" y="45720"/>
                      <a:pt x="11430" y="41815"/>
                      <a:pt x="0" y="24193"/>
                    </a:cubicBezTo>
                    <a:cubicBezTo>
                      <a:pt x="34766" y="28956"/>
                      <a:pt x="66485" y="22003"/>
                      <a:pt x="94393" y="0"/>
                    </a:cubicBezTo>
                    <a:close/>
                  </a:path>
                </a:pathLst>
              </a:custGeom>
              <a:solidFill>
                <a:srgbClr val="23272D"/>
              </a:solidFill>
              <a:ln w="9525" cap="flat">
                <a:noFill/>
                <a:prstDash val="solid"/>
                <a:miter/>
              </a:ln>
            </p:spPr>
            <p:txBody>
              <a:bodyPr rtlCol="0" anchor="ctr"/>
              <a:lstStyle/>
              <a:p>
                <a:endParaRPr lang="en-IN"/>
              </a:p>
            </p:txBody>
          </p:sp>
          <p:sp>
            <p:nvSpPr>
              <p:cNvPr id="1062" name="Freeform: Shape 1061">
                <a:extLst>
                  <a:ext uri="{FF2B5EF4-FFF2-40B4-BE49-F238E27FC236}">
                    <a16:creationId xmlns:a16="http://schemas.microsoft.com/office/drawing/2014/main" id="{1D169E87-0786-F80D-F989-036F0F9E1692}"/>
                  </a:ext>
                </a:extLst>
              </p:cNvPr>
              <p:cNvSpPr/>
              <p:nvPr/>
            </p:nvSpPr>
            <p:spPr>
              <a:xfrm>
                <a:off x="3168015" y="4221288"/>
                <a:ext cx="98869" cy="62674"/>
              </a:xfrm>
              <a:custGeom>
                <a:avLst/>
                <a:gdLst>
                  <a:gd name="connsiteX0" fmla="*/ 0 w 98869"/>
                  <a:gd name="connsiteY0" fmla="*/ 62675 h 62674"/>
                  <a:gd name="connsiteX1" fmla="*/ 47911 w 98869"/>
                  <a:gd name="connsiteY1" fmla="*/ 32480 h 62674"/>
                  <a:gd name="connsiteX2" fmla="*/ 72485 w 98869"/>
                  <a:gd name="connsiteY2" fmla="*/ 0 h 62674"/>
                  <a:gd name="connsiteX3" fmla="*/ 98869 w 98869"/>
                  <a:gd name="connsiteY3" fmla="*/ 46768 h 62674"/>
                  <a:gd name="connsiteX4" fmla="*/ 95 w 98869"/>
                  <a:gd name="connsiteY4" fmla="*/ 62675 h 62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9" h="62674">
                    <a:moveTo>
                      <a:pt x="0" y="62675"/>
                    </a:moveTo>
                    <a:cubicBezTo>
                      <a:pt x="16002" y="52578"/>
                      <a:pt x="31909" y="42482"/>
                      <a:pt x="47911" y="32480"/>
                    </a:cubicBezTo>
                    <a:cubicBezTo>
                      <a:pt x="60007" y="25241"/>
                      <a:pt x="66008" y="12859"/>
                      <a:pt x="72485" y="0"/>
                    </a:cubicBezTo>
                    <a:cubicBezTo>
                      <a:pt x="81915" y="16859"/>
                      <a:pt x="90202" y="31433"/>
                      <a:pt x="98869" y="46768"/>
                    </a:cubicBezTo>
                    <a:cubicBezTo>
                      <a:pt x="68294" y="69818"/>
                      <a:pt x="32861" y="58484"/>
                      <a:pt x="95" y="62675"/>
                    </a:cubicBezTo>
                    <a:close/>
                  </a:path>
                </a:pathLst>
              </a:custGeom>
              <a:solidFill>
                <a:srgbClr val="A4ABB1"/>
              </a:solidFill>
              <a:ln w="9525" cap="flat">
                <a:noFill/>
                <a:prstDash val="solid"/>
                <a:miter/>
              </a:ln>
            </p:spPr>
            <p:txBody>
              <a:bodyPr rtlCol="0" anchor="ctr"/>
              <a:lstStyle/>
              <a:p>
                <a:endParaRPr lang="en-IN"/>
              </a:p>
            </p:txBody>
          </p:sp>
          <p:sp>
            <p:nvSpPr>
              <p:cNvPr id="1063" name="Freeform: Shape 1062">
                <a:extLst>
                  <a:ext uri="{FF2B5EF4-FFF2-40B4-BE49-F238E27FC236}">
                    <a16:creationId xmlns:a16="http://schemas.microsoft.com/office/drawing/2014/main" id="{2FD5CA3A-CB72-F553-AD1F-AB1D462B14BE}"/>
                  </a:ext>
                </a:extLst>
              </p:cNvPr>
              <p:cNvSpPr/>
              <p:nvPr/>
            </p:nvSpPr>
            <p:spPr>
              <a:xfrm>
                <a:off x="2346293" y="4484369"/>
                <a:ext cx="117633" cy="151218"/>
              </a:xfrm>
              <a:custGeom>
                <a:avLst/>
                <a:gdLst>
                  <a:gd name="connsiteX0" fmla="*/ 50578 w 117633"/>
                  <a:gd name="connsiteY0" fmla="*/ 144780 h 151218"/>
                  <a:gd name="connsiteX1" fmla="*/ 0 w 117633"/>
                  <a:gd name="connsiteY1" fmla="*/ 150495 h 151218"/>
                  <a:gd name="connsiteX2" fmla="*/ 1810 w 117633"/>
                  <a:gd name="connsiteY2" fmla="*/ 952 h 151218"/>
                  <a:gd name="connsiteX3" fmla="*/ 50578 w 117633"/>
                  <a:gd name="connsiteY3" fmla="*/ 952 h 151218"/>
                  <a:gd name="connsiteX4" fmla="*/ 40386 w 117633"/>
                  <a:gd name="connsiteY4" fmla="*/ 62293 h 151218"/>
                  <a:gd name="connsiteX5" fmla="*/ 71152 w 117633"/>
                  <a:gd name="connsiteY5" fmla="*/ 63817 h 151218"/>
                  <a:gd name="connsiteX6" fmla="*/ 73628 w 117633"/>
                  <a:gd name="connsiteY6" fmla="*/ 2572 h 151218"/>
                  <a:gd name="connsiteX7" fmla="*/ 115538 w 117633"/>
                  <a:gd name="connsiteY7" fmla="*/ 0 h 151218"/>
                  <a:gd name="connsiteX8" fmla="*/ 100775 w 117633"/>
                  <a:gd name="connsiteY8" fmla="*/ 109633 h 151218"/>
                  <a:gd name="connsiteX9" fmla="*/ 117634 w 117633"/>
                  <a:gd name="connsiteY9" fmla="*/ 149924 h 151218"/>
                  <a:gd name="connsiteX10" fmla="*/ 65342 w 117633"/>
                  <a:gd name="connsiteY10" fmla="*/ 149924 h 151218"/>
                  <a:gd name="connsiteX11" fmla="*/ 77724 w 117633"/>
                  <a:gd name="connsiteY11" fmla="*/ 112871 h 151218"/>
                  <a:gd name="connsiteX12" fmla="*/ 52006 w 117633"/>
                  <a:gd name="connsiteY12" fmla="*/ 100679 h 151218"/>
                  <a:gd name="connsiteX13" fmla="*/ 46196 w 117633"/>
                  <a:gd name="connsiteY13" fmla="*/ 133541 h 151218"/>
                  <a:gd name="connsiteX14" fmla="*/ 50482 w 117633"/>
                  <a:gd name="connsiteY14" fmla="*/ 144875 h 15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633" h="151218">
                    <a:moveTo>
                      <a:pt x="50578" y="144780"/>
                    </a:moveTo>
                    <a:cubicBezTo>
                      <a:pt x="34671" y="156686"/>
                      <a:pt x="17431" y="147923"/>
                      <a:pt x="0" y="150495"/>
                    </a:cubicBezTo>
                    <a:cubicBezTo>
                      <a:pt x="14859" y="99346"/>
                      <a:pt x="20098" y="50864"/>
                      <a:pt x="1810" y="952"/>
                    </a:cubicBezTo>
                    <a:lnTo>
                      <a:pt x="50578" y="952"/>
                    </a:lnTo>
                    <a:cubicBezTo>
                      <a:pt x="37528" y="21622"/>
                      <a:pt x="23050" y="42196"/>
                      <a:pt x="40386" y="62293"/>
                    </a:cubicBezTo>
                    <a:cubicBezTo>
                      <a:pt x="45244" y="67913"/>
                      <a:pt x="65056" y="68866"/>
                      <a:pt x="71152" y="63817"/>
                    </a:cubicBezTo>
                    <a:cubicBezTo>
                      <a:pt x="91345" y="46958"/>
                      <a:pt x="75628" y="24956"/>
                      <a:pt x="73628" y="2572"/>
                    </a:cubicBezTo>
                    <a:cubicBezTo>
                      <a:pt x="88011" y="1714"/>
                      <a:pt x="101822" y="857"/>
                      <a:pt x="115538" y="0"/>
                    </a:cubicBezTo>
                    <a:cubicBezTo>
                      <a:pt x="101060" y="35338"/>
                      <a:pt x="102965" y="72676"/>
                      <a:pt x="100775" y="109633"/>
                    </a:cubicBezTo>
                    <a:cubicBezTo>
                      <a:pt x="99727" y="126968"/>
                      <a:pt x="105537" y="139160"/>
                      <a:pt x="117634" y="149924"/>
                    </a:cubicBezTo>
                    <a:cubicBezTo>
                      <a:pt x="100584" y="149924"/>
                      <a:pt x="83439" y="149924"/>
                      <a:pt x="65342" y="149924"/>
                    </a:cubicBezTo>
                    <a:cubicBezTo>
                      <a:pt x="70199" y="137255"/>
                      <a:pt x="85344" y="128587"/>
                      <a:pt x="77724" y="112871"/>
                    </a:cubicBezTo>
                    <a:cubicBezTo>
                      <a:pt x="69913" y="106966"/>
                      <a:pt x="63627" y="98108"/>
                      <a:pt x="52006" y="100679"/>
                    </a:cubicBezTo>
                    <a:cubicBezTo>
                      <a:pt x="40291" y="110014"/>
                      <a:pt x="45910" y="122301"/>
                      <a:pt x="46196" y="133541"/>
                    </a:cubicBezTo>
                    <a:cubicBezTo>
                      <a:pt x="47530" y="137350"/>
                      <a:pt x="48958" y="141160"/>
                      <a:pt x="50482" y="144875"/>
                    </a:cubicBezTo>
                    <a:close/>
                  </a:path>
                </a:pathLst>
              </a:custGeom>
              <a:solidFill>
                <a:srgbClr val="1F190E"/>
              </a:solidFill>
              <a:ln w="9525" cap="flat">
                <a:noFill/>
                <a:prstDash val="solid"/>
                <a:miter/>
              </a:ln>
            </p:spPr>
            <p:txBody>
              <a:bodyPr rtlCol="0" anchor="ctr"/>
              <a:lstStyle/>
              <a:p>
                <a:endParaRPr lang="en-IN"/>
              </a:p>
            </p:txBody>
          </p:sp>
          <p:sp>
            <p:nvSpPr>
              <p:cNvPr id="1064" name="Freeform: Shape 1063">
                <a:extLst>
                  <a:ext uri="{FF2B5EF4-FFF2-40B4-BE49-F238E27FC236}">
                    <a16:creationId xmlns:a16="http://schemas.microsoft.com/office/drawing/2014/main" id="{E3FE0EF1-5A0A-ED19-63B0-EB3FF791A22A}"/>
                  </a:ext>
                </a:extLst>
              </p:cNvPr>
              <p:cNvSpPr/>
              <p:nvPr/>
            </p:nvSpPr>
            <p:spPr>
              <a:xfrm>
                <a:off x="2476309" y="4474935"/>
                <a:ext cx="107243" cy="158338"/>
              </a:xfrm>
              <a:custGeom>
                <a:avLst/>
                <a:gdLst>
                  <a:gd name="connsiteX0" fmla="*/ 0 w 107243"/>
                  <a:gd name="connsiteY0" fmla="*/ 9053 h 158338"/>
                  <a:gd name="connsiteX1" fmla="*/ 67913 w 107243"/>
                  <a:gd name="connsiteY1" fmla="*/ 385 h 158338"/>
                  <a:gd name="connsiteX2" fmla="*/ 95440 w 107243"/>
                  <a:gd name="connsiteY2" fmla="*/ 33437 h 158338"/>
                  <a:gd name="connsiteX3" fmla="*/ 46863 w 107243"/>
                  <a:gd name="connsiteY3" fmla="*/ 28865 h 158338"/>
                  <a:gd name="connsiteX4" fmla="*/ 49244 w 107243"/>
                  <a:gd name="connsiteY4" fmla="*/ 64203 h 158338"/>
                  <a:gd name="connsiteX5" fmla="*/ 90202 w 107243"/>
                  <a:gd name="connsiteY5" fmla="*/ 48677 h 158338"/>
                  <a:gd name="connsiteX6" fmla="*/ 94107 w 107243"/>
                  <a:gd name="connsiteY6" fmla="*/ 97540 h 158338"/>
                  <a:gd name="connsiteX7" fmla="*/ 55054 w 107243"/>
                  <a:gd name="connsiteY7" fmla="*/ 90492 h 158338"/>
                  <a:gd name="connsiteX8" fmla="*/ 61150 w 107243"/>
                  <a:gd name="connsiteY8" fmla="*/ 137736 h 158338"/>
                  <a:gd name="connsiteX9" fmla="*/ 106966 w 107243"/>
                  <a:gd name="connsiteY9" fmla="*/ 109542 h 158338"/>
                  <a:gd name="connsiteX10" fmla="*/ 18193 w 107243"/>
                  <a:gd name="connsiteY10" fmla="*/ 150880 h 158338"/>
                  <a:gd name="connsiteX11" fmla="*/ 0 w 107243"/>
                  <a:gd name="connsiteY11" fmla="*/ 9053 h 15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43" h="158338">
                    <a:moveTo>
                      <a:pt x="0" y="9053"/>
                    </a:moveTo>
                    <a:cubicBezTo>
                      <a:pt x="22669" y="6386"/>
                      <a:pt x="46387" y="11720"/>
                      <a:pt x="67913" y="385"/>
                    </a:cubicBezTo>
                    <a:cubicBezTo>
                      <a:pt x="91631" y="-2472"/>
                      <a:pt x="97536" y="10767"/>
                      <a:pt x="95440" y="33437"/>
                    </a:cubicBezTo>
                    <a:cubicBezTo>
                      <a:pt x="79057" y="29913"/>
                      <a:pt x="62294" y="1623"/>
                      <a:pt x="46863" y="28865"/>
                    </a:cubicBezTo>
                    <a:cubicBezTo>
                      <a:pt x="41719" y="37818"/>
                      <a:pt x="42672" y="58107"/>
                      <a:pt x="49244" y="64203"/>
                    </a:cubicBezTo>
                    <a:cubicBezTo>
                      <a:pt x="65627" y="79538"/>
                      <a:pt x="73819" y="54583"/>
                      <a:pt x="90202" y="48677"/>
                    </a:cubicBezTo>
                    <a:cubicBezTo>
                      <a:pt x="91535" y="65250"/>
                      <a:pt x="92678" y="80014"/>
                      <a:pt x="94107" y="97540"/>
                    </a:cubicBezTo>
                    <a:cubicBezTo>
                      <a:pt x="79248" y="94111"/>
                      <a:pt x="64960" y="72585"/>
                      <a:pt x="55054" y="90492"/>
                    </a:cubicBezTo>
                    <a:cubicBezTo>
                      <a:pt x="47720" y="103827"/>
                      <a:pt x="47625" y="130116"/>
                      <a:pt x="61150" y="137736"/>
                    </a:cubicBezTo>
                    <a:cubicBezTo>
                      <a:pt x="78295" y="147261"/>
                      <a:pt x="97155" y="135164"/>
                      <a:pt x="106966" y="109542"/>
                    </a:cubicBezTo>
                    <a:cubicBezTo>
                      <a:pt x="110966" y="153738"/>
                      <a:pt x="71342" y="168978"/>
                      <a:pt x="18193" y="150880"/>
                    </a:cubicBezTo>
                    <a:cubicBezTo>
                      <a:pt x="37243" y="100398"/>
                      <a:pt x="22574" y="54201"/>
                      <a:pt x="0" y="9053"/>
                    </a:cubicBezTo>
                    <a:close/>
                  </a:path>
                </a:pathLst>
              </a:custGeom>
              <a:solidFill>
                <a:srgbClr val="282114"/>
              </a:solidFill>
              <a:ln w="9525" cap="flat">
                <a:noFill/>
                <a:prstDash val="solid"/>
                <a:miter/>
              </a:ln>
            </p:spPr>
            <p:txBody>
              <a:bodyPr rtlCol="0" anchor="ctr"/>
              <a:lstStyle/>
              <a:p>
                <a:endParaRPr lang="en-IN"/>
              </a:p>
            </p:txBody>
          </p:sp>
          <p:sp>
            <p:nvSpPr>
              <p:cNvPr id="1065" name="Freeform: Shape 1064">
                <a:extLst>
                  <a:ext uri="{FF2B5EF4-FFF2-40B4-BE49-F238E27FC236}">
                    <a16:creationId xmlns:a16="http://schemas.microsoft.com/office/drawing/2014/main" id="{B6A5FDA3-D220-54F2-C20A-89CCE2225164}"/>
                  </a:ext>
                </a:extLst>
              </p:cNvPr>
              <p:cNvSpPr/>
              <p:nvPr/>
            </p:nvSpPr>
            <p:spPr>
              <a:xfrm>
                <a:off x="2096262" y="4434458"/>
                <a:ext cx="125920" cy="162972"/>
              </a:xfrm>
              <a:custGeom>
                <a:avLst/>
                <a:gdLst>
                  <a:gd name="connsiteX0" fmla="*/ 92583 w 125920"/>
                  <a:gd name="connsiteY0" fmla="*/ 17145 h 162972"/>
                  <a:gd name="connsiteX1" fmla="*/ 125921 w 125920"/>
                  <a:gd name="connsiteY1" fmla="*/ 32099 h 162972"/>
                  <a:gd name="connsiteX2" fmla="*/ 96679 w 125920"/>
                  <a:gd name="connsiteY2" fmla="*/ 57055 h 162972"/>
                  <a:gd name="connsiteX3" fmla="*/ 50863 w 125920"/>
                  <a:gd name="connsiteY3" fmla="*/ 162973 h 162972"/>
                  <a:gd name="connsiteX4" fmla="*/ 0 w 125920"/>
                  <a:gd name="connsiteY4" fmla="*/ 149162 h 162972"/>
                  <a:gd name="connsiteX5" fmla="*/ 9430 w 125920"/>
                  <a:gd name="connsiteY5" fmla="*/ 0 h 162972"/>
                  <a:gd name="connsiteX6" fmla="*/ 54673 w 125920"/>
                  <a:gd name="connsiteY6" fmla="*/ 64579 h 162972"/>
                  <a:gd name="connsiteX7" fmla="*/ 92488 w 125920"/>
                  <a:gd name="connsiteY7" fmla="*/ 17145 h 16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20" h="162972">
                    <a:moveTo>
                      <a:pt x="92583" y="17145"/>
                    </a:moveTo>
                    <a:cubicBezTo>
                      <a:pt x="103823" y="21717"/>
                      <a:pt x="117443" y="20860"/>
                      <a:pt x="125921" y="32099"/>
                    </a:cubicBezTo>
                    <a:cubicBezTo>
                      <a:pt x="116205" y="40386"/>
                      <a:pt x="106490" y="48768"/>
                      <a:pt x="96679" y="57055"/>
                    </a:cubicBezTo>
                    <a:cubicBezTo>
                      <a:pt x="67246" y="84677"/>
                      <a:pt x="35147" y="111157"/>
                      <a:pt x="50863" y="162973"/>
                    </a:cubicBezTo>
                    <a:cubicBezTo>
                      <a:pt x="32766" y="158020"/>
                      <a:pt x="17240" y="153829"/>
                      <a:pt x="0" y="149162"/>
                    </a:cubicBezTo>
                    <a:cubicBezTo>
                      <a:pt x="33814" y="113919"/>
                      <a:pt x="35052" y="88106"/>
                      <a:pt x="9430" y="0"/>
                    </a:cubicBezTo>
                    <a:cubicBezTo>
                      <a:pt x="26511" y="1591"/>
                      <a:pt x="41593" y="23117"/>
                      <a:pt x="54673" y="64579"/>
                    </a:cubicBezTo>
                    <a:cubicBezTo>
                      <a:pt x="83248" y="61436"/>
                      <a:pt x="80677" y="33528"/>
                      <a:pt x="92488" y="17145"/>
                    </a:cubicBezTo>
                    <a:close/>
                  </a:path>
                </a:pathLst>
              </a:custGeom>
              <a:solidFill>
                <a:srgbClr val="27271A"/>
              </a:solidFill>
              <a:ln w="9525" cap="flat">
                <a:noFill/>
                <a:prstDash val="solid"/>
                <a:miter/>
              </a:ln>
            </p:spPr>
            <p:txBody>
              <a:bodyPr rtlCol="0" anchor="ctr"/>
              <a:lstStyle/>
              <a:p>
                <a:endParaRPr lang="en-IN"/>
              </a:p>
            </p:txBody>
          </p:sp>
          <p:sp>
            <p:nvSpPr>
              <p:cNvPr id="1066" name="Freeform: Shape 1065">
                <a:extLst>
                  <a:ext uri="{FF2B5EF4-FFF2-40B4-BE49-F238E27FC236}">
                    <a16:creationId xmlns:a16="http://schemas.microsoft.com/office/drawing/2014/main" id="{3EAD4FC4-400B-454E-BED2-D46F08E9A7FD}"/>
                  </a:ext>
                </a:extLst>
              </p:cNvPr>
              <p:cNvSpPr/>
              <p:nvPr/>
            </p:nvSpPr>
            <p:spPr>
              <a:xfrm>
                <a:off x="2228271" y="4467999"/>
                <a:ext cx="104401" cy="156768"/>
              </a:xfrm>
              <a:custGeom>
                <a:avLst/>
                <a:gdLst>
                  <a:gd name="connsiteX0" fmla="*/ 6675 w 104401"/>
                  <a:gd name="connsiteY0" fmla="*/ 40563 h 156768"/>
                  <a:gd name="connsiteX1" fmla="*/ 34583 w 104401"/>
                  <a:gd name="connsiteY1" fmla="*/ 3416 h 156768"/>
                  <a:gd name="connsiteX2" fmla="*/ 104401 w 104401"/>
                  <a:gd name="connsiteY2" fmla="*/ 43325 h 156768"/>
                  <a:gd name="connsiteX3" fmla="*/ 65254 w 104401"/>
                  <a:gd name="connsiteY3" fmla="*/ 33610 h 156768"/>
                  <a:gd name="connsiteX4" fmla="*/ 48775 w 104401"/>
                  <a:gd name="connsiteY4" fmla="*/ 156768 h 156768"/>
                  <a:gd name="connsiteX5" fmla="*/ 22486 w 104401"/>
                  <a:gd name="connsiteY5" fmla="*/ 122478 h 156768"/>
                  <a:gd name="connsiteX6" fmla="*/ 35631 w 104401"/>
                  <a:gd name="connsiteY6" fmla="*/ 44468 h 156768"/>
                  <a:gd name="connsiteX7" fmla="*/ 28201 w 104401"/>
                  <a:gd name="connsiteY7" fmla="*/ 20942 h 156768"/>
                  <a:gd name="connsiteX8" fmla="*/ 6675 w 104401"/>
                  <a:gd name="connsiteY8" fmla="*/ 40563 h 15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01" h="156768">
                    <a:moveTo>
                      <a:pt x="6675" y="40563"/>
                    </a:moveTo>
                    <a:cubicBezTo>
                      <a:pt x="-5517" y="11988"/>
                      <a:pt x="-3612" y="-8395"/>
                      <a:pt x="34583" y="3416"/>
                    </a:cubicBezTo>
                    <a:cubicBezTo>
                      <a:pt x="60110" y="11321"/>
                      <a:pt x="104211" y="-9443"/>
                      <a:pt x="104401" y="43325"/>
                    </a:cubicBezTo>
                    <a:cubicBezTo>
                      <a:pt x="80875" y="61994"/>
                      <a:pt x="92876" y="11893"/>
                      <a:pt x="65254" y="33610"/>
                    </a:cubicBezTo>
                    <a:cubicBezTo>
                      <a:pt x="54871" y="67328"/>
                      <a:pt x="47347" y="109619"/>
                      <a:pt x="48775" y="156768"/>
                    </a:cubicBezTo>
                    <a:cubicBezTo>
                      <a:pt x="36012" y="149719"/>
                      <a:pt x="-5231" y="173056"/>
                      <a:pt x="22486" y="122478"/>
                    </a:cubicBezTo>
                    <a:cubicBezTo>
                      <a:pt x="34488" y="100571"/>
                      <a:pt x="32297" y="70757"/>
                      <a:pt x="35631" y="44468"/>
                    </a:cubicBezTo>
                    <a:cubicBezTo>
                      <a:pt x="36679" y="35991"/>
                      <a:pt x="40965" y="23037"/>
                      <a:pt x="28201" y="20942"/>
                    </a:cubicBezTo>
                    <a:cubicBezTo>
                      <a:pt x="16009" y="18846"/>
                      <a:pt x="8866" y="28466"/>
                      <a:pt x="6675" y="40563"/>
                    </a:cubicBezTo>
                    <a:close/>
                  </a:path>
                </a:pathLst>
              </a:custGeom>
              <a:solidFill>
                <a:srgbClr val="211F0E"/>
              </a:solidFill>
              <a:ln w="9525"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F0A883DE-0C3D-FDAB-EEBD-DA8B1AA68E00}"/>
                  </a:ext>
                </a:extLst>
              </p:cNvPr>
              <p:cNvSpPr/>
              <p:nvPr/>
            </p:nvSpPr>
            <p:spPr>
              <a:xfrm>
                <a:off x="2586228" y="4454937"/>
                <a:ext cx="151352" cy="158686"/>
              </a:xfrm>
              <a:custGeom>
                <a:avLst/>
                <a:gdLst>
                  <a:gd name="connsiteX0" fmla="*/ 41053 w 151352"/>
                  <a:gd name="connsiteY0" fmla="*/ 95 h 158686"/>
                  <a:gd name="connsiteX1" fmla="*/ 95536 w 151352"/>
                  <a:gd name="connsiteY1" fmla="*/ 61436 h 158686"/>
                  <a:gd name="connsiteX2" fmla="*/ 151352 w 151352"/>
                  <a:gd name="connsiteY2" fmla="*/ 115443 h 158686"/>
                  <a:gd name="connsiteX3" fmla="*/ 103918 w 151352"/>
                  <a:gd name="connsiteY3" fmla="*/ 123634 h 158686"/>
                  <a:gd name="connsiteX4" fmla="*/ 62770 w 151352"/>
                  <a:gd name="connsiteY4" fmla="*/ 86677 h 158686"/>
                  <a:gd name="connsiteX5" fmla="*/ 86582 w 151352"/>
                  <a:gd name="connsiteY5" fmla="*/ 146209 h 158686"/>
                  <a:gd name="connsiteX6" fmla="*/ 47815 w 151352"/>
                  <a:gd name="connsiteY6" fmla="*/ 158686 h 158686"/>
                  <a:gd name="connsiteX7" fmla="*/ 0 w 151352"/>
                  <a:gd name="connsiteY7" fmla="*/ 19621 h 158686"/>
                  <a:gd name="connsiteX8" fmla="*/ 40958 w 151352"/>
                  <a:gd name="connsiteY8" fmla="*/ 0 h 15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52" h="158686">
                    <a:moveTo>
                      <a:pt x="41053" y="95"/>
                    </a:moveTo>
                    <a:cubicBezTo>
                      <a:pt x="92678" y="2857"/>
                      <a:pt x="100203" y="13430"/>
                      <a:pt x="95536" y="61436"/>
                    </a:cubicBezTo>
                    <a:cubicBezTo>
                      <a:pt x="91821" y="99346"/>
                      <a:pt x="120110" y="110395"/>
                      <a:pt x="151352" y="115443"/>
                    </a:cubicBezTo>
                    <a:cubicBezTo>
                      <a:pt x="140017" y="143827"/>
                      <a:pt x="122301" y="138398"/>
                      <a:pt x="103918" y="123634"/>
                    </a:cubicBezTo>
                    <a:cubicBezTo>
                      <a:pt x="90392" y="112776"/>
                      <a:pt x="78105" y="100584"/>
                      <a:pt x="62770" y="86677"/>
                    </a:cubicBezTo>
                    <a:cubicBezTo>
                      <a:pt x="58960" y="112490"/>
                      <a:pt x="73533" y="128016"/>
                      <a:pt x="86582" y="146209"/>
                    </a:cubicBezTo>
                    <a:cubicBezTo>
                      <a:pt x="71818" y="150971"/>
                      <a:pt x="58864" y="155067"/>
                      <a:pt x="47815" y="158686"/>
                    </a:cubicBezTo>
                    <a:cubicBezTo>
                      <a:pt x="40958" y="109442"/>
                      <a:pt x="30956" y="62770"/>
                      <a:pt x="0" y="19621"/>
                    </a:cubicBezTo>
                    <a:cubicBezTo>
                      <a:pt x="6572" y="7048"/>
                      <a:pt x="29242" y="13144"/>
                      <a:pt x="40958" y="0"/>
                    </a:cubicBezTo>
                    <a:close/>
                  </a:path>
                </a:pathLst>
              </a:custGeom>
              <a:solidFill>
                <a:srgbClr val="1C2110"/>
              </a:solidFill>
              <a:ln w="9525"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0D1183FD-29C9-5D67-9E3E-D5961AE6FFA7}"/>
                  </a:ext>
                </a:extLst>
              </p:cNvPr>
              <p:cNvSpPr/>
              <p:nvPr/>
            </p:nvSpPr>
            <p:spPr>
              <a:xfrm>
                <a:off x="2753830" y="4342923"/>
                <a:ext cx="174059" cy="186689"/>
              </a:xfrm>
              <a:custGeom>
                <a:avLst/>
                <a:gdLst>
                  <a:gd name="connsiteX0" fmla="*/ 7086 w 174059"/>
                  <a:gd name="connsiteY0" fmla="*/ 55245 h 186689"/>
                  <a:gd name="connsiteX1" fmla="*/ 122338 w 174059"/>
                  <a:gd name="connsiteY1" fmla="*/ 82201 h 186689"/>
                  <a:gd name="connsiteX2" fmla="*/ 90144 w 174059"/>
                  <a:gd name="connsiteY2" fmla="*/ 33052 h 186689"/>
                  <a:gd name="connsiteX3" fmla="*/ 93668 w 174059"/>
                  <a:gd name="connsiteY3" fmla="*/ 0 h 186689"/>
                  <a:gd name="connsiteX4" fmla="*/ 102241 w 174059"/>
                  <a:gd name="connsiteY4" fmla="*/ 5429 h 186689"/>
                  <a:gd name="connsiteX5" fmla="*/ 174059 w 174059"/>
                  <a:gd name="connsiteY5" fmla="*/ 131159 h 186689"/>
                  <a:gd name="connsiteX6" fmla="*/ 64045 w 174059"/>
                  <a:gd name="connsiteY6" fmla="*/ 99060 h 186689"/>
                  <a:gd name="connsiteX7" fmla="*/ 119195 w 174059"/>
                  <a:gd name="connsiteY7" fmla="*/ 165830 h 186689"/>
                  <a:gd name="connsiteX8" fmla="*/ 87763 w 174059"/>
                  <a:gd name="connsiteY8" fmla="*/ 186690 h 186689"/>
                  <a:gd name="connsiteX9" fmla="*/ 79762 w 174059"/>
                  <a:gd name="connsiteY9" fmla="*/ 180975 h 186689"/>
                  <a:gd name="connsiteX10" fmla="*/ 5657 w 174059"/>
                  <a:gd name="connsiteY10" fmla="*/ 72676 h 186689"/>
                  <a:gd name="connsiteX11" fmla="*/ 7086 w 174059"/>
                  <a:gd name="connsiteY11" fmla="*/ 55245 h 18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059" h="186689">
                    <a:moveTo>
                      <a:pt x="7086" y="55245"/>
                    </a:moveTo>
                    <a:cubicBezTo>
                      <a:pt x="50044" y="35719"/>
                      <a:pt x="76523" y="80963"/>
                      <a:pt x="122338" y="82201"/>
                    </a:cubicBezTo>
                    <a:cubicBezTo>
                      <a:pt x="110623" y="63341"/>
                      <a:pt x="104431" y="40862"/>
                      <a:pt x="90144" y="33052"/>
                    </a:cubicBezTo>
                    <a:cubicBezTo>
                      <a:pt x="57187" y="15050"/>
                      <a:pt x="89572" y="10287"/>
                      <a:pt x="93668" y="0"/>
                    </a:cubicBezTo>
                    <a:cubicBezTo>
                      <a:pt x="96526" y="1810"/>
                      <a:pt x="99383" y="3620"/>
                      <a:pt x="102241" y="5429"/>
                    </a:cubicBezTo>
                    <a:cubicBezTo>
                      <a:pt x="128434" y="46101"/>
                      <a:pt x="158438" y="84487"/>
                      <a:pt x="174059" y="131159"/>
                    </a:cubicBezTo>
                    <a:cubicBezTo>
                      <a:pt x="131387" y="140970"/>
                      <a:pt x="106717" y="97346"/>
                      <a:pt x="64045" y="99060"/>
                    </a:cubicBezTo>
                    <a:cubicBezTo>
                      <a:pt x="76714" y="123825"/>
                      <a:pt x="87096" y="150971"/>
                      <a:pt x="119195" y="165830"/>
                    </a:cubicBezTo>
                    <a:cubicBezTo>
                      <a:pt x="107765" y="173450"/>
                      <a:pt x="97573" y="180213"/>
                      <a:pt x="87763" y="186690"/>
                    </a:cubicBezTo>
                    <a:cubicBezTo>
                      <a:pt x="84143" y="184214"/>
                      <a:pt x="80047" y="182975"/>
                      <a:pt x="79762" y="180975"/>
                    </a:cubicBezTo>
                    <a:cubicBezTo>
                      <a:pt x="71189" y="133826"/>
                      <a:pt x="52520" y="93821"/>
                      <a:pt x="5657" y="72676"/>
                    </a:cubicBezTo>
                    <a:cubicBezTo>
                      <a:pt x="-8154" y="66484"/>
                      <a:pt x="7753" y="61246"/>
                      <a:pt x="7086" y="55245"/>
                    </a:cubicBezTo>
                    <a:close/>
                  </a:path>
                </a:pathLst>
              </a:custGeom>
              <a:solidFill>
                <a:srgbClr val="322913"/>
              </a:solidFill>
              <a:ln w="9525"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F04C4AF8-43FD-1927-4530-047D88929DF7}"/>
                  </a:ext>
                </a:extLst>
              </p:cNvPr>
              <p:cNvSpPr/>
              <p:nvPr/>
            </p:nvSpPr>
            <p:spPr>
              <a:xfrm>
                <a:off x="2687764" y="4418837"/>
                <a:ext cx="99367" cy="149828"/>
              </a:xfrm>
              <a:custGeom>
                <a:avLst/>
                <a:gdLst>
                  <a:gd name="connsiteX0" fmla="*/ 62008 w 99367"/>
                  <a:gd name="connsiteY0" fmla="*/ 149828 h 149828"/>
                  <a:gd name="connsiteX1" fmla="*/ 0 w 99367"/>
                  <a:gd name="connsiteY1" fmla="*/ 18383 h 149828"/>
                  <a:gd name="connsiteX2" fmla="*/ 44387 w 99367"/>
                  <a:gd name="connsiteY2" fmla="*/ 0 h 149828"/>
                  <a:gd name="connsiteX3" fmla="*/ 86487 w 99367"/>
                  <a:gd name="connsiteY3" fmla="*/ 106775 h 149828"/>
                  <a:gd name="connsiteX4" fmla="*/ 61913 w 99367"/>
                  <a:gd name="connsiteY4" fmla="*/ 149828 h 14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7" h="149828">
                    <a:moveTo>
                      <a:pt x="62008" y="149828"/>
                    </a:moveTo>
                    <a:cubicBezTo>
                      <a:pt x="67628" y="93631"/>
                      <a:pt x="35147" y="55436"/>
                      <a:pt x="0" y="18383"/>
                    </a:cubicBezTo>
                    <a:cubicBezTo>
                      <a:pt x="14383" y="12383"/>
                      <a:pt x="28670" y="6477"/>
                      <a:pt x="44387" y="0"/>
                    </a:cubicBezTo>
                    <a:cubicBezTo>
                      <a:pt x="43339" y="41720"/>
                      <a:pt x="68675" y="73057"/>
                      <a:pt x="86487" y="106775"/>
                    </a:cubicBezTo>
                    <a:cubicBezTo>
                      <a:pt x="105632" y="143161"/>
                      <a:pt x="107918" y="141923"/>
                      <a:pt x="61913" y="149828"/>
                    </a:cubicBezTo>
                    <a:close/>
                  </a:path>
                </a:pathLst>
              </a:custGeom>
              <a:solidFill>
                <a:srgbClr val="211F0F"/>
              </a:solidFill>
              <a:ln w="9525" cap="flat">
                <a:noFill/>
                <a:prstDash val="solid"/>
                <a:miter/>
              </a:ln>
            </p:spPr>
            <p:txBody>
              <a:bodyPr rtlCol="0" anchor="ctr"/>
              <a:lstStyle/>
              <a:p>
                <a:endParaRPr lang="en-IN"/>
              </a:p>
            </p:txBody>
          </p:sp>
          <p:sp>
            <p:nvSpPr>
              <p:cNvPr id="1070" name="Freeform: Shape 1069">
                <a:extLst>
                  <a:ext uri="{FF2B5EF4-FFF2-40B4-BE49-F238E27FC236}">
                    <a16:creationId xmlns:a16="http://schemas.microsoft.com/office/drawing/2014/main" id="{01CA61A1-ED2A-57F3-2C6C-51597B5398C7}"/>
                  </a:ext>
                </a:extLst>
              </p:cNvPr>
              <p:cNvSpPr/>
              <p:nvPr/>
            </p:nvSpPr>
            <p:spPr>
              <a:xfrm>
                <a:off x="2856166" y="4348352"/>
                <a:ext cx="94297" cy="125729"/>
              </a:xfrm>
              <a:custGeom>
                <a:avLst/>
                <a:gdLst>
                  <a:gd name="connsiteX0" fmla="*/ 71818 w 94297"/>
                  <a:gd name="connsiteY0" fmla="*/ 125730 h 125729"/>
                  <a:gd name="connsiteX1" fmla="*/ 0 w 94297"/>
                  <a:gd name="connsiteY1" fmla="*/ 0 h 125729"/>
                  <a:gd name="connsiteX2" fmla="*/ 53626 w 94297"/>
                  <a:gd name="connsiteY2" fmla="*/ 70390 h 125729"/>
                  <a:gd name="connsiteX3" fmla="*/ 83534 w 94297"/>
                  <a:gd name="connsiteY3" fmla="*/ 115824 h 125729"/>
                  <a:gd name="connsiteX4" fmla="*/ 93821 w 94297"/>
                  <a:gd name="connsiteY4" fmla="*/ 116681 h 125729"/>
                  <a:gd name="connsiteX5" fmla="*/ 94297 w 94297"/>
                  <a:gd name="connsiteY5" fmla="*/ 124968 h 125729"/>
                  <a:gd name="connsiteX6" fmla="*/ 71914 w 94297"/>
                  <a:gd name="connsiteY6" fmla="*/ 125635 h 12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97" h="125729">
                    <a:moveTo>
                      <a:pt x="71818" y="125730"/>
                    </a:moveTo>
                    <a:cubicBezTo>
                      <a:pt x="48101" y="83725"/>
                      <a:pt x="13145" y="48101"/>
                      <a:pt x="0" y="0"/>
                    </a:cubicBezTo>
                    <a:cubicBezTo>
                      <a:pt x="32575" y="12001"/>
                      <a:pt x="37338" y="46006"/>
                      <a:pt x="53626" y="70390"/>
                    </a:cubicBezTo>
                    <a:cubicBezTo>
                      <a:pt x="63627" y="85344"/>
                      <a:pt x="71342" y="102013"/>
                      <a:pt x="83534" y="115824"/>
                    </a:cubicBezTo>
                    <a:cubicBezTo>
                      <a:pt x="87439" y="110490"/>
                      <a:pt x="90868" y="110776"/>
                      <a:pt x="93821" y="116681"/>
                    </a:cubicBezTo>
                    <a:cubicBezTo>
                      <a:pt x="93821" y="119443"/>
                      <a:pt x="93917" y="122206"/>
                      <a:pt x="94297" y="124968"/>
                    </a:cubicBezTo>
                    <a:cubicBezTo>
                      <a:pt x="86868" y="125158"/>
                      <a:pt x="79343" y="125444"/>
                      <a:pt x="71914" y="125635"/>
                    </a:cubicBezTo>
                    <a:close/>
                  </a:path>
                </a:pathLst>
              </a:custGeom>
              <a:solidFill>
                <a:srgbClr val="DAB057"/>
              </a:solidFill>
              <a:ln w="9525" cap="flat">
                <a:noFill/>
                <a:prstDash val="solid"/>
                <a:miter/>
              </a:ln>
            </p:spPr>
            <p:txBody>
              <a:bodyPr rtlCol="0" anchor="ctr"/>
              <a:lstStyle/>
              <a:p>
                <a:endParaRPr lang="en-IN"/>
              </a:p>
            </p:txBody>
          </p:sp>
          <p:sp>
            <p:nvSpPr>
              <p:cNvPr id="1071" name="Freeform: Shape 1070">
                <a:extLst>
                  <a:ext uri="{FF2B5EF4-FFF2-40B4-BE49-F238E27FC236}">
                    <a16:creationId xmlns:a16="http://schemas.microsoft.com/office/drawing/2014/main" id="{4780BBCE-BDDA-E67B-7DFD-2B204A339197}"/>
                  </a:ext>
                </a:extLst>
              </p:cNvPr>
              <p:cNvSpPr/>
              <p:nvPr/>
            </p:nvSpPr>
            <p:spPr>
              <a:xfrm>
                <a:off x="2939672" y="4439966"/>
                <a:ext cx="25745" cy="25162"/>
              </a:xfrm>
              <a:custGeom>
                <a:avLst/>
                <a:gdLst>
                  <a:gd name="connsiteX0" fmla="*/ 10220 w 25745"/>
                  <a:gd name="connsiteY0" fmla="*/ 25163 h 25162"/>
                  <a:gd name="connsiteX1" fmla="*/ 28 w 25745"/>
                  <a:gd name="connsiteY1" fmla="*/ 24306 h 25162"/>
                  <a:gd name="connsiteX2" fmla="*/ 15839 w 25745"/>
                  <a:gd name="connsiteY2" fmla="*/ 112 h 25162"/>
                  <a:gd name="connsiteX3" fmla="*/ 25745 w 25745"/>
                  <a:gd name="connsiteY3" fmla="*/ 5446 h 25162"/>
                  <a:gd name="connsiteX4" fmla="*/ 10315 w 25745"/>
                  <a:gd name="connsiteY4" fmla="*/ 25163 h 25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5" h="25162">
                    <a:moveTo>
                      <a:pt x="10220" y="25163"/>
                    </a:moveTo>
                    <a:cubicBezTo>
                      <a:pt x="6791" y="24877"/>
                      <a:pt x="3362" y="24591"/>
                      <a:pt x="28" y="24306"/>
                    </a:cubicBezTo>
                    <a:cubicBezTo>
                      <a:pt x="-448" y="12494"/>
                      <a:pt x="5171" y="4208"/>
                      <a:pt x="15839" y="112"/>
                    </a:cubicBezTo>
                    <a:cubicBezTo>
                      <a:pt x="18125" y="-745"/>
                      <a:pt x="22412" y="3541"/>
                      <a:pt x="25745" y="5446"/>
                    </a:cubicBezTo>
                    <a:lnTo>
                      <a:pt x="10315" y="25163"/>
                    </a:lnTo>
                    <a:close/>
                  </a:path>
                </a:pathLst>
              </a:custGeom>
              <a:solidFill>
                <a:srgbClr val="854F0D"/>
              </a:solidFill>
              <a:ln w="9525" cap="flat">
                <a:noFill/>
                <a:prstDash val="solid"/>
                <a:miter/>
              </a:ln>
            </p:spPr>
            <p:txBody>
              <a:bodyPr rtlCol="0" anchor="ctr"/>
              <a:lstStyle/>
              <a:p>
                <a:endParaRPr lang="en-IN"/>
              </a:p>
            </p:txBody>
          </p:sp>
          <p:sp>
            <p:nvSpPr>
              <p:cNvPr id="1072" name="Freeform: Shape 1071">
                <a:extLst>
                  <a:ext uri="{FF2B5EF4-FFF2-40B4-BE49-F238E27FC236}">
                    <a16:creationId xmlns:a16="http://schemas.microsoft.com/office/drawing/2014/main" id="{7593DD05-2E2A-CDA3-E7F4-E0981EE8D17A}"/>
                  </a:ext>
                </a:extLst>
              </p:cNvPr>
              <p:cNvSpPr/>
              <p:nvPr/>
            </p:nvSpPr>
            <p:spPr>
              <a:xfrm>
                <a:off x="2412443" y="3400519"/>
                <a:ext cx="332125" cy="520229"/>
              </a:xfrm>
              <a:custGeom>
                <a:avLst/>
                <a:gdLst>
                  <a:gd name="connsiteX0" fmla="*/ 250080 w 332125"/>
                  <a:gd name="connsiteY0" fmla="*/ 143637 h 520229"/>
                  <a:gd name="connsiteX1" fmla="*/ 194645 w 332125"/>
                  <a:gd name="connsiteY1" fmla="*/ 69628 h 520229"/>
                  <a:gd name="connsiteX2" fmla="*/ 183024 w 332125"/>
                  <a:gd name="connsiteY2" fmla="*/ 0 h 520229"/>
                  <a:gd name="connsiteX3" fmla="*/ 295705 w 332125"/>
                  <a:gd name="connsiteY3" fmla="*/ 165830 h 520229"/>
                  <a:gd name="connsiteX4" fmla="*/ 318089 w 332125"/>
                  <a:gd name="connsiteY4" fmla="*/ 356425 h 520229"/>
                  <a:gd name="connsiteX5" fmla="*/ 291609 w 332125"/>
                  <a:gd name="connsiteY5" fmla="*/ 391859 h 520229"/>
                  <a:gd name="connsiteX6" fmla="*/ 286370 w 332125"/>
                  <a:gd name="connsiteY6" fmla="*/ 387858 h 520229"/>
                  <a:gd name="connsiteX7" fmla="*/ 292847 w 332125"/>
                  <a:gd name="connsiteY7" fmla="*/ 341090 h 520229"/>
                  <a:gd name="connsiteX8" fmla="*/ 121493 w 332125"/>
                  <a:gd name="connsiteY8" fmla="*/ 509016 h 520229"/>
                  <a:gd name="connsiteX9" fmla="*/ 21766 w 332125"/>
                  <a:gd name="connsiteY9" fmla="*/ 495395 h 520229"/>
                  <a:gd name="connsiteX10" fmla="*/ 1668 w 332125"/>
                  <a:gd name="connsiteY10" fmla="*/ 452152 h 520229"/>
                  <a:gd name="connsiteX11" fmla="*/ 194740 w 332125"/>
                  <a:gd name="connsiteY11" fmla="*/ 427387 h 520229"/>
                  <a:gd name="connsiteX12" fmla="*/ 266749 w 332125"/>
                  <a:gd name="connsiteY12" fmla="*/ 211646 h 520229"/>
                  <a:gd name="connsiteX13" fmla="*/ 262463 w 332125"/>
                  <a:gd name="connsiteY13" fmla="*/ 169926 h 520229"/>
                  <a:gd name="connsiteX14" fmla="*/ 250175 w 332125"/>
                  <a:gd name="connsiteY14" fmla="*/ 143637 h 52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2125" h="520229">
                    <a:moveTo>
                      <a:pt x="250080" y="143637"/>
                    </a:moveTo>
                    <a:cubicBezTo>
                      <a:pt x="231697" y="118872"/>
                      <a:pt x="214171" y="93440"/>
                      <a:pt x="194645" y="69628"/>
                    </a:cubicBezTo>
                    <a:cubicBezTo>
                      <a:pt x="176833" y="48006"/>
                      <a:pt x="173404" y="25432"/>
                      <a:pt x="183024" y="0"/>
                    </a:cubicBezTo>
                    <a:cubicBezTo>
                      <a:pt x="220934" y="55150"/>
                      <a:pt x="261986" y="108299"/>
                      <a:pt x="295705" y="165830"/>
                    </a:cubicBezTo>
                    <a:cubicBezTo>
                      <a:pt x="330090" y="224600"/>
                      <a:pt x="345425" y="289084"/>
                      <a:pt x="318089" y="356425"/>
                    </a:cubicBezTo>
                    <a:cubicBezTo>
                      <a:pt x="312469" y="370142"/>
                      <a:pt x="310945" y="387953"/>
                      <a:pt x="291609" y="391859"/>
                    </a:cubicBezTo>
                    <a:cubicBezTo>
                      <a:pt x="289895" y="390525"/>
                      <a:pt x="288085" y="389192"/>
                      <a:pt x="286370" y="387858"/>
                    </a:cubicBezTo>
                    <a:cubicBezTo>
                      <a:pt x="276845" y="371094"/>
                      <a:pt x="287990" y="356330"/>
                      <a:pt x="292847" y="341090"/>
                    </a:cubicBezTo>
                    <a:cubicBezTo>
                      <a:pt x="258939" y="421386"/>
                      <a:pt x="197978" y="473393"/>
                      <a:pt x="121493" y="509016"/>
                    </a:cubicBezTo>
                    <a:cubicBezTo>
                      <a:pt x="80440" y="528161"/>
                      <a:pt x="44245" y="522256"/>
                      <a:pt x="21766" y="495395"/>
                    </a:cubicBezTo>
                    <a:cubicBezTo>
                      <a:pt x="37101" y="469392"/>
                      <a:pt x="-9190" y="477488"/>
                      <a:pt x="1668" y="452152"/>
                    </a:cubicBezTo>
                    <a:cubicBezTo>
                      <a:pt x="70153" y="483489"/>
                      <a:pt x="142162" y="486156"/>
                      <a:pt x="194740" y="427387"/>
                    </a:cubicBezTo>
                    <a:cubicBezTo>
                      <a:pt x="247413" y="368522"/>
                      <a:pt x="282179" y="296704"/>
                      <a:pt x="266749" y="211646"/>
                    </a:cubicBezTo>
                    <a:cubicBezTo>
                      <a:pt x="264272" y="197929"/>
                      <a:pt x="263891" y="183833"/>
                      <a:pt x="262463" y="169926"/>
                    </a:cubicBezTo>
                    <a:cubicBezTo>
                      <a:pt x="264653" y="158210"/>
                      <a:pt x="261605" y="148971"/>
                      <a:pt x="250175" y="143637"/>
                    </a:cubicBezTo>
                    <a:close/>
                  </a:path>
                </a:pathLst>
              </a:custGeom>
              <a:solidFill>
                <a:srgbClr val="AEB1B6"/>
              </a:solidFill>
              <a:ln w="9525"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E3629D7B-8853-C17A-D67B-65DF8ED64CBF}"/>
                  </a:ext>
                </a:extLst>
              </p:cNvPr>
              <p:cNvSpPr/>
              <p:nvPr/>
            </p:nvSpPr>
            <p:spPr>
              <a:xfrm>
                <a:off x="2406205" y="3909249"/>
                <a:ext cx="164691" cy="38529"/>
              </a:xfrm>
              <a:custGeom>
                <a:avLst/>
                <a:gdLst>
                  <a:gd name="connsiteX0" fmla="*/ 163640 w 164691"/>
                  <a:gd name="connsiteY0" fmla="*/ 11811 h 38529"/>
                  <a:gd name="connsiteX1" fmla="*/ 0 w 164691"/>
                  <a:gd name="connsiteY1" fmla="*/ 24384 h 38529"/>
                  <a:gd name="connsiteX2" fmla="*/ 19717 w 164691"/>
                  <a:gd name="connsiteY2" fmla="*/ 5715 h 38529"/>
                  <a:gd name="connsiteX3" fmla="*/ 160401 w 164691"/>
                  <a:gd name="connsiteY3" fmla="*/ 0 h 38529"/>
                  <a:gd name="connsiteX4" fmla="*/ 164687 w 164691"/>
                  <a:gd name="connsiteY4" fmla="*/ 7334 h 38529"/>
                  <a:gd name="connsiteX5" fmla="*/ 163544 w 164691"/>
                  <a:gd name="connsiteY5" fmla="*/ 11906 h 3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691" h="38529">
                    <a:moveTo>
                      <a:pt x="163640" y="11811"/>
                    </a:moveTo>
                    <a:cubicBezTo>
                      <a:pt x="110966" y="39719"/>
                      <a:pt x="56769" y="48768"/>
                      <a:pt x="0" y="24384"/>
                    </a:cubicBezTo>
                    <a:cubicBezTo>
                      <a:pt x="2572" y="13907"/>
                      <a:pt x="10096" y="8668"/>
                      <a:pt x="19717" y="5715"/>
                    </a:cubicBezTo>
                    <a:cubicBezTo>
                      <a:pt x="67151" y="17240"/>
                      <a:pt x="113347" y="0"/>
                      <a:pt x="160401" y="0"/>
                    </a:cubicBezTo>
                    <a:cubicBezTo>
                      <a:pt x="163258" y="2000"/>
                      <a:pt x="164782" y="4477"/>
                      <a:pt x="164687" y="7334"/>
                    </a:cubicBezTo>
                    <a:cubicBezTo>
                      <a:pt x="164687" y="10382"/>
                      <a:pt x="164306" y="11906"/>
                      <a:pt x="163544" y="11906"/>
                    </a:cubicBezTo>
                    <a:close/>
                  </a:path>
                </a:pathLst>
              </a:custGeom>
              <a:solidFill>
                <a:srgbClr val="6D7B82"/>
              </a:solidFill>
              <a:ln w="9525"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A89E5E8C-877E-125E-84C7-C4C353AA433B}"/>
                  </a:ext>
                </a:extLst>
              </p:cNvPr>
              <p:cNvSpPr/>
              <p:nvPr/>
            </p:nvSpPr>
            <p:spPr>
              <a:xfrm>
                <a:off x="2380202" y="4189761"/>
                <a:ext cx="132302" cy="21973"/>
              </a:xfrm>
              <a:custGeom>
                <a:avLst/>
                <a:gdLst>
                  <a:gd name="connsiteX0" fmla="*/ 0 w 132302"/>
                  <a:gd name="connsiteY0" fmla="*/ 11906 h 21973"/>
                  <a:gd name="connsiteX1" fmla="*/ 132302 w 132302"/>
                  <a:gd name="connsiteY1" fmla="*/ 0 h 21973"/>
                  <a:gd name="connsiteX2" fmla="*/ 0 w 132302"/>
                  <a:gd name="connsiteY2" fmla="*/ 11906 h 21973"/>
                </a:gdLst>
                <a:ahLst/>
                <a:cxnLst>
                  <a:cxn ang="0">
                    <a:pos x="connsiteX0" y="connsiteY0"/>
                  </a:cxn>
                  <a:cxn ang="0">
                    <a:pos x="connsiteX1" y="connsiteY1"/>
                  </a:cxn>
                  <a:cxn ang="0">
                    <a:pos x="connsiteX2" y="connsiteY2"/>
                  </a:cxn>
                </a:cxnLst>
                <a:rect l="l" t="t" r="r" b="b"/>
                <a:pathLst>
                  <a:path w="132302" h="21973">
                    <a:moveTo>
                      <a:pt x="0" y="11906"/>
                    </a:moveTo>
                    <a:cubicBezTo>
                      <a:pt x="51054" y="7334"/>
                      <a:pt x="89630" y="3810"/>
                      <a:pt x="132302" y="0"/>
                    </a:cubicBezTo>
                    <a:cubicBezTo>
                      <a:pt x="100394" y="23050"/>
                      <a:pt x="47625" y="29528"/>
                      <a:pt x="0" y="11906"/>
                    </a:cubicBezTo>
                    <a:close/>
                  </a:path>
                </a:pathLst>
              </a:custGeom>
              <a:solidFill>
                <a:srgbClr val="83929F"/>
              </a:solidFill>
              <a:ln w="9525" cap="flat">
                <a:noFill/>
                <a:prstDash val="solid"/>
                <a:miter/>
              </a:ln>
            </p:spPr>
            <p:txBody>
              <a:bodyPr rtlCol="0" anchor="ctr"/>
              <a:lstStyle/>
              <a:p>
                <a:endParaRPr lang="en-IN"/>
              </a:p>
            </p:txBody>
          </p:sp>
          <p:sp>
            <p:nvSpPr>
              <p:cNvPr id="1075" name="Freeform: Shape 1074">
                <a:extLst>
                  <a:ext uri="{FF2B5EF4-FFF2-40B4-BE49-F238E27FC236}">
                    <a16:creationId xmlns:a16="http://schemas.microsoft.com/office/drawing/2014/main" id="{082455EA-BC2D-E860-EBD5-05D1A85428C8}"/>
                  </a:ext>
                </a:extLst>
              </p:cNvPr>
              <p:cNvSpPr/>
              <p:nvPr/>
            </p:nvSpPr>
            <p:spPr>
              <a:xfrm>
                <a:off x="2614517" y="3785266"/>
                <a:ext cx="89534" cy="100076"/>
              </a:xfrm>
              <a:custGeom>
                <a:avLst/>
                <a:gdLst>
                  <a:gd name="connsiteX0" fmla="*/ 89440 w 89534"/>
                  <a:gd name="connsiteY0" fmla="*/ 7208 h 100076"/>
                  <a:gd name="connsiteX1" fmla="*/ 2476 w 89534"/>
                  <a:gd name="connsiteY1" fmla="*/ 100076 h 100076"/>
                  <a:gd name="connsiteX2" fmla="*/ 0 w 89534"/>
                  <a:gd name="connsiteY2" fmla="*/ 93695 h 100076"/>
                  <a:gd name="connsiteX3" fmla="*/ 75152 w 89534"/>
                  <a:gd name="connsiteY3" fmla="*/ 1112 h 100076"/>
                  <a:gd name="connsiteX4" fmla="*/ 87630 w 89534"/>
                  <a:gd name="connsiteY4" fmla="*/ 4541 h 100076"/>
                  <a:gd name="connsiteX5" fmla="*/ 89535 w 89534"/>
                  <a:gd name="connsiteY5" fmla="*/ 7208 h 10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534" h="100076">
                    <a:moveTo>
                      <a:pt x="89440" y="7208"/>
                    </a:moveTo>
                    <a:cubicBezTo>
                      <a:pt x="77533" y="54071"/>
                      <a:pt x="44958" y="81598"/>
                      <a:pt x="2476" y="100076"/>
                    </a:cubicBezTo>
                    <a:cubicBezTo>
                      <a:pt x="1619" y="97981"/>
                      <a:pt x="857" y="95790"/>
                      <a:pt x="0" y="93695"/>
                    </a:cubicBezTo>
                    <a:cubicBezTo>
                      <a:pt x="11906" y="52356"/>
                      <a:pt x="53626" y="34925"/>
                      <a:pt x="75152" y="1112"/>
                    </a:cubicBezTo>
                    <a:cubicBezTo>
                      <a:pt x="76867" y="-1651"/>
                      <a:pt x="83915" y="1207"/>
                      <a:pt x="87630" y="4541"/>
                    </a:cubicBezTo>
                    <a:lnTo>
                      <a:pt x="89535" y="7208"/>
                    </a:lnTo>
                    <a:close/>
                  </a:path>
                </a:pathLst>
              </a:custGeom>
              <a:solidFill>
                <a:srgbClr val="939EA8"/>
              </a:solidFill>
              <a:ln w="9525" cap="flat">
                <a:noFill/>
                <a:prstDash val="solid"/>
                <a:miter/>
              </a:ln>
            </p:spPr>
            <p:txBody>
              <a:bodyPr rtlCol="0" anchor="ctr"/>
              <a:lstStyle/>
              <a:p>
                <a:endParaRPr lang="en-IN"/>
              </a:p>
            </p:txBody>
          </p:sp>
          <p:sp>
            <p:nvSpPr>
              <p:cNvPr id="1076" name="Freeform: Shape 1075">
                <a:extLst>
                  <a:ext uri="{FF2B5EF4-FFF2-40B4-BE49-F238E27FC236}">
                    <a16:creationId xmlns:a16="http://schemas.microsoft.com/office/drawing/2014/main" id="{402E2E26-D40F-279C-0456-3F634B951215}"/>
                  </a:ext>
                </a:extLst>
              </p:cNvPr>
              <p:cNvSpPr/>
              <p:nvPr/>
            </p:nvSpPr>
            <p:spPr>
              <a:xfrm>
                <a:off x="2359247" y="3887645"/>
                <a:ext cx="65246" cy="46083"/>
              </a:xfrm>
              <a:custGeom>
                <a:avLst/>
                <a:gdLst>
                  <a:gd name="connsiteX0" fmla="*/ 65246 w 65246"/>
                  <a:gd name="connsiteY0" fmla="*/ 35511 h 46083"/>
                  <a:gd name="connsiteX1" fmla="*/ 46958 w 65246"/>
                  <a:gd name="connsiteY1" fmla="*/ 46084 h 46083"/>
                  <a:gd name="connsiteX2" fmla="*/ 0 w 65246"/>
                  <a:gd name="connsiteY2" fmla="*/ 7507 h 46083"/>
                  <a:gd name="connsiteX3" fmla="*/ 3429 w 65246"/>
                  <a:gd name="connsiteY3" fmla="*/ 5031 h 46083"/>
                  <a:gd name="connsiteX4" fmla="*/ 65246 w 65246"/>
                  <a:gd name="connsiteY4" fmla="*/ 35511 h 46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6" h="46083">
                    <a:moveTo>
                      <a:pt x="65246" y="35511"/>
                    </a:moveTo>
                    <a:cubicBezTo>
                      <a:pt x="59150" y="39035"/>
                      <a:pt x="53054" y="42559"/>
                      <a:pt x="46958" y="46084"/>
                    </a:cubicBezTo>
                    <a:cubicBezTo>
                      <a:pt x="30290" y="34463"/>
                      <a:pt x="1429" y="37511"/>
                      <a:pt x="0" y="7507"/>
                    </a:cubicBezTo>
                    <a:cubicBezTo>
                      <a:pt x="0" y="7507"/>
                      <a:pt x="3429" y="5031"/>
                      <a:pt x="3429" y="5031"/>
                    </a:cubicBezTo>
                    <a:cubicBezTo>
                      <a:pt x="35719" y="-8399"/>
                      <a:pt x="54197" y="6174"/>
                      <a:pt x="65246" y="35511"/>
                    </a:cubicBezTo>
                    <a:close/>
                  </a:path>
                </a:pathLst>
              </a:custGeom>
              <a:solidFill>
                <a:srgbClr val="9FABB0"/>
              </a:solidFill>
              <a:ln w="9525" cap="flat">
                <a:noFill/>
                <a:prstDash val="solid"/>
                <a:miter/>
              </a:ln>
            </p:spPr>
            <p:txBody>
              <a:bodyPr rtlCol="0" anchor="ctr"/>
              <a:lstStyle/>
              <a:p>
                <a:endParaRPr lang="en-IN"/>
              </a:p>
            </p:txBody>
          </p:sp>
          <p:sp>
            <p:nvSpPr>
              <p:cNvPr id="1077" name="Freeform: Shape 1076">
                <a:extLst>
                  <a:ext uri="{FF2B5EF4-FFF2-40B4-BE49-F238E27FC236}">
                    <a16:creationId xmlns:a16="http://schemas.microsoft.com/office/drawing/2014/main" id="{EA5E4A7E-C160-1B83-8340-D118ADC4CCE9}"/>
                  </a:ext>
                </a:extLst>
              </p:cNvPr>
              <p:cNvSpPr/>
              <p:nvPr/>
            </p:nvSpPr>
            <p:spPr>
              <a:xfrm>
                <a:off x="2311930" y="4188523"/>
                <a:ext cx="76177" cy="19938"/>
              </a:xfrm>
              <a:custGeom>
                <a:avLst/>
                <a:gdLst>
                  <a:gd name="connsiteX0" fmla="*/ 73 w 76177"/>
                  <a:gd name="connsiteY0" fmla="*/ 7810 h 19938"/>
                  <a:gd name="connsiteX1" fmla="*/ 549 w 76177"/>
                  <a:gd name="connsiteY1" fmla="*/ 0 h 19938"/>
                  <a:gd name="connsiteX2" fmla="*/ 76178 w 76177"/>
                  <a:gd name="connsiteY2" fmla="*/ 6477 h 19938"/>
                  <a:gd name="connsiteX3" fmla="*/ 73 w 76177"/>
                  <a:gd name="connsiteY3" fmla="*/ 7810 h 19938"/>
                </a:gdLst>
                <a:ahLst/>
                <a:cxnLst>
                  <a:cxn ang="0">
                    <a:pos x="connsiteX0" y="connsiteY0"/>
                  </a:cxn>
                  <a:cxn ang="0">
                    <a:pos x="connsiteX1" y="connsiteY1"/>
                  </a:cxn>
                  <a:cxn ang="0">
                    <a:pos x="connsiteX2" y="connsiteY2"/>
                  </a:cxn>
                  <a:cxn ang="0">
                    <a:pos x="connsiteX3" y="connsiteY3"/>
                  </a:cxn>
                </a:cxnLst>
                <a:rect l="l" t="t" r="r" b="b"/>
                <a:pathLst>
                  <a:path w="76177" h="19938">
                    <a:moveTo>
                      <a:pt x="73" y="7810"/>
                    </a:moveTo>
                    <a:cubicBezTo>
                      <a:pt x="-118" y="5143"/>
                      <a:pt x="73" y="2572"/>
                      <a:pt x="549" y="0"/>
                    </a:cubicBezTo>
                    <a:cubicBezTo>
                      <a:pt x="21504" y="1810"/>
                      <a:pt x="42459" y="3619"/>
                      <a:pt x="76178" y="6477"/>
                    </a:cubicBezTo>
                    <a:cubicBezTo>
                      <a:pt x="42078" y="29432"/>
                      <a:pt x="21123" y="18288"/>
                      <a:pt x="73" y="7810"/>
                    </a:cubicBezTo>
                    <a:close/>
                  </a:path>
                </a:pathLst>
              </a:custGeom>
              <a:solidFill>
                <a:srgbClr val="8F9CA3"/>
              </a:solidFill>
              <a:ln w="9525" cap="flat">
                <a:noFill/>
                <a:prstDash val="solid"/>
                <a:miter/>
              </a:ln>
            </p:spPr>
            <p:txBody>
              <a:bodyPr rtlCol="0" anchor="ctr"/>
              <a:lstStyle/>
              <a:p>
                <a:endParaRPr lang="en-IN"/>
              </a:p>
            </p:txBody>
          </p:sp>
          <p:sp>
            <p:nvSpPr>
              <p:cNvPr id="1078" name="Freeform: Shape 1077">
                <a:extLst>
                  <a:ext uri="{FF2B5EF4-FFF2-40B4-BE49-F238E27FC236}">
                    <a16:creationId xmlns:a16="http://schemas.microsoft.com/office/drawing/2014/main" id="{3875C2D2-DF93-71BC-B36C-4414E7C0BF8A}"/>
                  </a:ext>
                </a:extLst>
              </p:cNvPr>
              <p:cNvSpPr/>
              <p:nvPr/>
            </p:nvSpPr>
            <p:spPr>
              <a:xfrm>
                <a:off x="2568701" y="3880873"/>
                <a:ext cx="48291" cy="40187"/>
              </a:xfrm>
              <a:custGeom>
                <a:avLst/>
                <a:gdLst>
                  <a:gd name="connsiteX0" fmla="*/ 1143 w 48291"/>
                  <a:gd name="connsiteY0" fmla="*/ 40188 h 40187"/>
                  <a:gd name="connsiteX1" fmla="*/ 0 w 48291"/>
                  <a:gd name="connsiteY1" fmla="*/ 31806 h 40187"/>
                  <a:gd name="connsiteX2" fmla="*/ 46768 w 48291"/>
                  <a:gd name="connsiteY2" fmla="*/ 2183 h 40187"/>
                  <a:gd name="connsiteX3" fmla="*/ 48292 w 48291"/>
                  <a:gd name="connsiteY3" fmla="*/ 4374 h 40187"/>
                  <a:gd name="connsiteX4" fmla="*/ 1143 w 48291"/>
                  <a:gd name="connsiteY4" fmla="*/ 40188 h 4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 h="40187">
                    <a:moveTo>
                      <a:pt x="1143" y="40188"/>
                    </a:moveTo>
                    <a:cubicBezTo>
                      <a:pt x="953" y="37330"/>
                      <a:pt x="572" y="34568"/>
                      <a:pt x="0" y="31806"/>
                    </a:cubicBezTo>
                    <a:cubicBezTo>
                      <a:pt x="3334" y="2754"/>
                      <a:pt x="20860" y="-4199"/>
                      <a:pt x="46768" y="2183"/>
                    </a:cubicBezTo>
                    <a:cubicBezTo>
                      <a:pt x="46768" y="2183"/>
                      <a:pt x="48292" y="4374"/>
                      <a:pt x="48292" y="4374"/>
                    </a:cubicBezTo>
                    <a:cubicBezTo>
                      <a:pt x="41910" y="28567"/>
                      <a:pt x="17050" y="28472"/>
                      <a:pt x="1143" y="40188"/>
                    </a:cubicBezTo>
                    <a:close/>
                  </a:path>
                </a:pathLst>
              </a:custGeom>
              <a:solidFill>
                <a:srgbClr val="939EA8"/>
              </a:solidFill>
              <a:ln w="9525" cap="flat">
                <a:noFill/>
                <a:prstDash val="solid"/>
                <a:miter/>
              </a:ln>
            </p:spPr>
            <p:txBody>
              <a:bodyPr rtlCol="0" anchor="ctr"/>
              <a:lstStyle/>
              <a:p>
                <a:endParaRPr lang="en-IN"/>
              </a:p>
            </p:txBody>
          </p:sp>
          <p:sp>
            <p:nvSpPr>
              <p:cNvPr id="1079" name="Freeform: Shape 1078">
                <a:extLst>
                  <a:ext uri="{FF2B5EF4-FFF2-40B4-BE49-F238E27FC236}">
                    <a16:creationId xmlns:a16="http://schemas.microsoft.com/office/drawing/2014/main" id="{1D3D46ED-CE00-1190-2B49-EB95E88C0632}"/>
                  </a:ext>
                </a:extLst>
              </p:cNvPr>
              <p:cNvSpPr/>
              <p:nvPr/>
            </p:nvSpPr>
            <p:spPr>
              <a:xfrm>
                <a:off x="2577204" y="3335654"/>
                <a:ext cx="13786" cy="46386"/>
              </a:xfrm>
              <a:custGeom>
                <a:avLst/>
                <a:gdLst>
                  <a:gd name="connsiteX0" fmla="*/ 8357 w 13786"/>
                  <a:gd name="connsiteY0" fmla="*/ 46387 h 46386"/>
                  <a:gd name="connsiteX1" fmla="*/ 13786 w 13786"/>
                  <a:gd name="connsiteY1" fmla="*/ 0 h 46386"/>
                  <a:gd name="connsiteX2" fmla="*/ 8357 w 13786"/>
                  <a:gd name="connsiteY2" fmla="*/ 46387 h 46386"/>
                </a:gdLst>
                <a:ahLst/>
                <a:cxnLst>
                  <a:cxn ang="0">
                    <a:pos x="connsiteX0" y="connsiteY0"/>
                  </a:cxn>
                  <a:cxn ang="0">
                    <a:pos x="connsiteX1" y="connsiteY1"/>
                  </a:cxn>
                  <a:cxn ang="0">
                    <a:pos x="connsiteX2" y="connsiteY2"/>
                  </a:cxn>
                </a:cxnLst>
                <a:rect l="l" t="t" r="r" b="b"/>
                <a:pathLst>
                  <a:path w="13786" h="46386">
                    <a:moveTo>
                      <a:pt x="8357" y="46387"/>
                    </a:moveTo>
                    <a:cubicBezTo>
                      <a:pt x="1499" y="29908"/>
                      <a:pt x="-8693" y="13049"/>
                      <a:pt x="13786" y="0"/>
                    </a:cubicBezTo>
                    <a:cubicBezTo>
                      <a:pt x="11977" y="15431"/>
                      <a:pt x="10167" y="30956"/>
                      <a:pt x="8357" y="46387"/>
                    </a:cubicBezTo>
                    <a:close/>
                  </a:path>
                </a:pathLst>
              </a:custGeom>
              <a:solidFill>
                <a:srgbClr val="AEB1B6"/>
              </a:solidFill>
              <a:ln w="9525"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2705AA20-5B41-C960-2D56-94FDC4985F9D}"/>
                  </a:ext>
                </a:extLst>
              </p:cNvPr>
              <p:cNvSpPr/>
              <p:nvPr/>
            </p:nvSpPr>
            <p:spPr>
              <a:xfrm>
                <a:off x="2415413" y="3678854"/>
                <a:ext cx="228535" cy="141093"/>
              </a:xfrm>
              <a:custGeom>
                <a:avLst/>
                <a:gdLst>
                  <a:gd name="connsiteX0" fmla="*/ 223487 w 228535"/>
                  <a:gd name="connsiteY0" fmla="*/ 16368 h 141093"/>
                  <a:gd name="connsiteX1" fmla="*/ 228536 w 228535"/>
                  <a:gd name="connsiteY1" fmla="*/ 15987 h 141093"/>
                  <a:gd name="connsiteX2" fmla="*/ 164337 w 228535"/>
                  <a:gd name="connsiteY2" fmla="*/ 102379 h 141093"/>
                  <a:gd name="connsiteX3" fmla="*/ 58895 w 228535"/>
                  <a:gd name="connsiteY3" fmla="*/ 91616 h 141093"/>
                  <a:gd name="connsiteX4" fmla="*/ 54895 w 228535"/>
                  <a:gd name="connsiteY4" fmla="*/ 108761 h 141093"/>
                  <a:gd name="connsiteX5" fmla="*/ 70992 w 228535"/>
                  <a:gd name="connsiteY5" fmla="*/ 116571 h 141093"/>
                  <a:gd name="connsiteX6" fmla="*/ 116712 w 228535"/>
                  <a:gd name="connsiteY6" fmla="*/ 106380 h 141093"/>
                  <a:gd name="connsiteX7" fmla="*/ 164813 w 228535"/>
                  <a:gd name="connsiteY7" fmla="*/ 101998 h 141093"/>
                  <a:gd name="connsiteX8" fmla="*/ 38798 w 228535"/>
                  <a:gd name="connsiteY8" fmla="*/ 140955 h 141093"/>
                  <a:gd name="connsiteX9" fmla="*/ 221 w 228535"/>
                  <a:gd name="connsiteY9" fmla="*/ 107808 h 141093"/>
                  <a:gd name="connsiteX10" fmla="*/ 43084 w 228535"/>
                  <a:gd name="connsiteY10" fmla="*/ 15892 h 141093"/>
                  <a:gd name="connsiteX11" fmla="*/ 190626 w 228535"/>
                  <a:gd name="connsiteY11" fmla="*/ 24655 h 141093"/>
                  <a:gd name="connsiteX12" fmla="*/ 223583 w 228535"/>
                  <a:gd name="connsiteY12" fmla="*/ 16368 h 14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535" h="141093">
                    <a:moveTo>
                      <a:pt x="223487" y="16368"/>
                    </a:moveTo>
                    <a:cubicBezTo>
                      <a:pt x="225202" y="16749"/>
                      <a:pt x="226916" y="16654"/>
                      <a:pt x="228536" y="15987"/>
                    </a:cubicBezTo>
                    <a:cubicBezTo>
                      <a:pt x="225011" y="58088"/>
                      <a:pt x="202247" y="85806"/>
                      <a:pt x="164337" y="102379"/>
                    </a:cubicBezTo>
                    <a:cubicBezTo>
                      <a:pt x="148621" y="70185"/>
                      <a:pt x="81089" y="63231"/>
                      <a:pt x="58895" y="91616"/>
                    </a:cubicBezTo>
                    <a:cubicBezTo>
                      <a:pt x="54895" y="96759"/>
                      <a:pt x="51561" y="102570"/>
                      <a:pt x="54895" y="108761"/>
                    </a:cubicBezTo>
                    <a:cubicBezTo>
                      <a:pt x="58038" y="114666"/>
                      <a:pt x="64610" y="116476"/>
                      <a:pt x="70992" y="116571"/>
                    </a:cubicBezTo>
                    <a:cubicBezTo>
                      <a:pt x="87089" y="117048"/>
                      <a:pt x="101663" y="110761"/>
                      <a:pt x="116712" y="106380"/>
                    </a:cubicBezTo>
                    <a:cubicBezTo>
                      <a:pt x="132333" y="101808"/>
                      <a:pt x="147383" y="87425"/>
                      <a:pt x="164813" y="101998"/>
                    </a:cubicBezTo>
                    <a:cubicBezTo>
                      <a:pt x="129571" y="136764"/>
                      <a:pt x="84708" y="142098"/>
                      <a:pt x="38798" y="140955"/>
                    </a:cubicBezTo>
                    <a:cubicBezTo>
                      <a:pt x="19367" y="140479"/>
                      <a:pt x="1174" y="131716"/>
                      <a:pt x="221" y="107808"/>
                    </a:cubicBezTo>
                    <a:cubicBezTo>
                      <a:pt x="-1398" y="69994"/>
                      <a:pt x="5174" y="33609"/>
                      <a:pt x="43084" y="15892"/>
                    </a:cubicBezTo>
                    <a:cubicBezTo>
                      <a:pt x="92804" y="-7444"/>
                      <a:pt x="142906" y="-5539"/>
                      <a:pt x="190626" y="24655"/>
                    </a:cubicBezTo>
                    <a:cubicBezTo>
                      <a:pt x="203580" y="32847"/>
                      <a:pt x="219106" y="44753"/>
                      <a:pt x="223583" y="16368"/>
                    </a:cubicBezTo>
                    <a:close/>
                  </a:path>
                </a:pathLst>
              </a:custGeom>
              <a:solidFill>
                <a:srgbClr val="071C23"/>
              </a:solidFill>
              <a:ln w="9525"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DD5CA218-4EFA-19EB-43BF-28D2D07DFE7C}"/>
                  </a:ext>
                </a:extLst>
              </p:cNvPr>
              <p:cNvSpPr/>
              <p:nvPr/>
            </p:nvSpPr>
            <p:spPr>
              <a:xfrm>
                <a:off x="2362676" y="3709224"/>
                <a:ext cx="349577" cy="219493"/>
              </a:xfrm>
              <a:custGeom>
                <a:avLst/>
                <a:gdLst>
                  <a:gd name="connsiteX0" fmla="*/ 252793 w 349577"/>
                  <a:gd name="connsiteY0" fmla="*/ 173831 h 219493"/>
                  <a:gd name="connsiteX1" fmla="*/ 206026 w 349577"/>
                  <a:gd name="connsiteY1" fmla="*/ 203454 h 219493"/>
                  <a:gd name="connsiteX2" fmla="*/ 61913 w 349577"/>
                  <a:gd name="connsiteY2" fmla="*/ 213932 h 219493"/>
                  <a:gd name="connsiteX3" fmla="*/ 0 w 349577"/>
                  <a:gd name="connsiteY3" fmla="*/ 183451 h 219493"/>
                  <a:gd name="connsiteX4" fmla="*/ 16859 w 349577"/>
                  <a:gd name="connsiteY4" fmla="*/ 163735 h 219493"/>
                  <a:gd name="connsiteX5" fmla="*/ 71438 w 349577"/>
                  <a:gd name="connsiteY5" fmla="*/ 186785 h 219493"/>
                  <a:gd name="connsiteX6" fmla="*/ 182023 w 349577"/>
                  <a:gd name="connsiteY6" fmla="*/ 183642 h 219493"/>
                  <a:gd name="connsiteX7" fmla="*/ 343948 w 349577"/>
                  <a:gd name="connsiteY7" fmla="*/ 0 h 219493"/>
                  <a:gd name="connsiteX8" fmla="*/ 339376 w 349577"/>
                  <a:gd name="connsiteY8" fmla="*/ 80582 h 219493"/>
                  <a:gd name="connsiteX9" fmla="*/ 252793 w 349577"/>
                  <a:gd name="connsiteY9" fmla="*/ 173926 h 2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577" h="219493">
                    <a:moveTo>
                      <a:pt x="252793" y="173831"/>
                    </a:moveTo>
                    <a:cubicBezTo>
                      <a:pt x="237077" y="183451"/>
                      <a:pt x="215360" y="183737"/>
                      <a:pt x="206026" y="203454"/>
                    </a:cubicBezTo>
                    <a:cubicBezTo>
                      <a:pt x="158591" y="215265"/>
                      <a:pt x="111157" y="226600"/>
                      <a:pt x="61913" y="213932"/>
                    </a:cubicBezTo>
                    <a:cubicBezTo>
                      <a:pt x="43720" y="198882"/>
                      <a:pt x="26956" y="180784"/>
                      <a:pt x="0" y="183451"/>
                    </a:cubicBezTo>
                    <a:cubicBezTo>
                      <a:pt x="6001" y="177165"/>
                      <a:pt x="5810" y="165640"/>
                      <a:pt x="16859" y="163735"/>
                    </a:cubicBezTo>
                    <a:cubicBezTo>
                      <a:pt x="38862" y="162401"/>
                      <a:pt x="49340" y="188214"/>
                      <a:pt x="71438" y="186785"/>
                    </a:cubicBezTo>
                    <a:cubicBezTo>
                      <a:pt x="109061" y="218504"/>
                      <a:pt x="148685" y="199168"/>
                      <a:pt x="182023" y="183642"/>
                    </a:cubicBezTo>
                    <a:cubicBezTo>
                      <a:pt x="261271" y="146495"/>
                      <a:pt x="314134" y="82391"/>
                      <a:pt x="343948" y="0"/>
                    </a:cubicBezTo>
                    <a:cubicBezTo>
                      <a:pt x="352425" y="12954"/>
                      <a:pt x="351663" y="26479"/>
                      <a:pt x="339376" y="80582"/>
                    </a:cubicBezTo>
                    <a:cubicBezTo>
                      <a:pt x="310515" y="111728"/>
                      <a:pt x="281654" y="142780"/>
                      <a:pt x="252793" y="173926"/>
                    </a:cubicBezTo>
                    <a:close/>
                  </a:path>
                </a:pathLst>
              </a:custGeom>
              <a:solidFill>
                <a:srgbClr val="0F1A22"/>
              </a:solidFill>
              <a:ln w="9525"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FE6CDF33-E27E-6FCA-A894-7525FB8F80D0}"/>
                  </a:ext>
                </a:extLst>
              </p:cNvPr>
              <p:cNvSpPr/>
              <p:nvPr/>
            </p:nvSpPr>
            <p:spPr>
              <a:xfrm>
                <a:off x="2662523" y="3539199"/>
                <a:ext cx="24677" cy="31246"/>
              </a:xfrm>
              <a:custGeom>
                <a:avLst/>
                <a:gdLst>
                  <a:gd name="connsiteX0" fmla="*/ 0 w 24677"/>
                  <a:gd name="connsiteY0" fmla="*/ 4958 h 31246"/>
                  <a:gd name="connsiteX1" fmla="*/ 21717 w 24677"/>
                  <a:gd name="connsiteY1" fmla="*/ 16102 h 31246"/>
                  <a:gd name="connsiteX2" fmla="*/ 12287 w 24677"/>
                  <a:gd name="connsiteY2" fmla="*/ 31247 h 31246"/>
                  <a:gd name="connsiteX3" fmla="*/ 0 w 24677"/>
                  <a:gd name="connsiteY3" fmla="*/ 4958 h 31246"/>
                </a:gdLst>
                <a:ahLst/>
                <a:cxnLst>
                  <a:cxn ang="0">
                    <a:pos x="connsiteX0" y="connsiteY0"/>
                  </a:cxn>
                  <a:cxn ang="0">
                    <a:pos x="connsiteX1" y="connsiteY1"/>
                  </a:cxn>
                  <a:cxn ang="0">
                    <a:pos x="connsiteX2" y="connsiteY2"/>
                  </a:cxn>
                  <a:cxn ang="0">
                    <a:pos x="connsiteX3" y="connsiteY3"/>
                  </a:cxn>
                </a:cxnLst>
                <a:rect l="l" t="t" r="r" b="b"/>
                <a:pathLst>
                  <a:path w="24677" h="31246">
                    <a:moveTo>
                      <a:pt x="0" y="4958"/>
                    </a:moveTo>
                    <a:cubicBezTo>
                      <a:pt x="15430" y="-9616"/>
                      <a:pt x="16383" y="12197"/>
                      <a:pt x="21717" y="16102"/>
                    </a:cubicBezTo>
                    <a:cubicBezTo>
                      <a:pt x="30099" y="22293"/>
                      <a:pt x="18669" y="27627"/>
                      <a:pt x="12287" y="31247"/>
                    </a:cubicBezTo>
                    <a:cubicBezTo>
                      <a:pt x="8192" y="22484"/>
                      <a:pt x="4096" y="13721"/>
                      <a:pt x="0" y="4958"/>
                    </a:cubicBezTo>
                    <a:close/>
                  </a:path>
                </a:pathLst>
              </a:custGeom>
              <a:solidFill>
                <a:srgbClr val="747879"/>
              </a:solidFill>
              <a:ln w="9525" cap="flat">
                <a:noFill/>
                <a:prstDash val="solid"/>
                <a:miter/>
              </a:ln>
            </p:spPr>
            <p:txBody>
              <a:bodyPr rtlCol="0" anchor="ctr"/>
              <a:lstStyle/>
              <a:p>
                <a:endParaRPr lang="en-IN"/>
              </a:p>
            </p:txBody>
          </p:sp>
          <p:sp>
            <p:nvSpPr>
              <p:cNvPr id="1083" name="Freeform: Shape 1082">
                <a:extLst>
                  <a:ext uri="{FF2B5EF4-FFF2-40B4-BE49-F238E27FC236}">
                    <a16:creationId xmlns:a16="http://schemas.microsoft.com/office/drawing/2014/main" id="{1A1ED360-DD8D-5E25-7BC5-ABE436C67193}"/>
                  </a:ext>
                </a:extLst>
              </p:cNvPr>
              <p:cNvSpPr/>
              <p:nvPr/>
            </p:nvSpPr>
            <p:spPr>
              <a:xfrm>
                <a:off x="2044541" y="4194999"/>
                <a:ext cx="59594" cy="53143"/>
              </a:xfrm>
              <a:custGeom>
                <a:avLst/>
                <a:gdLst>
                  <a:gd name="connsiteX0" fmla="*/ 40005 w 59594"/>
                  <a:gd name="connsiteY0" fmla="*/ 0 h 53143"/>
                  <a:gd name="connsiteX1" fmla="*/ 58769 w 59594"/>
                  <a:gd name="connsiteY1" fmla="*/ 12478 h 53143"/>
                  <a:gd name="connsiteX2" fmla="*/ 0 w 59594"/>
                  <a:gd name="connsiteY2" fmla="*/ 46482 h 53143"/>
                  <a:gd name="connsiteX3" fmla="*/ 40005 w 59594"/>
                  <a:gd name="connsiteY3" fmla="*/ 0 h 53143"/>
                </a:gdLst>
                <a:ahLst/>
                <a:cxnLst>
                  <a:cxn ang="0">
                    <a:pos x="connsiteX0" y="connsiteY0"/>
                  </a:cxn>
                  <a:cxn ang="0">
                    <a:pos x="connsiteX1" y="connsiteY1"/>
                  </a:cxn>
                  <a:cxn ang="0">
                    <a:pos x="connsiteX2" y="connsiteY2"/>
                  </a:cxn>
                  <a:cxn ang="0">
                    <a:pos x="connsiteX3" y="connsiteY3"/>
                  </a:cxn>
                </a:cxnLst>
                <a:rect l="l" t="t" r="r" b="b"/>
                <a:pathLst>
                  <a:path w="59594" h="53143">
                    <a:moveTo>
                      <a:pt x="40005" y="0"/>
                    </a:moveTo>
                    <a:cubicBezTo>
                      <a:pt x="46292" y="4191"/>
                      <a:pt x="52483" y="8287"/>
                      <a:pt x="58769" y="12478"/>
                    </a:cubicBezTo>
                    <a:cubicBezTo>
                      <a:pt x="64770" y="61341"/>
                      <a:pt x="37338" y="56769"/>
                      <a:pt x="0" y="46482"/>
                    </a:cubicBezTo>
                    <a:cubicBezTo>
                      <a:pt x="15145" y="28861"/>
                      <a:pt x="27623" y="14478"/>
                      <a:pt x="40005" y="0"/>
                    </a:cubicBezTo>
                    <a:close/>
                  </a:path>
                </a:pathLst>
              </a:custGeom>
              <a:solidFill>
                <a:srgbClr val="C49F52"/>
              </a:solidFill>
              <a:ln w="9525" cap="flat">
                <a:noFill/>
                <a:prstDash val="solid"/>
                <a:miter/>
              </a:ln>
            </p:spPr>
            <p:txBody>
              <a:bodyPr rtlCol="0" anchor="ctr"/>
              <a:lstStyle/>
              <a:p>
                <a:endParaRPr lang="en-IN"/>
              </a:p>
            </p:txBody>
          </p:sp>
          <p:sp>
            <p:nvSpPr>
              <p:cNvPr id="1084" name="Freeform: Shape 1083">
                <a:extLst>
                  <a:ext uri="{FF2B5EF4-FFF2-40B4-BE49-F238E27FC236}">
                    <a16:creationId xmlns:a16="http://schemas.microsoft.com/office/drawing/2014/main" id="{44DA811C-0489-DEC5-523F-F3F8C51306EF}"/>
                  </a:ext>
                </a:extLst>
              </p:cNvPr>
              <p:cNvSpPr/>
              <p:nvPr/>
            </p:nvSpPr>
            <p:spPr>
              <a:xfrm>
                <a:off x="2383103" y="4568251"/>
                <a:ext cx="42817" cy="60897"/>
              </a:xfrm>
              <a:custGeom>
                <a:avLst/>
                <a:gdLst>
                  <a:gd name="connsiteX0" fmla="*/ 5767 w 42817"/>
                  <a:gd name="connsiteY0" fmla="*/ 1557 h 60897"/>
                  <a:gd name="connsiteX1" fmla="*/ 40914 w 42817"/>
                  <a:gd name="connsiteY1" fmla="*/ 28894 h 60897"/>
                  <a:gd name="connsiteX2" fmla="*/ 13673 w 42817"/>
                  <a:gd name="connsiteY2" fmla="*/ 60898 h 60897"/>
                  <a:gd name="connsiteX3" fmla="*/ 4052 w 42817"/>
                  <a:gd name="connsiteY3" fmla="*/ 54706 h 60897"/>
                  <a:gd name="connsiteX4" fmla="*/ 5672 w 42817"/>
                  <a:gd name="connsiteY4" fmla="*/ 1557 h 60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7" h="60897">
                    <a:moveTo>
                      <a:pt x="5767" y="1557"/>
                    </a:moveTo>
                    <a:cubicBezTo>
                      <a:pt x="25960" y="-158"/>
                      <a:pt x="49772" y="-6539"/>
                      <a:pt x="40914" y="28894"/>
                    </a:cubicBezTo>
                    <a:cubicBezTo>
                      <a:pt x="29198" y="37275"/>
                      <a:pt x="18340" y="46420"/>
                      <a:pt x="13673" y="60898"/>
                    </a:cubicBezTo>
                    <a:cubicBezTo>
                      <a:pt x="10529" y="58802"/>
                      <a:pt x="7291" y="56802"/>
                      <a:pt x="4052" y="54706"/>
                    </a:cubicBezTo>
                    <a:cubicBezTo>
                      <a:pt x="-424" y="36799"/>
                      <a:pt x="-2806" y="19083"/>
                      <a:pt x="5672" y="1557"/>
                    </a:cubicBezTo>
                    <a:close/>
                  </a:path>
                </a:pathLst>
              </a:custGeom>
              <a:solidFill>
                <a:srgbClr val="EBBF3D"/>
              </a:solidFill>
              <a:ln w="9525" cap="flat">
                <a:noFill/>
                <a:prstDash val="solid"/>
                <a:miter/>
              </a:ln>
            </p:spPr>
            <p:txBody>
              <a:bodyPr rtlCol="0" anchor="ctr"/>
              <a:lstStyle/>
              <a:p>
                <a:endParaRPr lang="en-IN"/>
              </a:p>
            </p:txBody>
          </p:sp>
          <p:sp>
            <p:nvSpPr>
              <p:cNvPr id="1085" name="Freeform: Shape 1084">
                <a:extLst>
                  <a:ext uri="{FF2B5EF4-FFF2-40B4-BE49-F238E27FC236}">
                    <a16:creationId xmlns:a16="http://schemas.microsoft.com/office/drawing/2014/main" id="{DB2BF678-3A57-EDD7-38C2-7A1879E4E89A}"/>
                  </a:ext>
                </a:extLst>
              </p:cNvPr>
              <p:cNvSpPr/>
              <p:nvPr/>
            </p:nvSpPr>
            <p:spPr>
              <a:xfrm>
                <a:off x="2377344" y="4569808"/>
                <a:ext cx="11525" cy="53149"/>
              </a:xfrm>
              <a:custGeom>
                <a:avLst/>
                <a:gdLst>
                  <a:gd name="connsiteX0" fmla="*/ 11526 w 11525"/>
                  <a:gd name="connsiteY0" fmla="*/ 0 h 53149"/>
                  <a:gd name="connsiteX1" fmla="*/ 9906 w 11525"/>
                  <a:gd name="connsiteY1" fmla="*/ 53150 h 53149"/>
                  <a:gd name="connsiteX2" fmla="*/ 11526 w 11525"/>
                  <a:gd name="connsiteY2" fmla="*/ 0 h 53149"/>
                </a:gdLst>
                <a:ahLst/>
                <a:cxnLst>
                  <a:cxn ang="0">
                    <a:pos x="connsiteX0" y="connsiteY0"/>
                  </a:cxn>
                  <a:cxn ang="0">
                    <a:pos x="connsiteX1" y="connsiteY1"/>
                  </a:cxn>
                  <a:cxn ang="0">
                    <a:pos x="connsiteX2" y="connsiteY2"/>
                  </a:cxn>
                </a:cxnLst>
                <a:rect l="l" t="t" r="r" b="b"/>
                <a:pathLst>
                  <a:path w="11525" h="53149">
                    <a:moveTo>
                      <a:pt x="11526" y="0"/>
                    </a:moveTo>
                    <a:cubicBezTo>
                      <a:pt x="10954" y="17717"/>
                      <a:pt x="10478" y="35433"/>
                      <a:pt x="9906" y="53150"/>
                    </a:cubicBezTo>
                    <a:cubicBezTo>
                      <a:pt x="-2952" y="35052"/>
                      <a:pt x="-4191" y="17240"/>
                      <a:pt x="11526" y="0"/>
                    </a:cubicBezTo>
                    <a:close/>
                  </a:path>
                </a:pathLst>
              </a:custGeom>
              <a:solidFill>
                <a:srgbClr val="C1BA96"/>
              </a:solidFill>
              <a:ln w="9525"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59F305BC-E94B-1611-E844-26FA5F7524DE}"/>
                  </a:ext>
                </a:extLst>
              </p:cNvPr>
              <p:cNvSpPr/>
              <p:nvPr/>
            </p:nvSpPr>
            <p:spPr>
              <a:xfrm>
                <a:off x="2627808" y="4474134"/>
                <a:ext cx="29145" cy="60241"/>
              </a:xfrm>
              <a:custGeom>
                <a:avLst/>
                <a:gdLst>
                  <a:gd name="connsiteX0" fmla="*/ 17570 w 29145"/>
                  <a:gd name="connsiteY0" fmla="*/ 60241 h 60241"/>
                  <a:gd name="connsiteX1" fmla="*/ 806 w 29145"/>
                  <a:gd name="connsiteY1" fmla="*/ 4806 h 60241"/>
                  <a:gd name="connsiteX2" fmla="*/ 16998 w 29145"/>
                  <a:gd name="connsiteY2" fmla="*/ 2901 h 60241"/>
                  <a:gd name="connsiteX3" fmla="*/ 17570 w 29145"/>
                  <a:gd name="connsiteY3" fmla="*/ 60146 h 60241"/>
                </a:gdLst>
                <a:ahLst/>
                <a:cxnLst>
                  <a:cxn ang="0">
                    <a:pos x="connsiteX0" y="connsiteY0"/>
                  </a:cxn>
                  <a:cxn ang="0">
                    <a:pos x="connsiteX1" y="connsiteY1"/>
                  </a:cxn>
                  <a:cxn ang="0">
                    <a:pos x="connsiteX2" y="connsiteY2"/>
                  </a:cxn>
                  <a:cxn ang="0">
                    <a:pos x="connsiteX3" y="connsiteY3"/>
                  </a:cxn>
                </a:cxnLst>
                <a:rect l="l" t="t" r="r" b="b"/>
                <a:pathLst>
                  <a:path w="29145" h="60241">
                    <a:moveTo>
                      <a:pt x="17570" y="60241"/>
                    </a:moveTo>
                    <a:cubicBezTo>
                      <a:pt x="7950" y="35476"/>
                      <a:pt x="-3099" y="22141"/>
                      <a:pt x="806" y="4806"/>
                    </a:cubicBezTo>
                    <a:cubicBezTo>
                      <a:pt x="1949" y="-433"/>
                      <a:pt x="10902" y="-1862"/>
                      <a:pt x="16998" y="2901"/>
                    </a:cubicBezTo>
                    <a:cubicBezTo>
                      <a:pt x="33858" y="16141"/>
                      <a:pt x="32334" y="31380"/>
                      <a:pt x="17570" y="60146"/>
                    </a:cubicBezTo>
                    <a:close/>
                  </a:path>
                </a:pathLst>
              </a:custGeom>
              <a:solidFill>
                <a:srgbClr val="DDBC63"/>
              </a:solidFill>
              <a:ln w="9525"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920A5506-6999-59F3-A011-A8E30ECA14CD}"/>
                  </a:ext>
                </a:extLst>
              </p:cNvPr>
              <p:cNvSpPr/>
              <p:nvPr/>
            </p:nvSpPr>
            <p:spPr>
              <a:xfrm>
                <a:off x="2449410" y="3739388"/>
                <a:ext cx="139357" cy="70455"/>
              </a:xfrm>
              <a:custGeom>
                <a:avLst/>
                <a:gdLst>
                  <a:gd name="connsiteX0" fmla="*/ 130721 w 139357"/>
                  <a:gd name="connsiteY0" fmla="*/ 41370 h 70455"/>
                  <a:gd name="connsiteX1" fmla="*/ 41377 w 139357"/>
                  <a:gd name="connsiteY1" fmla="*/ 68516 h 70455"/>
                  <a:gd name="connsiteX2" fmla="*/ 1086 w 139357"/>
                  <a:gd name="connsiteY2" fmla="*/ 53943 h 70455"/>
                  <a:gd name="connsiteX3" fmla="*/ 24994 w 139357"/>
                  <a:gd name="connsiteY3" fmla="*/ 12414 h 70455"/>
                  <a:gd name="connsiteX4" fmla="*/ 121196 w 139357"/>
                  <a:gd name="connsiteY4" fmla="*/ 4794 h 70455"/>
                  <a:gd name="connsiteX5" fmla="*/ 130245 w 139357"/>
                  <a:gd name="connsiteY5" fmla="*/ 41846 h 70455"/>
                  <a:gd name="connsiteX6" fmla="*/ 130721 w 139357"/>
                  <a:gd name="connsiteY6" fmla="*/ 41465 h 7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57" h="70455">
                    <a:moveTo>
                      <a:pt x="130721" y="41370"/>
                    </a:moveTo>
                    <a:cubicBezTo>
                      <a:pt x="101003" y="50609"/>
                      <a:pt x="71666" y="61372"/>
                      <a:pt x="41377" y="68516"/>
                    </a:cubicBezTo>
                    <a:cubicBezTo>
                      <a:pt x="26708" y="71945"/>
                      <a:pt x="6134" y="72802"/>
                      <a:pt x="1086" y="53943"/>
                    </a:cubicBezTo>
                    <a:cubicBezTo>
                      <a:pt x="-3676" y="35940"/>
                      <a:pt x="7754" y="20224"/>
                      <a:pt x="24994" y="12414"/>
                    </a:cubicBezTo>
                    <a:cubicBezTo>
                      <a:pt x="55950" y="-1683"/>
                      <a:pt x="88049" y="-3112"/>
                      <a:pt x="121196" y="4794"/>
                    </a:cubicBezTo>
                    <a:cubicBezTo>
                      <a:pt x="150057" y="11652"/>
                      <a:pt x="137675" y="26987"/>
                      <a:pt x="130245" y="41846"/>
                    </a:cubicBezTo>
                    <a:cubicBezTo>
                      <a:pt x="130245" y="41846"/>
                      <a:pt x="130721" y="41465"/>
                      <a:pt x="130721" y="41465"/>
                    </a:cubicBezTo>
                    <a:close/>
                  </a:path>
                </a:pathLst>
              </a:custGeom>
              <a:solidFill>
                <a:srgbClr val="1F6E53"/>
              </a:solidFill>
              <a:ln w="9525" cap="flat">
                <a:noFill/>
                <a:prstDash val="solid"/>
                <a:miter/>
              </a:ln>
            </p:spPr>
            <p:txBody>
              <a:bodyPr rtlCol="0" anchor="ctr"/>
              <a:lstStyle/>
              <a:p>
                <a:endParaRPr lang="en-IN"/>
              </a:p>
            </p:txBody>
          </p:sp>
        </p:grpSp>
        <p:sp>
          <p:nvSpPr>
            <p:cNvPr id="2962" name="Freeform: Shape 2961">
              <a:hlinkClick r:id="rId6" action="ppaction://hlinksldjump"/>
              <a:extLst>
                <a:ext uri="{FF2B5EF4-FFF2-40B4-BE49-F238E27FC236}">
                  <a16:creationId xmlns:a16="http://schemas.microsoft.com/office/drawing/2014/main" id="{ACA7337C-863C-15D2-147A-54993FEB0F83}"/>
                </a:ext>
              </a:extLst>
            </p:cNvPr>
            <p:cNvSpPr/>
            <p:nvPr/>
          </p:nvSpPr>
          <p:spPr>
            <a:xfrm>
              <a:off x="1094173" y="2924009"/>
              <a:ext cx="2242484" cy="2657000"/>
            </a:xfrm>
            <a:custGeom>
              <a:avLst/>
              <a:gdLst>
                <a:gd name="connsiteX0" fmla="*/ 1276466 w 2242484"/>
                <a:gd name="connsiteY0" fmla="*/ 2510790 h 2657000"/>
                <a:gd name="connsiteX1" fmla="*/ 1273639 w 2242484"/>
                <a:gd name="connsiteY1" fmla="*/ 2511539 h 2657000"/>
                <a:gd name="connsiteX2" fmla="*/ 1273638 w 2242484"/>
                <a:gd name="connsiteY2" fmla="*/ 2511540 h 2657000"/>
                <a:gd name="connsiteX3" fmla="*/ 1118961 w 2242484"/>
                <a:gd name="connsiteY3" fmla="*/ 2497028 h 2657000"/>
                <a:gd name="connsiteX4" fmla="*/ 1118660 w 2242484"/>
                <a:gd name="connsiteY4" fmla="*/ 2497281 h 2657000"/>
                <a:gd name="connsiteX5" fmla="*/ 1119078 w 2242484"/>
                <a:gd name="connsiteY5" fmla="*/ 2497401 h 2657000"/>
                <a:gd name="connsiteX6" fmla="*/ 1119018 w 2242484"/>
                <a:gd name="connsiteY6" fmla="*/ 2497074 h 2657000"/>
                <a:gd name="connsiteX7" fmla="*/ 1226553 w 2242484"/>
                <a:gd name="connsiteY7" fmla="*/ 2371943 h 2657000"/>
                <a:gd name="connsiteX8" fmla="*/ 1225699 w 2242484"/>
                <a:gd name="connsiteY8" fmla="*/ 2372582 h 2657000"/>
                <a:gd name="connsiteX9" fmla="*/ 1225888 w 2242484"/>
                <a:gd name="connsiteY9" fmla="*/ 2372582 h 2657000"/>
                <a:gd name="connsiteX10" fmla="*/ 1226970 w 2242484"/>
                <a:gd name="connsiteY10" fmla="*/ 2372797 h 2657000"/>
                <a:gd name="connsiteX11" fmla="*/ 1322190 w 2242484"/>
                <a:gd name="connsiteY11" fmla="*/ 2354774 h 2657000"/>
                <a:gd name="connsiteX12" fmla="*/ 1322282 w 2242484"/>
                <a:gd name="connsiteY12" fmla="*/ 2354866 h 2657000"/>
                <a:gd name="connsiteX13" fmla="*/ 1322318 w 2242484"/>
                <a:gd name="connsiteY13" fmla="*/ 2354871 h 2657000"/>
                <a:gd name="connsiteX14" fmla="*/ 1322186 w 2242484"/>
                <a:gd name="connsiteY14" fmla="*/ 2354771 h 2657000"/>
                <a:gd name="connsiteX15" fmla="*/ 1318665 w 2242484"/>
                <a:gd name="connsiteY15" fmla="*/ 2354820 h 2657000"/>
                <a:gd name="connsiteX16" fmla="*/ 1317748 w 2242484"/>
                <a:gd name="connsiteY16" fmla="*/ 2356757 h 2657000"/>
                <a:gd name="connsiteX17" fmla="*/ 1322187 w 2242484"/>
                <a:gd name="connsiteY17" fmla="*/ 2354772 h 2657000"/>
                <a:gd name="connsiteX18" fmla="*/ 817075 w 2242484"/>
                <a:gd name="connsiteY18" fmla="*/ 2345246 h 2657000"/>
                <a:gd name="connsiteX19" fmla="*/ 817241 w 2242484"/>
                <a:gd name="connsiteY19" fmla="*/ 2346186 h 2657000"/>
                <a:gd name="connsiteX20" fmla="*/ 818443 w 2242484"/>
                <a:gd name="connsiteY20" fmla="*/ 2347050 h 2657000"/>
                <a:gd name="connsiteX21" fmla="*/ 359118 w 2242484"/>
                <a:gd name="connsiteY21" fmla="*/ 2326951 h 2657000"/>
                <a:gd name="connsiteX22" fmla="*/ 359209 w 2242484"/>
                <a:gd name="connsiteY22" fmla="*/ 2326958 h 2657000"/>
                <a:gd name="connsiteX23" fmla="*/ 359113 w 2242484"/>
                <a:gd name="connsiteY23" fmla="*/ 2326958 h 2657000"/>
                <a:gd name="connsiteX24" fmla="*/ 1569849 w 2242484"/>
                <a:gd name="connsiteY24" fmla="*/ 2322452 h 2657000"/>
                <a:gd name="connsiteX25" fmla="*/ 1569455 w 2242484"/>
                <a:gd name="connsiteY25" fmla="*/ 2324291 h 2657000"/>
                <a:gd name="connsiteX26" fmla="*/ 1569105 w 2242484"/>
                <a:gd name="connsiteY26" fmla="*/ 2324465 h 2657000"/>
                <a:gd name="connsiteX27" fmla="*/ 1571169 w 2242484"/>
                <a:gd name="connsiteY27" fmla="*/ 2324958 h 2657000"/>
                <a:gd name="connsiteX28" fmla="*/ 1454468 w 2242484"/>
                <a:gd name="connsiteY28" fmla="*/ 2297796 h 2657000"/>
                <a:gd name="connsiteX29" fmla="*/ 1455443 w 2242484"/>
                <a:gd name="connsiteY29" fmla="*/ 2298728 h 2657000"/>
                <a:gd name="connsiteX30" fmla="*/ 1455917 w 2242484"/>
                <a:gd name="connsiteY30" fmla="*/ 2298002 h 2657000"/>
                <a:gd name="connsiteX31" fmla="*/ 1456108 w 2242484"/>
                <a:gd name="connsiteY31" fmla="*/ 2297975 h 2657000"/>
                <a:gd name="connsiteX32" fmla="*/ 1455917 w 2242484"/>
                <a:gd name="connsiteY32" fmla="*/ 2297907 h 2657000"/>
                <a:gd name="connsiteX33" fmla="*/ 1768808 w 2242484"/>
                <a:gd name="connsiteY33" fmla="*/ 2278580 h 2657000"/>
                <a:gd name="connsiteX34" fmla="*/ 1767805 w 2242484"/>
                <a:gd name="connsiteY34" fmla="*/ 2279609 h 2657000"/>
                <a:gd name="connsiteX35" fmla="*/ 1770073 w 2242484"/>
                <a:gd name="connsiteY35" fmla="*/ 2281402 h 2657000"/>
                <a:gd name="connsiteX36" fmla="*/ 1071700 w 2242484"/>
                <a:gd name="connsiteY36" fmla="*/ 2276626 h 2657000"/>
                <a:gd name="connsiteX37" fmla="*/ 1076259 w 2242484"/>
                <a:gd name="connsiteY37" fmla="*/ 2280278 h 2657000"/>
                <a:gd name="connsiteX38" fmla="*/ 1076623 w 2242484"/>
                <a:gd name="connsiteY38" fmla="*/ 2277519 h 2657000"/>
                <a:gd name="connsiteX39" fmla="*/ 746811 w 2242484"/>
                <a:gd name="connsiteY39" fmla="*/ 2240252 h 2657000"/>
                <a:gd name="connsiteX40" fmla="*/ 739161 w 2242484"/>
                <a:gd name="connsiteY40" fmla="*/ 2241328 h 2657000"/>
                <a:gd name="connsiteX41" fmla="*/ 738320 w 2242484"/>
                <a:gd name="connsiteY41" fmla="*/ 2240821 h 2657000"/>
                <a:gd name="connsiteX42" fmla="*/ 739525 w 2242484"/>
                <a:gd name="connsiteY42" fmla="*/ 2241793 h 2657000"/>
                <a:gd name="connsiteX43" fmla="*/ 739533 w 2242484"/>
                <a:gd name="connsiteY43" fmla="*/ 2241791 h 2657000"/>
                <a:gd name="connsiteX44" fmla="*/ 739256 w 2242484"/>
                <a:gd name="connsiteY44" fmla="*/ 2241328 h 2657000"/>
                <a:gd name="connsiteX45" fmla="*/ 739953 w 2242484"/>
                <a:gd name="connsiteY45" fmla="*/ 2241710 h 2657000"/>
                <a:gd name="connsiteX46" fmla="*/ 746909 w 2242484"/>
                <a:gd name="connsiteY46" fmla="*/ 2240373 h 2657000"/>
                <a:gd name="connsiteX47" fmla="*/ 389402 w 2242484"/>
                <a:gd name="connsiteY47" fmla="*/ 2218564 h 2657000"/>
                <a:gd name="connsiteX48" fmla="*/ 384186 w 2242484"/>
                <a:gd name="connsiteY48" fmla="*/ 2220743 h 2657000"/>
                <a:gd name="connsiteX49" fmla="*/ 387315 w 2242484"/>
                <a:gd name="connsiteY49" fmla="*/ 2226921 h 2657000"/>
                <a:gd name="connsiteX50" fmla="*/ 389402 w 2242484"/>
                <a:gd name="connsiteY50" fmla="*/ 2218566 h 2657000"/>
                <a:gd name="connsiteX51" fmla="*/ 1758750 w 2242484"/>
                <a:gd name="connsiteY51" fmla="*/ 2212815 h 2657000"/>
                <a:gd name="connsiteX52" fmla="*/ 1759404 w 2242484"/>
                <a:gd name="connsiteY52" fmla="*/ 2214004 h 2657000"/>
                <a:gd name="connsiteX53" fmla="*/ 1759735 w 2242484"/>
                <a:gd name="connsiteY53" fmla="*/ 2213287 h 2657000"/>
                <a:gd name="connsiteX54" fmla="*/ 465216 w 2242484"/>
                <a:gd name="connsiteY54" fmla="*/ 2196002 h 2657000"/>
                <a:gd name="connsiteX55" fmla="*/ 466424 w 2242484"/>
                <a:gd name="connsiteY55" fmla="*/ 2198359 h 2657000"/>
                <a:gd name="connsiteX56" fmla="*/ 469603 w 2242484"/>
                <a:gd name="connsiteY56" fmla="*/ 2196656 h 2657000"/>
                <a:gd name="connsiteX57" fmla="*/ 470197 w 2242484"/>
                <a:gd name="connsiteY57" fmla="*/ 2196271 h 2657000"/>
                <a:gd name="connsiteX58" fmla="*/ 469508 w 2242484"/>
                <a:gd name="connsiteY58" fmla="*/ 2196275 h 2657000"/>
                <a:gd name="connsiteX59" fmla="*/ 1436355 w 2242484"/>
                <a:gd name="connsiteY59" fmla="*/ 2189933 h 2657000"/>
                <a:gd name="connsiteX60" fmla="*/ 1435472 w 2242484"/>
                <a:gd name="connsiteY60" fmla="*/ 2191119 h 2657000"/>
                <a:gd name="connsiteX61" fmla="*/ 1437057 w 2242484"/>
                <a:gd name="connsiteY61" fmla="*/ 2192368 h 2657000"/>
                <a:gd name="connsiteX62" fmla="*/ 446162 w 2242484"/>
                <a:gd name="connsiteY62" fmla="*/ 2155788 h 2657000"/>
                <a:gd name="connsiteX63" fmla="*/ 446537 w 2242484"/>
                <a:gd name="connsiteY63" fmla="*/ 2160712 h 2657000"/>
                <a:gd name="connsiteX64" fmla="*/ 450553 w 2242484"/>
                <a:gd name="connsiteY64" fmla="*/ 2155889 h 2657000"/>
                <a:gd name="connsiteX65" fmla="*/ 1911011 w 2242484"/>
                <a:gd name="connsiteY65" fmla="*/ 2153471 h 2657000"/>
                <a:gd name="connsiteX66" fmla="*/ 1911015 w 2242484"/>
                <a:gd name="connsiteY66" fmla="*/ 2153516 h 2657000"/>
                <a:gd name="connsiteX67" fmla="*/ 1911050 w 2242484"/>
                <a:gd name="connsiteY67" fmla="*/ 2153482 h 2657000"/>
                <a:gd name="connsiteX68" fmla="*/ 285980 w 2242484"/>
                <a:gd name="connsiteY68" fmla="*/ 2144276 h 2657000"/>
                <a:gd name="connsiteX69" fmla="*/ 284242 w 2242484"/>
                <a:gd name="connsiteY69" fmla="*/ 2144618 h 2657000"/>
                <a:gd name="connsiteX70" fmla="*/ 284002 w 2242484"/>
                <a:gd name="connsiteY70" fmla="*/ 2145759 h 2657000"/>
                <a:gd name="connsiteX71" fmla="*/ 284057 w 2242484"/>
                <a:gd name="connsiteY71" fmla="*/ 2145793 h 2657000"/>
                <a:gd name="connsiteX72" fmla="*/ 283999 w 2242484"/>
                <a:gd name="connsiteY72" fmla="*/ 2145775 h 2657000"/>
                <a:gd name="connsiteX73" fmla="*/ 283892 w 2242484"/>
                <a:gd name="connsiteY73" fmla="*/ 2146281 h 2657000"/>
                <a:gd name="connsiteX74" fmla="*/ 284953 w 2242484"/>
                <a:gd name="connsiteY74" fmla="*/ 2147609 h 2657000"/>
                <a:gd name="connsiteX75" fmla="*/ 338052 w 2242484"/>
                <a:gd name="connsiteY75" fmla="*/ 2138348 h 2657000"/>
                <a:gd name="connsiteX76" fmla="*/ 335047 w 2242484"/>
                <a:gd name="connsiteY76" fmla="*/ 2139560 h 2657000"/>
                <a:gd name="connsiteX77" fmla="*/ 337967 w 2242484"/>
                <a:gd name="connsiteY77" fmla="*/ 2139411 h 2657000"/>
                <a:gd name="connsiteX78" fmla="*/ 338277 w 2242484"/>
                <a:gd name="connsiteY78" fmla="*/ 2135542 h 2657000"/>
                <a:gd name="connsiteX79" fmla="*/ 337949 w 2242484"/>
                <a:gd name="connsiteY79" fmla="*/ 2136077 h 2657000"/>
                <a:gd name="connsiteX80" fmla="*/ 338234 w 2242484"/>
                <a:gd name="connsiteY80" fmla="*/ 2136077 h 2657000"/>
                <a:gd name="connsiteX81" fmla="*/ 585096 w 2242484"/>
                <a:gd name="connsiteY81" fmla="*/ 2104932 h 2657000"/>
                <a:gd name="connsiteX82" fmla="*/ 585095 w 2242484"/>
                <a:gd name="connsiteY82" fmla="*/ 2104933 h 2657000"/>
                <a:gd name="connsiteX83" fmla="*/ 586738 w 2242484"/>
                <a:gd name="connsiteY83" fmla="*/ 2106549 h 2657000"/>
                <a:gd name="connsiteX84" fmla="*/ 586740 w 2242484"/>
                <a:gd name="connsiteY84" fmla="*/ 2106549 h 2657000"/>
                <a:gd name="connsiteX85" fmla="*/ 217899 w 2242484"/>
                <a:gd name="connsiteY85" fmla="*/ 2081824 h 2657000"/>
                <a:gd name="connsiteX86" fmla="*/ 215285 w 2242484"/>
                <a:gd name="connsiteY86" fmla="*/ 2086643 h 2657000"/>
                <a:gd name="connsiteX87" fmla="*/ 207951 w 2242484"/>
                <a:gd name="connsiteY87" fmla="*/ 2100168 h 2657000"/>
                <a:gd name="connsiteX88" fmla="*/ 206044 w 2242484"/>
                <a:gd name="connsiteY88" fmla="*/ 2097120 h 2657000"/>
                <a:gd name="connsiteX89" fmla="*/ 205761 w 2242484"/>
                <a:gd name="connsiteY89" fmla="*/ 2104263 h 2657000"/>
                <a:gd name="connsiteX90" fmla="*/ 205713 w 2242484"/>
                <a:gd name="connsiteY90" fmla="*/ 2104348 h 2657000"/>
                <a:gd name="connsiteX91" fmla="*/ 205856 w 2242484"/>
                <a:gd name="connsiteY91" fmla="*/ 2104264 h 2657000"/>
                <a:gd name="connsiteX92" fmla="*/ 218156 w 2242484"/>
                <a:gd name="connsiteY92" fmla="*/ 2084881 h 2657000"/>
                <a:gd name="connsiteX93" fmla="*/ 794708 w 2242484"/>
                <a:gd name="connsiteY93" fmla="*/ 2080271 h 2657000"/>
                <a:gd name="connsiteX94" fmla="*/ 795992 w 2242484"/>
                <a:gd name="connsiteY94" fmla="*/ 2088938 h 2657000"/>
                <a:gd name="connsiteX95" fmla="*/ 802502 w 2242484"/>
                <a:gd name="connsiteY95" fmla="*/ 2087691 h 2657000"/>
                <a:gd name="connsiteX96" fmla="*/ 752162 w 2242484"/>
                <a:gd name="connsiteY96" fmla="*/ 2041649 h 2657000"/>
                <a:gd name="connsiteX97" fmla="*/ 751687 w 2242484"/>
                <a:gd name="connsiteY97" fmla="*/ 2042163 h 2657000"/>
                <a:gd name="connsiteX98" fmla="*/ 752306 w 2242484"/>
                <a:gd name="connsiteY98" fmla="*/ 2042065 h 2657000"/>
                <a:gd name="connsiteX99" fmla="*/ 752472 w 2242484"/>
                <a:gd name="connsiteY99" fmla="*/ 2042227 h 2657000"/>
                <a:gd name="connsiteX100" fmla="*/ 752400 w 2242484"/>
                <a:gd name="connsiteY100" fmla="*/ 2042065 h 2657000"/>
                <a:gd name="connsiteX101" fmla="*/ 321218 w 2242484"/>
                <a:gd name="connsiteY101" fmla="*/ 2038692 h 2657000"/>
                <a:gd name="connsiteX102" fmla="*/ 320565 w 2242484"/>
                <a:gd name="connsiteY102" fmla="*/ 2041418 h 2657000"/>
                <a:gd name="connsiteX103" fmla="*/ 323359 w 2242484"/>
                <a:gd name="connsiteY103" fmla="*/ 2041403 h 2657000"/>
                <a:gd name="connsiteX104" fmla="*/ 323575 w 2242484"/>
                <a:gd name="connsiteY104" fmla="*/ 2041085 h 2657000"/>
                <a:gd name="connsiteX105" fmla="*/ 323485 w 2242484"/>
                <a:gd name="connsiteY105" fmla="*/ 2040956 h 2657000"/>
                <a:gd name="connsiteX106" fmla="*/ 323620 w 2242484"/>
                <a:gd name="connsiteY106" fmla="*/ 2041019 h 2657000"/>
                <a:gd name="connsiteX107" fmla="*/ 323643 w 2242484"/>
                <a:gd name="connsiteY107" fmla="*/ 2040985 h 2657000"/>
                <a:gd name="connsiteX108" fmla="*/ 323438 w 2242484"/>
                <a:gd name="connsiteY108" fmla="*/ 2040890 h 2657000"/>
                <a:gd name="connsiteX109" fmla="*/ 323485 w 2242484"/>
                <a:gd name="connsiteY109" fmla="*/ 2040956 h 2657000"/>
                <a:gd name="connsiteX110" fmla="*/ 323204 w 2242484"/>
                <a:gd name="connsiteY110" fmla="*/ 2040827 h 2657000"/>
                <a:gd name="connsiteX111" fmla="*/ 323301 w 2242484"/>
                <a:gd name="connsiteY111" fmla="*/ 2040827 h 2657000"/>
                <a:gd name="connsiteX112" fmla="*/ 323299 w 2242484"/>
                <a:gd name="connsiteY112" fmla="*/ 2040826 h 2657000"/>
                <a:gd name="connsiteX113" fmla="*/ 323327 w 2242484"/>
                <a:gd name="connsiteY113" fmla="*/ 2040827 h 2657000"/>
                <a:gd name="connsiteX114" fmla="*/ 323394 w 2242484"/>
                <a:gd name="connsiteY114" fmla="*/ 2040827 h 2657000"/>
                <a:gd name="connsiteX115" fmla="*/ 323396 w 2242484"/>
                <a:gd name="connsiteY115" fmla="*/ 2040829 h 2657000"/>
                <a:gd name="connsiteX116" fmla="*/ 323741 w 2242484"/>
                <a:gd name="connsiteY116" fmla="*/ 2040841 h 2657000"/>
                <a:gd name="connsiteX117" fmla="*/ 323781 w 2242484"/>
                <a:gd name="connsiteY117" fmla="*/ 2040782 h 2657000"/>
                <a:gd name="connsiteX118" fmla="*/ 1809771 w 2242484"/>
                <a:gd name="connsiteY118" fmla="*/ 1863685 h 2657000"/>
                <a:gd name="connsiteX119" fmla="*/ 1808680 w 2242484"/>
                <a:gd name="connsiteY119" fmla="*/ 1864241 h 2657000"/>
                <a:gd name="connsiteX120" fmla="*/ 1814888 w 2242484"/>
                <a:gd name="connsiteY120" fmla="*/ 1866253 h 2657000"/>
                <a:gd name="connsiteX121" fmla="*/ 1814834 w 2242484"/>
                <a:gd name="connsiteY121" fmla="*/ 1866108 h 2657000"/>
                <a:gd name="connsiteX122" fmla="*/ 1809771 w 2242484"/>
                <a:gd name="connsiteY122" fmla="*/ 1863685 h 2657000"/>
                <a:gd name="connsiteX123" fmla="*/ 371082 w 2242484"/>
                <a:gd name="connsiteY123" fmla="*/ 1854012 h 2657000"/>
                <a:gd name="connsiteX124" fmla="*/ 377158 w 2242484"/>
                <a:gd name="connsiteY124" fmla="*/ 1865996 h 2657000"/>
                <a:gd name="connsiteX125" fmla="*/ 376677 w 2242484"/>
                <a:gd name="connsiteY125" fmla="*/ 1855644 h 2657000"/>
                <a:gd name="connsiteX126" fmla="*/ 436741 w 2242484"/>
                <a:gd name="connsiteY126" fmla="*/ 1851859 h 2657000"/>
                <a:gd name="connsiteX127" fmla="*/ 436742 w 2242484"/>
                <a:gd name="connsiteY127" fmla="*/ 1851946 h 2657000"/>
                <a:gd name="connsiteX128" fmla="*/ 436732 w 2242484"/>
                <a:gd name="connsiteY128" fmla="*/ 1851996 h 2657000"/>
                <a:gd name="connsiteX129" fmla="*/ 436853 w 2242484"/>
                <a:gd name="connsiteY129" fmla="*/ 1851974 h 2657000"/>
                <a:gd name="connsiteX130" fmla="*/ 436837 w 2242484"/>
                <a:gd name="connsiteY130" fmla="*/ 1851946 h 2657000"/>
                <a:gd name="connsiteX131" fmla="*/ 1891618 w 2242484"/>
                <a:gd name="connsiteY131" fmla="*/ 1832305 h 2657000"/>
                <a:gd name="connsiteX132" fmla="*/ 1891627 w 2242484"/>
                <a:gd name="connsiteY132" fmla="*/ 1832347 h 2657000"/>
                <a:gd name="connsiteX133" fmla="*/ 1891660 w 2242484"/>
                <a:gd name="connsiteY133" fmla="*/ 1832328 h 2657000"/>
                <a:gd name="connsiteX134" fmla="*/ 1768123 w 2242484"/>
                <a:gd name="connsiteY134" fmla="*/ 1812390 h 2657000"/>
                <a:gd name="connsiteX135" fmla="*/ 1768095 w 2242484"/>
                <a:gd name="connsiteY135" fmla="*/ 1812401 h 2657000"/>
                <a:gd name="connsiteX136" fmla="*/ 1768158 w 2242484"/>
                <a:gd name="connsiteY136" fmla="*/ 1812509 h 2657000"/>
                <a:gd name="connsiteX137" fmla="*/ 1768257 w 2242484"/>
                <a:gd name="connsiteY137" fmla="*/ 1813274 h 2657000"/>
                <a:gd name="connsiteX138" fmla="*/ 1768407 w 2242484"/>
                <a:gd name="connsiteY138" fmla="*/ 1812935 h 2657000"/>
                <a:gd name="connsiteX139" fmla="*/ 1768158 w 2242484"/>
                <a:gd name="connsiteY139" fmla="*/ 1812509 h 2657000"/>
                <a:gd name="connsiteX140" fmla="*/ 1768146 w 2242484"/>
                <a:gd name="connsiteY140" fmla="*/ 1812417 h 2657000"/>
                <a:gd name="connsiteX141" fmla="*/ 1767457 w 2242484"/>
                <a:gd name="connsiteY141" fmla="*/ 1811309 h 2657000"/>
                <a:gd name="connsiteX142" fmla="*/ 1767169 w 2242484"/>
                <a:gd name="connsiteY142" fmla="*/ 1811315 h 2657000"/>
                <a:gd name="connsiteX143" fmla="*/ 1768023 w 2242484"/>
                <a:gd name="connsiteY143" fmla="*/ 1812278 h 2657000"/>
                <a:gd name="connsiteX144" fmla="*/ 1768085 w 2242484"/>
                <a:gd name="connsiteY144" fmla="*/ 1812383 h 2657000"/>
                <a:gd name="connsiteX145" fmla="*/ 1768101 w 2242484"/>
                <a:gd name="connsiteY145" fmla="*/ 1812366 h 2657000"/>
                <a:gd name="connsiteX146" fmla="*/ 1768057 w 2242484"/>
                <a:gd name="connsiteY146" fmla="*/ 1812316 h 2657000"/>
                <a:gd name="connsiteX147" fmla="*/ 1768051 w 2242484"/>
                <a:gd name="connsiteY147" fmla="*/ 1812322 h 2657000"/>
                <a:gd name="connsiteX148" fmla="*/ 1768049 w 2242484"/>
                <a:gd name="connsiteY148" fmla="*/ 1812307 h 2657000"/>
                <a:gd name="connsiteX149" fmla="*/ 1768023 w 2242484"/>
                <a:gd name="connsiteY149" fmla="*/ 1812278 h 2657000"/>
                <a:gd name="connsiteX150" fmla="*/ 1351809 w 2242484"/>
                <a:gd name="connsiteY150" fmla="*/ 1804797 h 2657000"/>
                <a:gd name="connsiteX151" fmla="*/ 1351332 w 2242484"/>
                <a:gd name="connsiteY151" fmla="*/ 1805731 h 2657000"/>
                <a:gd name="connsiteX152" fmla="*/ 1352138 w 2242484"/>
                <a:gd name="connsiteY152" fmla="*/ 1806844 h 2657000"/>
                <a:gd name="connsiteX153" fmla="*/ 1351904 w 2242484"/>
                <a:gd name="connsiteY153" fmla="*/ 1804797 h 2657000"/>
                <a:gd name="connsiteX154" fmla="*/ 1351869 w 2242484"/>
                <a:gd name="connsiteY154" fmla="*/ 1804747 h 2657000"/>
                <a:gd name="connsiteX155" fmla="*/ 1351714 w 2242484"/>
                <a:gd name="connsiteY155" fmla="*/ 1804797 h 2657000"/>
                <a:gd name="connsiteX156" fmla="*/ 1351808 w 2242484"/>
                <a:gd name="connsiteY156" fmla="*/ 1804797 h 2657000"/>
                <a:gd name="connsiteX157" fmla="*/ 468713 w 2242484"/>
                <a:gd name="connsiteY157" fmla="*/ 1774572 h 2657000"/>
                <a:gd name="connsiteX158" fmla="*/ 466986 w 2242484"/>
                <a:gd name="connsiteY158" fmla="*/ 1775372 h 2657000"/>
                <a:gd name="connsiteX159" fmla="*/ 467698 w 2242484"/>
                <a:gd name="connsiteY159" fmla="*/ 1778889 h 2657000"/>
                <a:gd name="connsiteX160" fmla="*/ 217044 w 2242484"/>
                <a:gd name="connsiteY160" fmla="*/ 1767040 h 2657000"/>
                <a:gd name="connsiteX161" fmla="*/ 216604 w 2242484"/>
                <a:gd name="connsiteY161" fmla="*/ 1769744 h 2657000"/>
                <a:gd name="connsiteX162" fmla="*/ 218024 w 2242484"/>
                <a:gd name="connsiteY162" fmla="*/ 1768189 h 2657000"/>
                <a:gd name="connsiteX163" fmla="*/ 1900315 w 2242484"/>
                <a:gd name="connsiteY163" fmla="*/ 1737051 h 2657000"/>
                <a:gd name="connsiteX164" fmla="*/ 1900084 w 2242484"/>
                <a:gd name="connsiteY164" fmla="*/ 1737563 h 2657000"/>
                <a:gd name="connsiteX165" fmla="*/ 1900449 w 2242484"/>
                <a:gd name="connsiteY165" fmla="*/ 1737550 h 2657000"/>
                <a:gd name="connsiteX166" fmla="*/ 1900449 w 2242484"/>
                <a:gd name="connsiteY166" fmla="*/ 1737455 h 2657000"/>
                <a:gd name="connsiteX167" fmla="*/ 1900535 w 2242484"/>
                <a:gd name="connsiteY167" fmla="*/ 1737509 h 2657000"/>
                <a:gd name="connsiteX168" fmla="*/ 1900448 w 2242484"/>
                <a:gd name="connsiteY168" fmla="*/ 1737361 h 2657000"/>
                <a:gd name="connsiteX169" fmla="*/ 1900448 w 2242484"/>
                <a:gd name="connsiteY169" fmla="*/ 1737456 h 2657000"/>
                <a:gd name="connsiteX170" fmla="*/ 1777710 w 2242484"/>
                <a:gd name="connsiteY170" fmla="*/ 1724428 h 2657000"/>
                <a:gd name="connsiteX171" fmla="*/ 1777576 w 2242484"/>
                <a:gd name="connsiteY171" fmla="*/ 1724502 h 2657000"/>
                <a:gd name="connsiteX172" fmla="*/ 1778178 w 2242484"/>
                <a:gd name="connsiteY172" fmla="*/ 1725958 h 2657000"/>
                <a:gd name="connsiteX173" fmla="*/ 1780262 w 2242484"/>
                <a:gd name="connsiteY173" fmla="*/ 1724848 h 2657000"/>
                <a:gd name="connsiteX174" fmla="*/ 1781458 w 2242484"/>
                <a:gd name="connsiteY174" fmla="*/ 1720872 h 2657000"/>
                <a:gd name="connsiteX175" fmla="*/ 1776774 w 2242484"/>
                <a:gd name="connsiteY175" fmla="*/ 1722963 h 2657000"/>
                <a:gd name="connsiteX176" fmla="*/ 1778433 w 2242484"/>
                <a:gd name="connsiteY176" fmla="*/ 1724025 h 2657000"/>
                <a:gd name="connsiteX177" fmla="*/ 1778433 w 2242484"/>
                <a:gd name="connsiteY177" fmla="*/ 1724025 h 2657000"/>
                <a:gd name="connsiteX178" fmla="*/ 1673636 w 2242484"/>
                <a:gd name="connsiteY178" fmla="*/ 1651547 h 2657000"/>
                <a:gd name="connsiteX179" fmla="*/ 1671977 w 2242484"/>
                <a:gd name="connsiteY179" fmla="*/ 1651965 h 2657000"/>
                <a:gd name="connsiteX180" fmla="*/ 1672251 w 2242484"/>
                <a:gd name="connsiteY180" fmla="*/ 1655731 h 2657000"/>
                <a:gd name="connsiteX181" fmla="*/ 1675126 w 2242484"/>
                <a:gd name="connsiteY181" fmla="*/ 1652585 h 2657000"/>
                <a:gd name="connsiteX182" fmla="*/ 1892837 w 2242484"/>
                <a:gd name="connsiteY182" fmla="*/ 1650192 h 2657000"/>
                <a:gd name="connsiteX183" fmla="*/ 1891590 w 2242484"/>
                <a:gd name="connsiteY183" fmla="*/ 1651730 h 2657000"/>
                <a:gd name="connsiteX184" fmla="*/ 1891534 w 2242484"/>
                <a:gd name="connsiteY184" fmla="*/ 1651978 h 2657000"/>
                <a:gd name="connsiteX185" fmla="*/ 1892034 w 2242484"/>
                <a:gd name="connsiteY185" fmla="*/ 1652546 h 2657000"/>
                <a:gd name="connsiteX186" fmla="*/ 1659091 w 2242484"/>
                <a:gd name="connsiteY186" fmla="*/ 1649167 h 2657000"/>
                <a:gd name="connsiteX187" fmla="*/ 1654608 w 2242484"/>
                <a:gd name="connsiteY187" fmla="*/ 1656207 h 2657000"/>
                <a:gd name="connsiteX188" fmla="*/ 1654608 w 2242484"/>
                <a:gd name="connsiteY188" fmla="*/ 1656208 h 2657000"/>
                <a:gd name="connsiteX189" fmla="*/ 1662472 w 2242484"/>
                <a:gd name="connsiteY189" fmla="*/ 1653972 h 2657000"/>
                <a:gd name="connsiteX190" fmla="*/ 285294 w 2242484"/>
                <a:gd name="connsiteY190" fmla="*/ 1640681 h 2657000"/>
                <a:gd name="connsiteX191" fmla="*/ 285077 w 2242484"/>
                <a:gd name="connsiteY191" fmla="*/ 1640713 h 2657000"/>
                <a:gd name="connsiteX192" fmla="*/ 285390 w 2242484"/>
                <a:gd name="connsiteY192" fmla="*/ 1640777 h 2657000"/>
                <a:gd name="connsiteX193" fmla="*/ 285358 w 2242484"/>
                <a:gd name="connsiteY193" fmla="*/ 1642606 h 2657000"/>
                <a:gd name="connsiteX194" fmla="*/ 286183 w 2242484"/>
                <a:gd name="connsiteY194" fmla="*/ 1641349 h 2657000"/>
                <a:gd name="connsiteX195" fmla="*/ 464772 w 2242484"/>
                <a:gd name="connsiteY195" fmla="*/ 1622985 h 2657000"/>
                <a:gd name="connsiteX196" fmla="*/ 464745 w 2242484"/>
                <a:gd name="connsiteY196" fmla="*/ 1623155 h 2657000"/>
                <a:gd name="connsiteX197" fmla="*/ 466067 w 2242484"/>
                <a:gd name="connsiteY197" fmla="*/ 1626004 h 2657000"/>
                <a:gd name="connsiteX198" fmla="*/ 467370 w 2242484"/>
                <a:gd name="connsiteY198" fmla="*/ 1625022 h 2657000"/>
                <a:gd name="connsiteX199" fmla="*/ 464870 w 2242484"/>
                <a:gd name="connsiteY199" fmla="*/ 1622367 h 2657000"/>
                <a:gd name="connsiteX200" fmla="*/ 464773 w 2242484"/>
                <a:gd name="connsiteY200" fmla="*/ 1622981 h 2657000"/>
                <a:gd name="connsiteX201" fmla="*/ 465596 w 2242484"/>
                <a:gd name="connsiteY201" fmla="*/ 1623475 h 2657000"/>
                <a:gd name="connsiteX202" fmla="*/ 440526 w 2242484"/>
                <a:gd name="connsiteY202" fmla="*/ 1612640 h 2657000"/>
                <a:gd name="connsiteX203" fmla="*/ 441028 w 2242484"/>
                <a:gd name="connsiteY203" fmla="*/ 1613059 h 2657000"/>
                <a:gd name="connsiteX204" fmla="*/ 441085 w 2242484"/>
                <a:gd name="connsiteY204" fmla="*/ 1612668 h 2657000"/>
                <a:gd name="connsiteX205" fmla="*/ 1337622 w 2242484"/>
                <a:gd name="connsiteY205" fmla="*/ 1594680 h 2657000"/>
                <a:gd name="connsiteX206" fmla="*/ 1337139 w 2242484"/>
                <a:gd name="connsiteY206" fmla="*/ 1594716 h 2657000"/>
                <a:gd name="connsiteX207" fmla="*/ 1337110 w 2242484"/>
                <a:gd name="connsiteY207" fmla="*/ 1594814 h 2657000"/>
                <a:gd name="connsiteX208" fmla="*/ 1337566 w 2242484"/>
                <a:gd name="connsiteY208" fmla="*/ 1594779 h 2657000"/>
                <a:gd name="connsiteX209" fmla="*/ 1968720 w 2242484"/>
                <a:gd name="connsiteY209" fmla="*/ 1555544 h 2657000"/>
                <a:gd name="connsiteX210" fmla="*/ 1968076 w 2242484"/>
                <a:gd name="connsiteY210" fmla="*/ 1556957 h 2657000"/>
                <a:gd name="connsiteX211" fmla="*/ 1968106 w 2242484"/>
                <a:gd name="connsiteY211" fmla="*/ 1557367 h 2657000"/>
                <a:gd name="connsiteX212" fmla="*/ 1967846 w 2242484"/>
                <a:gd name="connsiteY212" fmla="*/ 1557688 h 2657000"/>
                <a:gd name="connsiteX213" fmla="*/ 1968144 w 2242484"/>
                <a:gd name="connsiteY213" fmla="*/ 1557883 h 2657000"/>
                <a:gd name="connsiteX214" fmla="*/ 1968106 w 2242484"/>
                <a:gd name="connsiteY214" fmla="*/ 1557367 h 2657000"/>
                <a:gd name="connsiteX215" fmla="*/ 1968319 w 2242484"/>
                <a:gd name="connsiteY215" fmla="*/ 1557105 h 2657000"/>
                <a:gd name="connsiteX216" fmla="*/ 1968171 w 2242484"/>
                <a:gd name="connsiteY216" fmla="*/ 1556957 h 2657000"/>
                <a:gd name="connsiteX217" fmla="*/ 1968492 w 2242484"/>
                <a:gd name="connsiteY217" fmla="*/ 1556568 h 2657000"/>
                <a:gd name="connsiteX218" fmla="*/ 1968410 w 2242484"/>
                <a:gd name="connsiteY218" fmla="*/ 1556935 h 2657000"/>
                <a:gd name="connsiteX219" fmla="*/ 1968625 w 2242484"/>
                <a:gd name="connsiteY219" fmla="*/ 1556406 h 2657000"/>
                <a:gd name="connsiteX220" fmla="*/ 1968492 w 2242484"/>
                <a:gd name="connsiteY220" fmla="*/ 1556568 h 2657000"/>
                <a:gd name="connsiteX221" fmla="*/ 257206 w 2242484"/>
                <a:gd name="connsiteY221" fmla="*/ 1555252 h 2657000"/>
                <a:gd name="connsiteX222" fmla="*/ 254593 w 2242484"/>
                <a:gd name="connsiteY222" fmla="*/ 1557191 h 2657000"/>
                <a:gd name="connsiteX223" fmla="*/ 256624 w 2242484"/>
                <a:gd name="connsiteY223" fmla="*/ 1556861 h 2657000"/>
                <a:gd name="connsiteX224" fmla="*/ 258435 w 2242484"/>
                <a:gd name="connsiteY224" fmla="*/ 1558607 h 2657000"/>
                <a:gd name="connsiteX225" fmla="*/ 258197 w 2242484"/>
                <a:gd name="connsiteY225" fmla="*/ 1556215 h 2657000"/>
                <a:gd name="connsiteX226" fmla="*/ 256994 w 2242484"/>
                <a:gd name="connsiteY226" fmla="*/ 1554946 h 2657000"/>
                <a:gd name="connsiteX227" fmla="*/ 257005 w 2242484"/>
                <a:gd name="connsiteY227" fmla="*/ 1555242 h 2657000"/>
                <a:gd name="connsiteX228" fmla="*/ 257084 w 2242484"/>
                <a:gd name="connsiteY228" fmla="*/ 1555198 h 2657000"/>
                <a:gd name="connsiteX229" fmla="*/ 369057 w 2242484"/>
                <a:gd name="connsiteY229" fmla="*/ 1509179 h 2657000"/>
                <a:gd name="connsiteX230" fmla="*/ 368828 w 2242484"/>
                <a:gd name="connsiteY230" fmla="*/ 1509236 h 2657000"/>
                <a:gd name="connsiteX231" fmla="*/ 368821 w 2242484"/>
                <a:gd name="connsiteY231" fmla="*/ 1509240 h 2657000"/>
                <a:gd name="connsiteX232" fmla="*/ 368924 w 2242484"/>
                <a:gd name="connsiteY232" fmla="*/ 1509237 h 2657000"/>
                <a:gd name="connsiteX233" fmla="*/ 369038 w 2242484"/>
                <a:gd name="connsiteY233" fmla="*/ 1509277 h 2657000"/>
                <a:gd name="connsiteX234" fmla="*/ 491987 w 2242484"/>
                <a:gd name="connsiteY234" fmla="*/ 1410367 h 2657000"/>
                <a:gd name="connsiteX235" fmla="*/ 489293 w 2242484"/>
                <a:gd name="connsiteY235" fmla="*/ 1412066 h 2657000"/>
                <a:gd name="connsiteX236" fmla="*/ 492215 w 2242484"/>
                <a:gd name="connsiteY236" fmla="*/ 1412646 h 2657000"/>
                <a:gd name="connsiteX237" fmla="*/ 559261 w 2242484"/>
                <a:gd name="connsiteY237" fmla="*/ 1364676 h 2657000"/>
                <a:gd name="connsiteX238" fmla="*/ 558194 w 2242484"/>
                <a:gd name="connsiteY238" fmla="*/ 1365434 h 2657000"/>
                <a:gd name="connsiteX239" fmla="*/ 558823 w 2242484"/>
                <a:gd name="connsiteY239" fmla="*/ 1367797 h 2657000"/>
                <a:gd name="connsiteX240" fmla="*/ 1246097 w 2242484"/>
                <a:gd name="connsiteY240" fmla="*/ 1316869 h 2657000"/>
                <a:gd name="connsiteX241" fmla="*/ 1246081 w 2242484"/>
                <a:gd name="connsiteY241" fmla="*/ 1317593 h 2657000"/>
                <a:gd name="connsiteX242" fmla="*/ 1246894 w 2242484"/>
                <a:gd name="connsiteY242" fmla="*/ 1318677 h 2657000"/>
                <a:gd name="connsiteX243" fmla="*/ 1246835 w 2242484"/>
                <a:gd name="connsiteY243" fmla="*/ 1318339 h 2657000"/>
                <a:gd name="connsiteX244" fmla="*/ 346636 w 2242484"/>
                <a:gd name="connsiteY244" fmla="*/ 1316641 h 2657000"/>
                <a:gd name="connsiteX245" fmla="*/ 346626 w 2242484"/>
                <a:gd name="connsiteY245" fmla="*/ 1317277 h 2657000"/>
                <a:gd name="connsiteX246" fmla="*/ 346640 w 2242484"/>
                <a:gd name="connsiteY246" fmla="*/ 1317326 h 2657000"/>
                <a:gd name="connsiteX247" fmla="*/ 266423 w 2242484"/>
                <a:gd name="connsiteY247" fmla="*/ 1297306 h 2657000"/>
                <a:gd name="connsiteX248" fmla="*/ 267006 w 2242484"/>
                <a:gd name="connsiteY248" fmla="*/ 1298123 h 2657000"/>
                <a:gd name="connsiteX249" fmla="*/ 267084 w 2242484"/>
                <a:gd name="connsiteY249" fmla="*/ 1297493 h 2657000"/>
                <a:gd name="connsiteX250" fmla="*/ 75571 w 2242484"/>
                <a:gd name="connsiteY250" fmla="*/ 1272037 h 2657000"/>
                <a:gd name="connsiteX251" fmla="*/ 75363 w 2242484"/>
                <a:gd name="connsiteY251" fmla="*/ 1272254 h 2657000"/>
                <a:gd name="connsiteX252" fmla="*/ 75115 w 2242484"/>
                <a:gd name="connsiteY252" fmla="*/ 1272454 h 2657000"/>
                <a:gd name="connsiteX253" fmla="*/ 75462 w 2242484"/>
                <a:gd name="connsiteY253" fmla="*/ 1272749 h 2657000"/>
                <a:gd name="connsiteX254" fmla="*/ 75459 w 2242484"/>
                <a:gd name="connsiteY254" fmla="*/ 1272255 h 2657000"/>
                <a:gd name="connsiteX255" fmla="*/ 788410 w 2242484"/>
                <a:gd name="connsiteY255" fmla="*/ 1224403 h 2657000"/>
                <a:gd name="connsiteX256" fmla="*/ 788405 w 2242484"/>
                <a:gd name="connsiteY256" fmla="*/ 1224439 h 2657000"/>
                <a:gd name="connsiteX257" fmla="*/ 788500 w 2242484"/>
                <a:gd name="connsiteY257" fmla="*/ 1224534 h 2657000"/>
                <a:gd name="connsiteX258" fmla="*/ 789458 w 2242484"/>
                <a:gd name="connsiteY258" fmla="*/ 1225820 h 2657000"/>
                <a:gd name="connsiteX259" fmla="*/ 790191 w 2242484"/>
                <a:gd name="connsiteY259" fmla="*/ 1224617 h 2657000"/>
                <a:gd name="connsiteX260" fmla="*/ 788596 w 2242484"/>
                <a:gd name="connsiteY260" fmla="*/ 1224439 h 2657000"/>
                <a:gd name="connsiteX261" fmla="*/ 256053 w 2242484"/>
                <a:gd name="connsiteY261" fmla="*/ 1205513 h 2657000"/>
                <a:gd name="connsiteX262" fmla="*/ 255407 w 2242484"/>
                <a:gd name="connsiteY262" fmla="*/ 1206441 h 2657000"/>
                <a:gd name="connsiteX263" fmla="*/ 256053 w 2242484"/>
                <a:gd name="connsiteY263" fmla="*/ 1206916 h 2657000"/>
                <a:gd name="connsiteX264" fmla="*/ 1021210 w 2242484"/>
                <a:gd name="connsiteY264" fmla="*/ 1188655 h 2657000"/>
                <a:gd name="connsiteX265" fmla="*/ 1015814 w 2242484"/>
                <a:gd name="connsiteY265" fmla="*/ 1195143 h 2657000"/>
                <a:gd name="connsiteX266" fmla="*/ 1019630 w 2242484"/>
                <a:gd name="connsiteY266" fmla="*/ 1193161 h 2657000"/>
                <a:gd name="connsiteX267" fmla="*/ 2119238 w 2242484"/>
                <a:gd name="connsiteY267" fmla="*/ 1186720 h 2657000"/>
                <a:gd name="connsiteX268" fmla="*/ 2119143 w 2242484"/>
                <a:gd name="connsiteY268" fmla="*/ 1186815 h 2657000"/>
                <a:gd name="connsiteX269" fmla="*/ 2120469 w 2242484"/>
                <a:gd name="connsiteY269" fmla="*/ 1190357 h 2657000"/>
                <a:gd name="connsiteX270" fmla="*/ 2123058 w 2242484"/>
                <a:gd name="connsiteY270" fmla="*/ 1188587 h 2657000"/>
                <a:gd name="connsiteX271" fmla="*/ 482256 w 2242484"/>
                <a:gd name="connsiteY271" fmla="*/ 1180491 h 2657000"/>
                <a:gd name="connsiteX272" fmla="*/ 469990 w 2242484"/>
                <a:gd name="connsiteY272" fmla="*/ 1201359 h 2657000"/>
                <a:gd name="connsiteX273" fmla="*/ 473830 w 2242484"/>
                <a:gd name="connsiteY273" fmla="*/ 1200151 h 2657000"/>
                <a:gd name="connsiteX274" fmla="*/ 482544 w 2242484"/>
                <a:gd name="connsiteY274" fmla="*/ 1180619 h 2657000"/>
                <a:gd name="connsiteX275" fmla="*/ 373093 w 2242484"/>
                <a:gd name="connsiteY275" fmla="*/ 1176799 h 2657000"/>
                <a:gd name="connsiteX276" fmla="*/ 371888 w 2242484"/>
                <a:gd name="connsiteY276" fmla="*/ 1176872 h 2657000"/>
                <a:gd name="connsiteX277" fmla="*/ 371806 w 2242484"/>
                <a:gd name="connsiteY277" fmla="*/ 1177004 h 2657000"/>
                <a:gd name="connsiteX278" fmla="*/ 372995 w 2242484"/>
                <a:gd name="connsiteY278" fmla="*/ 1177004 h 2657000"/>
                <a:gd name="connsiteX279" fmla="*/ 2026032 w 2242484"/>
                <a:gd name="connsiteY279" fmla="*/ 1150148 h 2657000"/>
                <a:gd name="connsiteX280" fmla="*/ 2023988 w 2242484"/>
                <a:gd name="connsiteY280" fmla="*/ 1150811 h 2657000"/>
                <a:gd name="connsiteX281" fmla="*/ 2024731 w 2242484"/>
                <a:gd name="connsiteY281" fmla="*/ 1151456 h 2657000"/>
                <a:gd name="connsiteX282" fmla="*/ 902944 w 2242484"/>
                <a:gd name="connsiteY282" fmla="*/ 1136080 h 2657000"/>
                <a:gd name="connsiteX283" fmla="*/ 902038 w 2242484"/>
                <a:gd name="connsiteY283" fmla="*/ 1136905 h 2657000"/>
                <a:gd name="connsiteX284" fmla="*/ 901969 w 2242484"/>
                <a:gd name="connsiteY284" fmla="*/ 1136999 h 2657000"/>
                <a:gd name="connsiteX285" fmla="*/ 902785 w 2242484"/>
                <a:gd name="connsiteY285" fmla="*/ 1137010 h 2657000"/>
                <a:gd name="connsiteX286" fmla="*/ 922136 w 2242484"/>
                <a:gd name="connsiteY286" fmla="*/ 1064293 h 2657000"/>
                <a:gd name="connsiteX287" fmla="*/ 922136 w 2242484"/>
                <a:gd name="connsiteY287" fmla="*/ 1064515 h 2657000"/>
                <a:gd name="connsiteX288" fmla="*/ 922202 w 2242484"/>
                <a:gd name="connsiteY288" fmla="*/ 1064512 h 2657000"/>
                <a:gd name="connsiteX289" fmla="*/ 1978811 w 2242484"/>
                <a:gd name="connsiteY289" fmla="*/ 1022622 h 2657000"/>
                <a:gd name="connsiteX290" fmla="*/ 1978554 w 2242484"/>
                <a:gd name="connsiteY290" fmla="*/ 1022700 h 2657000"/>
                <a:gd name="connsiteX291" fmla="*/ 1979149 w 2242484"/>
                <a:gd name="connsiteY291" fmla="*/ 1023721 h 2657000"/>
                <a:gd name="connsiteX292" fmla="*/ 1979551 w 2242484"/>
                <a:gd name="connsiteY292" fmla="*/ 1022670 h 2657000"/>
                <a:gd name="connsiteX293" fmla="*/ 959775 w 2242484"/>
                <a:gd name="connsiteY293" fmla="*/ 1003209 h 2657000"/>
                <a:gd name="connsiteX294" fmla="*/ 960125 w 2242484"/>
                <a:gd name="connsiteY294" fmla="*/ 1006283 h 2657000"/>
                <a:gd name="connsiteX295" fmla="*/ 962753 w 2242484"/>
                <a:gd name="connsiteY295" fmla="*/ 1005104 h 2657000"/>
                <a:gd name="connsiteX296" fmla="*/ 207579 w 2242484"/>
                <a:gd name="connsiteY296" fmla="*/ 984215 h 2657000"/>
                <a:gd name="connsiteX297" fmla="*/ 206630 w 2242484"/>
                <a:gd name="connsiteY297" fmla="*/ 985831 h 2657000"/>
                <a:gd name="connsiteX298" fmla="*/ 208609 w 2242484"/>
                <a:gd name="connsiteY298" fmla="*/ 986219 h 2657000"/>
                <a:gd name="connsiteX299" fmla="*/ 209095 w 2242484"/>
                <a:gd name="connsiteY299" fmla="*/ 986219 h 2657000"/>
                <a:gd name="connsiteX300" fmla="*/ 955530 w 2242484"/>
                <a:gd name="connsiteY300" fmla="*/ 956703 h 2657000"/>
                <a:gd name="connsiteX301" fmla="*/ 955840 w 2242484"/>
                <a:gd name="connsiteY301" fmla="*/ 959567 h 2657000"/>
                <a:gd name="connsiteX302" fmla="*/ 957283 w 2242484"/>
                <a:gd name="connsiteY302" fmla="*/ 957263 h 2657000"/>
                <a:gd name="connsiteX303" fmla="*/ 957210 w 2242484"/>
                <a:gd name="connsiteY303" fmla="*/ 957126 h 2657000"/>
                <a:gd name="connsiteX304" fmla="*/ 1003479 w 2242484"/>
                <a:gd name="connsiteY304" fmla="*/ 944499 h 2657000"/>
                <a:gd name="connsiteX305" fmla="*/ 1003274 w 2242484"/>
                <a:gd name="connsiteY305" fmla="*/ 950176 h 2657000"/>
                <a:gd name="connsiteX306" fmla="*/ 1003286 w 2242484"/>
                <a:gd name="connsiteY306" fmla="*/ 950209 h 2657000"/>
                <a:gd name="connsiteX307" fmla="*/ 940223 w 2242484"/>
                <a:gd name="connsiteY307" fmla="*/ 901538 h 2657000"/>
                <a:gd name="connsiteX308" fmla="*/ 940138 w 2242484"/>
                <a:gd name="connsiteY308" fmla="*/ 903732 h 2657000"/>
                <a:gd name="connsiteX309" fmla="*/ 940122 w 2242484"/>
                <a:gd name="connsiteY309" fmla="*/ 903822 h 2657000"/>
                <a:gd name="connsiteX310" fmla="*/ 940233 w 2242484"/>
                <a:gd name="connsiteY310" fmla="*/ 903637 h 2657000"/>
                <a:gd name="connsiteX311" fmla="*/ 943927 w 2242484"/>
                <a:gd name="connsiteY311" fmla="*/ 903213 h 2657000"/>
                <a:gd name="connsiteX312" fmla="*/ 1901194 w 2242484"/>
                <a:gd name="connsiteY312" fmla="*/ 834513 h 2657000"/>
                <a:gd name="connsiteX313" fmla="*/ 1900734 w 2242484"/>
                <a:gd name="connsiteY313" fmla="*/ 835342 h 2657000"/>
                <a:gd name="connsiteX314" fmla="*/ 1900734 w 2242484"/>
                <a:gd name="connsiteY314" fmla="*/ 835344 h 2657000"/>
                <a:gd name="connsiteX315" fmla="*/ 1900735 w 2242484"/>
                <a:gd name="connsiteY315" fmla="*/ 835343 h 2657000"/>
                <a:gd name="connsiteX316" fmla="*/ 1901875 w 2242484"/>
                <a:gd name="connsiteY316" fmla="*/ 835352 h 2657000"/>
                <a:gd name="connsiteX317" fmla="*/ 379021 w 2242484"/>
                <a:gd name="connsiteY317" fmla="*/ 759238 h 2657000"/>
                <a:gd name="connsiteX318" fmla="*/ 379117 w 2242484"/>
                <a:gd name="connsiteY318" fmla="*/ 759334 h 2657000"/>
                <a:gd name="connsiteX319" fmla="*/ 379406 w 2242484"/>
                <a:gd name="connsiteY319" fmla="*/ 759337 h 2657000"/>
                <a:gd name="connsiteX320" fmla="*/ 379402 w 2242484"/>
                <a:gd name="connsiteY320" fmla="*/ 759714 h 2657000"/>
                <a:gd name="connsiteX321" fmla="*/ 379264 w 2242484"/>
                <a:gd name="connsiteY321" fmla="*/ 759576 h 2657000"/>
                <a:gd name="connsiteX322" fmla="*/ 379237 w 2242484"/>
                <a:gd name="connsiteY322" fmla="*/ 759567 h 2657000"/>
                <a:gd name="connsiteX323" fmla="*/ 379201 w 2242484"/>
                <a:gd name="connsiteY323" fmla="*/ 759513 h 2657000"/>
                <a:gd name="connsiteX324" fmla="*/ 379021 w 2242484"/>
                <a:gd name="connsiteY324" fmla="*/ 759333 h 2657000"/>
                <a:gd name="connsiteX325" fmla="*/ 379084 w 2242484"/>
                <a:gd name="connsiteY325" fmla="*/ 759333 h 2657000"/>
                <a:gd name="connsiteX326" fmla="*/ 378827 w 2242484"/>
                <a:gd name="connsiteY326" fmla="*/ 754896 h 2657000"/>
                <a:gd name="connsiteX327" fmla="*/ 378332 w 2242484"/>
                <a:gd name="connsiteY327" fmla="*/ 759284 h 2657000"/>
                <a:gd name="connsiteX328" fmla="*/ 379237 w 2242484"/>
                <a:gd name="connsiteY328" fmla="*/ 759567 h 2657000"/>
                <a:gd name="connsiteX329" fmla="*/ 380716 w 2242484"/>
                <a:gd name="connsiteY329" fmla="*/ 761826 h 2657000"/>
                <a:gd name="connsiteX330" fmla="*/ 380842 w 2242484"/>
                <a:gd name="connsiteY330" fmla="*/ 759351 h 2657000"/>
                <a:gd name="connsiteX331" fmla="*/ 379406 w 2242484"/>
                <a:gd name="connsiteY331" fmla="*/ 759337 h 2657000"/>
                <a:gd name="connsiteX332" fmla="*/ 379447 w 2242484"/>
                <a:gd name="connsiteY332" fmla="*/ 755028 h 2657000"/>
                <a:gd name="connsiteX333" fmla="*/ 379402 w 2242484"/>
                <a:gd name="connsiteY333" fmla="*/ 755047 h 2657000"/>
                <a:gd name="connsiteX334" fmla="*/ 248310 w 2242484"/>
                <a:gd name="connsiteY334" fmla="*/ 719023 h 2657000"/>
                <a:gd name="connsiteX335" fmla="*/ 245385 w 2242484"/>
                <a:gd name="connsiteY335" fmla="*/ 720852 h 2657000"/>
                <a:gd name="connsiteX336" fmla="*/ 248095 w 2242484"/>
                <a:gd name="connsiteY336" fmla="*/ 721017 h 2657000"/>
                <a:gd name="connsiteX337" fmla="*/ 673712 w 2242484"/>
                <a:gd name="connsiteY337" fmla="*/ 718769 h 2657000"/>
                <a:gd name="connsiteX338" fmla="*/ 677175 w 2242484"/>
                <a:gd name="connsiteY338" fmla="*/ 721336 h 2657000"/>
                <a:gd name="connsiteX339" fmla="*/ 675645 w 2242484"/>
                <a:gd name="connsiteY339" fmla="*/ 719106 h 2657000"/>
                <a:gd name="connsiteX340" fmla="*/ 1030075 w 2242484"/>
                <a:gd name="connsiteY340" fmla="*/ 664398 h 2657000"/>
                <a:gd name="connsiteX341" fmla="*/ 1030087 w 2242484"/>
                <a:gd name="connsiteY341" fmla="*/ 664414 h 2657000"/>
                <a:gd name="connsiteX342" fmla="*/ 1033479 w 2242484"/>
                <a:gd name="connsiteY342" fmla="*/ 664959 h 2657000"/>
                <a:gd name="connsiteX343" fmla="*/ 1033479 w 2242484"/>
                <a:gd name="connsiteY343" fmla="*/ 664953 h 2657000"/>
                <a:gd name="connsiteX344" fmla="*/ 961626 w 2242484"/>
                <a:gd name="connsiteY344" fmla="*/ 662662 h 2657000"/>
                <a:gd name="connsiteX345" fmla="*/ 961569 w 2242484"/>
                <a:gd name="connsiteY345" fmla="*/ 662750 h 2657000"/>
                <a:gd name="connsiteX346" fmla="*/ 959665 w 2242484"/>
                <a:gd name="connsiteY346" fmla="*/ 664597 h 2657000"/>
                <a:gd name="connsiteX347" fmla="*/ 962067 w 2242484"/>
                <a:gd name="connsiteY347" fmla="*/ 664283 h 2657000"/>
                <a:gd name="connsiteX348" fmla="*/ 961665 w 2242484"/>
                <a:gd name="connsiteY348" fmla="*/ 663035 h 2657000"/>
                <a:gd name="connsiteX349" fmla="*/ 1036763 w 2242484"/>
                <a:gd name="connsiteY349" fmla="*/ 660678 h 2657000"/>
                <a:gd name="connsiteX350" fmla="*/ 1031007 w 2242484"/>
                <a:gd name="connsiteY350" fmla="*/ 662464 h 2657000"/>
                <a:gd name="connsiteX351" fmla="*/ 1029052 w 2242484"/>
                <a:gd name="connsiteY351" fmla="*/ 663035 h 2657000"/>
                <a:gd name="connsiteX352" fmla="*/ 1029617 w 2242484"/>
                <a:gd name="connsiteY352" fmla="*/ 663788 h 2657000"/>
                <a:gd name="connsiteX353" fmla="*/ 830651 w 2242484"/>
                <a:gd name="connsiteY353" fmla="*/ 645643 h 2657000"/>
                <a:gd name="connsiteX354" fmla="*/ 830413 w 2242484"/>
                <a:gd name="connsiteY354" fmla="*/ 646438 h 2657000"/>
                <a:gd name="connsiteX355" fmla="*/ 831077 w 2242484"/>
                <a:gd name="connsiteY355" fmla="*/ 646081 h 2657000"/>
                <a:gd name="connsiteX356" fmla="*/ 1435741 w 2242484"/>
                <a:gd name="connsiteY356" fmla="*/ 616028 h 2657000"/>
                <a:gd name="connsiteX357" fmla="*/ 1434979 w 2242484"/>
                <a:gd name="connsiteY357" fmla="*/ 616072 h 2657000"/>
                <a:gd name="connsiteX358" fmla="*/ 1434077 w 2242484"/>
                <a:gd name="connsiteY358" fmla="*/ 616568 h 2657000"/>
                <a:gd name="connsiteX359" fmla="*/ 1434254 w 2242484"/>
                <a:gd name="connsiteY359" fmla="*/ 617095 h 2657000"/>
                <a:gd name="connsiteX360" fmla="*/ 1434390 w 2242484"/>
                <a:gd name="connsiteY360" fmla="*/ 617220 h 2657000"/>
                <a:gd name="connsiteX361" fmla="*/ 1434279 w 2242484"/>
                <a:gd name="connsiteY361" fmla="*/ 617170 h 2657000"/>
                <a:gd name="connsiteX362" fmla="*/ 1434296 w 2242484"/>
                <a:gd name="connsiteY362" fmla="*/ 617220 h 2657000"/>
                <a:gd name="connsiteX363" fmla="*/ 1434220 w 2242484"/>
                <a:gd name="connsiteY363" fmla="*/ 617143 h 2657000"/>
                <a:gd name="connsiteX364" fmla="*/ 1433564 w 2242484"/>
                <a:gd name="connsiteY364" fmla="*/ 616849 h 2657000"/>
                <a:gd name="connsiteX365" fmla="*/ 1433392 w 2242484"/>
                <a:gd name="connsiteY365" fmla="*/ 616944 h 2657000"/>
                <a:gd name="connsiteX366" fmla="*/ 1433680 w 2242484"/>
                <a:gd name="connsiteY366" fmla="*/ 618471 h 2657000"/>
                <a:gd name="connsiteX367" fmla="*/ 735954 w 2242484"/>
                <a:gd name="connsiteY367" fmla="*/ 564244 h 2657000"/>
                <a:gd name="connsiteX368" fmla="*/ 726290 w 2242484"/>
                <a:gd name="connsiteY368" fmla="*/ 567551 h 2657000"/>
                <a:gd name="connsiteX369" fmla="*/ 733887 w 2242484"/>
                <a:gd name="connsiteY369" fmla="*/ 569036 h 2657000"/>
                <a:gd name="connsiteX370" fmla="*/ 1506495 w 2242484"/>
                <a:gd name="connsiteY370" fmla="*/ 550164 h 2657000"/>
                <a:gd name="connsiteX371" fmla="*/ 1506590 w 2242484"/>
                <a:gd name="connsiteY371" fmla="*/ 550164 h 2657000"/>
                <a:gd name="connsiteX372" fmla="*/ 1506581 w 2242484"/>
                <a:gd name="connsiteY372" fmla="*/ 550165 h 2657000"/>
                <a:gd name="connsiteX373" fmla="*/ 1506346 w 2242484"/>
                <a:gd name="connsiteY373" fmla="*/ 547569 h 2657000"/>
                <a:gd name="connsiteX374" fmla="*/ 1506399 w 2242484"/>
                <a:gd name="connsiteY374" fmla="*/ 550189 h 2657000"/>
                <a:gd name="connsiteX375" fmla="*/ 1506581 w 2242484"/>
                <a:gd name="connsiteY375" fmla="*/ 550165 h 2657000"/>
                <a:gd name="connsiteX376" fmla="*/ 1518740 w 2242484"/>
                <a:gd name="connsiteY376" fmla="*/ 550332 h 2657000"/>
                <a:gd name="connsiteX377" fmla="*/ 1518723 w 2242484"/>
                <a:gd name="connsiteY377" fmla="*/ 550301 h 2657000"/>
                <a:gd name="connsiteX378" fmla="*/ 1508591 w 2242484"/>
                <a:gd name="connsiteY378" fmla="*/ 549974 h 2657000"/>
                <a:gd name="connsiteX379" fmla="*/ 1577710 w 2242484"/>
                <a:gd name="connsiteY379" fmla="*/ 547307 h 2657000"/>
                <a:gd name="connsiteX380" fmla="*/ 1577353 w 2242484"/>
                <a:gd name="connsiteY380" fmla="*/ 548761 h 2657000"/>
                <a:gd name="connsiteX381" fmla="*/ 1578408 w 2242484"/>
                <a:gd name="connsiteY381" fmla="*/ 548640 h 2657000"/>
                <a:gd name="connsiteX382" fmla="*/ 1578904 w 2242484"/>
                <a:gd name="connsiteY382" fmla="*/ 548697 h 2657000"/>
                <a:gd name="connsiteX383" fmla="*/ 1578599 w 2242484"/>
                <a:gd name="connsiteY383" fmla="*/ 548545 h 2657000"/>
                <a:gd name="connsiteX384" fmla="*/ 1578503 w 2242484"/>
                <a:gd name="connsiteY384" fmla="*/ 548640 h 2657000"/>
                <a:gd name="connsiteX385" fmla="*/ 1082574 w 2242484"/>
                <a:gd name="connsiteY385" fmla="*/ 539167 h 2657000"/>
                <a:gd name="connsiteX386" fmla="*/ 1082164 w 2242484"/>
                <a:gd name="connsiteY386" fmla="*/ 539409 h 2657000"/>
                <a:gd name="connsiteX387" fmla="*/ 1082622 w 2242484"/>
                <a:gd name="connsiteY387" fmla="*/ 539270 h 2657000"/>
                <a:gd name="connsiteX388" fmla="*/ 1073584 w 2242484"/>
                <a:gd name="connsiteY388" fmla="*/ 473869 h 2657000"/>
                <a:gd name="connsiteX389" fmla="*/ 1073679 w 2242484"/>
                <a:gd name="connsiteY389" fmla="*/ 473869 h 2657000"/>
                <a:gd name="connsiteX390" fmla="*/ 1073610 w 2242484"/>
                <a:gd name="connsiteY390" fmla="*/ 473984 h 2657000"/>
                <a:gd name="connsiteX391" fmla="*/ 1073357 w 2242484"/>
                <a:gd name="connsiteY391" fmla="*/ 471238 h 2657000"/>
                <a:gd name="connsiteX392" fmla="*/ 1073387 w 2242484"/>
                <a:gd name="connsiteY392" fmla="*/ 474357 h 2657000"/>
                <a:gd name="connsiteX393" fmla="*/ 1073556 w 2242484"/>
                <a:gd name="connsiteY393" fmla="*/ 474075 h 2657000"/>
                <a:gd name="connsiteX394" fmla="*/ 1073583 w 2242484"/>
                <a:gd name="connsiteY394" fmla="*/ 473965 h 2657000"/>
                <a:gd name="connsiteX395" fmla="*/ 1073564 w 2242484"/>
                <a:gd name="connsiteY395" fmla="*/ 474061 h 2657000"/>
                <a:gd name="connsiteX396" fmla="*/ 1073610 w 2242484"/>
                <a:gd name="connsiteY396" fmla="*/ 473984 h 2657000"/>
                <a:gd name="connsiteX397" fmla="*/ 1073743 w 2242484"/>
                <a:gd name="connsiteY397" fmla="*/ 474566 h 2657000"/>
                <a:gd name="connsiteX398" fmla="*/ 1074822 w 2242484"/>
                <a:gd name="connsiteY398" fmla="*/ 473251 h 2657000"/>
                <a:gd name="connsiteX399" fmla="*/ 920238 w 2242484"/>
                <a:gd name="connsiteY399" fmla="*/ 416350 h 2657000"/>
                <a:gd name="connsiteX400" fmla="*/ 920136 w 2242484"/>
                <a:gd name="connsiteY400" fmla="*/ 416624 h 2657000"/>
                <a:gd name="connsiteX401" fmla="*/ 920041 w 2242484"/>
                <a:gd name="connsiteY401" fmla="*/ 416433 h 2657000"/>
                <a:gd name="connsiteX402" fmla="*/ 921282 w 2242484"/>
                <a:gd name="connsiteY402" fmla="*/ 422024 h 2657000"/>
                <a:gd name="connsiteX403" fmla="*/ 922685 w 2242484"/>
                <a:gd name="connsiteY403" fmla="*/ 416655 h 2657000"/>
                <a:gd name="connsiteX404" fmla="*/ 1351424 w 2242484"/>
                <a:gd name="connsiteY404" fmla="*/ 360010 h 2657000"/>
                <a:gd name="connsiteX405" fmla="*/ 1351428 w 2242484"/>
                <a:gd name="connsiteY405" fmla="*/ 360236 h 2657000"/>
                <a:gd name="connsiteX406" fmla="*/ 1351255 w 2242484"/>
                <a:gd name="connsiteY406" fmla="*/ 360333 h 2657000"/>
                <a:gd name="connsiteX407" fmla="*/ 1351428 w 2242484"/>
                <a:gd name="connsiteY407" fmla="*/ 360331 h 2657000"/>
                <a:gd name="connsiteX408" fmla="*/ 1356200 w 2242484"/>
                <a:gd name="connsiteY408" fmla="*/ 360503 h 2657000"/>
                <a:gd name="connsiteX409" fmla="*/ 1356459 w 2242484"/>
                <a:gd name="connsiteY409" fmla="*/ 360281 h 2657000"/>
                <a:gd name="connsiteX410" fmla="*/ 1066598 w 2242484"/>
                <a:gd name="connsiteY410" fmla="*/ 346779 h 2657000"/>
                <a:gd name="connsiteX411" fmla="*/ 1067323 w 2242484"/>
                <a:gd name="connsiteY411" fmla="*/ 347440 h 2657000"/>
                <a:gd name="connsiteX412" fmla="*/ 1067323 w 2242484"/>
                <a:gd name="connsiteY412" fmla="*/ 347440 h 2657000"/>
                <a:gd name="connsiteX413" fmla="*/ 1339843 w 2242484"/>
                <a:gd name="connsiteY413" fmla="*/ 321424 h 2657000"/>
                <a:gd name="connsiteX414" fmla="*/ 1339334 w 2242484"/>
                <a:gd name="connsiteY414" fmla="*/ 322438 h 2657000"/>
                <a:gd name="connsiteX415" fmla="*/ 1340952 w 2242484"/>
                <a:gd name="connsiteY415" fmla="*/ 322423 h 2657000"/>
                <a:gd name="connsiteX416" fmla="*/ 1340950 w 2242484"/>
                <a:gd name="connsiteY416" fmla="*/ 322421 h 2657000"/>
                <a:gd name="connsiteX417" fmla="*/ 1150083 w 2242484"/>
                <a:gd name="connsiteY417" fmla="*/ 311740 h 2657000"/>
                <a:gd name="connsiteX418" fmla="*/ 1150070 w 2242484"/>
                <a:gd name="connsiteY418" fmla="*/ 311849 h 2657000"/>
                <a:gd name="connsiteX419" fmla="*/ 1150172 w 2242484"/>
                <a:gd name="connsiteY419" fmla="*/ 311900 h 2657000"/>
                <a:gd name="connsiteX420" fmla="*/ 1008337 w 2242484"/>
                <a:gd name="connsiteY420" fmla="*/ 284702 h 2657000"/>
                <a:gd name="connsiteX421" fmla="*/ 1007365 w 2242484"/>
                <a:gd name="connsiteY421" fmla="*/ 284711 h 2657000"/>
                <a:gd name="connsiteX422" fmla="*/ 1007686 w 2242484"/>
                <a:gd name="connsiteY422" fmla="*/ 285730 h 2657000"/>
                <a:gd name="connsiteX423" fmla="*/ 1008242 w 2242484"/>
                <a:gd name="connsiteY423" fmla="*/ 284797 h 2657000"/>
                <a:gd name="connsiteX424" fmla="*/ 1008656 w 2242484"/>
                <a:gd name="connsiteY424" fmla="*/ 284788 h 2657000"/>
                <a:gd name="connsiteX425" fmla="*/ 1087872 w 2242484"/>
                <a:gd name="connsiteY425" fmla="*/ 132779 h 2657000"/>
                <a:gd name="connsiteX426" fmla="*/ 1087830 w 2242484"/>
                <a:gd name="connsiteY426" fmla="*/ 132874 h 2657000"/>
                <a:gd name="connsiteX427" fmla="*/ 1093024 w 2242484"/>
                <a:gd name="connsiteY427" fmla="*/ 132874 h 2657000"/>
                <a:gd name="connsiteX428" fmla="*/ 1092714 w 2242484"/>
                <a:gd name="connsiteY428" fmla="*/ 132779 h 2657000"/>
                <a:gd name="connsiteX429" fmla="*/ 1006528 w 2242484"/>
                <a:gd name="connsiteY429" fmla="*/ 131350 h 2657000"/>
                <a:gd name="connsiteX430" fmla="*/ 1006566 w 2242484"/>
                <a:gd name="connsiteY430" fmla="*/ 131401 h 2657000"/>
                <a:gd name="connsiteX431" fmla="*/ 1006528 w 2242484"/>
                <a:gd name="connsiteY431" fmla="*/ 131445 h 2657000"/>
                <a:gd name="connsiteX432" fmla="*/ 1187407 w 2242484"/>
                <a:gd name="connsiteY432" fmla="*/ 0 h 2657000"/>
                <a:gd name="connsiteX433" fmla="*/ 1187406 w 2242484"/>
                <a:gd name="connsiteY433" fmla="*/ 0 h 2657000"/>
                <a:gd name="connsiteX434" fmla="*/ 1187408 w 2242484"/>
                <a:gd name="connsiteY434" fmla="*/ 0 h 2657000"/>
                <a:gd name="connsiteX435" fmla="*/ 1263989 w 2242484"/>
                <a:gd name="connsiteY435" fmla="*/ 37814 h 2657000"/>
                <a:gd name="connsiteX436" fmla="*/ 1263742 w 2242484"/>
                <a:gd name="connsiteY436" fmla="*/ 37997 h 2657000"/>
                <a:gd name="connsiteX437" fmla="*/ 1263988 w 2242484"/>
                <a:gd name="connsiteY437" fmla="*/ 37910 h 2657000"/>
                <a:gd name="connsiteX438" fmla="*/ 1322091 w 2242484"/>
                <a:gd name="connsiteY438" fmla="*/ 84487 h 2657000"/>
                <a:gd name="connsiteX439" fmla="*/ 1349523 w 2242484"/>
                <a:gd name="connsiteY439" fmla="*/ 123349 h 2657000"/>
                <a:gd name="connsiteX440" fmla="*/ 1349618 w 2242484"/>
                <a:gd name="connsiteY440" fmla="*/ 123349 h 2657000"/>
                <a:gd name="connsiteX441" fmla="*/ 1349540 w 2242484"/>
                <a:gd name="connsiteY441" fmla="*/ 123390 h 2657000"/>
                <a:gd name="connsiteX442" fmla="*/ 1359059 w 2242484"/>
                <a:gd name="connsiteY442" fmla="*/ 145185 h 2657000"/>
                <a:gd name="connsiteX443" fmla="*/ 1361515 w 2242484"/>
                <a:gd name="connsiteY443" fmla="*/ 168794 h 2657000"/>
                <a:gd name="connsiteX444" fmla="*/ 1361524 w 2242484"/>
                <a:gd name="connsiteY444" fmla="*/ 168783 h 2657000"/>
                <a:gd name="connsiteX445" fmla="*/ 1361571 w 2242484"/>
                <a:gd name="connsiteY445" fmla="*/ 168879 h 2657000"/>
                <a:gd name="connsiteX446" fmla="*/ 1361619 w 2242484"/>
                <a:gd name="connsiteY446" fmla="*/ 168879 h 2657000"/>
                <a:gd name="connsiteX447" fmla="*/ 1361618 w 2242484"/>
                <a:gd name="connsiteY447" fmla="*/ 168975 h 2657000"/>
                <a:gd name="connsiteX448" fmla="*/ 1376098 w 2242484"/>
                <a:gd name="connsiteY448" fmla="*/ 198696 h 2657000"/>
                <a:gd name="connsiteX449" fmla="*/ 1386384 w 2242484"/>
                <a:gd name="connsiteY449" fmla="*/ 294990 h 2657000"/>
                <a:gd name="connsiteX450" fmla="*/ 1386354 w 2242484"/>
                <a:gd name="connsiteY450" fmla="*/ 295274 h 2657000"/>
                <a:gd name="connsiteX451" fmla="*/ 1386480 w 2242484"/>
                <a:gd name="connsiteY451" fmla="*/ 295085 h 2657000"/>
                <a:gd name="connsiteX452" fmla="*/ 1427056 w 2242484"/>
                <a:gd name="connsiteY452" fmla="*/ 359855 h 2657000"/>
                <a:gd name="connsiteX453" fmla="*/ 1426821 w 2242484"/>
                <a:gd name="connsiteY453" fmla="*/ 360067 h 2657000"/>
                <a:gd name="connsiteX454" fmla="*/ 1427056 w 2242484"/>
                <a:gd name="connsiteY454" fmla="*/ 360046 h 2657000"/>
                <a:gd name="connsiteX455" fmla="*/ 1427056 w 2242484"/>
                <a:gd name="connsiteY455" fmla="*/ 359855 h 2657000"/>
                <a:gd name="connsiteX456" fmla="*/ 1568503 w 2242484"/>
                <a:gd name="connsiteY456" fmla="*/ 493681 h 2657000"/>
                <a:gd name="connsiteX457" fmla="*/ 1568584 w 2242484"/>
                <a:gd name="connsiteY457" fmla="*/ 493777 h 2657000"/>
                <a:gd name="connsiteX458" fmla="*/ 1608507 w 2242484"/>
                <a:gd name="connsiteY458" fmla="*/ 494538 h 2657000"/>
                <a:gd name="connsiteX459" fmla="*/ 1608509 w 2242484"/>
                <a:gd name="connsiteY459" fmla="*/ 494538 h 2657000"/>
                <a:gd name="connsiteX460" fmla="*/ 1608508 w 2242484"/>
                <a:gd name="connsiteY460" fmla="*/ 494538 h 2657000"/>
                <a:gd name="connsiteX461" fmla="*/ 1651561 w 2242484"/>
                <a:gd name="connsiteY461" fmla="*/ 495205 h 2657000"/>
                <a:gd name="connsiteX462" fmla="*/ 1651561 w 2242484"/>
                <a:gd name="connsiteY462" fmla="*/ 495205 h 2657000"/>
                <a:gd name="connsiteX463" fmla="*/ 1688545 w 2242484"/>
                <a:gd name="connsiteY463" fmla="*/ 514698 h 2657000"/>
                <a:gd name="connsiteX464" fmla="*/ 1795769 w 2242484"/>
                <a:gd name="connsiteY464" fmla="*/ 487776 h 2657000"/>
                <a:gd name="connsiteX465" fmla="*/ 1824795 w 2242484"/>
                <a:gd name="connsiteY465" fmla="*/ 482150 h 2657000"/>
                <a:gd name="connsiteX466" fmla="*/ 1834183 w 2242484"/>
                <a:gd name="connsiteY466" fmla="*/ 476482 h 2657000"/>
                <a:gd name="connsiteX467" fmla="*/ 1824951 w 2242484"/>
                <a:gd name="connsiteY467" fmla="*/ 473405 h 2657000"/>
                <a:gd name="connsiteX468" fmla="*/ 1827773 w 2242484"/>
                <a:gd name="connsiteY468" fmla="*/ 466059 h 2657000"/>
                <a:gd name="connsiteX469" fmla="*/ 1844287 w 2242484"/>
                <a:gd name="connsiteY469" fmla="*/ 463142 h 2657000"/>
                <a:gd name="connsiteX470" fmla="*/ 1861078 w 2242484"/>
                <a:gd name="connsiteY470" fmla="*/ 472037 h 2657000"/>
                <a:gd name="connsiteX471" fmla="*/ 1861205 w 2242484"/>
                <a:gd name="connsiteY471" fmla="*/ 472059 h 2657000"/>
                <a:gd name="connsiteX472" fmla="*/ 1901687 w 2242484"/>
                <a:gd name="connsiteY472" fmla="*/ 501873 h 2657000"/>
                <a:gd name="connsiteX473" fmla="*/ 1901522 w 2242484"/>
                <a:gd name="connsiteY473" fmla="*/ 502347 h 2657000"/>
                <a:gd name="connsiteX474" fmla="*/ 1901783 w 2242484"/>
                <a:gd name="connsiteY474" fmla="*/ 501968 h 2657000"/>
                <a:gd name="connsiteX475" fmla="*/ 1939890 w 2242484"/>
                <a:gd name="connsiteY475" fmla="*/ 528154 h 2657000"/>
                <a:gd name="connsiteX476" fmla="*/ 1947148 w 2242484"/>
                <a:gd name="connsiteY476" fmla="*/ 542691 h 2657000"/>
                <a:gd name="connsiteX477" fmla="*/ 1947312 w 2242484"/>
                <a:gd name="connsiteY477" fmla="*/ 542735 h 2657000"/>
                <a:gd name="connsiteX478" fmla="*/ 1947217 w 2242484"/>
                <a:gd name="connsiteY478" fmla="*/ 542830 h 2657000"/>
                <a:gd name="connsiteX479" fmla="*/ 1959504 w 2242484"/>
                <a:gd name="connsiteY479" fmla="*/ 578073 h 2657000"/>
                <a:gd name="connsiteX480" fmla="*/ 1959562 w 2242484"/>
                <a:gd name="connsiteY480" fmla="*/ 578348 h 2657000"/>
                <a:gd name="connsiteX481" fmla="*/ 1981971 w 2242484"/>
                <a:gd name="connsiteY481" fmla="*/ 632912 h 2657000"/>
                <a:gd name="connsiteX482" fmla="*/ 1988171 w 2242484"/>
                <a:gd name="connsiteY482" fmla="*/ 691960 h 2657000"/>
                <a:gd name="connsiteX483" fmla="*/ 1988214 w 2242484"/>
                <a:gd name="connsiteY483" fmla="*/ 691988 h 2657000"/>
                <a:gd name="connsiteX484" fmla="*/ 1988270 w 2242484"/>
                <a:gd name="connsiteY484" fmla="*/ 691991 h 2657000"/>
                <a:gd name="connsiteX485" fmla="*/ 1988218 w 2242484"/>
                <a:gd name="connsiteY485" fmla="*/ 691991 h 2657000"/>
                <a:gd name="connsiteX486" fmla="*/ 1988365 w 2242484"/>
                <a:gd name="connsiteY486" fmla="*/ 692087 h 2657000"/>
                <a:gd name="connsiteX487" fmla="*/ 1996074 w 2242484"/>
                <a:gd name="connsiteY487" fmla="*/ 693109 h 2657000"/>
                <a:gd name="connsiteX488" fmla="*/ 1996175 w 2242484"/>
                <a:gd name="connsiteY488" fmla="*/ 693039 h 2657000"/>
                <a:gd name="connsiteX489" fmla="*/ 2034846 w 2242484"/>
                <a:gd name="connsiteY489" fmla="*/ 720852 h 2657000"/>
                <a:gd name="connsiteX490" fmla="*/ 2034782 w 2242484"/>
                <a:gd name="connsiteY490" fmla="*/ 720968 h 2657000"/>
                <a:gd name="connsiteX491" fmla="*/ 2034847 w 2242484"/>
                <a:gd name="connsiteY491" fmla="*/ 720948 h 2657000"/>
                <a:gd name="connsiteX492" fmla="*/ 2110951 w 2242484"/>
                <a:gd name="connsiteY492" fmla="*/ 788194 h 2657000"/>
                <a:gd name="connsiteX493" fmla="*/ 2110951 w 2242484"/>
                <a:gd name="connsiteY493" fmla="*/ 788198 h 2657000"/>
                <a:gd name="connsiteX494" fmla="*/ 2110952 w 2242484"/>
                <a:gd name="connsiteY494" fmla="*/ 788194 h 2657000"/>
                <a:gd name="connsiteX495" fmla="*/ 2167435 w 2242484"/>
                <a:gd name="connsiteY495" fmla="*/ 882682 h 2657000"/>
                <a:gd name="connsiteX496" fmla="*/ 2167431 w 2242484"/>
                <a:gd name="connsiteY496" fmla="*/ 882681 h 2657000"/>
                <a:gd name="connsiteX497" fmla="*/ 2167435 w 2242484"/>
                <a:gd name="connsiteY497" fmla="*/ 882683 h 2657000"/>
                <a:gd name="connsiteX498" fmla="*/ 2195343 w 2242484"/>
                <a:gd name="connsiteY498" fmla="*/ 921640 h 2657000"/>
                <a:gd name="connsiteX499" fmla="*/ 2195303 w 2242484"/>
                <a:gd name="connsiteY499" fmla="*/ 921707 h 2657000"/>
                <a:gd name="connsiteX500" fmla="*/ 2216393 w 2242484"/>
                <a:gd name="connsiteY500" fmla="*/ 947452 h 2657000"/>
                <a:gd name="connsiteX501" fmla="*/ 2216374 w 2242484"/>
                <a:gd name="connsiteY501" fmla="*/ 947590 h 2657000"/>
                <a:gd name="connsiteX502" fmla="*/ 2216489 w 2242484"/>
                <a:gd name="connsiteY502" fmla="*/ 947452 h 2657000"/>
                <a:gd name="connsiteX503" fmla="*/ 2190771 w 2242484"/>
                <a:gd name="connsiteY503" fmla="*/ 1134999 h 2657000"/>
                <a:gd name="connsiteX504" fmla="*/ 2157434 w 2242484"/>
                <a:gd name="connsiteY504" fmla="*/ 1205389 h 2657000"/>
                <a:gd name="connsiteX505" fmla="*/ 2157320 w 2242484"/>
                <a:gd name="connsiteY505" fmla="*/ 1205333 h 2657000"/>
                <a:gd name="connsiteX506" fmla="*/ 2157434 w 2242484"/>
                <a:gd name="connsiteY506" fmla="*/ 1205484 h 2657000"/>
                <a:gd name="connsiteX507" fmla="*/ 2174007 w 2242484"/>
                <a:gd name="connsiteY507" fmla="*/ 1272540 h 2657000"/>
                <a:gd name="connsiteX508" fmla="*/ 2182961 w 2242484"/>
                <a:gd name="connsiteY508" fmla="*/ 1455039 h 2657000"/>
                <a:gd name="connsiteX509" fmla="*/ 2168197 w 2242484"/>
                <a:gd name="connsiteY509" fmla="*/ 1532763 h 2657000"/>
                <a:gd name="connsiteX510" fmla="*/ 2136574 w 2242484"/>
                <a:gd name="connsiteY510" fmla="*/ 1686592 h 2657000"/>
                <a:gd name="connsiteX511" fmla="*/ 2127430 w 2242484"/>
                <a:gd name="connsiteY511" fmla="*/ 1746409 h 2657000"/>
                <a:gd name="connsiteX512" fmla="*/ 2148290 w 2242484"/>
                <a:gd name="connsiteY512" fmla="*/ 1766221 h 2657000"/>
                <a:gd name="connsiteX513" fmla="*/ 2150480 w 2242484"/>
                <a:gd name="connsiteY513" fmla="*/ 1773365 h 2657000"/>
                <a:gd name="connsiteX514" fmla="*/ 2150433 w 2242484"/>
                <a:gd name="connsiteY514" fmla="*/ 1773479 h 2657000"/>
                <a:gd name="connsiteX515" fmla="*/ 2150575 w 2242484"/>
                <a:gd name="connsiteY515" fmla="*/ 1773365 h 2657000"/>
                <a:gd name="connsiteX516" fmla="*/ 2156385 w 2242484"/>
                <a:gd name="connsiteY516" fmla="*/ 1780128 h 2657000"/>
                <a:gd name="connsiteX517" fmla="*/ 2121619 w 2242484"/>
                <a:gd name="connsiteY517" fmla="*/ 1991107 h 2657000"/>
                <a:gd name="connsiteX518" fmla="*/ 2110380 w 2242484"/>
                <a:gd name="connsiteY518" fmla="*/ 2040827 h 2657000"/>
                <a:gd name="connsiteX519" fmla="*/ 2110265 w 2242484"/>
                <a:gd name="connsiteY519" fmla="*/ 2040786 h 2657000"/>
                <a:gd name="connsiteX520" fmla="*/ 2110285 w 2242484"/>
                <a:gd name="connsiteY520" fmla="*/ 2040827 h 2657000"/>
                <a:gd name="connsiteX521" fmla="*/ 2136764 w 2242484"/>
                <a:gd name="connsiteY521" fmla="*/ 2081403 h 2657000"/>
                <a:gd name="connsiteX522" fmla="*/ 2136654 w 2242484"/>
                <a:gd name="connsiteY522" fmla="*/ 2081550 h 2657000"/>
                <a:gd name="connsiteX523" fmla="*/ 2137049 w 2242484"/>
                <a:gd name="connsiteY523" fmla="*/ 2081308 h 2657000"/>
                <a:gd name="connsiteX524" fmla="*/ 2039228 w 2242484"/>
                <a:gd name="connsiteY524" fmla="*/ 2310194 h 2657000"/>
                <a:gd name="connsiteX525" fmla="*/ 1885875 w 2242484"/>
                <a:gd name="connsiteY525" fmla="*/ 2325815 h 2657000"/>
                <a:gd name="connsiteX526" fmla="*/ 1765289 w 2242484"/>
                <a:gd name="connsiteY526" fmla="*/ 2390775 h 2657000"/>
                <a:gd name="connsiteX527" fmla="*/ 1696613 w 2242484"/>
                <a:gd name="connsiteY527" fmla="*/ 2461927 h 2657000"/>
                <a:gd name="connsiteX528" fmla="*/ 1235413 w 2242484"/>
                <a:gd name="connsiteY528" fmla="*/ 2656999 h 2657000"/>
                <a:gd name="connsiteX529" fmla="*/ 1235060 w 2242484"/>
                <a:gd name="connsiteY529" fmla="*/ 2656986 h 2657000"/>
                <a:gd name="connsiteX530" fmla="*/ 1235223 w 2242484"/>
                <a:gd name="connsiteY530" fmla="*/ 2657000 h 2657000"/>
                <a:gd name="connsiteX531" fmla="*/ 1007766 w 2242484"/>
                <a:gd name="connsiteY531" fmla="*/ 2656809 h 2657000"/>
                <a:gd name="connsiteX532" fmla="*/ 1007765 w 2242484"/>
                <a:gd name="connsiteY532" fmla="*/ 2656809 h 2657000"/>
                <a:gd name="connsiteX533" fmla="*/ 512465 w 2242484"/>
                <a:gd name="connsiteY533" fmla="*/ 2468785 h 2657000"/>
                <a:gd name="connsiteX534" fmla="*/ 496392 w 2242484"/>
                <a:gd name="connsiteY534" fmla="*/ 2457287 h 2657000"/>
                <a:gd name="connsiteX535" fmla="*/ 473318 w 2242484"/>
                <a:gd name="connsiteY535" fmla="*/ 2440782 h 2657000"/>
                <a:gd name="connsiteX536" fmla="*/ 473321 w 2242484"/>
                <a:gd name="connsiteY536" fmla="*/ 2440783 h 2657000"/>
                <a:gd name="connsiteX537" fmla="*/ 473318 w 2242484"/>
                <a:gd name="connsiteY537" fmla="*/ 2440781 h 2657000"/>
                <a:gd name="connsiteX538" fmla="*/ 454649 w 2242484"/>
                <a:gd name="connsiteY538" fmla="*/ 2422398 h 2657000"/>
                <a:gd name="connsiteX539" fmla="*/ 454639 w 2242484"/>
                <a:gd name="connsiteY539" fmla="*/ 2422312 h 2657000"/>
                <a:gd name="connsiteX540" fmla="*/ 428366 w 2242484"/>
                <a:gd name="connsiteY540" fmla="*/ 2401070 h 2657000"/>
                <a:gd name="connsiteX541" fmla="*/ 359304 w 2242484"/>
                <a:gd name="connsiteY541" fmla="*/ 2326957 h 2657000"/>
                <a:gd name="connsiteX542" fmla="*/ 359209 w 2242484"/>
                <a:gd name="connsiteY542" fmla="*/ 2326957 h 2657000"/>
                <a:gd name="connsiteX543" fmla="*/ 359242 w 2242484"/>
                <a:gd name="connsiteY543" fmla="*/ 2326758 h 2657000"/>
                <a:gd name="connsiteX544" fmla="*/ 359118 w 2242484"/>
                <a:gd name="connsiteY544" fmla="*/ 2326951 h 2657000"/>
                <a:gd name="connsiteX545" fmla="*/ 294470 w 2242484"/>
                <a:gd name="connsiteY545" fmla="*/ 2321822 h 2657000"/>
                <a:gd name="connsiteX546" fmla="*/ 112987 w 2242484"/>
                <a:gd name="connsiteY546" fmla="*/ 2259711 h 2657000"/>
                <a:gd name="connsiteX547" fmla="*/ 112987 w 2242484"/>
                <a:gd name="connsiteY547" fmla="*/ 2259710 h 2657000"/>
                <a:gd name="connsiteX548" fmla="*/ 73280 w 2242484"/>
                <a:gd name="connsiteY548" fmla="*/ 2227505 h 2657000"/>
                <a:gd name="connsiteX549" fmla="*/ 46789 w 2242484"/>
                <a:gd name="connsiteY549" fmla="*/ 2183797 h 2657000"/>
                <a:gd name="connsiteX550" fmla="*/ 46850 w 2242484"/>
                <a:gd name="connsiteY550" fmla="*/ 2183808 h 2657000"/>
                <a:gd name="connsiteX551" fmla="*/ 46693 w 2242484"/>
                <a:gd name="connsiteY551" fmla="*/ 2183702 h 2657000"/>
                <a:gd name="connsiteX552" fmla="*/ 36120 w 2242484"/>
                <a:gd name="connsiteY552" fmla="*/ 2155224 h 2657000"/>
                <a:gd name="connsiteX553" fmla="*/ 22940 w 2242484"/>
                <a:gd name="connsiteY553" fmla="*/ 2148745 h 2657000"/>
                <a:gd name="connsiteX554" fmla="*/ 19928 w 2242484"/>
                <a:gd name="connsiteY554" fmla="*/ 2134171 h 2657000"/>
                <a:gd name="connsiteX555" fmla="*/ 20059 w 2242484"/>
                <a:gd name="connsiteY555" fmla="*/ 2133192 h 2657000"/>
                <a:gd name="connsiteX556" fmla="*/ 19737 w 2242484"/>
                <a:gd name="connsiteY556" fmla="*/ 2134171 h 2657000"/>
                <a:gd name="connsiteX557" fmla="*/ 18880 w 2242484"/>
                <a:gd name="connsiteY557" fmla="*/ 2080355 h 2657000"/>
                <a:gd name="connsiteX558" fmla="*/ 19230 w 2242484"/>
                <a:gd name="connsiteY558" fmla="*/ 2081315 h 2657000"/>
                <a:gd name="connsiteX559" fmla="*/ 19070 w 2242484"/>
                <a:gd name="connsiteY559" fmla="*/ 2080355 h 2657000"/>
                <a:gd name="connsiteX560" fmla="*/ 20690 w 2242484"/>
                <a:gd name="connsiteY560" fmla="*/ 2053209 h 2657000"/>
                <a:gd name="connsiteX561" fmla="*/ 36882 w 2242484"/>
                <a:gd name="connsiteY561" fmla="*/ 1908143 h 2657000"/>
                <a:gd name="connsiteX562" fmla="*/ 38406 w 2242484"/>
                <a:gd name="connsiteY562" fmla="*/ 1753933 h 2657000"/>
                <a:gd name="connsiteX563" fmla="*/ 53360 w 2242484"/>
                <a:gd name="connsiteY563" fmla="*/ 1733169 h 2657000"/>
                <a:gd name="connsiteX564" fmla="*/ 69180 w 2242484"/>
                <a:gd name="connsiteY564" fmla="*/ 1707665 h 2657000"/>
                <a:gd name="connsiteX565" fmla="*/ 58043 w 2242484"/>
                <a:gd name="connsiteY565" fmla="*/ 1697083 h 2657000"/>
                <a:gd name="connsiteX566" fmla="*/ 57933 w 2242484"/>
                <a:gd name="connsiteY566" fmla="*/ 1697070 h 2657000"/>
                <a:gd name="connsiteX567" fmla="*/ 65839 w 2242484"/>
                <a:gd name="connsiteY567" fmla="*/ 1690021 h 2657000"/>
                <a:gd name="connsiteX568" fmla="*/ 65743 w 2242484"/>
                <a:gd name="connsiteY568" fmla="*/ 1690021 h 2657000"/>
                <a:gd name="connsiteX569" fmla="*/ 66066 w 2242484"/>
                <a:gd name="connsiteY569" fmla="*/ 1689965 h 2657000"/>
                <a:gd name="connsiteX570" fmla="*/ 65743 w 2242484"/>
                <a:gd name="connsiteY570" fmla="*/ 1689926 h 2657000"/>
                <a:gd name="connsiteX571" fmla="*/ 54836 w 2242484"/>
                <a:gd name="connsiteY571" fmla="*/ 1659553 h 2657000"/>
                <a:gd name="connsiteX572" fmla="*/ 36635 w 2242484"/>
                <a:gd name="connsiteY572" fmla="*/ 1633160 h 2657000"/>
                <a:gd name="connsiteX573" fmla="*/ 36596 w 2242484"/>
                <a:gd name="connsiteY573" fmla="*/ 1633156 h 2657000"/>
                <a:gd name="connsiteX574" fmla="*/ 36501 w 2242484"/>
                <a:gd name="connsiteY574" fmla="*/ 1633061 h 2657000"/>
                <a:gd name="connsiteX575" fmla="*/ 36501 w 2242484"/>
                <a:gd name="connsiteY575" fmla="*/ 1633062 h 2657000"/>
                <a:gd name="connsiteX576" fmla="*/ 36501 w 2242484"/>
                <a:gd name="connsiteY576" fmla="*/ 1633061 h 2657000"/>
                <a:gd name="connsiteX577" fmla="*/ 26595 w 2242484"/>
                <a:gd name="connsiteY577" fmla="*/ 1593532 h 2657000"/>
                <a:gd name="connsiteX578" fmla="*/ 46312 w 2242484"/>
                <a:gd name="connsiteY578" fmla="*/ 1530572 h 2657000"/>
                <a:gd name="connsiteX579" fmla="*/ 43836 w 2242484"/>
                <a:gd name="connsiteY579" fmla="*/ 1464754 h 2657000"/>
                <a:gd name="connsiteX580" fmla="*/ 19975 w 2242484"/>
                <a:gd name="connsiteY580" fmla="*/ 1388864 h 2657000"/>
                <a:gd name="connsiteX581" fmla="*/ 17835 w 2242484"/>
                <a:gd name="connsiteY581" fmla="*/ 1310068 h 2657000"/>
                <a:gd name="connsiteX582" fmla="*/ 17832 w 2242484"/>
                <a:gd name="connsiteY582" fmla="*/ 1310069 h 2657000"/>
                <a:gd name="connsiteX583" fmla="*/ 17834 w 2242484"/>
                <a:gd name="connsiteY583" fmla="*/ 1310060 h 2657000"/>
                <a:gd name="connsiteX584" fmla="*/ 17832 w 2242484"/>
                <a:gd name="connsiteY584" fmla="*/ 1309973 h 2657000"/>
                <a:gd name="connsiteX585" fmla="*/ 17865 w 2242484"/>
                <a:gd name="connsiteY585" fmla="*/ 1309944 h 2657000"/>
                <a:gd name="connsiteX586" fmla="*/ 36132 w 2242484"/>
                <a:gd name="connsiteY586" fmla="*/ 1240833 h 2657000"/>
                <a:gd name="connsiteX587" fmla="*/ 77078 w 2242484"/>
                <a:gd name="connsiteY587" fmla="*/ 1182243 h 2657000"/>
                <a:gd name="connsiteX588" fmla="*/ 84412 w 2242484"/>
                <a:gd name="connsiteY588" fmla="*/ 1139190 h 2657000"/>
                <a:gd name="connsiteX589" fmla="*/ 84495 w 2242484"/>
                <a:gd name="connsiteY589" fmla="*/ 1139077 h 2657000"/>
                <a:gd name="connsiteX590" fmla="*/ 81826 w 2242484"/>
                <a:gd name="connsiteY590" fmla="*/ 1116743 h 2657000"/>
                <a:gd name="connsiteX591" fmla="*/ 44026 w 2242484"/>
                <a:gd name="connsiteY591" fmla="*/ 1065657 h 2657000"/>
                <a:gd name="connsiteX592" fmla="*/ 31525 w 2242484"/>
                <a:gd name="connsiteY592" fmla="*/ 1046738 h 2657000"/>
                <a:gd name="connsiteX593" fmla="*/ 27474 w 2242484"/>
                <a:gd name="connsiteY593" fmla="*/ 1025285 h 2657000"/>
                <a:gd name="connsiteX594" fmla="*/ 27358 w 2242484"/>
                <a:gd name="connsiteY594" fmla="*/ 1025176 h 2657000"/>
                <a:gd name="connsiteX595" fmla="*/ 8498 w 2242484"/>
                <a:gd name="connsiteY595" fmla="*/ 996696 h 2657000"/>
                <a:gd name="connsiteX596" fmla="*/ 8619 w 2242484"/>
                <a:gd name="connsiteY596" fmla="*/ 996716 h 2657000"/>
                <a:gd name="connsiteX597" fmla="*/ 8593 w 2242484"/>
                <a:gd name="connsiteY597" fmla="*/ 996696 h 2657000"/>
                <a:gd name="connsiteX598" fmla="*/ 18023 w 2242484"/>
                <a:gd name="connsiteY598" fmla="*/ 911352 h 2657000"/>
                <a:gd name="connsiteX599" fmla="*/ 17928 w 2242484"/>
                <a:gd name="connsiteY599" fmla="*/ 911257 h 2657000"/>
                <a:gd name="connsiteX600" fmla="*/ 66220 w 2242484"/>
                <a:gd name="connsiteY600" fmla="*/ 842296 h 2657000"/>
                <a:gd name="connsiteX601" fmla="*/ 104129 w 2242484"/>
                <a:gd name="connsiteY601" fmla="*/ 797243 h 2657000"/>
                <a:gd name="connsiteX602" fmla="*/ 120322 w 2242484"/>
                <a:gd name="connsiteY602" fmla="*/ 759619 h 2657000"/>
                <a:gd name="connsiteX603" fmla="*/ 267293 w 2242484"/>
                <a:gd name="connsiteY603" fmla="*/ 665322 h 2657000"/>
                <a:gd name="connsiteX604" fmla="*/ 267890 w 2242484"/>
                <a:gd name="connsiteY604" fmla="*/ 665409 h 2657000"/>
                <a:gd name="connsiteX605" fmla="*/ 331087 w 2242484"/>
                <a:gd name="connsiteY605" fmla="*/ 664380 h 2657000"/>
                <a:gd name="connsiteX606" fmla="*/ 331682 w 2242484"/>
                <a:gd name="connsiteY606" fmla="*/ 664274 h 2657000"/>
                <a:gd name="connsiteX607" fmla="*/ 331301 w 2242484"/>
                <a:gd name="connsiteY607" fmla="*/ 663512 h 2657000"/>
                <a:gd name="connsiteX608" fmla="*/ 331396 w 2242484"/>
                <a:gd name="connsiteY608" fmla="*/ 663607 h 2657000"/>
                <a:gd name="connsiteX609" fmla="*/ 331785 w 2242484"/>
                <a:gd name="connsiteY609" fmla="*/ 663610 h 2657000"/>
                <a:gd name="connsiteX610" fmla="*/ 331491 w 2242484"/>
                <a:gd name="connsiteY610" fmla="*/ 663511 h 2657000"/>
                <a:gd name="connsiteX611" fmla="*/ 336539 w 2242484"/>
                <a:gd name="connsiteY611" fmla="*/ 597217 h 2657000"/>
                <a:gd name="connsiteX612" fmla="*/ 337959 w 2242484"/>
                <a:gd name="connsiteY612" fmla="*/ 545943 h 2657000"/>
                <a:gd name="connsiteX613" fmla="*/ 350413 w 2242484"/>
                <a:gd name="connsiteY613" fmla="*/ 530963 h 2657000"/>
                <a:gd name="connsiteX614" fmla="*/ 350255 w 2242484"/>
                <a:gd name="connsiteY614" fmla="*/ 530924 h 2657000"/>
                <a:gd name="connsiteX615" fmla="*/ 461992 w 2242484"/>
                <a:gd name="connsiteY615" fmla="*/ 469215 h 2657000"/>
                <a:gd name="connsiteX616" fmla="*/ 512717 w 2242484"/>
                <a:gd name="connsiteY616" fmla="*/ 483479 h 2657000"/>
                <a:gd name="connsiteX617" fmla="*/ 512942 w 2242484"/>
                <a:gd name="connsiteY617" fmla="*/ 483489 h 2657000"/>
                <a:gd name="connsiteX618" fmla="*/ 512752 w 2242484"/>
                <a:gd name="connsiteY618" fmla="*/ 483489 h 2657000"/>
                <a:gd name="connsiteX619" fmla="*/ 549994 w 2242484"/>
                <a:gd name="connsiteY619" fmla="*/ 485489 h 2657000"/>
                <a:gd name="connsiteX620" fmla="*/ 550067 w 2242484"/>
                <a:gd name="connsiteY620" fmla="*/ 485560 h 2657000"/>
                <a:gd name="connsiteX621" fmla="*/ 550089 w 2242484"/>
                <a:gd name="connsiteY621" fmla="*/ 485489 h 2657000"/>
                <a:gd name="connsiteX622" fmla="*/ 598572 w 2242484"/>
                <a:gd name="connsiteY622" fmla="*/ 474631 h 2657000"/>
                <a:gd name="connsiteX623" fmla="*/ 655722 w 2242484"/>
                <a:gd name="connsiteY623" fmla="*/ 474250 h 2657000"/>
                <a:gd name="connsiteX624" fmla="*/ 774784 w 2242484"/>
                <a:gd name="connsiteY624" fmla="*/ 447865 h 2657000"/>
                <a:gd name="connsiteX625" fmla="*/ 834220 w 2242484"/>
                <a:gd name="connsiteY625" fmla="*/ 421767 h 2657000"/>
                <a:gd name="connsiteX626" fmla="*/ 875559 w 2242484"/>
                <a:gd name="connsiteY626" fmla="*/ 358616 h 2657000"/>
                <a:gd name="connsiteX627" fmla="*/ 920707 w 2242484"/>
                <a:gd name="connsiteY627" fmla="*/ 340709 h 2657000"/>
                <a:gd name="connsiteX628" fmla="*/ 922287 w 2242484"/>
                <a:gd name="connsiteY628" fmla="*/ 342913 h 2657000"/>
                <a:gd name="connsiteX629" fmla="*/ 922517 w 2242484"/>
                <a:gd name="connsiteY629" fmla="*/ 342519 h 2657000"/>
                <a:gd name="connsiteX630" fmla="*/ 920898 w 2242484"/>
                <a:gd name="connsiteY630" fmla="*/ 340900 h 2657000"/>
                <a:gd name="connsiteX631" fmla="*/ 920708 w 2242484"/>
                <a:gd name="connsiteY631" fmla="*/ 340709 h 2657000"/>
                <a:gd name="connsiteX632" fmla="*/ 936519 w 2242484"/>
                <a:gd name="connsiteY632" fmla="*/ 287465 h 2657000"/>
                <a:gd name="connsiteX633" fmla="*/ 1007766 w 2242484"/>
                <a:gd name="connsiteY633" fmla="*/ 207931 h 2657000"/>
                <a:gd name="connsiteX634" fmla="*/ 1008080 w 2242484"/>
                <a:gd name="connsiteY634" fmla="*/ 207841 h 2657000"/>
                <a:gd name="connsiteX635" fmla="*/ 1007670 w 2242484"/>
                <a:gd name="connsiteY635" fmla="*/ 207835 h 2657000"/>
                <a:gd name="connsiteX636" fmla="*/ 999288 w 2242484"/>
                <a:gd name="connsiteY636" fmla="*/ 143637 h 2657000"/>
                <a:gd name="connsiteX637" fmla="*/ 999432 w 2242484"/>
                <a:gd name="connsiteY637" fmla="*/ 143790 h 2657000"/>
                <a:gd name="connsiteX638" fmla="*/ 999384 w 2242484"/>
                <a:gd name="connsiteY638" fmla="*/ 143638 h 2657000"/>
                <a:gd name="connsiteX639" fmla="*/ 1006613 w 2242484"/>
                <a:gd name="connsiteY639" fmla="*/ 131464 h 2657000"/>
                <a:gd name="connsiteX640" fmla="*/ 1006566 w 2242484"/>
                <a:gd name="connsiteY640" fmla="*/ 131401 h 2657000"/>
                <a:gd name="connsiteX641" fmla="*/ 1067881 w 2242484"/>
                <a:gd name="connsiteY641" fmla="*/ 59496 h 2657000"/>
                <a:gd name="connsiteX642" fmla="*/ 1141593 w 2242484"/>
                <a:gd name="connsiteY642" fmla="*/ 191 h 2657000"/>
                <a:gd name="connsiteX643" fmla="*/ 1141592 w 2242484"/>
                <a:gd name="connsiteY643" fmla="*/ 191 h 2657000"/>
                <a:gd name="connsiteX644" fmla="*/ 1187407 w 2242484"/>
                <a:gd name="connsiteY644" fmla="*/ 0 h 265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Lst>
              <a:rect l="l" t="t" r="r" b="b"/>
              <a:pathLst>
                <a:path w="2242484" h="2657000">
                  <a:moveTo>
                    <a:pt x="1276466" y="2510790"/>
                  </a:moveTo>
                  <a:lnTo>
                    <a:pt x="1273639" y="2511539"/>
                  </a:lnTo>
                  <a:lnTo>
                    <a:pt x="1273638" y="2511540"/>
                  </a:lnTo>
                  <a:close/>
                  <a:moveTo>
                    <a:pt x="1118961" y="2497028"/>
                  </a:moveTo>
                  <a:lnTo>
                    <a:pt x="1118660" y="2497281"/>
                  </a:lnTo>
                  <a:lnTo>
                    <a:pt x="1119078" y="2497401"/>
                  </a:lnTo>
                  <a:lnTo>
                    <a:pt x="1119018" y="2497074"/>
                  </a:lnTo>
                  <a:close/>
                  <a:moveTo>
                    <a:pt x="1226553" y="2371943"/>
                  </a:moveTo>
                  <a:lnTo>
                    <a:pt x="1225699" y="2372582"/>
                  </a:lnTo>
                  <a:lnTo>
                    <a:pt x="1225888" y="2372582"/>
                  </a:lnTo>
                  <a:lnTo>
                    <a:pt x="1226970" y="2372797"/>
                  </a:lnTo>
                  <a:close/>
                  <a:moveTo>
                    <a:pt x="1322190" y="2354774"/>
                  </a:moveTo>
                  <a:lnTo>
                    <a:pt x="1322282" y="2354866"/>
                  </a:lnTo>
                  <a:lnTo>
                    <a:pt x="1322318" y="2354871"/>
                  </a:lnTo>
                  <a:close/>
                  <a:moveTo>
                    <a:pt x="1322186" y="2354771"/>
                  </a:moveTo>
                  <a:lnTo>
                    <a:pt x="1318665" y="2354820"/>
                  </a:lnTo>
                  <a:lnTo>
                    <a:pt x="1317748" y="2356757"/>
                  </a:lnTo>
                  <a:lnTo>
                    <a:pt x="1322187" y="2354772"/>
                  </a:lnTo>
                  <a:close/>
                  <a:moveTo>
                    <a:pt x="817075" y="2345246"/>
                  </a:moveTo>
                  <a:lnTo>
                    <a:pt x="817241" y="2346186"/>
                  </a:lnTo>
                  <a:lnTo>
                    <a:pt x="818443" y="2347050"/>
                  </a:lnTo>
                  <a:close/>
                  <a:moveTo>
                    <a:pt x="359118" y="2326951"/>
                  </a:moveTo>
                  <a:lnTo>
                    <a:pt x="359209" y="2326958"/>
                  </a:lnTo>
                  <a:lnTo>
                    <a:pt x="359113" y="2326958"/>
                  </a:lnTo>
                  <a:close/>
                  <a:moveTo>
                    <a:pt x="1569849" y="2322452"/>
                  </a:moveTo>
                  <a:lnTo>
                    <a:pt x="1569455" y="2324291"/>
                  </a:lnTo>
                  <a:lnTo>
                    <a:pt x="1569105" y="2324465"/>
                  </a:lnTo>
                  <a:lnTo>
                    <a:pt x="1571169" y="2324958"/>
                  </a:lnTo>
                  <a:close/>
                  <a:moveTo>
                    <a:pt x="1454468" y="2297796"/>
                  </a:moveTo>
                  <a:lnTo>
                    <a:pt x="1455443" y="2298728"/>
                  </a:lnTo>
                  <a:lnTo>
                    <a:pt x="1455917" y="2298002"/>
                  </a:lnTo>
                  <a:lnTo>
                    <a:pt x="1456108" y="2297975"/>
                  </a:lnTo>
                  <a:lnTo>
                    <a:pt x="1455917" y="2297907"/>
                  </a:lnTo>
                  <a:close/>
                  <a:moveTo>
                    <a:pt x="1768808" y="2278580"/>
                  </a:moveTo>
                  <a:lnTo>
                    <a:pt x="1767805" y="2279609"/>
                  </a:lnTo>
                  <a:lnTo>
                    <a:pt x="1770073" y="2281402"/>
                  </a:lnTo>
                  <a:close/>
                  <a:moveTo>
                    <a:pt x="1071700" y="2276626"/>
                  </a:moveTo>
                  <a:lnTo>
                    <a:pt x="1076259" y="2280278"/>
                  </a:lnTo>
                  <a:lnTo>
                    <a:pt x="1076623" y="2277519"/>
                  </a:lnTo>
                  <a:close/>
                  <a:moveTo>
                    <a:pt x="746811" y="2240252"/>
                  </a:moveTo>
                  <a:lnTo>
                    <a:pt x="739161" y="2241328"/>
                  </a:lnTo>
                  <a:lnTo>
                    <a:pt x="738320" y="2240821"/>
                  </a:lnTo>
                  <a:lnTo>
                    <a:pt x="739525" y="2241793"/>
                  </a:lnTo>
                  <a:lnTo>
                    <a:pt x="739533" y="2241791"/>
                  </a:lnTo>
                  <a:lnTo>
                    <a:pt x="739256" y="2241328"/>
                  </a:lnTo>
                  <a:lnTo>
                    <a:pt x="739953" y="2241710"/>
                  </a:lnTo>
                  <a:lnTo>
                    <a:pt x="746909" y="2240373"/>
                  </a:lnTo>
                  <a:close/>
                  <a:moveTo>
                    <a:pt x="389402" y="2218564"/>
                  </a:moveTo>
                  <a:lnTo>
                    <a:pt x="384186" y="2220743"/>
                  </a:lnTo>
                  <a:lnTo>
                    <a:pt x="387315" y="2226921"/>
                  </a:lnTo>
                  <a:lnTo>
                    <a:pt x="389402" y="2218566"/>
                  </a:lnTo>
                  <a:close/>
                  <a:moveTo>
                    <a:pt x="1758750" y="2212815"/>
                  </a:moveTo>
                  <a:lnTo>
                    <a:pt x="1759404" y="2214004"/>
                  </a:lnTo>
                  <a:lnTo>
                    <a:pt x="1759735" y="2213287"/>
                  </a:lnTo>
                  <a:close/>
                  <a:moveTo>
                    <a:pt x="465216" y="2196002"/>
                  </a:moveTo>
                  <a:lnTo>
                    <a:pt x="466424" y="2198359"/>
                  </a:lnTo>
                  <a:lnTo>
                    <a:pt x="469603" y="2196656"/>
                  </a:lnTo>
                  <a:lnTo>
                    <a:pt x="470197" y="2196271"/>
                  </a:lnTo>
                  <a:lnTo>
                    <a:pt x="469508" y="2196275"/>
                  </a:lnTo>
                  <a:close/>
                  <a:moveTo>
                    <a:pt x="1436355" y="2189933"/>
                  </a:moveTo>
                  <a:lnTo>
                    <a:pt x="1435472" y="2191119"/>
                  </a:lnTo>
                  <a:lnTo>
                    <a:pt x="1437057" y="2192368"/>
                  </a:lnTo>
                  <a:close/>
                  <a:moveTo>
                    <a:pt x="446162" y="2155788"/>
                  </a:moveTo>
                  <a:lnTo>
                    <a:pt x="446537" y="2160712"/>
                  </a:lnTo>
                  <a:lnTo>
                    <a:pt x="450553" y="2155889"/>
                  </a:lnTo>
                  <a:close/>
                  <a:moveTo>
                    <a:pt x="1911011" y="2153471"/>
                  </a:moveTo>
                  <a:lnTo>
                    <a:pt x="1911015" y="2153516"/>
                  </a:lnTo>
                  <a:lnTo>
                    <a:pt x="1911050" y="2153482"/>
                  </a:lnTo>
                  <a:close/>
                  <a:moveTo>
                    <a:pt x="285980" y="2144276"/>
                  </a:moveTo>
                  <a:lnTo>
                    <a:pt x="284242" y="2144618"/>
                  </a:lnTo>
                  <a:lnTo>
                    <a:pt x="284002" y="2145759"/>
                  </a:lnTo>
                  <a:lnTo>
                    <a:pt x="284057" y="2145793"/>
                  </a:lnTo>
                  <a:lnTo>
                    <a:pt x="283999" y="2145775"/>
                  </a:lnTo>
                  <a:lnTo>
                    <a:pt x="283892" y="2146281"/>
                  </a:lnTo>
                  <a:lnTo>
                    <a:pt x="284953" y="2147609"/>
                  </a:lnTo>
                  <a:close/>
                  <a:moveTo>
                    <a:pt x="338052" y="2138348"/>
                  </a:moveTo>
                  <a:lnTo>
                    <a:pt x="335047" y="2139560"/>
                  </a:lnTo>
                  <a:lnTo>
                    <a:pt x="337967" y="2139411"/>
                  </a:lnTo>
                  <a:close/>
                  <a:moveTo>
                    <a:pt x="338277" y="2135542"/>
                  </a:moveTo>
                  <a:lnTo>
                    <a:pt x="337949" y="2136077"/>
                  </a:lnTo>
                  <a:lnTo>
                    <a:pt x="338234" y="2136077"/>
                  </a:lnTo>
                  <a:close/>
                  <a:moveTo>
                    <a:pt x="585096" y="2104932"/>
                  </a:moveTo>
                  <a:lnTo>
                    <a:pt x="585095" y="2104933"/>
                  </a:lnTo>
                  <a:lnTo>
                    <a:pt x="586738" y="2106549"/>
                  </a:lnTo>
                  <a:lnTo>
                    <a:pt x="586740" y="2106549"/>
                  </a:lnTo>
                  <a:close/>
                  <a:moveTo>
                    <a:pt x="217899" y="2081824"/>
                  </a:moveTo>
                  <a:lnTo>
                    <a:pt x="215285" y="2086643"/>
                  </a:lnTo>
                  <a:cubicBezTo>
                    <a:pt x="211618" y="2093406"/>
                    <a:pt x="207951" y="2100168"/>
                    <a:pt x="207951" y="2100168"/>
                  </a:cubicBezTo>
                  <a:lnTo>
                    <a:pt x="206044" y="2097120"/>
                  </a:lnTo>
                  <a:lnTo>
                    <a:pt x="205761" y="2104263"/>
                  </a:lnTo>
                  <a:lnTo>
                    <a:pt x="205713" y="2104348"/>
                  </a:lnTo>
                  <a:lnTo>
                    <a:pt x="205856" y="2104264"/>
                  </a:lnTo>
                  <a:cubicBezTo>
                    <a:pt x="214714" y="2098978"/>
                    <a:pt x="217620" y="2092215"/>
                    <a:pt x="218156" y="2084881"/>
                  </a:cubicBezTo>
                  <a:close/>
                  <a:moveTo>
                    <a:pt x="794708" y="2080271"/>
                  </a:moveTo>
                  <a:lnTo>
                    <a:pt x="795992" y="2088938"/>
                  </a:lnTo>
                  <a:lnTo>
                    <a:pt x="802502" y="2087691"/>
                  </a:lnTo>
                  <a:close/>
                  <a:moveTo>
                    <a:pt x="752162" y="2041649"/>
                  </a:moveTo>
                  <a:lnTo>
                    <a:pt x="751687" y="2042163"/>
                  </a:lnTo>
                  <a:lnTo>
                    <a:pt x="752306" y="2042065"/>
                  </a:lnTo>
                  <a:lnTo>
                    <a:pt x="752472" y="2042227"/>
                  </a:lnTo>
                  <a:lnTo>
                    <a:pt x="752400" y="2042065"/>
                  </a:lnTo>
                  <a:close/>
                  <a:moveTo>
                    <a:pt x="321218" y="2038692"/>
                  </a:moveTo>
                  <a:lnTo>
                    <a:pt x="320565" y="2041418"/>
                  </a:lnTo>
                  <a:lnTo>
                    <a:pt x="323359" y="2041403"/>
                  </a:lnTo>
                  <a:lnTo>
                    <a:pt x="323575" y="2041085"/>
                  </a:lnTo>
                  <a:lnTo>
                    <a:pt x="323485" y="2040956"/>
                  </a:lnTo>
                  <a:lnTo>
                    <a:pt x="323620" y="2041019"/>
                  </a:lnTo>
                  <a:lnTo>
                    <a:pt x="323643" y="2040985"/>
                  </a:lnTo>
                  <a:lnTo>
                    <a:pt x="323438" y="2040890"/>
                  </a:lnTo>
                  <a:lnTo>
                    <a:pt x="323485" y="2040956"/>
                  </a:lnTo>
                  <a:lnTo>
                    <a:pt x="323204" y="2040827"/>
                  </a:lnTo>
                  <a:lnTo>
                    <a:pt x="323301" y="2040827"/>
                  </a:lnTo>
                  <a:lnTo>
                    <a:pt x="323299" y="2040826"/>
                  </a:lnTo>
                  <a:lnTo>
                    <a:pt x="323327" y="2040827"/>
                  </a:lnTo>
                  <a:lnTo>
                    <a:pt x="323394" y="2040827"/>
                  </a:lnTo>
                  <a:lnTo>
                    <a:pt x="323396" y="2040829"/>
                  </a:lnTo>
                  <a:lnTo>
                    <a:pt x="323741" y="2040841"/>
                  </a:lnTo>
                  <a:lnTo>
                    <a:pt x="323781" y="2040782"/>
                  </a:lnTo>
                  <a:close/>
                  <a:moveTo>
                    <a:pt x="1809771" y="1863685"/>
                  </a:moveTo>
                  <a:lnTo>
                    <a:pt x="1808680" y="1864241"/>
                  </a:lnTo>
                  <a:lnTo>
                    <a:pt x="1814888" y="1866253"/>
                  </a:lnTo>
                  <a:lnTo>
                    <a:pt x="1814834" y="1866108"/>
                  </a:lnTo>
                  <a:cubicBezTo>
                    <a:pt x="1813378" y="1864263"/>
                    <a:pt x="1811664" y="1863590"/>
                    <a:pt x="1809771" y="1863685"/>
                  </a:cubicBezTo>
                  <a:close/>
                  <a:moveTo>
                    <a:pt x="371082" y="1854012"/>
                  </a:moveTo>
                  <a:lnTo>
                    <a:pt x="377158" y="1865996"/>
                  </a:lnTo>
                  <a:lnTo>
                    <a:pt x="376677" y="1855644"/>
                  </a:lnTo>
                  <a:close/>
                  <a:moveTo>
                    <a:pt x="436741" y="1851859"/>
                  </a:moveTo>
                  <a:lnTo>
                    <a:pt x="436742" y="1851946"/>
                  </a:lnTo>
                  <a:lnTo>
                    <a:pt x="436732" y="1851996"/>
                  </a:lnTo>
                  <a:lnTo>
                    <a:pt x="436853" y="1851974"/>
                  </a:lnTo>
                  <a:lnTo>
                    <a:pt x="436837" y="1851946"/>
                  </a:lnTo>
                  <a:close/>
                  <a:moveTo>
                    <a:pt x="1891618" y="1832305"/>
                  </a:moveTo>
                  <a:lnTo>
                    <a:pt x="1891627" y="1832347"/>
                  </a:lnTo>
                  <a:lnTo>
                    <a:pt x="1891660" y="1832328"/>
                  </a:lnTo>
                  <a:close/>
                  <a:moveTo>
                    <a:pt x="1768123" y="1812390"/>
                  </a:moveTo>
                  <a:lnTo>
                    <a:pt x="1768095" y="1812401"/>
                  </a:lnTo>
                  <a:lnTo>
                    <a:pt x="1768158" y="1812509"/>
                  </a:lnTo>
                  <a:lnTo>
                    <a:pt x="1768257" y="1813274"/>
                  </a:lnTo>
                  <a:lnTo>
                    <a:pt x="1768407" y="1812935"/>
                  </a:lnTo>
                  <a:lnTo>
                    <a:pt x="1768158" y="1812509"/>
                  </a:lnTo>
                  <a:lnTo>
                    <a:pt x="1768146" y="1812417"/>
                  </a:lnTo>
                  <a:close/>
                  <a:moveTo>
                    <a:pt x="1767457" y="1811309"/>
                  </a:moveTo>
                  <a:lnTo>
                    <a:pt x="1767169" y="1811315"/>
                  </a:lnTo>
                  <a:lnTo>
                    <a:pt x="1768023" y="1812278"/>
                  </a:lnTo>
                  <a:lnTo>
                    <a:pt x="1768085" y="1812383"/>
                  </a:lnTo>
                  <a:lnTo>
                    <a:pt x="1768101" y="1812366"/>
                  </a:lnTo>
                  <a:lnTo>
                    <a:pt x="1768057" y="1812316"/>
                  </a:lnTo>
                  <a:lnTo>
                    <a:pt x="1768051" y="1812322"/>
                  </a:lnTo>
                  <a:lnTo>
                    <a:pt x="1768049" y="1812307"/>
                  </a:lnTo>
                  <a:lnTo>
                    <a:pt x="1768023" y="1812278"/>
                  </a:lnTo>
                  <a:close/>
                  <a:moveTo>
                    <a:pt x="1351809" y="1804797"/>
                  </a:moveTo>
                  <a:lnTo>
                    <a:pt x="1351332" y="1805731"/>
                  </a:lnTo>
                  <a:lnTo>
                    <a:pt x="1352138" y="1806844"/>
                  </a:lnTo>
                  <a:lnTo>
                    <a:pt x="1351904" y="1804797"/>
                  </a:lnTo>
                  <a:close/>
                  <a:moveTo>
                    <a:pt x="1351869" y="1804747"/>
                  </a:moveTo>
                  <a:lnTo>
                    <a:pt x="1351714" y="1804797"/>
                  </a:lnTo>
                  <a:lnTo>
                    <a:pt x="1351808" y="1804797"/>
                  </a:lnTo>
                  <a:close/>
                  <a:moveTo>
                    <a:pt x="468713" y="1774572"/>
                  </a:moveTo>
                  <a:lnTo>
                    <a:pt x="466986" y="1775372"/>
                  </a:lnTo>
                  <a:lnTo>
                    <a:pt x="467698" y="1778889"/>
                  </a:lnTo>
                  <a:close/>
                  <a:moveTo>
                    <a:pt x="217044" y="1767040"/>
                  </a:moveTo>
                  <a:lnTo>
                    <a:pt x="216604" y="1769744"/>
                  </a:lnTo>
                  <a:lnTo>
                    <a:pt x="218024" y="1768189"/>
                  </a:lnTo>
                  <a:close/>
                  <a:moveTo>
                    <a:pt x="1900315" y="1737051"/>
                  </a:moveTo>
                  <a:lnTo>
                    <a:pt x="1900084" y="1737563"/>
                  </a:lnTo>
                  <a:lnTo>
                    <a:pt x="1900449" y="1737550"/>
                  </a:lnTo>
                  <a:lnTo>
                    <a:pt x="1900449" y="1737455"/>
                  </a:lnTo>
                  <a:lnTo>
                    <a:pt x="1900535" y="1737509"/>
                  </a:lnTo>
                  <a:lnTo>
                    <a:pt x="1900448" y="1737361"/>
                  </a:lnTo>
                  <a:lnTo>
                    <a:pt x="1900448" y="1737456"/>
                  </a:lnTo>
                  <a:close/>
                  <a:moveTo>
                    <a:pt x="1777710" y="1724428"/>
                  </a:moveTo>
                  <a:lnTo>
                    <a:pt x="1777576" y="1724502"/>
                  </a:lnTo>
                  <a:lnTo>
                    <a:pt x="1778178" y="1725958"/>
                  </a:lnTo>
                  <a:lnTo>
                    <a:pt x="1780262" y="1724848"/>
                  </a:lnTo>
                  <a:close/>
                  <a:moveTo>
                    <a:pt x="1781458" y="1720872"/>
                  </a:moveTo>
                  <a:lnTo>
                    <a:pt x="1776774" y="1722963"/>
                  </a:lnTo>
                  <a:lnTo>
                    <a:pt x="1778433" y="1724025"/>
                  </a:lnTo>
                  <a:lnTo>
                    <a:pt x="1778433" y="1724025"/>
                  </a:lnTo>
                  <a:close/>
                  <a:moveTo>
                    <a:pt x="1673636" y="1651547"/>
                  </a:moveTo>
                  <a:lnTo>
                    <a:pt x="1671977" y="1651965"/>
                  </a:lnTo>
                  <a:lnTo>
                    <a:pt x="1672251" y="1655731"/>
                  </a:lnTo>
                  <a:lnTo>
                    <a:pt x="1675126" y="1652585"/>
                  </a:lnTo>
                  <a:close/>
                  <a:moveTo>
                    <a:pt x="1892837" y="1650192"/>
                  </a:moveTo>
                  <a:lnTo>
                    <a:pt x="1891590" y="1651730"/>
                  </a:lnTo>
                  <a:lnTo>
                    <a:pt x="1891534" y="1651978"/>
                  </a:lnTo>
                  <a:lnTo>
                    <a:pt x="1892034" y="1652546"/>
                  </a:lnTo>
                  <a:close/>
                  <a:moveTo>
                    <a:pt x="1659091" y="1649167"/>
                  </a:moveTo>
                  <a:lnTo>
                    <a:pt x="1654608" y="1656207"/>
                  </a:lnTo>
                  <a:lnTo>
                    <a:pt x="1654608" y="1656208"/>
                  </a:lnTo>
                  <a:lnTo>
                    <a:pt x="1662472" y="1653972"/>
                  </a:lnTo>
                  <a:close/>
                  <a:moveTo>
                    <a:pt x="285294" y="1640681"/>
                  </a:moveTo>
                  <a:lnTo>
                    <a:pt x="285077" y="1640713"/>
                  </a:lnTo>
                  <a:lnTo>
                    <a:pt x="285390" y="1640777"/>
                  </a:lnTo>
                  <a:lnTo>
                    <a:pt x="285358" y="1642606"/>
                  </a:lnTo>
                  <a:lnTo>
                    <a:pt x="286183" y="1641349"/>
                  </a:lnTo>
                  <a:close/>
                  <a:moveTo>
                    <a:pt x="464772" y="1622985"/>
                  </a:moveTo>
                  <a:lnTo>
                    <a:pt x="464745" y="1623155"/>
                  </a:lnTo>
                  <a:lnTo>
                    <a:pt x="466067" y="1626004"/>
                  </a:lnTo>
                  <a:lnTo>
                    <a:pt x="467370" y="1625022"/>
                  </a:lnTo>
                  <a:close/>
                  <a:moveTo>
                    <a:pt x="464870" y="1622367"/>
                  </a:moveTo>
                  <a:lnTo>
                    <a:pt x="464773" y="1622981"/>
                  </a:lnTo>
                  <a:lnTo>
                    <a:pt x="465596" y="1623475"/>
                  </a:lnTo>
                  <a:close/>
                  <a:moveTo>
                    <a:pt x="440526" y="1612640"/>
                  </a:moveTo>
                  <a:lnTo>
                    <a:pt x="441028" y="1613059"/>
                  </a:lnTo>
                  <a:lnTo>
                    <a:pt x="441085" y="1612668"/>
                  </a:lnTo>
                  <a:close/>
                  <a:moveTo>
                    <a:pt x="1337622" y="1594680"/>
                  </a:moveTo>
                  <a:lnTo>
                    <a:pt x="1337139" y="1594716"/>
                  </a:lnTo>
                  <a:lnTo>
                    <a:pt x="1337110" y="1594814"/>
                  </a:lnTo>
                  <a:lnTo>
                    <a:pt x="1337566" y="1594779"/>
                  </a:lnTo>
                  <a:close/>
                  <a:moveTo>
                    <a:pt x="1968720" y="1555544"/>
                  </a:moveTo>
                  <a:lnTo>
                    <a:pt x="1968076" y="1556957"/>
                  </a:lnTo>
                  <a:lnTo>
                    <a:pt x="1968106" y="1557367"/>
                  </a:lnTo>
                  <a:lnTo>
                    <a:pt x="1967846" y="1557688"/>
                  </a:lnTo>
                  <a:lnTo>
                    <a:pt x="1968144" y="1557883"/>
                  </a:lnTo>
                  <a:lnTo>
                    <a:pt x="1968106" y="1557367"/>
                  </a:lnTo>
                  <a:lnTo>
                    <a:pt x="1968319" y="1557105"/>
                  </a:lnTo>
                  <a:lnTo>
                    <a:pt x="1968171" y="1556957"/>
                  </a:lnTo>
                  <a:lnTo>
                    <a:pt x="1968492" y="1556568"/>
                  </a:lnTo>
                  <a:lnTo>
                    <a:pt x="1968410" y="1556935"/>
                  </a:lnTo>
                  <a:lnTo>
                    <a:pt x="1968625" y="1556406"/>
                  </a:lnTo>
                  <a:lnTo>
                    <a:pt x="1968492" y="1556568"/>
                  </a:lnTo>
                  <a:close/>
                  <a:moveTo>
                    <a:pt x="257206" y="1555252"/>
                  </a:moveTo>
                  <a:lnTo>
                    <a:pt x="254593" y="1557191"/>
                  </a:lnTo>
                  <a:lnTo>
                    <a:pt x="256624" y="1556861"/>
                  </a:lnTo>
                  <a:lnTo>
                    <a:pt x="258435" y="1558607"/>
                  </a:lnTo>
                  <a:lnTo>
                    <a:pt x="258197" y="1556215"/>
                  </a:lnTo>
                  <a:close/>
                  <a:moveTo>
                    <a:pt x="256994" y="1554946"/>
                  </a:moveTo>
                  <a:lnTo>
                    <a:pt x="257005" y="1555242"/>
                  </a:lnTo>
                  <a:lnTo>
                    <a:pt x="257084" y="1555198"/>
                  </a:lnTo>
                  <a:close/>
                  <a:moveTo>
                    <a:pt x="369057" y="1509179"/>
                  </a:moveTo>
                  <a:lnTo>
                    <a:pt x="368828" y="1509236"/>
                  </a:lnTo>
                  <a:lnTo>
                    <a:pt x="368821" y="1509240"/>
                  </a:lnTo>
                  <a:lnTo>
                    <a:pt x="368924" y="1509237"/>
                  </a:lnTo>
                  <a:lnTo>
                    <a:pt x="369038" y="1509277"/>
                  </a:lnTo>
                  <a:close/>
                  <a:moveTo>
                    <a:pt x="491987" y="1410367"/>
                  </a:moveTo>
                  <a:lnTo>
                    <a:pt x="489293" y="1412066"/>
                  </a:lnTo>
                  <a:lnTo>
                    <a:pt x="492215" y="1412646"/>
                  </a:lnTo>
                  <a:close/>
                  <a:moveTo>
                    <a:pt x="559261" y="1364676"/>
                  </a:moveTo>
                  <a:lnTo>
                    <a:pt x="558194" y="1365434"/>
                  </a:lnTo>
                  <a:lnTo>
                    <a:pt x="558823" y="1367797"/>
                  </a:lnTo>
                  <a:close/>
                  <a:moveTo>
                    <a:pt x="1246097" y="1316869"/>
                  </a:moveTo>
                  <a:lnTo>
                    <a:pt x="1246081" y="1317593"/>
                  </a:lnTo>
                  <a:lnTo>
                    <a:pt x="1246894" y="1318677"/>
                  </a:lnTo>
                  <a:lnTo>
                    <a:pt x="1246835" y="1318339"/>
                  </a:lnTo>
                  <a:close/>
                  <a:moveTo>
                    <a:pt x="346636" y="1316641"/>
                  </a:moveTo>
                  <a:lnTo>
                    <a:pt x="346626" y="1317277"/>
                  </a:lnTo>
                  <a:lnTo>
                    <a:pt x="346640" y="1317326"/>
                  </a:lnTo>
                  <a:close/>
                  <a:moveTo>
                    <a:pt x="266423" y="1297306"/>
                  </a:moveTo>
                  <a:lnTo>
                    <a:pt x="267006" y="1298123"/>
                  </a:lnTo>
                  <a:lnTo>
                    <a:pt x="267084" y="1297493"/>
                  </a:lnTo>
                  <a:close/>
                  <a:moveTo>
                    <a:pt x="75571" y="1272037"/>
                  </a:moveTo>
                  <a:lnTo>
                    <a:pt x="75363" y="1272254"/>
                  </a:lnTo>
                  <a:lnTo>
                    <a:pt x="75115" y="1272454"/>
                  </a:lnTo>
                  <a:lnTo>
                    <a:pt x="75462" y="1272749"/>
                  </a:lnTo>
                  <a:lnTo>
                    <a:pt x="75459" y="1272255"/>
                  </a:lnTo>
                  <a:close/>
                  <a:moveTo>
                    <a:pt x="788410" y="1224403"/>
                  </a:moveTo>
                  <a:lnTo>
                    <a:pt x="788405" y="1224439"/>
                  </a:lnTo>
                  <a:lnTo>
                    <a:pt x="788500" y="1224534"/>
                  </a:lnTo>
                  <a:lnTo>
                    <a:pt x="789458" y="1225820"/>
                  </a:lnTo>
                  <a:lnTo>
                    <a:pt x="790191" y="1224617"/>
                  </a:lnTo>
                  <a:lnTo>
                    <a:pt x="788596" y="1224439"/>
                  </a:lnTo>
                  <a:close/>
                  <a:moveTo>
                    <a:pt x="256053" y="1205513"/>
                  </a:moveTo>
                  <a:lnTo>
                    <a:pt x="255407" y="1206441"/>
                  </a:lnTo>
                  <a:lnTo>
                    <a:pt x="256053" y="1206916"/>
                  </a:lnTo>
                  <a:close/>
                  <a:moveTo>
                    <a:pt x="1021210" y="1188655"/>
                  </a:moveTo>
                  <a:lnTo>
                    <a:pt x="1015814" y="1195143"/>
                  </a:lnTo>
                  <a:lnTo>
                    <a:pt x="1019630" y="1193161"/>
                  </a:lnTo>
                  <a:close/>
                  <a:moveTo>
                    <a:pt x="2119238" y="1186720"/>
                  </a:moveTo>
                  <a:lnTo>
                    <a:pt x="2119143" y="1186815"/>
                  </a:lnTo>
                  <a:lnTo>
                    <a:pt x="2120469" y="1190357"/>
                  </a:lnTo>
                  <a:lnTo>
                    <a:pt x="2123058" y="1188587"/>
                  </a:lnTo>
                  <a:close/>
                  <a:moveTo>
                    <a:pt x="482256" y="1180491"/>
                  </a:moveTo>
                  <a:lnTo>
                    <a:pt x="469990" y="1201359"/>
                  </a:lnTo>
                  <a:lnTo>
                    <a:pt x="473830" y="1200151"/>
                  </a:lnTo>
                  <a:lnTo>
                    <a:pt x="482544" y="1180619"/>
                  </a:lnTo>
                  <a:close/>
                  <a:moveTo>
                    <a:pt x="373093" y="1176799"/>
                  </a:moveTo>
                  <a:lnTo>
                    <a:pt x="371888" y="1176872"/>
                  </a:lnTo>
                  <a:lnTo>
                    <a:pt x="371806" y="1177004"/>
                  </a:lnTo>
                  <a:lnTo>
                    <a:pt x="372995" y="1177004"/>
                  </a:lnTo>
                  <a:close/>
                  <a:moveTo>
                    <a:pt x="2026032" y="1150148"/>
                  </a:moveTo>
                  <a:lnTo>
                    <a:pt x="2023988" y="1150811"/>
                  </a:lnTo>
                  <a:lnTo>
                    <a:pt x="2024731" y="1151456"/>
                  </a:lnTo>
                  <a:close/>
                  <a:moveTo>
                    <a:pt x="902944" y="1136080"/>
                  </a:moveTo>
                  <a:lnTo>
                    <a:pt x="902038" y="1136905"/>
                  </a:lnTo>
                  <a:lnTo>
                    <a:pt x="901969" y="1136999"/>
                  </a:lnTo>
                  <a:lnTo>
                    <a:pt x="902785" y="1137010"/>
                  </a:lnTo>
                  <a:close/>
                  <a:moveTo>
                    <a:pt x="922136" y="1064293"/>
                  </a:moveTo>
                  <a:lnTo>
                    <a:pt x="922136" y="1064515"/>
                  </a:lnTo>
                  <a:lnTo>
                    <a:pt x="922202" y="1064512"/>
                  </a:lnTo>
                  <a:close/>
                  <a:moveTo>
                    <a:pt x="1978811" y="1022622"/>
                  </a:moveTo>
                  <a:lnTo>
                    <a:pt x="1978554" y="1022700"/>
                  </a:lnTo>
                  <a:lnTo>
                    <a:pt x="1979149" y="1023721"/>
                  </a:lnTo>
                  <a:lnTo>
                    <a:pt x="1979551" y="1022670"/>
                  </a:lnTo>
                  <a:close/>
                  <a:moveTo>
                    <a:pt x="959775" y="1003209"/>
                  </a:moveTo>
                  <a:lnTo>
                    <a:pt x="960125" y="1006283"/>
                  </a:lnTo>
                  <a:lnTo>
                    <a:pt x="962753" y="1005104"/>
                  </a:lnTo>
                  <a:close/>
                  <a:moveTo>
                    <a:pt x="207579" y="984215"/>
                  </a:moveTo>
                  <a:lnTo>
                    <a:pt x="206630" y="985831"/>
                  </a:lnTo>
                  <a:lnTo>
                    <a:pt x="208609" y="986219"/>
                  </a:lnTo>
                  <a:lnTo>
                    <a:pt x="209095" y="986219"/>
                  </a:lnTo>
                  <a:close/>
                  <a:moveTo>
                    <a:pt x="955530" y="956703"/>
                  </a:moveTo>
                  <a:lnTo>
                    <a:pt x="955840" y="959567"/>
                  </a:lnTo>
                  <a:lnTo>
                    <a:pt x="957283" y="957263"/>
                  </a:lnTo>
                  <a:lnTo>
                    <a:pt x="957210" y="957126"/>
                  </a:lnTo>
                  <a:close/>
                  <a:moveTo>
                    <a:pt x="1003479" y="944499"/>
                  </a:moveTo>
                  <a:lnTo>
                    <a:pt x="1003274" y="950176"/>
                  </a:lnTo>
                  <a:lnTo>
                    <a:pt x="1003286" y="950209"/>
                  </a:lnTo>
                  <a:close/>
                  <a:moveTo>
                    <a:pt x="940223" y="901538"/>
                  </a:moveTo>
                  <a:lnTo>
                    <a:pt x="940138" y="903732"/>
                  </a:lnTo>
                  <a:lnTo>
                    <a:pt x="940122" y="903822"/>
                  </a:lnTo>
                  <a:lnTo>
                    <a:pt x="940233" y="903637"/>
                  </a:lnTo>
                  <a:lnTo>
                    <a:pt x="943927" y="903213"/>
                  </a:lnTo>
                  <a:close/>
                  <a:moveTo>
                    <a:pt x="1901194" y="834513"/>
                  </a:moveTo>
                  <a:lnTo>
                    <a:pt x="1900734" y="835342"/>
                  </a:lnTo>
                  <a:lnTo>
                    <a:pt x="1900734" y="835344"/>
                  </a:lnTo>
                  <a:lnTo>
                    <a:pt x="1900735" y="835343"/>
                  </a:lnTo>
                  <a:lnTo>
                    <a:pt x="1901875" y="835352"/>
                  </a:lnTo>
                  <a:close/>
                  <a:moveTo>
                    <a:pt x="379021" y="759238"/>
                  </a:moveTo>
                  <a:lnTo>
                    <a:pt x="379117" y="759334"/>
                  </a:lnTo>
                  <a:lnTo>
                    <a:pt x="379406" y="759337"/>
                  </a:lnTo>
                  <a:lnTo>
                    <a:pt x="379402" y="759714"/>
                  </a:lnTo>
                  <a:lnTo>
                    <a:pt x="379264" y="759576"/>
                  </a:lnTo>
                  <a:lnTo>
                    <a:pt x="379237" y="759567"/>
                  </a:lnTo>
                  <a:lnTo>
                    <a:pt x="379201" y="759513"/>
                  </a:lnTo>
                  <a:lnTo>
                    <a:pt x="379021" y="759333"/>
                  </a:lnTo>
                  <a:lnTo>
                    <a:pt x="379084" y="759333"/>
                  </a:lnTo>
                  <a:close/>
                  <a:moveTo>
                    <a:pt x="378827" y="754896"/>
                  </a:moveTo>
                  <a:lnTo>
                    <a:pt x="378332" y="759284"/>
                  </a:lnTo>
                  <a:lnTo>
                    <a:pt x="379237" y="759567"/>
                  </a:lnTo>
                  <a:lnTo>
                    <a:pt x="380716" y="761826"/>
                  </a:lnTo>
                  <a:lnTo>
                    <a:pt x="380842" y="759351"/>
                  </a:lnTo>
                  <a:lnTo>
                    <a:pt x="379406" y="759337"/>
                  </a:lnTo>
                  <a:lnTo>
                    <a:pt x="379447" y="755028"/>
                  </a:lnTo>
                  <a:lnTo>
                    <a:pt x="379402" y="755047"/>
                  </a:lnTo>
                  <a:close/>
                  <a:moveTo>
                    <a:pt x="248310" y="719023"/>
                  </a:moveTo>
                  <a:lnTo>
                    <a:pt x="245385" y="720852"/>
                  </a:lnTo>
                  <a:lnTo>
                    <a:pt x="248095" y="721017"/>
                  </a:lnTo>
                  <a:close/>
                  <a:moveTo>
                    <a:pt x="673712" y="718769"/>
                  </a:moveTo>
                  <a:lnTo>
                    <a:pt x="677175" y="721336"/>
                  </a:lnTo>
                  <a:lnTo>
                    <a:pt x="675645" y="719106"/>
                  </a:lnTo>
                  <a:close/>
                  <a:moveTo>
                    <a:pt x="1030075" y="664398"/>
                  </a:moveTo>
                  <a:lnTo>
                    <a:pt x="1030087" y="664414"/>
                  </a:lnTo>
                  <a:lnTo>
                    <a:pt x="1033479" y="664959"/>
                  </a:lnTo>
                  <a:lnTo>
                    <a:pt x="1033479" y="664953"/>
                  </a:lnTo>
                  <a:close/>
                  <a:moveTo>
                    <a:pt x="961626" y="662662"/>
                  </a:moveTo>
                  <a:lnTo>
                    <a:pt x="961569" y="662750"/>
                  </a:lnTo>
                  <a:lnTo>
                    <a:pt x="959665" y="664597"/>
                  </a:lnTo>
                  <a:lnTo>
                    <a:pt x="962067" y="664283"/>
                  </a:lnTo>
                  <a:lnTo>
                    <a:pt x="961665" y="663035"/>
                  </a:lnTo>
                  <a:close/>
                  <a:moveTo>
                    <a:pt x="1036763" y="660678"/>
                  </a:moveTo>
                  <a:lnTo>
                    <a:pt x="1031007" y="662464"/>
                  </a:lnTo>
                  <a:lnTo>
                    <a:pt x="1029052" y="663035"/>
                  </a:lnTo>
                  <a:lnTo>
                    <a:pt x="1029617" y="663788"/>
                  </a:lnTo>
                  <a:close/>
                  <a:moveTo>
                    <a:pt x="830651" y="645643"/>
                  </a:moveTo>
                  <a:lnTo>
                    <a:pt x="830413" y="646438"/>
                  </a:lnTo>
                  <a:lnTo>
                    <a:pt x="831077" y="646081"/>
                  </a:lnTo>
                  <a:close/>
                  <a:moveTo>
                    <a:pt x="1435741" y="616028"/>
                  </a:moveTo>
                  <a:lnTo>
                    <a:pt x="1434979" y="616072"/>
                  </a:lnTo>
                  <a:lnTo>
                    <a:pt x="1434077" y="616568"/>
                  </a:lnTo>
                  <a:lnTo>
                    <a:pt x="1434254" y="617095"/>
                  </a:lnTo>
                  <a:lnTo>
                    <a:pt x="1434390" y="617220"/>
                  </a:lnTo>
                  <a:lnTo>
                    <a:pt x="1434279" y="617170"/>
                  </a:lnTo>
                  <a:lnTo>
                    <a:pt x="1434296" y="617220"/>
                  </a:lnTo>
                  <a:lnTo>
                    <a:pt x="1434220" y="617143"/>
                  </a:lnTo>
                  <a:lnTo>
                    <a:pt x="1433564" y="616849"/>
                  </a:lnTo>
                  <a:lnTo>
                    <a:pt x="1433392" y="616944"/>
                  </a:lnTo>
                  <a:lnTo>
                    <a:pt x="1433680" y="618471"/>
                  </a:lnTo>
                  <a:close/>
                  <a:moveTo>
                    <a:pt x="735954" y="564244"/>
                  </a:moveTo>
                  <a:lnTo>
                    <a:pt x="726290" y="567551"/>
                  </a:lnTo>
                  <a:lnTo>
                    <a:pt x="733887" y="569036"/>
                  </a:lnTo>
                  <a:close/>
                  <a:moveTo>
                    <a:pt x="1506495" y="550164"/>
                  </a:moveTo>
                  <a:lnTo>
                    <a:pt x="1506590" y="550164"/>
                  </a:lnTo>
                  <a:lnTo>
                    <a:pt x="1506581" y="550165"/>
                  </a:lnTo>
                  <a:close/>
                  <a:moveTo>
                    <a:pt x="1506346" y="547569"/>
                  </a:moveTo>
                  <a:lnTo>
                    <a:pt x="1506399" y="550189"/>
                  </a:lnTo>
                  <a:lnTo>
                    <a:pt x="1506581" y="550165"/>
                  </a:lnTo>
                  <a:lnTo>
                    <a:pt x="1518740" y="550332"/>
                  </a:lnTo>
                  <a:lnTo>
                    <a:pt x="1518723" y="550301"/>
                  </a:lnTo>
                  <a:lnTo>
                    <a:pt x="1508591" y="549974"/>
                  </a:lnTo>
                  <a:close/>
                  <a:moveTo>
                    <a:pt x="1577710" y="547307"/>
                  </a:moveTo>
                  <a:lnTo>
                    <a:pt x="1577353" y="548761"/>
                  </a:lnTo>
                  <a:lnTo>
                    <a:pt x="1578408" y="548640"/>
                  </a:lnTo>
                  <a:lnTo>
                    <a:pt x="1578904" y="548697"/>
                  </a:lnTo>
                  <a:lnTo>
                    <a:pt x="1578599" y="548545"/>
                  </a:lnTo>
                  <a:lnTo>
                    <a:pt x="1578503" y="548640"/>
                  </a:lnTo>
                  <a:close/>
                  <a:moveTo>
                    <a:pt x="1082574" y="539167"/>
                  </a:moveTo>
                  <a:lnTo>
                    <a:pt x="1082164" y="539409"/>
                  </a:lnTo>
                  <a:lnTo>
                    <a:pt x="1082622" y="539270"/>
                  </a:lnTo>
                  <a:close/>
                  <a:moveTo>
                    <a:pt x="1073584" y="473869"/>
                  </a:moveTo>
                  <a:lnTo>
                    <a:pt x="1073679" y="473869"/>
                  </a:lnTo>
                  <a:lnTo>
                    <a:pt x="1073610" y="473984"/>
                  </a:lnTo>
                  <a:close/>
                  <a:moveTo>
                    <a:pt x="1073357" y="471238"/>
                  </a:moveTo>
                  <a:lnTo>
                    <a:pt x="1073387" y="474357"/>
                  </a:lnTo>
                  <a:lnTo>
                    <a:pt x="1073556" y="474075"/>
                  </a:lnTo>
                  <a:lnTo>
                    <a:pt x="1073583" y="473965"/>
                  </a:lnTo>
                  <a:lnTo>
                    <a:pt x="1073564" y="474061"/>
                  </a:lnTo>
                  <a:lnTo>
                    <a:pt x="1073610" y="473984"/>
                  </a:lnTo>
                  <a:lnTo>
                    <a:pt x="1073743" y="474566"/>
                  </a:lnTo>
                  <a:lnTo>
                    <a:pt x="1074822" y="473251"/>
                  </a:lnTo>
                  <a:close/>
                  <a:moveTo>
                    <a:pt x="920238" y="416350"/>
                  </a:moveTo>
                  <a:lnTo>
                    <a:pt x="920136" y="416624"/>
                  </a:lnTo>
                  <a:lnTo>
                    <a:pt x="920041" y="416433"/>
                  </a:lnTo>
                  <a:lnTo>
                    <a:pt x="921282" y="422024"/>
                  </a:lnTo>
                  <a:lnTo>
                    <a:pt x="922685" y="416655"/>
                  </a:lnTo>
                  <a:close/>
                  <a:moveTo>
                    <a:pt x="1351424" y="360010"/>
                  </a:moveTo>
                  <a:lnTo>
                    <a:pt x="1351428" y="360236"/>
                  </a:lnTo>
                  <a:lnTo>
                    <a:pt x="1351255" y="360333"/>
                  </a:lnTo>
                  <a:lnTo>
                    <a:pt x="1351428" y="360331"/>
                  </a:lnTo>
                  <a:lnTo>
                    <a:pt x="1356200" y="360503"/>
                  </a:lnTo>
                  <a:lnTo>
                    <a:pt x="1356459" y="360281"/>
                  </a:lnTo>
                  <a:close/>
                  <a:moveTo>
                    <a:pt x="1066598" y="346779"/>
                  </a:moveTo>
                  <a:lnTo>
                    <a:pt x="1067323" y="347440"/>
                  </a:lnTo>
                  <a:lnTo>
                    <a:pt x="1067323" y="347440"/>
                  </a:lnTo>
                  <a:close/>
                  <a:moveTo>
                    <a:pt x="1339843" y="321424"/>
                  </a:moveTo>
                  <a:lnTo>
                    <a:pt x="1339334" y="322438"/>
                  </a:lnTo>
                  <a:lnTo>
                    <a:pt x="1340952" y="322423"/>
                  </a:lnTo>
                  <a:lnTo>
                    <a:pt x="1340950" y="322421"/>
                  </a:lnTo>
                  <a:close/>
                  <a:moveTo>
                    <a:pt x="1150083" y="311740"/>
                  </a:moveTo>
                  <a:lnTo>
                    <a:pt x="1150070" y="311849"/>
                  </a:lnTo>
                  <a:lnTo>
                    <a:pt x="1150172" y="311900"/>
                  </a:lnTo>
                  <a:close/>
                  <a:moveTo>
                    <a:pt x="1008337" y="284702"/>
                  </a:moveTo>
                  <a:lnTo>
                    <a:pt x="1007365" y="284711"/>
                  </a:lnTo>
                  <a:lnTo>
                    <a:pt x="1007686" y="285730"/>
                  </a:lnTo>
                  <a:lnTo>
                    <a:pt x="1008242" y="284797"/>
                  </a:lnTo>
                  <a:lnTo>
                    <a:pt x="1008656" y="284788"/>
                  </a:lnTo>
                  <a:close/>
                  <a:moveTo>
                    <a:pt x="1087872" y="132779"/>
                  </a:moveTo>
                  <a:lnTo>
                    <a:pt x="1087830" y="132874"/>
                  </a:lnTo>
                  <a:lnTo>
                    <a:pt x="1093024" y="132874"/>
                  </a:lnTo>
                  <a:lnTo>
                    <a:pt x="1092714" y="132779"/>
                  </a:lnTo>
                  <a:close/>
                  <a:moveTo>
                    <a:pt x="1006528" y="131350"/>
                  </a:moveTo>
                  <a:lnTo>
                    <a:pt x="1006566" y="131401"/>
                  </a:lnTo>
                  <a:lnTo>
                    <a:pt x="1006528" y="131445"/>
                  </a:lnTo>
                  <a:close/>
                  <a:moveTo>
                    <a:pt x="1187407" y="0"/>
                  </a:moveTo>
                  <a:lnTo>
                    <a:pt x="1187406" y="0"/>
                  </a:lnTo>
                  <a:lnTo>
                    <a:pt x="1187408" y="0"/>
                  </a:lnTo>
                  <a:cubicBezTo>
                    <a:pt x="1217412" y="3620"/>
                    <a:pt x="1242939" y="16193"/>
                    <a:pt x="1263989" y="37814"/>
                  </a:cubicBezTo>
                  <a:lnTo>
                    <a:pt x="1263742" y="37997"/>
                  </a:lnTo>
                  <a:lnTo>
                    <a:pt x="1263988" y="37910"/>
                  </a:lnTo>
                  <a:cubicBezTo>
                    <a:pt x="1283324" y="53436"/>
                    <a:pt x="1302755" y="68961"/>
                    <a:pt x="1322091" y="84487"/>
                  </a:cubicBezTo>
                  <a:cubicBezTo>
                    <a:pt x="1333807" y="95631"/>
                    <a:pt x="1350571" y="103251"/>
                    <a:pt x="1349523" y="123349"/>
                  </a:cubicBezTo>
                  <a:lnTo>
                    <a:pt x="1349618" y="123349"/>
                  </a:lnTo>
                  <a:lnTo>
                    <a:pt x="1349540" y="123390"/>
                  </a:lnTo>
                  <a:lnTo>
                    <a:pt x="1359059" y="145185"/>
                  </a:lnTo>
                  <a:lnTo>
                    <a:pt x="1361515" y="168794"/>
                  </a:lnTo>
                  <a:lnTo>
                    <a:pt x="1361524" y="168783"/>
                  </a:lnTo>
                  <a:lnTo>
                    <a:pt x="1361571" y="168879"/>
                  </a:lnTo>
                  <a:lnTo>
                    <a:pt x="1361619" y="168879"/>
                  </a:lnTo>
                  <a:lnTo>
                    <a:pt x="1361618" y="168975"/>
                  </a:lnTo>
                  <a:lnTo>
                    <a:pt x="1376098" y="198696"/>
                  </a:lnTo>
                  <a:cubicBezTo>
                    <a:pt x="1383813" y="229963"/>
                    <a:pt x="1375026" y="264486"/>
                    <a:pt x="1386384" y="294990"/>
                  </a:cubicBezTo>
                  <a:lnTo>
                    <a:pt x="1386354" y="295274"/>
                  </a:lnTo>
                  <a:lnTo>
                    <a:pt x="1386480" y="295085"/>
                  </a:lnTo>
                  <a:cubicBezTo>
                    <a:pt x="1400005" y="316707"/>
                    <a:pt x="1413531" y="338233"/>
                    <a:pt x="1427056" y="359855"/>
                  </a:cubicBezTo>
                  <a:lnTo>
                    <a:pt x="1426821" y="360067"/>
                  </a:lnTo>
                  <a:lnTo>
                    <a:pt x="1427056" y="360046"/>
                  </a:lnTo>
                  <a:lnTo>
                    <a:pt x="1427056" y="359855"/>
                  </a:lnTo>
                  <a:cubicBezTo>
                    <a:pt x="1471919" y="406813"/>
                    <a:pt x="1513353" y="457486"/>
                    <a:pt x="1568503" y="493681"/>
                  </a:cubicBezTo>
                  <a:lnTo>
                    <a:pt x="1568584" y="493777"/>
                  </a:lnTo>
                  <a:lnTo>
                    <a:pt x="1608507" y="494538"/>
                  </a:lnTo>
                  <a:lnTo>
                    <a:pt x="1608509" y="494538"/>
                  </a:lnTo>
                  <a:lnTo>
                    <a:pt x="1608508" y="494538"/>
                  </a:lnTo>
                  <a:cubicBezTo>
                    <a:pt x="1622891" y="494729"/>
                    <a:pt x="1637178" y="495014"/>
                    <a:pt x="1651561" y="495205"/>
                  </a:cubicBezTo>
                  <a:lnTo>
                    <a:pt x="1651561" y="495205"/>
                  </a:lnTo>
                  <a:lnTo>
                    <a:pt x="1688545" y="514698"/>
                  </a:lnTo>
                  <a:cubicBezTo>
                    <a:pt x="1725331" y="531334"/>
                    <a:pt x="1761407" y="535138"/>
                    <a:pt x="1795769" y="487776"/>
                  </a:cubicBezTo>
                  <a:cubicBezTo>
                    <a:pt x="1801198" y="480274"/>
                    <a:pt x="1814182" y="484775"/>
                    <a:pt x="1824795" y="482150"/>
                  </a:cubicBezTo>
                  <a:lnTo>
                    <a:pt x="1834183" y="476482"/>
                  </a:lnTo>
                  <a:lnTo>
                    <a:pt x="1824951" y="473405"/>
                  </a:lnTo>
                  <a:cubicBezTo>
                    <a:pt x="1821892" y="472417"/>
                    <a:pt x="1820868" y="470726"/>
                    <a:pt x="1827773" y="466059"/>
                  </a:cubicBezTo>
                  <a:cubicBezTo>
                    <a:pt x="1832393" y="462963"/>
                    <a:pt x="1838298" y="462058"/>
                    <a:pt x="1844287" y="463142"/>
                  </a:cubicBezTo>
                  <a:lnTo>
                    <a:pt x="1861078" y="472037"/>
                  </a:lnTo>
                  <a:lnTo>
                    <a:pt x="1861205" y="472059"/>
                  </a:lnTo>
                  <a:cubicBezTo>
                    <a:pt x="1869683" y="488728"/>
                    <a:pt x="1896543" y="480632"/>
                    <a:pt x="1901687" y="501873"/>
                  </a:cubicBezTo>
                  <a:lnTo>
                    <a:pt x="1901522" y="502347"/>
                  </a:lnTo>
                  <a:lnTo>
                    <a:pt x="1901783" y="501968"/>
                  </a:lnTo>
                  <a:cubicBezTo>
                    <a:pt x="1912356" y="513041"/>
                    <a:pt x="1929679" y="516666"/>
                    <a:pt x="1939890" y="528154"/>
                  </a:cubicBezTo>
                  <a:lnTo>
                    <a:pt x="1947148" y="542691"/>
                  </a:lnTo>
                  <a:lnTo>
                    <a:pt x="1947312" y="542735"/>
                  </a:lnTo>
                  <a:lnTo>
                    <a:pt x="1947217" y="542830"/>
                  </a:lnTo>
                  <a:cubicBezTo>
                    <a:pt x="1951313" y="554546"/>
                    <a:pt x="1955408" y="566357"/>
                    <a:pt x="1959504" y="578073"/>
                  </a:cubicBezTo>
                  <a:lnTo>
                    <a:pt x="1959562" y="578348"/>
                  </a:lnTo>
                  <a:lnTo>
                    <a:pt x="1981971" y="632912"/>
                  </a:lnTo>
                  <a:lnTo>
                    <a:pt x="1988171" y="691960"/>
                  </a:lnTo>
                  <a:lnTo>
                    <a:pt x="1988214" y="691988"/>
                  </a:lnTo>
                  <a:lnTo>
                    <a:pt x="1988270" y="691991"/>
                  </a:lnTo>
                  <a:lnTo>
                    <a:pt x="1988218" y="691991"/>
                  </a:lnTo>
                  <a:lnTo>
                    <a:pt x="1988365" y="692087"/>
                  </a:lnTo>
                  <a:lnTo>
                    <a:pt x="1996074" y="693109"/>
                  </a:lnTo>
                  <a:lnTo>
                    <a:pt x="1996175" y="693039"/>
                  </a:lnTo>
                  <a:cubicBezTo>
                    <a:pt x="2009033" y="702278"/>
                    <a:pt x="2021892" y="711613"/>
                    <a:pt x="2034846" y="720852"/>
                  </a:cubicBezTo>
                  <a:lnTo>
                    <a:pt x="2034782" y="720968"/>
                  </a:lnTo>
                  <a:lnTo>
                    <a:pt x="2034847" y="720948"/>
                  </a:lnTo>
                  <a:cubicBezTo>
                    <a:pt x="2068184" y="734378"/>
                    <a:pt x="2082376" y="769430"/>
                    <a:pt x="2110951" y="788194"/>
                  </a:cubicBezTo>
                  <a:lnTo>
                    <a:pt x="2110951" y="788198"/>
                  </a:lnTo>
                  <a:lnTo>
                    <a:pt x="2110952" y="788194"/>
                  </a:lnTo>
                  <a:cubicBezTo>
                    <a:pt x="2141622" y="812673"/>
                    <a:pt x="2148956" y="850964"/>
                    <a:pt x="2167435" y="882682"/>
                  </a:cubicBezTo>
                  <a:lnTo>
                    <a:pt x="2167431" y="882681"/>
                  </a:lnTo>
                  <a:lnTo>
                    <a:pt x="2167435" y="882683"/>
                  </a:lnTo>
                  <a:lnTo>
                    <a:pt x="2195343" y="921640"/>
                  </a:lnTo>
                  <a:lnTo>
                    <a:pt x="2195303" y="921707"/>
                  </a:lnTo>
                  <a:lnTo>
                    <a:pt x="2216393" y="947452"/>
                  </a:lnTo>
                  <a:lnTo>
                    <a:pt x="2216374" y="947590"/>
                  </a:lnTo>
                  <a:lnTo>
                    <a:pt x="2216489" y="947452"/>
                  </a:lnTo>
                  <a:cubicBezTo>
                    <a:pt x="2272115" y="1018604"/>
                    <a:pt x="2226490" y="1077183"/>
                    <a:pt x="2190771" y="1134999"/>
                  </a:cubicBezTo>
                  <a:cubicBezTo>
                    <a:pt x="2176769" y="1157669"/>
                    <a:pt x="2158958" y="1177290"/>
                    <a:pt x="2157434" y="1205389"/>
                  </a:cubicBezTo>
                  <a:lnTo>
                    <a:pt x="2157320" y="1205333"/>
                  </a:lnTo>
                  <a:lnTo>
                    <a:pt x="2157434" y="1205484"/>
                  </a:lnTo>
                  <a:cubicBezTo>
                    <a:pt x="2155148" y="1229677"/>
                    <a:pt x="2163720" y="1251680"/>
                    <a:pt x="2174007" y="1272540"/>
                  </a:cubicBezTo>
                  <a:cubicBezTo>
                    <a:pt x="2203344" y="1332357"/>
                    <a:pt x="2202201" y="1392936"/>
                    <a:pt x="2182961" y="1455039"/>
                  </a:cubicBezTo>
                  <a:cubicBezTo>
                    <a:pt x="2175150" y="1480185"/>
                    <a:pt x="2166387" y="1505331"/>
                    <a:pt x="2168197" y="1532763"/>
                  </a:cubicBezTo>
                  <a:cubicBezTo>
                    <a:pt x="2171912" y="1586865"/>
                    <a:pt x="2166959" y="1639443"/>
                    <a:pt x="2136574" y="1686592"/>
                  </a:cubicBezTo>
                  <a:cubicBezTo>
                    <a:pt x="2124572" y="1705261"/>
                    <a:pt x="2133431" y="1726978"/>
                    <a:pt x="2127430" y="1746409"/>
                  </a:cubicBezTo>
                  <a:cubicBezTo>
                    <a:pt x="2137241" y="1750029"/>
                    <a:pt x="2144099" y="1756791"/>
                    <a:pt x="2148290" y="1766221"/>
                  </a:cubicBezTo>
                  <a:cubicBezTo>
                    <a:pt x="2150480" y="1768221"/>
                    <a:pt x="2151147" y="1770603"/>
                    <a:pt x="2150480" y="1773365"/>
                  </a:cubicBezTo>
                  <a:lnTo>
                    <a:pt x="2150433" y="1773479"/>
                  </a:lnTo>
                  <a:lnTo>
                    <a:pt x="2150575" y="1773365"/>
                  </a:lnTo>
                  <a:cubicBezTo>
                    <a:pt x="2152671" y="1775651"/>
                    <a:pt x="2156957" y="1778890"/>
                    <a:pt x="2156385" y="1780128"/>
                  </a:cubicBezTo>
                  <a:cubicBezTo>
                    <a:pt x="2128382" y="1847660"/>
                    <a:pt x="2154861" y="1924146"/>
                    <a:pt x="2121619" y="1991107"/>
                  </a:cubicBezTo>
                  <a:cubicBezTo>
                    <a:pt x="2114285" y="2005870"/>
                    <a:pt x="2113904" y="2024158"/>
                    <a:pt x="2110380" y="2040827"/>
                  </a:cubicBezTo>
                  <a:lnTo>
                    <a:pt x="2110265" y="2040786"/>
                  </a:lnTo>
                  <a:lnTo>
                    <a:pt x="2110285" y="2040827"/>
                  </a:lnTo>
                  <a:cubicBezTo>
                    <a:pt x="2114381" y="2057400"/>
                    <a:pt x="2136955" y="2061972"/>
                    <a:pt x="2136764" y="2081403"/>
                  </a:cubicBezTo>
                  <a:lnTo>
                    <a:pt x="2136654" y="2081550"/>
                  </a:lnTo>
                  <a:lnTo>
                    <a:pt x="2137049" y="2081308"/>
                  </a:lnTo>
                  <a:cubicBezTo>
                    <a:pt x="2180198" y="2159984"/>
                    <a:pt x="2132096" y="2268950"/>
                    <a:pt x="2039228" y="2310194"/>
                  </a:cubicBezTo>
                  <a:cubicBezTo>
                    <a:pt x="1988936" y="2332482"/>
                    <a:pt x="1937215" y="2327625"/>
                    <a:pt x="1885875" y="2325815"/>
                  </a:cubicBezTo>
                  <a:cubicBezTo>
                    <a:pt x="1831202" y="2323910"/>
                    <a:pt x="1791768" y="2341436"/>
                    <a:pt x="1765289" y="2390775"/>
                  </a:cubicBezTo>
                  <a:cubicBezTo>
                    <a:pt x="1749477" y="2420112"/>
                    <a:pt x="1722712" y="2441258"/>
                    <a:pt x="1696613" y="2461927"/>
                  </a:cubicBezTo>
                  <a:cubicBezTo>
                    <a:pt x="1560977" y="2569464"/>
                    <a:pt x="1411149" y="2643664"/>
                    <a:pt x="1235413" y="2656999"/>
                  </a:cubicBezTo>
                  <a:lnTo>
                    <a:pt x="1235060" y="2656986"/>
                  </a:lnTo>
                  <a:lnTo>
                    <a:pt x="1235223" y="2657000"/>
                  </a:lnTo>
                  <a:cubicBezTo>
                    <a:pt x="1159404" y="2657000"/>
                    <a:pt x="1083585" y="2656904"/>
                    <a:pt x="1007766" y="2656809"/>
                  </a:cubicBezTo>
                  <a:lnTo>
                    <a:pt x="1007765" y="2656809"/>
                  </a:lnTo>
                  <a:cubicBezTo>
                    <a:pt x="826505" y="2636615"/>
                    <a:pt x="657436" y="2584228"/>
                    <a:pt x="512465" y="2468785"/>
                  </a:cubicBezTo>
                  <a:lnTo>
                    <a:pt x="496392" y="2457287"/>
                  </a:lnTo>
                  <a:lnTo>
                    <a:pt x="473318" y="2440782"/>
                  </a:lnTo>
                  <a:lnTo>
                    <a:pt x="473321" y="2440783"/>
                  </a:lnTo>
                  <a:lnTo>
                    <a:pt x="473318" y="2440781"/>
                  </a:lnTo>
                  <a:cubicBezTo>
                    <a:pt x="467126" y="2434686"/>
                    <a:pt x="460840" y="2428494"/>
                    <a:pt x="454649" y="2422398"/>
                  </a:cubicBezTo>
                  <a:lnTo>
                    <a:pt x="454639" y="2422312"/>
                  </a:lnTo>
                  <a:lnTo>
                    <a:pt x="428366" y="2401070"/>
                  </a:lnTo>
                  <a:cubicBezTo>
                    <a:pt x="405828" y="2375910"/>
                    <a:pt x="391808" y="2342245"/>
                    <a:pt x="359304" y="2326957"/>
                  </a:cubicBezTo>
                  <a:lnTo>
                    <a:pt x="359209" y="2326957"/>
                  </a:lnTo>
                  <a:lnTo>
                    <a:pt x="359242" y="2326758"/>
                  </a:lnTo>
                  <a:lnTo>
                    <a:pt x="359118" y="2326951"/>
                  </a:lnTo>
                  <a:lnTo>
                    <a:pt x="294470" y="2321822"/>
                  </a:lnTo>
                  <a:cubicBezTo>
                    <a:pt x="229930" y="2315933"/>
                    <a:pt x="166851" y="2304646"/>
                    <a:pt x="112987" y="2259711"/>
                  </a:cubicBezTo>
                  <a:lnTo>
                    <a:pt x="112987" y="2259710"/>
                  </a:lnTo>
                  <a:lnTo>
                    <a:pt x="73280" y="2227505"/>
                  </a:lnTo>
                  <a:cubicBezTo>
                    <a:pt x="61695" y="2215325"/>
                    <a:pt x="52313" y="2201228"/>
                    <a:pt x="46789" y="2183797"/>
                  </a:cubicBezTo>
                  <a:lnTo>
                    <a:pt x="46850" y="2183808"/>
                  </a:lnTo>
                  <a:lnTo>
                    <a:pt x="46693" y="2183702"/>
                  </a:lnTo>
                  <a:lnTo>
                    <a:pt x="36120" y="2155224"/>
                  </a:lnTo>
                  <a:lnTo>
                    <a:pt x="22940" y="2148745"/>
                  </a:lnTo>
                  <a:cubicBezTo>
                    <a:pt x="20380" y="2145078"/>
                    <a:pt x="19547" y="2140077"/>
                    <a:pt x="19928" y="2134171"/>
                  </a:cubicBezTo>
                  <a:lnTo>
                    <a:pt x="20059" y="2133192"/>
                  </a:lnTo>
                  <a:lnTo>
                    <a:pt x="19737" y="2134171"/>
                  </a:lnTo>
                  <a:cubicBezTo>
                    <a:pt x="19451" y="2116264"/>
                    <a:pt x="19166" y="2098262"/>
                    <a:pt x="18880" y="2080355"/>
                  </a:cubicBezTo>
                  <a:lnTo>
                    <a:pt x="19230" y="2081315"/>
                  </a:lnTo>
                  <a:lnTo>
                    <a:pt x="19070" y="2080355"/>
                  </a:lnTo>
                  <a:cubicBezTo>
                    <a:pt x="19451" y="2071021"/>
                    <a:pt x="16022" y="2056638"/>
                    <a:pt x="20690" y="2053209"/>
                  </a:cubicBezTo>
                  <a:cubicBezTo>
                    <a:pt x="78792" y="2010823"/>
                    <a:pt x="43264" y="1954720"/>
                    <a:pt x="36882" y="1908143"/>
                  </a:cubicBezTo>
                  <a:cubicBezTo>
                    <a:pt x="29643" y="1855470"/>
                    <a:pt x="40025" y="1805273"/>
                    <a:pt x="38406" y="1753933"/>
                  </a:cubicBezTo>
                  <a:cubicBezTo>
                    <a:pt x="38120" y="1744218"/>
                    <a:pt x="41835" y="1734979"/>
                    <a:pt x="53360" y="1733169"/>
                  </a:cubicBezTo>
                  <a:cubicBezTo>
                    <a:pt x="85864" y="1728096"/>
                    <a:pt x="79953" y="1718202"/>
                    <a:pt x="69180" y="1707665"/>
                  </a:cubicBezTo>
                  <a:lnTo>
                    <a:pt x="58043" y="1697083"/>
                  </a:lnTo>
                  <a:lnTo>
                    <a:pt x="57933" y="1697070"/>
                  </a:lnTo>
                  <a:cubicBezTo>
                    <a:pt x="60600" y="1694689"/>
                    <a:pt x="63172" y="1692403"/>
                    <a:pt x="65839" y="1690021"/>
                  </a:cubicBezTo>
                  <a:lnTo>
                    <a:pt x="65743" y="1690021"/>
                  </a:lnTo>
                  <a:lnTo>
                    <a:pt x="66066" y="1689965"/>
                  </a:lnTo>
                  <a:lnTo>
                    <a:pt x="65743" y="1689926"/>
                  </a:lnTo>
                  <a:cubicBezTo>
                    <a:pt x="66409" y="1677591"/>
                    <a:pt x="61242" y="1668256"/>
                    <a:pt x="54836" y="1659553"/>
                  </a:cubicBezTo>
                  <a:lnTo>
                    <a:pt x="36635" y="1633160"/>
                  </a:lnTo>
                  <a:lnTo>
                    <a:pt x="36596" y="1633156"/>
                  </a:lnTo>
                  <a:lnTo>
                    <a:pt x="36501" y="1633061"/>
                  </a:lnTo>
                  <a:lnTo>
                    <a:pt x="36501" y="1633062"/>
                  </a:lnTo>
                  <a:lnTo>
                    <a:pt x="36501" y="1633061"/>
                  </a:lnTo>
                  <a:cubicBezTo>
                    <a:pt x="27452" y="1621345"/>
                    <a:pt x="9545" y="1611820"/>
                    <a:pt x="26595" y="1593532"/>
                  </a:cubicBezTo>
                  <a:cubicBezTo>
                    <a:pt x="23833" y="1569720"/>
                    <a:pt x="20309" y="1548479"/>
                    <a:pt x="46312" y="1530572"/>
                  </a:cubicBezTo>
                  <a:cubicBezTo>
                    <a:pt x="73363" y="1511903"/>
                    <a:pt x="53361" y="1483995"/>
                    <a:pt x="43836" y="1464754"/>
                  </a:cubicBezTo>
                  <a:cubicBezTo>
                    <a:pt x="31548" y="1439894"/>
                    <a:pt x="23952" y="1414629"/>
                    <a:pt x="19975" y="1388864"/>
                  </a:cubicBezTo>
                  <a:lnTo>
                    <a:pt x="17835" y="1310068"/>
                  </a:lnTo>
                  <a:lnTo>
                    <a:pt x="17832" y="1310069"/>
                  </a:lnTo>
                  <a:lnTo>
                    <a:pt x="17834" y="1310060"/>
                  </a:lnTo>
                  <a:lnTo>
                    <a:pt x="17832" y="1309973"/>
                  </a:lnTo>
                  <a:lnTo>
                    <a:pt x="17865" y="1309944"/>
                  </a:lnTo>
                  <a:lnTo>
                    <a:pt x="36132" y="1240833"/>
                  </a:lnTo>
                  <a:cubicBezTo>
                    <a:pt x="45621" y="1219319"/>
                    <a:pt x="58885" y="1199578"/>
                    <a:pt x="77078" y="1182243"/>
                  </a:cubicBezTo>
                  <a:cubicBezTo>
                    <a:pt x="90889" y="1169099"/>
                    <a:pt x="87460" y="1154430"/>
                    <a:pt x="84412" y="1139190"/>
                  </a:cubicBezTo>
                  <a:lnTo>
                    <a:pt x="84495" y="1139077"/>
                  </a:lnTo>
                  <a:lnTo>
                    <a:pt x="81826" y="1116743"/>
                  </a:lnTo>
                  <a:cubicBezTo>
                    <a:pt x="74745" y="1096607"/>
                    <a:pt x="56385" y="1082445"/>
                    <a:pt x="44026" y="1065657"/>
                  </a:cubicBezTo>
                  <a:cubicBezTo>
                    <a:pt x="39216" y="1059180"/>
                    <a:pt x="34668" y="1053179"/>
                    <a:pt x="31525" y="1046738"/>
                  </a:cubicBezTo>
                  <a:lnTo>
                    <a:pt x="27474" y="1025285"/>
                  </a:lnTo>
                  <a:lnTo>
                    <a:pt x="27358" y="1025176"/>
                  </a:lnTo>
                  <a:cubicBezTo>
                    <a:pt x="5641" y="1025843"/>
                    <a:pt x="9451" y="1009650"/>
                    <a:pt x="8498" y="996696"/>
                  </a:cubicBezTo>
                  <a:lnTo>
                    <a:pt x="8619" y="996716"/>
                  </a:lnTo>
                  <a:lnTo>
                    <a:pt x="8593" y="996696"/>
                  </a:lnTo>
                  <a:cubicBezTo>
                    <a:pt x="12213" y="968312"/>
                    <a:pt x="-18363" y="936117"/>
                    <a:pt x="18023" y="911352"/>
                  </a:cubicBezTo>
                  <a:lnTo>
                    <a:pt x="17928" y="911257"/>
                  </a:lnTo>
                  <a:cubicBezTo>
                    <a:pt x="2117" y="866299"/>
                    <a:pt x="38216" y="852774"/>
                    <a:pt x="66220" y="842296"/>
                  </a:cubicBezTo>
                  <a:cubicBezTo>
                    <a:pt x="90604" y="833152"/>
                    <a:pt x="109940" y="829247"/>
                    <a:pt x="104129" y="797243"/>
                  </a:cubicBezTo>
                  <a:cubicBezTo>
                    <a:pt x="101462" y="782479"/>
                    <a:pt x="109463" y="766191"/>
                    <a:pt x="120322" y="759619"/>
                  </a:cubicBezTo>
                  <a:cubicBezTo>
                    <a:pt x="170328" y="729615"/>
                    <a:pt x="209857" y="683419"/>
                    <a:pt x="267293" y="665322"/>
                  </a:cubicBezTo>
                  <a:lnTo>
                    <a:pt x="267890" y="665409"/>
                  </a:lnTo>
                  <a:lnTo>
                    <a:pt x="331087" y="664380"/>
                  </a:lnTo>
                  <a:lnTo>
                    <a:pt x="331682" y="664274"/>
                  </a:lnTo>
                  <a:lnTo>
                    <a:pt x="331301" y="663512"/>
                  </a:lnTo>
                  <a:lnTo>
                    <a:pt x="331396" y="663607"/>
                  </a:lnTo>
                  <a:lnTo>
                    <a:pt x="331785" y="663610"/>
                  </a:lnTo>
                  <a:lnTo>
                    <a:pt x="331491" y="663511"/>
                  </a:lnTo>
                  <a:cubicBezTo>
                    <a:pt x="337682" y="641794"/>
                    <a:pt x="342921" y="621506"/>
                    <a:pt x="336539" y="597217"/>
                  </a:cubicBezTo>
                  <a:cubicBezTo>
                    <a:pt x="332324" y="581144"/>
                    <a:pt x="329556" y="562123"/>
                    <a:pt x="337959" y="545943"/>
                  </a:cubicBezTo>
                  <a:lnTo>
                    <a:pt x="350413" y="530963"/>
                  </a:lnTo>
                  <a:lnTo>
                    <a:pt x="350255" y="530924"/>
                  </a:lnTo>
                  <a:cubicBezTo>
                    <a:pt x="362613" y="488562"/>
                    <a:pt x="410923" y="464737"/>
                    <a:pt x="461992" y="469215"/>
                  </a:cubicBezTo>
                  <a:lnTo>
                    <a:pt x="512717" y="483479"/>
                  </a:lnTo>
                  <a:lnTo>
                    <a:pt x="512942" y="483489"/>
                  </a:lnTo>
                  <a:lnTo>
                    <a:pt x="512752" y="483489"/>
                  </a:lnTo>
                  <a:cubicBezTo>
                    <a:pt x="525134" y="484156"/>
                    <a:pt x="537612" y="484822"/>
                    <a:pt x="549994" y="485489"/>
                  </a:cubicBezTo>
                  <a:lnTo>
                    <a:pt x="550067" y="485560"/>
                  </a:lnTo>
                  <a:lnTo>
                    <a:pt x="550089" y="485489"/>
                  </a:lnTo>
                  <a:cubicBezTo>
                    <a:pt x="563043" y="467677"/>
                    <a:pt x="581808" y="475488"/>
                    <a:pt x="598572" y="474631"/>
                  </a:cubicBezTo>
                  <a:cubicBezTo>
                    <a:pt x="617622" y="474536"/>
                    <a:pt x="636672" y="474441"/>
                    <a:pt x="655722" y="474250"/>
                  </a:cubicBezTo>
                  <a:cubicBezTo>
                    <a:pt x="701537" y="492728"/>
                    <a:pt x="738589" y="476059"/>
                    <a:pt x="774784" y="447865"/>
                  </a:cubicBezTo>
                  <a:cubicBezTo>
                    <a:pt x="791548" y="434816"/>
                    <a:pt x="810979" y="422719"/>
                    <a:pt x="834220" y="421767"/>
                  </a:cubicBezTo>
                  <a:cubicBezTo>
                    <a:pt x="874416" y="420052"/>
                    <a:pt x="855651" y="378047"/>
                    <a:pt x="875559" y="358616"/>
                  </a:cubicBezTo>
                  <a:cubicBezTo>
                    <a:pt x="891656" y="342900"/>
                    <a:pt x="901657" y="337471"/>
                    <a:pt x="920707" y="340709"/>
                  </a:cubicBezTo>
                  <a:lnTo>
                    <a:pt x="922287" y="342913"/>
                  </a:lnTo>
                  <a:lnTo>
                    <a:pt x="922517" y="342519"/>
                  </a:lnTo>
                  <a:lnTo>
                    <a:pt x="920898" y="340900"/>
                  </a:lnTo>
                  <a:lnTo>
                    <a:pt x="920708" y="340709"/>
                  </a:lnTo>
                  <a:cubicBezTo>
                    <a:pt x="904229" y="316802"/>
                    <a:pt x="925565" y="301752"/>
                    <a:pt x="936519" y="287465"/>
                  </a:cubicBezTo>
                  <a:cubicBezTo>
                    <a:pt x="958046" y="259271"/>
                    <a:pt x="983763" y="234220"/>
                    <a:pt x="1007766" y="207931"/>
                  </a:cubicBezTo>
                  <a:lnTo>
                    <a:pt x="1008080" y="207841"/>
                  </a:lnTo>
                  <a:lnTo>
                    <a:pt x="1007670" y="207835"/>
                  </a:lnTo>
                  <a:cubicBezTo>
                    <a:pt x="995669" y="187643"/>
                    <a:pt x="991859" y="166402"/>
                    <a:pt x="999288" y="143637"/>
                  </a:cubicBezTo>
                  <a:lnTo>
                    <a:pt x="999432" y="143790"/>
                  </a:lnTo>
                  <a:lnTo>
                    <a:pt x="999384" y="143638"/>
                  </a:lnTo>
                  <a:lnTo>
                    <a:pt x="1006613" y="131464"/>
                  </a:lnTo>
                  <a:lnTo>
                    <a:pt x="1006566" y="131401"/>
                  </a:lnTo>
                  <a:lnTo>
                    <a:pt x="1067881" y="59496"/>
                  </a:lnTo>
                  <a:lnTo>
                    <a:pt x="1141593" y="191"/>
                  </a:lnTo>
                  <a:lnTo>
                    <a:pt x="1141592" y="191"/>
                  </a:lnTo>
                  <a:cubicBezTo>
                    <a:pt x="1156832" y="191"/>
                    <a:pt x="1172167" y="95"/>
                    <a:pt x="1187407" y="0"/>
                  </a:cubicBezTo>
                  <a:close/>
                </a:path>
              </a:pathLst>
            </a:custGeom>
            <a:solidFill>
              <a:srgbClr val="2D2D2E">
                <a:alpha val="10000"/>
              </a:srgbClr>
            </a:solidFill>
            <a:ln w="9525" cap="flat">
              <a:noFill/>
              <a:prstDash val="solid"/>
              <a:miter/>
            </a:ln>
          </p:spPr>
          <p:txBody>
            <a:bodyPr wrap="square" rtlCol="0" anchor="ctr">
              <a:noAutofit/>
            </a:bodyPr>
            <a:lstStyle/>
            <a:p>
              <a:endParaRPr lang="en-IN"/>
            </a:p>
          </p:txBody>
        </p:sp>
      </p:grpSp>
      <p:grpSp>
        <p:nvGrpSpPr>
          <p:cNvPr id="6" name="Group 5">
            <a:extLst>
              <a:ext uri="{FF2B5EF4-FFF2-40B4-BE49-F238E27FC236}">
                <a16:creationId xmlns:a16="http://schemas.microsoft.com/office/drawing/2014/main" id="{0D4D6B49-F65C-B700-394F-B69C4965069D}"/>
              </a:ext>
            </a:extLst>
          </p:cNvPr>
          <p:cNvGrpSpPr/>
          <p:nvPr/>
        </p:nvGrpSpPr>
        <p:grpSpPr>
          <a:xfrm>
            <a:off x="6397144" y="2902031"/>
            <a:ext cx="2140356" cy="2722150"/>
            <a:chOff x="6397144" y="2902031"/>
            <a:chExt cx="2140356" cy="2722150"/>
          </a:xfrm>
        </p:grpSpPr>
        <p:grpSp>
          <p:nvGrpSpPr>
            <p:cNvPr id="1088" name="Graphic 6">
              <a:extLst>
                <a:ext uri="{FF2B5EF4-FFF2-40B4-BE49-F238E27FC236}">
                  <a16:creationId xmlns:a16="http://schemas.microsoft.com/office/drawing/2014/main" id="{3F94FECD-F5D0-1C8E-48C8-58643C1AEC35}"/>
                </a:ext>
              </a:extLst>
            </p:cNvPr>
            <p:cNvGrpSpPr/>
            <p:nvPr/>
          </p:nvGrpSpPr>
          <p:grpSpPr>
            <a:xfrm>
              <a:off x="6404764" y="2921919"/>
              <a:ext cx="2132736" cy="2702262"/>
              <a:chOff x="6365707" y="2078186"/>
              <a:chExt cx="2132736" cy="2702262"/>
            </a:xfrm>
          </p:grpSpPr>
          <p:sp>
            <p:nvSpPr>
              <p:cNvPr id="1089" name="Freeform: Shape 1088">
                <a:extLst>
                  <a:ext uri="{FF2B5EF4-FFF2-40B4-BE49-F238E27FC236}">
                    <a16:creationId xmlns:a16="http://schemas.microsoft.com/office/drawing/2014/main" id="{D71FF867-09CE-18A6-3C04-0B3E7115212A}"/>
                  </a:ext>
                </a:extLst>
              </p:cNvPr>
              <p:cNvSpPr/>
              <p:nvPr/>
            </p:nvSpPr>
            <p:spPr>
              <a:xfrm>
                <a:off x="6789834" y="4255719"/>
                <a:ext cx="1407595" cy="524730"/>
              </a:xfrm>
              <a:custGeom>
                <a:avLst/>
                <a:gdLst>
                  <a:gd name="connsiteX0" fmla="*/ 1402618 w 1407595"/>
                  <a:gd name="connsiteY0" fmla="*/ 94919 h 524730"/>
                  <a:gd name="connsiteX1" fmla="*/ 1136204 w 1407595"/>
                  <a:gd name="connsiteY1" fmla="*/ 429247 h 524730"/>
                  <a:gd name="connsiteX2" fmla="*/ 840643 w 1407595"/>
                  <a:gd name="connsiteY2" fmla="*/ 510590 h 524730"/>
                  <a:gd name="connsiteX3" fmla="*/ 253713 w 1407595"/>
                  <a:gd name="connsiteY3" fmla="*/ 468490 h 524730"/>
                  <a:gd name="connsiteX4" fmla="*/ 3681 w 1407595"/>
                  <a:gd name="connsiteY4" fmla="*/ 331806 h 524730"/>
                  <a:gd name="connsiteX5" fmla="*/ 19779 w 1407595"/>
                  <a:gd name="connsiteY5" fmla="*/ 312185 h 524730"/>
                  <a:gd name="connsiteX6" fmla="*/ 65689 w 1407595"/>
                  <a:gd name="connsiteY6" fmla="*/ 334283 h 524730"/>
                  <a:gd name="connsiteX7" fmla="*/ 396016 w 1407595"/>
                  <a:gd name="connsiteY7" fmla="*/ 447249 h 524730"/>
                  <a:gd name="connsiteX8" fmla="*/ 787875 w 1407595"/>
                  <a:gd name="connsiteY8" fmla="*/ 454202 h 524730"/>
                  <a:gd name="connsiteX9" fmla="*/ 1111534 w 1407595"/>
                  <a:gd name="connsiteY9" fmla="*/ 369335 h 524730"/>
                  <a:gd name="connsiteX10" fmla="*/ 1226311 w 1407595"/>
                  <a:gd name="connsiteY10" fmla="*/ 294849 h 524730"/>
                  <a:gd name="connsiteX11" fmla="*/ 1251361 w 1407595"/>
                  <a:gd name="connsiteY11" fmla="*/ 267036 h 524730"/>
                  <a:gd name="connsiteX12" fmla="*/ 1364042 w 1407595"/>
                  <a:gd name="connsiteY12" fmla="*/ 31387 h 524730"/>
                  <a:gd name="connsiteX13" fmla="*/ 1402142 w 1407595"/>
                  <a:gd name="connsiteY13" fmla="*/ 9194 h 524730"/>
                  <a:gd name="connsiteX14" fmla="*/ 1402142 w 1407595"/>
                  <a:gd name="connsiteY14" fmla="*/ 9194 h 524730"/>
                  <a:gd name="connsiteX15" fmla="*/ 1402618 w 1407595"/>
                  <a:gd name="connsiteY15" fmla="*/ 95015 h 52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7595" h="524730">
                    <a:moveTo>
                      <a:pt x="1402618" y="94919"/>
                    </a:moveTo>
                    <a:cubicBezTo>
                      <a:pt x="1336038" y="223888"/>
                      <a:pt x="1284985" y="363524"/>
                      <a:pt x="1136204" y="429247"/>
                    </a:cubicBezTo>
                    <a:cubicBezTo>
                      <a:pt x="1041049" y="471252"/>
                      <a:pt x="942561" y="498398"/>
                      <a:pt x="840643" y="510590"/>
                    </a:cubicBezTo>
                    <a:cubicBezTo>
                      <a:pt x="642714" y="534212"/>
                      <a:pt x="445642" y="533260"/>
                      <a:pt x="253713" y="468490"/>
                    </a:cubicBezTo>
                    <a:cubicBezTo>
                      <a:pt x="162368" y="437629"/>
                      <a:pt x="77119" y="395433"/>
                      <a:pt x="3681" y="331806"/>
                    </a:cubicBezTo>
                    <a:cubicBezTo>
                      <a:pt x="-6034" y="313042"/>
                      <a:pt x="4920" y="309613"/>
                      <a:pt x="19779" y="312185"/>
                    </a:cubicBezTo>
                    <a:cubicBezTo>
                      <a:pt x="36923" y="315137"/>
                      <a:pt x="50068" y="327520"/>
                      <a:pt x="65689" y="334283"/>
                    </a:cubicBezTo>
                    <a:cubicBezTo>
                      <a:pt x="171512" y="384384"/>
                      <a:pt x="278002" y="432580"/>
                      <a:pt x="396016" y="447249"/>
                    </a:cubicBezTo>
                    <a:cubicBezTo>
                      <a:pt x="526318" y="470776"/>
                      <a:pt x="657001" y="464870"/>
                      <a:pt x="787875" y="454202"/>
                    </a:cubicBezTo>
                    <a:cubicBezTo>
                      <a:pt x="900936" y="445058"/>
                      <a:pt x="1008283" y="415340"/>
                      <a:pt x="1111534" y="369335"/>
                    </a:cubicBezTo>
                    <a:cubicBezTo>
                      <a:pt x="1153825" y="350475"/>
                      <a:pt x="1191068" y="324186"/>
                      <a:pt x="1226311" y="294849"/>
                    </a:cubicBezTo>
                    <a:cubicBezTo>
                      <a:pt x="1235931" y="286753"/>
                      <a:pt x="1249647" y="278371"/>
                      <a:pt x="1251361" y="267036"/>
                    </a:cubicBezTo>
                    <a:cubicBezTo>
                      <a:pt x="1265268" y="177215"/>
                      <a:pt x="1353469" y="123113"/>
                      <a:pt x="1364042" y="31387"/>
                    </a:cubicBezTo>
                    <a:cubicBezTo>
                      <a:pt x="1365852" y="15576"/>
                      <a:pt x="1370996" y="-15475"/>
                      <a:pt x="1402142" y="9194"/>
                    </a:cubicBezTo>
                    <a:lnTo>
                      <a:pt x="1402142" y="9194"/>
                    </a:lnTo>
                    <a:cubicBezTo>
                      <a:pt x="1409762" y="37769"/>
                      <a:pt x="1408905" y="66344"/>
                      <a:pt x="1402618" y="95015"/>
                    </a:cubicBezTo>
                    <a:close/>
                  </a:path>
                </a:pathLst>
              </a:custGeom>
              <a:solidFill>
                <a:srgbClr val="2D2D2C"/>
              </a:solidFill>
              <a:ln w="9525" cap="flat">
                <a:noFill/>
                <a:prstDash val="solid"/>
                <a:miter/>
              </a:ln>
            </p:spPr>
            <p:txBody>
              <a:bodyPr rtlCol="0" anchor="ctr"/>
              <a:lstStyle/>
              <a:p>
                <a:endParaRPr lang="en-IN"/>
              </a:p>
            </p:txBody>
          </p:sp>
          <p:sp>
            <p:nvSpPr>
              <p:cNvPr id="1090" name="Freeform: Shape 1089">
                <a:extLst>
                  <a:ext uri="{FF2B5EF4-FFF2-40B4-BE49-F238E27FC236}">
                    <a16:creationId xmlns:a16="http://schemas.microsoft.com/office/drawing/2014/main" id="{70438D4F-1D3D-4DDC-CCF4-49D52F65EC18}"/>
                  </a:ext>
                </a:extLst>
              </p:cNvPr>
              <p:cNvSpPr/>
              <p:nvPr/>
            </p:nvSpPr>
            <p:spPr>
              <a:xfrm>
                <a:off x="8078125" y="3552146"/>
                <a:ext cx="224949" cy="637350"/>
              </a:xfrm>
              <a:custGeom>
                <a:avLst/>
                <a:gdLst>
                  <a:gd name="connsiteX0" fmla="*/ 209768 w 224949"/>
                  <a:gd name="connsiteY0" fmla="*/ 8965 h 637350"/>
                  <a:gd name="connsiteX1" fmla="*/ 154237 w 224949"/>
                  <a:gd name="connsiteY1" fmla="*/ 242613 h 637350"/>
                  <a:gd name="connsiteX2" fmla="*/ 138711 w 224949"/>
                  <a:gd name="connsiteY2" fmla="*/ 342912 h 637350"/>
                  <a:gd name="connsiteX3" fmla="*/ 164239 w 224949"/>
                  <a:gd name="connsiteY3" fmla="*/ 448544 h 637350"/>
                  <a:gd name="connsiteX4" fmla="*/ 129948 w 224949"/>
                  <a:gd name="connsiteY4" fmla="*/ 516362 h 637350"/>
                  <a:gd name="connsiteX5" fmla="*/ 47557 w 224949"/>
                  <a:gd name="connsiteY5" fmla="*/ 636663 h 637350"/>
                  <a:gd name="connsiteX6" fmla="*/ 504 w 224949"/>
                  <a:gd name="connsiteY6" fmla="*/ 591514 h 637350"/>
                  <a:gd name="connsiteX7" fmla="*/ 95659 w 224949"/>
                  <a:gd name="connsiteY7" fmla="*/ 461974 h 637350"/>
                  <a:gd name="connsiteX8" fmla="*/ 113946 w 224949"/>
                  <a:gd name="connsiteY8" fmla="*/ 427017 h 637350"/>
                  <a:gd name="connsiteX9" fmla="*/ 87562 w 224949"/>
                  <a:gd name="connsiteY9" fmla="*/ 299859 h 637350"/>
                  <a:gd name="connsiteX10" fmla="*/ 101469 w 224949"/>
                  <a:gd name="connsiteY10" fmla="*/ 196131 h 637350"/>
                  <a:gd name="connsiteX11" fmla="*/ 157666 w 224949"/>
                  <a:gd name="connsiteY11" fmla="*/ 142887 h 637350"/>
                  <a:gd name="connsiteX12" fmla="*/ 169573 w 224949"/>
                  <a:gd name="connsiteY12" fmla="*/ 38778 h 637350"/>
                  <a:gd name="connsiteX13" fmla="*/ 210054 w 224949"/>
                  <a:gd name="connsiteY13" fmla="*/ 8965 h 63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949" h="637350">
                    <a:moveTo>
                      <a:pt x="209768" y="8965"/>
                    </a:moveTo>
                    <a:cubicBezTo>
                      <a:pt x="241962" y="100786"/>
                      <a:pt x="222722" y="182987"/>
                      <a:pt x="154237" y="242613"/>
                    </a:cubicBezTo>
                    <a:cubicBezTo>
                      <a:pt x="120519" y="271950"/>
                      <a:pt x="132711" y="308527"/>
                      <a:pt x="138711" y="342912"/>
                    </a:cubicBezTo>
                    <a:cubicBezTo>
                      <a:pt x="144903" y="378535"/>
                      <a:pt x="156237" y="413206"/>
                      <a:pt x="164239" y="448544"/>
                    </a:cubicBezTo>
                    <a:cubicBezTo>
                      <a:pt x="171382" y="480262"/>
                      <a:pt x="162334" y="512076"/>
                      <a:pt x="129948" y="516362"/>
                    </a:cubicBezTo>
                    <a:cubicBezTo>
                      <a:pt x="53368" y="526268"/>
                      <a:pt x="51748" y="580941"/>
                      <a:pt x="47557" y="636663"/>
                    </a:cubicBezTo>
                    <a:cubicBezTo>
                      <a:pt x="12600" y="641711"/>
                      <a:pt x="3075" y="618184"/>
                      <a:pt x="504" y="591514"/>
                    </a:cubicBezTo>
                    <a:cubicBezTo>
                      <a:pt x="-5116" y="533602"/>
                      <a:pt x="36889" y="477786"/>
                      <a:pt x="95659" y="461974"/>
                    </a:cubicBezTo>
                    <a:cubicBezTo>
                      <a:pt x="116614" y="458164"/>
                      <a:pt x="120805" y="442924"/>
                      <a:pt x="113946" y="427017"/>
                    </a:cubicBezTo>
                    <a:cubicBezTo>
                      <a:pt x="96420" y="386155"/>
                      <a:pt x="94516" y="342531"/>
                      <a:pt x="87562" y="299859"/>
                    </a:cubicBezTo>
                    <a:cubicBezTo>
                      <a:pt x="65369" y="261759"/>
                      <a:pt x="94516" y="230421"/>
                      <a:pt x="101469" y="196131"/>
                    </a:cubicBezTo>
                    <a:cubicBezTo>
                      <a:pt x="113280" y="171176"/>
                      <a:pt x="137283" y="158984"/>
                      <a:pt x="157666" y="142887"/>
                    </a:cubicBezTo>
                    <a:cubicBezTo>
                      <a:pt x="179669" y="110025"/>
                      <a:pt x="161476" y="72783"/>
                      <a:pt x="169573" y="38778"/>
                    </a:cubicBezTo>
                    <a:cubicBezTo>
                      <a:pt x="174240" y="19347"/>
                      <a:pt x="170334" y="-16848"/>
                      <a:pt x="210054" y="8965"/>
                    </a:cubicBezTo>
                    <a:close/>
                  </a:path>
                </a:pathLst>
              </a:custGeom>
              <a:solidFill>
                <a:srgbClr val="3F3F41"/>
              </a:solidFill>
              <a:ln w="9525" cap="flat">
                <a:noFill/>
                <a:prstDash val="solid"/>
                <a:miter/>
              </a:ln>
            </p:spPr>
            <p:txBody>
              <a:bodyPr rtlCol="0" anchor="ctr"/>
              <a:lstStyle/>
              <a:p>
                <a:endParaRPr lang="en-IN"/>
              </a:p>
            </p:txBody>
          </p:sp>
          <p:sp>
            <p:nvSpPr>
              <p:cNvPr id="1091" name="Freeform: Shape 1090">
                <a:extLst>
                  <a:ext uri="{FF2B5EF4-FFF2-40B4-BE49-F238E27FC236}">
                    <a16:creationId xmlns:a16="http://schemas.microsoft.com/office/drawing/2014/main" id="{EE3B6134-7EC6-74A6-13E2-0DA4764887A5}"/>
                  </a:ext>
                </a:extLst>
              </p:cNvPr>
              <p:cNvSpPr/>
              <p:nvPr/>
            </p:nvSpPr>
            <p:spPr>
              <a:xfrm>
                <a:off x="6365707" y="2534444"/>
                <a:ext cx="354275" cy="597253"/>
              </a:xfrm>
              <a:custGeom>
                <a:avLst/>
                <a:gdLst>
                  <a:gd name="connsiteX0" fmla="*/ 8613 w 354275"/>
                  <a:gd name="connsiteY0" fmla="*/ 590993 h 597253"/>
                  <a:gd name="connsiteX1" fmla="*/ 16518 w 354275"/>
                  <a:gd name="connsiteY1" fmla="*/ 552512 h 597253"/>
                  <a:gd name="connsiteX2" fmla="*/ 47761 w 354275"/>
                  <a:gd name="connsiteY2" fmla="*/ 480218 h 597253"/>
                  <a:gd name="connsiteX3" fmla="*/ 93957 w 354275"/>
                  <a:gd name="connsiteY3" fmla="*/ 341248 h 597253"/>
                  <a:gd name="connsiteX4" fmla="*/ 104720 w 354275"/>
                  <a:gd name="connsiteY4" fmla="*/ 268477 h 597253"/>
                  <a:gd name="connsiteX5" fmla="*/ 140820 w 354275"/>
                  <a:gd name="connsiteY5" fmla="*/ 212565 h 597253"/>
                  <a:gd name="connsiteX6" fmla="*/ 239404 w 354275"/>
                  <a:gd name="connsiteY6" fmla="*/ 69785 h 597253"/>
                  <a:gd name="connsiteX7" fmla="*/ 314270 w 354275"/>
                  <a:gd name="connsiteY7" fmla="*/ 7301 h 597253"/>
                  <a:gd name="connsiteX8" fmla="*/ 354275 w 354275"/>
                  <a:gd name="connsiteY8" fmla="*/ 13302 h 597253"/>
                  <a:gd name="connsiteX9" fmla="*/ 311889 w 354275"/>
                  <a:gd name="connsiteY9" fmla="*/ 60356 h 597253"/>
                  <a:gd name="connsiteX10" fmla="*/ 246071 w 354275"/>
                  <a:gd name="connsiteY10" fmla="*/ 147319 h 597253"/>
                  <a:gd name="connsiteX11" fmla="*/ 293030 w 354275"/>
                  <a:gd name="connsiteY11" fmla="*/ 188372 h 597253"/>
                  <a:gd name="connsiteX12" fmla="*/ 242261 w 354275"/>
                  <a:gd name="connsiteY12" fmla="*/ 195230 h 597253"/>
                  <a:gd name="connsiteX13" fmla="*/ 178634 w 354275"/>
                  <a:gd name="connsiteY13" fmla="*/ 235711 h 597253"/>
                  <a:gd name="connsiteX14" fmla="*/ 165109 w 354275"/>
                  <a:gd name="connsiteY14" fmla="*/ 285336 h 597253"/>
                  <a:gd name="connsiteX15" fmla="*/ 136057 w 354275"/>
                  <a:gd name="connsiteY15" fmla="*/ 377348 h 597253"/>
                  <a:gd name="connsiteX16" fmla="*/ 107768 w 354275"/>
                  <a:gd name="connsiteY16" fmla="*/ 480884 h 597253"/>
                  <a:gd name="connsiteX17" fmla="*/ 71192 w 354275"/>
                  <a:gd name="connsiteY17" fmla="*/ 566419 h 597253"/>
                  <a:gd name="connsiteX18" fmla="*/ 8518 w 354275"/>
                  <a:gd name="connsiteY18" fmla="*/ 591184 h 59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275" h="597253">
                    <a:moveTo>
                      <a:pt x="8613" y="590993"/>
                    </a:moveTo>
                    <a:cubicBezTo>
                      <a:pt x="-9104" y="574039"/>
                      <a:pt x="4041" y="559466"/>
                      <a:pt x="16518" y="552512"/>
                    </a:cubicBezTo>
                    <a:cubicBezTo>
                      <a:pt x="46808" y="535558"/>
                      <a:pt x="46046" y="507935"/>
                      <a:pt x="47761" y="480218"/>
                    </a:cubicBezTo>
                    <a:cubicBezTo>
                      <a:pt x="50999" y="429830"/>
                      <a:pt x="61953" y="381729"/>
                      <a:pt x="93957" y="341248"/>
                    </a:cubicBezTo>
                    <a:cubicBezTo>
                      <a:pt x="111959" y="318388"/>
                      <a:pt x="101387" y="292670"/>
                      <a:pt x="104720" y="268477"/>
                    </a:cubicBezTo>
                    <a:cubicBezTo>
                      <a:pt x="107197" y="243712"/>
                      <a:pt x="126723" y="229805"/>
                      <a:pt x="140820" y="212565"/>
                    </a:cubicBezTo>
                    <a:cubicBezTo>
                      <a:pt x="177777" y="167702"/>
                      <a:pt x="207876" y="118268"/>
                      <a:pt x="239404" y="69785"/>
                    </a:cubicBezTo>
                    <a:cubicBezTo>
                      <a:pt x="257978" y="41210"/>
                      <a:pt x="283790" y="21494"/>
                      <a:pt x="314270" y="7301"/>
                    </a:cubicBezTo>
                    <a:cubicBezTo>
                      <a:pt x="328653" y="634"/>
                      <a:pt x="343797" y="-7462"/>
                      <a:pt x="354275" y="13302"/>
                    </a:cubicBezTo>
                    <a:cubicBezTo>
                      <a:pt x="348846" y="36734"/>
                      <a:pt x="330558" y="49307"/>
                      <a:pt x="311889" y="60356"/>
                    </a:cubicBezTo>
                    <a:cubicBezTo>
                      <a:pt x="277789" y="80453"/>
                      <a:pt x="259216" y="111314"/>
                      <a:pt x="246071" y="147319"/>
                    </a:cubicBezTo>
                    <a:cubicBezTo>
                      <a:pt x="286647" y="154558"/>
                      <a:pt x="302297" y="168242"/>
                      <a:pt x="293030" y="188372"/>
                    </a:cubicBezTo>
                    <a:cubicBezTo>
                      <a:pt x="276837" y="196182"/>
                      <a:pt x="259406" y="194658"/>
                      <a:pt x="242261" y="195230"/>
                    </a:cubicBezTo>
                    <a:cubicBezTo>
                      <a:pt x="212829" y="196087"/>
                      <a:pt x="191779" y="209517"/>
                      <a:pt x="178634" y="235711"/>
                    </a:cubicBezTo>
                    <a:cubicBezTo>
                      <a:pt x="169966" y="251141"/>
                      <a:pt x="164537" y="267715"/>
                      <a:pt x="165109" y="285336"/>
                    </a:cubicBezTo>
                    <a:cubicBezTo>
                      <a:pt x="166252" y="319531"/>
                      <a:pt x="158155" y="349820"/>
                      <a:pt x="136057" y="377348"/>
                    </a:cubicBezTo>
                    <a:cubicBezTo>
                      <a:pt x="112245" y="407066"/>
                      <a:pt x="115864" y="446023"/>
                      <a:pt x="107768" y="480884"/>
                    </a:cubicBezTo>
                    <a:cubicBezTo>
                      <a:pt x="100529" y="511745"/>
                      <a:pt x="94433" y="542511"/>
                      <a:pt x="71192" y="566419"/>
                    </a:cubicBezTo>
                    <a:cubicBezTo>
                      <a:pt x="54714" y="585659"/>
                      <a:pt x="39379" y="608329"/>
                      <a:pt x="8518" y="591184"/>
                    </a:cubicBezTo>
                    <a:close/>
                  </a:path>
                </a:pathLst>
              </a:custGeom>
              <a:solidFill>
                <a:srgbClr val="CACBD0"/>
              </a:solidFill>
              <a:ln w="9525" cap="flat">
                <a:noFill/>
                <a:prstDash val="solid"/>
                <a:miter/>
              </a:ln>
            </p:spPr>
            <p:txBody>
              <a:bodyPr rtlCol="0" anchor="ctr"/>
              <a:lstStyle/>
              <a:p>
                <a:endParaRPr lang="en-IN"/>
              </a:p>
            </p:txBody>
          </p:sp>
          <p:sp>
            <p:nvSpPr>
              <p:cNvPr id="1092" name="Freeform: Shape 1091">
                <a:extLst>
                  <a:ext uri="{FF2B5EF4-FFF2-40B4-BE49-F238E27FC236}">
                    <a16:creationId xmlns:a16="http://schemas.microsoft.com/office/drawing/2014/main" id="{1B505F72-6F76-DCFB-D13B-DFD220C6113E}"/>
                  </a:ext>
                </a:extLst>
              </p:cNvPr>
              <p:cNvSpPr/>
              <p:nvPr/>
            </p:nvSpPr>
            <p:spPr>
              <a:xfrm>
                <a:off x="6654220" y="3985014"/>
                <a:ext cx="139188" cy="463589"/>
              </a:xfrm>
              <a:custGeom>
                <a:avLst/>
                <a:gdLst>
                  <a:gd name="connsiteX0" fmla="*/ 14518 w 139188"/>
                  <a:gd name="connsiteY0" fmla="*/ 338478 h 463589"/>
                  <a:gd name="connsiteX1" fmla="*/ 23281 w 139188"/>
                  <a:gd name="connsiteY1" fmla="*/ 246752 h 463589"/>
                  <a:gd name="connsiteX2" fmla="*/ 28139 w 139188"/>
                  <a:gd name="connsiteY2" fmla="*/ 180934 h 463589"/>
                  <a:gd name="connsiteX3" fmla="*/ 25757 w 139188"/>
                  <a:gd name="connsiteY3" fmla="*/ 126832 h 463589"/>
                  <a:gd name="connsiteX4" fmla="*/ 16518 w 139188"/>
                  <a:gd name="connsiteY4" fmla="*/ 42631 h 463589"/>
                  <a:gd name="connsiteX5" fmla="*/ 24424 w 139188"/>
                  <a:gd name="connsiteY5" fmla="*/ 18342 h 463589"/>
                  <a:gd name="connsiteX6" fmla="*/ 103767 w 139188"/>
                  <a:gd name="connsiteY6" fmla="*/ 68444 h 463589"/>
                  <a:gd name="connsiteX7" fmla="*/ 102243 w 139188"/>
                  <a:gd name="connsiteY7" fmla="*/ 105496 h 463589"/>
                  <a:gd name="connsiteX8" fmla="*/ 122626 w 139188"/>
                  <a:gd name="connsiteY8" fmla="*/ 114164 h 463589"/>
                  <a:gd name="connsiteX9" fmla="*/ 134343 w 139188"/>
                  <a:gd name="connsiteY9" fmla="*/ 120831 h 463589"/>
                  <a:gd name="connsiteX10" fmla="*/ 129485 w 139188"/>
                  <a:gd name="connsiteY10" fmla="*/ 160170 h 463589"/>
                  <a:gd name="connsiteX11" fmla="*/ 74525 w 139188"/>
                  <a:gd name="connsiteY11" fmla="*/ 252943 h 463589"/>
                  <a:gd name="connsiteX12" fmla="*/ 74525 w 139188"/>
                  <a:gd name="connsiteY12" fmla="*/ 339525 h 463589"/>
                  <a:gd name="connsiteX13" fmla="*/ 95671 w 139188"/>
                  <a:gd name="connsiteY13" fmla="*/ 397247 h 463589"/>
                  <a:gd name="connsiteX14" fmla="*/ 96623 w 139188"/>
                  <a:gd name="connsiteY14" fmla="*/ 441729 h 463589"/>
                  <a:gd name="connsiteX15" fmla="*/ 42807 w 139188"/>
                  <a:gd name="connsiteY15" fmla="*/ 460779 h 463589"/>
                  <a:gd name="connsiteX16" fmla="*/ 36901 w 139188"/>
                  <a:gd name="connsiteY16" fmla="*/ 421726 h 463589"/>
                  <a:gd name="connsiteX17" fmla="*/ 14613 w 139188"/>
                  <a:gd name="connsiteY17" fmla="*/ 338478 h 46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188" h="463589">
                    <a:moveTo>
                      <a:pt x="14518" y="338478"/>
                    </a:moveTo>
                    <a:cubicBezTo>
                      <a:pt x="-7009" y="305521"/>
                      <a:pt x="-5008" y="276375"/>
                      <a:pt x="23281" y="246752"/>
                    </a:cubicBezTo>
                    <a:cubicBezTo>
                      <a:pt x="40331" y="228940"/>
                      <a:pt x="64333" y="208557"/>
                      <a:pt x="28139" y="180934"/>
                    </a:cubicBezTo>
                    <a:cubicBezTo>
                      <a:pt x="18900" y="173886"/>
                      <a:pt x="26138" y="145406"/>
                      <a:pt x="25757" y="126832"/>
                    </a:cubicBezTo>
                    <a:cubicBezTo>
                      <a:pt x="26805" y="98352"/>
                      <a:pt x="36330" y="69301"/>
                      <a:pt x="16518" y="42631"/>
                    </a:cubicBezTo>
                    <a:cubicBezTo>
                      <a:pt x="10041" y="33868"/>
                      <a:pt x="17280" y="25105"/>
                      <a:pt x="24424" y="18342"/>
                    </a:cubicBezTo>
                    <a:cubicBezTo>
                      <a:pt x="95194" y="-13662"/>
                      <a:pt x="104339" y="-7851"/>
                      <a:pt x="103767" y="68444"/>
                    </a:cubicBezTo>
                    <a:cubicBezTo>
                      <a:pt x="103672" y="80826"/>
                      <a:pt x="102243" y="93209"/>
                      <a:pt x="102243" y="105496"/>
                    </a:cubicBezTo>
                    <a:cubicBezTo>
                      <a:pt x="102243" y="122451"/>
                      <a:pt x="115102" y="112640"/>
                      <a:pt x="122626" y="114164"/>
                    </a:cubicBezTo>
                    <a:cubicBezTo>
                      <a:pt x="127389" y="114926"/>
                      <a:pt x="131294" y="117117"/>
                      <a:pt x="134343" y="120831"/>
                    </a:cubicBezTo>
                    <a:cubicBezTo>
                      <a:pt x="141581" y="135119"/>
                      <a:pt x="141296" y="151121"/>
                      <a:pt x="129485" y="160170"/>
                    </a:cubicBezTo>
                    <a:cubicBezTo>
                      <a:pt x="98528" y="184077"/>
                      <a:pt x="93956" y="222654"/>
                      <a:pt x="74525" y="252943"/>
                    </a:cubicBezTo>
                    <a:cubicBezTo>
                      <a:pt x="57857" y="278851"/>
                      <a:pt x="63095" y="310760"/>
                      <a:pt x="74525" y="339525"/>
                    </a:cubicBezTo>
                    <a:cubicBezTo>
                      <a:pt x="82145" y="358575"/>
                      <a:pt x="92242" y="376673"/>
                      <a:pt x="95671" y="397247"/>
                    </a:cubicBezTo>
                    <a:cubicBezTo>
                      <a:pt x="99671" y="412011"/>
                      <a:pt x="103100" y="426774"/>
                      <a:pt x="96623" y="441729"/>
                    </a:cubicBezTo>
                    <a:cubicBezTo>
                      <a:pt x="82717" y="459445"/>
                      <a:pt x="65762" y="468589"/>
                      <a:pt x="42807" y="460779"/>
                    </a:cubicBezTo>
                    <a:cubicBezTo>
                      <a:pt x="31949" y="449063"/>
                      <a:pt x="36235" y="435156"/>
                      <a:pt x="36901" y="421726"/>
                    </a:cubicBezTo>
                    <a:cubicBezTo>
                      <a:pt x="56809" y="386674"/>
                      <a:pt x="35758" y="362576"/>
                      <a:pt x="14613" y="338478"/>
                    </a:cubicBezTo>
                    <a:close/>
                  </a:path>
                </a:pathLst>
              </a:custGeom>
              <a:solidFill>
                <a:srgbClr val="B6B8BC"/>
              </a:solidFill>
              <a:ln w="9525"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49E3992F-A2F8-F7B5-6438-B77A428BFD39}"/>
                  </a:ext>
                </a:extLst>
              </p:cNvPr>
              <p:cNvSpPr/>
              <p:nvPr/>
            </p:nvSpPr>
            <p:spPr>
              <a:xfrm>
                <a:off x="6469471" y="2487839"/>
                <a:ext cx="486142" cy="315081"/>
              </a:xfrm>
              <a:custGeom>
                <a:avLst/>
                <a:gdLst>
                  <a:gd name="connsiteX0" fmla="*/ 250607 w 486142"/>
                  <a:gd name="connsiteY0" fmla="*/ 60098 h 315081"/>
                  <a:gd name="connsiteX1" fmla="*/ 155738 w 486142"/>
                  <a:gd name="connsiteY1" fmla="*/ 106580 h 315081"/>
                  <a:gd name="connsiteX2" fmla="*/ 42390 w 486142"/>
                  <a:gd name="connsiteY2" fmla="*/ 272410 h 315081"/>
                  <a:gd name="connsiteX3" fmla="*/ 957 w 486142"/>
                  <a:gd name="connsiteY3" fmla="*/ 315082 h 315081"/>
                  <a:gd name="connsiteX4" fmla="*/ 32960 w 486142"/>
                  <a:gd name="connsiteY4" fmla="*/ 239644 h 315081"/>
                  <a:gd name="connsiteX5" fmla="*/ 59630 w 486142"/>
                  <a:gd name="connsiteY5" fmla="*/ 186590 h 315081"/>
                  <a:gd name="connsiteX6" fmla="*/ 208221 w 486142"/>
                  <a:gd name="connsiteY6" fmla="*/ 43905 h 315081"/>
                  <a:gd name="connsiteX7" fmla="*/ 216793 w 486142"/>
                  <a:gd name="connsiteY7" fmla="*/ 40095 h 315081"/>
                  <a:gd name="connsiteX8" fmla="*/ 359382 w 486142"/>
                  <a:gd name="connsiteY8" fmla="*/ 22950 h 315081"/>
                  <a:gd name="connsiteX9" fmla="*/ 400340 w 486142"/>
                  <a:gd name="connsiteY9" fmla="*/ 1995 h 315081"/>
                  <a:gd name="connsiteX10" fmla="*/ 485969 w 486142"/>
                  <a:gd name="connsiteY10" fmla="*/ 20950 h 315081"/>
                  <a:gd name="connsiteX11" fmla="*/ 451299 w 486142"/>
                  <a:gd name="connsiteY11" fmla="*/ 58955 h 315081"/>
                  <a:gd name="connsiteX12" fmla="*/ 377289 w 486142"/>
                  <a:gd name="connsiteY12" fmla="*/ 83243 h 315081"/>
                  <a:gd name="connsiteX13" fmla="*/ 250512 w 486142"/>
                  <a:gd name="connsiteY13" fmla="*/ 60288 h 31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6142" h="315081">
                    <a:moveTo>
                      <a:pt x="250607" y="60098"/>
                    </a:moveTo>
                    <a:cubicBezTo>
                      <a:pt x="205173" y="46763"/>
                      <a:pt x="177169" y="80767"/>
                      <a:pt x="155738" y="106580"/>
                    </a:cubicBezTo>
                    <a:cubicBezTo>
                      <a:pt x="113161" y="157919"/>
                      <a:pt x="80585" y="217355"/>
                      <a:pt x="42390" y="272410"/>
                    </a:cubicBezTo>
                    <a:cubicBezTo>
                      <a:pt x="31246" y="288507"/>
                      <a:pt x="14863" y="300985"/>
                      <a:pt x="957" y="315082"/>
                    </a:cubicBezTo>
                    <a:cubicBezTo>
                      <a:pt x="-4854" y="282887"/>
                      <a:pt x="17054" y="262694"/>
                      <a:pt x="32960" y="239644"/>
                    </a:cubicBezTo>
                    <a:cubicBezTo>
                      <a:pt x="44295" y="223356"/>
                      <a:pt x="74585" y="216117"/>
                      <a:pt x="59630" y="186590"/>
                    </a:cubicBezTo>
                    <a:cubicBezTo>
                      <a:pt x="121353" y="151728"/>
                      <a:pt x="131544" y="63336"/>
                      <a:pt x="208221" y="43905"/>
                    </a:cubicBezTo>
                    <a:cubicBezTo>
                      <a:pt x="211269" y="43143"/>
                      <a:pt x="215364" y="42286"/>
                      <a:pt x="216793" y="40095"/>
                    </a:cubicBezTo>
                    <a:cubicBezTo>
                      <a:pt x="256893" y="-22198"/>
                      <a:pt x="312233" y="15997"/>
                      <a:pt x="359382" y="22950"/>
                    </a:cubicBezTo>
                    <a:cubicBezTo>
                      <a:pt x="385862" y="26855"/>
                      <a:pt x="386434" y="4662"/>
                      <a:pt x="400340" y="1995"/>
                    </a:cubicBezTo>
                    <a:cubicBezTo>
                      <a:pt x="430629" y="-3815"/>
                      <a:pt x="459966" y="3233"/>
                      <a:pt x="485969" y="20950"/>
                    </a:cubicBezTo>
                    <a:cubicBezTo>
                      <a:pt x="488065" y="46001"/>
                      <a:pt x="470825" y="53525"/>
                      <a:pt x="451299" y="58955"/>
                    </a:cubicBezTo>
                    <a:cubicBezTo>
                      <a:pt x="425581" y="63527"/>
                      <a:pt x="395006" y="53525"/>
                      <a:pt x="377289" y="83243"/>
                    </a:cubicBezTo>
                    <a:cubicBezTo>
                      <a:pt x="329474" y="106103"/>
                      <a:pt x="291945" y="72385"/>
                      <a:pt x="250512" y="60288"/>
                    </a:cubicBezTo>
                    <a:close/>
                  </a:path>
                </a:pathLst>
              </a:custGeom>
              <a:solidFill>
                <a:srgbClr val="DCDDDF"/>
              </a:solidFill>
              <a:ln w="9525"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49CD5F7E-6A6D-1E48-DE0C-EBD0D67A3B21}"/>
                  </a:ext>
                </a:extLst>
              </p:cNvPr>
              <p:cNvSpPr/>
              <p:nvPr/>
            </p:nvSpPr>
            <p:spPr>
              <a:xfrm>
                <a:off x="7180611" y="4242365"/>
                <a:ext cx="1012161" cy="492089"/>
              </a:xfrm>
              <a:custGeom>
                <a:avLst/>
                <a:gdLst>
                  <a:gd name="connsiteX0" fmla="*/ 1011364 w 1012161"/>
                  <a:gd name="connsiteY0" fmla="*/ 22452 h 492089"/>
                  <a:gd name="connsiteX1" fmla="*/ 983456 w 1012161"/>
                  <a:gd name="connsiteY1" fmla="*/ 53694 h 492089"/>
                  <a:gd name="connsiteX2" fmla="*/ 923544 w 1012161"/>
                  <a:gd name="connsiteY2" fmla="*/ 173233 h 492089"/>
                  <a:gd name="connsiteX3" fmla="*/ 898874 w 1012161"/>
                  <a:gd name="connsiteY3" fmla="*/ 212857 h 492089"/>
                  <a:gd name="connsiteX4" fmla="*/ 727900 w 1012161"/>
                  <a:gd name="connsiteY4" fmla="*/ 393546 h 492089"/>
                  <a:gd name="connsiteX5" fmla="*/ 358045 w 1012161"/>
                  <a:gd name="connsiteY5" fmla="*/ 486129 h 492089"/>
                  <a:gd name="connsiteX6" fmla="*/ 0 w 1012161"/>
                  <a:gd name="connsiteY6" fmla="*/ 470509 h 492089"/>
                  <a:gd name="connsiteX7" fmla="*/ 24289 w 1012161"/>
                  <a:gd name="connsiteY7" fmla="*/ 451839 h 492089"/>
                  <a:gd name="connsiteX8" fmla="*/ 116396 w 1012161"/>
                  <a:gd name="connsiteY8" fmla="*/ 459555 h 492089"/>
                  <a:gd name="connsiteX9" fmla="*/ 478822 w 1012161"/>
                  <a:gd name="connsiteY9" fmla="*/ 440695 h 492089"/>
                  <a:gd name="connsiteX10" fmla="*/ 742855 w 1012161"/>
                  <a:gd name="connsiteY10" fmla="*/ 351255 h 492089"/>
                  <a:gd name="connsiteX11" fmla="*/ 832390 w 1012161"/>
                  <a:gd name="connsiteY11" fmla="*/ 282199 h 492089"/>
                  <a:gd name="connsiteX12" fmla="*/ 862203 w 1012161"/>
                  <a:gd name="connsiteY12" fmla="*/ 196284 h 492089"/>
                  <a:gd name="connsiteX13" fmla="*/ 874490 w 1012161"/>
                  <a:gd name="connsiteY13" fmla="*/ 167994 h 492089"/>
                  <a:gd name="connsiteX14" fmla="*/ 957263 w 1012161"/>
                  <a:gd name="connsiteY14" fmla="*/ 39216 h 492089"/>
                  <a:gd name="connsiteX15" fmla="*/ 1003649 w 1012161"/>
                  <a:gd name="connsiteY15" fmla="*/ 1974 h 492089"/>
                  <a:gd name="connsiteX16" fmla="*/ 1011555 w 1012161"/>
                  <a:gd name="connsiteY16" fmla="*/ 22262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2161" h="492089">
                    <a:moveTo>
                      <a:pt x="1011364" y="22452"/>
                    </a:moveTo>
                    <a:cubicBezTo>
                      <a:pt x="982504" y="15309"/>
                      <a:pt x="985361" y="38835"/>
                      <a:pt x="983456" y="53694"/>
                    </a:cubicBezTo>
                    <a:cubicBezTo>
                      <a:pt x="977360" y="100748"/>
                      <a:pt x="960691" y="141801"/>
                      <a:pt x="923544" y="173233"/>
                    </a:cubicBezTo>
                    <a:cubicBezTo>
                      <a:pt x="911162" y="183711"/>
                      <a:pt x="901446" y="197236"/>
                      <a:pt x="898874" y="212857"/>
                    </a:cubicBezTo>
                    <a:cubicBezTo>
                      <a:pt x="882872" y="312108"/>
                      <a:pt x="806768" y="355161"/>
                      <a:pt x="727900" y="393546"/>
                    </a:cubicBezTo>
                    <a:cubicBezTo>
                      <a:pt x="611410" y="450125"/>
                      <a:pt x="486156" y="480224"/>
                      <a:pt x="358045" y="486129"/>
                    </a:cubicBezTo>
                    <a:cubicBezTo>
                      <a:pt x="238887" y="491654"/>
                      <a:pt x="118110" y="501465"/>
                      <a:pt x="0" y="470509"/>
                    </a:cubicBezTo>
                    <a:cubicBezTo>
                      <a:pt x="4763" y="459936"/>
                      <a:pt x="13907" y="455173"/>
                      <a:pt x="24289" y="451839"/>
                    </a:cubicBezTo>
                    <a:cubicBezTo>
                      <a:pt x="55340" y="449553"/>
                      <a:pt x="85630" y="457554"/>
                      <a:pt x="116396" y="459555"/>
                    </a:cubicBezTo>
                    <a:cubicBezTo>
                      <a:pt x="238316" y="474414"/>
                      <a:pt x="359188" y="466603"/>
                      <a:pt x="478822" y="440695"/>
                    </a:cubicBezTo>
                    <a:cubicBezTo>
                      <a:pt x="570071" y="420978"/>
                      <a:pt x="660178" y="397261"/>
                      <a:pt x="742855" y="351255"/>
                    </a:cubicBezTo>
                    <a:cubicBezTo>
                      <a:pt x="776383" y="332586"/>
                      <a:pt x="807530" y="311441"/>
                      <a:pt x="832390" y="282199"/>
                    </a:cubicBezTo>
                    <a:cubicBezTo>
                      <a:pt x="853345" y="257625"/>
                      <a:pt x="870014" y="231050"/>
                      <a:pt x="862203" y="196284"/>
                    </a:cubicBezTo>
                    <a:cubicBezTo>
                      <a:pt x="861250" y="184663"/>
                      <a:pt x="863822" y="173614"/>
                      <a:pt x="874490" y="167994"/>
                    </a:cubicBezTo>
                    <a:cubicBezTo>
                      <a:pt x="926782" y="140753"/>
                      <a:pt x="945642" y="92366"/>
                      <a:pt x="957263" y="39216"/>
                    </a:cubicBezTo>
                    <a:cubicBezTo>
                      <a:pt x="968693" y="21786"/>
                      <a:pt x="970312" y="-7932"/>
                      <a:pt x="1003649" y="1974"/>
                    </a:cubicBezTo>
                    <a:cubicBezTo>
                      <a:pt x="1009745" y="7403"/>
                      <a:pt x="1013746" y="13689"/>
                      <a:pt x="1011555" y="22262"/>
                    </a:cubicBezTo>
                    <a:close/>
                  </a:path>
                </a:pathLst>
              </a:custGeom>
              <a:solidFill>
                <a:srgbClr val="82878B"/>
              </a:solidFill>
              <a:ln w="9525"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9F0C29ED-4BDD-E03B-350E-ABCDCA2D0B59}"/>
                  </a:ext>
                </a:extLst>
              </p:cNvPr>
              <p:cNvSpPr/>
              <p:nvPr/>
            </p:nvSpPr>
            <p:spPr>
              <a:xfrm>
                <a:off x="8292367" y="3039496"/>
                <a:ext cx="206077" cy="427573"/>
              </a:xfrm>
              <a:custGeom>
                <a:avLst/>
                <a:gdLst>
                  <a:gd name="connsiteX0" fmla="*/ 202695 w 206077"/>
                  <a:gd name="connsiteY0" fmla="*/ 1168 h 427573"/>
                  <a:gd name="connsiteX1" fmla="*/ 193360 w 206077"/>
                  <a:gd name="connsiteY1" fmla="*/ 102705 h 427573"/>
                  <a:gd name="connsiteX2" fmla="*/ 191074 w 206077"/>
                  <a:gd name="connsiteY2" fmla="*/ 138519 h 427573"/>
                  <a:gd name="connsiteX3" fmla="*/ 143068 w 206077"/>
                  <a:gd name="connsiteY3" fmla="*/ 237960 h 427573"/>
                  <a:gd name="connsiteX4" fmla="*/ 131448 w 206077"/>
                  <a:gd name="connsiteY4" fmla="*/ 249676 h 427573"/>
                  <a:gd name="connsiteX5" fmla="*/ 97634 w 206077"/>
                  <a:gd name="connsiteY5" fmla="*/ 375310 h 427573"/>
                  <a:gd name="connsiteX6" fmla="*/ 33245 w 206077"/>
                  <a:gd name="connsiteY6" fmla="*/ 426364 h 427573"/>
                  <a:gd name="connsiteX7" fmla="*/ 3 w 206077"/>
                  <a:gd name="connsiteY7" fmla="*/ 399885 h 427573"/>
                  <a:gd name="connsiteX8" fmla="*/ 18767 w 206077"/>
                  <a:gd name="connsiteY8" fmla="*/ 376834 h 427573"/>
                  <a:gd name="connsiteX9" fmla="*/ 30292 w 206077"/>
                  <a:gd name="connsiteY9" fmla="*/ 372834 h 427573"/>
                  <a:gd name="connsiteX10" fmla="*/ 50581 w 206077"/>
                  <a:gd name="connsiteY10" fmla="*/ 327781 h 427573"/>
                  <a:gd name="connsiteX11" fmla="*/ 64011 w 206077"/>
                  <a:gd name="connsiteY11" fmla="*/ 283394 h 427573"/>
                  <a:gd name="connsiteX12" fmla="*/ 142306 w 206077"/>
                  <a:gd name="connsiteY12" fmla="*/ 169475 h 427573"/>
                  <a:gd name="connsiteX13" fmla="*/ 146402 w 206077"/>
                  <a:gd name="connsiteY13" fmla="*/ 143472 h 427573"/>
                  <a:gd name="connsiteX14" fmla="*/ 156308 w 206077"/>
                  <a:gd name="connsiteY14" fmla="*/ 55366 h 427573"/>
                  <a:gd name="connsiteX15" fmla="*/ 202885 w 206077"/>
                  <a:gd name="connsiteY15" fmla="*/ 1073 h 4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077" h="427573">
                    <a:moveTo>
                      <a:pt x="202695" y="1168"/>
                    </a:moveTo>
                    <a:cubicBezTo>
                      <a:pt x="207266" y="35744"/>
                      <a:pt x="209648" y="69844"/>
                      <a:pt x="193360" y="102705"/>
                    </a:cubicBezTo>
                    <a:cubicBezTo>
                      <a:pt x="187931" y="113754"/>
                      <a:pt x="188122" y="125279"/>
                      <a:pt x="191074" y="138519"/>
                    </a:cubicBezTo>
                    <a:cubicBezTo>
                      <a:pt x="201075" y="183191"/>
                      <a:pt x="200218" y="224815"/>
                      <a:pt x="143068" y="237960"/>
                    </a:cubicBezTo>
                    <a:cubicBezTo>
                      <a:pt x="136115" y="239579"/>
                      <a:pt x="130209" y="242437"/>
                      <a:pt x="131448" y="249676"/>
                    </a:cubicBezTo>
                    <a:cubicBezTo>
                      <a:pt x="139448" y="296729"/>
                      <a:pt x="101444" y="331019"/>
                      <a:pt x="97634" y="375310"/>
                    </a:cubicBezTo>
                    <a:cubicBezTo>
                      <a:pt x="94491" y="411601"/>
                      <a:pt x="73536" y="433032"/>
                      <a:pt x="33245" y="426364"/>
                    </a:cubicBezTo>
                    <a:cubicBezTo>
                      <a:pt x="22291" y="417411"/>
                      <a:pt x="4670" y="416839"/>
                      <a:pt x="3" y="399885"/>
                    </a:cubicBezTo>
                    <a:cubicBezTo>
                      <a:pt x="-188" y="386931"/>
                      <a:pt x="9337" y="381978"/>
                      <a:pt x="18767" y="376834"/>
                    </a:cubicBezTo>
                    <a:cubicBezTo>
                      <a:pt x="22482" y="375215"/>
                      <a:pt x="26387" y="373977"/>
                      <a:pt x="30292" y="372834"/>
                    </a:cubicBezTo>
                    <a:cubicBezTo>
                      <a:pt x="53057" y="365023"/>
                      <a:pt x="48675" y="345021"/>
                      <a:pt x="50581" y="327781"/>
                    </a:cubicBezTo>
                    <a:cubicBezTo>
                      <a:pt x="51533" y="311874"/>
                      <a:pt x="56391" y="297205"/>
                      <a:pt x="64011" y="283394"/>
                    </a:cubicBezTo>
                    <a:cubicBezTo>
                      <a:pt x="81251" y="239484"/>
                      <a:pt x="92872" y="192049"/>
                      <a:pt x="142306" y="169475"/>
                    </a:cubicBezTo>
                    <a:cubicBezTo>
                      <a:pt x="151165" y="165475"/>
                      <a:pt x="147069" y="152616"/>
                      <a:pt x="146402" y="143472"/>
                    </a:cubicBezTo>
                    <a:cubicBezTo>
                      <a:pt x="142116" y="113182"/>
                      <a:pt x="144211" y="83750"/>
                      <a:pt x="156308" y="55366"/>
                    </a:cubicBezTo>
                    <a:cubicBezTo>
                      <a:pt x="169738" y="35553"/>
                      <a:pt x="156499" y="-7309"/>
                      <a:pt x="202885" y="1073"/>
                    </a:cubicBezTo>
                    <a:close/>
                  </a:path>
                </a:pathLst>
              </a:custGeom>
              <a:solidFill>
                <a:srgbClr val="303131"/>
              </a:solidFill>
              <a:ln w="9525" cap="flat">
                <a:noFill/>
                <a:prstDash val="solid"/>
                <a:miter/>
              </a:ln>
            </p:spPr>
            <p:txBody>
              <a:bodyPr rtlCol="0" anchor="ctr"/>
              <a:lstStyle/>
              <a:p>
                <a:endParaRPr lang="en-IN"/>
              </a:p>
            </p:txBody>
          </p:sp>
          <p:sp>
            <p:nvSpPr>
              <p:cNvPr id="1096" name="Freeform: Shape 1095">
                <a:extLst>
                  <a:ext uri="{FF2B5EF4-FFF2-40B4-BE49-F238E27FC236}">
                    <a16:creationId xmlns:a16="http://schemas.microsoft.com/office/drawing/2014/main" id="{7B9C173D-46AF-06D7-9F11-A37382B58AC2}"/>
                  </a:ext>
                </a:extLst>
              </p:cNvPr>
              <p:cNvSpPr/>
              <p:nvPr/>
            </p:nvSpPr>
            <p:spPr>
              <a:xfrm>
                <a:off x="6374320" y="3097910"/>
                <a:ext cx="178542" cy="306860"/>
              </a:xfrm>
              <a:custGeom>
                <a:avLst/>
                <a:gdLst>
                  <a:gd name="connsiteX0" fmla="*/ 0 w 178542"/>
                  <a:gd name="connsiteY0" fmla="*/ 27527 h 306860"/>
                  <a:gd name="connsiteX1" fmla="*/ 50197 w 178542"/>
                  <a:gd name="connsiteY1" fmla="*/ 0 h 306860"/>
                  <a:gd name="connsiteX2" fmla="*/ 75819 w 178542"/>
                  <a:gd name="connsiteY2" fmla="*/ 24384 h 306860"/>
                  <a:gd name="connsiteX3" fmla="*/ 76677 w 178542"/>
                  <a:gd name="connsiteY3" fmla="*/ 80772 h 306860"/>
                  <a:gd name="connsiteX4" fmla="*/ 82868 w 178542"/>
                  <a:gd name="connsiteY4" fmla="*/ 101537 h 306860"/>
                  <a:gd name="connsiteX5" fmla="*/ 131255 w 178542"/>
                  <a:gd name="connsiteY5" fmla="*/ 157544 h 306860"/>
                  <a:gd name="connsiteX6" fmla="*/ 147257 w 178542"/>
                  <a:gd name="connsiteY6" fmla="*/ 174974 h 306860"/>
                  <a:gd name="connsiteX7" fmla="*/ 172498 w 178542"/>
                  <a:gd name="connsiteY7" fmla="*/ 222885 h 306860"/>
                  <a:gd name="connsiteX8" fmla="*/ 131826 w 178542"/>
                  <a:gd name="connsiteY8" fmla="*/ 284512 h 306860"/>
                  <a:gd name="connsiteX9" fmla="*/ 73533 w 178542"/>
                  <a:gd name="connsiteY9" fmla="*/ 303848 h 306860"/>
                  <a:gd name="connsiteX10" fmla="*/ 48578 w 178542"/>
                  <a:gd name="connsiteY10" fmla="*/ 178784 h 306860"/>
                  <a:gd name="connsiteX11" fmla="*/ 57341 w 178542"/>
                  <a:gd name="connsiteY11" fmla="*/ 150019 h 306860"/>
                  <a:gd name="connsiteX12" fmla="*/ 38386 w 178542"/>
                  <a:gd name="connsiteY12" fmla="*/ 150876 h 306860"/>
                  <a:gd name="connsiteX13" fmla="*/ 11811 w 178542"/>
                  <a:gd name="connsiteY13" fmla="*/ 85820 h 306860"/>
                  <a:gd name="connsiteX14" fmla="*/ 0 w 178542"/>
                  <a:gd name="connsiteY14" fmla="*/ 27432 h 30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542" h="306860">
                    <a:moveTo>
                      <a:pt x="0" y="27527"/>
                    </a:moveTo>
                    <a:cubicBezTo>
                      <a:pt x="21336" y="26765"/>
                      <a:pt x="38481" y="18193"/>
                      <a:pt x="50197" y="0"/>
                    </a:cubicBezTo>
                    <a:cubicBezTo>
                      <a:pt x="59817" y="7049"/>
                      <a:pt x="66485" y="17050"/>
                      <a:pt x="75819" y="24384"/>
                    </a:cubicBezTo>
                    <a:cubicBezTo>
                      <a:pt x="99251" y="42958"/>
                      <a:pt x="83630" y="61913"/>
                      <a:pt x="76677" y="80772"/>
                    </a:cubicBezTo>
                    <a:cubicBezTo>
                      <a:pt x="73629" y="89154"/>
                      <a:pt x="74581" y="96393"/>
                      <a:pt x="82868" y="101537"/>
                    </a:cubicBezTo>
                    <a:cubicBezTo>
                      <a:pt x="107823" y="112586"/>
                      <a:pt x="140399" y="116967"/>
                      <a:pt x="131255" y="157544"/>
                    </a:cubicBezTo>
                    <a:cubicBezTo>
                      <a:pt x="128588" y="169640"/>
                      <a:pt x="136208" y="174879"/>
                      <a:pt x="147257" y="174974"/>
                    </a:cubicBezTo>
                    <a:cubicBezTo>
                      <a:pt x="185547" y="175451"/>
                      <a:pt x="181452" y="197930"/>
                      <a:pt x="172498" y="222885"/>
                    </a:cubicBezTo>
                    <a:cubicBezTo>
                      <a:pt x="163925" y="246602"/>
                      <a:pt x="153544" y="269272"/>
                      <a:pt x="131826" y="284512"/>
                    </a:cubicBezTo>
                    <a:cubicBezTo>
                      <a:pt x="114586" y="297466"/>
                      <a:pt x="98393" y="313658"/>
                      <a:pt x="73533" y="303848"/>
                    </a:cubicBezTo>
                    <a:cubicBezTo>
                      <a:pt x="69723" y="261271"/>
                      <a:pt x="65723" y="218694"/>
                      <a:pt x="48578" y="178784"/>
                    </a:cubicBezTo>
                    <a:cubicBezTo>
                      <a:pt x="57531" y="171069"/>
                      <a:pt x="60103" y="160211"/>
                      <a:pt x="57341" y="150019"/>
                    </a:cubicBezTo>
                    <a:cubicBezTo>
                      <a:pt x="50768" y="125730"/>
                      <a:pt x="44672" y="147733"/>
                      <a:pt x="38386" y="150876"/>
                    </a:cubicBezTo>
                    <a:cubicBezTo>
                      <a:pt x="12859" y="136017"/>
                      <a:pt x="15336" y="109538"/>
                      <a:pt x="11811" y="85820"/>
                    </a:cubicBezTo>
                    <a:cubicBezTo>
                      <a:pt x="8859" y="66104"/>
                      <a:pt x="11145" y="45434"/>
                      <a:pt x="0" y="27432"/>
                    </a:cubicBezTo>
                    <a:close/>
                  </a:path>
                </a:pathLst>
              </a:custGeom>
              <a:solidFill>
                <a:srgbClr val="B4B4B8"/>
              </a:solidFill>
              <a:ln w="9525" cap="flat">
                <a:noFill/>
                <a:prstDash val="solid"/>
                <a:miter/>
              </a:ln>
            </p:spPr>
            <p:txBody>
              <a:bodyPr rtlCol="0" anchor="ctr"/>
              <a:lstStyle/>
              <a:p>
                <a:endParaRPr lang="en-IN"/>
              </a:p>
            </p:txBody>
          </p:sp>
          <p:sp>
            <p:nvSpPr>
              <p:cNvPr id="1097" name="Freeform: Shape 1096">
                <a:extLst>
                  <a:ext uri="{FF2B5EF4-FFF2-40B4-BE49-F238E27FC236}">
                    <a16:creationId xmlns:a16="http://schemas.microsoft.com/office/drawing/2014/main" id="{B950D277-F683-8B39-05C4-386189B9C720}"/>
                  </a:ext>
                </a:extLst>
              </p:cNvPr>
              <p:cNvSpPr/>
              <p:nvPr/>
            </p:nvSpPr>
            <p:spPr>
              <a:xfrm>
                <a:off x="8014503" y="3408139"/>
                <a:ext cx="273389" cy="297019"/>
              </a:xfrm>
              <a:custGeom>
                <a:avLst/>
                <a:gdLst>
                  <a:gd name="connsiteX0" fmla="*/ 273389 w 273389"/>
                  <a:gd name="connsiteY0" fmla="*/ 152971 h 297019"/>
                  <a:gd name="connsiteX1" fmla="*/ 245100 w 273389"/>
                  <a:gd name="connsiteY1" fmla="*/ 179165 h 297019"/>
                  <a:gd name="connsiteX2" fmla="*/ 243481 w 273389"/>
                  <a:gd name="connsiteY2" fmla="*/ 268700 h 297019"/>
                  <a:gd name="connsiteX3" fmla="*/ 223288 w 273389"/>
                  <a:gd name="connsiteY3" fmla="*/ 296228 h 297019"/>
                  <a:gd name="connsiteX4" fmla="*/ 212620 w 273389"/>
                  <a:gd name="connsiteY4" fmla="*/ 192786 h 297019"/>
                  <a:gd name="connsiteX5" fmla="*/ 137277 w 273389"/>
                  <a:gd name="connsiteY5" fmla="*/ 137636 h 297019"/>
                  <a:gd name="connsiteX6" fmla="*/ 14976 w 273389"/>
                  <a:gd name="connsiteY6" fmla="*/ 176022 h 297019"/>
                  <a:gd name="connsiteX7" fmla="*/ 18120 w 273389"/>
                  <a:gd name="connsiteY7" fmla="*/ 114586 h 297019"/>
                  <a:gd name="connsiteX8" fmla="*/ 70792 w 273389"/>
                  <a:gd name="connsiteY8" fmla="*/ 32004 h 297019"/>
                  <a:gd name="connsiteX9" fmla="*/ 100510 w 273389"/>
                  <a:gd name="connsiteY9" fmla="*/ 0 h 297019"/>
                  <a:gd name="connsiteX10" fmla="*/ 110035 w 273389"/>
                  <a:gd name="connsiteY10" fmla="*/ 29146 h 297019"/>
                  <a:gd name="connsiteX11" fmla="*/ 120513 w 273389"/>
                  <a:gd name="connsiteY11" fmla="*/ 35433 h 297019"/>
                  <a:gd name="connsiteX12" fmla="*/ 176234 w 273389"/>
                  <a:gd name="connsiteY12" fmla="*/ 70199 h 297019"/>
                  <a:gd name="connsiteX13" fmla="*/ 186235 w 273389"/>
                  <a:gd name="connsiteY13" fmla="*/ 78010 h 297019"/>
                  <a:gd name="connsiteX14" fmla="*/ 273199 w 273389"/>
                  <a:gd name="connsiteY14" fmla="*/ 153067 h 29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3389" h="297019">
                    <a:moveTo>
                      <a:pt x="273389" y="152971"/>
                    </a:moveTo>
                    <a:cubicBezTo>
                      <a:pt x="245767" y="142018"/>
                      <a:pt x="245481" y="161163"/>
                      <a:pt x="245100" y="179165"/>
                    </a:cubicBezTo>
                    <a:cubicBezTo>
                      <a:pt x="244434" y="209074"/>
                      <a:pt x="245386" y="238982"/>
                      <a:pt x="243481" y="268700"/>
                    </a:cubicBezTo>
                    <a:cubicBezTo>
                      <a:pt x="242719" y="280225"/>
                      <a:pt x="249386" y="301371"/>
                      <a:pt x="223288" y="296228"/>
                    </a:cubicBezTo>
                    <a:cubicBezTo>
                      <a:pt x="205285" y="263176"/>
                      <a:pt x="231956" y="225647"/>
                      <a:pt x="212620" y="192786"/>
                    </a:cubicBezTo>
                    <a:cubicBezTo>
                      <a:pt x="203952" y="152019"/>
                      <a:pt x="177092" y="136112"/>
                      <a:pt x="137277" y="137636"/>
                    </a:cubicBezTo>
                    <a:cubicBezTo>
                      <a:pt x="90319" y="130874"/>
                      <a:pt x="55172" y="161163"/>
                      <a:pt x="14976" y="176022"/>
                    </a:cubicBezTo>
                    <a:cubicBezTo>
                      <a:pt x="-18171" y="153734"/>
                      <a:pt x="13357" y="134874"/>
                      <a:pt x="18120" y="114586"/>
                    </a:cubicBezTo>
                    <a:cubicBezTo>
                      <a:pt x="39075" y="89249"/>
                      <a:pt x="55933" y="61246"/>
                      <a:pt x="70792" y="32004"/>
                    </a:cubicBezTo>
                    <a:cubicBezTo>
                      <a:pt x="77555" y="18574"/>
                      <a:pt x="80699" y="1429"/>
                      <a:pt x="100510" y="0"/>
                    </a:cubicBezTo>
                    <a:cubicBezTo>
                      <a:pt x="110607" y="7429"/>
                      <a:pt x="113274" y="18764"/>
                      <a:pt x="110035" y="29146"/>
                    </a:cubicBezTo>
                    <a:cubicBezTo>
                      <a:pt x="103464" y="50006"/>
                      <a:pt x="116894" y="33909"/>
                      <a:pt x="120513" y="35433"/>
                    </a:cubicBezTo>
                    <a:cubicBezTo>
                      <a:pt x="142992" y="40862"/>
                      <a:pt x="150612" y="69818"/>
                      <a:pt x="176234" y="70199"/>
                    </a:cubicBezTo>
                    <a:cubicBezTo>
                      <a:pt x="179949" y="72390"/>
                      <a:pt x="183283" y="74962"/>
                      <a:pt x="186235" y="78010"/>
                    </a:cubicBezTo>
                    <a:cubicBezTo>
                      <a:pt x="217668" y="100203"/>
                      <a:pt x="255958" y="114586"/>
                      <a:pt x="273199" y="153067"/>
                    </a:cubicBezTo>
                    <a:close/>
                  </a:path>
                </a:pathLst>
              </a:custGeom>
              <a:solidFill>
                <a:srgbClr val="B2B3B6"/>
              </a:solidFill>
              <a:ln w="9525" cap="flat">
                <a:noFill/>
                <a:prstDash val="solid"/>
                <a:miter/>
              </a:ln>
            </p:spPr>
            <p:txBody>
              <a:bodyPr rtlCol="0" anchor="ctr"/>
              <a:lstStyle/>
              <a:p>
                <a:endParaRPr lang="en-IN"/>
              </a:p>
            </p:txBody>
          </p:sp>
          <p:sp>
            <p:nvSpPr>
              <p:cNvPr id="1098" name="Freeform: Shape 1097">
                <a:extLst>
                  <a:ext uri="{FF2B5EF4-FFF2-40B4-BE49-F238E27FC236}">
                    <a16:creationId xmlns:a16="http://schemas.microsoft.com/office/drawing/2014/main" id="{6A43C241-D083-423B-474C-A02682D57686}"/>
                  </a:ext>
                </a:extLst>
              </p:cNvPr>
              <p:cNvSpPr/>
              <p:nvPr/>
            </p:nvSpPr>
            <p:spPr>
              <a:xfrm>
                <a:off x="6554534" y="3454621"/>
                <a:ext cx="148788" cy="344233"/>
              </a:xfrm>
              <a:custGeom>
                <a:avLst/>
                <a:gdLst>
                  <a:gd name="connsiteX0" fmla="*/ 49719 w 148788"/>
                  <a:gd name="connsiteY0" fmla="*/ 344138 h 344233"/>
                  <a:gd name="connsiteX1" fmla="*/ 10286 w 148788"/>
                  <a:gd name="connsiteY1" fmla="*/ 219075 h 344233"/>
                  <a:gd name="connsiteX2" fmla="*/ 7238 w 148788"/>
                  <a:gd name="connsiteY2" fmla="*/ 181737 h 344233"/>
                  <a:gd name="connsiteX3" fmla="*/ 56006 w 148788"/>
                  <a:gd name="connsiteY3" fmla="*/ 83725 h 344233"/>
                  <a:gd name="connsiteX4" fmla="*/ 85438 w 148788"/>
                  <a:gd name="connsiteY4" fmla="*/ 13145 h 344233"/>
                  <a:gd name="connsiteX5" fmla="*/ 108203 w 148788"/>
                  <a:gd name="connsiteY5" fmla="*/ 0 h 344233"/>
                  <a:gd name="connsiteX6" fmla="*/ 137349 w 148788"/>
                  <a:gd name="connsiteY6" fmla="*/ 73438 h 344233"/>
                  <a:gd name="connsiteX7" fmla="*/ 115537 w 148788"/>
                  <a:gd name="connsiteY7" fmla="*/ 89725 h 344233"/>
                  <a:gd name="connsiteX8" fmla="*/ 69817 w 148788"/>
                  <a:gd name="connsiteY8" fmla="*/ 195263 h 344233"/>
                  <a:gd name="connsiteX9" fmla="*/ 76866 w 148788"/>
                  <a:gd name="connsiteY9" fmla="*/ 283464 h 344233"/>
                  <a:gd name="connsiteX10" fmla="*/ 49719 w 148788"/>
                  <a:gd name="connsiteY10" fmla="*/ 313087 h 344233"/>
                  <a:gd name="connsiteX11" fmla="*/ 49624 w 148788"/>
                  <a:gd name="connsiteY11" fmla="*/ 344234 h 3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88" h="344233">
                    <a:moveTo>
                      <a:pt x="49719" y="344138"/>
                    </a:moveTo>
                    <a:cubicBezTo>
                      <a:pt x="1523" y="313658"/>
                      <a:pt x="27145" y="259747"/>
                      <a:pt x="10286" y="219075"/>
                    </a:cubicBezTo>
                    <a:cubicBezTo>
                      <a:pt x="5714" y="208121"/>
                      <a:pt x="11715" y="192786"/>
                      <a:pt x="7238" y="181737"/>
                    </a:cubicBezTo>
                    <a:cubicBezTo>
                      <a:pt x="-13622" y="129921"/>
                      <a:pt x="13048" y="97917"/>
                      <a:pt x="56006" y="83725"/>
                    </a:cubicBezTo>
                    <a:cubicBezTo>
                      <a:pt x="99536" y="69247"/>
                      <a:pt x="102583" y="47911"/>
                      <a:pt x="85438" y="13145"/>
                    </a:cubicBezTo>
                    <a:cubicBezTo>
                      <a:pt x="96106" y="14097"/>
                      <a:pt x="102774" y="8096"/>
                      <a:pt x="108203" y="0"/>
                    </a:cubicBezTo>
                    <a:cubicBezTo>
                      <a:pt x="152875" y="14573"/>
                      <a:pt x="157542" y="26384"/>
                      <a:pt x="137349" y="73438"/>
                    </a:cubicBezTo>
                    <a:cubicBezTo>
                      <a:pt x="130587" y="79534"/>
                      <a:pt x="122967" y="84392"/>
                      <a:pt x="115537" y="89725"/>
                    </a:cubicBezTo>
                    <a:cubicBezTo>
                      <a:pt x="72865" y="113062"/>
                      <a:pt x="56102" y="146113"/>
                      <a:pt x="69817" y="195263"/>
                    </a:cubicBezTo>
                    <a:cubicBezTo>
                      <a:pt x="77723" y="223552"/>
                      <a:pt x="84200" y="253365"/>
                      <a:pt x="76866" y="283464"/>
                    </a:cubicBezTo>
                    <a:cubicBezTo>
                      <a:pt x="75437" y="300418"/>
                      <a:pt x="55911" y="300704"/>
                      <a:pt x="49719" y="313087"/>
                    </a:cubicBezTo>
                    <a:cubicBezTo>
                      <a:pt x="51244" y="323564"/>
                      <a:pt x="58768" y="333946"/>
                      <a:pt x="49624" y="344234"/>
                    </a:cubicBezTo>
                    <a:close/>
                  </a:path>
                </a:pathLst>
              </a:custGeom>
              <a:solidFill>
                <a:srgbClr val="C5C6C7"/>
              </a:solidFill>
              <a:ln w="9525"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ED69A3E8-F47D-052F-97D9-7439C63AC072}"/>
                  </a:ext>
                </a:extLst>
              </p:cNvPr>
              <p:cNvSpPr/>
              <p:nvPr/>
            </p:nvSpPr>
            <p:spPr>
              <a:xfrm>
                <a:off x="7241762" y="2078186"/>
                <a:ext cx="284511" cy="232131"/>
              </a:xfrm>
              <a:custGeom>
                <a:avLst/>
                <a:gdLst>
                  <a:gd name="connsiteX0" fmla="*/ 95 w 284511"/>
                  <a:gd name="connsiteY0" fmla="*/ 222100 h 232131"/>
                  <a:gd name="connsiteX1" fmla="*/ 96488 w 284511"/>
                  <a:gd name="connsiteY1" fmla="*/ 127231 h 232131"/>
                  <a:gd name="connsiteX2" fmla="*/ 182213 w 284511"/>
                  <a:gd name="connsiteY2" fmla="*/ 31410 h 232131"/>
                  <a:gd name="connsiteX3" fmla="*/ 259842 w 284511"/>
                  <a:gd name="connsiteY3" fmla="*/ 19123 h 232131"/>
                  <a:gd name="connsiteX4" fmla="*/ 284512 w 284511"/>
                  <a:gd name="connsiteY4" fmla="*/ 40459 h 232131"/>
                  <a:gd name="connsiteX5" fmla="*/ 230029 w 284511"/>
                  <a:gd name="connsiteY5" fmla="*/ 70367 h 232131"/>
                  <a:gd name="connsiteX6" fmla="*/ 187833 w 284511"/>
                  <a:gd name="connsiteY6" fmla="*/ 114373 h 232131"/>
                  <a:gd name="connsiteX7" fmla="*/ 129540 w 284511"/>
                  <a:gd name="connsiteY7" fmla="*/ 166665 h 232131"/>
                  <a:gd name="connsiteX8" fmla="*/ 81439 w 284511"/>
                  <a:gd name="connsiteY8" fmla="*/ 181429 h 232131"/>
                  <a:gd name="connsiteX9" fmla="*/ 52674 w 284511"/>
                  <a:gd name="connsiteY9" fmla="*/ 209146 h 232131"/>
                  <a:gd name="connsiteX10" fmla="*/ 43815 w 284511"/>
                  <a:gd name="connsiteY10" fmla="*/ 218005 h 232131"/>
                  <a:gd name="connsiteX11" fmla="*/ 0 w 284511"/>
                  <a:gd name="connsiteY11" fmla="*/ 222196 h 23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511" h="232131">
                    <a:moveTo>
                      <a:pt x="95" y="222100"/>
                    </a:moveTo>
                    <a:cubicBezTo>
                      <a:pt x="17526" y="175428"/>
                      <a:pt x="51531" y="149139"/>
                      <a:pt x="96488" y="127231"/>
                    </a:cubicBezTo>
                    <a:cubicBezTo>
                      <a:pt x="134588" y="108658"/>
                      <a:pt x="159068" y="67986"/>
                      <a:pt x="182213" y="31410"/>
                    </a:cubicBezTo>
                    <a:cubicBezTo>
                      <a:pt x="205645" y="-5547"/>
                      <a:pt x="227267" y="-10214"/>
                      <a:pt x="259842" y="19123"/>
                    </a:cubicBezTo>
                    <a:cubicBezTo>
                      <a:pt x="267938" y="26362"/>
                      <a:pt x="276225" y="33410"/>
                      <a:pt x="284512" y="40459"/>
                    </a:cubicBezTo>
                    <a:cubicBezTo>
                      <a:pt x="269081" y="55413"/>
                      <a:pt x="249460" y="62652"/>
                      <a:pt x="230029" y="70367"/>
                    </a:cubicBezTo>
                    <a:cubicBezTo>
                      <a:pt x="202597" y="72367"/>
                      <a:pt x="195834" y="93703"/>
                      <a:pt x="187833" y="114373"/>
                    </a:cubicBezTo>
                    <a:cubicBezTo>
                      <a:pt x="177355" y="141519"/>
                      <a:pt x="164497" y="166474"/>
                      <a:pt x="129540" y="166665"/>
                    </a:cubicBezTo>
                    <a:cubicBezTo>
                      <a:pt x="112300" y="167713"/>
                      <a:pt x="96964" y="174856"/>
                      <a:pt x="81439" y="181429"/>
                    </a:cubicBezTo>
                    <a:cubicBezTo>
                      <a:pt x="66675" y="185239"/>
                      <a:pt x="58484" y="195811"/>
                      <a:pt x="52674" y="209146"/>
                    </a:cubicBezTo>
                    <a:cubicBezTo>
                      <a:pt x="50292" y="212671"/>
                      <a:pt x="47340" y="215528"/>
                      <a:pt x="43815" y="218005"/>
                    </a:cubicBezTo>
                    <a:cubicBezTo>
                      <a:pt x="29433" y="221434"/>
                      <a:pt x="16955" y="245246"/>
                      <a:pt x="0" y="222196"/>
                    </a:cubicBezTo>
                    <a:close/>
                  </a:path>
                </a:pathLst>
              </a:custGeom>
              <a:solidFill>
                <a:srgbClr val="D7DADC"/>
              </a:solidFill>
              <a:ln w="9525"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895B32E6-B5C5-E0B5-42AE-E1AC6CA1D908}"/>
                  </a:ext>
                </a:extLst>
              </p:cNvPr>
              <p:cNvSpPr/>
              <p:nvPr/>
            </p:nvSpPr>
            <p:spPr>
              <a:xfrm>
                <a:off x="7241658" y="2286018"/>
                <a:ext cx="134802" cy="197990"/>
              </a:xfrm>
              <a:custGeom>
                <a:avLst/>
                <a:gdLst>
                  <a:gd name="connsiteX0" fmla="*/ 199 w 134802"/>
                  <a:gd name="connsiteY0" fmla="*/ 14269 h 197990"/>
                  <a:gd name="connsiteX1" fmla="*/ 46681 w 134802"/>
                  <a:gd name="connsiteY1" fmla="*/ 3791 h 197990"/>
                  <a:gd name="connsiteX2" fmla="*/ 66207 w 134802"/>
                  <a:gd name="connsiteY2" fmla="*/ 13126 h 197990"/>
                  <a:gd name="connsiteX3" fmla="*/ 131263 w 134802"/>
                  <a:gd name="connsiteY3" fmla="*/ 16841 h 197990"/>
                  <a:gd name="connsiteX4" fmla="*/ 98021 w 134802"/>
                  <a:gd name="connsiteY4" fmla="*/ 85802 h 197990"/>
                  <a:gd name="connsiteX5" fmla="*/ 83162 w 134802"/>
                  <a:gd name="connsiteY5" fmla="*/ 103899 h 197990"/>
                  <a:gd name="connsiteX6" fmla="*/ 90686 w 134802"/>
                  <a:gd name="connsiteY6" fmla="*/ 121616 h 197990"/>
                  <a:gd name="connsiteX7" fmla="*/ 88781 w 134802"/>
                  <a:gd name="connsiteY7" fmla="*/ 142285 h 197990"/>
                  <a:gd name="connsiteX8" fmla="*/ 16772 w 134802"/>
                  <a:gd name="connsiteY8" fmla="*/ 192482 h 197990"/>
                  <a:gd name="connsiteX9" fmla="*/ 20678 w 134802"/>
                  <a:gd name="connsiteY9" fmla="*/ 117425 h 197990"/>
                  <a:gd name="connsiteX10" fmla="*/ 9 w 134802"/>
                  <a:gd name="connsiteY10" fmla="*/ 14174 h 19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802" h="197990">
                    <a:moveTo>
                      <a:pt x="199" y="14269"/>
                    </a:moveTo>
                    <a:cubicBezTo>
                      <a:pt x="18487" y="23032"/>
                      <a:pt x="28678" y="-3733"/>
                      <a:pt x="46681" y="3791"/>
                    </a:cubicBezTo>
                    <a:cubicBezTo>
                      <a:pt x="53253" y="6744"/>
                      <a:pt x="58778" y="11983"/>
                      <a:pt x="66207" y="13126"/>
                    </a:cubicBezTo>
                    <a:cubicBezTo>
                      <a:pt x="88781" y="9602"/>
                      <a:pt x="117547" y="-16687"/>
                      <a:pt x="131263" y="16841"/>
                    </a:cubicBezTo>
                    <a:cubicBezTo>
                      <a:pt x="142407" y="43892"/>
                      <a:pt x="126120" y="70943"/>
                      <a:pt x="98021" y="85802"/>
                    </a:cubicBezTo>
                    <a:cubicBezTo>
                      <a:pt x="90305" y="89897"/>
                      <a:pt x="78685" y="89993"/>
                      <a:pt x="83162" y="103899"/>
                    </a:cubicBezTo>
                    <a:cubicBezTo>
                      <a:pt x="86210" y="109614"/>
                      <a:pt x="89067" y="115329"/>
                      <a:pt x="90686" y="121616"/>
                    </a:cubicBezTo>
                    <a:cubicBezTo>
                      <a:pt x="91925" y="128664"/>
                      <a:pt x="91162" y="135522"/>
                      <a:pt x="88781" y="142285"/>
                    </a:cubicBezTo>
                    <a:cubicBezTo>
                      <a:pt x="69350" y="165431"/>
                      <a:pt x="67827" y="214389"/>
                      <a:pt x="16772" y="192482"/>
                    </a:cubicBezTo>
                    <a:cubicBezTo>
                      <a:pt x="32774" y="168193"/>
                      <a:pt x="34012" y="141904"/>
                      <a:pt x="20678" y="117425"/>
                    </a:cubicBezTo>
                    <a:cubicBezTo>
                      <a:pt x="2675" y="84659"/>
                      <a:pt x="-182" y="49988"/>
                      <a:pt x="9" y="14174"/>
                    </a:cubicBezTo>
                    <a:close/>
                  </a:path>
                </a:pathLst>
              </a:custGeom>
              <a:solidFill>
                <a:srgbClr val="BBBEC2"/>
              </a:solidFill>
              <a:ln w="9525" cap="flat">
                <a:noFill/>
                <a:prstDash val="solid"/>
                <a:miter/>
              </a:ln>
            </p:spPr>
            <p:txBody>
              <a:bodyPr rtlCol="0" anchor="ctr"/>
              <a:lstStyle/>
              <a:p>
                <a:endParaRPr lang="en-IN"/>
              </a:p>
            </p:txBody>
          </p:sp>
          <p:sp>
            <p:nvSpPr>
              <p:cNvPr id="1101" name="Freeform: Shape 1100">
                <a:extLst>
                  <a:ext uri="{FF2B5EF4-FFF2-40B4-BE49-F238E27FC236}">
                    <a16:creationId xmlns:a16="http://schemas.microsoft.com/office/drawing/2014/main" id="{F745A9EC-0C7A-AE14-C16A-356B1A9800D0}"/>
                  </a:ext>
                </a:extLst>
              </p:cNvPr>
              <p:cNvSpPr/>
              <p:nvPr/>
            </p:nvSpPr>
            <p:spPr>
              <a:xfrm>
                <a:off x="8160353" y="2588391"/>
                <a:ext cx="232791" cy="216838"/>
              </a:xfrm>
              <a:custGeom>
                <a:avLst/>
                <a:gdLst>
                  <a:gd name="connsiteX0" fmla="*/ 148400 w 232791"/>
                  <a:gd name="connsiteY0" fmla="*/ 70321 h 216838"/>
                  <a:gd name="connsiteX1" fmla="*/ 232791 w 232791"/>
                  <a:gd name="connsiteY1" fmla="*/ 165476 h 216838"/>
                  <a:gd name="connsiteX2" fmla="*/ 201263 w 232791"/>
                  <a:gd name="connsiteY2" fmla="*/ 205671 h 216838"/>
                  <a:gd name="connsiteX3" fmla="*/ 193548 w 232791"/>
                  <a:gd name="connsiteY3" fmla="*/ 216339 h 216838"/>
                  <a:gd name="connsiteX4" fmla="*/ 180594 w 232791"/>
                  <a:gd name="connsiteY4" fmla="*/ 214339 h 216838"/>
                  <a:gd name="connsiteX5" fmla="*/ 164497 w 232791"/>
                  <a:gd name="connsiteY5" fmla="*/ 192336 h 216838"/>
                  <a:gd name="connsiteX6" fmla="*/ 54388 w 232791"/>
                  <a:gd name="connsiteY6" fmla="*/ 141663 h 216838"/>
                  <a:gd name="connsiteX7" fmla="*/ 0 w 232791"/>
                  <a:gd name="connsiteY7" fmla="*/ 123090 h 216838"/>
                  <a:gd name="connsiteX8" fmla="*/ 50388 w 232791"/>
                  <a:gd name="connsiteY8" fmla="*/ 87847 h 216838"/>
                  <a:gd name="connsiteX9" fmla="*/ 72390 w 232791"/>
                  <a:gd name="connsiteY9" fmla="*/ 46985 h 216838"/>
                  <a:gd name="connsiteX10" fmla="*/ 116491 w 232791"/>
                  <a:gd name="connsiteY10" fmla="*/ 5361 h 216838"/>
                  <a:gd name="connsiteX11" fmla="*/ 117634 w 232791"/>
                  <a:gd name="connsiteY11" fmla="*/ 14219 h 216838"/>
                  <a:gd name="connsiteX12" fmla="*/ 148400 w 232791"/>
                  <a:gd name="connsiteY12" fmla="*/ 70226 h 2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791" h="216838">
                    <a:moveTo>
                      <a:pt x="148400" y="70321"/>
                    </a:moveTo>
                    <a:cubicBezTo>
                      <a:pt x="166307" y="111088"/>
                      <a:pt x="215361" y="124328"/>
                      <a:pt x="232791" y="165476"/>
                    </a:cubicBezTo>
                    <a:cubicBezTo>
                      <a:pt x="206216" y="166238"/>
                      <a:pt x="202788" y="185193"/>
                      <a:pt x="201263" y="205671"/>
                    </a:cubicBezTo>
                    <a:cubicBezTo>
                      <a:pt x="199549" y="209862"/>
                      <a:pt x="196977" y="213387"/>
                      <a:pt x="193548" y="216339"/>
                    </a:cubicBezTo>
                    <a:cubicBezTo>
                      <a:pt x="188976" y="217387"/>
                      <a:pt x="184595" y="216816"/>
                      <a:pt x="180594" y="214339"/>
                    </a:cubicBezTo>
                    <a:cubicBezTo>
                      <a:pt x="173736" y="208053"/>
                      <a:pt x="169069" y="200242"/>
                      <a:pt x="164497" y="192336"/>
                    </a:cubicBezTo>
                    <a:cubicBezTo>
                      <a:pt x="141351" y="145950"/>
                      <a:pt x="100679" y="138234"/>
                      <a:pt x="54388" y="141663"/>
                    </a:cubicBezTo>
                    <a:cubicBezTo>
                      <a:pt x="34004" y="143187"/>
                      <a:pt x="9716" y="153855"/>
                      <a:pt x="0" y="123090"/>
                    </a:cubicBezTo>
                    <a:cubicBezTo>
                      <a:pt x="7239" y="97848"/>
                      <a:pt x="29909" y="92514"/>
                      <a:pt x="50388" y="87847"/>
                    </a:cubicBezTo>
                    <a:cubicBezTo>
                      <a:pt x="76010" y="82132"/>
                      <a:pt x="78105" y="67559"/>
                      <a:pt x="72390" y="46985"/>
                    </a:cubicBezTo>
                    <a:cubicBezTo>
                      <a:pt x="66485" y="-1307"/>
                      <a:pt x="72009" y="-6450"/>
                      <a:pt x="116491" y="5361"/>
                    </a:cubicBezTo>
                    <a:cubicBezTo>
                      <a:pt x="117348" y="8218"/>
                      <a:pt x="117729" y="11171"/>
                      <a:pt x="117634" y="14219"/>
                    </a:cubicBezTo>
                    <a:cubicBezTo>
                      <a:pt x="109633" y="42889"/>
                      <a:pt x="107061" y="68607"/>
                      <a:pt x="148400" y="70226"/>
                    </a:cubicBezTo>
                    <a:close/>
                  </a:path>
                </a:pathLst>
              </a:custGeom>
              <a:solidFill>
                <a:srgbClr val="B0B2B6"/>
              </a:solidFill>
              <a:ln w="9525" cap="flat">
                <a:noFill/>
                <a:prstDash val="solid"/>
                <a:miter/>
              </a:ln>
            </p:spPr>
            <p:txBody>
              <a:bodyPr rtlCol="0" anchor="ctr"/>
              <a:lstStyle/>
              <a:p>
                <a:endParaRPr lang="en-IN"/>
              </a:p>
            </p:txBody>
          </p:sp>
          <p:sp>
            <p:nvSpPr>
              <p:cNvPr id="1102" name="Freeform: Shape 1101">
                <a:extLst>
                  <a:ext uri="{FF2B5EF4-FFF2-40B4-BE49-F238E27FC236}">
                    <a16:creationId xmlns:a16="http://schemas.microsoft.com/office/drawing/2014/main" id="{2FAF7EB7-4DC2-3434-A610-42E01F4EA06D}"/>
                  </a:ext>
                </a:extLst>
              </p:cNvPr>
              <p:cNvSpPr/>
              <p:nvPr/>
            </p:nvSpPr>
            <p:spPr>
              <a:xfrm>
                <a:off x="8038433" y="4002336"/>
                <a:ext cx="145742" cy="280918"/>
              </a:xfrm>
              <a:custGeom>
                <a:avLst/>
                <a:gdLst>
                  <a:gd name="connsiteX0" fmla="*/ 145637 w 145742"/>
                  <a:gd name="connsiteY0" fmla="*/ 242098 h 280918"/>
                  <a:gd name="connsiteX1" fmla="*/ 107728 w 145742"/>
                  <a:gd name="connsiteY1" fmla="*/ 280865 h 280918"/>
                  <a:gd name="connsiteX2" fmla="*/ 89821 w 145742"/>
                  <a:gd name="connsiteY2" fmla="*/ 274579 h 280918"/>
                  <a:gd name="connsiteX3" fmla="*/ 25241 w 145742"/>
                  <a:gd name="connsiteY3" fmla="*/ 197616 h 280918"/>
                  <a:gd name="connsiteX4" fmla="*/ 6001 w 145742"/>
                  <a:gd name="connsiteY4" fmla="*/ 172947 h 280918"/>
                  <a:gd name="connsiteX5" fmla="*/ 0 w 145742"/>
                  <a:gd name="connsiteY5" fmla="*/ 161707 h 280918"/>
                  <a:gd name="connsiteX6" fmla="*/ 53054 w 145742"/>
                  <a:gd name="connsiteY6" fmla="*/ 34453 h 280918"/>
                  <a:gd name="connsiteX7" fmla="*/ 62770 w 145742"/>
                  <a:gd name="connsiteY7" fmla="*/ 25976 h 280918"/>
                  <a:gd name="connsiteX8" fmla="*/ 114967 w 145742"/>
                  <a:gd name="connsiteY8" fmla="*/ 830 h 280918"/>
                  <a:gd name="connsiteX9" fmla="*/ 144399 w 145742"/>
                  <a:gd name="connsiteY9" fmla="*/ 11212 h 280918"/>
                  <a:gd name="connsiteX10" fmla="*/ 142875 w 145742"/>
                  <a:gd name="connsiteY10" fmla="*/ 23023 h 280918"/>
                  <a:gd name="connsiteX11" fmla="*/ 48863 w 145742"/>
                  <a:gd name="connsiteY11" fmla="*/ 139228 h 280918"/>
                  <a:gd name="connsiteX12" fmla="*/ 87059 w 145742"/>
                  <a:gd name="connsiteY12" fmla="*/ 186567 h 280918"/>
                  <a:gd name="connsiteX13" fmla="*/ 145542 w 145742"/>
                  <a:gd name="connsiteY13" fmla="*/ 242193 h 28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742" h="280918">
                    <a:moveTo>
                      <a:pt x="145637" y="242098"/>
                    </a:moveTo>
                    <a:cubicBezTo>
                      <a:pt x="120396" y="242670"/>
                      <a:pt x="121444" y="268959"/>
                      <a:pt x="107728" y="280865"/>
                    </a:cubicBezTo>
                    <a:cubicBezTo>
                      <a:pt x="100870" y="281341"/>
                      <a:pt x="95059" y="278579"/>
                      <a:pt x="89821" y="274579"/>
                    </a:cubicBezTo>
                    <a:cubicBezTo>
                      <a:pt x="63341" y="253052"/>
                      <a:pt x="43339" y="226191"/>
                      <a:pt x="25241" y="197616"/>
                    </a:cubicBezTo>
                    <a:cubicBezTo>
                      <a:pt x="18383" y="189806"/>
                      <a:pt x="11906" y="181614"/>
                      <a:pt x="6001" y="172947"/>
                    </a:cubicBezTo>
                    <a:cubicBezTo>
                      <a:pt x="3524" y="169422"/>
                      <a:pt x="1619" y="165612"/>
                      <a:pt x="0" y="161707"/>
                    </a:cubicBezTo>
                    <a:cubicBezTo>
                      <a:pt x="3715" y="113511"/>
                      <a:pt x="42767" y="79983"/>
                      <a:pt x="53054" y="34453"/>
                    </a:cubicBezTo>
                    <a:cubicBezTo>
                      <a:pt x="55912" y="31120"/>
                      <a:pt x="59150" y="28357"/>
                      <a:pt x="62770" y="25976"/>
                    </a:cubicBezTo>
                    <a:cubicBezTo>
                      <a:pt x="79820" y="16927"/>
                      <a:pt x="96869" y="7688"/>
                      <a:pt x="114967" y="830"/>
                    </a:cubicBezTo>
                    <a:cubicBezTo>
                      <a:pt x="126873" y="-1647"/>
                      <a:pt x="136874" y="1306"/>
                      <a:pt x="144399" y="11212"/>
                    </a:cubicBezTo>
                    <a:cubicBezTo>
                      <a:pt x="146590" y="15499"/>
                      <a:pt x="146114" y="19404"/>
                      <a:pt x="142875" y="23023"/>
                    </a:cubicBezTo>
                    <a:cubicBezTo>
                      <a:pt x="88678" y="34167"/>
                      <a:pt x="47720" y="84650"/>
                      <a:pt x="48863" y="139228"/>
                    </a:cubicBezTo>
                    <a:cubicBezTo>
                      <a:pt x="49435" y="164565"/>
                      <a:pt x="64675" y="178471"/>
                      <a:pt x="87059" y="186567"/>
                    </a:cubicBezTo>
                    <a:cubicBezTo>
                      <a:pt x="119825" y="191235"/>
                      <a:pt x="132207" y="217238"/>
                      <a:pt x="145542" y="242193"/>
                    </a:cubicBezTo>
                    <a:close/>
                  </a:path>
                </a:pathLst>
              </a:custGeom>
              <a:solidFill>
                <a:srgbClr val="AEB1B3"/>
              </a:solidFill>
              <a:ln w="9525" cap="flat">
                <a:noFill/>
                <a:prstDash val="solid"/>
                <a:miter/>
              </a:ln>
            </p:spPr>
            <p:txBody>
              <a:bodyPr rtlCol="0" anchor="ctr"/>
              <a:lstStyle/>
              <a:p>
                <a:endParaRPr lang="en-IN"/>
              </a:p>
            </p:txBody>
          </p:sp>
          <p:sp>
            <p:nvSpPr>
              <p:cNvPr id="1103" name="Freeform: Shape 1102">
                <a:extLst>
                  <a:ext uri="{FF2B5EF4-FFF2-40B4-BE49-F238E27FC236}">
                    <a16:creationId xmlns:a16="http://schemas.microsoft.com/office/drawing/2014/main" id="{9CF2F71B-9B82-60C6-79AB-001A62E2674A}"/>
                  </a:ext>
                </a:extLst>
              </p:cNvPr>
              <p:cNvSpPr/>
              <p:nvPr/>
            </p:nvSpPr>
            <p:spPr>
              <a:xfrm>
                <a:off x="6915816" y="2508598"/>
                <a:ext cx="292527" cy="127740"/>
              </a:xfrm>
              <a:custGeom>
                <a:avLst/>
                <a:gdLst>
                  <a:gd name="connsiteX0" fmla="*/ 0 w 292527"/>
                  <a:gd name="connsiteY0" fmla="*/ 28956 h 127740"/>
                  <a:gd name="connsiteX1" fmla="*/ 39624 w 292527"/>
                  <a:gd name="connsiteY1" fmla="*/ 0 h 127740"/>
                  <a:gd name="connsiteX2" fmla="*/ 152971 w 292527"/>
                  <a:gd name="connsiteY2" fmla="*/ 66961 h 127740"/>
                  <a:gd name="connsiteX3" fmla="*/ 230124 w 292527"/>
                  <a:gd name="connsiteY3" fmla="*/ 58388 h 127740"/>
                  <a:gd name="connsiteX4" fmla="*/ 258699 w 292527"/>
                  <a:gd name="connsiteY4" fmla="*/ 28575 h 127740"/>
                  <a:gd name="connsiteX5" fmla="*/ 284226 w 292527"/>
                  <a:gd name="connsiteY5" fmla="*/ 7620 h 127740"/>
                  <a:gd name="connsiteX6" fmla="*/ 288417 w 292527"/>
                  <a:gd name="connsiteY6" fmla="*/ 40577 h 127740"/>
                  <a:gd name="connsiteX7" fmla="*/ 260032 w 292527"/>
                  <a:gd name="connsiteY7" fmla="*/ 90202 h 127740"/>
                  <a:gd name="connsiteX8" fmla="*/ 44958 w 292527"/>
                  <a:gd name="connsiteY8" fmla="*/ 66294 h 127740"/>
                  <a:gd name="connsiteX9" fmla="*/ 95 w 292527"/>
                  <a:gd name="connsiteY9" fmla="*/ 28956 h 12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527" h="127740">
                    <a:moveTo>
                      <a:pt x="0" y="28956"/>
                    </a:moveTo>
                    <a:cubicBezTo>
                      <a:pt x="18859" y="27051"/>
                      <a:pt x="30861" y="15716"/>
                      <a:pt x="39624" y="0"/>
                    </a:cubicBezTo>
                    <a:cubicBezTo>
                      <a:pt x="77438" y="22289"/>
                      <a:pt x="115157" y="44672"/>
                      <a:pt x="152971" y="66961"/>
                    </a:cubicBezTo>
                    <a:cubicBezTo>
                      <a:pt x="182213" y="96583"/>
                      <a:pt x="207264" y="78105"/>
                      <a:pt x="230124" y="58388"/>
                    </a:cubicBezTo>
                    <a:cubicBezTo>
                      <a:pt x="240316" y="49625"/>
                      <a:pt x="245173" y="34862"/>
                      <a:pt x="258699" y="28575"/>
                    </a:cubicBezTo>
                    <a:cubicBezTo>
                      <a:pt x="267176" y="21622"/>
                      <a:pt x="275749" y="14669"/>
                      <a:pt x="284226" y="7620"/>
                    </a:cubicBezTo>
                    <a:cubicBezTo>
                      <a:pt x="297752" y="17145"/>
                      <a:pt x="291369" y="29051"/>
                      <a:pt x="288417" y="40577"/>
                    </a:cubicBezTo>
                    <a:cubicBezTo>
                      <a:pt x="280607" y="58007"/>
                      <a:pt x="276034" y="77343"/>
                      <a:pt x="260032" y="90202"/>
                    </a:cubicBezTo>
                    <a:cubicBezTo>
                      <a:pt x="170783" y="145447"/>
                      <a:pt x="136112" y="141542"/>
                      <a:pt x="44958" y="66294"/>
                    </a:cubicBezTo>
                    <a:cubicBezTo>
                      <a:pt x="32385" y="51054"/>
                      <a:pt x="4476" y="54007"/>
                      <a:pt x="95" y="28956"/>
                    </a:cubicBezTo>
                    <a:close/>
                  </a:path>
                </a:pathLst>
              </a:custGeom>
              <a:solidFill>
                <a:srgbClr val="C2C4C8"/>
              </a:solidFill>
              <a:ln w="9525"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FCDCBE01-EC3B-B080-8E81-A4062390D167}"/>
                  </a:ext>
                </a:extLst>
              </p:cNvPr>
              <p:cNvSpPr/>
              <p:nvPr/>
            </p:nvSpPr>
            <p:spPr>
              <a:xfrm>
                <a:off x="6613588" y="3819215"/>
                <a:ext cx="97249" cy="203563"/>
              </a:xfrm>
              <a:custGeom>
                <a:avLst/>
                <a:gdLst>
                  <a:gd name="connsiteX0" fmla="*/ 95 w 97249"/>
                  <a:gd name="connsiteY0" fmla="*/ 198810 h 203563"/>
                  <a:gd name="connsiteX1" fmla="*/ 18002 w 97249"/>
                  <a:gd name="connsiteY1" fmla="*/ 8976 h 203563"/>
                  <a:gd name="connsiteX2" fmla="*/ 47434 w 97249"/>
                  <a:gd name="connsiteY2" fmla="*/ 3261 h 203563"/>
                  <a:gd name="connsiteX3" fmla="*/ 97250 w 97249"/>
                  <a:gd name="connsiteY3" fmla="*/ 30122 h 203563"/>
                  <a:gd name="connsiteX4" fmla="*/ 82296 w 97249"/>
                  <a:gd name="connsiteY4" fmla="*/ 80604 h 203563"/>
                  <a:gd name="connsiteX5" fmla="*/ 65817 w 97249"/>
                  <a:gd name="connsiteY5" fmla="*/ 175950 h 203563"/>
                  <a:gd name="connsiteX6" fmla="*/ 42672 w 97249"/>
                  <a:gd name="connsiteY6" fmla="*/ 200048 h 203563"/>
                  <a:gd name="connsiteX7" fmla="*/ 0 w 97249"/>
                  <a:gd name="connsiteY7" fmla="*/ 198905 h 20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49" h="203563">
                    <a:moveTo>
                      <a:pt x="95" y="198810"/>
                    </a:moveTo>
                    <a:cubicBezTo>
                      <a:pt x="23336" y="137183"/>
                      <a:pt x="17526" y="72794"/>
                      <a:pt x="18002" y="8976"/>
                    </a:cubicBezTo>
                    <a:cubicBezTo>
                      <a:pt x="31622" y="26788"/>
                      <a:pt x="38100" y="7452"/>
                      <a:pt x="47434" y="3261"/>
                    </a:cubicBezTo>
                    <a:cubicBezTo>
                      <a:pt x="74295" y="-6835"/>
                      <a:pt x="87916" y="7738"/>
                      <a:pt x="97250" y="30122"/>
                    </a:cubicBezTo>
                    <a:cubicBezTo>
                      <a:pt x="96869" y="48314"/>
                      <a:pt x="85344" y="63174"/>
                      <a:pt x="82296" y="80604"/>
                    </a:cubicBezTo>
                    <a:cubicBezTo>
                      <a:pt x="72961" y="111751"/>
                      <a:pt x="84201" y="146422"/>
                      <a:pt x="65817" y="175950"/>
                    </a:cubicBezTo>
                    <a:cubicBezTo>
                      <a:pt x="59341" y="185093"/>
                      <a:pt x="52101" y="193666"/>
                      <a:pt x="42672" y="200048"/>
                    </a:cubicBezTo>
                    <a:cubicBezTo>
                      <a:pt x="28384" y="205001"/>
                      <a:pt x="14097" y="204810"/>
                      <a:pt x="0" y="198905"/>
                    </a:cubicBezTo>
                    <a:close/>
                  </a:path>
                </a:pathLst>
              </a:custGeom>
              <a:solidFill>
                <a:srgbClr val="CCCBCE"/>
              </a:solidFill>
              <a:ln w="9525" cap="flat">
                <a:noFill/>
                <a:prstDash val="solid"/>
                <a:miter/>
              </a:ln>
            </p:spPr>
            <p:txBody>
              <a:bodyPr rtlCol="0" anchor="ctr"/>
              <a:lstStyle/>
              <a:p>
                <a:endParaRPr lang="en-IN"/>
              </a:p>
            </p:txBody>
          </p:sp>
          <p:sp>
            <p:nvSpPr>
              <p:cNvPr id="1105" name="Freeform: Shape 1104">
                <a:extLst>
                  <a:ext uri="{FF2B5EF4-FFF2-40B4-BE49-F238E27FC236}">
                    <a16:creationId xmlns:a16="http://schemas.microsoft.com/office/drawing/2014/main" id="{29C1237C-F985-F182-9C3B-617A00668FB9}"/>
                  </a:ext>
                </a:extLst>
              </p:cNvPr>
              <p:cNvSpPr/>
              <p:nvPr/>
            </p:nvSpPr>
            <p:spPr>
              <a:xfrm>
                <a:off x="7239681" y="2409062"/>
                <a:ext cx="252284" cy="95547"/>
              </a:xfrm>
              <a:custGeom>
                <a:avLst/>
                <a:gdLst>
                  <a:gd name="connsiteX0" fmla="*/ 18940 w 252284"/>
                  <a:gd name="connsiteY0" fmla="*/ 69533 h 95547"/>
                  <a:gd name="connsiteX1" fmla="*/ 87044 w 252284"/>
                  <a:gd name="connsiteY1" fmla="*/ 13716 h 95547"/>
                  <a:gd name="connsiteX2" fmla="*/ 196772 w 252284"/>
                  <a:gd name="connsiteY2" fmla="*/ 0 h 95547"/>
                  <a:gd name="connsiteX3" fmla="*/ 209155 w 252284"/>
                  <a:gd name="connsiteY3" fmla="*/ 6382 h 95547"/>
                  <a:gd name="connsiteX4" fmla="*/ 251540 w 252284"/>
                  <a:gd name="connsiteY4" fmla="*/ 51245 h 95547"/>
                  <a:gd name="connsiteX5" fmla="*/ 212393 w 252284"/>
                  <a:gd name="connsiteY5" fmla="*/ 74295 h 95547"/>
                  <a:gd name="connsiteX6" fmla="*/ 119333 w 252284"/>
                  <a:gd name="connsiteY6" fmla="*/ 72200 h 95547"/>
                  <a:gd name="connsiteX7" fmla="*/ 61898 w 252284"/>
                  <a:gd name="connsiteY7" fmla="*/ 91345 h 95547"/>
                  <a:gd name="connsiteX8" fmla="*/ 20178 w 252284"/>
                  <a:gd name="connsiteY8" fmla="*/ 95345 h 95547"/>
                  <a:gd name="connsiteX9" fmla="*/ 7796 w 252284"/>
                  <a:gd name="connsiteY9" fmla="*/ 94393 h 95547"/>
                  <a:gd name="connsiteX10" fmla="*/ 1795 w 252284"/>
                  <a:gd name="connsiteY10" fmla="*/ 80105 h 95547"/>
                  <a:gd name="connsiteX11" fmla="*/ 19035 w 252284"/>
                  <a:gd name="connsiteY11" fmla="*/ 69437 h 9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84" h="95547">
                    <a:moveTo>
                      <a:pt x="18940" y="69533"/>
                    </a:moveTo>
                    <a:cubicBezTo>
                      <a:pt x="63136" y="76962"/>
                      <a:pt x="61040" y="28289"/>
                      <a:pt x="87044" y="13716"/>
                    </a:cubicBezTo>
                    <a:cubicBezTo>
                      <a:pt x="121905" y="-4477"/>
                      <a:pt x="160386" y="6668"/>
                      <a:pt x="196772" y="0"/>
                    </a:cubicBezTo>
                    <a:cubicBezTo>
                      <a:pt x="201344" y="1238"/>
                      <a:pt x="205440" y="3524"/>
                      <a:pt x="209155" y="6382"/>
                    </a:cubicBezTo>
                    <a:cubicBezTo>
                      <a:pt x="219251" y="25051"/>
                      <a:pt x="258113" y="16859"/>
                      <a:pt x="251540" y="51245"/>
                    </a:cubicBezTo>
                    <a:cubicBezTo>
                      <a:pt x="240968" y="63056"/>
                      <a:pt x="225061" y="65913"/>
                      <a:pt x="212393" y="74295"/>
                    </a:cubicBezTo>
                    <a:cubicBezTo>
                      <a:pt x="181246" y="78581"/>
                      <a:pt x="150671" y="60674"/>
                      <a:pt x="119333" y="72200"/>
                    </a:cubicBezTo>
                    <a:cubicBezTo>
                      <a:pt x="100760" y="80201"/>
                      <a:pt x="79423" y="80010"/>
                      <a:pt x="61898" y="91345"/>
                    </a:cubicBezTo>
                    <a:cubicBezTo>
                      <a:pt x="48372" y="96107"/>
                      <a:pt x="33894" y="91535"/>
                      <a:pt x="20178" y="95345"/>
                    </a:cubicBezTo>
                    <a:cubicBezTo>
                      <a:pt x="15987" y="95822"/>
                      <a:pt x="11892" y="95441"/>
                      <a:pt x="7796" y="94393"/>
                    </a:cubicBezTo>
                    <a:cubicBezTo>
                      <a:pt x="2176" y="91154"/>
                      <a:pt x="-2777" y="87630"/>
                      <a:pt x="1795" y="80105"/>
                    </a:cubicBezTo>
                    <a:cubicBezTo>
                      <a:pt x="7510" y="76581"/>
                      <a:pt x="13320" y="72962"/>
                      <a:pt x="19035" y="69437"/>
                    </a:cubicBezTo>
                    <a:close/>
                  </a:path>
                </a:pathLst>
              </a:custGeom>
              <a:solidFill>
                <a:srgbClr val="5F303C"/>
              </a:solidFill>
              <a:ln w="9525" cap="flat">
                <a:noFill/>
                <a:prstDash val="solid"/>
                <a:miter/>
              </a:ln>
            </p:spPr>
            <p:txBody>
              <a:bodyPr rtlCol="0" anchor="ctr"/>
              <a:lstStyle/>
              <a:p>
                <a:endParaRPr lang="en-IN"/>
              </a:p>
            </p:txBody>
          </p:sp>
          <p:sp>
            <p:nvSpPr>
              <p:cNvPr id="1106" name="Freeform: Shape 1105">
                <a:extLst>
                  <a:ext uri="{FF2B5EF4-FFF2-40B4-BE49-F238E27FC236}">
                    <a16:creationId xmlns:a16="http://schemas.microsoft.com/office/drawing/2014/main" id="{4654C9D5-C9BA-D9B8-0E76-D86AFBBC5728}"/>
                  </a:ext>
                </a:extLst>
              </p:cNvPr>
              <p:cNvSpPr/>
              <p:nvPr/>
            </p:nvSpPr>
            <p:spPr>
              <a:xfrm>
                <a:off x="6457745" y="3381496"/>
                <a:ext cx="196509" cy="69315"/>
              </a:xfrm>
              <a:custGeom>
                <a:avLst/>
                <a:gdLst>
                  <a:gd name="connsiteX0" fmla="*/ 172798 w 196509"/>
                  <a:gd name="connsiteY0" fmla="*/ 69315 h 69315"/>
                  <a:gd name="connsiteX1" fmla="*/ 44210 w 196509"/>
                  <a:gd name="connsiteY1" fmla="*/ 57790 h 69315"/>
                  <a:gd name="connsiteX2" fmla="*/ 14 w 196509"/>
                  <a:gd name="connsiteY2" fmla="*/ 39312 h 69315"/>
                  <a:gd name="connsiteX3" fmla="*/ 1348 w 196509"/>
                  <a:gd name="connsiteY3" fmla="*/ 30168 h 69315"/>
                  <a:gd name="connsiteX4" fmla="*/ 175275 w 196509"/>
                  <a:gd name="connsiteY4" fmla="*/ 12832 h 69315"/>
                  <a:gd name="connsiteX5" fmla="*/ 172703 w 196509"/>
                  <a:gd name="connsiteY5" fmla="*/ 69315 h 6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09" h="69315">
                    <a:moveTo>
                      <a:pt x="172798" y="69315"/>
                    </a:moveTo>
                    <a:cubicBezTo>
                      <a:pt x="131936" y="44455"/>
                      <a:pt x="86692" y="68458"/>
                      <a:pt x="44210" y="57790"/>
                    </a:cubicBezTo>
                    <a:cubicBezTo>
                      <a:pt x="28113" y="53694"/>
                      <a:pt x="9444" y="58552"/>
                      <a:pt x="14" y="39312"/>
                    </a:cubicBezTo>
                    <a:cubicBezTo>
                      <a:pt x="110" y="36073"/>
                      <a:pt x="-462" y="31977"/>
                      <a:pt x="1348" y="30168"/>
                    </a:cubicBezTo>
                    <a:cubicBezTo>
                      <a:pt x="31733" y="69"/>
                      <a:pt x="142032" y="-10790"/>
                      <a:pt x="175275" y="12832"/>
                    </a:cubicBezTo>
                    <a:cubicBezTo>
                      <a:pt x="204421" y="33501"/>
                      <a:pt x="203563" y="50932"/>
                      <a:pt x="172703" y="69315"/>
                    </a:cubicBezTo>
                    <a:close/>
                  </a:path>
                </a:pathLst>
              </a:custGeom>
              <a:solidFill>
                <a:srgbClr val="3E3E3E"/>
              </a:solidFill>
              <a:ln w="9525" cap="flat">
                <a:noFill/>
                <a:prstDash val="solid"/>
                <a:miter/>
              </a:ln>
            </p:spPr>
            <p:txBody>
              <a:bodyPr rtlCol="0" anchor="ctr"/>
              <a:lstStyle/>
              <a:p>
                <a:endParaRPr lang="en-IN"/>
              </a:p>
            </p:txBody>
          </p:sp>
          <p:sp>
            <p:nvSpPr>
              <p:cNvPr id="1107" name="Freeform: Shape 1106">
                <a:extLst>
                  <a:ext uri="{FF2B5EF4-FFF2-40B4-BE49-F238E27FC236}">
                    <a16:creationId xmlns:a16="http://schemas.microsoft.com/office/drawing/2014/main" id="{0B6C1D77-2D41-A19A-2BB7-9D36C5B082DB}"/>
                  </a:ext>
                </a:extLst>
              </p:cNvPr>
              <p:cNvSpPr/>
              <p:nvPr/>
            </p:nvSpPr>
            <p:spPr>
              <a:xfrm>
                <a:off x="7468362" y="2117282"/>
                <a:ext cx="125821" cy="138360"/>
              </a:xfrm>
              <a:custGeom>
                <a:avLst/>
                <a:gdLst>
                  <a:gd name="connsiteX0" fmla="*/ 95 w 125821"/>
                  <a:gd name="connsiteY0" fmla="*/ 20889 h 138360"/>
                  <a:gd name="connsiteX1" fmla="*/ 57912 w 125821"/>
                  <a:gd name="connsiteY1" fmla="*/ 1363 h 138360"/>
                  <a:gd name="connsiteX2" fmla="*/ 114300 w 125821"/>
                  <a:gd name="connsiteY2" fmla="*/ 50893 h 138360"/>
                  <a:gd name="connsiteX3" fmla="*/ 122967 w 125821"/>
                  <a:gd name="connsiteY3" fmla="*/ 66895 h 138360"/>
                  <a:gd name="connsiteX4" fmla="*/ 112490 w 125821"/>
                  <a:gd name="connsiteY4" fmla="*/ 113663 h 138360"/>
                  <a:gd name="connsiteX5" fmla="*/ 108013 w 125821"/>
                  <a:gd name="connsiteY5" fmla="*/ 126426 h 138360"/>
                  <a:gd name="connsiteX6" fmla="*/ 96488 w 125821"/>
                  <a:gd name="connsiteY6" fmla="*/ 134142 h 138360"/>
                  <a:gd name="connsiteX7" fmla="*/ 54387 w 125821"/>
                  <a:gd name="connsiteY7" fmla="*/ 126141 h 138360"/>
                  <a:gd name="connsiteX8" fmla="*/ 0 w 125821"/>
                  <a:gd name="connsiteY8" fmla="*/ 20889 h 13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821" h="138360">
                    <a:moveTo>
                      <a:pt x="95" y="20889"/>
                    </a:moveTo>
                    <a:cubicBezTo>
                      <a:pt x="19526" y="14889"/>
                      <a:pt x="34099" y="-5400"/>
                      <a:pt x="57912" y="1363"/>
                    </a:cubicBezTo>
                    <a:cubicBezTo>
                      <a:pt x="76485" y="18032"/>
                      <a:pt x="83629" y="47845"/>
                      <a:pt x="114300" y="50893"/>
                    </a:cubicBezTo>
                    <a:cubicBezTo>
                      <a:pt x="121825" y="54227"/>
                      <a:pt x="130397" y="64895"/>
                      <a:pt x="122967" y="66895"/>
                    </a:cubicBezTo>
                    <a:cubicBezTo>
                      <a:pt x="87153" y="76896"/>
                      <a:pt x="106394" y="96137"/>
                      <a:pt x="112490" y="113663"/>
                    </a:cubicBezTo>
                    <a:cubicBezTo>
                      <a:pt x="111919" y="118235"/>
                      <a:pt x="110490" y="122521"/>
                      <a:pt x="108013" y="126426"/>
                    </a:cubicBezTo>
                    <a:cubicBezTo>
                      <a:pt x="104584" y="129665"/>
                      <a:pt x="100774" y="132237"/>
                      <a:pt x="96488" y="134142"/>
                    </a:cubicBezTo>
                    <a:cubicBezTo>
                      <a:pt x="80772" y="139761"/>
                      <a:pt x="63246" y="142047"/>
                      <a:pt x="54387" y="126141"/>
                    </a:cubicBezTo>
                    <a:cubicBezTo>
                      <a:pt x="35243" y="91660"/>
                      <a:pt x="4191" y="63085"/>
                      <a:pt x="0" y="20889"/>
                    </a:cubicBezTo>
                    <a:close/>
                  </a:path>
                </a:pathLst>
              </a:custGeom>
              <a:solidFill>
                <a:srgbClr val="B5B3B4"/>
              </a:solidFill>
              <a:ln w="9525" cap="flat">
                <a:noFill/>
                <a:prstDash val="solid"/>
                <a:miter/>
              </a:ln>
            </p:spPr>
            <p:txBody>
              <a:bodyPr rtlCol="0" anchor="ctr"/>
              <a:lstStyle/>
              <a:p>
                <a:endParaRPr lang="en-IN"/>
              </a:p>
            </p:txBody>
          </p:sp>
          <p:sp>
            <p:nvSpPr>
              <p:cNvPr id="1108" name="Freeform: Shape 1107">
                <a:extLst>
                  <a:ext uri="{FF2B5EF4-FFF2-40B4-BE49-F238E27FC236}">
                    <a16:creationId xmlns:a16="http://schemas.microsoft.com/office/drawing/2014/main" id="{D1AE9CA0-5977-A13D-8E82-F6DD4A4825DA}"/>
                  </a:ext>
                </a:extLst>
              </p:cNvPr>
              <p:cNvSpPr/>
              <p:nvPr/>
            </p:nvSpPr>
            <p:spPr>
              <a:xfrm>
                <a:off x="6447853" y="3323516"/>
                <a:ext cx="241337" cy="149618"/>
              </a:xfrm>
              <a:custGeom>
                <a:avLst/>
                <a:gdLst>
                  <a:gd name="connsiteX0" fmla="*/ 182689 w 241337"/>
                  <a:gd name="connsiteY0" fmla="*/ 127296 h 149618"/>
                  <a:gd name="connsiteX1" fmla="*/ 176498 w 241337"/>
                  <a:gd name="connsiteY1" fmla="*/ 78147 h 149618"/>
                  <a:gd name="connsiteX2" fmla="*/ 9906 w 241337"/>
                  <a:gd name="connsiteY2" fmla="*/ 97292 h 149618"/>
                  <a:gd name="connsiteX3" fmla="*/ 0 w 241337"/>
                  <a:gd name="connsiteY3" fmla="*/ 78337 h 149618"/>
                  <a:gd name="connsiteX4" fmla="*/ 50959 w 241337"/>
                  <a:gd name="connsiteY4" fmla="*/ 48810 h 149618"/>
                  <a:gd name="connsiteX5" fmla="*/ 146495 w 241337"/>
                  <a:gd name="connsiteY5" fmla="*/ 23568 h 149618"/>
                  <a:gd name="connsiteX6" fmla="*/ 161163 w 241337"/>
                  <a:gd name="connsiteY6" fmla="*/ 9948 h 149618"/>
                  <a:gd name="connsiteX7" fmla="*/ 208788 w 241337"/>
                  <a:gd name="connsiteY7" fmla="*/ 25950 h 149618"/>
                  <a:gd name="connsiteX8" fmla="*/ 229171 w 241337"/>
                  <a:gd name="connsiteY8" fmla="*/ 81861 h 149618"/>
                  <a:gd name="connsiteX9" fmla="*/ 212884 w 241337"/>
                  <a:gd name="connsiteY9" fmla="*/ 135297 h 149618"/>
                  <a:gd name="connsiteX10" fmla="*/ 191929 w 241337"/>
                  <a:gd name="connsiteY10" fmla="*/ 144345 h 149618"/>
                  <a:gd name="connsiteX11" fmla="*/ 182499 w 241337"/>
                  <a:gd name="connsiteY11" fmla="*/ 127391 h 14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 h="149618">
                    <a:moveTo>
                      <a:pt x="182689" y="127296"/>
                    </a:moveTo>
                    <a:cubicBezTo>
                      <a:pt x="222980" y="105864"/>
                      <a:pt x="194120" y="90434"/>
                      <a:pt x="176498" y="78147"/>
                    </a:cubicBezTo>
                    <a:cubicBezTo>
                      <a:pt x="149923" y="59573"/>
                      <a:pt x="36671" y="74146"/>
                      <a:pt x="9906" y="97292"/>
                    </a:cubicBezTo>
                    <a:cubicBezTo>
                      <a:pt x="667" y="94053"/>
                      <a:pt x="1238" y="85767"/>
                      <a:pt x="0" y="78337"/>
                    </a:cubicBezTo>
                    <a:cubicBezTo>
                      <a:pt x="18002" y="70146"/>
                      <a:pt x="38100" y="65669"/>
                      <a:pt x="50959" y="48810"/>
                    </a:cubicBezTo>
                    <a:cubicBezTo>
                      <a:pt x="88106" y="60525"/>
                      <a:pt x="120110" y="52620"/>
                      <a:pt x="146495" y="23568"/>
                    </a:cubicBezTo>
                    <a:cubicBezTo>
                      <a:pt x="150876" y="18425"/>
                      <a:pt x="155734" y="13948"/>
                      <a:pt x="161163" y="9948"/>
                    </a:cubicBezTo>
                    <a:cubicBezTo>
                      <a:pt x="184975" y="-8150"/>
                      <a:pt x="199834" y="-816"/>
                      <a:pt x="208788" y="25950"/>
                    </a:cubicBezTo>
                    <a:cubicBezTo>
                      <a:pt x="215170" y="44714"/>
                      <a:pt x="220599" y="63859"/>
                      <a:pt x="229171" y="81861"/>
                    </a:cubicBezTo>
                    <a:cubicBezTo>
                      <a:pt x="247269" y="106817"/>
                      <a:pt x="247745" y="126438"/>
                      <a:pt x="212884" y="135297"/>
                    </a:cubicBezTo>
                    <a:cubicBezTo>
                      <a:pt x="212884" y="154442"/>
                      <a:pt x="203168" y="151013"/>
                      <a:pt x="191929" y="144345"/>
                    </a:cubicBezTo>
                    <a:cubicBezTo>
                      <a:pt x="188786" y="138726"/>
                      <a:pt x="185642" y="133011"/>
                      <a:pt x="182499" y="127391"/>
                    </a:cubicBezTo>
                    <a:close/>
                  </a:path>
                </a:pathLst>
              </a:custGeom>
              <a:solidFill>
                <a:srgbClr val="A6A9AD"/>
              </a:solidFill>
              <a:ln w="9525" cap="flat">
                <a:noFill/>
                <a:prstDash val="solid"/>
                <a:miter/>
              </a:ln>
            </p:spPr>
            <p:txBody>
              <a:bodyPr rtlCol="0" anchor="ctr"/>
              <a:lstStyle/>
              <a:p>
                <a:endParaRPr lang="en-IN"/>
              </a:p>
            </p:txBody>
          </p:sp>
          <p:sp>
            <p:nvSpPr>
              <p:cNvPr id="1109" name="Freeform: Shape 1108">
                <a:extLst>
                  <a:ext uri="{FF2B5EF4-FFF2-40B4-BE49-F238E27FC236}">
                    <a16:creationId xmlns:a16="http://schemas.microsoft.com/office/drawing/2014/main" id="{5F88636A-4A2F-AE8D-4C0B-2C6BCEEB97EE}"/>
                  </a:ext>
                </a:extLst>
              </p:cNvPr>
              <p:cNvSpPr/>
              <p:nvPr/>
            </p:nvSpPr>
            <p:spPr>
              <a:xfrm>
                <a:off x="7768971" y="2478923"/>
                <a:ext cx="252507" cy="90050"/>
              </a:xfrm>
              <a:custGeom>
                <a:avLst/>
                <a:gdLst>
                  <a:gd name="connsiteX0" fmla="*/ 5619 w 252507"/>
                  <a:gd name="connsiteY0" fmla="*/ 38438 h 90050"/>
                  <a:gd name="connsiteX1" fmla="*/ 186594 w 252507"/>
                  <a:gd name="connsiteY1" fmla="*/ 3291 h 90050"/>
                  <a:gd name="connsiteX2" fmla="*/ 252508 w 252507"/>
                  <a:gd name="connsiteY2" fmla="*/ 28151 h 90050"/>
                  <a:gd name="connsiteX3" fmla="*/ 249936 w 252507"/>
                  <a:gd name="connsiteY3" fmla="*/ 34247 h 90050"/>
                  <a:gd name="connsiteX4" fmla="*/ 67151 w 252507"/>
                  <a:gd name="connsiteY4" fmla="*/ 85301 h 90050"/>
                  <a:gd name="connsiteX5" fmla="*/ 0 w 252507"/>
                  <a:gd name="connsiteY5" fmla="*/ 49963 h 90050"/>
                  <a:gd name="connsiteX6" fmla="*/ 5619 w 252507"/>
                  <a:gd name="connsiteY6" fmla="*/ 38438 h 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507" h="90050">
                    <a:moveTo>
                      <a:pt x="5619" y="38438"/>
                    </a:moveTo>
                    <a:cubicBezTo>
                      <a:pt x="71247" y="53487"/>
                      <a:pt x="127921" y="25579"/>
                      <a:pt x="186594" y="3291"/>
                    </a:cubicBezTo>
                    <a:cubicBezTo>
                      <a:pt x="211455" y="-6139"/>
                      <a:pt x="235934" y="5481"/>
                      <a:pt x="252508" y="28151"/>
                    </a:cubicBezTo>
                    <a:cubicBezTo>
                      <a:pt x="251650" y="30151"/>
                      <a:pt x="250793" y="32247"/>
                      <a:pt x="249936" y="34247"/>
                    </a:cubicBezTo>
                    <a:cubicBezTo>
                      <a:pt x="191262" y="58726"/>
                      <a:pt x="125444" y="55964"/>
                      <a:pt x="67151" y="85301"/>
                    </a:cubicBezTo>
                    <a:cubicBezTo>
                      <a:pt x="37242" y="100350"/>
                      <a:pt x="14478" y="77205"/>
                      <a:pt x="0" y="49963"/>
                    </a:cubicBezTo>
                    <a:cubicBezTo>
                      <a:pt x="285" y="45296"/>
                      <a:pt x="2000" y="41486"/>
                      <a:pt x="5619" y="38438"/>
                    </a:cubicBezTo>
                    <a:close/>
                  </a:path>
                </a:pathLst>
              </a:custGeom>
              <a:solidFill>
                <a:srgbClr val="E3E1E4"/>
              </a:solidFill>
              <a:ln w="9525" cap="flat">
                <a:noFill/>
                <a:prstDash val="solid"/>
                <a:miter/>
              </a:ln>
            </p:spPr>
            <p:txBody>
              <a:bodyPr rtlCol="0" anchor="ctr"/>
              <a:lstStyle/>
              <a:p>
                <a:endParaRPr lang="en-IN"/>
              </a:p>
            </p:txBody>
          </p:sp>
          <p:sp>
            <p:nvSpPr>
              <p:cNvPr id="1110" name="Freeform: Shape 1109">
                <a:extLst>
                  <a:ext uri="{FF2B5EF4-FFF2-40B4-BE49-F238E27FC236}">
                    <a16:creationId xmlns:a16="http://schemas.microsoft.com/office/drawing/2014/main" id="{C10D5386-4B2D-1050-AD1F-83BE9FF7BA73}"/>
                  </a:ext>
                </a:extLst>
              </p:cNvPr>
              <p:cNvSpPr/>
              <p:nvPr/>
            </p:nvSpPr>
            <p:spPr>
              <a:xfrm>
                <a:off x="6696932" y="4405222"/>
                <a:ext cx="184380" cy="187929"/>
              </a:xfrm>
              <a:custGeom>
                <a:avLst/>
                <a:gdLst>
                  <a:gd name="connsiteX0" fmla="*/ 0 w 184380"/>
                  <a:gd name="connsiteY0" fmla="*/ 40571 h 187929"/>
                  <a:gd name="connsiteX1" fmla="*/ 48863 w 184380"/>
                  <a:gd name="connsiteY1" fmla="*/ 21044 h 187929"/>
                  <a:gd name="connsiteX2" fmla="*/ 89344 w 184380"/>
                  <a:gd name="connsiteY2" fmla="*/ 2661 h 187929"/>
                  <a:gd name="connsiteX3" fmla="*/ 166401 w 184380"/>
                  <a:gd name="connsiteY3" fmla="*/ 152108 h 187929"/>
                  <a:gd name="connsiteX4" fmla="*/ 183928 w 184380"/>
                  <a:gd name="connsiteY4" fmla="*/ 182588 h 187929"/>
                  <a:gd name="connsiteX5" fmla="*/ 151923 w 184380"/>
                  <a:gd name="connsiteY5" fmla="*/ 182874 h 187929"/>
                  <a:gd name="connsiteX6" fmla="*/ 49339 w 184380"/>
                  <a:gd name="connsiteY6" fmla="*/ 102007 h 187929"/>
                  <a:gd name="connsiteX7" fmla="*/ 10382 w 184380"/>
                  <a:gd name="connsiteY7" fmla="*/ 68574 h 187929"/>
                  <a:gd name="connsiteX8" fmla="*/ 95 w 184380"/>
                  <a:gd name="connsiteY8" fmla="*/ 40571 h 1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80" h="187929">
                    <a:moveTo>
                      <a:pt x="0" y="40571"/>
                    </a:moveTo>
                    <a:cubicBezTo>
                      <a:pt x="16287" y="34094"/>
                      <a:pt x="32575" y="27521"/>
                      <a:pt x="48863" y="21044"/>
                    </a:cubicBezTo>
                    <a:cubicBezTo>
                      <a:pt x="60769" y="11519"/>
                      <a:pt x="68675" y="-6864"/>
                      <a:pt x="89344" y="2661"/>
                    </a:cubicBezTo>
                    <a:cubicBezTo>
                      <a:pt x="81724" y="69527"/>
                      <a:pt x="117157" y="114294"/>
                      <a:pt x="166401" y="152108"/>
                    </a:cubicBezTo>
                    <a:cubicBezTo>
                      <a:pt x="176307" y="159728"/>
                      <a:pt x="186690" y="167444"/>
                      <a:pt x="183928" y="182588"/>
                    </a:cubicBezTo>
                    <a:cubicBezTo>
                      <a:pt x="173355" y="192304"/>
                      <a:pt x="162591" y="186494"/>
                      <a:pt x="151923" y="182874"/>
                    </a:cubicBezTo>
                    <a:cubicBezTo>
                      <a:pt x="110775" y="164777"/>
                      <a:pt x="79724" y="133535"/>
                      <a:pt x="49339" y="102007"/>
                    </a:cubicBezTo>
                    <a:cubicBezTo>
                      <a:pt x="37242" y="89434"/>
                      <a:pt x="26003" y="76670"/>
                      <a:pt x="10382" y="68574"/>
                    </a:cubicBezTo>
                    <a:cubicBezTo>
                      <a:pt x="-2286" y="62669"/>
                      <a:pt x="1143" y="50762"/>
                      <a:pt x="95" y="40571"/>
                    </a:cubicBezTo>
                    <a:close/>
                  </a:path>
                </a:pathLst>
              </a:custGeom>
              <a:solidFill>
                <a:srgbClr val="AAABAF"/>
              </a:solidFill>
              <a:ln w="9525"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A750B64B-48B9-16C8-76A2-E85BFA2B8C23}"/>
                  </a:ext>
                </a:extLst>
              </p:cNvPr>
              <p:cNvSpPr/>
              <p:nvPr/>
            </p:nvSpPr>
            <p:spPr>
              <a:xfrm>
                <a:off x="8355901" y="2802201"/>
                <a:ext cx="139160" cy="295709"/>
              </a:xfrm>
              <a:custGeom>
                <a:avLst/>
                <a:gdLst>
                  <a:gd name="connsiteX0" fmla="*/ 139160 w 139160"/>
                  <a:gd name="connsiteY0" fmla="*/ 238464 h 295709"/>
                  <a:gd name="connsiteX1" fmla="*/ 103537 w 139160"/>
                  <a:gd name="connsiteY1" fmla="*/ 295709 h 295709"/>
                  <a:gd name="connsiteX2" fmla="*/ 49530 w 139160"/>
                  <a:gd name="connsiteY2" fmla="*/ 135023 h 295709"/>
                  <a:gd name="connsiteX3" fmla="*/ 0 w 139160"/>
                  <a:gd name="connsiteY3" fmla="*/ 15007 h 295709"/>
                  <a:gd name="connsiteX4" fmla="*/ 3524 w 139160"/>
                  <a:gd name="connsiteY4" fmla="*/ 2054 h 295709"/>
                  <a:gd name="connsiteX5" fmla="*/ 64961 w 139160"/>
                  <a:gd name="connsiteY5" fmla="*/ 37582 h 295709"/>
                  <a:gd name="connsiteX6" fmla="*/ 101441 w 139160"/>
                  <a:gd name="connsiteY6" fmla="*/ 124164 h 295709"/>
                  <a:gd name="connsiteX7" fmla="*/ 114109 w 139160"/>
                  <a:gd name="connsiteY7" fmla="*/ 188077 h 295709"/>
                  <a:gd name="connsiteX8" fmla="*/ 139160 w 139160"/>
                  <a:gd name="connsiteY8" fmla="*/ 238464 h 29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60" h="295709">
                    <a:moveTo>
                      <a:pt x="139160" y="238464"/>
                    </a:moveTo>
                    <a:cubicBezTo>
                      <a:pt x="100679" y="241036"/>
                      <a:pt x="120586" y="279803"/>
                      <a:pt x="103537" y="295709"/>
                    </a:cubicBezTo>
                    <a:cubicBezTo>
                      <a:pt x="92773" y="239893"/>
                      <a:pt x="54673" y="194173"/>
                      <a:pt x="49530" y="135023"/>
                    </a:cubicBezTo>
                    <a:cubicBezTo>
                      <a:pt x="45815" y="92255"/>
                      <a:pt x="15050" y="55775"/>
                      <a:pt x="0" y="15007"/>
                    </a:cubicBezTo>
                    <a:cubicBezTo>
                      <a:pt x="0" y="10436"/>
                      <a:pt x="1238" y="6054"/>
                      <a:pt x="3524" y="2054"/>
                    </a:cubicBezTo>
                    <a:cubicBezTo>
                      <a:pt x="37242" y="-8995"/>
                      <a:pt x="43434" y="27676"/>
                      <a:pt x="64961" y="37582"/>
                    </a:cubicBezTo>
                    <a:lnTo>
                      <a:pt x="101441" y="124164"/>
                    </a:lnTo>
                    <a:cubicBezTo>
                      <a:pt x="86296" y="149310"/>
                      <a:pt x="76485" y="173313"/>
                      <a:pt x="114109" y="188077"/>
                    </a:cubicBezTo>
                    <a:cubicBezTo>
                      <a:pt x="122491" y="204841"/>
                      <a:pt x="130778" y="221700"/>
                      <a:pt x="139160" y="238464"/>
                    </a:cubicBezTo>
                    <a:close/>
                  </a:path>
                </a:pathLst>
              </a:custGeom>
              <a:solidFill>
                <a:srgbClr val="767576"/>
              </a:solidFill>
              <a:ln w="9525" cap="flat">
                <a:noFill/>
                <a:prstDash val="solid"/>
                <a:miter/>
              </a:ln>
            </p:spPr>
            <p:txBody>
              <a:bodyPr rtlCol="0" anchor="ctr"/>
              <a:lstStyle/>
              <a:p>
                <a:endParaRPr lang="en-IN"/>
              </a:p>
            </p:txBody>
          </p:sp>
          <p:sp>
            <p:nvSpPr>
              <p:cNvPr id="1112" name="Freeform: Shape 1111">
                <a:extLst>
                  <a:ext uri="{FF2B5EF4-FFF2-40B4-BE49-F238E27FC236}">
                    <a16:creationId xmlns:a16="http://schemas.microsoft.com/office/drawing/2014/main" id="{E927BB8D-F78F-9365-62A4-567E786B382E}"/>
                  </a:ext>
                </a:extLst>
              </p:cNvPr>
              <p:cNvSpPr/>
              <p:nvPr/>
            </p:nvSpPr>
            <p:spPr>
              <a:xfrm>
                <a:off x="8155740" y="3369854"/>
                <a:ext cx="160155" cy="116199"/>
              </a:xfrm>
              <a:custGeom>
                <a:avLst/>
                <a:gdLst>
                  <a:gd name="connsiteX0" fmla="*/ 45189 w 160155"/>
                  <a:gd name="connsiteY0" fmla="*/ 116200 h 116199"/>
                  <a:gd name="connsiteX1" fmla="*/ 40998 w 160155"/>
                  <a:gd name="connsiteY1" fmla="*/ 115819 h 116199"/>
                  <a:gd name="connsiteX2" fmla="*/ 36807 w 160155"/>
                  <a:gd name="connsiteY2" fmla="*/ 115819 h 116199"/>
                  <a:gd name="connsiteX3" fmla="*/ 16138 w 160155"/>
                  <a:gd name="connsiteY3" fmla="*/ 41524 h 116199"/>
                  <a:gd name="connsiteX4" fmla="*/ 62715 w 160155"/>
                  <a:gd name="connsiteY4" fmla="*/ 3519 h 116199"/>
                  <a:gd name="connsiteX5" fmla="*/ 152345 w 160155"/>
                  <a:gd name="connsiteY5" fmla="*/ 40666 h 116199"/>
                  <a:gd name="connsiteX6" fmla="*/ 160156 w 160155"/>
                  <a:gd name="connsiteY6" fmla="*/ 52668 h 116199"/>
                  <a:gd name="connsiteX7" fmla="*/ 141297 w 160155"/>
                  <a:gd name="connsiteY7" fmla="*/ 67908 h 116199"/>
                  <a:gd name="connsiteX8" fmla="*/ 129486 w 160155"/>
                  <a:gd name="connsiteY8" fmla="*/ 70289 h 116199"/>
                  <a:gd name="connsiteX9" fmla="*/ 45285 w 160155"/>
                  <a:gd name="connsiteY9" fmla="*/ 116200 h 11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155" h="116199">
                    <a:moveTo>
                      <a:pt x="45189" y="116200"/>
                    </a:moveTo>
                    <a:lnTo>
                      <a:pt x="40998" y="115819"/>
                    </a:lnTo>
                    <a:lnTo>
                      <a:pt x="36807" y="115819"/>
                    </a:lnTo>
                    <a:cubicBezTo>
                      <a:pt x="-4626" y="96673"/>
                      <a:pt x="-10437" y="76957"/>
                      <a:pt x="16138" y="41524"/>
                    </a:cubicBezTo>
                    <a:cubicBezTo>
                      <a:pt x="28330" y="25236"/>
                      <a:pt x="42427" y="10377"/>
                      <a:pt x="62715" y="3519"/>
                    </a:cubicBezTo>
                    <a:cubicBezTo>
                      <a:pt x="103387" y="-10197"/>
                      <a:pt x="126247" y="19140"/>
                      <a:pt x="152345" y="40666"/>
                    </a:cubicBezTo>
                    <a:cubicBezTo>
                      <a:pt x="156346" y="43810"/>
                      <a:pt x="158918" y="47810"/>
                      <a:pt x="160156" y="52668"/>
                    </a:cubicBezTo>
                    <a:cubicBezTo>
                      <a:pt x="153870" y="57716"/>
                      <a:pt x="147583" y="62860"/>
                      <a:pt x="141297" y="67908"/>
                    </a:cubicBezTo>
                    <a:cubicBezTo>
                      <a:pt x="138344" y="73623"/>
                      <a:pt x="134438" y="74385"/>
                      <a:pt x="129486" y="70289"/>
                    </a:cubicBezTo>
                    <a:cubicBezTo>
                      <a:pt x="83575" y="37237"/>
                      <a:pt x="53762" y="53525"/>
                      <a:pt x="45285" y="116200"/>
                    </a:cubicBezTo>
                    <a:close/>
                  </a:path>
                </a:pathLst>
              </a:custGeom>
              <a:solidFill>
                <a:srgbClr val="343335"/>
              </a:solidFill>
              <a:ln w="9525" cap="flat">
                <a:noFill/>
                <a:prstDash val="solid"/>
                <a:miter/>
              </a:ln>
            </p:spPr>
            <p:txBody>
              <a:bodyPr rtlCol="0" anchor="ctr"/>
              <a:lstStyle/>
              <a:p>
                <a:endParaRPr lang="en-IN"/>
              </a:p>
            </p:txBody>
          </p:sp>
          <p:sp>
            <p:nvSpPr>
              <p:cNvPr id="1113" name="Freeform: Shape 1112">
                <a:extLst>
                  <a:ext uri="{FF2B5EF4-FFF2-40B4-BE49-F238E27FC236}">
                    <a16:creationId xmlns:a16="http://schemas.microsoft.com/office/drawing/2014/main" id="{B543E318-61EC-FC69-DD4C-4C637CFDA960}"/>
                  </a:ext>
                </a:extLst>
              </p:cNvPr>
              <p:cNvSpPr/>
              <p:nvPr/>
            </p:nvSpPr>
            <p:spPr>
              <a:xfrm>
                <a:off x="7578947" y="2209597"/>
                <a:ext cx="122015" cy="223897"/>
              </a:xfrm>
              <a:custGeom>
                <a:avLst/>
                <a:gdLst>
                  <a:gd name="connsiteX0" fmla="*/ 51245 w 122015"/>
                  <a:gd name="connsiteY0" fmla="*/ 4964 h 223897"/>
                  <a:gd name="connsiteX1" fmla="*/ 51816 w 122015"/>
                  <a:gd name="connsiteY1" fmla="*/ 13441 h 223897"/>
                  <a:gd name="connsiteX2" fmla="*/ 74390 w 122015"/>
                  <a:gd name="connsiteY2" fmla="*/ 94213 h 223897"/>
                  <a:gd name="connsiteX3" fmla="*/ 87154 w 122015"/>
                  <a:gd name="connsiteY3" fmla="*/ 130694 h 223897"/>
                  <a:gd name="connsiteX4" fmla="*/ 85630 w 122015"/>
                  <a:gd name="connsiteY4" fmla="*/ 143362 h 223897"/>
                  <a:gd name="connsiteX5" fmla="*/ 122015 w 122015"/>
                  <a:gd name="connsiteY5" fmla="*/ 216419 h 223897"/>
                  <a:gd name="connsiteX6" fmla="*/ 46863 w 122015"/>
                  <a:gd name="connsiteY6" fmla="*/ 176414 h 223897"/>
                  <a:gd name="connsiteX7" fmla="*/ 37433 w 122015"/>
                  <a:gd name="connsiteY7" fmla="*/ 159460 h 223897"/>
                  <a:gd name="connsiteX8" fmla="*/ 32004 w 122015"/>
                  <a:gd name="connsiteY8" fmla="*/ 148315 h 223897"/>
                  <a:gd name="connsiteX9" fmla="*/ 0 w 122015"/>
                  <a:gd name="connsiteY9" fmla="*/ 106120 h 223897"/>
                  <a:gd name="connsiteX10" fmla="*/ 10668 w 122015"/>
                  <a:gd name="connsiteY10" fmla="*/ 21157 h 223897"/>
                  <a:gd name="connsiteX11" fmla="*/ 51245 w 122015"/>
                  <a:gd name="connsiteY11" fmla="*/ 5059 h 22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15" h="223897">
                    <a:moveTo>
                      <a:pt x="51245" y="4964"/>
                    </a:moveTo>
                    <a:cubicBezTo>
                      <a:pt x="51816" y="7726"/>
                      <a:pt x="52007" y="10584"/>
                      <a:pt x="51816" y="13441"/>
                    </a:cubicBezTo>
                    <a:cubicBezTo>
                      <a:pt x="48292" y="43445"/>
                      <a:pt x="45339" y="73258"/>
                      <a:pt x="74390" y="94213"/>
                    </a:cubicBezTo>
                    <a:cubicBezTo>
                      <a:pt x="81248" y="105453"/>
                      <a:pt x="87059" y="117073"/>
                      <a:pt x="87154" y="130694"/>
                    </a:cubicBezTo>
                    <a:cubicBezTo>
                      <a:pt x="87059" y="134980"/>
                      <a:pt x="86487" y="139171"/>
                      <a:pt x="85630" y="143362"/>
                    </a:cubicBezTo>
                    <a:cubicBezTo>
                      <a:pt x="73152" y="179843"/>
                      <a:pt x="118682" y="187654"/>
                      <a:pt x="122015" y="216419"/>
                    </a:cubicBezTo>
                    <a:cubicBezTo>
                      <a:pt x="79915" y="231373"/>
                      <a:pt x="71247" y="226706"/>
                      <a:pt x="46863" y="176414"/>
                    </a:cubicBezTo>
                    <a:cubicBezTo>
                      <a:pt x="43529" y="170890"/>
                      <a:pt x="40386" y="165175"/>
                      <a:pt x="37433" y="159460"/>
                    </a:cubicBezTo>
                    <a:cubicBezTo>
                      <a:pt x="35433" y="155840"/>
                      <a:pt x="33623" y="152030"/>
                      <a:pt x="32004" y="148315"/>
                    </a:cubicBezTo>
                    <a:cubicBezTo>
                      <a:pt x="28670" y="128789"/>
                      <a:pt x="381" y="127932"/>
                      <a:pt x="0" y="106120"/>
                    </a:cubicBezTo>
                    <a:cubicBezTo>
                      <a:pt x="4667" y="77926"/>
                      <a:pt x="10859" y="50017"/>
                      <a:pt x="10668" y="21157"/>
                    </a:cubicBezTo>
                    <a:cubicBezTo>
                      <a:pt x="20860" y="7441"/>
                      <a:pt x="30289" y="-8276"/>
                      <a:pt x="51245" y="5059"/>
                    </a:cubicBezTo>
                    <a:close/>
                  </a:path>
                </a:pathLst>
              </a:custGeom>
              <a:solidFill>
                <a:srgbClr val="8F8F8F"/>
              </a:solidFill>
              <a:ln w="9525" cap="flat">
                <a:noFill/>
                <a:prstDash val="solid"/>
                <a:miter/>
              </a:ln>
            </p:spPr>
            <p:txBody>
              <a:bodyPr rtlCol="0" anchor="ctr"/>
              <a:lstStyle/>
              <a:p>
                <a:endParaRPr lang="en-IN"/>
              </a:p>
            </p:txBody>
          </p:sp>
          <p:sp>
            <p:nvSpPr>
              <p:cNvPr id="1114" name="Freeform: Shape 1113">
                <a:extLst>
                  <a:ext uri="{FF2B5EF4-FFF2-40B4-BE49-F238E27FC236}">
                    <a16:creationId xmlns:a16="http://schemas.microsoft.com/office/drawing/2014/main" id="{19750F7F-7BC1-AEA7-2ED3-1C4132B94F75}"/>
                  </a:ext>
                </a:extLst>
              </p:cNvPr>
              <p:cNvSpPr/>
              <p:nvPr/>
            </p:nvSpPr>
            <p:spPr>
              <a:xfrm>
                <a:off x="8113680" y="2527077"/>
                <a:ext cx="163163" cy="104203"/>
              </a:xfrm>
              <a:custGeom>
                <a:avLst/>
                <a:gdLst>
                  <a:gd name="connsiteX0" fmla="*/ 163163 w 163163"/>
                  <a:gd name="connsiteY0" fmla="*/ 66770 h 104203"/>
                  <a:gd name="connsiteX1" fmla="*/ 126873 w 163163"/>
                  <a:gd name="connsiteY1" fmla="*/ 104203 h 104203"/>
                  <a:gd name="connsiteX2" fmla="*/ 0 w 163163"/>
                  <a:gd name="connsiteY2" fmla="*/ 39815 h 104203"/>
                  <a:gd name="connsiteX3" fmla="*/ 78295 w 163163"/>
                  <a:gd name="connsiteY3" fmla="*/ 0 h 104203"/>
                  <a:gd name="connsiteX4" fmla="*/ 163068 w 163163"/>
                  <a:gd name="connsiteY4" fmla="*/ 66770 h 10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63" h="104203">
                    <a:moveTo>
                      <a:pt x="163163" y="66770"/>
                    </a:moveTo>
                    <a:cubicBezTo>
                      <a:pt x="131730" y="60674"/>
                      <a:pt x="119253" y="72771"/>
                      <a:pt x="126873" y="104203"/>
                    </a:cubicBezTo>
                    <a:cubicBezTo>
                      <a:pt x="83439" y="84963"/>
                      <a:pt x="29051" y="87249"/>
                      <a:pt x="0" y="39815"/>
                    </a:cubicBezTo>
                    <a:cubicBezTo>
                      <a:pt x="26955" y="28194"/>
                      <a:pt x="52006" y="12859"/>
                      <a:pt x="78295" y="0"/>
                    </a:cubicBezTo>
                    <a:cubicBezTo>
                      <a:pt x="106585" y="22289"/>
                      <a:pt x="134778" y="44482"/>
                      <a:pt x="163068" y="66770"/>
                    </a:cubicBezTo>
                    <a:close/>
                  </a:path>
                </a:pathLst>
              </a:custGeom>
              <a:solidFill>
                <a:srgbClr val="BEBFC0"/>
              </a:solidFill>
              <a:ln w="9525" cap="flat">
                <a:noFill/>
                <a:prstDash val="solid"/>
                <a:miter/>
              </a:ln>
            </p:spPr>
            <p:txBody>
              <a:bodyPr rtlCol="0" anchor="ctr"/>
              <a:lstStyle/>
              <a:p>
                <a:endParaRPr lang="en-IN"/>
              </a:p>
            </p:txBody>
          </p:sp>
          <p:sp>
            <p:nvSpPr>
              <p:cNvPr id="1115" name="Freeform: Shape 1114">
                <a:extLst>
                  <a:ext uri="{FF2B5EF4-FFF2-40B4-BE49-F238E27FC236}">
                    <a16:creationId xmlns:a16="http://schemas.microsoft.com/office/drawing/2014/main" id="{F104DBAC-B7F0-0849-835D-64B124017108}"/>
                  </a:ext>
                </a:extLst>
              </p:cNvPr>
              <p:cNvSpPr/>
              <p:nvPr/>
            </p:nvSpPr>
            <p:spPr>
              <a:xfrm>
                <a:off x="8020621" y="2507170"/>
                <a:ext cx="171545" cy="65532"/>
              </a:xfrm>
              <a:custGeom>
                <a:avLst/>
                <a:gdLst>
                  <a:gd name="connsiteX0" fmla="*/ 171450 w 171545"/>
                  <a:gd name="connsiteY0" fmla="*/ 19907 h 65532"/>
                  <a:gd name="connsiteX1" fmla="*/ 94012 w 171545"/>
                  <a:gd name="connsiteY1" fmla="*/ 59055 h 65532"/>
                  <a:gd name="connsiteX2" fmla="*/ 68866 w 171545"/>
                  <a:gd name="connsiteY2" fmla="*/ 64484 h 65532"/>
                  <a:gd name="connsiteX3" fmla="*/ 0 w 171545"/>
                  <a:gd name="connsiteY3" fmla="*/ 1524 h 65532"/>
                  <a:gd name="connsiteX4" fmla="*/ 858 w 171545"/>
                  <a:gd name="connsiteY4" fmla="*/ 0 h 65532"/>
                  <a:gd name="connsiteX5" fmla="*/ 114109 w 171545"/>
                  <a:gd name="connsiteY5" fmla="*/ 23622 h 65532"/>
                  <a:gd name="connsiteX6" fmla="*/ 171545 w 171545"/>
                  <a:gd name="connsiteY6" fmla="*/ 19907 h 6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45" h="65532">
                    <a:moveTo>
                      <a:pt x="171450" y="19907"/>
                    </a:moveTo>
                    <a:cubicBezTo>
                      <a:pt x="156210" y="53626"/>
                      <a:pt x="127825" y="61627"/>
                      <a:pt x="94012" y="59055"/>
                    </a:cubicBezTo>
                    <a:cubicBezTo>
                      <a:pt x="86868" y="66484"/>
                      <a:pt x="78010" y="66294"/>
                      <a:pt x="68866" y="64484"/>
                    </a:cubicBezTo>
                    <a:cubicBezTo>
                      <a:pt x="34766" y="55721"/>
                      <a:pt x="4763" y="42291"/>
                      <a:pt x="0" y="1524"/>
                    </a:cubicBezTo>
                    <a:cubicBezTo>
                      <a:pt x="0" y="1524"/>
                      <a:pt x="762" y="0"/>
                      <a:pt x="858" y="0"/>
                    </a:cubicBezTo>
                    <a:cubicBezTo>
                      <a:pt x="38671" y="7715"/>
                      <a:pt x="76771" y="13906"/>
                      <a:pt x="114109" y="23622"/>
                    </a:cubicBezTo>
                    <a:cubicBezTo>
                      <a:pt x="134588" y="28956"/>
                      <a:pt x="150876" y="-6572"/>
                      <a:pt x="171545" y="19907"/>
                    </a:cubicBezTo>
                    <a:close/>
                  </a:path>
                </a:pathLst>
              </a:custGeom>
              <a:solidFill>
                <a:srgbClr val="DCDCE1"/>
              </a:solidFill>
              <a:ln w="9525" cap="flat">
                <a:noFill/>
                <a:prstDash val="solid"/>
                <a:miter/>
              </a:ln>
            </p:spPr>
            <p:txBody>
              <a:bodyPr rtlCol="0" anchor="ctr"/>
              <a:lstStyle/>
              <a:p>
                <a:endParaRPr lang="en-IN"/>
              </a:p>
            </p:txBody>
          </p:sp>
          <p:sp>
            <p:nvSpPr>
              <p:cNvPr id="1116" name="Freeform: Shape 1115">
                <a:extLst>
                  <a:ext uri="{FF2B5EF4-FFF2-40B4-BE49-F238E27FC236}">
                    <a16:creationId xmlns:a16="http://schemas.microsoft.com/office/drawing/2014/main" id="{186A2D72-CF86-3F4D-AAEF-E1357269C8D5}"/>
                  </a:ext>
                </a:extLst>
              </p:cNvPr>
              <p:cNvSpPr/>
              <p:nvPr/>
            </p:nvSpPr>
            <p:spPr>
              <a:xfrm>
                <a:off x="7698485" y="2451544"/>
                <a:ext cx="80783" cy="166361"/>
              </a:xfrm>
              <a:custGeom>
                <a:avLst/>
                <a:gdLst>
                  <a:gd name="connsiteX0" fmla="*/ 26670 w 80783"/>
                  <a:gd name="connsiteY0" fmla="*/ 0 h 166361"/>
                  <a:gd name="connsiteX1" fmla="*/ 37243 w 80783"/>
                  <a:gd name="connsiteY1" fmla="*/ 13335 h 166361"/>
                  <a:gd name="connsiteX2" fmla="*/ 68866 w 80783"/>
                  <a:gd name="connsiteY2" fmla="*/ 70199 h 166361"/>
                  <a:gd name="connsiteX3" fmla="*/ 73533 w 80783"/>
                  <a:gd name="connsiteY3" fmla="*/ 115729 h 166361"/>
                  <a:gd name="connsiteX4" fmla="*/ 64770 w 80783"/>
                  <a:gd name="connsiteY4" fmla="*/ 163354 h 166361"/>
                  <a:gd name="connsiteX5" fmla="*/ 21336 w 80783"/>
                  <a:gd name="connsiteY5" fmla="*/ 145923 h 166361"/>
                  <a:gd name="connsiteX6" fmla="*/ 3620 w 80783"/>
                  <a:gd name="connsiteY6" fmla="*/ 119063 h 166361"/>
                  <a:gd name="connsiteX7" fmla="*/ 0 w 80783"/>
                  <a:gd name="connsiteY7" fmla="*/ 105442 h 166361"/>
                  <a:gd name="connsiteX8" fmla="*/ 2953 w 80783"/>
                  <a:gd name="connsiteY8" fmla="*/ 44387 h 166361"/>
                  <a:gd name="connsiteX9" fmla="*/ 26670 w 80783"/>
                  <a:gd name="connsiteY9" fmla="*/ 95 h 16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83" h="166361">
                    <a:moveTo>
                      <a:pt x="26670" y="0"/>
                    </a:moveTo>
                    <a:cubicBezTo>
                      <a:pt x="30194" y="4477"/>
                      <a:pt x="33719" y="8858"/>
                      <a:pt x="37243" y="13335"/>
                    </a:cubicBezTo>
                    <a:cubicBezTo>
                      <a:pt x="41529" y="35719"/>
                      <a:pt x="49339" y="56197"/>
                      <a:pt x="68866" y="70199"/>
                    </a:cubicBezTo>
                    <a:cubicBezTo>
                      <a:pt x="69723" y="85439"/>
                      <a:pt x="57626" y="101918"/>
                      <a:pt x="73533" y="115729"/>
                    </a:cubicBezTo>
                    <a:cubicBezTo>
                      <a:pt x="82391" y="133826"/>
                      <a:pt x="86773" y="152495"/>
                      <a:pt x="64770" y="163354"/>
                    </a:cubicBezTo>
                    <a:cubicBezTo>
                      <a:pt x="45815" y="172784"/>
                      <a:pt x="33147" y="158115"/>
                      <a:pt x="21336" y="145923"/>
                    </a:cubicBezTo>
                    <a:cubicBezTo>
                      <a:pt x="13811" y="138113"/>
                      <a:pt x="8001" y="128968"/>
                      <a:pt x="3620" y="119063"/>
                    </a:cubicBezTo>
                    <a:cubicBezTo>
                      <a:pt x="1810" y="114681"/>
                      <a:pt x="667" y="110109"/>
                      <a:pt x="0" y="105442"/>
                    </a:cubicBezTo>
                    <a:cubicBezTo>
                      <a:pt x="858" y="85153"/>
                      <a:pt x="4953" y="64865"/>
                      <a:pt x="2953" y="44387"/>
                    </a:cubicBezTo>
                    <a:cubicBezTo>
                      <a:pt x="8763" y="28480"/>
                      <a:pt x="476" y="5143"/>
                      <a:pt x="26670" y="95"/>
                    </a:cubicBezTo>
                    <a:close/>
                  </a:path>
                </a:pathLst>
              </a:custGeom>
              <a:solidFill>
                <a:srgbClr val="B0B2B5"/>
              </a:solidFill>
              <a:ln w="9525"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E5AF77DA-B7B8-7825-1540-2B11F9CF8A73}"/>
                  </a:ext>
                </a:extLst>
              </p:cNvPr>
              <p:cNvSpPr/>
              <p:nvPr/>
            </p:nvSpPr>
            <p:spPr>
              <a:xfrm>
                <a:off x="7613101" y="2374867"/>
                <a:ext cx="112054" cy="123634"/>
              </a:xfrm>
              <a:custGeom>
                <a:avLst/>
                <a:gdLst>
                  <a:gd name="connsiteX0" fmla="*/ 112054 w 112054"/>
                  <a:gd name="connsiteY0" fmla="*/ 76676 h 123634"/>
                  <a:gd name="connsiteX1" fmla="*/ 97291 w 112054"/>
                  <a:gd name="connsiteY1" fmla="*/ 123634 h 123634"/>
                  <a:gd name="connsiteX2" fmla="*/ 38522 w 112054"/>
                  <a:gd name="connsiteY2" fmla="*/ 88201 h 123634"/>
                  <a:gd name="connsiteX3" fmla="*/ 6327 w 112054"/>
                  <a:gd name="connsiteY3" fmla="*/ 38671 h 123634"/>
                  <a:gd name="connsiteX4" fmla="*/ 16900 w 112054"/>
                  <a:gd name="connsiteY4" fmla="*/ 0 h 123634"/>
                  <a:gd name="connsiteX5" fmla="*/ 84241 w 112054"/>
                  <a:gd name="connsiteY5" fmla="*/ 48101 h 123634"/>
                  <a:gd name="connsiteX6" fmla="*/ 94529 w 112054"/>
                  <a:gd name="connsiteY6" fmla="*/ 37814 h 123634"/>
                  <a:gd name="connsiteX7" fmla="*/ 112054 w 112054"/>
                  <a:gd name="connsiteY7" fmla="*/ 76771 h 12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54" h="123634">
                    <a:moveTo>
                      <a:pt x="112054" y="76676"/>
                    </a:moveTo>
                    <a:cubicBezTo>
                      <a:pt x="95576" y="88678"/>
                      <a:pt x="109768" y="110395"/>
                      <a:pt x="97291" y="123634"/>
                    </a:cubicBezTo>
                    <a:cubicBezTo>
                      <a:pt x="72430" y="120587"/>
                      <a:pt x="57095" y="101822"/>
                      <a:pt x="38522" y="88201"/>
                    </a:cubicBezTo>
                    <a:cubicBezTo>
                      <a:pt x="25568" y="73152"/>
                      <a:pt x="13566" y="57055"/>
                      <a:pt x="6327" y="38671"/>
                    </a:cubicBezTo>
                    <a:cubicBezTo>
                      <a:pt x="802" y="24479"/>
                      <a:pt x="-8532" y="6763"/>
                      <a:pt x="16900" y="0"/>
                    </a:cubicBezTo>
                    <a:cubicBezTo>
                      <a:pt x="33664" y="24003"/>
                      <a:pt x="39950" y="62579"/>
                      <a:pt x="84241" y="48101"/>
                    </a:cubicBezTo>
                    <a:cubicBezTo>
                      <a:pt x="87099" y="44101"/>
                      <a:pt x="88432" y="38576"/>
                      <a:pt x="94529" y="37814"/>
                    </a:cubicBezTo>
                    <a:cubicBezTo>
                      <a:pt x="100339" y="50768"/>
                      <a:pt x="106149" y="63722"/>
                      <a:pt x="112054" y="76771"/>
                    </a:cubicBezTo>
                    <a:close/>
                  </a:path>
                </a:pathLst>
              </a:custGeom>
              <a:solidFill>
                <a:srgbClr val="B4B4B4"/>
              </a:solidFill>
              <a:ln w="9525" cap="flat">
                <a:noFill/>
                <a:prstDash val="solid"/>
                <a:miter/>
              </a:ln>
            </p:spPr>
            <p:txBody>
              <a:bodyPr rtlCol="0" anchor="ctr"/>
              <a:lstStyle/>
              <a:p>
                <a:endParaRPr lang="en-IN"/>
              </a:p>
            </p:txBody>
          </p:sp>
          <p:sp>
            <p:nvSpPr>
              <p:cNvPr id="1118" name="Freeform: Shape 1117">
                <a:extLst>
                  <a:ext uri="{FF2B5EF4-FFF2-40B4-BE49-F238E27FC236}">
                    <a16:creationId xmlns:a16="http://schemas.microsoft.com/office/drawing/2014/main" id="{4C588288-4062-9B25-A2FE-249447BFD063}"/>
                  </a:ext>
                </a:extLst>
              </p:cNvPr>
              <p:cNvSpPr/>
              <p:nvPr/>
            </p:nvSpPr>
            <p:spPr>
              <a:xfrm>
                <a:off x="6614921" y="3996784"/>
                <a:ext cx="82080" cy="115062"/>
              </a:xfrm>
              <a:custGeom>
                <a:avLst/>
                <a:gdLst>
                  <a:gd name="connsiteX0" fmla="*/ 34576 w 82080"/>
                  <a:gd name="connsiteY0" fmla="*/ 20479 h 115062"/>
                  <a:gd name="connsiteX1" fmla="*/ 53626 w 82080"/>
                  <a:gd name="connsiteY1" fmla="*/ 0 h 115062"/>
                  <a:gd name="connsiteX2" fmla="*/ 67152 w 82080"/>
                  <a:gd name="connsiteY2" fmla="*/ 13145 h 115062"/>
                  <a:gd name="connsiteX3" fmla="*/ 65056 w 82080"/>
                  <a:gd name="connsiteY3" fmla="*/ 115062 h 115062"/>
                  <a:gd name="connsiteX4" fmla="*/ 0 w 82080"/>
                  <a:gd name="connsiteY4" fmla="*/ 51530 h 115062"/>
                  <a:gd name="connsiteX5" fmla="*/ 34480 w 82080"/>
                  <a:gd name="connsiteY5" fmla="*/ 20383 h 11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0" h="115062">
                    <a:moveTo>
                      <a:pt x="34576" y="20479"/>
                    </a:moveTo>
                    <a:cubicBezTo>
                      <a:pt x="40958" y="13621"/>
                      <a:pt x="47244" y="6858"/>
                      <a:pt x="53626" y="0"/>
                    </a:cubicBezTo>
                    <a:cubicBezTo>
                      <a:pt x="60865" y="1619"/>
                      <a:pt x="65437" y="5905"/>
                      <a:pt x="67152" y="13145"/>
                    </a:cubicBezTo>
                    <a:cubicBezTo>
                      <a:pt x="85249" y="47530"/>
                      <a:pt x="89535" y="81629"/>
                      <a:pt x="65056" y="115062"/>
                    </a:cubicBezTo>
                    <a:cubicBezTo>
                      <a:pt x="57721" y="79248"/>
                      <a:pt x="22479" y="71914"/>
                      <a:pt x="0" y="51530"/>
                    </a:cubicBezTo>
                    <a:cubicBezTo>
                      <a:pt x="0" y="28480"/>
                      <a:pt x="15716" y="22670"/>
                      <a:pt x="34480" y="20383"/>
                    </a:cubicBezTo>
                    <a:close/>
                  </a:path>
                </a:pathLst>
              </a:custGeom>
              <a:solidFill>
                <a:srgbClr val="3D3D40"/>
              </a:solidFill>
              <a:ln w="9525"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16E6B574-10C8-5DF0-D577-1B83A8F7507F}"/>
                  </a:ext>
                </a:extLst>
              </p:cNvPr>
              <p:cNvSpPr/>
              <p:nvPr/>
            </p:nvSpPr>
            <p:spPr>
              <a:xfrm>
                <a:off x="6707219" y="4469512"/>
                <a:ext cx="147185" cy="128395"/>
              </a:xfrm>
              <a:custGeom>
                <a:avLst/>
                <a:gdLst>
                  <a:gd name="connsiteX0" fmla="*/ 0 w 147185"/>
                  <a:gd name="connsiteY0" fmla="*/ 4284 h 128395"/>
                  <a:gd name="connsiteX1" fmla="*/ 43720 w 147185"/>
                  <a:gd name="connsiteY1" fmla="*/ 26097 h 128395"/>
                  <a:gd name="connsiteX2" fmla="*/ 141923 w 147185"/>
                  <a:gd name="connsiteY2" fmla="*/ 110012 h 128395"/>
                  <a:gd name="connsiteX3" fmla="*/ 141732 w 147185"/>
                  <a:gd name="connsiteY3" fmla="*/ 128395 h 128395"/>
                  <a:gd name="connsiteX4" fmla="*/ 105251 w 147185"/>
                  <a:gd name="connsiteY4" fmla="*/ 108869 h 128395"/>
                  <a:gd name="connsiteX5" fmla="*/ 86392 w 147185"/>
                  <a:gd name="connsiteY5" fmla="*/ 117918 h 128395"/>
                  <a:gd name="connsiteX6" fmla="*/ 38671 w 147185"/>
                  <a:gd name="connsiteY6" fmla="*/ 61244 h 128395"/>
                  <a:gd name="connsiteX7" fmla="*/ 3143 w 147185"/>
                  <a:gd name="connsiteY7" fmla="*/ 11619 h 128395"/>
                  <a:gd name="connsiteX8" fmla="*/ 0 w 147185"/>
                  <a:gd name="connsiteY8" fmla="*/ 4284 h 12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5" h="128395">
                    <a:moveTo>
                      <a:pt x="0" y="4284"/>
                    </a:moveTo>
                    <a:cubicBezTo>
                      <a:pt x="25146" y="-9622"/>
                      <a:pt x="32004" y="13714"/>
                      <a:pt x="43720" y="26097"/>
                    </a:cubicBezTo>
                    <a:cubicBezTo>
                      <a:pt x="73438" y="57625"/>
                      <a:pt x="102775" y="89533"/>
                      <a:pt x="141923" y="110012"/>
                    </a:cubicBezTo>
                    <a:cubicBezTo>
                      <a:pt x="148971" y="116203"/>
                      <a:pt x="148971" y="122299"/>
                      <a:pt x="141732" y="128395"/>
                    </a:cubicBezTo>
                    <a:cubicBezTo>
                      <a:pt x="129540" y="121918"/>
                      <a:pt x="117157" y="115727"/>
                      <a:pt x="105251" y="108869"/>
                    </a:cubicBezTo>
                    <a:cubicBezTo>
                      <a:pt x="94012" y="102392"/>
                      <a:pt x="88297" y="105821"/>
                      <a:pt x="86392" y="117918"/>
                    </a:cubicBezTo>
                    <a:cubicBezTo>
                      <a:pt x="66390" y="102487"/>
                      <a:pt x="48292" y="85437"/>
                      <a:pt x="38671" y="61244"/>
                    </a:cubicBezTo>
                    <a:cubicBezTo>
                      <a:pt x="27337" y="44290"/>
                      <a:pt x="19717" y="24763"/>
                      <a:pt x="3143" y="11619"/>
                    </a:cubicBezTo>
                    <a:cubicBezTo>
                      <a:pt x="1810" y="9333"/>
                      <a:pt x="762" y="6856"/>
                      <a:pt x="0" y="4284"/>
                    </a:cubicBezTo>
                    <a:close/>
                  </a:path>
                </a:pathLst>
              </a:custGeom>
              <a:solidFill>
                <a:srgbClr val="5C5E54"/>
              </a:solidFill>
              <a:ln w="9525" cap="flat">
                <a:noFill/>
                <a:prstDash val="solid"/>
                <a:miter/>
              </a:ln>
            </p:spPr>
            <p:txBody>
              <a:bodyPr rtlCol="0" anchor="ctr"/>
              <a:lstStyle/>
              <a:p>
                <a:endParaRPr lang="en-IN"/>
              </a:p>
            </p:txBody>
          </p:sp>
          <p:sp>
            <p:nvSpPr>
              <p:cNvPr id="1120" name="Freeform: Shape 1119">
                <a:extLst>
                  <a:ext uri="{FF2B5EF4-FFF2-40B4-BE49-F238E27FC236}">
                    <a16:creationId xmlns:a16="http://schemas.microsoft.com/office/drawing/2014/main" id="{3BBB03B1-D963-60F3-8B6A-644DB427757C}"/>
                  </a:ext>
                </a:extLst>
              </p:cNvPr>
              <p:cNvSpPr/>
              <p:nvPr/>
            </p:nvSpPr>
            <p:spPr>
              <a:xfrm>
                <a:off x="7068692" y="2537173"/>
                <a:ext cx="105727" cy="69193"/>
              </a:xfrm>
              <a:custGeom>
                <a:avLst/>
                <a:gdLst>
                  <a:gd name="connsiteX0" fmla="*/ 105727 w 105727"/>
                  <a:gd name="connsiteY0" fmla="*/ 0 h 69193"/>
                  <a:gd name="connsiteX1" fmla="*/ 44196 w 105727"/>
                  <a:gd name="connsiteY1" fmla="*/ 64389 h 69193"/>
                  <a:gd name="connsiteX2" fmla="*/ 0 w 105727"/>
                  <a:gd name="connsiteY2" fmla="*/ 38291 h 69193"/>
                  <a:gd name="connsiteX3" fmla="*/ 105727 w 105727"/>
                  <a:gd name="connsiteY3" fmla="*/ 0 h 69193"/>
                </a:gdLst>
                <a:ahLst/>
                <a:cxnLst>
                  <a:cxn ang="0">
                    <a:pos x="connsiteX0" y="connsiteY0"/>
                  </a:cxn>
                  <a:cxn ang="0">
                    <a:pos x="connsiteX1" y="connsiteY1"/>
                  </a:cxn>
                  <a:cxn ang="0">
                    <a:pos x="connsiteX2" y="connsiteY2"/>
                  </a:cxn>
                  <a:cxn ang="0">
                    <a:pos x="connsiteX3" y="connsiteY3"/>
                  </a:cxn>
                </a:cxnLst>
                <a:rect l="l" t="t" r="r" b="b"/>
                <a:pathLst>
                  <a:path w="105727" h="69193">
                    <a:moveTo>
                      <a:pt x="105727" y="0"/>
                    </a:moveTo>
                    <a:cubicBezTo>
                      <a:pt x="98203" y="33814"/>
                      <a:pt x="73723" y="52102"/>
                      <a:pt x="44196" y="64389"/>
                    </a:cubicBezTo>
                    <a:cubicBezTo>
                      <a:pt x="19431" y="74676"/>
                      <a:pt x="1334" y="69532"/>
                      <a:pt x="0" y="38291"/>
                    </a:cubicBezTo>
                    <a:cubicBezTo>
                      <a:pt x="42863" y="46387"/>
                      <a:pt x="67437" y="4382"/>
                      <a:pt x="105727" y="0"/>
                    </a:cubicBezTo>
                    <a:close/>
                  </a:path>
                </a:pathLst>
              </a:custGeom>
              <a:solidFill>
                <a:srgbClr val="E2E2E5"/>
              </a:solidFill>
              <a:ln w="9525" cap="flat">
                <a:noFill/>
                <a:prstDash val="solid"/>
                <a:miter/>
              </a:ln>
            </p:spPr>
            <p:txBody>
              <a:bodyPr rtlCol="0" anchor="ctr"/>
              <a:lstStyle/>
              <a:p>
                <a:endParaRPr lang="en-IN"/>
              </a:p>
            </p:txBody>
          </p:sp>
          <p:sp>
            <p:nvSpPr>
              <p:cNvPr id="1121" name="Freeform: Shape 1120">
                <a:extLst>
                  <a:ext uri="{FF2B5EF4-FFF2-40B4-BE49-F238E27FC236}">
                    <a16:creationId xmlns:a16="http://schemas.microsoft.com/office/drawing/2014/main" id="{E898FBB2-FD69-AC47-5F45-9E6598931A72}"/>
                  </a:ext>
                </a:extLst>
              </p:cNvPr>
              <p:cNvSpPr/>
              <p:nvPr/>
            </p:nvSpPr>
            <p:spPr>
              <a:xfrm>
                <a:off x="7538846" y="2168175"/>
                <a:ext cx="91345" cy="69034"/>
              </a:xfrm>
              <a:custGeom>
                <a:avLst/>
                <a:gdLst>
                  <a:gd name="connsiteX0" fmla="*/ 91345 w 91345"/>
                  <a:gd name="connsiteY0" fmla="*/ 46387 h 69034"/>
                  <a:gd name="connsiteX1" fmla="*/ 52578 w 91345"/>
                  <a:gd name="connsiteY1" fmla="*/ 65723 h 69034"/>
                  <a:gd name="connsiteX2" fmla="*/ 34957 w 91345"/>
                  <a:gd name="connsiteY2" fmla="*/ 64675 h 69034"/>
                  <a:gd name="connsiteX3" fmla="*/ 0 w 91345"/>
                  <a:gd name="connsiteY3" fmla="*/ 27051 h 69034"/>
                  <a:gd name="connsiteX4" fmla="*/ 43815 w 91345"/>
                  <a:gd name="connsiteY4" fmla="*/ 0 h 69034"/>
                  <a:gd name="connsiteX5" fmla="*/ 91345 w 91345"/>
                  <a:gd name="connsiteY5" fmla="*/ 46387 h 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345" h="69034">
                    <a:moveTo>
                      <a:pt x="91345" y="46387"/>
                    </a:moveTo>
                    <a:cubicBezTo>
                      <a:pt x="74009" y="43910"/>
                      <a:pt x="66485" y="61150"/>
                      <a:pt x="52578" y="65723"/>
                    </a:cubicBezTo>
                    <a:cubicBezTo>
                      <a:pt x="46387" y="70390"/>
                      <a:pt x="40481" y="70199"/>
                      <a:pt x="34957" y="64675"/>
                    </a:cubicBezTo>
                    <a:cubicBezTo>
                      <a:pt x="36862" y="39434"/>
                      <a:pt x="286" y="50387"/>
                      <a:pt x="0" y="27051"/>
                    </a:cubicBezTo>
                    <a:cubicBezTo>
                      <a:pt x="7906" y="7620"/>
                      <a:pt x="45911" y="36004"/>
                      <a:pt x="43815" y="0"/>
                    </a:cubicBezTo>
                    <a:cubicBezTo>
                      <a:pt x="70104" y="4858"/>
                      <a:pt x="77248" y="29146"/>
                      <a:pt x="91345" y="46387"/>
                    </a:cubicBezTo>
                    <a:close/>
                  </a:path>
                </a:pathLst>
              </a:custGeom>
              <a:solidFill>
                <a:srgbClr val="CECED2"/>
              </a:solidFill>
              <a:ln w="9525" cap="flat">
                <a:noFill/>
                <a:prstDash val="solid"/>
                <a:miter/>
              </a:ln>
            </p:spPr>
            <p:txBody>
              <a:bodyPr rtlCol="0" anchor="ctr"/>
              <a:lstStyle/>
              <a:p>
                <a:endParaRPr lang="en-IN"/>
              </a:p>
            </p:txBody>
          </p:sp>
          <p:sp>
            <p:nvSpPr>
              <p:cNvPr id="1122" name="Freeform: Shape 1121">
                <a:extLst>
                  <a:ext uri="{FF2B5EF4-FFF2-40B4-BE49-F238E27FC236}">
                    <a16:creationId xmlns:a16="http://schemas.microsoft.com/office/drawing/2014/main" id="{7760AD6B-83D1-B7BA-F595-C499360821D7}"/>
                  </a:ext>
                </a:extLst>
              </p:cNvPr>
              <p:cNvSpPr/>
              <p:nvPr/>
            </p:nvSpPr>
            <p:spPr>
              <a:xfrm>
                <a:off x="7612921" y="2223039"/>
                <a:ext cx="58036" cy="96882"/>
              </a:xfrm>
              <a:custGeom>
                <a:avLst/>
                <a:gdLst>
                  <a:gd name="connsiteX0" fmla="*/ 36511 w 58036"/>
                  <a:gd name="connsiteY0" fmla="*/ 86011 h 96882"/>
                  <a:gd name="connsiteX1" fmla="*/ 17841 w 58036"/>
                  <a:gd name="connsiteY1" fmla="*/ 0 h 96882"/>
                  <a:gd name="connsiteX2" fmla="*/ 58037 w 58036"/>
                  <a:gd name="connsiteY2" fmla="*/ 83058 h 96882"/>
                  <a:gd name="connsiteX3" fmla="*/ 36511 w 58036"/>
                  <a:gd name="connsiteY3" fmla="*/ 86011 h 96882"/>
                </a:gdLst>
                <a:ahLst/>
                <a:cxnLst>
                  <a:cxn ang="0">
                    <a:pos x="connsiteX0" y="connsiteY0"/>
                  </a:cxn>
                  <a:cxn ang="0">
                    <a:pos x="connsiteX1" y="connsiteY1"/>
                  </a:cxn>
                  <a:cxn ang="0">
                    <a:pos x="connsiteX2" y="connsiteY2"/>
                  </a:cxn>
                  <a:cxn ang="0">
                    <a:pos x="connsiteX3" y="connsiteY3"/>
                  </a:cxn>
                </a:cxnLst>
                <a:rect l="l" t="t" r="r" b="b"/>
                <a:pathLst>
                  <a:path w="58036" h="96882">
                    <a:moveTo>
                      <a:pt x="36511" y="86011"/>
                    </a:moveTo>
                    <a:cubicBezTo>
                      <a:pt x="-923" y="64103"/>
                      <a:pt x="-13686" y="36767"/>
                      <a:pt x="17841" y="0"/>
                    </a:cubicBezTo>
                    <a:cubicBezTo>
                      <a:pt x="54798" y="16383"/>
                      <a:pt x="40892" y="57150"/>
                      <a:pt x="58037" y="83058"/>
                    </a:cubicBezTo>
                    <a:cubicBezTo>
                      <a:pt x="54132" y="100965"/>
                      <a:pt x="53751" y="100965"/>
                      <a:pt x="36511" y="86011"/>
                    </a:cubicBezTo>
                    <a:close/>
                  </a:path>
                </a:pathLst>
              </a:custGeom>
              <a:solidFill>
                <a:srgbClr val="353739"/>
              </a:solidFill>
              <a:ln w="9525" cap="flat">
                <a:noFill/>
                <a:prstDash val="solid"/>
                <a:miter/>
              </a:ln>
            </p:spPr>
            <p:txBody>
              <a:bodyPr rtlCol="0" anchor="ctr"/>
              <a:lstStyle/>
              <a:p>
                <a:endParaRPr lang="en-IN"/>
              </a:p>
            </p:txBody>
          </p:sp>
          <p:sp>
            <p:nvSpPr>
              <p:cNvPr id="1123" name="Freeform: Shape 1122">
                <a:extLst>
                  <a:ext uri="{FF2B5EF4-FFF2-40B4-BE49-F238E27FC236}">
                    <a16:creationId xmlns:a16="http://schemas.microsoft.com/office/drawing/2014/main" id="{C834EA96-2DEA-2EDD-113F-A1D9A85F702D}"/>
                  </a:ext>
                </a:extLst>
              </p:cNvPr>
              <p:cNvSpPr/>
              <p:nvPr/>
            </p:nvSpPr>
            <p:spPr>
              <a:xfrm>
                <a:off x="6593300" y="3761421"/>
                <a:ext cx="75818" cy="80122"/>
              </a:xfrm>
              <a:custGeom>
                <a:avLst/>
                <a:gdLst>
                  <a:gd name="connsiteX0" fmla="*/ 68103 w 75818"/>
                  <a:gd name="connsiteY0" fmla="*/ 66866 h 80122"/>
                  <a:gd name="connsiteX1" fmla="*/ 38385 w 75818"/>
                  <a:gd name="connsiteY1" fmla="*/ 66866 h 80122"/>
                  <a:gd name="connsiteX2" fmla="*/ 11049 w 75818"/>
                  <a:gd name="connsiteY2" fmla="*/ 37433 h 80122"/>
                  <a:gd name="connsiteX3" fmla="*/ 0 w 75818"/>
                  <a:gd name="connsiteY3" fmla="*/ 0 h 80122"/>
                  <a:gd name="connsiteX4" fmla="*/ 75819 w 75818"/>
                  <a:gd name="connsiteY4" fmla="*/ 53054 h 80122"/>
                  <a:gd name="connsiteX5" fmla="*/ 68103 w 75818"/>
                  <a:gd name="connsiteY5" fmla="*/ 66961 h 8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18" h="80122">
                    <a:moveTo>
                      <a:pt x="68103" y="66866"/>
                    </a:moveTo>
                    <a:cubicBezTo>
                      <a:pt x="58102" y="88106"/>
                      <a:pt x="48196" y="80582"/>
                      <a:pt x="38385" y="66866"/>
                    </a:cubicBezTo>
                    <a:cubicBezTo>
                      <a:pt x="29242" y="57055"/>
                      <a:pt x="20098" y="47244"/>
                      <a:pt x="11049" y="37433"/>
                    </a:cubicBezTo>
                    <a:cubicBezTo>
                      <a:pt x="7334" y="24956"/>
                      <a:pt x="3714" y="12478"/>
                      <a:pt x="0" y="0"/>
                    </a:cubicBezTo>
                    <a:cubicBezTo>
                      <a:pt x="63722" y="191"/>
                      <a:pt x="71151" y="5334"/>
                      <a:pt x="75819" y="53054"/>
                    </a:cubicBezTo>
                    <a:cubicBezTo>
                      <a:pt x="73914" y="58007"/>
                      <a:pt x="71342" y="62675"/>
                      <a:pt x="68103" y="66961"/>
                    </a:cubicBezTo>
                    <a:close/>
                  </a:path>
                </a:pathLst>
              </a:custGeom>
              <a:solidFill>
                <a:srgbClr val="4A4A4B"/>
              </a:solidFill>
              <a:ln w="9525" cap="flat">
                <a:noFill/>
                <a:prstDash val="solid"/>
                <a:miter/>
              </a:ln>
            </p:spPr>
            <p:txBody>
              <a:bodyPr rtlCol="0" anchor="ctr"/>
              <a:lstStyle/>
              <a:p>
                <a:endParaRPr lang="en-IN"/>
              </a:p>
            </p:txBody>
          </p:sp>
          <p:sp>
            <p:nvSpPr>
              <p:cNvPr id="1124" name="Freeform: Shape 1123">
                <a:extLst>
                  <a:ext uri="{FF2B5EF4-FFF2-40B4-BE49-F238E27FC236}">
                    <a16:creationId xmlns:a16="http://schemas.microsoft.com/office/drawing/2014/main" id="{28F75715-9B39-7552-8FB1-3EF2D8C43073}"/>
                  </a:ext>
                </a:extLst>
              </p:cNvPr>
              <p:cNvSpPr/>
              <p:nvPr/>
            </p:nvSpPr>
            <p:spPr>
              <a:xfrm>
                <a:off x="8259609" y="2602705"/>
                <a:ext cx="49143" cy="69186"/>
              </a:xfrm>
              <a:custGeom>
                <a:avLst/>
                <a:gdLst>
                  <a:gd name="connsiteX0" fmla="*/ 49144 w 49143"/>
                  <a:gd name="connsiteY0" fmla="*/ 56007 h 69186"/>
                  <a:gd name="connsiteX1" fmla="*/ 8853 w 49143"/>
                  <a:gd name="connsiteY1" fmla="*/ 57436 h 69186"/>
                  <a:gd name="connsiteX2" fmla="*/ 18378 w 49143"/>
                  <a:gd name="connsiteY2" fmla="*/ 0 h 69186"/>
                  <a:gd name="connsiteX3" fmla="*/ 49144 w 49143"/>
                  <a:gd name="connsiteY3" fmla="*/ 56007 h 69186"/>
                </a:gdLst>
                <a:ahLst/>
                <a:cxnLst>
                  <a:cxn ang="0">
                    <a:pos x="connsiteX0" y="connsiteY0"/>
                  </a:cxn>
                  <a:cxn ang="0">
                    <a:pos x="connsiteX1" y="connsiteY1"/>
                  </a:cxn>
                  <a:cxn ang="0">
                    <a:pos x="connsiteX2" y="connsiteY2"/>
                  </a:cxn>
                  <a:cxn ang="0">
                    <a:pos x="connsiteX3" y="connsiteY3"/>
                  </a:cxn>
                </a:cxnLst>
                <a:rect l="l" t="t" r="r" b="b"/>
                <a:pathLst>
                  <a:path w="49143" h="69186">
                    <a:moveTo>
                      <a:pt x="49144" y="56007"/>
                    </a:moveTo>
                    <a:cubicBezTo>
                      <a:pt x="36190" y="76486"/>
                      <a:pt x="14568" y="70009"/>
                      <a:pt x="8853" y="57436"/>
                    </a:cubicBezTo>
                    <a:cubicBezTo>
                      <a:pt x="1042" y="40196"/>
                      <a:pt x="-10102" y="14669"/>
                      <a:pt x="18378" y="0"/>
                    </a:cubicBezTo>
                    <a:cubicBezTo>
                      <a:pt x="31427" y="17145"/>
                      <a:pt x="47715" y="32480"/>
                      <a:pt x="49144" y="56007"/>
                    </a:cubicBezTo>
                    <a:close/>
                  </a:path>
                </a:pathLst>
              </a:custGeom>
              <a:solidFill>
                <a:srgbClr val="626467"/>
              </a:solidFill>
              <a:ln w="9525" cap="flat">
                <a:noFill/>
                <a:prstDash val="solid"/>
                <a:miter/>
              </a:ln>
            </p:spPr>
            <p:txBody>
              <a:bodyPr rtlCol="0" anchor="ctr"/>
              <a:lstStyle/>
              <a:p>
                <a:endParaRPr lang="en-IN"/>
              </a:p>
            </p:txBody>
          </p:sp>
          <p:sp>
            <p:nvSpPr>
              <p:cNvPr id="1125" name="Freeform: Shape 1124">
                <a:extLst>
                  <a:ext uri="{FF2B5EF4-FFF2-40B4-BE49-F238E27FC236}">
                    <a16:creationId xmlns:a16="http://schemas.microsoft.com/office/drawing/2014/main" id="{37C5C1C1-26B4-4D30-CA57-F10931C93A43}"/>
                  </a:ext>
                </a:extLst>
              </p:cNvPr>
              <p:cNvSpPr/>
              <p:nvPr/>
            </p:nvSpPr>
            <p:spPr>
              <a:xfrm>
                <a:off x="8357889" y="2759673"/>
                <a:ext cx="63068" cy="80306"/>
              </a:xfrm>
              <a:custGeom>
                <a:avLst/>
                <a:gdLst>
                  <a:gd name="connsiteX0" fmla="*/ 62973 w 63068"/>
                  <a:gd name="connsiteY0" fmla="*/ 80109 h 80306"/>
                  <a:gd name="connsiteX1" fmla="*/ 7442 w 63068"/>
                  <a:gd name="connsiteY1" fmla="*/ 40962 h 80306"/>
                  <a:gd name="connsiteX2" fmla="*/ 11824 w 63068"/>
                  <a:gd name="connsiteY2" fmla="*/ 5148 h 80306"/>
                  <a:gd name="connsiteX3" fmla="*/ 41160 w 63068"/>
                  <a:gd name="connsiteY3" fmla="*/ 14768 h 80306"/>
                  <a:gd name="connsiteX4" fmla="*/ 63068 w 63068"/>
                  <a:gd name="connsiteY4" fmla="*/ 80109 h 8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68" h="80306">
                    <a:moveTo>
                      <a:pt x="62973" y="80109"/>
                    </a:moveTo>
                    <a:cubicBezTo>
                      <a:pt x="33159" y="83062"/>
                      <a:pt x="27349" y="52011"/>
                      <a:pt x="7442" y="40962"/>
                    </a:cubicBezTo>
                    <a:cubicBezTo>
                      <a:pt x="-5607" y="27341"/>
                      <a:pt x="203" y="14387"/>
                      <a:pt x="11824" y="5148"/>
                    </a:cubicBezTo>
                    <a:cubicBezTo>
                      <a:pt x="24111" y="-4663"/>
                      <a:pt x="35159" y="99"/>
                      <a:pt x="41160" y="14768"/>
                    </a:cubicBezTo>
                    <a:cubicBezTo>
                      <a:pt x="48495" y="36580"/>
                      <a:pt x="55734" y="58297"/>
                      <a:pt x="63068" y="80109"/>
                    </a:cubicBezTo>
                    <a:close/>
                  </a:path>
                </a:pathLst>
              </a:custGeom>
              <a:solidFill>
                <a:srgbClr val="433F41"/>
              </a:solidFill>
              <a:ln w="9525"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490625DC-C73D-7DC1-D263-BC44E2C23D4C}"/>
                  </a:ext>
                </a:extLst>
              </p:cNvPr>
              <p:cNvSpPr/>
              <p:nvPr/>
            </p:nvSpPr>
            <p:spPr>
              <a:xfrm>
                <a:off x="8429571" y="2926365"/>
                <a:ext cx="40535" cy="72093"/>
              </a:xfrm>
              <a:custGeom>
                <a:avLst/>
                <a:gdLst>
                  <a:gd name="connsiteX0" fmla="*/ 40440 w 40535"/>
                  <a:gd name="connsiteY0" fmla="*/ 63913 h 72093"/>
                  <a:gd name="connsiteX1" fmla="*/ 4340 w 40535"/>
                  <a:gd name="connsiteY1" fmla="*/ 48863 h 72093"/>
                  <a:gd name="connsiteX2" fmla="*/ 27867 w 40535"/>
                  <a:gd name="connsiteY2" fmla="*/ 0 h 72093"/>
                  <a:gd name="connsiteX3" fmla="*/ 40535 w 40535"/>
                  <a:gd name="connsiteY3" fmla="*/ 63913 h 72093"/>
                </a:gdLst>
                <a:ahLst/>
                <a:cxnLst>
                  <a:cxn ang="0">
                    <a:pos x="connsiteX0" y="connsiteY0"/>
                  </a:cxn>
                  <a:cxn ang="0">
                    <a:pos x="connsiteX1" y="connsiteY1"/>
                  </a:cxn>
                  <a:cxn ang="0">
                    <a:pos x="connsiteX2" y="connsiteY2"/>
                  </a:cxn>
                  <a:cxn ang="0">
                    <a:pos x="connsiteX3" y="connsiteY3"/>
                  </a:cxn>
                </a:cxnLst>
                <a:rect l="l" t="t" r="r" b="b"/>
                <a:pathLst>
                  <a:path w="40535" h="72093">
                    <a:moveTo>
                      <a:pt x="40440" y="63913"/>
                    </a:moveTo>
                    <a:cubicBezTo>
                      <a:pt x="18056" y="84296"/>
                      <a:pt x="8817" y="61722"/>
                      <a:pt x="4340" y="48863"/>
                    </a:cubicBezTo>
                    <a:cubicBezTo>
                      <a:pt x="-2994" y="27908"/>
                      <a:pt x="-4423" y="4477"/>
                      <a:pt x="27867" y="0"/>
                    </a:cubicBezTo>
                    <a:cubicBezTo>
                      <a:pt x="41583" y="19431"/>
                      <a:pt x="38821" y="42100"/>
                      <a:pt x="40535" y="63913"/>
                    </a:cubicBezTo>
                    <a:close/>
                  </a:path>
                </a:pathLst>
              </a:custGeom>
              <a:solidFill>
                <a:srgbClr val="3F3F40"/>
              </a:solidFill>
              <a:ln w="9525"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B1339D05-A556-87AF-CA2B-612A2BE75A22}"/>
                  </a:ext>
                </a:extLst>
              </p:cNvPr>
              <p:cNvSpPr/>
              <p:nvPr/>
            </p:nvSpPr>
            <p:spPr>
              <a:xfrm>
                <a:off x="6668738" y="4311394"/>
                <a:ext cx="36572" cy="95346"/>
              </a:xfrm>
              <a:custGeom>
                <a:avLst/>
                <a:gdLst>
                  <a:gd name="connsiteX0" fmla="*/ 0 w 36572"/>
                  <a:gd name="connsiteY0" fmla="*/ 12098 h 95346"/>
                  <a:gd name="connsiteX1" fmla="*/ 4953 w 36572"/>
                  <a:gd name="connsiteY1" fmla="*/ 1 h 95346"/>
                  <a:gd name="connsiteX2" fmla="*/ 22288 w 36572"/>
                  <a:gd name="connsiteY2" fmla="*/ 95346 h 95346"/>
                  <a:gd name="connsiteX3" fmla="*/ 0 w 36572"/>
                  <a:gd name="connsiteY3" fmla="*/ 12098 h 95346"/>
                </a:gdLst>
                <a:ahLst/>
                <a:cxnLst>
                  <a:cxn ang="0">
                    <a:pos x="connsiteX0" y="connsiteY0"/>
                  </a:cxn>
                  <a:cxn ang="0">
                    <a:pos x="connsiteX1" y="connsiteY1"/>
                  </a:cxn>
                  <a:cxn ang="0">
                    <a:pos x="connsiteX2" y="connsiteY2"/>
                  </a:cxn>
                  <a:cxn ang="0">
                    <a:pos x="connsiteX3" y="connsiteY3"/>
                  </a:cxn>
                </a:cxnLst>
                <a:rect l="l" t="t" r="r" b="b"/>
                <a:pathLst>
                  <a:path w="36572" h="95346">
                    <a:moveTo>
                      <a:pt x="0" y="12098"/>
                    </a:moveTo>
                    <a:cubicBezTo>
                      <a:pt x="1714" y="7907"/>
                      <a:pt x="4763" y="-94"/>
                      <a:pt x="4953" y="1"/>
                    </a:cubicBezTo>
                    <a:cubicBezTo>
                      <a:pt x="37052" y="11050"/>
                      <a:pt x="48006" y="72391"/>
                      <a:pt x="22288" y="95346"/>
                    </a:cubicBezTo>
                    <a:cubicBezTo>
                      <a:pt x="14859" y="67628"/>
                      <a:pt x="7429" y="39815"/>
                      <a:pt x="0" y="12098"/>
                    </a:cubicBezTo>
                    <a:close/>
                  </a:path>
                </a:pathLst>
              </a:custGeom>
              <a:solidFill>
                <a:srgbClr val="AAABAF"/>
              </a:solidFill>
              <a:ln w="9525"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B59B4AA3-2F17-034A-4928-441C2D5EF339}"/>
                  </a:ext>
                </a:extLst>
              </p:cNvPr>
              <p:cNvSpPr/>
              <p:nvPr/>
            </p:nvSpPr>
            <p:spPr>
              <a:xfrm>
                <a:off x="7194137" y="2489263"/>
                <a:ext cx="58640" cy="82006"/>
              </a:xfrm>
              <a:custGeom>
                <a:avLst/>
                <a:gdLst>
                  <a:gd name="connsiteX0" fmla="*/ 47244 w 58640"/>
                  <a:gd name="connsiteY0" fmla="*/ 0 h 82006"/>
                  <a:gd name="connsiteX1" fmla="*/ 57912 w 58640"/>
                  <a:gd name="connsiteY1" fmla="*/ 9049 h 82006"/>
                  <a:gd name="connsiteX2" fmla="*/ 44958 w 58640"/>
                  <a:gd name="connsiteY2" fmla="*/ 62389 h 82006"/>
                  <a:gd name="connsiteX3" fmla="*/ 0 w 58640"/>
                  <a:gd name="connsiteY3" fmla="*/ 58198 h 82006"/>
                  <a:gd name="connsiteX4" fmla="*/ 5905 w 58640"/>
                  <a:gd name="connsiteY4" fmla="*/ 27051 h 82006"/>
                  <a:gd name="connsiteX5" fmla="*/ 47340 w 58640"/>
                  <a:gd name="connsiteY5" fmla="*/ 0 h 8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40" h="82006">
                    <a:moveTo>
                      <a:pt x="47244" y="0"/>
                    </a:moveTo>
                    <a:cubicBezTo>
                      <a:pt x="50768" y="3048"/>
                      <a:pt x="54293" y="6001"/>
                      <a:pt x="57912" y="9049"/>
                    </a:cubicBezTo>
                    <a:cubicBezTo>
                      <a:pt x="60770" y="28575"/>
                      <a:pt x="54959" y="47530"/>
                      <a:pt x="44958" y="62389"/>
                    </a:cubicBezTo>
                    <a:cubicBezTo>
                      <a:pt x="30480" y="83820"/>
                      <a:pt x="11621" y="94488"/>
                      <a:pt x="0" y="58198"/>
                    </a:cubicBezTo>
                    <a:cubicBezTo>
                      <a:pt x="2000" y="47816"/>
                      <a:pt x="3906" y="37433"/>
                      <a:pt x="5905" y="27051"/>
                    </a:cubicBezTo>
                    <a:cubicBezTo>
                      <a:pt x="13431" y="8477"/>
                      <a:pt x="31528" y="6001"/>
                      <a:pt x="47340" y="0"/>
                    </a:cubicBezTo>
                    <a:close/>
                  </a:path>
                </a:pathLst>
              </a:custGeom>
              <a:solidFill>
                <a:srgbClr val="778187"/>
              </a:solidFill>
              <a:ln w="9525"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114E5997-5332-82CE-C0C4-5AB14A41A6BF}"/>
                  </a:ext>
                </a:extLst>
              </p:cNvPr>
              <p:cNvSpPr/>
              <p:nvPr/>
            </p:nvSpPr>
            <p:spPr>
              <a:xfrm>
                <a:off x="7725643" y="2464783"/>
                <a:ext cx="49042" cy="64679"/>
              </a:xfrm>
              <a:custGeom>
                <a:avLst/>
                <a:gdLst>
                  <a:gd name="connsiteX0" fmla="*/ 38566 w 49042"/>
                  <a:gd name="connsiteY0" fmla="*/ 61722 h 64679"/>
                  <a:gd name="connsiteX1" fmla="*/ 10086 w 49042"/>
                  <a:gd name="connsiteY1" fmla="*/ 0 h 64679"/>
                  <a:gd name="connsiteX2" fmla="*/ 49043 w 49042"/>
                  <a:gd name="connsiteY2" fmla="*/ 52483 h 64679"/>
                  <a:gd name="connsiteX3" fmla="*/ 46662 w 49042"/>
                  <a:gd name="connsiteY3" fmla="*/ 60960 h 64679"/>
                  <a:gd name="connsiteX4" fmla="*/ 38566 w 49042"/>
                  <a:gd name="connsiteY4" fmla="*/ 61722 h 64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2" h="64679">
                    <a:moveTo>
                      <a:pt x="38566" y="61722"/>
                    </a:moveTo>
                    <a:cubicBezTo>
                      <a:pt x="4942" y="52292"/>
                      <a:pt x="-12298" y="35243"/>
                      <a:pt x="10086" y="0"/>
                    </a:cubicBezTo>
                    <a:cubicBezTo>
                      <a:pt x="35708" y="8192"/>
                      <a:pt x="37899" y="33623"/>
                      <a:pt x="49043" y="52483"/>
                    </a:cubicBezTo>
                    <a:cubicBezTo>
                      <a:pt x="47805" y="55150"/>
                      <a:pt x="47043" y="58007"/>
                      <a:pt x="46662" y="60960"/>
                    </a:cubicBezTo>
                    <a:cubicBezTo>
                      <a:pt x="44376" y="65532"/>
                      <a:pt x="41708" y="66008"/>
                      <a:pt x="38566" y="61722"/>
                    </a:cubicBezTo>
                    <a:close/>
                  </a:path>
                </a:pathLst>
              </a:custGeom>
              <a:solidFill>
                <a:srgbClr val="697276"/>
              </a:solidFill>
              <a:ln w="9525" cap="flat">
                <a:noFill/>
                <a:prstDash val="solid"/>
                <a:miter/>
              </a:ln>
            </p:spPr>
            <p:txBody>
              <a:bodyPr rtlCol="0" anchor="ctr"/>
              <a:lstStyle/>
              <a:p>
                <a:endParaRPr lang="en-IN"/>
              </a:p>
            </p:txBody>
          </p:sp>
          <p:sp>
            <p:nvSpPr>
              <p:cNvPr id="1130" name="Freeform: Shape 1129">
                <a:extLst>
                  <a:ext uri="{FF2B5EF4-FFF2-40B4-BE49-F238E27FC236}">
                    <a16:creationId xmlns:a16="http://schemas.microsoft.com/office/drawing/2014/main" id="{F4F553DE-9371-C889-F83B-5D0E65B07F8D}"/>
                  </a:ext>
                </a:extLst>
              </p:cNvPr>
              <p:cNvSpPr/>
              <p:nvPr/>
            </p:nvSpPr>
            <p:spPr>
              <a:xfrm>
                <a:off x="6407474" y="3214131"/>
                <a:ext cx="38342" cy="62658"/>
              </a:xfrm>
              <a:custGeom>
                <a:avLst/>
                <a:gdLst>
                  <a:gd name="connsiteX0" fmla="*/ 5232 w 38342"/>
                  <a:gd name="connsiteY0" fmla="*/ 34750 h 62658"/>
                  <a:gd name="connsiteX1" fmla="*/ 7804 w 38342"/>
                  <a:gd name="connsiteY1" fmla="*/ 1984 h 62658"/>
                  <a:gd name="connsiteX2" fmla="*/ 32854 w 38342"/>
                  <a:gd name="connsiteY2" fmla="*/ 15796 h 62658"/>
                  <a:gd name="connsiteX3" fmla="*/ 15423 w 38342"/>
                  <a:gd name="connsiteY3" fmla="*/ 62659 h 62658"/>
                  <a:gd name="connsiteX4" fmla="*/ 5232 w 38342"/>
                  <a:gd name="connsiteY4" fmla="*/ 34750 h 6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2" h="62658">
                    <a:moveTo>
                      <a:pt x="5232" y="34750"/>
                    </a:moveTo>
                    <a:cubicBezTo>
                      <a:pt x="9518" y="23987"/>
                      <a:pt x="-10389" y="10557"/>
                      <a:pt x="7804" y="1984"/>
                    </a:cubicBezTo>
                    <a:cubicBezTo>
                      <a:pt x="20567" y="-4016"/>
                      <a:pt x="29139" y="4461"/>
                      <a:pt x="32854" y="15796"/>
                    </a:cubicBezTo>
                    <a:cubicBezTo>
                      <a:pt x="39331" y="35512"/>
                      <a:pt x="45999" y="56277"/>
                      <a:pt x="15423" y="62659"/>
                    </a:cubicBezTo>
                    <a:cubicBezTo>
                      <a:pt x="11995" y="53324"/>
                      <a:pt x="8661" y="44085"/>
                      <a:pt x="5232" y="34750"/>
                    </a:cubicBezTo>
                    <a:close/>
                  </a:path>
                </a:pathLst>
              </a:custGeom>
              <a:solidFill>
                <a:srgbClr val="626968"/>
              </a:solidFill>
              <a:ln w="9525"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A08FFA98-DC58-FB08-0E62-8B2C79D0C354}"/>
                  </a:ext>
                </a:extLst>
              </p:cNvPr>
              <p:cNvSpPr/>
              <p:nvPr/>
            </p:nvSpPr>
            <p:spPr>
              <a:xfrm>
                <a:off x="8353105" y="2740459"/>
                <a:ext cx="45944" cy="64625"/>
              </a:xfrm>
              <a:custGeom>
                <a:avLst/>
                <a:gdLst>
                  <a:gd name="connsiteX0" fmla="*/ 45944 w 45944"/>
                  <a:gd name="connsiteY0" fmla="*/ 34078 h 64625"/>
                  <a:gd name="connsiteX1" fmla="*/ 12226 w 45944"/>
                  <a:gd name="connsiteY1" fmla="*/ 60271 h 64625"/>
                  <a:gd name="connsiteX2" fmla="*/ 8702 w 45944"/>
                  <a:gd name="connsiteY2" fmla="*/ 63510 h 64625"/>
                  <a:gd name="connsiteX3" fmla="*/ 320 w 45944"/>
                  <a:gd name="connsiteY3" fmla="*/ 62081 h 64625"/>
                  <a:gd name="connsiteX4" fmla="*/ 606 w 45944"/>
                  <a:gd name="connsiteY4" fmla="*/ 34554 h 64625"/>
                  <a:gd name="connsiteX5" fmla="*/ 39944 w 45944"/>
                  <a:gd name="connsiteY5" fmla="*/ 13408 h 64625"/>
                  <a:gd name="connsiteX6" fmla="*/ 45850 w 45944"/>
                  <a:gd name="connsiteY6" fmla="*/ 34078 h 6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44" h="64625">
                    <a:moveTo>
                      <a:pt x="45944" y="34078"/>
                    </a:moveTo>
                    <a:cubicBezTo>
                      <a:pt x="12035" y="13694"/>
                      <a:pt x="12988" y="38078"/>
                      <a:pt x="12226" y="60271"/>
                    </a:cubicBezTo>
                    <a:cubicBezTo>
                      <a:pt x="10988" y="61319"/>
                      <a:pt x="9845" y="62367"/>
                      <a:pt x="8702" y="63510"/>
                    </a:cubicBezTo>
                    <a:cubicBezTo>
                      <a:pt x="5463" y="65415"/>
                      <a:pt x="2701" y="64843"/>
                      <a:pt x="320" y="62081"/>
                    </a:cubicBezTo>
                    <a:cubicBezTo>
                      <a:pt x="510" y="52937"/>
                      <a:pt x="1558" y="43698"/>
                      <a:pt x="606" y="34554"/>
                    </a:cubicBezTo>
                    <a:cubicBezTo>
                      <a:pt x="-3204" y="-4403"/>
                      <a:pt x="11083" y="-8880"/>
                      <a:pt x="39944" y="13408"/>
                    </a:cubicBezTo>
                    <a:cubicBezTo>
                      <a:pt x="41944" y="20266"/>
                      <a:pt x="43849" y="27124"/>
                      <a:pt x="45850" y="34078"/>
                    </a:cubicBezTo>
                    <a:close/>
                  </a:path>
                </a:pathLst>
              </a:custGeom>
              <a:solidFill>
                <a:srgbClr val="767576"/>
              </a:solidFill>
              <a:ln w="9525"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1FC1ACF8-905C-E9C1-C535-CDD940EEB984}"/>
                  </a:ext>
                </a:extLst>
              </p:cNvPr>
              <p:cNvSpPr/>
              <p:nvPr/>
            </p:nvSpPr>
            <p:spPr>
              <a:xfrm>
                <a:off x="7657911" y="2340934"/>
                <a:ext cx="43146" cy="62499"/>
              </a:xfrm>
              <a:custGeom>
                <a:avLst/>
                <a:gdLst>
                  <a:gd name="connsiteX0" fmla="*/ 29050 w 43146"/>
                  <a:gd name="connsiteY0" fmla="*/ 6120 h 62499"/>
                  <a:gd name="connsiteX1" fmla="*/ 43147 w 43146"/>
                  <a:gd name="connsiteY1" fmla="*/ 62413 h 62499"/>
                  <a:gd name="connsiteX2" fmla="*/ 951 w 43146"/>
                  <a:gd name="connsiteY2" fmla="*/ 5644 h 62499"/>
                  <a:gd name="connsiteX3" fmla="*/ 951 w 43146"/>
                  <a:gd name="connsiteY3" fmla="*/ 5453 h 62499"/>
                  <a:gd name="connsiteX4" fmla="*/ 29050 w 43146"/>
                  <a:gd name="connsiteY4" fmla="*/ 6120 h 6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46" h="62499">
                    <a:moveTo>
                      <a:pt x="29050" y="6120"/>
                    </a:moveTo>
                    <a:cubicBezTo>
                      <a:pt x="33717" y="24884"/>
                      <a:pt x="38384" y="43649"/>
                      <a:pt x="43147" y="62413"/>
                    </a:cubicBezTo>
                    <a:cubicBezTo>
                      <a:pt x="1141" y="64223"/>
                      <a:pt x="-2383" y="37457"/>
                      <a:pt x="951" y="5644"/>
                    </a:cubicBezTo>
                    <a:lnTo>
                      <a:pt x="951" y="5453"/>
                    </a:lnTo>
                    <a:cubicBezTo>
                      <a:pt x="10476" y="-1690"/>
                      <a:pt x="19906" y="-2167"/>
                      <a:pt x="29050" y="6120"/>
                    </a:cubicBezTo>
                    <a:close/>
                  </a:path>
                </a:pathLst>
              </a:custGeom>
              <a:solidFill>
                <a:srgbClr val="363434"/>
              </a:solidFill>
              <a:ln w="9525"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062B8BE1-92A9-2143-104A-A36373A57B7D}"/>
                  </a:ext>
                </a:extLst>
              </p:cNvPr>
              <p:cNvSpPr/>
              <p:nvPr/>
            </p:nvSpPr>
            <p:spPr>
              <a:xfrm>
                <a:off x="7649570" y="2346578"/>
                <a:ext cx="58059" cy="76390"/>
              </a:xfrm>
              <a:custGeom>
                <a:avLst/>
                <a:gdLst>
                  <a:gd name="connsiteX0" fmla="*/ 9292 w 58059"/>
                  <a:gd name="connsiteY0" fmla="*/ 0 h 76390"/>
                  <a:gd name="connsiteX1" fmla="*/ 51488 w 58059"/>
                  <a:gd name="connsiteY1" fmla="*/ 56769 h 76390"/>
                  <a:gd name="connsiteX2" fmla="*/ 58060 w 58059"/>
                  <a:gd name="connsiteY2" fmla="*/ 66103 h 76390"/>
                  <a:gd name="connsiteX3" fmla="*/ 47773 w 58059"/>
                  <a:gd name="connsiteY3" fmla="*/ 76391 h 76390"/>
                  <a:gd name="connsiteX4" fmla="*/ 9292 w 58059"/>
                  <a:gd name="connsiteY4" fmla="*/ 0 h 7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59" h="76390">
                    <a:moveTo>
                      <a:pt x="9292" y="0"/>
                    </a:moveTo>
                    <a:cubicBezTo>
                      <a:pt x="15102" y="25051"/>
                      <a:pt x="18817" y="51625"/>
                      <a:pt x="51488" y="56769"/>
                    </a:cubicBezTo>
                    <a:cubicBezTo>
                      <a:pt x="53678" y="59912"/>
                      <a:pt x="55869" y="62960"/>
                      <a:pt x="58060" y="66103"/>
                    </a:cubicBezTo>
                    <a:cubicBezTo>
                      <a:pt x="54631" y="69532"/>
                      <a:pt x="51202" y="72962"/>
                      <a:pt x="47773" y="76391"/>
                    </a:cubicBezTo>
                    <a:cubicBezTo>
                      <a:pt x="27675" y="54578"/>
                      <a:pt x="-20045" y="46577"/>
                      <a:pt x="9292" y="0"/>
                    </a:cubicBezTo>
                    <a:close/>
                  </a:path>
                </a:pathLst>
              </a:custGeom>
              <a:solidFill>
                <a:srgbClr val="636564"/>
              </a:solidFill>
              <a:ln w="9525"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2478125E-CEAE-9EF6-2AE8-D680CAC18B7F}"/>
                  </a:ext>
                </a:extLst>
              </p:cNvPr>
              <p:cNvSpPr/>
              <p:nvPr/>
            </p:nvSpPr>
            <p:spPr>
              <a:xfrm>
                <a:off x="7649432" y="2306097"/>
                <a:ext cx="37623" cy="40957"/>
              </a:xfrm>
              <a:custGeom>
                <a:avLst/>
                <a:gdLst>
                  <a:gd name="connsiteX0" fmla="*/ 37529 w 37623"/>
                  <a:gd name="connsiteY0" fmla="*/ 40957 h 40957"/>
                  <a:gd name="connsiteX1" fmla="*/ 9525 w 37623"/>
                  <a:gd name="connsiteY1" fmla="*/ 40291 h 40957"/>
                  <a:gd name="connsiteX2" fmla="*/ 0 w 37623"/>
                  <a:gd name="connsiteY2" fmla="*/ 2953 h 40957"/>
                  <a:gd name="connsiteX3" fmla="*/ 21526 w 37623"/>
                  <a:gd name="connsiteY3" fmla="*/ 0 h 40957"/>
                  <a:gd name="connsiteX4" fmla="*/ 37623 w 37623"/>
                  <a:gd name="connsiteY4" fmla="*/ 40862 h 40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3" h="40957">
                    <a:moveTo>
                      <a:pt x="37529" y="40957"/>
                    </a:moveTo>
                    <a:cubicBezTo>
                      <a:pt x="28194" y="40767"/>
                      <a:pt x="18859" y="40577"/>
                      <a:pt x="9525" y="40291"/>
                    </a:cubicBezTo>
                    <a:cubicBezTo>
                      <a:pt x="6382" y="27813"/>
                      <a:pt x="3143" y="15430"/>
                      <a:pt x="0" y="2953"/>
                    </a:cubicBezTo>
                    <a:cubicBezTo>
                      <a:pt x="7334" y="3334"/>
                      <a:pt x="15811" y="11716"/>
                      <a:pt x="21526" y="0"/>
                    </a:cubicBezTo>
                    <a:cubicBezTo>
                      <a:pt x="32289" y="11525"/>
                      <a:pt x="37623" y="25146"/>
                      <a:pt x="37623" y="40862"/>
                    </a:cubicBezTo>
                    <a:close/>
                  </a:path>
                </a:pathLst>
              </a:custGeom>
              <a:solidFill>
                <a:srgbClr val="636564"/>
              </a:solidFill>
              <a:ln w="9525" cap="flat">
                <a:noFill/>
                <a:prstDash val="solid"/>
                <a:miter/>
              </a:ln>
            </p:spPr>
            <p:txBody>
              <a:bodyPr rtlCol="0" anchor="ctr"/>
              <a:lstStyle/>
              <a:p>
                <a:endParaRPr lang="en-IN"/>
              </a:p>
            </p:txBody>
          </p:sp>
          <p:sp>
            <p:nvSpPr>
              <p:cNvPr id="1135" name="Freeform: Shape 1134">
                <a:extLst>
                  <a:ext uri="{FF2B5EF4-FFF2-40B4-BE49-F238E27FC236}">
                    <a16:creationId xmlns:a16="http://schemas.microsoft.com/office/drawing/2014/main" id="{A060FC88-60C3-8E45-43E6-1D8BC1D12E73}"/>
                  </a:ext>
                </a:extLst>
              </p:cNvPr>
              <p:cNvSpPr/>
              <p:nvPr/>
            </p:nvSpPr>
            <p:spPr>
              <a:xfrm>
                <a:off x="8191976" y="4264818"/>
                <a:ext cx="11313" cy="85820"/>
              </a:xfrm>
              <a:custGeom>
                <a:avLst/>
                <a:gdLst>
                  <a:gd name="connsiteX0" fmla="*/ 476 w 11313"/>
                  <a:gd name="connsiteY0" fmla="*/ 85820 h 85820"/>
                  <a:gd name="connsiteX1" fmla="*/ 0 w 11313"/>
                  <a:gd name="connsiteY1" fmla="*/ 0 h 85820"/>
                  <a:gd name="connsiteX2" fmla="*/ 476 w 11313"/>
                  <a:gd name="connsiteY2" fmla="*/ 85820 h 85820"/>
                </a:gdLst>
                <a:ahLst/>
                <a:cxnLst>
                  <a:cxn ang="0">
                    <a:pos x="connsiteX0" y="connsiteY0"/>
                  </a:cxn>
                  <a:cxn ang="0">
                    <a:pos x="connsiteX1" y="connsiteY1"/>
                  </a:cxn>
                  <a:cxn ang="0">
                    <a:pos x="connsiteX2" y="connsiteY2"/>
                  </a:cxn>
                </a:cxnLst>
                <a:rect l="l" t="t" r="r" b="b"/>
                <a:pathLst>
                  <a:path w="11313" h="85820">
                    <a:moveTo>
                      <a:pt x="476" y="85820"/>
                    </a:moveTo>
                    <a:cubicBezTo>
                      <a:pt x="286" y="57245"/>
                      <a:pt x="191" y="28670"/>
                      <a:pt x="0" y="0"/>
                    </a:cubicBezTo>
                    <a:cubicBezTo>
                      <a:pt x="15716" y="28480"/>
                      <a:pt x="14288" y="57150"/>
                      <a:pt x="476" y="85820"/>
                    </a:cubicBezTo>
                    <a:close/>
                  </a:path>
                </a:pathLst>
              </a:custGeom>
              <a:solidFill>
                <a:srgbClr val="82878B"/>
              </a:solidFill>
              <a:ln w="9525"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AD72B765-6119-943A-0492-B9503E9E8BE6}"/>
                  </a:ext>
                </a:extLst>
              </p:cNvPr>
              <p:cNvSpPr/>
              <p:nvPr/>
            </p:nvSpPr>
            <p:spPr>
              <a:xfrm>
                <a:off x="6613778" y="4011107"/>
                <a:ext cx="35718" cy="37302"/>
              </a:xfrm>
              <a:custGeom>
                <a:avLst/>
                <a:gdLst>
                  <a:gd name="connsiteX0" fmla="*/ 35719 w 35718"/>
                  <a:gd name="connsiteY0" fmla="*/ 6156 h 37302"/>
                  <a:gd name="connsiteX1" fmla="*/ 1238 w 35718"/>
                  <a:gd name="connsiteY1" fmla="*/ 37303 h 37302"/>
                  <a:gd name="connsiteX2" fmla="*/ 0 w 35718"/>
                  <a:gd name="connsiteY2" fmla="*/ 7013 h 37302"/>
                  <a:gd name="connsiteX3" fmla="*/ 35719 w 35718"/>
                  <a:gd name="connsiteY3" fmla="*/ 6156 h 37302"/>
                </a:gdLst>
                <a:ahLst/>
                <a:cxnLst>
                  <a:cxn ang="0">
                    <a:pos x="connsiteX0" y="connsiteY0"/>
                  </a:cxn>
                  <a:cxn ang="0">
                    <a:pos x="connsiteX1" y="connsiteY1"/>
                  </a:cxn>
                  <a:cxn ang="0">
                    <a:pos x="connsiteX2" y="connsiteY2"/>
                  </a:cxn>
                  <a:cxn ang="0">
                    <a:pos x="connsiteX3" y="connsiteY3"/>
                  </a:cxn>
                </a:cxnLst>
                <a:rect l="l" t="t" r="r" b="b"/>
                <a:pathLst>
                  <a:path w="35718" h="37302">
                    <a:moveTo>
                      <a:pt x="35719" y="6156"/>
                    </a:moveTo>
                    <a:cubicBezTo>
                      <a:pt x="24194" y="16538"/>
                      <a:pt x="12668" y="26921"/>
                      <a:pt x="1238" y="37303"/>
                    </a:cubicBezTo>
                    <a:cubicBezTo>
                      <a:pt x="858" y="27206"/>
                      <a:pt x="381" y="17110"/>
                      <a:pt x="0" y="7013"/>
                    </a:cubicBezTo>
                    <a:cubicBezTo>
                      <a:pt x="11716" y="-1845"/>
                      <a:pt x="23622" y="-2512"/>
                      <a:pt x="35719" y="6156"/>
                    </a:cubicBezTo>
                    <a:close/>
                  </a:path>
                </a:pathLst>
              </a:custGeom>
              <a:solidFill>
                <a:srgbClr val="B6B8BC"/>
              </a:solidFill>
              <a:ln w="9525"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CFF66364-85D4-9D71-FA55-5389ED5EAB78}"/>
                  </a:ext>
                </a:extLst>
              </p:cNvPr>
              <p:cNvSpPr/>
              <p:nvPr/>
            </p:nvSpPr>
            <p:spPr>
              <a:xfrm>
                <a:off x="6710362" y="4481035"/>
                <a:ext cx="35528" cy="49625"/>
              </a:xfrm>
              <a:custGeom>
                <a:avLst/>
                <a:gdLst>
                  <a:gd name="connsiteX0" fmla="*/ 0 w 35528"/>
                  <a:gd name="connsiteY0" fmla="*/ 0 h 49625"/>
                  <a:gd name="connsiteX1" fmla="*/ 35528 w 35528"/>
                  <a:gd name="connsiteY1" fmla="*/ 49625 h 49625"/>
                  <a:gd name="connsiteX2" fmla="*/ 0 w 35528"/>
                  <a:gd name="connsiteY2" fmla="*/ 0 h 49625"/>
                </a:gdLst>
                <a:ahLst/>
                <a:cxnLst>
                  <a:cxn ang="0">
                    <a:pos x="connsiteX0" y="connsiteY0"/>
                  </a:cxn>
                  <a:cxn ang="0">
                    <a:pos x="connsiteX1" y="connsiteY1"/>
                  </a:cxn>
                  <a:cxn ang="0">
                    <a:pos x="connsiteX2" y="connsiteY2"/>
                  </a:cxn>
                </a:cxnLst>
                <a:rect l="l" t="t" r="r" b="b"/>
                <a:pathLst>
                  <a:path w="35528" h="49625">
                    <a:moveTo>
                      <a:pt x="0" y="0"/>
                    </a:moveTo>
                    <a:cubicBezTo>
                      <a:pt x="25527" y="6858"/>
                      <a:pt x="32766" y="26575"/>
                      <a:pt x="35528" y="49625"/>
                    </a:cubicBezTo>
                    <a:cubicBezTo>
                      <a:pt x="17907" y="37148"/>
                      <a:pt x="8954" y="18669"/>
                      <a:pt x="0" y="0"/>
                    </a:cubicBezTo>
                    <a:close/>
                  </a:path>
                </a:pathLst>
              </a:custGeom>
              <a:solidFill>
                <a:srgbClr val="AAABAF"/>
              </a:solidFill>
              <a:ln w="9525"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B9BBD44B-1C3E-DB17-641B-945A9835F31F}"/>
                  </a:ext>
                </a:extLst>
              </p:cNvPr>
              <p:cNvSpPr/>
              <p:nvPr/>
            </p:nvSpPr>
            <p:spPr>
              <a:xfrm>
                <a:off x="8285130" y="3437857"/>
                <a:ext cx="40481" cy="28438"/>
              </a:xfrm>
              <a:custGeom>
                <a:avLst/>
                <a:gdLst>
                  <a:gd name="connsiteX0" fmla="*/ 0 w 40481"/>
                  <a:gd name="connsiteY0" fmla="*/ 2381 h 28438"/>
                  <a:gd name="connsiteX1" fmla="*/ 11811 w 40481"/>
                  <a:gd name="connsiteY1" fmla="*/ 0 h 28438"/>
                  <a:gd name="connsiteX2" fmla="*/ 40481 w 40481"/>
                  <a:gd name="connsiteY2" fmla="*/ 28004 h 28438"/>
                  <a:gd name="connsiteX3" fmla="*/ 0 w 40481"/>
                  <a:gd name="connsiteY3" fmla="*/ 2286 h 28438"/>
                </a:gdLst>
                <a:ahLst/>
                <a:cxnLst>
                  <a:cxn ang="0">
                    <a:pos x="connsiteX0" y="connsiteY0"/>
                  </a:cxn>
                  <a:cxn ang="0">
                    <a:pos x="connsiteX1" y="connsiteY1"/>
                  </a:cxn>
                  <a:cxn ang="0">
                    <a:pos x="connsiteX2" y="connsiteY2"/>
                  </a:cxn>
                  <a:cxn ang="0">
                    <a:pos x="connsiteX3" y="connsiteY3"/>
                  </a:cxn>
                </a:cxnLst>
                <a:rect l="l" t="t" r="r" b="b"/>
                <a:pathLst>
                  <a:path w="40481" h="28438">
                    <a:moveTo>
                      <a:pt x="0" y="2381"/>
                    </a:moveTo>
                    <a:cubicBezTo>
                      <a:pt x="3905" y="1619"/>
                      <a:pt x="7905" y="857"/>
                      <a:pt x="11811" y="0"/>
                    </a:cubicBezTo>
                    <a:cubicBezTo>
                      <a:pt x="21336" y="9335"/>
                      <a:pt x="30956" y="18669"/>
                      <a:pt x="40481" y="28004"/>
                    </a:cubicBezTo>
                    <a:cubicBezTo>
                      <a:pt x="19907" y="30671"/>
                      <a:pt x="7048" y="20955"/>
                      <a:pt x="0" y="2286"/>
                    </a:cubicBezTo>
                    <a:close/>
                  </a:path>
                </a:pathLst>
              </a:custGeom>
              <a:solidFill>
                <a:srgbClr val="69676D"/>
              </a:solidFill>
              <a:ln w="9525"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24C8AA81-C67C-B89A-8EFA-9A2A1FCEC814}"/>
                  </a:ext>
                </a:extLst>
              </p:cNvPr>
              <p:cNvSpPr/>
              <p:nvPr/>
            </p:nvSpPr>
            <p:spPr>
              <a:xfrm>
                <a:off x="6848951" y="4579428"/>
                <a:ext cx="353472" cy="133445"/>
              </a:xfrm>
              <a:custGeom>
                <a:avLst/>
                <a:gdLst>
                  <a:gd name="connsiteX0" fmla="*/ 0 w 353472"/>
                  <a:gd name="connsiteY0" fmla="*/ 18383 h 133445"/>
                  <a:gd name="connsiteX1" fmla="*/ 191 w 353472"/>
                  <a:gd name="connsiteY1" fmla="*/ 0 h 133445"/>
                  <a:gd name="connsiteX2" fmla="*/ 29909 w 353472"/>
                  <a:gd name="connsiteY2" fmla="*/ 8096 h 133445"/>
                  <a:gd name="connsiteX3" fmla="*/ 70581 w 353472"/>
                  <a:gd name="connsiteY3" fmla="*/ 12287 h 133445"/>
                  <a:gd name="connsiteX4" fmla="*/ 313182 w 353472"/>
                  <a:gd name="connsiteY4" fmla="*/ 102203 h 133445"/>
                  <a:gd name="connsiteX5" fmla="*/ 353473 w 353472"/>
                  <a:gd name="connsiteY5" fmla="*/ 123920 h 133445"/>
                  <a:gd name="connsiteX6" fmla="*/ 331661 w 353472"/>
                  <a:gd name="connsiteY6" fmla="*/ 133445 h 133445"/>
                  <a:gd name="connsiteX7" fmla="*/ 0 w 353472"/>
                  <a:gd name="connsiteY7" fmla="*/ 18383 h 13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472" h="133445">
                    <a:moveTo>
                      <a:pt x="0" y="18383"/>
                    </a:moveTo>
                    <a:cubicBezTo>
                      <a:pt x="0" y="12287"/>
                      <a:pt x="191" y="6096"/>
                      <a:pt x="191" y="0"/>
                    </a:cubicBezTo>
                    <a:cubicBezTo>
                      <a:pt x="10096" y="2667"/>
                      <a:pt x="20003" y="5334"/>
                      <a:pt x="29909" y="8096"/>
                    </a:cubicBezTo>
                    <a:cubicBezTo>
                      <a:pt x="44291" y="1334"/>
                      <a:pt x="57912" y="5048"/>
                      <a:pt x="70581" y="12287"/>
                    </a:cubicBezTo>
                    <a:cubicBezTo>
                      <a:pt x="146495" y="55721"/>
                      <a:pt x="228219" y="83058"/>
                      <a:pt x="313182" y="102203"/>
                    </a:cubicBezTo>
                    <a:cubicBezTo>
                      <a:pt x="328232" y="105632"/>
                      <a:pt x="344519" y="108395"/>
                      <a:pt x="353473" y="123920"/>
                    </a:cubicBezTo>
                    <a:cubicBezTo>
                      <a:pt x="346234" y="127063"/>
                      <a:pt x="338995" y="130302"/>
                      <a:pt x="331661" y="133445"/>
                    </a:cubicBezTo>
                    <a:cubicBezTo>
                      <a:pt x="212027" y="121063"/>
                      <a:pt x="104775" y="73343"/>
                      <a:pt x="0" y="18383"/>
                    </a:cubicBezTo>
                    <a:close/>
                  </a:path>
                </a:pathLst>
              </a:custGeom>
              <a:solidFill>
                <a:srgbClr val="8D9196"/>
              </a:solidFill>
              <a:ln w="9525" cap="flat">
                <a:noFill/>
                <a:prstDash val="solid"/>
                <a:miter/>
              </a:ln>
            </p:spPr>
            <p:txBody>
              <a:bodyPr rtlCol="0" anchor="ctr"/>
              <a:lstStyle/>
              <a:p>
                <a:endParaRPr lang="en-IN"/>
              </a:p>
            </p:txBody>
          </p:sp>
          <p:sp>
            <p:nvSpPr>
              <p:cNvPr id="1140" name="Freeform: Shape 1139">
                <a:extLst>
                  <a:ext uri="{FF2B5EF4-FFF2-40B4-BE49-F238E27FC236}">
                    <a16:creationId xmlns:a16="http://schemas.microsoft.com/office/drawing/2014/main" id="{AB6E26F9-8B42-5E1A-730E-5B031CE86528}"/>
                  </a:ext>
                </a:extLst>
              </p:cNvPr>
              <p:cNvSpPr/>
              <p:nvPr/>
            </p:nvSpPr>
            <p:spPr>
              <a:xfrm>
                <a:off x="8081200" y="3589324"/>
                <a:ext cx="166614" cy="191080"/>
              </a:xfrm>
              <a:custGeom>
                <a:avLst/>
                <a:gdLst>
                  <a:gd name="connsiteX0" fmla="*/ 155829 w 166614"/>
                  <a:gd name="connsiteY0" fmla="*/ 743 h 191080"/>
                  <a:gd name="connsiteX1" fmla="*/ 156686 w 166614"/>
                  <a:gd name="connsiteY1" fmla="*/ 115043 h 191080"/>
                  <a:gd name="connsiteX2" fmla="*/ 101155 w 166614"/>
                  <a:gd name="connsiteY2" fmla="*/ 161906 h 191080"/>
                  <a:gd name="connsiteX3" fmla="*/ 16955 w 166614"/>
                  <a:gd name="connsiteY3" fmla="*/ 189909 h 191080"/>
                  <a:gd name="connsiteX4" fmla="*/ 0 w 166614"/>
                  <a:gd name="connsiteY4" fmla="*/ 166764 h 191080"/>
                  <a:gd name="connsiteX5" fmla="*/ 31147 w 166614"/>
                  <a:gd name="connsiteY5" fmla="*/ 125044 h 191080"/>
                  <a:gd name="connsiteX6" fmla="*/ 143446 w 166614"/>
                  <a:gd name="connsiteY6" fmla="*/ 4934 h 191080"/>
                  <a:gd name="connsiteX7" fmla="*/ 155734 w 166614"/>
                  <a:gd name="connsiteY7" fmla="*/ 838 h 1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614" h="191080">
                    <a:moveTo>
                      <a:pt x="155829" y="743"/>
                    </a:moveTo>
                    <a:cubicBezTo>
                      <a:pt x="173164" y="38747"/>
                      <a:pt x="166688" y="76847"/>
                      <a:pt x="156686" y="115043"/>
                    </a:cubicBezTo>
                    <a:cubicBezTo>
                      <a:pt x="138208" y="130664"/>
                      <a:pt x="119634" y="146285"/>
                      <a:pt x="101155" y="161906"/>
                    </a:cubicBezTo>
                    <a:cubicBezTo>
                      <a:pt x="80582" y="193624"/>
                      <a:pt x="49054" y="192481"/>
                      <a:pt x="16955" y="189909"/>
                    </a:cubicBezTo>
                    <a:cubicBezTo>
                      <a:pt x="6287" y="185814"/>
                      <a:pt x="476" y="178193"/>
                      <a:pt x="0" y="166764"/>
                    </a:cubicBezTo>
                    <a:cubicBezTo>
                      <a:pt x="2191" y="146761"/>
                      <a:pt x="9620" y="128092"/>
                      <a:pt x="31147" y="125044"/>
                    </a:cubicBezTo>
                    <a:cubicBezTo>
                      <a:pt x="101727" y="115043"/>
                      <a:pt x="131064" y="68275"/>
                      <a:pt x="143446" y="4934"/>
                    </a:cubicBezTo>
                    <a:cubicBezTo>
                      <a:pt x="146495" y="267"/>
                      <a:pt x="150590" y="-1067"/>
                      <a:pt x="155734" y="838"/>
                    </a:cubicBezTo>
                    <a:close/>
                  </a:path>
                </a:pathLst>
              </a:custGeom>
              <a:solidFill>
                <a:srgbClr val="121F22"/>
              </a:solidFill>
              <a:ln w="9525"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14F6479F-EBF3-5EEF-5696-FF6BB0FCBABF}"/>
                  </a:ext>
                </a:extLst>
              </p:cNvPr>
              <p:cNvSpPr/>
              <p:nvPr/>
            </p:nvSpPr>
            <p:spPr>
              <a:xfrm>
                <a:off x="8098059" y="3751230"/>
                <a:ext cx="98930" cy="145065"/>
              </a:xfrm>
              <a:custGeom>
                <a:avLst/>
                <a:gdLst>
                  <a:gd name="connsiteX0" fmla="*/ 0 w 98930"/>
                  <a:gd name="connsiteY0" fmla="*/ 20288 h 145065"/>
                  <a:gd name="connsiteX1" fmla="*/ 84201 w 98930"/>
                  <a:gd name="connsiteY1" fmla="*/ 0 h 145065"/>
                  <a:gd name="connsiteX2" fmla="*/ 92773 w 98930"/>
                  <a:gd name="connsiteY2" fmla="*/ 15050 h 145065"/>
                  <a:gd name="connsiteX3" fmla="*/ 74581 w 98930"/>
                  <a:gd name="connsiteY3" fmla="*/ 96202 h 145065"/>
                  <a:gd name="connsiteX4" fmla="*/ 71151 w 98930"/>
                  <a:gd name="connsiteY4" fmla="*/ 145066 h 145065"/>
                  <a:gd name="connsiteX5" fmla="*/ 0 w 98930"/>
                  <a:gd name="connsiteY5" fmla="*/ 20383 h 14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930" h="145065">
                    <a:moveTo>
                      <a:pt x="0" y="20288"/>
                    </a:moveTo>
                    <a:cubicBezTo>
                      <a:pt x="27527" y="11335"/>
                      <a:pt x="58960" y="18383"/>
                      <a:pt x="84201" y="0"/>
                    </a:cubicBezTo>
                    <a:cubicBezTo>
                      <a:pt x="90297" y="3238"/>
                      <a:pt x="108299" y="1238"/>
                      <a:pt x="92773" y="15050"/>
                    </a:cubicBezTo>
                    <a:cubicBezTo>
                      <a:pt x="66770" y="38195"/>
                      <a:pt x="66294" y="65913"/>
                      <a:pt x="74581" y="96202"/>
                    </a:cubicBezTo>
                    <a:cubicBezTo>
                      <a:pt x="80772" y="112967"/>
                      <a:pt x="85154" y="129635"/>
                      <a:pt x="71151" y="145066"/>
                    </a:cubicBezTo>
                    <a:cubicBezTo>
                      <a:pt x="39243" y="108204"/>
                      <a:pt x="5715" y="72200"/>
                      <a:pt x="0" y="20383"/>
                    </a:cubicBezTo>
                    <a:close/>
                  </a:path>
                </a:pathLst>
              </a:custGeom>
              <a:solidFill>
                <a:srgbClr val="ADADB1"/>
              </a:solidFill>
              <a:ln w="9525"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977FD5E6-15AA-16BF-CD3C-50F16ACA2D66}"/>
                  </a:ext>
                </a:extLst>
              </p:cNvPr>
              <p:cNvSpPr/>
              <p:nvPr/>
            </p:nvSpPr>
            <p:spPr>
              <a:xfrm>
                <a:off x="8149795" y="3847337"/>
                <a:ext cx="60830" cy="177937"/>
              </a:xfrm>
              <a:custGeom>
                <a:avLst/>
                <a:gdLst>
                  <a:gd name="connsiteX0" fmla="*/ 14463 w 60830"/>
                  <a:gd name="connsiteY0" fmla="*/ 46863 h 177937"/>
                  <a:gd name="connsiteX1" fmla="*/ 22940 w 60830"/>
                  <a:gd name="connsiteY1" fmla="*/ 0 h 177937"/>
                  <a:gd name="connsiteX2" fmla="*/ 58944 w 60830"/>
                  <a:gd name="connsiteY2" fmla="*/ 143256 h 177937"/>
                  <a:gd name="connsiteX3" fmla="*/ 31608 w 60830"/>
                  <a:gd name="connsiteY3" fmla="*/ 177927 h 177937"/>
                  <a:gd name="connsiteX4" fmla="*/ 32846 w 60830"/>
                  <a:gd name="connsiteY4" fmla="*/ 171831 h 177937"/>
                  <a:gd name="connsiteX5" fmla="*/ 14463 w 60830"/>
                  <a:gd name="connsiteY5" fmla="*/ 46863 h 17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30" h="177937">
                    <a:moveTo>
                      <a:pt x="14463" y="46863"/>
                    </a:moveTo>
                    <a:cubicBezTo>
                      <a:pt x="29417" y="33433"/>
                      <a:pt x="19511" y="15526"/>
                      <a:pt x="22940" y="0"/>
                    </a:cubicBezTo>
                    <a:cubicBezTo>
                      <a:pt x="40752" y="46101"/>
                      <a:pt x="36942" y="97441"/>
                      <a:pt x="58944" y="143256"/>
                    </a:cubicBezTo>
                    <a:cubicBezTo>
                      <a:pt x="65041" y="155829"/>
                      <a:pt x="56468" y="178499"/>
                      <a:pt x="31608" y="177927"/>
                    </a:cubicBezTo>
                    <a:cubicBezTo>
                      <a:pt x="31608" y="175736"/>
                      <a:pt x="31988" y="173736"/>
                      <a:pt x="32846" y="171831"/>
                    </a:cubicBezTo>
                    <a:cubicBezTo>
                      <a:pt x="4747" y="133350"/>
                      <a:pt x="-14684" y="93726"/>
                      <a:pt x="14463" y="46863"/>
                    </a:cubicBezTo>
                    <a:close/>
                  </a:path>
                </a:pathLst>
              </a:custGeom>
              <a:solidFill>
                <a:srgbClr val="858688"/>
              </a:solidFill>
              <a:ln w="9525"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2CFB3C24-5603-2D12-D954-CE3CFB7C06BE}"/>
                  </a:ext>
                </a:extLst>
              </p:cNvPr>
              <p:cNvSpPr/>
              <p:nvPr/>
            </p:nvSpPr>
            <p:spPr>
              <a:xfrm>
                <a:off x="6535239" y="2565558"/>
                <a:ext cx="641180" cy="489585"/>
              </a:xfrm>
              <a:custGeom>
                <a:avLst/>
                <a:gdLst>
                  <a:gd name="connsiteX0" fmla="*/ 429250 w 641180"/>
                  <a:gd name="connsiteY0" fmla="*/ 0 h 489585"/>
                  <a:gd name="connsiteX1" fmla="*/ 462968 w 641180"/>
                  <a:gd name="connsiteY1" fmla="*/ 25336 h 489585"/>
                  <a:gd name="connsiteX2" fmla="*/ 636704 w 641180"/>
                  <a:gd name="connsiteY2" fmla="*/ 25813 h 489585"/>
                  <a:gd name="connsiteX3" fmla="*/ 641181 w 641180"/>
                  <a:gd name="connsiteY3" fmla="*/ 30956 h 489585"/>
                  <a:gd name="connsiteX4" fmla="*/ 521071 w 641180"/>
                  <a:gd name="connsiteY4" fmla="*/ 132493 h 489585"/>
                  <a:gd name="connsiteX5" fmla="*/ 517737 w 641180"/>
                  <a:gd name="connsiteY5" fmla="*/ 149352 h 489585"/>
                  <a:gd name="connsiteX6" fmla="*/ 530787 w 641180"/>
                  <a:gd name="connsiteY6" fmla="*/ 184595 h 489585"/>
                  <a:gd name="connsiteX7" fmla="*/ 476112 w 641180"/>
                  <a:gd name="connsiteY7" fmla="*/ 235172 h 489585"/>
                  <a:gd name="connsiteX8" fmla="*/ 514022 w 641180"/>
                  <a:gd name="connsiteY8" fmla="*/ 254508 h 489585"/>
                  <a:gd name="connsiteX9" fmla="*/ 492115 w 641180"/>
                  <a:gd name="connsiteY9" fmla="*/ 300609 h 489585"/>
                  <a:gd name="connsiteX10" fmla="*/ 489448 w 641180"/>
                  <a:gd name="connsiteY10" fmla="*/ 340805 h 489585"/>
                  <a:gd name="connsiteX11" fmla="*/ 496211 w 641180"/>
                  <a:gd name="connsiteY11" fmla="*/ 405098 h 489585"/>
                  <a:gd name="connsiteX12" fmla="*/ 450300 w 641180"/>
                  <a:gd name="connsiteY12" fmla="*/ 413385 h 489585"/>
                  <a:gd name="connsiteX13" fmla="*/ 412390 w 641180"/>
                  <a:gd name="connsiteY13" fmla="*/ 425482 h 489585"/>
                  <a:gd name="connsiteX14" fmla="*/ 379815 w 641180"/>
                  <a:gd name="connsiteY14" fmla="*/ 451675 h 489585"/>
                  <a:gd name="connsiteX15" fmla="*/ 356955 w 641180"/>
                  <a:gd name="connsiteY15" fmla="*/ 464820 h 489585"/>
                  <a:gd name="connsiteX16" fmla="*/ 316093 w 641180"/>
                  <a:gd name="connsiteY16" fmla="*/ 489585 h 489585"/>
                  <a:gd name="connsiteX17" fmla="*/ 217604 w 641180"/>
                  <a:gd name="connsiteY17" fmla="*/ 465011 h 489585"/>
                  <a:gd name="connsiteX18" fmla="*/ 240940 w 641180"/>
                  <a:gd name="connsiteY18" fmla="*/ 435578 h 489585"/>
                  <a:gd name="connsiteX19" fmla="*/ 368861 w 641180"/>
                  <a:gd name="connsiteY19" fmla="*/ 294037 h 489585"/>
                  <a:gd name="connsiteX20" fmla="*/ 325141 w 641180"/>
                  <a:gd name="connsiteY20" fmla="*/ 336804 h 489585"/>
                  <a:gd name="connsiteX21" fmla="*/ 275897 w 641180"/>
                  <a:gd name="connsiteY21" fmla="*/ 311182 h 489585"/>
                  <a:gd name="connsiteX22" fmla="*/ 248561 w 641180"/>
                  <a:gd name="connsiteY22" fmla="*/ 298609 h 489585"/>
                  <a:gd name="connsiteX23" fmla="*/ 217699 w 641180"/>
                  <a:gd name="connsiteY23" fmla="*/ 275939 h 489585"/>
                  <a:gd name="connsiteX24" fmla="*/ 133308 w 641180"/>
                  <a:gd name="connsiteY24" fmla="*/ 232029 h 489585"/>
                  <a:gd name="connsiteX25" fmla="*/ 100161 w 641180"/>
                  <a:gd name="connsiteY25" fmla="*/ 304229 h 489585"/>
                  <a:gd name="connsiteX26" fmla="*/ 90160 w 641180"/>
                  <a:gd name="connsiteY26" fmla="*/ 318992 h 489585"/>
                  <a:gd name="connsiteX27" fmla="*/ 58061 w 641180"/>
                  <a:gd name="connsiteY27" fmla="*/ 326517 h 489585"/>
                  <a:gd name="connsiteX28" fmla="*/ 26056 w 641180"/>
                  <a:gd name="connsiteY28" fmla="*/ 332899 h 489585"/>
                  <a:gd name="connsiteX29" fmla="*/ 8816 w 641180"/>
                  <a:gd name="connsiteY29" fmla="*/ 296418 h 489585"/>
                  <a:gd name="connsiteX30" fmla="*/ 149 w 641180"/>
                  <a:gd name="connsiteY30" fmla="*/ 197072 h 489585"/>
                  <a:gd name="connsiteX31" fmla="*/ 124545 w 641180"/>
                  <a:gd name="connsiteY31" fmla="*/ 150400 h 489585"/>
                  <a:gd name="connsiteX32" fmla="*/ 149691 w 641180"/>
                  <a:gd name="connsiteY32" fmla="*/ 148876 h 489585"/>
                  <a:gd name="connsiteX33" fmla="*/ 181219 w 641180"/>
                  <a:gd name="connsiteY33" fmla="*/ 154019 h 489585"/>
                  <a:gd name="connsiteX34" fmla="*/ 211699 w 641180"/>
                  <a:gd name="connsiteY34" fmla="*/ 163259 h 489585"/>
                  <a:gd name="connsiteX35" fmla="*/ 251132 w 641180"/>
                  <a:gd name="connsiteY35" fmla="*/ 152305 h 489585"/>
                  <a:gd name="connsiteX36" fmla="*/ 241893 w 641180"/>
                  <a:gd name="connsiteY36" fmla="*/ 91535 h 489585"/>
                  <a:gd name="connsiteX37" fmla="*/ 208174 w 641180"/>
                  <a:gd name="connsiteY37" fmla="*/ 67532 h 489585"/>
                  <a:gd name="connsiteX38" fmla="*/ 206746 w 641180"/>
                  <a:gd name="connsiteY38" fmla="*/ 48959 h 489585"/>
                  <a:gd name="connsiteX39" fmla="*/ 259609 w 641180"/>
                  <a:gd name="connsiteY39" fmla="*/ 22860 h 489585"/>
                  <a:gd name="connsiteX40" fmla="*/ 271802 w 641180"/>
                  <a:gd name="connsiteY40" fmla="*/ 25336 h 489585"/>
                  <a:gd name="connsiteX41" fmla="*/ 308473 w 641180"/>
                  <a:gd name="connsiteY41" fmla="*/ 48578 h 489585"/>
                  <a:gd name="connsiteX42" fmla="*/ 322951 w 641180"/>
                  <a:gd name="connsiteY42" fmla="*/ 60293 h 489585"/>
                  <a:gd name="connsiteX43" fmla="*/ 361432 w 641180"/>
                  <a:gd name="connsiteY43" fmla="*/ 88297 h 489585"/>
                  <a:gd name="connsiteX44" fmla="*/ 474779 w 641180"/>
                  <a:gd name="connsiteY44" fmla="*/ 101537 h 489585"/>
                  <a:gd name="connsiteX45" fmla="*/ 407438 w 641180"/>
                  <a:gd name="connsiteY45" fmla="*/ 31528 h 489585"/>
                  <a:gd name="connsiteX46" fmla="*/ 429345 w 641180"/>
                  <a:gd name="connsiteY46" fmla="*/ 95 h 48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41180" h="489585">
                    <a:moveTo>
                      <a:pt x="429250" y="0"/>
                    </a:moveTo>
                    <a:cubicBezTo>
                      <a:pt x="440489" y="8382"/>
                      <a:pt x="451919" y="16574"/>
                      <a:pt x="462968" y="25336"/>
                    </a:cubicBezTo>
                    <a:cubicBezTo>
                      <a:pt x="520785" y="71152"/>
                      <a:pt x="578697" y="71819"/>
                      <a:pt x="636704" y="25813"/>
                    </a:cubicBezTo>
                    <a:cubicBezTo>
                      <a:pt x="638228" y="27527"/>
                      <a:pt x="639657" y="29242"/>
                      <a:pt x="641181" y="30956"/>
                    </a:cubicBezTo>
                    <a:cubicBezTo>
                      <a:pt x="610225" y="75533"/>
                      <a:pt x="568220" y="107156"/>
                      <a:pt x="521071" y="132493"/>
                    </a:cubicBezTo>
                    <a:cubicBezTo>
                      <a:pt x="511546" y="136493"/>
                      <a:pt x="503640" y="141923"/>
                      <a:pt x="517737" y="149352"/>
                    </a:cubicBezTo>
                    <a:cubicBezTo>
                      <a:pt x="533453" y="157734"/>
                      <a:pt x="541454" y="167259"/>
                      <a:pt x="530787" y="184595"/>
                    </a:cubicBezTo>
                    <a:cubicBezTo>
                      <a:pt x="517642" y="206407"/>
                      <a:pt x="498115" y="221933"/>
                      <a:pt x="476112" y="235172"/>
                    </a:cubicBezTo>
                    <a:cubicBezTo>
                      <a:pt x="486209" y="250793"/>
                      <a:pt x="504974" y="242792"/>
                      <a:pt x="514022" y="254508"/>
                    </a:cubicBezTo>
                    <a:cubicBezTo>
                      <a:pt x="522214" y="277273"/>
                      <a:pt x="502021" y="286417"/>
                      <a:pt x="492115" y="300609"/>
                    </a:cubicBezTo>
                    <a:cubicBezTo>
                      <a:pt x="489924" y="313182"/>
                      <a:pt x="448204" y="319754"/>
                      <a:pt x="489448" y="340805"/>
                    </a:cubicBezTo>
                    <a:cubicBezTo>
                      <a:pt x="504116" y="348329"/>
                      <a:pt x="502973" y="384810"/>
                      <a:pt x="496211" y="405098"/>
                    </a:cubicBezTo>
                    <a:cubicBezTo>
                      <a:pt x="490019" y="423577"/>
                      <a:pt x="466683" y="419767"/>
                      <a:pt x="450300" y="413385"/>
                    </a:cubicBezTo>
                    <a:cubicBezTo>
                      <a:pt x="433250" y="406718"/>
                      <a:pt x="421534" y="406146"/>
                      <a:pt x="412390" y="425482"/>
                    </a:cubicBezTo>
                    <a:cubicBezTo>
                      <a:pt x="406295" y="438341"/>
                      <a:pt x="391816" y="444246"/>
                      <a:pt x="379815" y="451675"/>
                    </a:cubicBezTo>
                    <a:cubicBezTo>
                      <a:pt x="372100" y="455867"/>
                      <a:pt x="364004" y="459486"/>
                      <a:pt x="356955" y="464820"/>
                    </a:cubicBezTo>
                    <a:cubicBezTo>
                      <a:pt x="343905" y="474059"/>
                      <a:pt x="334095" y="488442"/>
                      <a:pt x="316093" y="489585"/>
                    </a:cubicBezTo>
                    <a:cubicBezTo>
                      <a:pt x="284756" y="475298"/>
                      <a:pt x="247512" y="484823"/>
                      <a:pt x="217604" y="465011"/>
                    </a:cubicBezTo>
                    <a:cubicBezTo>
                      <a:pt x="211699" y="444341"/>
                      <a:pt x="224938" y="438912"/>
                      <a:pt x="240940" y="435578"/>
                    </a:cubicBezTo>
                    <a:cubicBezTo>
                      <a:pt x="321808" y="451771"/>
                      <a:pt x="368004" y="396335"/>
                      <a:pt x="368861" y="294037"/>
                    </a:cubicBezTo>
                    <a:cubicBezTo>
                      <a:pt x="356765" y="310896"/>
                      <a:pt x="342286" y="325184"/>
                      <a:pt x="325141" y="336804"/>
                    </a:cubicBezTo>
                    <a:cubicBezTo>
                      <a:pt x="299424" y="346139"/>
                      <a:pt x="282088" y="338138"/>
                      <a:pt x="275897" y="311182"/>
                    </a:cubicBezTo>
                    <a:cubicBezTo>
                      <a:pt x="271992" y="294132"/>
                      <a:pt x="262753" y="292037"/>
                      <a:pt x="248561" y="298609"/>
                    </a:cubicBezTo>
                    <a:cubicBezTo>
                      <a:pt x="229987" y="302038"/>
                      <a:pt x="224938" y="288798"/>
                      <a:pt x="217699" y="275939"/>
                    </a:cubicBezTo>
                    <a:cubicBezTo>
                      <a:pt x="197125" y="239077"/>
                      <a:pt x="162645" y="219361"/>
                      <a:pt x="133308" y="232029"/>
                    </a:cubicBezTo>
                    <a:cubicBezTo>
                      <a:pt x="103304" y="244983"/>
                      <a:pt x="88922" y="269558"/>
                      <a:pt x="100161" y="304229"/>
                    </a:cubicBezTo>
                    <a:cubicBezTo>
                      <a:pt x="102066" y="310134"/>
                      <a:pt x="95684" y="315468"/>
                      <a:pt x="90160" y="318992"/>
                    </a:cubicBezTo>
                    <a:cubicBezTo>
                      <a:pt x="79968" y="323850"/>
                      <a:pt x="68824" y="324422"/>
                      <a:pt x="58061" y="326517"/>
                    </a:cubicBezTo>
                    <a:cubicBezTo>
                      <a:pt x="47393" y="328517"/>
                      <a:pt x="38249" y="338423"/>
                      <a:pt x="26056" y="332899"/>
                    </a:cubicBezTo>
                    <a:cubicBezTo>
                      <a:pt x="13198" y="324041"/>
                      <a:pt x="10340" y="310610"/>
                      <a:pt x="8816" y="296418"/>
                    </a:cubicBezTo>
                    <a:cubicBezTo>
                      <a:pt x="8054" y="263176"/>
                      <a:pt x="-1280" y="230600"/>
                      <a:pt x="149" y="197072"/>
                    </a:cubicBezTo>
                    <a:cubicBezTo>
                      <a:pt x="25580" y="139065"/>
                      <a:pt x="76349" y="148209"/>
                      <a:pt x="124545" y="150400"/>
                    </a:cubicBezTo>
                    <a:cubicBezTo>
                      <a:pt x="132736" y="147256"/>
                      <a:pt x="141214" y="148019"/>
                      <a:pt x="149691" y="148876"/>
                    </a:cubicBezTo>
                    <a:cubicBezTo>
                      <a:pt x="160264" y="150019"/>
                      <a:pt x="170836" y="151162"/>
                      <a:pt x="181219" y="154019"/>
                    </a:cubicBezTo>
                    <a:cubicBezTo>
                      <a:pt x="191411" y="157067"/>
                      <a:pt x="201507" y="160401"/>
                      <a:pt x="211699" y="163259"/>
                    </a:cubicBezTo>
                    <a:cubicBezTo>
                      <a:pt x="227320" y="167640"/>
                      <a:pt x="245893" y="170879"/>
                      <a:pt x="251132" y="152305"/>
                    </a:cubicBezTo>
                    <a:cubicBezTo>
                      <a:pt x="256752" y="132493"/>
                      <a:pt x="258943" y="109919"/>
                      <a:pt x="241893" y="91535"/>
                    </a:cubicBezTo>
                    <a:cubicBezTo>
                      <a:pt x="232177" y="81153"/>
                      <a:pt x="217890" y="77724"/>
                      <a:pt x="208174" y="67532"/>
                    </a:cubicBezTo>
                    <a:cubicBezTo>
                      <a:pt x="204841" y="61532"/>
                      <a:pt x="204365" y="55340"/>
                      <a:pt x="206746" y="48959"/>
                    </a:cubicBezTo>
                    <a:cubicBezTo>
                      <a:pt x="221414" y="34385"/>
                      <a:pt x="245036" y="37814"/>
                      <a:pt x="259609" y="22860"/>
                    </a:cubicBezTo>
                    <a:cubicBezTo>
                      <a:pt x="263896" y="22860"/>
                      <a:pt x="267896" y="23717"/>
                      <a:pt x="271802" y="25336"/>
                    </a:cubicBezTo>
                    <a:cubicBezTo>
                      <a:pt x="284089" y="33052"/>
                      <a:pt x="294852" y="42863"/>
                      <a:pt x="308473" y="48578"/>
                    </a:cubicBezTo>
                    <a:cubicBezTo>
                      <a:pt x="313997" y="51626"/>
                      <a:pt x="318760" y="55531"/>
                      <a:pt x="322951" y="60293"/>
                    </a:cubicBezTo>
                    <a:cubicBezTo>
                      <a:pt x="333047" y="73343"/>
                      <a:pt x="344858" y="84011"/>
                      <a:pt x="361432" y="88297"/>
                    </a:cubicBezTo>
                    <a:cubicBezTo>
                      <a:pt x="398865" y="94202"/>
                      <a:pt x="437060" y="92964"/>
                      <a:pt x="474779" y="101537"/>
                    </a:cubicBezTo>
                    <a:cubicBezTo>
                      <a:pt x="441632" y="88011"/>
                      <a:pt x="418582" y="65342"/>
                      <a:pt x="407438" y="31528"/>
                    </a:cubicBezTo>
                    <a:cubicBezTo>
                      <a:pt x="412676" y="19622"/>
                      <a:pt x="415058" y="5715"/>
                      <a:pt x="429345" y="95"/>
                    </a:cubicBezTo>
                    <a:close/>
                  </a:path>
                </a:pathLst>
              </a:custGeom>
              <a:solidFill>
                <a:srgbClr val="061B25"/>
              </a:solidFill>
              <a:ln w="9525"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E9894BEB-CD14-672E-9D8D-299FEFEDB5A9}"/>
                  </a:ext>
                </a:extLst>
              </p:cNvPr>
              <p:cNvSpPr/>
              <p:nvPr/>
            </p:nvSpPr>
            <p:spPr>
              <a:xfrm>
                <a:off x="6592633" y="2547576"/>
                <a:ext cx="307773" cy="177239"/>
              </a:xfrm>
              <a:custGeom>
                <a:avLst/>
                <a:gdLst>
                  <a:gd name="connsiteX0" fmla="*/ 87535 w 307773"/>
                  <a:gd name="connsiteY0" fmla="*/ 177240 h 177239"/>
                  <a:gd name="connsiteX1" fmla="*/ 67151 w 307773"/>
                  <a:gd name="connsiteY1" fmla="*/ 168286 h 177239"/>
                  <a:gd name="connsiteX2" fmla="*/ 0 w 307773"/>
                  <a:gd name="connsiteY2" fmla="*/ 148093 h 177239"/>
                  <a:gd name="connsiteX3" fmla="*/ 127445 w 307773"/>
                  <a:gd name="connsiteY3" fmla="*/ 360 h 177239"/>
                  <a:gd name="connsiteX4" fmla="*/ 260985 w 307773"/>
                  <a:gd name="connsiteY4" fmla="*/ 23982 h 177239"/>
                  <a:gd name="connsiteX5" fmla="*/ 279368 w 307773"/>
                  <a:gd name="connsiteY5" fmla="*/ 34746 h 177239"/>
                  <a:gd name="connsiteX6" fmla="*/ 290893 w 307773"/>
                  <a:gd name="connsiteY6" fmla="*/ 68940 h 177239"/>
                  <a:gd name="connsiteX7" fmla="*/ 302704 w 307773"/>
                  <a:gd name="connsiteY7" fmla="*/ 106659 h 177239"/>
                  <a:gd name="connsiteX8" fmla="*/ 256604 w 307773"/>
                  <a:gd name="connsiteY8" fmla="*/ 81894 h 177239"/>
                  <a:gd name="connsiteX9" fmla="*/ 250317 w 307773"/>
                  <a:gd name="connsiteY9" fmla="*/ 75513 h 177239"/>
                  <a:gd name="connsiteX10" fmla="*/ 209931 w 307773"/>
                  <a:gd name="connsiteY10" fmla="*/ 46271 h 177239"/>
                  <a:gd name="connsiteX11" fmla="*/ 210502 w 307773"/>
                  <a:gd name="connsiteY11" fmla="*/ 46461 h 177239"/>
                  <a:gd name="connsiteX12" fmla="*/ 142970 w 307773"/>
                  <a:gd name="connsiteY12" fmla="*/ 51510 h 177239"/>
                  <a:gd name="connsiteX13" fmla="*/ 106680 w 307773"/>
                  <a:gd name="connsiteY13" fmla="*/ 58177 h 177239"/>
                  <a:gd name="connsiteX14" fmla="*/ 60770 w 307773"/>
                  <a:gd name="connsiteY14" fmla="*/ 106088 h 177239"/>
                  <a:gd name="connsiteX15" fmla="*/ 81629 w 307773"/>
                  <a:gd name="connsiteY15" fmla="*/ 125614 h 177239"/>
                  <a:gd name="connsiteX16" fmla="*/ 157639 w 307773"/>
                  <a:gd name="connsiteY16" fmla="*/ 108564 h 177239"/>
                  <a:gd name="connsiteX17" fmla="*/ 185261 w 307773"/>
                  <a:gd name="connsiteY17" fmla="*/ 127614 h 177239"/>
                  <a:gd name="connsiteX18" fmla="*/ 161258 w 307773"/>
                  <a:gd name="connsiteY18" fmla="*/ 150284 h 177239"/>
                  <a:gd name="connsiteX19" fmla="*/ 87630 w 307773"/>
                  <a:gd name="connsiteY19" fmla="*/ 177049 h 17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773" h="177239">
                    <a:moveTo>
                      <a:pt x="87535" y="177240"/>
                    </a:moveTo>
                    <a:cubicBezTo>
                      <a:pt x="80772" y="174287"/>
                      <a:pt x="73914" y="171239"/>
                      <a:pt x="67151" y="168286"/>
                    </a:cubicBezTo>
                    <a:cubicBezTo>
                      <a:pt x="52959" y="134377"/>
                      <a:pt x="21812" y="156856"/>
                      <a:pt x="0" y="148093"/>
                    </a:cubicBezTo>
                    <a:cubicBezTo>
                      <a:pt x="14383" y="74655"/>
                      <a:pt x="71818" y="38270"/>
                      <a:pt x="127445" y="360"/>
                    </a:cubicBezTo>
                    <a:cubicBezTo>
                      <a:pt x="174021" y="-3354"/>
                      <a:pt x="215265" y="22839"/>
                      <a:pt x="260985" y="23982"/>
                    </a:cubicBezTo>
                    <a:cubicBezTo>
                      <a:pt x="270796" y="21315"/>
                      <a:pt x="277559" y="23792"/>
                      <a:pt x="279368" y="34746"/>
                    </a:cubicBezTo>
                    <a:cubicBezTo>
                      <a:pt x="269177" y="50938"/>
                      <a:pt x="283083" y="58558"/>
                      <a:pt x="290893" y="68940"/>
                    </a:cubicBezTo>
                    <a:cubicBezTo>
                      <a:pt x="299085" y="79799"/>
                      <a:pt x="316325" y="88657"/>
                      <a:pt x="302704" y="106659"/>
                    </a:cubicBezTo>
                    <a:cubicBezTo>
                      <a:pt x="281273" y="109707"/>
                      <a:pt x="271843" y="90372"/>
                      <a:pt x="256604" y="81894"/>
                    </a:cubicBezTo>
                    <a:cubicBezTo>
                      <a:pt x="254222" y="80085"/>
                      <a:pt x="252126" y="77894"/>
                      <a:pt x="250317" y="75513"/>
                    </a:cubicBezTo>
                    <a:cubicBezTo>
                      <a:pt x="236029" y="66940"/>
                      <a:pt x="224790" y="54177"/>
                      <a:pt x="209931" y="46271"/>
                    </a:cubicBezTo>
                    <a:lnTo>
                      <a:pt x="210502" y="46461"/>
                    </a:lnTo>
                    <a:cubicBezTo>
                      <a:pt x="187071" y="34555"/>
                      <a:pt x="164782" y="20172"/>
                      <a:pt x="142970" y="51510"/>
                    </a:cubicBezTo>
                    <a:cubicBezTo>
                      <a:pt x="136588" y="60749"/>
                      <a:pt x="119063" y="56177"/>
                      <a:pt x="106680" y="58177"/>
                    </a:cubicBezTo>
                    <a:cubicBezTo>
                      <a:pt x="79534" y="62654"/>
                      <a:pt x="58007" y="72846"/>
                      <a:pt x="60770" y="106088"/>
                    </a:cubicBezTo>
                    <a:cubicBezTo>
                      <a:pt x="46577" y="134854"/>
                      <a:pt x="68009" y="128853"/>
                      <a:pt x="81629" y="125614"/>
                    </a:cubicBezTo>
                    <a:cubicBezTo>
                      <a:pt x="106775" y="119613"/>
                      <a:pt x="129159" y="104469"/>
                      <a:pt x="157639" y="108564"/>
                    </a:cubicBezTo>
                    <a:cubicBezTo>
                      <a:pt x="172117" y="110660"/>
                      <a:pt x="183070" y="113136"/>
                      <a:pt x="185261" y="127614"/>
                    </a:cubicBezTo>
                    <a:cubicBezTo>
                      <a:pt x="187833" y="144379"/>
                      <a:pt x="174212" y="149617"/>
                      <a:pt x="161258" y="150284"/>
                    </a:cubicBezTo>
                    <a:cubicBezTo>
                      <a:pt x="133731" y="151713"/>
                      <a:pt x="108013" y="156761"/>
                      <a:pt x="87630" y="177049"/>
                    </a:cubicBezTo>
                    <a:close/>
                  </a:path>
                </a:pathLst>
              </a:custGeom>
              <a:solidFill>
                <a:srgbClr val="62573B"/>
              </a:solidFill>
              <a:ln w="9525" cap="flat">
                <a:noFill/>
                <a:prstDash val="solid"/>
                <a:miter/>
              </a:ln>
            </p:spPr>
            <p:txBody>
              <a:bodyPr rtlCol="0" anchor="ctr"/>
              <a:lstStyle/>
              <a:p>
                <a:endParaRPr lang="en-IN"/>
              </a:p>
            </p:txBody>
          </p:sp>
          <p:sp>
            <p:nvSpPr>
              <p:cNvPr id="1145" name="Freeform: Shape 1144">
                <a:extLst>
                  <a:ext uri="{FF2B5EF4-FFF2-40B4-BE49-F238E27FC236}">
                    <a16:creationId xmlns:a16="http://schemas.microsoft.com/office/drawing/2014/main" id="{1552D18F-05F8-A252-6641-6BFA514DA95D}"/>
                  </a:ext>
                </a:extLst>
              </p:cNvPr>
              <p:cNvSpPr/>
              <p:nvPr/>
            </p:nvSpPr>
            <p:spPr>
              <a:xfrm>
                <a:off x="6421843" y="2762535"/>
                <a:ext cx="132118" cy="365960"/>
              </a:xfrm>
              <a:custGeom>
                <a:avLst/>
                <a:gdLst>
                  <a:gd name="connsiteX0" fmla="*/ 113544 w 132118"/>
                  <a:gd name="connsiteY0" fmla="*/ 0 h 365960"/>
                  <a:gd name="connsiteX1" fmla="*/ 132118 w 132118"/>
                  <a:gd name="connsiteY1" fmla="*/ 97917 h 365960"/>
                  <a:gd name="connsiteX2" fmla="*/ 74492 w 132118"/>
                  <a:gd name="connsiteY2" fmla="*/ 222314 h 365960"/>
                  <a:gd name="connsiteX3" fmla="*/ 30963 w 132118"/>
                  <a:gd name="connsiteY3" fmla="*/ 364046 h 365960"/>
                  <a:gd name="connsiteX4" fmla="*/ 18770 w 132118"/>
                  <a:gd name="connsiteY4" fmla="*/ 363569 h 365960"/>
                  <a:gd name="connsiteX5" fmla="*/ 2769 w 132118"/>
                  <a:gd name="connsiteY5" fmla="*/ 335375 h 365960"/>
                  <a:gd name="connsiteX6" fmla="*/ 45726 w 132118"/>
                  <a:gd name="connsiteY6" fmla="*/ 213265 h 365960"/>
                  <a:gd name="connsiteX7" fmla="*/ 83731 w 132118"/>
                  <a:gd name="connsiteY7" fmla="*/ 124016 h 365960"/>
                  <a:gd name="connsiteX8" fmla="*/ 94208 w 132118"/>
                  <a:gd name="connsiteY8" fmla="*/ 85249 h 365960"/>
                  <a:gd name="connsiteX9" fmla="*/ 113640 w 132118"/>
                  <a:gd name="connsiteY9" fmla="*/ 0 h 36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18" h="365960">
                    <a:moveTo>
                      <a:pt x="113544" y="0"/>
                    </a:moveTo>
                    <a:cubicBezTo>
                      <a:pt x="137833" y="29242"/>
                      <a:pt x="129737" y="64579"/>
                      <a:pt x="132118" y="97917"/>
                    </a:cubicBezTo>
                    <a:cubicBezTo>
                      <a:pt x="102305" y="134588"/>
                      <a:pt x="80398" y="177451"/>
                      <a:pt x="74492" y="222314"/>
                    </a:cubicBezTo>
                    <a:cubicBezTo>
                      <a:pt x="67729" y="273082"/>
                      <a:pt x="49346" y="318040"/>
                      <a:pt x="30963" y="364046"/>
                    </a:cubicBezTo>
                    <a:cubicBezTo>
                      <a:pt x="26772" y="366808"/>
                      <a:pt x="22676" y="366522"/>
                      <a:pt x="18770" y="363569"/>
                    </a:cubicBezTo>
                    <a:cubicBezTo>
                      <a:pt x="5340" y="358807"/>
                      <a:pt x="-5233" y="352330"/>
                      <a:pt x="2769" y="335375"/>
                    </a:cubicBezTo>
                    <a:cubicBezTo>
                      <a:pt x="38773" y="302323"/>
                      <a:pt x="37916" y="255937"/>
                      <a:pt x="45726" y="213265"/>
                    </a:cubicBezTo>
                    <a:cubicBezTo>
                      <a:pt x="51727" y="180213"/>
                      <a:pt x="56108" y="147066"/>
                      <a:pt x="83731" y="124016"/>
                    </a:cubicBezTo>
                    <a:cubicBezTo>
                      <a:pt x="97256" y="112776"/>
                      <a:pt x="94018" y="99155"/>
                      <a:pt x="94208" y="85249"/>
                    </a:cubicBezTo>
                    <a:cubicBezTo>
                      <a:pt x="94494" y="55531"/>
                      <a:pt x="91827" y="24956"/>
                      <a:pt x="113640" y="0"/>
                    </a:cubicBezTo>
                    <a:close/>
                  </a:path>
                </a:pathLst>
              </a:custGeom>
              <a:solidFill>
                <a:srgbClr val="391D2D"/>
              </a:solidFill>
              <a:ln w="9525"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79464BC5-CAC6-75EA-722D-1B8F58BAB689}"/>
                  </a:ext>
                </a:extLst>
              </p:cNvPr>
              <p:cNvSpPr/>
              <p:nvPr/>
            </p:nvSpPr>
            <p:spPr>
              <a:xfrm>
                <a:off x="6738937" y="4164615"/>
                <a:ext cx="309467" cy="261651"/>
              </a:xfrm>
              <a:custGeom>
                <a:avLst/>
                <a:gdLst>
                  <a:gd name="connsiteX0" fmla="*/ 49054 w 309467"/>
                  <a:gd name="connsiteY0" fmla="*/ 234315 h 261651"/>
                  <a:gd name="connsiteX1" fmla="*/ 6858 w 309467"/>
                  <a:gd name="connsiteY1" fmla="*/ 261652 h 261651"/>
                  <a:gd name="connsiteX2" fmla="*/ 0 w 309467"/>
                  <a:gd name="connsiteY2" fmla="*/ 223742 h 261651"/>
                  <a:gd name="connsiteX3" fmla="*/ 7620 w 309467"/>
                  <a:gd name="connsiteY3" fmla="*/ 203645 h 261651"/>
                  <a:gd name="connsiteX4" fmla="*/ 30099 w 309467"/>
                  <a:gd name="connsiteY4" fmla="*/ 57245 h 261651"/>
                  <a:gd name="connsiteX5" fmla="*/ 54673 w 309467"/>
                  <a:gd name="connsiteY5" fmla="*/ 18764 h 261651"/>
                  <a:gd name="connsiteX6" fmla="*/ 91821 w 309467"/>
                  <a:gd name="connsiteY6" fmla="*/ 0 h 261651"/>
                  <a:gd name="connsiteX7" fmla="*/ 130111 w 309467"/>
                  <a:gd name="connsiteY7" fmla="*/ 16669 h 261651"/>
                  <a:gd name="connsiteX8" fmla="*/ 212979 w 309467"/>
                  <a:gd name="connsiteY8" fmla="*/ 24670 h 261651"/>
                  <a:gd name="connsiteX9" fmla="*/ 309467 w 309467"/>
                  <a:gd name="connsiteY9" fmla="*/ 67532 h 261651"/>
                  <a:gd name="connsiteX10" fmla="*/ 258699 w 309467"/>
                  <a:gd name="connsiteY10" fmla="*/ 105632 h 261651"/>
                  <a:gd name="connsiteX11" fmla="*/ 162687 w 309467"/>
                  <a:gd name="connsiteY11" fmla="*/ 96488 h 261651"/>
                  <a:gd name="connsiteX12" fmla="*/ 113348 w 309467"/>
                  <a:gd name="connsiteY12" fmla="*/ 197167 h 261651"/>
                  <a:gd name="connsiteX13" fmla="*/ 74105 w 309467"/>
                  <a:gd name="connsiteY13" fmla="*/ 235744 h 261651"/>
                  <a:gd name="connsiteX14" fmla="*/ 48959 w 309467"/>
                  <a:gd name="connsiteY14" fmla="*/ 234315 h 2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467" h="261651">
                    <a:moveTo>
                      <a:pt x="49054" y="234315"/>
                    </a:moveTo>
                    <a:cubicBezTo>
                      <a:pt x="36862" y="246221"/>
                      <a:pt x="24860" y="258604"/>
                      <a:pt x="6858" y="261652"/>
                    </a:cubicBezTo>
                    <a:cubicBezTo>
                      <a:pt x="10859" y="247841"/>
                      <a:pt x="4476" y="235934"/>
                      <a:pt x="0" y="223742"/>
                    </a:cubicBezTo>
                    <a:cubicBezTo>
                      <a:pt x="1810" y="216789"/>
                      <a:pt x="5049" y="210312"/>
                      <a:pt x="7620" y="203645"/>
                    </a:cubicBezTo>
                    <a:cubicBezTo>
                      <a:pt x="20002" y="155639"/>
                      <a:pt x="5715" y="103727"/>
                      <a:pt x="30099" y="57245"/>
                    </a:cubicBezTo>
                    <a:cubicBezTo>
                      <a:pt x="37242" y="43529"/>
                      <a:pt x="40767" y="28004"/>
                      <a:pt x="54673" y="18764"/>
                    </a:cubicBezTo>
                    <a:cubicBezTo>
                      <a:pt x="66866" y="12192"/>
                      <a:pt x="77629" y="2667"/>
                      <a:pt x="91821" y="0"/>
                    </a:cubicBezTo>
                    <a:cubicBezTo>
                      <a:pt x="106966" y="0"/>
                      <a:pt x="119253" y="7906"/>
                      <a:pt x="130111" y="16669"/>
                    </a:cubicBezTo>
                    <a:cubicBezTo>
                      <a:pt x="156305" y="37814"/>
                      <a:pt x="183452" y="40577"/>
                      <a:pt x="212979" y="24670"/>
                    </a:cubicBezTo>
                    <a:cubicBezTo>
                      <a:pt x="254318" y="18383"/>
                      <a:pt x="289274" y="26670"/>
                      <a:pt x="309467" y="67532"/>
                    </a:cubicBezTo>
                    <a:cubicBezTo>
                      <a:pt x="309467" y="114395"/>
                      <a:pt x="302323" y="119158"/>
                      <a:pt x="258699" y="105632"/>
                    </a:cubicBezTo>
                    <a:cubicBezTo>
                      <a:pt x="227552" y="96012"/>
                      <a:pt x="197453" y="69437"/>
                      <a:pt x="162687" y="96488"/>
                    </a:cubicBezTo>
                    <a:cubicBezTo>
                      <a:pt x="144399" y="129159"/>
                      <a:pt x="132588" y="164973"/>
                      <a:pt x="113348" y="197167"/>
                    </a:cubicBezTo>
                    <a:cubicBezTo>
                      <a:pt x="103632" y="213455"/>
                      <a:pt x="92678" y="228410"/>
                      <a:pt x="74105" y="235744"/>
                    </a:cubicBezTo>
                    <a:cubicBezTo>
                      <a:pt x="65627" y="237649"/>
                      <a:pt x="57245" y="236887"/>
                      <a:pt x="48959" y="234315"/>
                    </a:cubicBezTo>
                    <a:close/>
                  </a:path>
                </a:pathLst>
              </a:custGeom>
              <a:solidFill>
                <a:srgbClr val="081A26"/>
              </a:solidFill>
              <a:ln w="9525"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2B6107E4-608D-4ACA-8803-2276A50826E3}"/>
                  </a:ext>
                </a:extLst>
              </p:cNvPr>
              <p:cNvSpPr/>
              <p:nvPr/>
            </p:nvSpPr>
            <p:spPr>
              <a:xfrm>
                <a:off x="6668547" y="3880689"/>
                <a:ext cx="140524" cy="248016"/>
              </a:xfrm>
              <a:custGeom>
                <a:avLst/>
                <a:gdLst>
                  <a:gd name="connsiteX0" fmla="*/ 13526 w 140524"/>
                  <a:gd name="connsiteY0" fmla="*/ 129240 h 248016"/>
                  <a:gd name="connsiteX1" fmla="*/ 0 w 140524"/>
                  <a:gd name="connsiteY1" fmla="*/ 116096 h 248016"/>
                  <a:gd name="connsiteX2" fmla="*/ 19526 w 140524"/>
                  <a:gd name="connsiteY2" fmla="*/ 13892 h 248016"/>
                  <a:gd name="connsiteX3" fmla="*/ 33147 w 140524"/>
                  <a:gd name="connsiteY3" fmla="*/ 73233 h 248016"/>
                  <a:gd name="connsiteX4" fmla="*/ 28956 w 140524"/>
                  <a:gd name="connsiteY4" fmla="*/ 101713 h 248016"/>
                  <a:gd name="connsiteX5" fmla="*/ 76676 w 140524"/>
                  <a:gd name="connsiteY5" fmla="*/ 37134 h 248016"/>
                  <a:gd name="connsiteX6" fmla="*/ 123158 w 140524"/>
                  <a:gd name="connsiteY6" fmla="*/ 2748 h 248016"/>
                  <a:gd name="connsiteX7" fmla="*/ 126682 w 140524"/>
                  <a:gd name="connsiteY7" fmla="*/ 57898 h 248016"/>
                  <a:gd name="connsiteX8" fmla="*/ 100394 w 140524"/>
                  <a:gd name="connsiteY8" fmla="*/ 122668 h 248016"/>
                  <a:gd name="connsiteX9" fmla="*/ 100203 w 140524"/>
                  <a:gd name="connsiteY9" fmla="*/ 185247 h 248016"/>
                  <a:gd name="connsiteX10" fmla="*/ 106109 w 140524"/>
                  <a:gd name="connsiteY10" fmla="*/ 223157 h 248016"/>
                  <a:gd name="connsiteX11" fmla="*/ 72866 w 140524"/>
                  <a:gd name="connsiteY11" fmla="*/ 248017 h 248016"/>
                  <a:gd name="connsiteX12" fmla="*/ 72866 w 140524"/>
                  <a:gd name="connsiteY12" fmla="*/ 113810 h 248016"/>
                  <a:gd name="connsiteX13" fmla="*/ 13621 w 140524"/>
                  <a:gd name="connsiteY13" fmla="*/ 129335 h 24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524" h="248016">
                    <a:moveTo>
                      <a:pt x="13526" y="129240"/>
                    </a:moveTo>
                    <a:cubicBezTo>
                      <a:pt x="9049" y="124859"/>
                      <a:pt x="4477" y="120477"/>
                      <a:pt x="0" y="116096"/>
                    </a:cubicBezTo>
                    <a:cubicBezTo>
                      <a:pt x="6477" y="81996"/>
                      <a:pt x="12954" y="47992"/>
                      <a:pt x="19526" y="13892"/>
                    </a:cubicBezTo>
                    <a:cubicBezTo>
                      <a:pt x="37815" y="30561"/>
                      <a:pt x="31623" y="52754"/>
                      <a:pt x="33147" y="73233"/>
                    </a:cubicBezTo>
                    <a:cubicBezTo>
                      <a:pt x="34195" y="84092"/>
                      <a:pt x="29813" y="94188"/>
                      <a:pt x="28956" y="101713"/>
                    </a:cubicBezTo>
                    <a:cubicBezTo>
                      <a:pt x="51054" y="86663"/>
                      <a:pt x="68104" y="65518"/>
                      <a:pt x="76676" y="37134"/>
                    </a:cubicBezTo>
                    <a:cubicBezTo>
                      <a:pt x="83154" y="15702"/>
                      <a:pt x="96393" y="-8206"/>
                      <a:pt x="123158" y="2748"/>
                    </a:cubicBezTo>
                    <a:cubicBezTo>
                      <a:pt x="153924" y="15321"/>
                      <a:pt x="136398" y="38562"/>
                      <a:pt x="126682" y="57898"/>
                    </a:cubicBezTo>
                    <a:cubicBezTo>
                      <a:pt x="116300" y="78853"/>
                      <a:pt x="102204" y="98379"/>
                      <a:pt x="100394" y="122668"/>
                    </a:cubicBezTo>
                    <a:cubicBezTo>
                      <a:pt x="99727" y="143528"/>
                      <a:pt x="99060" y="164387"/>
                      <a:pt x="100203" y="185247"/>
                    </a:cubicBezTo>
                    <a:cubicBezTo>
                      <a:pt x="97250" y="198582"/>
                      <a:pt x="112586" y="209250"/>
                      <a:pt x="106109" y="223157"/>
                    </a:cubicBezTo>
                    <a:cubicBezTo>
                      <a:pt x="96393" y="230396"/>
                      <a:pt x="86773" y="237635"/>
                      <a:pt x="72866" y="248017"/>
                    </a:cubicBezTo>
                    <a:lnTo>
                      <a:pt x="72866" y="113810"/>
                    </a:lnTo>
                    <a:cubicBezTo>
                      <a:pt x="53816" y="118858"/>
                      <a:pt x="33719" y="124097"/>
                      <a:pt x="13621" y="129335"/>
                    </a:cubicBezTo>
                    <a:close/>
                  </a:path>
                </a:pathLst>
              </a:custGeom>
              <a:solidFill>
                <a:srgbClr val="402732"/>
              </a:solidFill>
              <a:ln w="9525"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D1A3B9C2-4AAA-3C2B-A1A0-D9887C683AA9}"/>
                  </a:ext>
                </a:extLst>
              </p:cNvPr>
              <p:cNvSpPr/>
              <p:nvPr/>
            </p:nvSpPr>
            <p:spPr>
              <a:xfrm>
                <a:off x="6755372" y="4054506"/>
                <a:ext cx="190543" cy="156959"/>
              </a:xfrm>
              <a:custGeom>
                <a:avLst/>
                <a:gdLst>
                  <a:gd name="connsiteX0" fmla="*/ 19284 w 190543"/>
                  <a:gd name="connsiteY0" fmla="*/ 49244 h 156959"/>
                  <a:gd name="connsiteX1" fmla="*/ 234 w 190543"/>
                  <a:gd name="connsiteY1" fmla="*/ 21050 h 156959"/>
                  <a:gd name="connsiteX2" fmla="*/ 65861 w 190543"/>
                  <a:gd name="connsiteY2" fmla="*/ 0 h 156959"/>
                  <a:gd name="connsiteX3" fmla="*/ 98532 w 190543"/>
                  <a:gd name="connsiteY3" fmla="*/ 45149 h 156959"/>
                  <a:gd name="connsiteX4" fmla="*/ 174637 w 190543"/>
                  <a:gd name="connsiteY4" fmla="*/ 132874 h 156959"/>
                  <a:gd name="connsiteX5" fmla="*/ 190543 w 190543"/>
                  <a:gd name="connsiteY5" fmla="*/ 145828 h 156959"/>
                  <a:gd name="connsiteX6" fmla="*/ 75767 w 190543"/>
                  <a:gd name="connsiteY6" fmla="*/ 115253 h 156959"/>
                  <a:gd name="connsiteX7" fmla="*/ 27666 w 190543"/>
                  <a:gd name="connsiteY7" fmla="*/ 49530 h 156959"/>
                  <a:gd name="connsiteX8" fmla="*/ 23475 w 190543"/>
                  <a:gd name="connsiteY8" fmla="*/ 49149 h 156959"/>
                  <a:gd name="connsiteX9" fmla="*/ 19188 w 190543"/>
                  <a:gd name="connsiteY9" fmla="*/ 49149 h 1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3" h="156959">
                    <a:moveTo>
                      <a:pt x="19284" y="49244"/>
                    </a:moveTo>
                    <a:cubicBezTo>
                      <a:pt x="14331" y="38862"/>
                      <a:pt x="-2147" y="36386"/>
                      <a:pt x="234" y="21050"/>
                    </a:cubicBezTo>
                    <a:cubicBezTo>
                      <a:pt x="17760" y="476"/>
                      <a:pt x="53288" y="35814"/>
                      <a:pt x="65861" y="0"/>
                    </a:cubicBezTo>
                    <a:cubicBezTo>
                      <a:pt x="93103" y="3143"/>
                      <a:pt x="90626" y="28289"/>
                      <a:pt x="98532" y="45149"/>
                    </a:cubicBezTo>
                    <a:cubicBezTo>
                      <a:pt x="115772" y="81725"/>
                      <a:pt x="127583" y="122301"/>
                      <a:pt x="174637" y="132874"/>
                    </a:cubicBezTo>
                    <a:cubicBezTo>
                      <a:pt x="181399" y="135350"/>
                      <a:pt x="187400" y="138875"/>
                      <a:pt x="190543" y="145828"/>
                    </a:cubicBezTo>
                    <a:cubicBezTo>
                      <a:pt x="141394" y="176594"/>
                      <a:pt x="111200" y="136017"/>
                      <a:pt x="75767" y="115253"/>
                    </a:cubicBezTo>
                    <a:cubicBezTo>
                      <a:pt x="43858" y="104870"/>
                      <a:pt x="43572" y="71533"/>
                      <a:pt x="27666" y="49530"/>
                    </a:cubicBezTo>
                    <a:lnTo>
                      <a:pt x="23475" y="49149"/>
                    </a:lnTo>
                    <a:lnTo>
                      <a:pt x="19188" y="49149"/>
                    </a:lnTo>
                    <a:close/>
                  </a:path>
                </a:pathLst>
              </a:custGeom>
              <a:solidFill>
                <a:srgbClr val="6A2E3B"/>
              </a:solidFill>
              <a:ln w="9525"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A0134935-34A5-0B1B-22C5-0592B3DF4CD9}"/>
                  </a:ext>
                </a:extLst>
              </p:cNvPr>
              <p:cNvSpPr/>
              <p:nvPr/>
            </p:nvSpPr>
            <p:spPr>
              <a:xfrm>
                <a:off x="6707638" y="4104131"/>
                <a:ext cx="123596" cy="284130"/>
              </a:xfrm>
              <a:custGeom>
                <a:avLst/>
                <a:gdLst>
                  <a:gd name="connsiteX0" fmla="*/ 75495 w 123596"/>
                  <a:gd name="connsiteY0" fmla="*/ 0 h 284130"/>
                  <a:gd name="connsiteX1" fmla="*/ 123597 w 123596"/>
                  <a:gd name="connsiteY1" fmla="*/ 65722 h 284130"/>
                  <a:gd name="connsiteX2" fmla="*/ 93402 w 123596"/>
                  <a:gd name="connsiteY2" fmla="*/ 83629 h 284130"/>
                  <a:gd name="connsiteX3" fmla="*/ 57493 w 123596"/>
                  <a:gd name="connsiteY3" fmla="*/ 86201 h 284130"/>
                  <a:gd name="connsiteX4" fmla="*/ 41015 w 123596"/>
                  <a:gd name="connsiteY4" fmla="*/ 218884 h 284130"/>
                  <a:gd name="connsiteX5" fmla="*/ 39015 w 123596"/>
                  <a:gd name="connsiteY5" fmla="*/ 272129 h 284130"/>
                  <a:gd name="connsiteX6" fmla="*/ 31299 w 123596"/>
                  <a:gd name="connsiteY6" fmla="*/ 284131 h 284130"/>
                  <a:gd name="connsiteX7" fmla="*/ 57 w 123596"/>
                  <a:gd name="connsiteY7" fmla="*/ 188785 h 284130"/>
                  <a:gd name="connsiteX8" fmla="*/ 61208 w 123596"/>
                  <a:gd name="connsiteY8" fmla="*/ 40291 h 284130"/>
                  <a:gd name="connsiteX9" fmla="*/ 75495 w 123596"/>
                  <a:gd name="connsiteY9" fmla="*/ 0 h 28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596" h="284130">
                    <a:moveTo>
                      <a:pt x="75495" y="0"/>
                    </a:moveTo>
                    <a:cubicBezTo>
                      <a:pt x="102356" y="14002"/>
                      <a:pt x="104642" y="46006"/>
                      <a:pt x="123597" y="65722"/>
                    </a:cubicBezTo>
                    <a:cubicBezTo>
                      <a:pt x="114262" y="72866"/>
                      <a:pt x="109690" y="88106"/>
                      <a:pt x="93402" y="83629"/>
                    </a:cubicBezTo>
                    <a:cubicBezTo>
                      <a:pt x="79496" y="58007"/>
                      <a:pt x="65589" y="66961"/>
                      <a:pt x="57493" y="86201"/>
                    </a:cubicBezTo>
                    <a:cubicBezTo>
                      <a:pt x="39681" y="128492"/>
                      <a:pt x="13868" y="170117"/>
                      <a:pt x="41015" y="218884"/>
                    </a:cubicBezTo>
                    <a:cubicBezTo>
                      <a:pt x="50349" y="235553"/>
                      <a:pt x="51207" y="254794"/>
                      <a:pt x="39015" y="272129"/>
                    </a:cubicBezTo>
                    <a:cubicBezTo>
                      <a:pt x="36443" y="276130"/>
                      <a:pt x="33871" y="280130"/>
                      <a:pt x="31299" y="284131"/>
                    </a:cubicBezTo>
                    <a:cubicBezTo>
                      <a:pt x="33109" y="248698"/>
                      <a:pt x="915" y="225647"/>
                      <a:pt x="57" y="188785"/>
                    </a:cubicBezTo>
                    <a:cubicBezTo>
                      <a:pt x="-1467" y="128588"/>
                      <a:pt x="27775" y="83344"/>
                      <a:pt x="61208" y="40291"/>
                    </a:cubicBezTo>
                    <a:cubicBezTo>
                      <a:pt x="72067" y="26289"/>
                      <a:pt x="77972" y="16097"/>
                      <a:pt x="75495" y="0"/>
                    </a:cubicBezTo>
                    <a:close/>
                  </a:path>
                </a:pathLst>
              </a:custGeom>
              <a:solidFill>
                <a:srgbClr val="3A3627"/>
              </a:solidFill>
              <a:ln w="9525" cap="flat">
                <a:noFill/>
                <a:prstDash val="solid"/>
                <a:miter/>
              </a:ln>
            </p:spPr>
            <p:txBody>
              <a:bodyPr rtlCol="0" anchor="ctr"/>
              <a:lstStyle/>
              <a:p>
                <a:endParaRPr lang="en-IN"/>
              </a:p>
            </p:txBody>
          </p:sp>
          <p:sp>
            <p:nvSpPr>
              <p:cNvPr id="1150" name="Freeform: Shape 1149">
                <a:extLst>
                  <a:ext uri="{FF2B5EF4-FFF2-40B4-BE49-F238E27FC236}">
                    <a16:creationId xmlns:a16="http://schemas.microsoft.com/office/drawing/2014/main" id="{AF57B245-1143-5EC7-4A8E-E43E30E945AD}"/>
                  </a:ext>
                </a:extLst>
              </p:cNvPr>
              <p:cNvSpPr/>
              <p:nvPr/>
            </p:nvSpPr>
            <p:spPr>
              <a:xfrm>
                <a:off x="6845018" y="2537459"/>
                <a:ext cx="119470" cy="64463"/>
              </a:xfrm>
              <a:custGeom>
                <a:avLst/>
                <a:gdLst>
                  <a:gd name="connsiteX0" fmla="*/ 24030 w 119470"/>
                  <a:gd name="connsiteY0" fmla="*/ 44863 h 64463"/>
                  <a:gd name="connsiteX1" fmla="*/ 8600 w 119470"/>
                  <a:gd name="connsiteY1" fmla="*/ 34004 h 64463"/>
                  <a:gd name="connsiteX2" fmla="*/ 16696 w 119470"/>
                  <a:gd name="connsiteY2" fmla="*/ 2381 h 64463"/>
                  <a:gd name="connsiteX3" fmla="*/ 70894 w 119470"/>
                  <a:gd name="connsiteY3" fmla="*/ 0 h 64463"/>
                  <a:gd name="connsiteX4" fmla="*/ 119471 w 119470"/>
                  <a:gd name="connsiteY4" fmla="*/ 28003 h 64463"/>
                  <a:gd name="connsiteX5" fmla="*/ 100230 w 119470"/>
                  <a:gd name="connsiteY5" fmla="*/ 54292 h 64463"/>
                  <a:gd name="connsiteX6" fmla="*/ 80895 w 119470"/>
                  <a:gd name="connsiteY6" fmla="*/ 48387 h 64463"/>
                  <a:gd name="connsiteX7" fmla="*/ 55177 w 119470"/>
                  <a:gd name="connsiteY7" fmla="*/ 50101 h 64463"/>
                  <a:gd name="connsiteX8" fmla="*/ 24030 w 119470"/>
                  <a:gd name="connsiteY8" fmla="*/ 44672 h 6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70" h="64463">
                    <a:moveTo>
                      <a:pt x="24030" y="44863"/>
                    </a:moveTo>
                    <a:cubicBezTo>
                      <a:pt x="18887" y="41243"/>
                      <a:pt x="13744" y="37624"/>
                      <a:pt x="8600" y="34004"/>
                    </a:cubicBezTo>
                    <a:cubicBezTo>
                      <a:pt x="408" y="20669"/>
                      <a:pt x="-8831" y="6001"/>
                      <a:pt x="16696" y="2381"/>
                    </a:cubicBezTo>
                    <a:cubicBezTo>
                      <a:pt x="34508" y="-95"/>
                      <a:pt x="52796" y="667"/>
                      <a:pt x="70894" y="0"/>
                    </a:cubicBezTo>
                    <a:cubicBezTo>
                      <a:pt x="85753" y="11716"/>
                      <a:pt x="107945" y="10573"/>
                      <a:pt x="119471" y="28003"/>
                    </a:cubicBezTo>
                    <a:cubicBezTo>
                      <a:pt x="118899" y="40957"/>
                      <a:pt x="109755" y="47720"/>
                      <a:pt x="100230" y="54292"/>
                    </a:cubicBezTo>
                    <a:cubicBezTo>
                      <a:pt x="91563" y="59722"/>
                      <a:pt x="85276" y="54864"/>
                      <a:pt x="80895" y="48387"/>
                    </a:cubicBezTo>
                    <a:cubicBezTo>
                      <a:pt x="70894" y="33718"/>
                      <a:pt x="65845" y="26003"/>
                      <a:pt x="55177" y="50101"/>
                    </a:cubicBezTo>
                    <a:cubicBezTo>
                      <a:pt x="47843" y="66865"/>
                      <a:pt x="29936" y="73438"/>
                      <a:pt x="24030" y="44672"/>
                    </a:cubicBezTo>
                    <a:close/>
                  </a:path>
                </a:pathLst>
              </a:custGeom>
              <a:solidFill>
                <a:srgbClr val="686858"/>
              </a:solidFill>
              <a:ln w="9525"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3DDAEC11-E2FE-28B9-BD21-96A6A4510B46}"/>
                  </a:ext>
                </a:extLst>
              </p:cNvPr>
              <p:cNvSpPr/>
              <p:nvPr/>
            </p:nvSpPr>
            <p:spPr>
              <a:xfrm>
                <a:off x="7764875" y="3881937"/>
                <a:ext cx="381285" cy="558144"/>
              </a:xfrm>
              <a:custGeom>
                <a:avLst/>
                <a:gdLst>
                  <a:gd name="connsiteX0" fmla="*/ 367379 w 381285"/>
                  <a:gd name="connsiteY0" fmla="*/ 385643 h 558144"/>
                  <a:gd name="connsiteX1" fmla="*/ 381285 w 381285"/>
                  <a:gd name="connsiteY1" fmla="*/ 401264 h 558144"/>
                  <a:gd name="connsiteX2" fmla="*/ 292894 w 381285"/>
                  <a:gd name="connsiteY2" fmla="*/ 538138 h 558144"/>
                  <a:gd name="connsiteX3" fmla="*/ 284988 w 381285"/>
                  <a:gd name="connsiteY3" fmla="*/ 553664 h 558144"/>
                  <a:gd name="connsiteX4" fmla="*/ 272224 w 381285"/>
                  <a:gd name="connsiteY4" fmla="*/ 558140 h 558144"/>
                  <a:gd name="connsiteX5" fmla="*/ 182213 w 381285"/>
                  <a:gd name="connsiteY5" fmla="*/ 425076 h 558144"/>
                  <a:gd name="connsiteX6" fmla="*/ 161354 w 381285"/>
                  <a:gd name="connsiteY6" fmla="*/ 385357 h 558144"/>
                  <a:gd name="connsiteX7" fmla="*/ 69532 w 381285"/>
                  <a:gd name="connsiteY7" fmla="*/ 397739 h 558144"/>
                  <a:gd name="connsiteX8" fmla="*/ 0 w 381285"/>
                  <a:gd name="connsiteY8" fmla="*/ 389834 h 558144"/>
                  <a:gd name="connsiteX9" fmla="*/ 67913 w 381285"/>
                  <a:gd name="connsiteY9" fmla="*/ 296965 h 558144"/>
                  <a:gd name="connsiteX10" fmla="*/ 112109 w 381285"/>
                  <a:gd name="connsiteY10" fmla="*/ 282963 h 558144"/>
                  <a:gd name="connsiteX11" fmla="*/ 157924 w 381285"/>
                  <a:gd name="connsiteY11" fmla="*/ 275153 h 558144"/>
                  <a:gd name="connsiteX12" fmla="*/ 166497 w 381285"/>
                  <a:gd name="connsiteY12" fmla="*/ 284773 h 558144"/>
                  <a:gd name="connsiteX13" fmla="*/ 170593 w 381285"/>
                  <a:gd name="connsiteY13" fmla="*/ 311824 h 558144"/>
                  <a:gd name="connsiteX14" fmla="*/ 198405 w 381285"/>
                  <a:gd name="connsiteY14" fmla="*/ 281630 h 558144"/>
                  <a:gd name="connsiteX15" fmla="*/ 261747 w 381285"/>
                  <a:gd name="connsiteY15" fmla="*/ 82652 h 558144"/>
                  <a:gd name="connsiteX16" fmla="*/ 247459 w 381285"/>
                  <a:gd name="connsiteY16" fmla="*/ 28360 h 558144"/>
                  <a:gd name="connsiteX17" fmla="*/ 281940 w 381285"/>
                  <a:gd name="connsiteY17" fmla="*/ 5976 h 558144"/>
                  <a:gd name="connsiteX18" fmla="*/ 348139 w 381285"/>
                  <a:gd name="connsiteY18" fmla="*/ 94940 h 558144"/>
                  <a:gd name="connsiteX19" fmla="*/ 344995 w 381285"/>
                  <a:gd name="connsiteY19" fmla="*/ 115704 h 558144"/>
                  <a:gd name="connsiteX20" fmla="*/ 332898 w 381285"/>
                  <a:gd name="connsiteY20" fmla="*/ 156281 h 558144"/>
                  <a:gd name="connsiteX21" fmla="*/ 290226 w 381285"/>
                  <a:gd name="connsiteY21" fmla="*/ 250578 h 558144"/>
                  <a:gd name="connsiteX22" fmla="*/ 284797 w 381285"/>
                  <a:gd name="connsiteY22" fmla="*/ 288488 h 558144"/>
                  <a:gd name="connsiteX23" fmla="*/ 274129 w 381285"/>
                  <a:gd name="connsiteY23" fmla="*/ 293917 h 558144"/>
                  <a:gd name="connsiteX24" fmla="*/ 284416 w 381285"/>
                  <a:gd name="connsiteY24" fmla="*/ 287916 h 558144"/>
                  <a:gd name="connsiteX25" fmla="*/ 305467 w 381285"/>
                  <a:gd name="connsiteY25" fmla="*/ 308585 h 558144"/>
                  <a:gd name="connsiteX26" fmla="*/ 298418 w 381285"/>
                  <a:gd name="connsiteY26" fmla="*/ 330207 h 558144"/>
                  <a:gd name="connsiteX27" fmla="*/ 306991 w 381285"/>
                  <a:gd name="connsiteY27" fmla="*/ 398501 h 558144"/>
                  <a:gd name="connsiteX28" fmla="*/ 366998 w 381285"/>
                  <a:gd name="connsiteY28" fmla="*/ 385547 h 5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81285" h="558144">
                    <a:moveTo>
                      <a:pt x="367379" y="385643"/>
                    </a:moveTo>
                    <a:cubicBezTo>
                      <a:pt x="372046" y="390881"/>
                      <a:pt x="376618" y="396120"/>
                      <a:pt x="381285" y="401264"/>
                    </a:cubicBezTo>
                    <a:cubicBezTo>
                      <a:pt x="373951" y="461081"/>
                      <a:pt x="355282" y="513373"/>
                      <a:pt x="292894" y="538138"/>
                    </a:cubicBezTo>
                    <a:cubicBezTo>
                      <a:pt x="288798" y="539757"/>
                      <a:pt x="287560" y="548330"/>
                      <a:pt x="284988" y="553664"/>
                    </a:cubicBezTo>
                    <a:cubicBezTo>
                      <a:pt x="281273" y="556712"/>
                      <a:pt x="277082" y="558236"/>
                      <a:pt x="272224" y="558140"/>
                    </a:cubicBezTo>
                    <a:cubicBezTo>
                      <a:pt x="226504" y="524327"/>
                      <a:pt x="196691" y="479845"/>
                      <a:pt x="182213" y="425076"/>
                    </a:cubicBezTo>
                    <a:cubicBezTo>
                      <a:pt x="176879" y="410979"/>
                      <a:pt x="170973" y="397168"/>
                      <a:pt x="161354" y="385357"/>
                    </a:cubicBezTo>
                    <a:cubicBezTo>
                      <a:pt x="126682" y="360116"/>
                      <a:pt x="99822" y="391262"/>
                      <a:pt x="69532" y="397739"/>
                    </a:cubicBezTo>
                    <a:cubicBezTo>
                      <a:pt x="45529" y="402883"/>
                      <a:pt x="19431" y="426124"/>
                      <a:pt x="0" y="389834"/>
                    </a:cubicBezTo>
                    <a:cubicBezTo>
                      <a:pt x="381" y="334684"/>
                      <a:pt x="12668" y="318015"/>
                      <a:pt x="67913" y="296965"/>
                    </a:cubicBezTo>
                    <a:cubicBezTo>
                      <a:pt x="83439" y="294965"/>
                      <a:pt x="99346" y="293917"/>
                      <a:pt x="112109" y="282963"/>
                    </a:cubicBezTo>
                    <a:cubicBezTo>
                      <a:pt x="126778" y="276581"/>
                      <a:pt x="141827" y="272676"/>
                      <a:pt x="157924" y="275153"/>
                    </a:cubicBezTo>
                    <a:cubicBezTo>
                      <a:pt x="161925" y="277343"/>
                      <a:pt x="164782" y="280582"/>
                      <a:pt x="166497" y="284773"/>
                    </a:cubicBezTo>
                    <a:cubicBezTo>
                      <a:pt x="171450" y="293345"/>
                      <a:pt x="160782" y="304204"/>
                      <a:pt x="170593" y="311824"/>
                    </a:cubicBezTo>
                    <a:cubicBezTo>
                      <a:pt x="188214" y="309252"/>
                      <a:pt x="187928" y="290488"/>
                      <a:pt x="198405" y="281630"/>
                    </a:cubicBezTo>
                    <a:cubicBezTo>
                      <a:pt x="263937" y="229337"/>
                      <a:pt x="282226" y="162186"/>
                      <a:pt x="261747" y="82652"/>
                    </a:cubicBezTo>
                    <a:cubicBezTo>
                      <a:pt x="260032" y="63698"/>
                      <a:pt x="247459" y="47315"/>
                      <a:pt x="247459" y="28360"/>
                    </a:cubicBezTo>
                    <a:cubicBezTo>
                      <a:pt x="247459" y="5024"/>
                      <a:pt x="254222" y="-8502"/>
                      <a:pt x="281940" y="5976"/>
                    </a:cubicBezTo>
                    <a:cubicBezTo>
                      <a:pt x="318992" y="25312"/>
                      <a:pt x="342423" y="53030"/>
                      <a:pt x="348139" y="94940"/>
                    </a:cubicBezTo>
                    <a:cubicBezTo>
                      <a:pt x="347663" y="101988"/>
                      <a:pt x="345757" y="108751"/>
                      <a:pt x="344995" y="115704"/>
                    </a:cubicBezTo>
                    <a:cubicBezTo>
                      <a:pt x="344043" y="130182"/>
                      <a:pt x="342329" y="144374"/>
                      <a:pt x="332898" y="156281"/>
                    </a:cubicBezTo>
                    <a:cubicBezTo>
                      <a:pt x="324517" y="190285"/>
                      <a:pt x="318611" y="225051"/>
                      <a:pt x="290226" y="250578"/>
                    </a:cubicBezTo>
                    <a:cubicBezTo>
                      <a:pt x="279654" y="260103"/>
                      <a:pt x="276415" y="274391"/>
                      <a:pt x="284797" y="288488"/>
                    </a:cubicBezTo>
                    <a:cubicBezTo>
                      <a:pt x="281464" y="290678"/>
                      <a:pt x="277653" y="292202"/>
                      <a:pt x="274129" y="293917"/>
                    </a:cubicBezTo>
                    <a:cubicBezTo>
                      <a:pt x="277939" y="292583"/>
                      <a:pt x="281368" y="290583"/>
                      <a:pt x="284416" y="287916"/>
                    </a:cubicBezTo>
                    <a:cubicBezTo>
                      <a:pt x="291465" y="294774"/>
                      <a:pt x="298418" y="301727"/>
                      <a:pt x="305467" y="308585"/>
                    </a:cubicBezTo>
                    <a:cubicBezTo>
                      <a:pt x="305467" y="316491"/>
                      <a:pt x="303466" y="324206"/>
                      <a:pt x="298418" y="330207"/>
                    </a:cubicBezTo>
                    <a:cubicBezTo>
                      <a:pt x="276606" y="356210"/>
                      <a:pt x="283940" y="379547"/>
                      <a:pt x="306991" y="398501"/>
                    </a:cubicBezTo>
                    <a:cubicBezTo>
                      <a:pt x="330803" y="418123"/>
                      <a:pt x="349853" y="403359"/>
                      <a:pt x="366998" y="385547"/>
                    </a:cubicBezTo>
                    <a:close/>
                  </a:path>
                </a:pathLst>
              </a:custGeom>
              <a:solidFill>
                <a:srgbClr val="061A26"/>
              </a:solidFill>
              <a:ln w="9525"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AFD03334-9F09-01FB-0B24-F1190CDEFE61}"/>
                  </a:ext>
                </a:extLst>
              </p:cNvPr>
              <p:cNvSpPr/>
              <p:nvPr/>
            </p:nvSpPr>
            <p:spPr>
              <a:xfrm>
                <a:off x="7295578" y="4435601"/>
                <a:ext cx="761580" cy="286702"/>
              </a:xfrm>
              <a:custGeom>
                <a:avLst/>
                <a:gdLst>
                  <a:gd name="connsiteX0" fmla="*/ 743235 w 761580"/>
                  <a:gd name="connsiteY0" fmla="*/ 476 h 286702"/>
                  <a:gd name="connsiteX1" fmla="*/ 754380 w 761580"/>
                  <a:gd name="connsiteY1" fmla="*/ 0 h 286702"/>
                  <a:gd name="connsiteX2" fmla="*/ 715518 w 761580"/>
                  <a:gd name="connsiteY2" fmla="*/ 111157 h 286702"/>
                  <a:gd name="connsiteX3" fmla="*/ 490442 w 761580"/>
                  <a:gd name="connsiteY3" fmla="*/ 228410 h 286702"/>
                  <a:gd name="connsiteX4" fmla="*/ 26956 w 761580"/>
                  <a:gd name="connsiteY4" fmla="*/ 283750 h 286702"/>
                  <a:gd name="connsiteX5" fmla="*/ 0 w 761580"/>
                  <a:gd name="connsiteY5" fmla="*/ 276701 h 286702"/>
                  <a:gd name="connsiteX6" fmla="*/ 26765 w 761580"/>
                  <a:gd name="connsiteY6" fmla="*/ 256604 h 286702"/>
                  <a:gd name="connsiteX7" fmla="*/ 140208 w 761580"/>
                  <a:gd name="connsiteY7" fmla="*/ 252222 h 286702"/>
                  <a:gd name="connsiteX8" fmla="*/ 342709 w 761580"/>
                  <a:gd name="connsiteY8" fmla="*/ 234791 h 286702"/>
                  <a:gd name="connsiteX9" fmla="*/ 657606 w 761580"/>
                  <a:gd name="connsiteY9" fmla="*/ 124111 h 286702"/>
                  <a:gd name="connsiteX10" fmla="*/ 743426 w 761580"/>
                  <a:gd name="connsiteY10" fmla="*/ 476 h 28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580" h="286702">
                    <a:moveTo>
                      <a:pt x="743235" y="476"/>
                    </a:moveTo>
                    <a:cubicBezTo>
                      <a:pt x="746950" y="286"/>
                      <a:pt x="750665" y="95"/>
                      <a:pt x="754380" y="0"/>
                    </a:cubicBezTo>
                    <a:cubicBezTo>
                      <a:pt x="775716" y="48959"/>
                      <a:pt x="745712" y="81725"/>
                      <a:pt x="715518" y="111157"/>
                    </a:cubicBezTo>
                    <a:cubicBezTo>
                      <a:pt x="652653" y="172403"/>
                      <a:pt x="572262" y="202406"/>
                      <a:pt x="490442" y="228410"/>
                    </a:cubicBezTo>
                    <a:cubicBezTo>
                      <a:pt x="339471" y="276225"/>
                      <a:pt x="184880" y="294418"/>
                      <a:pt x="26956" y="283750"/>
                    </a:cubicBezTo>
                    <a:cubicBezTo>
                      <a:pt x="17812" y="283178"/>
                      <a:pt x="8954" y="279178"/>
                      <a:pt x="0" y="276701"/>
                    </a:cubicBezTo>
                    <a:cubicBezTo>
                      <a:pt x="5620" y="265557"/>
                      <a:pt x="15526" y="260223"/>
                      <a:pt x="26765" y="256604"/>
                    </a:cubicBezTo>
                    <a:cubicBezTo>
                      <a:pt x="64294" y="248507"/>
                      <a:pt x="102394" y="251555"/>
                      <a:pt x="140208" y="252222"/>
                    </a:cubicBezTo>
                    <a:cubicBezTo>
                      <a:pt x="208407" y="253365"/>
                      <a:pt x="276130" y="250603"/>
                      <a:pt x="342709" y="234791"/>
                    </a:cubicBezTo>
                    <a:cubicBezTo>
                      <a:pt x="454723" y="218027"/>
                      <a:pt x="559689" y="181261"/>
                      <a:pt x="657606" y="124111"/>
                    </a:cubicBezTo>
                    <a:cubicBezTo>
                      <a:pt x="705708" y="96012"/>
                      <a:pt x="729234" y="51530"/>
                      <a:pt x="743426" y="476"/>
                    </a:cubicBezTo>
                    <a:close/>
                  </a:path>
                </a:pathLst>
              </a:custGeom>
              <a:solidFill>
                <a:srgbClr val="272923"/>
              </a:solidFill>
              <a:ln w="9525"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E00C44E5-4ED2-C274-B549-2EBCC54D3B0C}"/>
                  </a:ext>
                </a:extLst>
              </p:cNvPr>
              <p:cNvSpPr/>
              <p:nvPr/>
            </p:nvSpPr>
            <p:spPr>
              <a:xfrm>
                <a:off x="6773801" y="4392886"/>
                <a:ext cx="542827" cy="319416"/>
              </a:xfrm>
              <a:custGeom>
                <a:avLst/>
                <a:gdLst>
                  <a:gd name="connsiteX0" fmla="*/ 542828 w 542827"/>
                  <a:gd name="connsiteY0" fmla="*/ 310368 h 319416"/>
                  <a:gd name="connsiteX1" fmla="*/ 521586 w 542827"/>
                  <a:gd name="connsiteY1" fmla="*/ 319417 h 319416"/>
                  <a:gd name="connsiteX2" fmla="*/ 428528 w 542827"/>
                  <a:gd name="connsiteY2" fmla="*/ 310368 h 319416"/>
                  <a:gd name="connsiteX3" fmla="*/ 134300 w 542827"/>
                  <a:gd name="connsiteY3" fmla="*/ 205783 h 319416"/>
                  <a:gd name="connsiteX4" fmla="*/ 105058 w 542827"/>
                  <a:gd name="connsiteY4" fmla="*/ 194544 h 319416"/>
                  <a:gd name="connsiteX5" fmla="*/ 42955 w 542827"/>
                  <a:gd name="connsiteY5" fmla="*/ 137679 h 319416"/>
                  <a:gd name="connsiteX6" fmla="*/ 14095 w 542827"/>
                  <a:gd name="connsiteY6" fmla="*/ 5949 h 319416"/>
                  <a:gd name="connsiteX7" fmla="*/ 30573 w 542827"/>
                  <a:gd name="connsiteY7" fmla="*/ 8140 h 319416"/>
                  <a:gd name="connsiteX8" fmla="*/ 49147 w 542827"/>
                  <a:gd name="connsiteY8" fmla="*/ 106342 h 319416"/>
                  <a:gd name="connsiteX9" fmla="*/ 380997 w 542827"/>
                  <a:gd name="connsiteY9" fmla="*/ 268934 h 319416"/>
                  <a:gd name="connsiteX10" fmla="*/ 496441 w 542827"/>
                  <a:gd name="connsiteY10" fmla="*/ 291032 h 319416"/>
                  <a:gd name="connsiteX11" fmla="*/ 542828 w 542827"/>
                  <a:gd name="connsiteY11" fmla="*/ 310177 h 3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827" h="319416">
                    <a:moveTo>
                      <a:pt x="542828" y="310368"/>
                    </a:moveTo>
                    <a:cubicBezTo>
                      <a:pt x="535779" y="313416"/>
                      <a:pt x="528730" y="316464"/>
                      <a:pt x="521586" y="319417"/>
                    </a:cubicBezTo>
                    <a:cubicBezTo>
                      <a:pt x="490535" y="316464"/>
                      <a:pt x="459579" y="313416"/>
                      <a:pt x="428528" y="310368"/>
                    </a:cubicBezTo>
                    <a:cubicBezTo>
                      <a:pt x="325752" y="288555"/>
                      <a:pt x="225359" y="260457"/>
                      <a:pt x="134300" y="205783"/>
                    </a:cubicBezTo>
                    <a:cubicBezTo>
                      <a:pt x="125442" y="200449"/>
                      <a:pt x="114869" y="198259"/>
                      <a:pt x="105058" y="194544"/>
                    </a:cubicBezTo>
                    <a:cubicBezTo>
                      <a:pt x="84294" y="175684"/>
                      <a:pt x="62481" y="157777"/>
                      <a:pt x="42955" y="137679"/>
                    </a:cubicBezTo>
                    <a:cubicBezTo>
                      <a:pt x="6475" y="100151"/>
                      <a:pt x="-16195" y="58622"/>
                      <a:pt x="14095" y="5949"/>
                    </a:cubicBezTo>
                    <a:cubicBezTo>
                      <a:pt x="20572" y="-623"/>
                      <a:pt x="26668" y="-4052"/>
                      <a:pt x="30573" y="8140"/>
                    </a:cubicBezTo>
                    <a:cubicBezTo>
                      <a:pt x="32859" y="41668"/>
                      <a:pt x="15428" y="78815"/>
                      <a:pt x="49147" y="106342"/>
                    </a:cubicBezTo>
                    <a:cubicBezTo>
                      <a:pt x="142872" y="195020"/>
                      <a:pt x="259077" y="237787"/>
                      <a:pt x="380997" y="268934"/>
                    </a:cubicBezTo>
                    <a:cubicBezTo>
                      <a:pt x="419193" y="277697"/>
                      <a:pt x="457959" y="283507"/>
                      <a:pt x="496441" y="291032"/>
                    </a:cubicBezTo>
                    <a:cubicBezTo>
                      <a:pt x="512919" y="294271"/>
                      <a:pt x="531302" y="294366"/>
                      <a:pt x="542828" y="310177"/>
                    </a:cubicBezTo>
                    <a:close/>
                  </a:path>
                </a:pathLst>
              </a:custGeom>
              <a:solidFill>
                <a:srgbClr val="23211F"/>
              </a:solidFill>
              <a:ln w="9525"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01DD330A-8CA6-D39A-BD5B-035C860696BA}"/>
                  </a:ext>
                </a:extLst>
              </p:cNvPr>
              <p:cNvSpPr/>
              <p:nvPr/>
            </p:nvSpPr>
            <p:spPr>
              <a:xfrm>
                <a:off x="8341613" y="2802159"/>
                <a:ext cx="119956" cy="404088"/>
              </a:xfrm>
              <a:custGeom>
                <a:avLst/>
                <a:gdLst>
                  <a:gd name="connsiteX0" fmla="*/ 11811 w 119956"/>
                  <a:gd name="connsiteY0" fmla="*/ 381 h 404088"/>
                  <a:gd name="connsiteX1" fmla="*/ 20193 w 119956"/>
                  <a:gd name="connsiteY1" fmla="*/ 1810 h 404088"/>
                  <a:gd name="connsiteX2" fmla="*/ 54578 w 119956"/>
                  <a:gd name="connsiteY2" fmla="*/ 68961 h 404088"/>
                  <a:gd name="connsiteX3" fmla="*/ 111633 w 119956"/>
                  <a:gd name="connsiteY3" fmla="*/ 222885 h 404088"/>
                  <a:gd name="connsiteX4" fmla="*/ 117825 w 119956"/>
                  <a:gd name="connsiteY4" fmla="*/ 295846 h 404088"/>
                  <a:gd name="connsiteX5" fmla="*/ 108490 w 119956"/>
                  <a:gd name="connsiteY5" fmla="*/ 388144 h 404088"/>
                  <a:gd name="connsiteX6" fmla="*/ 98679 w 119956"/>
                  <a:gd name="connsiteY6" fmla="*/ 404050 h 404088"/>
                  <a:gd name="connsiteX7" fmla="*/ 84772 w 119956"/>
                  <a:gd name="connsiteY7" fmla="*/ 400240 h 404088"/>
                  <a:gd name="connsiteX8" fmla="*/ 77724 w 119956"/>
                  <a:gd name="connsiteY8" fmla="*/ 307181 h 404088"/>
                  <a:gd name="connsiteX9" fmla="*/ 75534 w 119956"/>
                  <a:gd name="connsiteY9" fmla="*/ 266700 h 404088"/>
                  <a:gd name="connsiteX10" fmla="*/ 59817 w 119956"/>
                  <a:gd name="connsiteY10" fmla="*/ 238696 h 404088"/>
                  <a:gd name="connsiteX11" fmla="*/ 1429 w 119956"/>
                  <a:gd name="connsiteY11" fmla="*/ 52197 h 404088"/>
                  <a:gd name="connsiteX12" fmla="*/ 12192 w 119956"/>
                  <a:gd name="connsiteY12" fmla="*/ 0 h 404088"/>
                  <a:gd name="connsiteX13" fmla="*/ 11811 w 119956"/>
                  <a:gd name="connsiteY13" fmla="*/ 381 h 40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956" h="404088">
                    <a:moveTo>
                      <a:pt x="11811" y="381"/>
                    </a:moveTo>
                    <a:cubicBezTo>
                      <a:pt x="14669" y="381"/>
                      <a:pt x="17431" y="857"/>
                      <a:pt x="20193" y="1810"/>
                    </a:cubicBezTo>
                    <a:cubicBezTo>
                      <a:pt x="19050" y="30194"/>
                      <a:pt x="42387" y="52864"/>
                      <a:pt x="54578" y="68961"/>
                    </a:cubicBezTo>
                    <a:cubicBezTo>
                      <a:pt x="90202" y="115919"/>
                      <a:pt x="59722" y="182594"/>
                      <a:pt x="111633" y="222885"/>
                    </a:cubicBezTo>
                    <a:cubicBezTo>
                      <a:pt x="129635" y="236887"/>
                      <a:pt x="111919" y="271272"/>
                      <a:pt x="117825" y="295846"/>
                    </a:cubicBezTo>
                    <a:cubicBezTo>
                      <a:pt x="104871" y="325660"/>
                      <a:pt x="107347" y="356997"/>
                      <a:pt x="108490" y="388144"/>
                    </a:cubicBezTo>
                    <a:cubicBezTo>
                      <a:pt x="112205" y="397764"/>
                      <a:pt x="106490" y="401479"/>
                      <a:pt x="98679" y="404050"/>
                    </a:cubicBezTo>
                    <a:cubicBezTo>
                      <a:pt x="93631" y="404336"/>
                      <a:pt x="88964" y="403003"/>
                      <a:pt x="84772" y="400240"/>
                    </a:cubicBezTo>
                    <a:cubicBezTo>
                      <a:pt x="60484" y="370903"/>
                      <a:pt x="48673" y="340805"/>
                      <a:pt x="77724" y="307181"/>
                    </a:cubicBezTo>
                    <a:cubicBezTo>
                      <a:pt x="89535" y="293465"/>
                      <a:pt x="92488" y="279559"/>
                      <a:pt x="75534" y="266700"/>
                    </a:cubicBezTo>
                    <a:cubicBezTo>
                      <a:pt x="66389" y="259747"/>
                      <a:pt x="58484" y="249650"/>
                      <a:pt x="59817" y="238696"/>
                    </a:cubicBezTo>
                    <a:cubicBezTo>
                      <a:pt x="68390" y="167545"/>
                      <a:pt x="20289" y="114490"/>
                      <a:pt x="1429" y="52197"/>
                    </a:cubicBezTo>
                    <a:cubicBezTo>
                      <a:pt x="-1238" y="33528"/>
                      <a:pt x="-1429" y="15335"/>
                      <a:pt x="12192" y="0"/>
                    </a:cubicBezTo>
                    <a:lnTo>
                      <a:pt x="11811" y="381"/>
                    </a:lnTo>
                    <a:close/>
                  </a:path>
                </a:pathLst>
              </a:custGeom>
              <a:solidFill>
                <a:srgbClr val="9DA2A7"/>
              </a:solidFill>
              <a:ln w="9525"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75138874-2146-2923-4757-D85301F2F645}"/>
                  </a:ext>
                </a:extLst>
              </p:cNvPr>
              <p:cNvSpPr/>
              <p:nvPr/>
            </p:nvSpPr>
            <p:spPr>
              <a:xfrm>
                <a:off x="8348880" y="3190303"/>
                <a:ext cx="106569" cy="135731"/>
              </a:xfrm>
              <a:custGeom>
                <a:avLst/>
                <a:gdLst>
                  <a:gd name="connsiteX0" fmla="*/ 90270 w 106569"/>
                  <a:gd name="connsiteY0" fmla="*/ 11144 h 135731"/>
                  <a:gd name="connsiteX1" fmla="*/ 101224 w 106569"/>
                  <a:gd name="connsiteY1" fmla="*/ 0 h 135731"/>
                  <a:gd name="connsiteX2" fmla="*/ 90079 w 106569"/>
                  <a:gd name="connsiteY2" fmla="*/ 33528 h 135731"/>
                  <a:gd name="connsiteX3" fmla="*/ 29595 w 106569"/>
                  <a:gd name="connsiteY3" fmla="*/ 118681 h 135731"/>
                  <a:gd name="connsiteX4" fmla="*/ 15213 w 106569"/>
                  <a:gd name="connsiteY4" fmla="*/ 135731 h 135731"/>
                  <a:gd name="connsiteX5" fmla="*/ 3116 w 106569"/>
                  <a:gd name="connsiteY5" fmla="*/ 114395 h 135731"/>
                  <a:gd name="connsiteX6" fmla="*/ 32453 w 106569"/>
                  <a:gd name="connsiteY6" fmla="*/ 4953 h 135731"/>
                  <a:gd name="connsiteX7" fmla="*/ 90270 w 106569"/>
                  <a:gd name="connsiteY7" fmla="*/ 11144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569" h="135731">
                    <a:moveTo>
                      <a:pt x="90270" y="11144"/>
                    </a:moveTo>
                    <a:cubicBezTo>
                      <a:pt x="93889" y="7429"/>
                      <a:pt x="97604" y="3715"/>
                      <a:pt x="101224" y="0"/>
                    </a:cubicBezTo>
                    <a:cubicBezTo>
                      <a:pt x="113320" y="16383"/>
                      <a:pt x="102843" y="28765"/>
                      <a:pt x="90079" y="33528"/>
                    </a:cubicBezTo>
                    <a:cubicBezTo>
                      <a:pt x="49693" y="48577"/>
                      <a:pt x="32834" y="77819"/>
                      <a:pt x="29595" y="118681"/>
                    </a:cubicBezTo>
                    <a:cubicBezTo>
                      <a:pt x="29119" y="124682"/>
                      <a:pt x="20261" y="130112"/>
                      <a:pt x="15213" y="135731"/>
                    </a:cubicBezTo>
                    <a:cubicBezTo>
                      <a:pt x="7878" y="130492"/>
                      <a:pt x="4735" y="122872"/>
                      <a:pt x="3116" y="114395"/>
                    </a:cubicBezTo>
                    <a:cubicBezTo>
                      <a:pt x="5974" y="76105"/>
                      <a:pt x="-17649" y="30671"/>
                      <a:pt x="32453" y="4953"/>
                    </a:cubicBezTo>
                    <a:cubicBezTo>
                      <a:pt x="52360" y="381"/>
                      <a:pt x="70077" y="17431"/>
                      <a:pt x="90270" y="11144"/>
                    </a:cubicBezTo>
                    <a:close/>
                  </a:path>
                </a:pathLst>
              </a:custGeom>
              <a:solidFill>
                <a:srgbClr val="8C9297"/>
              </a:solidFill>
              <a:ln w="9525" cap="flat">
                <a:noFill/>
                <a:prstDash val="solid"/>
                <a:miter/>
              </a:ln>
            </p:spPr>
            <p:txBody>
              <a:bodyPr rtlCol="0" anchor="ctr"/>
              <a:lstStyle/>
              <a:p>
                <a:endParaRPr lang="en-IN"/>
              </a:p>
            </p:txBody>
          </p:sp>
          <p:sp>
            <p:nvSpPr>
              <p:cNvPr id="1156" name="Freeform: Shape 1155">
                <a:extLst>
                  <a:ext uri="{FF2B5EF4-FFF2-40B4-BE49-F238E27FC236}">
                    <a16:creationId xmlns:a16="http://schemas.microsoft.com/office/drawing/2014/main" id="{1A16F370-A217-8AC7-C91E-7D78A692E670}"/>
                  </a:ext>
                </a:extLst>
              </p:cNvPr>
              <p:cNvSpPr/>
              <p:nvPr/>
            </p:nvSpPr>
            <p:spPr>
              <a:xfrm>
                <a:off x="8204739" y="3317602"/>
                <a:ext cx="128040" cy="105110"/>
              </a:xfrm>
              <a:custGeom>
                <a:avLst/>
                <a:gdLst>
                  <a:gd name="connsiteX0" fmla="*/ 111061 w 128040"/>
                  <a:gd name="connsiteY0" fmla="*/ 105016 h 105110"/>
                  <a:gd name="connsiteX1" fmla="*/ 101822 w 128040"/>
                  <a:gd name="connsiteY1" fmla="*/ 101682 h 105110"/>
                  <a:gd name="connsiteX2" fmla="*/ 15335 w 128040"/>
                  <a:gd name="connsiteY2" fmla="*/ 59010 h 105110"/>
                  <a:gd name="connsiteX3" fmla="*/ 0 w 128040"/>
                  <a:gd name="connsiteY3" fmla="*/ 45865 h 105110"/>
                  <a:gd name="connsiteX4" fmla="*/ 64389 w 128040"/>
                  <a:gd name="connsiteY4" fmla="*/ 14719 h 105110"/>
                  <a:gd name="connsiteX5" fmla="*/ 101727 w 128040"/>
                  <a:gd name="connsiteY5" fmla="*/ 43675 h 105110"/>
                  <a:gd name="connsiteX6" fmla="*/ 116300 w 128040"/>
                  <a:gd name="connsiteY6" fmla="*/ 59200 h 105110"/>
                  <a:gd name="connsiteX7" fmla="*/ 128016 w 128040"/>
                  <a:gd name="connsiteY7" fmla="*/ 84251 h 105110"/>
                  <a:gd name="connsiteX8" fmla="*/ 120682 w 128040"/>
                  <a:gd name="connsiteY8" fmla="*/ 102920 h 105110"/>
                  <a:gd name="connsiteX9" fmla="*/ 111061 w 128040"/>
                  <a:gd name="connsiteY9" fmla="*/ 105111 h 10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40" h="105110">
                    <a:moveTo>
                      <a:pt x="111061" y="105016"/>
                    </a:moveTo>
                    <a:cubicBezTo>
                      <a:pt x="108013" y="103873"/>
                      <a:pt x="104870" y="102730"/>
                      <a:pt x="101822" y="101682"/>
                    </a:cubicBezTo>
                    <a:cubicBezTo>
                      <a:pt x="79153" y="75012"/>
                      <a:pt x="55912" y="49580"/>
                      <a:pt x="15335" y="59010"/>
                    </a:cubicBezTo>
                    <a:cubicBezTo>
                      <a:pt x="7144" y="58153"/>
                      <a:pt x="2667" y="53104"/>
                      <a:pt x="0" y="45865"/>
                    </a:cubicBezTo>
                    <a:cubicBezTo>
                      <a:pt x="8858" y="-3665"/>
                      <a:pt x="24669" y="-11475"/>
                      <a:pt x="64389" y="14719"/>
                    </a:cubicBezTo>
                    <a:cubicBezTo>
                      <a:pt x="77534" y="23386"/>
                      <a:pt x="90201" y="32816"/>
                      <a:pt x="101727" y="43675"/>
                    </a:cubicBezTo>
                    <a:cubicBezTo>
                      <a:pt x="106966" y="48437"/>
                      <a:pt x="111823" y="53676"/>
                      <a:pt x="116300" y="59200"/>
                    </a:cubicBezTo>
                    <a:cubicBezTo>
                      <a:pt x="122205" y="66630"/>
                      <a:pt x="126873" y="74631"/>
                      <a:pt x="128016" y="84251"/>
                    </a:cubicBezTo>
                    <a:cubicBezTo>
                      <a:pt x="128301" y="91490"/>
                      <a:pt x="126111" y="97872"/>
                      <a:pt x="120682" y="102920"/>
                    </a:cubicBezTo>
                    <a:cubicBezTo>
                      <a:pt x="117443" y="103682"/>
                      <a:pt x="114300" y="104349"/>
                      <a:pt x="111061" y="105111"/>
                    </a:cubicBezTo>
                    <a:close/>
                  </a:path>
                </a:pathLst>
              </a:custGeom>
              <a:solidFill>
                <a:srgbClr val="A2A6AA"/>
              </a:solidFill>
              <a:ln w="9525"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A57A27EC-FE06-9188-339D-B5698F2B5240}"/>
                  </a:ext>
                </a:extLst>
              </p:cNvPr>
              <p:cNvSpPr/>
              <p:nvPr/>
            </p:nvSpPr>
            <p:spPr>
              <a:xfrm>
                <a:off x="8321677" y="3305614"/>
                <a:ext cx="32146" cy="114907"/>
              </a:xfrm>
              <a:custGeom>
                <a:avLst/>
                <a:gdLst>
                  <a:gd name="connsiteX0" fmla="*/ 3649 w 32146"/>
                  <a:gd name="connsiteY0" fmla="*/ 114907 h 114907"/>
                  <a:gd name="connsiteX1" fmla="*/ 3935 w 32146"/>
                  <a:gd name="connsiteY1" fmla="*/ 94429 h 114907"/>
                  <a:gd name="connsiteX2" fmla="*/ 11269 w 32146"/>
                  <a:gd name="connsiteY2" fmla="*/ 131 h 114907"/>
                  <a:gd name="connsiteX3" fmla="*/ 30795 w 32146"/>
                  <a:gd name="connsiteY3" fmla="*/ 26992 h 114907"/>
                  <a:gd name="connsiteX4" fmla="*/ 31938 w 32146"/>
                  <a:gd name="connsiteY4" fmla="*/ 66330 h 114907"/>
                  <a:gd name="connsiteX5" fmla="*/ 3649 w 32146"/>
                  <a:gd name="connsiteY5" fmla="*/ 114812 h 11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 h="114907">
                    <a:moveTo>
                      <a:pt x="3649" y="114907"/>
                    </a:moveTo>
                    <a:lnTo>
                      <a:pt x="3935" y="94429"/>
                    </a:lnTo>
                    <a:cubicBezTo>
                      <a:pt x="5935" y="62996"/>
                      <a:pt x="-10163" y="30135"/>
                      <a:pt x="11269" y="131"/>
                    </a:cubicBezTo>
                    <a:cubicBezTo>
                      <a:pt x="32414" y="-1583"/>
                      <a:pt x="31081" y="13847"/>
                      <a:pt x="30795" y="26992"/>
                    </a:cubicBezTo>
                    <a:cubicBezTo>
                      <a:pt x="30509" y="40136"/>
                      <a:pt x="22603" y="53471"/>
                      <a:pt x="31938" y="66330"/>
                    </a:cubicBezTo>
                    <a:cubicBezTo>
                      <a:pt x="32795" y="105859"/>
                      <a:pt x="32319" y="106716"/>
                      <a:pt x="3649" y="114812"/>
                    </a:cubicBezTo>
                    <a:close/>
                  </a:path>
                </a:pathLst>
              </a:custGeom>
              <a:solidFill>
                <a:srgbClr val="69676D"/>
              </a:solidFill>
              <a:ln w="9525"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0530A9B6-A740-83E9-C4D0-7A1882C27948}"/>
                  </a:ext>
                </a:extLst>
              </p:cNvPr>
              <p:cNvSpPr/>
              <p:nvPr/>
            </p:nvSpPr>
            <p:spPr>
              <a:xfrm>
                <a:off x="8331255" y="3286179"/>
                <a:ext cx="32884" cy="85860"/>
              </a:xfrm>
              <a:custGeom>
                <a:avLst/>
                <a:gdLst>
                  <a:gd name="connsiteX0" fmla="*/ 22360 w 32884"/>
                  <a:gd name="connsiteY0" fmla="*/ 85765 h 85860"/>
                  <a:gd name="connsiteX1" fmla="*/ 5310 w 32884"/>
                  <a:gd name="connsiteY1" fmla="*/ 18424 h 85860"/>
                  <a:gd name="connsiteX2" fmla="*/ 6834 w 32884"/>
                  <a:gd name="connsiteY2" fmla="*/ 898 h 85860"/>
                  <a:gd name="connsiteX3" fmla="*/ 31408 w 32884"/>
                  <a:gd name="connsiteY3" fmla="*/ 17281 h 85860"/>
                  <a:gd name="connsiteX4" fmla="*/ 32837 w 32884"/>
                  <a:gd name="connsiteY4" fmla="*/ 39855 h 85860"/>
                  <a:gd name="connsiteX5" fmla="*/ 22360 w 32884"/>
                  <a:gd name="connsiteY5" fmla="*/ 85861 h 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85860">
                    <a:moveTo>
                      <a:pt x="22360" y="85765"/>
                    </a:moveTo>
                    <a:cubicBezTo>
                      <a:pt x="1881" y="67001"/>
                      <a:pt x="22836" y="37855"/>
                      <a:pt x="5310" y="18424"/>
                    </a:cubicBezTo>
                    <a:cubicBezTo>
                      <a:pt x="-1262" y="11852"/>
                      <a:pt x="-2786" y="4136"/>
                      <a:pt x="6834" y="898"/>
                    </a:cubicBezTo>
                    <a:cubicBezTo>
                      <a:pt x="20264" y="-3579"/>
                      <a:pt x="24455" y="9756"/>
                      <a:pt x="31408" y="17281"/>
                    </a:cubicBezTo>
                    <a:cubicBezTo>
                      <a:pt x="31885" y="24806"/>
                      <a:pt x="32361" y="32330"/>
                      <a:pt x="32837" y="39855"/>
                    </a:cubicBezTo>
                    <a:cubicBezTo>
                      <a:pt x="33885" y="56238"/>
                      <a:pt x="16931" y="68525"/>
                      <a:pt x="22360" y="85861"/>
                    </a:cubicBezTo>
                    <a:close/>
                  </a:path>
                </a:pathLst>
              </a:custGeom>
              <a:solidFill>
                <a:srgbClr val="ACA5AC"/>
              </a:solidFill>
              <a:ln w="9525"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1D89725F-BA14-0931-6DA2-038BC2B1B9DD}"/>
                  </a:ext>
                </a:extLst>
              </p:cNvPr>
              <p:cNvSpPr/>
              <p:nvPr/>
            </p:nvSpPr>
            <p:spPr>
              <a:xfrm>
                <a:off x="6439471" y="2933555"/>
                <a:ext cx="309657" cy="506877"/>
              </a:xfrm>
              <a:custGeom>
                <a:avLst/>
                <a:gdLst>
                  <a:gd name="connsiteX0" fmla="*/ 1143 w 309657"/>
                  <a:gd name="connsiteY0" fmla="*/ 192548 h 506877"/>
                  <a:gd name="connsiteX1" fmla="*/ 12097 w 309657"/>
                  <a:gd name="connsiteY1" fmla="*/ 191310 h 506877"/>
                  <a:gd name="connsiteX2" fmla="*/ 65627 w 309657"/>
                  <a:gd name="connsiteY2" fmla="*/ 43577 h 506877"/>
                  <a:gd name="connsiteX3" fmla="*/ 121539 w 309657"/>
                  <a:gd name="connsiteY3" fmla="*/ 17098 h 506877"/>
                  <a:gd name="connsiteX4" fmla="*/ 140018 w 309657"/>
                  <a:gd name="connsiteY4" fmla="*/ 57198 h 506877"/>
                  <a:gd name="connsiteX5" fmla="*/ 135827 w 309657"/>
                  <a:gd name="connsiteY5" fmla="*/ 96918 h 506877"/>
                  <a:gd name="connsiteX6" fmla="*/ 246031 w 309657"/>
                  <a:gd name="connsiteY6" fmla="*/ 221886 h 506877"/>
                  <a:gd name="connsiteX7" fmla="*/ 256032 w 309657"/>
                  <a:gd name="connsiteY7" fmla="*/ 230839 h 506877"/>
                  <a:gd name="connsiteX8" fmla="*/ 309658 w 309657"/>
                  <a:gd name="connsiteY8" fmla="*/ 344282 h 506877"/>
                  <a:gd name="connsiteX9" fmla="*/ 299561 w 309657"/>
                  <a:gd name="connsiteY9" fmla="*/ 474393 h 506877"/>
                  <a:gd name="connsiteX10" fmla="*/ 269748 w 309657"/>
                  <a:gd name="connsiteY10" fmla="*/ 505731 h 506877"/>
                  <a:gd name="connsiteX11" fmla="*/ 245364 w 309657"/>
                  <a:gd name="connsiteY11" fmla="*/ 457153 h 506877"/>
                  <a:gd name="connsiteX12" fmla="*/ 245364 w 309657"/>
                  <a:gd name="connsiteY12" fmla="*/ 455819 h 506877"/>
                  <a:gd name="connsiteX13" fmla="*/ 244221 w 309657"/>
                  <a:gd name="connsiteY13" fmla="*/ 460106 h 506877"/>
                  <a:gd name="connsiteX14" fmla="*/ 229743 w 309657"/>
                  <a:gd name="connsiteY14" fmla="*/ 474965 h 506877"/>
                  <a:gd name="connsiteX15" fmla="*/ 207645 w 309657"/>
                  <a:gd name="connsiteY15" fmla="*/ 419624 h 506877"/>
                  <a:gd name="connsiteX16" fmla="*/ 173260 w 309657"/>
                  <a:gd name="connsiteY16" fmla="*/ 408861 h 506877"/>
                  <a:gd name="connsiteX17" fmla="*/ 173355 w 309657"/>
                  <a:gd name="connsiteY17" fmla="*/ 374667 h 506877"/>
                  <a:gd name="connsiteX18" fmla="*/ 178308 w 309657"/>
                  <a:gd name="connsiteY18" fmla="*/ 263129 h 506877"/>
                  <a:gd name="connsiteX19" fmla="*/ 150876 w 309657"/>
                  <a:gd name="connsiteY19" fmla="*/ 272082 h 506877"/>
                  <a:gd name="connsiteX20" fmla="*/ 113062 w 309657"/>
                  <a:gd name="connsiteY20" fmla="*/ 248937 h 506877"/>
                  <a:gd name="connsiteX21" fmla="*/ 118015 w 309657"/>
                  <a:gd name="connsiteY21" fmla="*/ 191501 h 506877"/>
                  <a:gd name="connsiteX22" fmla="*/ 96488 w 309657"/>
                  <a:gd name="connsiteY22" fmla="*/ 231125 h 506877"/>
                  <a:gd name="connsiteX23" fmla="*/ 85154 w 309657"/>
                  <a:gd name="connsiteY23" fmla="*/ 192834 h 506877"/>
                  <a:gd name="connsiteX24" fmla="*/ 0 w 309657"/>
                  <a:gd name="connsiteY24" fmla="*/ 249318 h 506877"/>
                  <a:gd name="connsiteX25" fmla="*/ 1238 w 309657"/>
                  <a:gd name="connsiteY25" fmla="*/ 192358 h 50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9657" h="506877">
                    <a:moveTo>
                      <a:pt x="1143" y="192548"/>
                    </a:moveTo>
                    <a:cubicBezTo>
                      <a:pt x="4763" y="192168"/>
                      <a:pt x="8477" y="191691"/>
                      <a:pt x="12097" y="191310"/>
                    </a:cubicBezTo>
                    <a:cubicBezTo>
                      <a:pt x="47720" y="148448"/>
                      <a:pt x="59341" y="96632"/>
                      <a:pt x="65627" y="43577"/>
                    </a:cubicBezTo>
                    <a:cubicBezTo>
                      <a:pt x="71628" y="-7286"/>
                      <a:pt x="76105" y="-10144"/>
                      <a:pt x="121539" y="17098"/>
                    </a:cubicBezTo>
                    <a:cubicBezTo>
                      <a:pt x="136874" y="26242"/>
                      <a:pt x="143637" y="39387"/>
                      <a:pt x="140018" y="57198"/>
                    </a:cubicBezTo>
                    <a:cubicBezTo>
                      <a:pt x="133350" y="69867"/>
                      <a:pt x="126778" y="81868"/>
                      <a:pt x="135827" y="96918"/>
                    </a:cubicBezTo>
                    <a:cubicBezTo>
                      <a:pt x="165068" y="145305"/>
                      <a:pt x="188881" y="198073"/>
                      <a:pt x="246031" y="221886"/>
                    </a:cubicBezTo>
                    <a:cubicBezTo>
                      <a:pt x="249841" y="224362"/>
                      <a:pt x="253079" y="227410"/>
                      <a:pt x="256032" y="230839"/>
                    </a:cubicBezTo>
                    <a:cubicBezTo>
                      <a:pt x="272034" y="269511"/>
                      <a:pt x="307848" y="298848"/>
                      <a:pt x="309658" y="344282"/>
                    </a:cubicBezTo>
                    <a:cubicBezTo>
                      <a:pt x="296704" y="386859"/>
                      <a:pt x="314516" y="431817"/>
                      <a:pt x="299561" y="474393"/>
                    </a:cubicBezTo>
                    <a:cubicBezTo>
                      <a:pt x="294132" y="489824"/>
                      <a:pt x="297656" y="512207"/>
                      <a:pt x="269748" y="505731"/>
                    </a:cubicBezTo>
                    <a:cubicBezTo>
                      <a:pt x="249174" y="495634"/>
                      <a:pt x="244602" y="477536"/>
                      <a:pt x="245364" y="457153"/>
                    </a:cubicBezTo>
                    <a:cubicBezTo>
                      <a:pt x="248602" y="451057"/>
                      <a:pt x="239363" y="453534"/>
                      <a:pt x="245364" y="455819"/>
                    </a:cubicBezTo>
                    <a:cubicBezTo>
                      <a:pt x="246031" y="456010"/>
                      <a:pt x="244602" y="457344"/>
                      <a:pt x="244221" y="460106"/>
                    </a:cubicBezTo>
                    <a:cubicBezTo>
                      <a:pt x="242792" y="468678"/>
                      <a:pt x="237840" y="473250"/>
                      <a:pt x="229743" y="474965"/>
                    </a:cubicBezTo>
                    <a:cubicBezTo>
                      <a:pt x="222123" y="456582"/>
                      <a:pt x="210598" y="438770"/>
                      <a:pt x="207645" y="419624"/>
                    </a:cubicBezTo>
                    <a:cubicBezTo>
                      <a:pt x="202692" y="387811"/>
                      <a:pt x="187071" y="404289"/>
                      <a:pt x="173260" y="408861"/>
                    </a:cubicBezTo>
                    <a:cubicBezTo>
                      <a:pt x="162020" y="397431"/>
                      <a:pt x="166307" y="384953"/>
                      <a:pt x="173355" y="374667"/>
                    </a:cubicBezTo>
                    <a:cubicBezTo>
                      <a:pt x="198406" y="338091"/>
                      <a:pt x="191738" y="300753"/>
                      <a:pt x="178308" y="263129"/>
                    </a:cubicBezTo>
                    <a:cubicBezTo>
                      <a:pt x="165735" y="255509"/>
                      <a:pt x="162592" y="277226"/>
                      <a:pt x="150876" y="272082"/>
                    </a:cubicBezTo>
                    <a:cubicBezTo>
                      <a:pt x="136493" y="267320"/>
                      <a:pt x="123825" y="259795"/>
                      <a:pt x="113062" y="248937"/>
                    </a:cubicBezTo>
                    <a:cubicBezTo>
                      <a:pt x="107347" y="228648"/>
                      <a:pt x="120777" y="210265"/>
                      <a:pt x="118015" y="191501"/>
                    </a:cubicBezTo>
                    <a:cubicBezTo>
                      <a:pt x="110585" y="203502"/>
                      <a:pt x="125444" y="229220"/>
                      <a:pt x="96488" y="231125"/>
                    </a:cubicBezTo>
                    <a:cubicBezTo>
                      <a:pt x="85154" y="220647"/>
                      <a:pt x="87249" y="206169"/>
                      <a:pt x="85154" y="192834"/>
                    </a:cubicBezTo>
                    <a:cubicBezTo>
                      <a:pt x="60579" y="217504"/>
                      <a:pt x="46387" y="257604"/>
                      <a:pt x="0" y="249318"/>
                    </a:cubicBezTo>
                    <a:cubicBezTo>
                      <a:pt x="667" y="230363"/>
                      <a:pt x="34004" y="212075"/>
                      <a:pt x="1238" y="192358"/>
                    </a:cubicBezTo>
                    <a:close/>
                  </a:path>
                </a:pathLst>
              </a:custGeom>
              <a:solidFill>
                <a:srgbClr val="6D2939"/>
              </a:solidFill>
              <a:ln w="9525" cap="flat">
                <a:noFill/>
                <a:prstDash val="solid"/>
                <a:miter/>
              </a:ln>
            </p:spPr>
            <p:txBody>
              <a:bodyPr rtlCol="0" anchor="ctr"/>
              <a:lstStyle/>
              <a:p>
                <a:endParaRPr lang="en-IN"/>
              </a:p>
            </p:txBody>
          </p:sp>
          <p:sp>
            <p:nvSpPr>
              <p:cNvPr id="1160" name="Freeform: Shape 1159">
                <a:extLst>
                  <a:ext uri="{FF2B5EF4-FFF2-40B4-BE49-F238E27FC236}">
                    <a16:creationId xmlns:a16="http://schemas.microsoft.com/office/drawing/2014/main" id="{14967E1A-0C7E-DC7A-E802-E84E03DCD3E5}"/>
                  </a:ext>
                </a:extLst>
              </p:cNvPr>
              <p:cNvSpPr/>
              <p:nvPr/>
            </p:nvSpPr>
            <p:spPr>
              <a:xfrm>
                <a:off x="6439090" y="3091658"/>
                <a:ext cx="187337" cy="299995"/>
              </a:xfrm>
              <a:custGeom>
                <a:avLst/>
                <a:gdLst>
                  <a:gd name="connsiteX0" fmla="*/ 154305 w 187337"/>
                  <a:gd name="connsiteY0" fmla="*/ 109503 h 299995"/>
                  <a:gd name="connsiteX1" fmla="*/ 182880 w 187337"/>
                  <a:gd name="connsiteY1" fmla="*/ 90072 h 299995"/>
                  <a:gd name="connsiteX2" fmla="*/ 114205 w 187337"/>
                  <a:gd name="connsiteY2" fmla="*/ 256379 h 299995"/>
                  <a:gd name="connsiteX3" fmla="*/ 165830 w 187337"/>
                  <a:gd name="connsiteY3" fmla="*/ 258665 h 299995"/>
                  <a:gd name="connsiteX4" fmla="*/ 72104 w 187337"/>
                  <a:gd name="connsiteY4" fmla="*/ 299908 h 299995"/>
                  <a:gd name="connsiteX5" fmla="*/ 59817 w 187337"/>
                  <a:gd name="connsiteY5" fmla="*/ 280477 h 299995"/>
                  <a:gd name="connsiteX6" fmla="*/ 110585 w 187337"/>
                  <a:gd name="connsiteY6" fmla="*/ 192180 h 299995"/>
                  <a:gd name="connsiteX7" fmla="*/ 56864 w 187337"/>
                  <a:gd name="connsiteY7" fmla="*/ 147318 h 299995"/>
                  <a:gd name="connsiteX8" fmla="*/ 41434 w 187337"/>
                  <a:gd name="connsiteY8" fmla="*/ 127125 h 299995"/>
                  <a:gd name="connsiteX9" fmla="*/ 0 w 187337"/>
                  <a:gd name="connsiteY9" fmla="*/ 108265 h 299995"/>
                  <a:gd name="connsiteX10" fmla="*/ 98012 w 187337"/>
                  <a:gd name="connsiteY10" fmla="*/ 71689 h 299995"/>
                  <a:gd name="connsiteX11" fmla="*/ 109061 w 187337"/>
                  <a:gd name="connsiteY11" fmla="*/ 13682 h 299995"/>
                  <a:gd name="connsiteX12" fmla="*/ 125444 w 187337"/>
                  <a:gd name="connsiteY12" fmla="*/ 156 h 299995"/>
                  <a:gd name="connsiteX13" fmla="*/ 134588 w 187337"/>
                  <a:gd name="connsiteY13" fmla="*/ 18349 h 299995"/>
                  <a:gd name="connsiteX14" fmla="*/ 117634 w 187337"/>
                  <a:gd name="connsiteY14" fmla="*/ 90739 h 299995"/>
                  <a:gd name="connsiteX15" fmla="*/ 103061 w 187337"/>
                  <a:gd name="connsiteY15" fmla="*/ 152366 h 299995"/>
                  <a:gd name="connsiteX16" fmla="*/ 154305 w 187337"/>
                  <a:gd name="connsiteY16" fmla="*/ 109313 h 29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337" h="299995">
                    <a:moveTo>
                      <a:pt x="154305" y="109503"/>
                    </a:moveTo>
                    <a:cubicBezTo>
                      <a:pt x="174879" y="119219"/>
                      <a:pt x="146589" y="57306"/>
                      <a:pt x="182880" y="90072"/>
                    </a:cubicBezTo>
                    <a:cubicBezTo>
                      <a:pt x="201453" y="158938"/>
                      <a:pt x="158782" y="205801"/>
                      <a:pt x="114205" y="256379"/>
                    </a:cubicBezTo>
                    <a:cubicBezTo>
                      <a:pt x="137255" y="259427"/>
                      <a:pt x="152590" y="246473"/>
                      <a:pt x="165830" y="258665"/>
                    </a:cubicBezTo>
                    <a:cubicBezTo>
                      <a:pt x="146495" y="299146"/>
                      <a:pt x="107632" y="296574"/>
                      <a:pt x="72104" y="299908"/>
                    </a:cubicBezTo>
                    <a:cubicBezTo>
                      <a:pt x="59912" y="301051"/>
                      <a:pt x="58007" y="290764"/>
                      <a:pt x="59817" y="280477"/>
                    </a:cubicBezTo>
                    <a:cubicBezTo>
                      <a:pt x="92583" y="262284"/>
                      <a:pt x="91344" y="225899"/>
                      <a:pt x="110585" y="192180"/>
                    </a:cubicBezTo>
                    <a:cubicBezTo>
                      <a:pt x="67532" y="200467"/>
                      <a:pt x="35909" y="199419"/>
                      <a:pt x="56864" y="147318"/>
                    </a:cubicBezTo>
                    <a:cubicBezTo>
                      <a:pt x="62293" y="133887"/>
                      <a:pt x="55816" y="128172"/>
                      <a:pt x="41434" y="127125"/>
                    </a:cubicBezTo>
                    <a:cubicBezTo>
                      <a:pt x="25812" y="125982"/>
                      <a:pt x="10763" y="121219"/>
                      <a:pt x="0" y="108265"/>
                    </a:cubicBezTo>
                    <a:cubicBezTo>
                      <a:pt x="31528" y="92930"/>
                      <a:pt x="69723" y="95502"/>
                      <a:pt x="98012" y="71689"/>
                    </a:cubicBezTo>
                    <a:cubicBezTo>
                      <a:pt x="114776" y="54830"/>
                      <a:pt x="102489" y="32446"/>
                      <a:pt x="109061" y="13682"/>
                    </a:cubicBezTo>
                    <a:cubicBezTo>
                      <a:pt x="111728" y="6252"/>
                      <a:pt x="116014" y="-1177"/>
                      <a:pt x="125444" y="156"/>
                    </a:cubicBezTo>
                    <a:cubicBezTo>
                      <a:pt x="135921" y="1680"/>
                      <a:pt x="136112" y="11205"/>
                      <a:pt x="134588" y="18349"/>
                    </a:cubicBezTo>
                    <a:cubicBezTo>
                      <a:pt x="129635" y="42638"/>
                      <a:pt x="123348" y="66641"/>
                      <a:pt x="117634" y="90739"/>
                    </a:cubicBezTo>
                    <a:cubicBezTo>
                      <a:pt x="135827" y="115409"/>
                      <a:pt x="116395" y="131982"/>
                      <a:pt x="103061" y="152366"/>
                    </a:cubicBezTo>
                    <a:cubicBezTo>
                      <a:pt x="122396" y="137888"/>
                      <a:pt x="134969" y="119505"/>
                      <a:pt x="154305" y="109313"/>
                    </a:cubicBezTo>
                    <a:close/>
                  </a:path>
                </a:pathLst>
              </a:custGeom>
              <a:solidFill>
                <a:srgbClr val="4E212F"/>
              </a:solidFill>
              <a:ln w="9525"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A66D12B6-CA4B-ED76-495E-FC7BF5F9D891}"/>
                  </a:ext>
                </a:extLst>
              </p:cNvPr>
              <p:cNvSpPr/>
              <p:nvPr/>
            </p:nvSpPr>
            <p:spPr>
              <a:xfrm>
                <a:off x="6432300" y="3084480"/>
                <a:ext cx="104802" cy="116959"/>
              </a:xfrm>
              <a:custGeom>
                <a:avLst/>
                <a:gdLst>
                  <a:gd name="connsiteX0" fmla="*/ 104802 w 104802"/>
                  <a:gd name="connsiteY0" fmla="*/ 79057 h 116959"/>
                  <a:gd name="connsiteX1" fmla="*/ 6790 w 104802"/>
                  <a:gd name="connsiteY1" fmla="*/ 115729 h 116959"/>
                  <a:gd name="connsiteX2" fmla="*/ 6980 w 104802"/>
                  <a:gd name="connsiteY2" fmla="*/ 98584 h 116959"/>
                  <a:gd name="connsiteX3" fmla="*/ 93848 w 104802"/>
                  <a:gd name="connsiteY3" fmla="*/ 0 h 116959"/>
                  <a:gd name="connsiteX4" fmla="*/ 104802 w 104802"/>
                  <a:gd name="connsiteY4" fmla="*/ 79153 h 116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02" h="116959">
                    <a:moveTo>
                      <a:pt x="104802" y="79057"/>
                    </a:moveTo>
                    <a:cubicBezTo>
                      <a:pt x="86704" y="129921"/>
                      <a:pt x="43556" y="114395"/>
                      <a:pt x="6790" y="115729"/>
                    </a:cubicBezTo>
                    <a:cubicBezTo>
                      <a:pt x="-3878" y="109823"/>
                      <a:pt x="-544" y="104108"/>
                      <a:pt x="6980" y="98584"/>
                    </a:cubicBezTo>
                    <a:cubicBezTo>
                      <a:pt x="50033" y="82105"/>
                      <a:pt x="78799" y="51911"/>
                      <a:pt x="93848" y="0"/>
                    </a:cubicBezTo>
                    <a:cubicBezTo>
                      <a:pt x="110041" y="30194"/>
                      <a:pt x="101469" y="55531"/>
                      <a:pt x="104802" y="79153"/>
                    </a:cubicBezTo>
                    <a:close/>
                  </a:path>
                </a:pathLst>
              </a:custGeom>
              <a:solidFill>
                <a:srgbClr val="95103B"/>
              </a:solidFill>
              <a:ln w="9525"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AAE40D72-8684-15C9-04B3-1B1A574504C0}"/>
                  </a:ext>
                </a:extLst>
              </p:cNvPr>
              <p:cNvSpPr/>
              <p:nvPr/>
            </p:nvSpPr>
            <p:spPr>
              <a:xfrm>
                <a:off x="7913488" y="3265758"/>
                <a:ext cx="284011" cy="599391"/>
              </a:xfrm>
              <a:custGeom>
                <a:avLst/>
                <a:gdLst>
                  <a:gd name="connsiteX0" fmla="*/ 114752 w 284011"/>
                  <a:gd name="connsiteY0" fmla="*/ 314974 h 599391"/>
                  <a:gd name="connsiteX1" fmla="*/ 240483 w 284011"/>
                  <a:gd name="connsiteY1" fmla="*/ 268683 h 599391"/>
                  <a:gd name="connsiteX2" fmla="*/ 261723 w 284011"/>
                  <a:gd name="connsiteY2" fmla="*/ 282780 h 599391"/>
                  <a:gd name="connsiteX3" fmla="*/ 284012 w 284011"/>
                  <a:gd name="connsiteY3" fmla="*/ 343835 h 599391"/>
                  <a:gd name="connsiteX4" fmla="*/ 270105 w 284011"/>
                  <a:gd name="connsiteY4" fmla="*/ 356313 h 599391"/>
                  <a:gd name="connsiteX5" fmla="*/ 189333 w 284011"/>
                  <a:gd name="connsiteY5" fmla="*/ 343168 h 599391"/>
                  <a:gd name="connsiteX6" fmla="*/ 160472 w 284011"/>
                  <a:gd name="connsiteY6" fmla="*/ 430322 h 599391"/>
                  <a:gd name="connsiteX7" fmla="*/ 147709 w 284011"/>
                  <a:gd name="connsiteY7" fmla="*/ 444800 h 599391"/>
                  <a:gd name="connsiteX8" fmla="*/ 71128 w 284011"/>
                  <a:gd name="connsiteY8" fmla="*/ 401461 h 599391"/>
                  <a:gd name="connsiteX9" fmla="*/ 63508 w 284011"/>
                  <a:gd name="connsiteY9" fmla="*/ 389936 h 599391"/>
                  <a:gd name="connsiteX10" fmla="*/ 67032 w 284011"/>
                  <a:gd name="connsiteY10" fmla="*/ 405938 h 599391"/>
                  <a:gd name="connsiteX11" fmla="*/ 65128 w 284011"/>
                  <a:gd name="connsiteY11" fmla="*/ 419844 h 599391"/>
                  <a:gd name="connsiteX12" fmla="*/ 48840 w 284011"/>
                  <a:gd name="connsiteY12" fmla="*/ 528239 h 599391"/>
                  <a:gd name="connsiteX13" fmla="*/ 38743 w 284011"/>
                  <a:gd name="connsiteY13" fmla="*/ 577674 h 599391"/>
                  <a:gd name="connsiteX14" fmla="*/ 17883 w 284011"/>
                  <a:gd name="connsiteY14" fmla="*/ 599391 h 599391"/>
                  <a:gd name="connsiteX15" fmla="*/ 357 w 284011"/>
                  <a:gd name="connsiteY15" fmla="*/ 575769 h 599391"/>
                  <a:gd name="connsiteX16" fmla="*/ 18455 w 284011"/>
                  <a:gd name="connsiteY16" fmla="*/ 378506 h 599391"/>
                  <a:gd name="connsiteX17" fmla="*/ 26932 w 284011"/>
                  <a:gd name="connsiteY17" fmla="*/ 57418 h 599391"/>
                  <a:gd name="connsiteX18" fmla="*/ 29694 w 284011"/>
                  <a:gd name="connsiteY18" fmla="*/ 19890 h 599391"/>
                  <a:gd name="connsiteX19" fmla="*/ 55507 w 284011"/>
                  <a:gd name="connsiteY19" fmla="*/ 2173 h 599391"/>
                  <a:gd name="connsiteX20" fmla="*/ 79796 w 284011"/>
                  <a:gd name="connsiteY20" fmla="*/ 53132 h 599391"/>
                  <a:gd name="connsiteX21" fmla="*/ 74462 w 284011"/>
                  <a:gd name="connsiteY21" fmla="*/ 111615 h 599391"/>
                  <a:gd name="connsiteX22" fmla="*/ 81130 w 284011"/>
                  <a:gd name="connsiteY22" fmla="*/ 152763 h 599391"/>
                  <a:gd name="connsiteX23" fmla="*/ 85416 w 284011"/>
                  <a:gd name="connsiteY23" fmla="*/ 164384 h 599391"/>
                  <a:gd name="connsiteX24" fmla="*/ 90559 w 284011"/>
                  <a:gd name="connsiteY24" fmla="*/ 227439 h 599391"/>
                  <a:gd name="connsiteX25" fmla="*/ 82653 w 284011"/>
                  <a:gd name="connsiteY25" fmla="*/ 345264 h 599391"/>
                  <a:gd name="connsiteX26" fmla="*/ 115038 w 284011"/>
                  <a:gd name="connsiteY26" fmla="*/ 315355 h 59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4011" h="599391">
                    <a:moveTo>
                      <a:pt x="114752" y="314974"/>
                    </a:moveTo>
                    <a:cubicBezTo>
                      <a:pt x="149995" y="281446"/>
                      <a:pt x="190191" y="261444"/>
                      <a:pt x="240483" y="268683"/>
                    </a:cubicBezTo>
                    <a:cubicBezTo>
                      <a:pt x="246388" y="275064"/>
                      <a:pt x="254865" y="277731"/>
                      <a:pt x="261723" y="282780"/>
                    </a:cubicBezTo>
                    <a:cubicBezTo>
                      <a:pt x="280106" y="299163"/>
                      <a:pt x="283726" y="320880"/>
                      <a:pt x="284012" y="343835"/>
                    </a:cubicBezTo>
                    <a:cubicBezTo>
                      <a:pt x="282011" y="350883"/>
                      <a:pt x="277725" y="355551"/>
                      <a:pt x="270105" y="356313"/>
                    </a:cubicBezTo>
                    <a:cubicBezTo>
                      <a:pt x="244293" y="345454"/>
                      <a:pt x="221623" y="320118"/>
                      <a:pt x="189333" y="343168"/>
                    </a:cubicBezTo>
                    <a:cubicBezTo>
                      <a:pt x="157710" y="365647"/>
                      <a:pt x="156663" y="396889"/>
                      <a:pt x="160472" y="430322"/>
                    </a:cubicBezTo>
                    <a:cubicBezTo>
                      <a:pt x="158568" y="437275"/>
                      <a:pt x="154281" y="442038"/>
                      <a:pt x="147709" y="444800"/>
                    </a:cubicBezTo>
                    <a:cubicBezTo>
                      <a:pt x="111704" y="448896"/>
                      <a:pt x="91511" y="424893"/>
                      <a:pt x="71128" y="401461"/>
                    </a:cubicBezTo>
                    <a:cubicBezTo>
                      <a:pt x="68175" y="398032"/>
                      <a:pt x="66175" y="393651"/>
                      <a:pt x="63508" y="389936"/>
                    </a:cubicBezTo>
                    <a:cubicBezTo>
                      <a:pt x="63508" y="395460"/>
                      <a:pt x="67794" y="400128"/>
                      <a:pt x="67032" y="405938"/>
                    </a:cubicBezTo>
                    <a:cubicBezTo>
                      <a:pt x="67032" y="410700"/>
                      <a:pt x="66271" y="415272"/>
                      <a:pt x="65128" y="419844"/>
                    </a:cubicBezTo>
                    <a:cubicBezTo>
                      <a:pt x="60555" y="456135"/>
                      <a:pt x="53602" y="491949"/>
                      <a:pt x="48840" y="528239"/>
                    </a:cubicBezTo>
                    <a:cubicBezTo>
                      <a:pt x="43030" y="544241"/>
                      <a:pt x="45315" y="561862"/>
                      <a:pt x="38743" y="577674"/>
                    </a:cubicBezTo>
                    <a:cubicBezTo>
                      <a:pt x="34552" y="587580"/>
                      <a:pt x="29599" y="599486"/>
                      <a:pt x="17883" y="599391"/>
                    </a:cubicBezTo>
                    <a:cubicBezTo>
                      <a:pt x="4834" y="599391"/>
                      <a:pt x="3215" y="586056"/>
                      <a:pt x="357" y="575769"/>
                    </a:cubicBezTo>
                    <a:cubicBezTo>
                      <a:pt x="-2500" y="509284"/>
                      <a:pt x="12549" y="444228"/>
                      <a:pt x="18455" y="378506"/>
                    </a:cubicBezTo>
                    <a:cubicBezTo>
                      <a:pt x="27980" y="271445"/>
                      <a:pt x="25408" y="164479"/>
                      <a:pt x="26932" y="57418"/>
                    </a:cubicBezTo>
                    <a:cubicBezTo>
                      <a:pt x="27122" y="44845"/>
                      <a:pt x="26742" y="32177"/>
                      <a:pt x="29694" y="19890"/>
                    </a:cubicBezTo>
                    <a:cubicBezTo>
                      <a:pt x="33695" y="7412"/>
                      <a:pt x="38838" y="-5161"/>
                      <a:pt x="55507" y="2173"/>
                    </a:cubicBezTo>
                    <a:cubicBezTo>
                      <a:pt x="77605" y="11889"/>
                      <a:pt x="82368" y="32463"/>
                      <a:pt x="79796" y="53132"/>
                    </a:cubicBezTo>
                    <a:cubicBezTo>
                      <a:pt x="77319" y="72658"/>
                      <a:pt x="63222" y="90851"/>
                      <a:pt x="74462" y="111615"/>
                    </a:cubicBezTo>
                    <a:cubicBezTo>
                      <a:pt x="77891" y="125141"/>
                      <a:pt x="68937" y="140571"/>
                      <a:pt x="81130" y="152763"/>
                    </a:cubicBezTo>
                    <a:cubicBezTo>
                      <a:pt x="83320" y="156383"/>
                      <a:pt x="84749" y="160288"/>
                      <a:pt x="85416" y="164384"/>
                    </a:cubicBezTo>
                    <a:cubicBezTo>
                      <a:pt x="81891" y="185815"/>
                      <a:pt x="87606" y="206484"/>
                      <a:pt x="90559" y="227439"/>
                    </a:cubicBezTo>
                    <a:cubicBezTo>
                      <a:pt x="95607" y="270207"/>
                      <a:pt x="86463" y="312021"/>
                      <a:pt x="82653" y="345264"/>
                    </a:cubicBezTo>
                    <a:cubicBezTo>
                      <a:pt x="76652" y="327357"/>
                      <a:pt x="90273" y="316593"/>
                      <a:pt x="115038" y="315355"/>
                    </a:cubicBezTo>
                    <a:close/>
                  </a:path>
                </a:pathLst>
              </a:custGeom>
              <a:solidFill>
                <a:srgbClr val="0D1B23"/>
              </a:solidFill>
              <a:ln w="9525" cap="flat">
                <a:noFill/>
                <a:prstDash val="solid"/>
                <a:miter/>
              </a:ln>
            </p:spPr>
            <p:txBody>
              <a:bodyPr rtlCol="0" anchor="ctr"/>
              <a:lstStyle/>
              <a:p>
                <a:endParaRPr lang="en-IN"/>
              </a:p>
            </p:txBody>
          </p:sp>
          <p:sp>
            <p:nvSpPr>
              <p:cNvPr id="1163" name="Freeform: Shape 1162">
                <a:extLst>
                  <a:ext uri="{FF2B5EF4-FFF2-40B4-BE49-F238E27FC236}">
                    <a16:creationId xmlns:a16="http://schemas.microsoft.com/office/drawing/2014/main" id="{8E641792-48B0-D00B-B7AA-AD9686F09985}"/>
                  </a:ext>
                </a:extLst>
              </p:cNvPr>
              <p:cNvSpPr/>
              <p:nvPr/>
            </p:nvSpPr>
            <p:spPr>
              <a:xfrm>
                <a:off x="7987339" y="3181809"/>
                <a:ext cx="181948" cy="347678"/>
              </a:xfrm>
              <a:custGeom>
                <a:avLst/>
                <a:gdLst>
                  <a:gd name="connsiteX0" fmla="*/ 128056 w 181948"/>
                  <a:gd name="connsiteY0" fmla="*/ 233569 h 347678"/>
                  <a:gd name="connsiteX1" fmla="*/ 53190 w 181948"/>
                  <a:gd name="connsiteY1" fmla="*/ 347679 h 347678"/>
                  <a:gd name="connsiteX2" fmla="*/ 56999 w 181948"/>
                  <a:gd name="connsiteY2" fmla="*/ 305197 h 347678"/>
                  <a:gd name="connsiteX3" fmla="*/ 76907 w 181948"/>
                  <a:gd name="connsiteY3" fmla="*/ 243094 h 347678"/>
                  <a:gd name="connsiteX4" fmla="*/ 40426 w 181948"/>
                  <a:gd name="connsiteY4" fmla="*/ 224425 h 347678"/>
                  <a:gd name="connsiteX5" fmla="*/ 4612 w 181948"/>
                  <a:gd name="connsiteY5" fmla="*/ 237760 h 347678"/>
                  <a:gd name="connsiteX6" fmla="*/ 5279 w 181948"/>
                  <a:gd name="connsiteY6" fmla="*/ 238237 h 347678"/>
                  <a:gd name="connsiteX7" fmla="*/ 11851 w 181948"/>
                  <a:gd name="connsiteY7" fmla="*/ 190421 h 347678"/>
                  <a:gd name="connsiteX8" fmla="*/ 37664 w 181948"/>
                  <a:gd name="connsiteY8" fmla="*/ 148987 h 347678"/>
                  <a:gd name="connsiteX9" fmla="*/ 121484 w 181948"/>
                  <a:gd name="connsiteY9" fmla="*/ 50880 h 347678"/>
                  <a:gd name="connsiteX10" fmla="*/ 151011 w 181948"/>
                  <a:gd name="connsiteY10" fmla="*/ 9065 h 347678"/>
                  <a:gd name="connsiteX11" fmla="*/ 175966 w 181948"/>
                  <a:gd name="connsiteY11" fmla="*/ 2779 h 347678"/>
                  <a:gd name="connsiteX12" fmla="*/ 179396 w 181948"/>
                  <a:gd name="connsiteY12" fmla="*/ 28877 h 347678"/>
                  <a:gd name="connsiteX13" fmla="*/ 141391 w 181948"/>
                  <a:gd name="connsiteY13" fmla="*/ 185849 h 347678"/>
                  <a:gd name="connsiteX14" fmla="*/ 128151 w 181948"/>
                  <a:gd name="connsiteY14" fmla="*/ 233665 h 34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948" h="347678">
                    <a:moveTo>
                      <a:pt x="128056" y="233569"/>
                    </a:moveTo>
                    <a:cubicBezTo>
                      <a:pt x="100243" y="269764"/>
                      <a:pt x="87099" y="315580"/>
                      <a:pt x="53190" y="347679"/>
                    </a:cubicBezTo>
                    <a:cubicBezTo>
                      <a:pt x="38616" y="332153"/>
                      <a:pt x="50237" y="318532"/>
                      <a:pt x="56999" y="305197"/>
                    </a:cubicBezTo>
                    <a:cubicBezTo>
                      <a:pt x="67000" y="285481"/>
                      <a:pt x="76335" y="265383"/>
                      <a:pt x="76907" y="243094"/>
                    </a:cubicBezTo>
                    <a:cubicBezTo>
                      <a:pt x="77668" y="213567"/>
                      <a:pt x="65953" y="204709"/>
                      <a:pt x="40426" y="224425"/>
                    </a:cubicBezTo>
                    <a:cubicBezTo>
                      <a:pt x="29377" y="231379"/>
                      <a:pt x="20804" y="244809"/>
                      <a:pt x="4612" y="237760"/>
                    </a:cubicBezTo>
                    <a:lnTo>
                      <a:pt x="5279" y="238237"/>
                    </a:lnTo>
                    <a:cubicBezTo>
                      <a:pt x="-8247" y="220044"/>
                      <a:pt x="8041" y="206137"/>
                      <a:pt x="11851" y="190421"/>
                    </a:cubicBezTo>
                    <a:cubicBezTo>
                      <a:pt x="11660" y="171181"/>
                      <a:pt x="21947" y="158036"/>
                      <a:pt x="37664" y="148987"/>
                    </a:cubicBezTo>
                    <a:cubicBezTo>
                      <a:pt x="77288" y="126127"/>
                      <a:pt x="102148" y="90980"/>
                      <a:pt x="121484" y="50880"/>
                    </a:cubicBezTo>
                    <a:cubicBezTo>
                      <a:pt x="128913" y="35449"/>
                      <a:pt x="137866" y="20495"/>
                      <a:pt x="151011" y="9065"/>
                    </a:cubicBezTo>
                    <a:cubicBezTo>
                      <a:pt x="158059" y="2969"/>
                      <a:pt x="166918" y="-3984"/>
                      <a:pt x="175966" y="2779"/>
                    </a:cubicBezTo>
                    <a:cubicBezTo>
                      <a:pt x="184348" y="9065"/>
                      <a:pt x="182349" y="19543"/>
                      <a:pt x="179396" y="28877"/>
                    </a:cubicBezTo>
                    <a:cubicBezTo>
                      <a:pt x="151202" y="77455"/>
                      <a:pt x="137200" y="129175"/>
                      <a:pt x="141391" y="185849"/>
                    </a:cubicBezTo>
                    <a:cubicBezTo>
                      <a:pt x="142629" y="202518"/>
                      <a:pt x="143010" y="220711"/>
                      <a:pt x="128151" y="233665"/>
                    </a:cubicBezTo>
                    <a:close/>
                  </a:path>
                </a:pathLst>
              </a:custGeom>
              <a:solidFill>
                <a:srgbClr val="0E1B26"/>
              </a:solidFill>
              <a:ln w="9525"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1CCE066D-CAC9-2C8F-5301-734D1D6F93F3}"/>
                  </a:ext>
                </a:extLst>
              </p:cNvPr>
              <p:cNvSpPr/>
              <p:nvPr/>
            </p:nvSpPr>
            <p:spPr>
              <a:xfrm>
                <a:off x="7989569" y="3376062"/>
                <a:ext cx="87923" cy="252962"/>
              </a:xfrm>
              <a:custGeom>
                <a:avLst/>
                <a:gdLst>
                  <a:gd name="connsiteX0" fmla="*/ 30766 w 87923"/>
                  <a:gd name="connsiteY0" fmla="*/ 23696 h 252962"/>
                  <a:gd name="connsiteX1" fmla="*/ 72485 w 87923"/>
                  <a:gd name="connsiteY1" fmla="*/ 2169 h 252962"/>
                  <a:gd name="connsiteX2" fmla="*/ 87916 w 87923"/>
                  <a:gd name="connsiteY2" fmla="*/ 48746 h 252962"/>
                  <a:gd name="connsiteX3" fmla="*/ 50864 w 87923"/>
                  <a:gd name="connsiteY3" fmla="*/ 153426 h 252962"/>
                  <a:gd name="connsiteX4" fmla="*/ 38576 w 87923"/>
                  <a:gd name="connsiteY4" fmla="*/ 204575 h 252962"/>
                  <a:gd name="connsiteX5" fmla="*/ 9240 w 87923"/>
                  <a:gd name="connsiteY5" fmla="*/ 252962 h 252962"/>
                  <a:gd name="connsiteX6" fmla="*/ 2858 w 87923"/>
                  <a:gd name="connsiteY6" fmla="*/ 110849 h 252962"/>
                  <a:gd name="connsiteX7" fmla="*/ 30766 w 87923"/>
                  <a:gd name="connsiteY7" fmla="*/ 23696 h 25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23" h="252962">
                    <a:moveTo>
                      <a:pt x="30766" y="23696"/>
                    </a:moveTo>
                    <a:cubicBezTo>
                      <a:pt x="40005" y="7122"/>
                      <a:pt x="56674" y="-5165"/>
                      <a:pt x="72485" y="2169"/>
                    </a:cubicBezTo>
                    <a:cubicBezTo>
                      <a:pt x="87916" y="9408"/>
                      <a:pt x="87726" y="31030"/>
                      <a:pt x="87916" y="48746"/>
                    </a:cubicBezTo>
                    <a:cubicBezTo>
                      <a:pt x="88488" y="88370"/>
                      <a:pt x="56198" y="116088"/>
                      <a:pt x="50864" y="153426"/>
                    </a:cubicBezTo>
                    <a:cubicBezTo>
                      <a:pt x="51626" y="171619"/>
                      <a:pt x="24480" y="183239"/>
                      <a:pt x="38576" y="204575"/>
                    </a:cubicBezTo>
                    <a:cubicBezTo>
                      <a:pt x="20575" y="215243"/>
                      <a:pt x="6382" y="228293"/>
                      <a:pt x="9240" y="252962"/>
                    </a:cubicBezTo>
                    <a:cubicBezTo>
                      <a:pt x="-11430" y="205433"/>
                      <a:pt x="10097" y="157522"/>
                      <a:pt x="2858" y="110849"/>
                    </a:cubicBezTo>
                    <a:cubicBezTo>
                      <a:pt x="6287" y="79893"/>
                      <a:pt x="14383" y="50461"/>
                      <a:pt x="30766" y="23696"/>
                    </a:cubicBezTo>
                    <a:close/>
                  </a:path>
                </a:pathLst>
              </a:custGeom>
              <a:solidFill>
                <a:srgbClr val="682F39"/>
              </a:solidFill>
              <a:ln w="9525"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DE16F166-F27A-E965-19DE-AD4F3FEBB5EB}"/>
                  </a:ext>
                </a:extLst>
              </p:cNvPr>
              <p:cNvSpPr/>
              <p:nvPr/>
            </p:nvSpPr>
            <p:spPr>
              <a:xfrm>
                <a:off x="8114567" y="3199851"/>
                <a:ext cx="68931" cy="261484"/>
              </a:xfrm>
              <a:custGeom>
                <a:avLst/>
                <a:gdLst>
                  <a:gd name="connsiteX0" fmla="*/ 828 w 68931"/>
                  <a:gd name="connsiteY0" fmla="*/ 215527 h 261484"/>
                  <a:gd name="connsiteX1" fmla="*/ 18830 w 68931"/>
                  <a:gd name="connsiteY1" fmla="*/ 46935 h 261484"/>
                  <a:gd name="connsiteX2" fmla="*/ 47691 w 68931"/>
                  <a:gd name="connsiteY2" fmla="*/ 262 h 261484"/>
                  <a:gd name="connsiteX3" fmla="*/ 68931 w 68931"/>
                  <a:gd name="connsiteY3" fmla="*/ 19121 h 261484"/>
                  <a:gd name="connsiteX4" fmla="*/ 30165 w 68931"/>
                  <a:gd name="connsiteY4" fmla="*/ 237625 h 261484"/>
                  <a:gd name="connsiteX5" fmla="*/ 19973 w 68931"/>
                  <a:gd name="connsiteY5" fmla="*/ 249055 h 261484"/>
                  <a:gd name="connsiteX6" fmla="*/ 7114 w 68931"/>
                  <a:gd name="connsiteY6" fmla="*/ 261437 h 261484"/>
                  <a:gd name="connsiteX7" fmla="*/ 66 w 68931"/>
                  <a:gd name="connsiteY7" fmla="*/ 247817 h 261484"/>
                  <a:gd name="connsiteX8" fmla="*/ 732 w 68931"/>
                  <a:gd name="connsiteY8" fmla="*/ 215527 h 26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31" h="261484">
                    <a:moveTo>
                      <a:pt x="828" y="215527"/>
                    </a:moveTo>
                    <a:cubicBezTo>
                      <a:pt x="7971" y="159425"/>
                      <a:pt x="-13364" y="100275"/>
                      <a:pt x="18830" y="46935"/>
                    </a:cubicBezTo>
                    <a:cubicBezTo>
                      <a:pt x="28260" y="31314"/>
                      <a:pt x="38070" y="15788"/>
                      <a:pt x="47691" y="262"/>
                    </a:cubicBezTo>
                    <a:cubicBezTo>
                      <a:pt x="62264" y="-1834"/>
                      <a:pt x="65217" y="9025"/>
                      <a:pt x="68931" y="19121"/>
                    </a:cubicBezTo>
                    <a:cubicBezTo>
                      <a:pt x="50453" y="90940"/>
                      <a:pt x="65312" y="168664"/>
                      <a:pt x="30165" y="237625"/>
                    </a:cubicBezTo>
                    <a:cubicBezTo>
                      <a:pt x="27307" y="241911"/>
                      <a:pt x="23878" y="245721"/>
                      <a:pt x="19973" y="249055"/>
                    </a:cubicBezTo>
                    <a:cubicBezTo>
                      <a:pt x="15687" y="253437"/>
                      <a:pt x="11781" y="261057"/>
                      <a:pt x="7114" y="261437"/>
                    </a:cubicBezTo>
                    <a:cubicBezTo>
                      <a:pt x="-1173" y="262200"/>
                      <a:pt x="66" y="253627"/>
                      <a:pt x="66" y="247817"/>
                    </a:cubicBezTo>
                    <a:cubicBezTo>
                      <a:pt x="66" y="237054"/>
                      <a:pt x="446" y="226290"/>
                      <a:pt x="732" y="215527"/>
                    </a:cubicBezTo>
                    <a:close/>
                  </a:path>
                </a:pathLst>
              </a:custGeom>
              <a:solidFill>
                <a:srgbClr val="841339"/>
              </a:solidFill>
              <a:ln w="9525"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2E869C27-5961-E50A-C394-C48EED974BFB}"/>
                  </a:ext>
                </a:extLst>
              </p:cNvPr>
              <p:cNvSpPr/>
              <p:nvPr/>
            </p:nvSpPr>
            <p:spPr>
              <a:xfrm>
                <a:off x="8134636" y="3360133"/>
                <a:ext cx="89473" cy="128591"/>
              </a:xfrm>
              <a:custGeom>
                <a:avLst/>
                <a:gdLst>
                  <a:gd name="connsiteX0" fmla="*/ 0 w 89473"/>
                  <a:gd name="connsiteY0" fmla="*/ 88773 h 128591"/>
                  <a:gd name="connsiteX1" fmla="*/ 190 w 89473"/>
                  <a:gd name="connsiteY1" fmla="*/ 81915 h 128591"/>
                  <a:gd name="connsiteX2" fmla="*/ 74580 w 89473"/>
                  <a:gd name="connsiteY2" fmla="*/ 0 h 128591"/>
                  <a:gd name="connsiteX3" fmla="*/ 86868 w 89473"/>
                  <a:gd name="connsiteY3" fmla="*/ 13240 h 128591"/>
                  <a:gd name="connsiteX4" fmla="*/ 89059 w 89473"/>
                  <a:gd name="connsiteY4" fmla="*/ 19336 h 128591"/>
                  <a:gd name="connsiteX5" fmla="*/ 86201 w 89473"/>
                  <a:gd name="connsiteY5" fmla="*/ 22098 h 128591"/>
                  <a:gd name="connsiteX6" fmla="*/ 48196 w 89473"/>
                  <a:gd name="connsiteY6" fmla="*/ 57531 h 128591"/>
                  <a:gd name="connsiteX7" fmla="*/ 57912 w 89473"/>
                  <a:gd name="connsiteY7" fmla="*/ 125825 h 128591"/>
                  <a:gd name="connsiteX8" fmla="*/ 95 w 89473"/>
                  <a:gd name="connsiteY8" fmla="*/ 88963 h 12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473" h="128591">
                    <a:moveTo>
                      <a:pt x="0" y="88773"/>
                    </a:moveTo>
                    <a:cubicBezTo>
                      <a:pt x="0" y="86487"/>
                      <a:pt x="0" y="84201"/>
                      <a:pt x="190" y="81915"/>
                    </a:cubicBezTo>
                    <a:cubicBezTo>
                      <a:pt x="25812" y="55340"/>
                      <a:pt x="29623" y="9049"/>
                      <a:pt x="74580" y="0"/>
                    </a:cubicBezTo>
                    <a:lnTo>
                      <a:pt x="86868" y="13240"/>
                    </a:lnTo>
                    <a:cubicBezTo>
                      <a:pt x="89344" y="15430"/>
                      <a:pt x="90011" y="17431"/>
                      <a:pt x="89059" y="19336"/>
                    </a:cubicBezTo>
                    <a:cubicBezTo>
                      <a:pt x="88106" y="21146"/>
                      <a:pt x="87153" y="22098"/>
                      <a:pt x="86201" y="22098"/>
                    </a:cubicBezTo>
                    <a:cubicBezTo>
                      <a:pt x="73437" y="33814"/>
                      <a:pt x="60007" y="44958"/>
                      <a:pt x="48196" y="57531"/>
                    </a:cubicBezTo>
                    <a:cubicBezTo>
                      <a:pt x="23431" y="83820"/>
                      <a:pt x="23526" y="107442"/>
                      <a:pt x="57912" y="125825"/>
                    </a:cubicBezTo>
                    <a:cubicBezTo>
                      <a:pt x="22574" y="138684"/>
                      <a:pt x="18002" y="103346"/>
                      <a:pt x="95" y="88963"/>
                    </a:cubicBezTo>
                    <a:close/>
                  </a:path>
                </a:pathLst>
              </a:custGeom>
              <a:solidFill>
                <a:srgbClr val="858C8E"/>
              </a:solidFill>
              <a:ln w="9525"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7254B3C4-3D39-C0CA-91E3-8836DE1BC942}"/>
                  </a:ext>
                </a:extLst>
              </p:cNvPr>
              <p:cNvSpPr/>
              <p:nvPr/>
            </p:nvSpPr>
            <p:spPr>
              <a:xfrm>
                <a:off x="8153876" y="3533792"/>
                <a:ext cx="83153" cy="57132"/>
              </a:xfrm>
              <a:custGeom>
                <a:avLst/>
                <a:gdLst>
                  <a:gd name="connsiteX0" fmla="*/ 11621 w 83153"/>
                  <a:gd name="connsiteY0" fmla="*/ 17794 h 57132"/>
                  <a:gd name="connsiteX1" fmla="*/ 0 w 83153"/>
                  <a:gd name="connsiteY1" fmla="*/ 649 h 57132"/>
                  <a:gd name="connsiteX2" fmla="*/ 83154 w 83153"/>
                  <a:gd name="connsiteY2" fmla="*/ 56370 h 57132"/>
                  <a:gd name="connsiteX3" fmla="*/ 79820 w 83153"/>
                  <a:gd name="connsiteY3" fmla="*/ 57132 h 57132"/>
                  <a:gd name="connsiteX4" fmla="*/ 76391 w 83153"/>
                  <a:gd name="connsiteY4" fmla="*/ 56942 h 57132"/>
                  <a:gd name="connsiteX5" fmla="*/ 11621 w 83153"/>
                  <a:gd name="connsiteY5" fmla="*/ 17889 h 5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153" h="57132">
                    <a:moveTo>
                      <a:pt x="11621" y="17794"/>
                    </a:moveTo>
                    <a:cubicBezTo>
                      <a:pt x="1429" y="16270"/>
                      <a:pt x="286" y="8840"/>
                      <a:pt x="0" y="649"/>
                    </a:cubicBezTo>
                    <a:cubicBezTo>
                      <a:pt x="43149" y="-3732"/>
                      <a:pt x="71438" y="13984"/>
                      <a:pt x="83154" y="56370"/>
                    </a:cubicBezTo>
                    <a:cubicBezTo>
                      <a:pt x="83154" y="56370"/>
                      <a:pt x="79820" y="57132"/>
                      <a:pt x="79820" y="57132"/>
                    </a:cubicBezTo>
                    <a:lnTo>
                      <a:pt x="76391" y="56942"/>
                    </a:lnTo>
                    <a:cubicBezTo>
                      <a:pt x="45625" y="59133"/>
                      <a:pt x="42196" y="15984"/>
                      <a:pt x="11621" y="17889"/>
                    </a:cubicBezTo>
                    <a:close/>
                  </a:path>
                </a:pathLst>
              </a:custGeom>
              <a:solidFill>
                <a:srgbClr val="3E3932"/>
              </a:solidFill>
              <a:ln w="9525"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FCFC40DD-9389-61FB-4174-E57CB7C3F8EC}"/>
                  </a:ext>
                </a:extLst>
              </p:cNvPr>
              <p:cNvSpPr/>
              <p:nvPr/>
            </p:nvSpPr>
            <p:spPr>
              <a:xfrm>
                <a:off x="6661023" y="3376231"/>
                <a:ext cx="166725" cy="196374"/>
              </a:xfrm>
              <a:custGeom>
                <a:avLst/>
                <a:gdLst>
                  <a:gd name="connsiteX0" fmla="*/ 8096 w 166725"/>
                  <a:gd name="connsiteY0" fmla="*/ 32385 h 196374"/>
                  <a:gd name="connsiteX1" fmla="*/ 24289 w 166725"/>
                  <a:gd name="connsiteY1" fmla="*/ 0 h 196374"/>
                  <a:gd name="connsiteX2" fmla="*/ 44672 w 166725"/>
                  <a:gd name="connsiteY2" fmla="*/ 53149 h 196374"/>
                  <a:gd name="connsiteX3" fmla="*/ 87344 w 166725"/>
                  <a:gd name="connsiteY3" fmla="*/ 68770 h 196374"/>
                  <a:gd name="connsiteX4" fmla="*/ 161354 w 166725"/>
                  <a:gd name="connsiteY4" fmla="*/ 165259 h 196374"/>
                  <a:gd name="connsiteX5" fmla="*/ 137160 w 166725"/>
                  <a:gd name="connsiteY5" fmla="*/ 191643 h 196374"/>
                  <a:gd name="connsiteX6" fmla="*/ 27813 w 166725"/>
                  <a:gd name="connsiteY6" fmla="*/ 147638 h 196374"/>
                  <a:gd name="connsiteX7" fmla="*/ 0 w 166725"/>
                  <a:gd name="connsiteY7" fmla="*/ 82582 h 196374"/>
                  <a:gd name="connsiteX8" fmla="*/ 8191 w 166725"/>
                  <a:gd name="connsiteY8" fmla="*/ 32385 h 19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725" h="196374">
                    <a:moveTo>
                      <a:pt x="8096" y="32385"/>
                    </a:moveTo>
                    <a:cubicBezTo>
                      <a:pt x="12954" y="22669"/>
                      <a:pt x="17812" y="12954"/>
                      <a:pt x="24289" y="0"/>
                    </a:cubicBezTo>
                    <a:cubicBezTo>
                      <a:pt x="31813" y="19621"/>
                      <a:pt x="38195" y="36385"/>
                      <a:pt x="44672" y="53149"/>
                    </a:cubicBezTo>
                    <a:cubicBezTo>
                      <a:pt x="51054" y="79534"/>
                      <a:pt x="73533" y="62389"/>
                      <a:pt x="87344" y="68770"/>
                    </a:cubicBezTo>
                    <a:cubicBezTo>
                      <a:pt x="116967" y="97155"/>
                      <a:pt x="144209" y="127825"/>
                      <a:pt x="161354" y="165259"/>
                    </a:cubicBezTo>
                    <a:cubicBezTo>
                      <a:pt x="171069" y="186404"/>
                      <a:pt x="170116" y="205549"/>
                      <a:pt x="137160" y="191643"/>
                    </a:cubicBezTo>
                    <a:cubicBezTo>
                      <a:pt x="106489" y="162592"/>
                      <a:pt x="61532" y="169069"/>
                      <a:pt x="27813" y="147638"/>
                    </a:cubicBezTo>
                    <a:cubicBezTo>
                      <a:pt x="35528" y="118681"/>
                      <a:pt x="38100" y="91916"/>
                      <a:pt x="0" y="82582"/>
                    </a:cubicBezTo>
                    <a:cubicBezTo>
                      <a:pt x="21812" y="68961"/>
                      <a:pt x="21050" y="51625"/>
                      <a:pt x="8191" y="32385"/>
                    </a:cubicBezTo>
                    <a:close/>
                  </a:path>
                </a:pathLst>
              </a:custGeom>
              <a:solidFill>
                <a:srgbClr val="AEB2B5"/>
              </a:solidFill>
              <a:ln w="9525"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C3B8C9E5-E3C8-C9B3-EC06-CE7750426DA8}"/>
                  </a:ext>
                </a:extLst>
              </p:cNvPr>
              <p:cNvSpPr/>
              <p:nvPr/>
            </p:nvSpPr>
            <p:spPr>
              <a:xfrm>
                <a:off x="6631909" y="3523773"/>
                <a:ext cx="173893" cy="98298"/>
              </a:xfrm>
              <a:custGeom>
                <a:avLst/>
                <a:gdLst>
                  <a:gd name="connsiteX0" fmla="*/ 56831 w 173893"/>
                  <a:gd name="connsiteY0" fmla="*/ 0 h 98298"/>
                  <a:gd name="connsiteX1" fmla="*/ 173893 w 173893"/>
                  <a:gd name="connsiteY1" fmla="*/ 38100 h 98298"/>
                  <a:gd name="connsiteX2" fmla="*/ 141127 w 173893"/>
                  <a:gd name="connsiteY2" fmla="*/ 90869 h 98298"/>
                  <a:gd name="connsiteX3" fmla="*/ 17302 w 173893"/>
                  <a:gd name="connsiteY3" fmla="*/ 98298 h 98298"/>
                  <a:gd name="connsiteX4" fmla="*/ 348 w 173893"/>
                  <a:gd name="connsiteY4" fmla="*/ 78962 h 98298"/>
                  <a:gd name="connsiteX5" fmla="*/ 2253 w 173893"/>
                  <a:gd name="connsiteY5" fmla="*/ 58293 h 98298"/>
                  <a:gd name="connsiteX6" fmla="*/ 37114 w 173893"/>
                  <a:gd name="connsiteY6" fmla="*/ 9906 h 98298"/>
                  <a:gd name="connsiteX7" fmla="*/ 56736 w 173893"/>
                  <a:gd name="connsiteY7" fmla="*/ 0 h 9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893" h="98298">
                    <a:moveTo>
                      <a:pt x="56831" y="0"/>
                    </a:moveTo>
                    <a:cubicBezTo>
                      <a:pt x="99789" y="667"/>
                      <a:pt x="142556" y="1810"/>
                      <a:pt x="173893" y="38100"/>
                    </a:cubicBezTo>
                    <a:cubicBezTo>
                      <a:pt x="164940" y="56959"/>
                      <a:pt x="169512" y="84106"/>
                      <a:pt x="141127" y="90869"/>
                    </a:cubicBezTo>
                    <a:cubicBezTo>
                      <a:pt x="98074" y="63532"/>
                      <a:pt x="56736" y="64484"/>
                      <a:pt x="17302" y="98298"/>
                    </a:cubicBezTo>
                    <a:cubicBezTo>
                      <a:pt x="5968" y="96774"/>
                      <a:pt x="2443" y="88487"/>
                      <a:pt x="348" y="78962"/>
                    </a:cubicBezTo>
                    <a:cubicBezTo>
                      <a:pt x="-509" y="71914"/>
                      <a:pt x="252" y="65056"/>
                      <a:pt x="2253" y="58293"/>
                    </a:cubicBezTo>
                    <a:cubicBezTo>
                      <a:pt x="7968" y="38005"/>
                      <a:pt x="29209" y="28766"/>
                      <a:pt x="37114" y="9906"/>
                    </a:cubicBezTo>
                    <a:cubicBezTo>
                      <a:pt x="43686" y="6572"/>
                      <a:pt x="50164" y="3334"/>
                      <a:pt x="56736" y="0"/>
                    </a:cubicBezTo>
                    <a:close/>
                  </a:path>
                </a:pathLst>
              </a:custGeom>
              <a:solidFill>
                <a:srgbClr val="0B1C25"/>
              </a:solidFill>
              <a:ln w="9525" cap="flat">
                <a:noFill/>
                <a:prstDash val="solid"/>
                <a:miter/>
              </a:ln>
            </p:spPr>
            <p:txBody>
              <a:bodyPr rtlCol="0" anchor="ctr"/>
              <a:lstStyle/>
              <a:p>
                <a:endParaRPr lang="en-IN"/>
              </a:p>
            </p:txBody>
          </p:sp>
          <p:sp>
            <p:nvSpPr>
              <p:cNvPr id="1170" name="Freeform: Shape 1169">
                <a:extLst>
                  <a:ext uri="{FF2B5EF4-FFF2-40B4-BE49-F238E27FC236}">
                    <a16:creationId xmlns:a16="http://schemas.microsoft.com/office/drawing/2014/main" id="{F3909185-9DCD-17B9-9B4B-4A1229AB3522}"/>
                  </a:ext>
                </a:extLst>
              </p:cNvPr>
              <p:cNvSpPr/>
              <p:nvPr/>
            </p:nvSpPr>
            <p:spPr>
              <a:xfrm>
                <a:off x="6606143" y="3533583"/>
                <a:ext cx="87177" cy="243475"/>
              </a:xfrm>
              <a:custGeom>
                <a:avLst/>
                <a:gdLst>
                  <a:gd name="connsiteX0" fmla="*/ 63071 w 87177"/>
                  <a:gd name="connsiteY0" fmla="*/ 95 h 243475"/>
                  <a:gd name="connsiteX1" fmla="*/ 36592 w 87177"/>
                  <a:gd name="connsiteY1" fmla="*/ 47911 h 243475"/>
                  <a:gd name="connsiteX2" fmla="*/ 78120 w 87177"/>
                  <a:gd name="connsiteY2" fmla="*/ 211646 h 243475"/>
                  <a:gd name="connsiteX3" fmla="*/ 85550 w 87177"/>
                  <a:gd name="connsiteY3" fmla="*/ 236411 h 243475"/>
                  <a:gd name="connsiteX4" fmla="*/ 66214 w 87177"/>
                  <a:gd name="connsiteY4" fmla="*/ 243364 h 243475"/>
                  <a:gd name="connsiteX5" fmla="*/ 17255 w 87177"/>
                  <a:gd name="connsiteY5" fmla="*/ 207645 h 243475"/>
                  <a:gd name="connsiteX6" fmla="*/ 587 w 87177"/>
                  <a:gd name="connsiteY6" fmla="*/ 82010 h 243475"/>
                  <a:gd name="connsiteX7" fmla="*/ 62975 w 87177"/>
                  <a:gd name="connsiteY7" fmla="*/ 0 h 24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77" h="243475">
                    <a:moveTo>
                      <a:pt x="63071" y="95"/>
                    </a:moveTo>
                    <a:cubicBezTo>
                      <a:pt x="67166" y="23146"/>
                      <a:pt x="48212" y="33528"/>
                      <a:pt x="36592" y="47911"/>
                    </a:cubicBezTo>
                    <a:cubicBezTo>
                      <a:pt x="14684" y="96965"/>
                      <a:pt x="36305" y="182404"/>
                      <a:pt x="78120" y="211646"/>
                    </a:cubicBezTo>
                    <a:cubicBezTo>
                      <a:pt x="85836" y="218313"/>
                      <a:pt x="89550" y="226219"/>
                      <a:pt x="85550" y="236411"/>
                    </a:cubicBezTo>
                    <a:cubicBezTo>
                      <a:pt x="80406" y="242411"/>
                      <a:pt x="73643" y="243935"/>
                      <a:pt x="66214" y="243364"/>
                    </a:cubicBezTo>
                    <a:cubicBezTo>
                      <a:pt x="46783" y="235744"/>
                      <a:pt x="23352" y="233648"/>
                      <a:pt x="17255" y="207645"/>
                    </a:cubicBezTo>
                    <a:cubicBezTo>
                      <a:pt x="11636" y="165735"/>
                      <a:pt x="5349" y="124016"/>
                      <a:pt x="587" y="82010"/>
                    </a:cubicBezTo>
                    <a:cubicBezTo>
                      <a:pt x="-4652" y="35528"/>
                      <a:pt x="25924" y="15050"/>
                      <a:pt x="62975" y="0"/>
                    </a:cubicBezTo>
                    <a:close/>
                  </a:path>
                </a:pathLst>
              </a:custGeom>
              <a:solidFill>
                <a:srgbClr val="4C452C"/>
              </a:solidFill>
              <a:ln w="9525"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D88AFD9D-95B9-1826-A4EB-A7FA5FAD4503}"/>
                  </a:ext>
                </a:extLst>
              </p:cNvPr>
              <p:cNvSpPr/>
              <p:nvPr/>
            </p:nvSpPr>
            <p:spPr>
              <a:xfrm>
                <a:off x="6593205" y="3741324"/>
                <a:ext cx="87352" cy="77247"/>
              </a:xfrm>
              <a:custGeom>
                <a:avLst/>
                <a:gdLst>
                  <a:gd name="connsiteX0" fmla="*/ 30194 w 87352"/>
                  <a:gd name="connsiteY0" fmla="*/ 0 h 77247"/>
                  <a:gd name="connsiteX1" fmla="*/ 76676 w 87352"/>
                  <a:gd name="connsiteY1" fmla="*/ 29528 h 77247"/>
                  <a:gd name="connsiteX2" fmla="*/ 67627 w 87352"/>
                  <a:gd name="connsiteY2" fmla="*/ 77248 h 77247"/>
                  <a:gd name="connsiteX3" fmla="*/ 0 w 87352"/>
                  <a:gd name="connsiteY3" fmla="*/ 20003 h 77247"/>
                  <a:gd name="connsiteX4" fmla="*/ 30194 w 87352"/>
                  <a:gd name="connsiteY4" fmla="*/ 0 h 77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52" h="77247">
                    <a:moveTo>
                      <a:pt x="30194" y="0"/>
                    </a:moveTo>
                    <a:cubicBezTo>
                      <a:pt x="45720" y="9811"/>
                      <a:pt x="61150" y="19622"/>
                      <a:pt x="76676" y="29528"/>
                    </a:cubicBezTo>
                    <a:cubicBezTo>
                      <a:pt x="86392" y="47816"/>
                      <a:pt x="98393" y="66580"/>
                      <a:pt x="67627" y="77248"/>
                    </a:cubicBezTo>
                    <a:cubicBezTo>
                      <a:pt x="72485" y="26003"/>
                      <a:pt x="27146" y="33623"/>
                      <a:pt x="0" y="20003"/>
                    </a:cubicBezTo>
                    <a:cubicBezTo>
                      <a:pt x="1238" y="95"/>
                      <a:pt x="26861" y="16859"/>
                      <a:pt x="30194" y="0"/>
                    </a:cubicBezTo>
                    <a:close/>
                  </a:path>
                </a:pathLst>
              </a:custGeom>
              <a:solidFill>
                <a:srgbClr val="8D9295"/>
              </a:solidFill>
              <a:ln w="9525"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8448BABF-FC26-DB87-2EB2-C6AF22368FD9}"/>
                  </a:ext>
                </a:extLst>
              </p:cNvPr>
              <p:cNvSpPr/>
              <p:nvPr/>
            </p:nvSpPr>
            <p:spPr>
              <a:xfrm>
                <a:off x="7288339" y="2234069"/>
                <a:ext cx="129296" cy="107567"/>
              </a:xfrm>
              <a:custGeom>
                <a:avLst/>
                <a:gdLst>
                  <a:gd name="connsiteX0" fmla="*/ 4477 w 129296"/>
                  <a:gd name="connsiteY0" fmla="*/ 74123 h 107567"/>
                  <a:gd name="connsiteX1" fmla="*/ 0 w 129296"/>
                  <a:gd name="connsiteY1" fmla="*/ 55835 h 107567"/>
                  <a:gd name="connsiteX2" fmla="*/ 0 w 129296"/>
                  <a:gd name="connsiteY2" fmla="*/ 55835 h 107567"/>
                  <a:gd name="connsiteX3" fmla="*/ 29623 w 129296"/>
                  <a:gd name="connsiteY3" fmla="*/ 17735 h 107567"/>
                  <a:gd name="connsiteX4" fmla="*/ 74581 w 129296"/>
                  <a:gd name="connsiteY4" fmla="*/ 399 h 107567"/>
                  <a:gd name="connsiteX5" fmla="*/ 127254 w 129296"/>
                  <a:gd name="connsiteY5" fmla="*/ 18878 h 107567"/>
                  <a:gd name="connsiteX6" fmla="*/ 119729 w 129296"/>
                  <a:gd name="connsiteY6" fmla="*/ 92887 h 107567"/>
                  <a:gd name="connsiteX7" fmla="*/ 94869 w 129296"/>
                  <a:gd name="connsiteY7" fmla="*/ 105841 h 107567"/>
                  <a:gd name="connsiteX8" fmla="*/ 86868 w 129296"/>
                  <a:gd name="connsiteY8" fmla="*/ 89744 h 107567"/>
                  <a:gd name="connsiteX9" fmla="*/ 38005 w 129296"/>
                  <a:gd name="connsiteY9" fmla="*/ 61645 h 107567"/>
                  <a:gd name="connsiteX10" fmla="*/ 4477 w 129296"/>
                  <a:gd name="connsiteY10" fmla="*/ 74123 h 10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296" h="107567">
                    <a:moveTo>
                      <a:pt x="4477" y="74123"/>
                    </a:moveTo>
                    <a:cubicBezTo>
                      <a:pt x="2953" y="68027"/>
                      <a:pt x="1524" y="61931"/>
                      <a:pt x="0" y="55835"/>
                    </a:cubicBezTo>
                    <a:cubicBezTo>
                      <a:pt x="0" y="55835"/>
                      <a:pt x="0" y="55835"/>
                      <a:pt x="0" y="55835"/>
                    </a:cubicBezTo>
                    <a:cubicBezTo>
                      <a:pt x="6572" y="40595"/>
                      <a:pt x="11906" y="24402"/>
                      <a:pt x="29623" y="17735"/>
                    </a:cubicBezTo>
                    <a:cubicBezTo>
                      <a:pt x="43434" y="8972"/>
                      <a:pt x="56293" y="-2268"/>
                      <a:pt x="74581" y="399"/>
                    </a:cubicBezTo>
                    <a:cubicBezTo>
                      <a:pt x="90392" y="11544"/>
                      <a:pt x="113348" y="2400"/>
                      <a:pt x="127254" y="18878"/>
                    </a:cubicBezTo>
                    <a:cubicBezTo>
                      <a:pt x="134017" y="44405"/>
                      <a:pt x="122015" y="68217"/>
                      <a:pt x="119729" y="92887"/>
                    </a:cubicBezTo>
                    <a:cubicBezTo>
                      <a:pt x="118586" y="105841"/>
                      <a:pt x="107918" y="110413"/>
                      <a:pt x="94869" y="105841"/>
                    </a:cubicBezTo>
                    <a:cubicBezTo>
                      <a:pt x="90392" y="101364"/>
                      <a:pt x="87725" y="96221"/>
                      <a:pt x="86868" y="89744"/>
                    </a:cubicBezTo>
                    <a:cubicBezTo>
                      <a:pt x="82105" y="52025"/>
                      <a:pt x="70199" y="44691"/>
                      <a:pt x="38005" y="61645"/>
                    </a:cubicBezTo>
                    <a:cubicBezTo>
                      <a:pt x="27147" y="67360"/>
                      <a:pt x="18002" y="76123"/>
                      <a:pt x="4477" y="74123"/>
                    </a:cubicBezTo>
                    <a:close/>
                  </a:path>
                </a:pathLst>
              </a:custGeom>
              <a:solidFill>
                <a:srgbClr val="CFA74C"/>
              </a:solidFill>
              <a:ln w="9525"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D7BA9925-954E-8456-ED3D-F1C9CD386718}"/>
                  </a:ext>
                </a:extLst>
              </p:cNvPr>
              <p:cNvSpPr/>
              <p:nvPr/>
            </p:nvSpPr>
            <p:spPr>
              <a:xfrm>
                <a:off x="7362825" y="2137855"/>
                <a:ext cx="201409" cy="136428"/>
              </a:xfrm>
              <a:custGeom>
                <a:avLst/>
                <a:gdLst>
                  <a:gd name="connsiteX0" fmla="*/ 48959 w 201409"/>
                  <a:gd name="connsiteY0" fmla="*/ 113854 h 136428"/>
                  <a:gd name="connsiteX1" fmla="*/ 0 w 201409"/>
                  <a:gd name="connsiteY1" fmla="*/ 96614 h 136428"/>
                  <a:gd name="connsiteX2" fmla="*/ 56769 w 201409"/>
                  <a:gd name="connsiteY2" fmla="*/ 47275 h 136428"/>
                  <a:gd name="connsiteX3" fmla="*/ 105633 w 201409"/>
                  <a:gd name="connsiteY3" fmla="*/ 412 h 136428"/>
                  <a:gd name="connsiteX4" fmla="*/ 161734 w 201409"/>
                  <a:gd name="connsiteY4" fmla="*/ 90709 h 136428"/>
                  <a:gd name="connsiteX5" fmla="*/ 201359 w 201409"/>
                  <a:gd name="connsiteY5" fmla="*/ 106330 h 136428"/>
                  <a:gd name="connsiteX6" fmla="*/ 170402 w 201409"/>
                  <a:gd name="connsiteY6" fmla="*/ 136429 h 136428"/>
                  <a:gd name="connsiteX7" fmla="*/ 117157 w 201409"/>
                  <a:gd name="connsiteY7" fmla="*/ 67658 h 136428"/>
                  <a:gd name="connsiteX8" fmla="*/ 91630 w 201409"/>
                  <a:gd name="connsiteY8" fmla="*/ 43750 h 136428"/>
                  <a:gd name="connsiteX9" fmla="*/ 73628 w 201409"/>
                  <a:gd name="connsiteY9" fmla="*/ 69277 h 136428"/>
                  <a:gd name="connsiteX10" fmla="*/ 48959 w 201409"/>
                  <a:gd name="connsiteY10" fmla="*/ 113950 h 13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409" h="136428">
                    <a:moveTo>
                      <a:pt x="48959" y="113854"/>
                    </a:moveTo>
                    <a:cubicBezTo>
                      <a:pt x="30099" y="115283"/>
                      <a:pt x="12573" y="112902"/>
                      <a:pt x="0" y="96614"/>
                    </a:cubicBezTo>
                    <a:cubicBezTo>
                      <a:pt x="39719" y="104044"/>
                      <a:pt x="45530" y="72421"/>
                      <a:pt x="56769" y="47275"/>
                    </a:cubicBezTo>
                    <a:cubicBezTo>
                      <a:pt x="66675" y="24891"/>
                      <a:pt x="70199" y="-3779"/>
                      <a:pt x="105633" y="412"/>
                    </a:cubicBezTo>
                    <a:cubicBezTo>
                      <a:pt x="124587" y="30415"/>
                      <a:pt x="146114" y="59086"/>
                      <a:pt x="161734" y="90709"/>
                    </a:cubicBezTo>
                    <a:cubicBezTo>
                      <a:pt x="172021" y="111473"/>
                      <a:pt x="184499" y="110521"/>
                      <a:pt x="201359" y="106330"/>
                    </a:cubicBezTo>
                    <a:cubicBezTo>
                      <a:pt x="202406" y="128047"/>
                      <a:pt x="186976" y="132809"/>
                      <a:pt x="170402" y="136429"/>
                    </a:cubicBezTo>
                    <a:cubicBezTo>
                      <a:pt x="139255" y="123856"/>
                      <a:pt x="133541" y="91756"/>
                      <a:pt x="117157" y="67658"/>
                    </a:cubicBezTo>
                    <a:cubicBezTo>
                      <a:pt x="110490" y="57752"/>
                      <a:pt x="107252" y="41750"/>
                      <a:pt x="91630" y="43750"/>
                    </a:cubicBezTo>
                    <a:cubicBezTo>
                      <a:pt x="79153" y="45370"/>
                      <a:pt x="78677" y="59848"/>
                      <a:pt x="73628" y="69277"/>
                    </a:cubicBezTo>
                    <a:cubicBezTo>
                      <a:pt x="65627" y="84327"/>
                      <a:pt x="63436" y="102520"/>
                      <a:pt x="48959" y="113950"/>
                    </a:cubicBezTo>
                    <a:close/>
                  </a:path>
                </a:pathLst>
              </a:custGeom>
              <a:solidFill>
                <a:srgbClr val="493F2C"/>
              </a:solidFill>
              <a:ln w="9525"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24F8B114-5136-9625-5E7B-E37D072AE761}"/>
                  </a:ext>
                </a:extLst>
              </p:cNvPr>
              <p:cNvSpPr/>
              <p:nvPr/>
            </p:nvSpPr>
            <p:spPr>
              <a:xfrm>
                <a:off x="7288104" y="2251804"/>
                <a:ext cx="29762" cy="38100"/>
              </a:xfrm>
              <a:custGeom>
                <a:avLst/>
                <a:gdLst>
                  <a:gd name="connsiteX0" fmla="*/ 29763 w 29762"/>
                  <a:gd name="connsiteY0" fmla="*/ 0 h 38100"/>
                  <a:gd name="connsiteX1" fmla="*/ 140 w 29762"/>
                  <a:gd name="connsiteY1" fmla="*/ 38100 h 38100"/>
                  <a:gd name="connsiteX2" fmla="*/ 29763 w 29762"/>
                  <a:gd name="connsiteY2" fmla="*/ 0 h 38100"/>
                </a:gdLst>
                <a:ahLst/>
                <a:cxnLst>
                  <a:cxn ang="0">
                    <a:pos x="connsiteX0" y="connsiteY0"/>
                  </a:cxn>
                  <a:cxn ang="0">
                    <a:pos x="connsiteX1" y="connsiteY1"/>
                  </a:cxn>
                  <a:cxn ang="0">
                    <a:pos x="connsiteX2" y="connsiteY2"/>
                  </a:cxn>
                </a:cxnLst>
                <a:rect l="l" t="t" r="r" b="b"/>
                <a:pathLst>
                  <a:path w="29762" h="38100">
                    <a:moveTo>
                      <a:pt x="29763" y="0"/>
                    </a:moveTo>
                    <a:cubicBezTo>
                      <a:pt x="19856" y="12668"/>
                      <a:pt x="10046" y="25336"/>
                      <a:pt x="140" y="38100"/>
                    </a:cubicBezTo>
                    <a:cubicBezTo>
                      <a:pt x="-1003" y="16955"/>
                      <a:pt x="4521" y="857"/>
                      <a:pt x="29763" y="0"/>
                    </a:cubicBezTo>
                    <a:close/>
                  </a:path>
                </a:pathLst>
              </a:custGeom>
              <a:solidFill>
                <a:srgbClr val="BBBEC2"/>
              </a:solidFill>
              <a:ln w="9525"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CB92195C-6B9F-BC8B-CC59-25BF5B232362}"/>
                  </a:ext>
                </a:extLst>
              </p:cNvPr>
              <p:cNvSpPr/>
              <p:nvPr/>
            </p:nvSpPr>
            <p:spPr>
              <a:xfrm>
                <a:off x="7292816" y="2278734"/>
                <a:ext cx="95997" cy="116897"/>
              </a:xfrm>
              <a:custGeom>
                <a:avLst/>
                <a:gdLst>
                  <a:gd name="connsiteX0" fmla="*/ 0 w 95997"/>
                  <a:gd name="connsiteY0" fmla="*/ 29458 h 116897"/>
                  <a:gd name="connsiteX1" fmla="*/ 29527 w 95997"/>
                  <a:gd name="connsiteY1" fmla="*/ 7551 h 116897"/>
                  <a:gd name="connsiteX2" fmla="*/ 93059 w 95997"/>
                  <a:gd name="connsiteY2" fmla="*/ 58986 h 116897"/>
                  <a:gd name="connsiteX3" fmla="*/ 95916 w 95997"/>
                  <a:gd name="connsiteY3" fmla="*/ 71940 h 116897"/>
                  <a:gd name="connsiteX4" fmla="*/ 24765 w 95997"/>
                  <a:gd name="connsiteY4" fmla="*/ 116898 h 116897"/>
                  <a:gd name="connsiteX5" fmla="*/ 31528 w 95997"/>
                  <a:gd name="connsiteY5" fmla="*/ 84036 h 116897"/>
                  <a:gd name="connsiteX6" fmla="*/ 64865 w 95997"/>
                  <a:gd name="connsiteY6" fmla="*/ 58700 h 116897"/>
                  <a:gd name="connsiteX7" fmla="*/ 69056 w 95997"/>
                  <a:gd name="connsiteY7" fmla="*/ 21267 h 116897"/>
                  <a:gd name="connsiteX8" fmla="*/ 31718 w 95997"/>
                  <a:gd name="connsiteY8" fmla="*/ 28029 h 116897"/>
                  <a:gd name="connsiteX9" fmla="*/ 0 w 95997"/>
                  <a:gd name="connsiteY9" fmla="*/ 29363 h 11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997" h="116897">
                    <a:moveTo>
                      <a:pt x="0" y="29458"/>
                    </a:moveTo>
                    <a:cubicBezTo>
                      <a:pt x="9810" y="22029"/>
                      <a:pt x="18859" y="13170"/>
                      <a:pt x="29527" y="7551"/>
                    </a:cubicBezTo>
                    <a:cubicBezTo>
                      <a:pt x="66389" y="-11976"/>
                      <a:pt x="89249" y="6789"/>
                      <a:pt x="93059" y="58986"/>
                    </a:cubicBezTo>
                    <a:cubicBezTo>
                      <a:pt x="95345" y="62986"/>
                      <a:pt x="96298" y="67368"/>
                      <a:pt x="95916" y="71940"/>
                    </a:cubicBezTo>
                    <a:cubicBezTo>
                      <a:pt x="83629" y="104896"/>
                      <a:pt x="49530" y="103563"/>
                      <a:pt x="24765" y="116898"/>
                    </a:cubicBezTo>
                    <a:cubicBezTo>
                      <a:pt x="13335" y="102991"/>
                      <a:pt x="-5905" y="86037"/>
                      <a:pt x="31528" y="84036"/>
                    </a:cubicBezTo>
                    <a:cubicBezTo>
                      <a:pt x="50578" y="83084"/>
                      <a:pt x="60674" y="75750"/>
                      <a:pt x="64865" y="58700"/>
                    </a:cubicBezTo>
                    <a:cubicBezTo>
                      <a:pt x="67913" y="46413"/>
                      <a:pt x="84391" y="34221"/>
                      <a:pt x="69056" y="21267"/>
                    </a:cubicBezTo>
                    <a:cubicBezTo>
                      <a:pt x="55530" y="9837"/>
                      <a:pt x="42481" y="18600"/>
                      <a:pt x="31718" y="28029"/>
                    </a:cubicBezTo>
                    <a:cubicBezTo>
                      <a:pt x="20955" y="37459"/>
                      <a:pt x="11620" y="51366"/>
                      <a:pt x="0" y="29363"/>
                    </a:cubicBezTo>
                    <a:close/>
                  </a:path>
                </a:pathLst>
              </a:custGeom>
              <a:solidFill>
                <a:srgbClr val="403A2A"/>
              </a:solidFill>
              <a:ln w="9525" cap="flat">
                <a:noFill/>
                <a:prstDash val="solid"/>
                <a:miter/>
              </a:ln>
            </p:spPr>
            <p:txBody>
              <a:bodyPr rtlCol="0" anchor="ctr"/>
              <a:lstStyle/>
              <a:p>
                <a:endParaRPr lang="en-IN"/>
              </a:p>
            </p:txBody>
          </p:sp>
          <p:sp>
            <p:nvSpPr>
              <p:cNvPr id="1176" name="Freeform: Shape 1175">
                <a:extLst>
                  <a:ext uri="{FF2B5EF4-FFF2-40B4-BE49-F238E27FC236}">
                    <a16:creationId xmlns:a16="http://schemas.microsoft.com/office/drawing/2014/main" id="{60A4964F-DC23-0C5E-2AEB-B6DD1B0CB0E2}"/>
                  </a:ext>
                </a:extLst>
              </p:cNvPr>
              <p:cNvSpPr/>
              <p:nvPr/>
            </p:nvSpPr>
            <p:spPr>
              <a:xfrm>
                <a:off x="7324248" y="2370550"/>
                <a:ext cx="198979" cy="54266"/>
              </a:xfrm>
              <a:custGeom>
                <a:avLst/>
                <a:gdLst>
                  <a:gd name="connsiteX0" fmla="*/ 115538 w 198979"/>
                  <a:gd name="connsiteY0" fmla="*/ 42798 h 54266"/>
                  <a:gd name="connsiteX1" fmla="*/ 2477 w 198979"/>
                  <a:gd name="connsiteY1" fmla="*/ 52133 h 54266"/>
                  <a:gd name="connsiteX2" fmla="*/ 0 w 198979"/>
                  <a:gd name="connsiteY2" fmla="*/ 32130 h 54266"/>
                  <a:gd name="connsiteX3" fmla="*/ 27051 w 198979"/>
                  <a:gd name="connsiteY3" fmla="*/ 25082 h 54266"/>
                  <a:gd name="connsiteX4" fmla="*/ 130397 w 198979"/>
                  <a:gd name="connsiteY4" fmla="*/ 221 h 54266"/>
                  <a:gd name="connsiteX5" fmla="*/ 144494 w 198979"/>
                  <a:gd name="connsiteY5" fmla="*/ 412 h 54266"/>
                  <a:gd name="connsiteX6" fmla="*/ 198977 w 198979"/>
                  <a:gd name="connsiteY6" fmla="*/ 20224 h 54266"/>
                  <a:gd name="connsiteX7" fmla="*/ 143542 w 198979"/>
                  <a:gd name="connsiteY7" fmla="*/ 44798 h 54266"/>
                  <a:gd name="connsiteX8" fmla="*/ 115538 w 198979"/>
                  <a:gd name="connsiteY8" fmla="*/ 42703 h 5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79" h="54266">
                    <a:moveTo>
                      <a:pt x="115538" y="42798"/>
                    </a:moveTo>
                    <a:cubicBezTo>
                      <a:pt x="79248" y="62039"/>
                      <a:pt x="40291" y="50990"/>
                      <a:pt x="2477" y="52133"/>
                    </a:cubicBezTo>
                    <a:cubicBezTo>
                      <a:pt x="1619" y="45465"/>
                      <a:pt x="857" y="38798"/>
                      <a:pt x="0" y="32130"/>
                    </a:cubicBezTo>
                    <a:cubicBezTo>
                      <a:pt x="7715" y="24605"/>
                      <a:pt x="17145" y="24034"/>
                      <a:pt x="27051" y="25082"/>
                    </a:cubicBezTo>
                    <a:cubicBezTo>
                      <a:pt x="67913" y="43465"/>
                      <a:pt x="96393" y="10699"/>
                      <a:pt x="130397" y="221"/>
                    </a:cubicBezTo>
                    <a:cubicBezTo>
                      <a:pt x="135160" y="317"/>
                      <a:pt x="140018" y="-445"/>
                      <a:pt x="144494" y="412"/>
                    </a:cubicBezTo>
                    <a:cubicBezTo>
                      <a:pt x="164592" y="4222"/>
                      <a:pt x="198596" y="-6065"/>
                      <a:pt x="198977" y="20224"/>
                    </a:cubicBezTo>
                    <a:cubicBezTo>
                      <a:pt x="199263" y="41084"/>
                      <a:pt x="164592" y="40607"/>
                      <a:pt x="143542" y="44798"/>
                    </a:cubicBezTo>
                    <a:cubicBezTo>
                      <a:pt x="134207" y="46608"/>
                      <a:pt x="124777" y="44417"/>
                      <a:pt x="115538" y="42703"/>
                    </a:cubicBezTo>
                    <a:close/>
                  </a:path>
                </a:pathLst>
              </a:custGeom>
              <a:solidFill>
                <a:srgbClr val="382912"/>
              </a:solidFill>
              <a:ln w="9525"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B8009821-26D5-568D-AE6C-D7939FE0D42F}"/>
                  </a:ext>
                </a:extLst>
              </p:cNvPr>
              <p:cNvSpPr/>
              <p:nvPr/>
            </p:nvSpPr>
            <p:spPr>
              <a:xfrm>
                <a:off x="7317166" y="2343275"/>
                <a:ext cx="87572" cy="63977"/>
              </a:xfrm>
              <a:custGeom>
                <a:avLst/>
                <a:gdLst>
                  <a:gd name="connsiteX0" fmla="*/ 37658 w 87572"/>
                  <a:gd name="connsiteY0" fmla="*/ 63977 h 63977"/>
                  <a:gd name="connsiteX1" fmla="*/ 7083 w 87572"/>
                  <a:gd name="connsiteY1" fmla="*/ 59500 h 63977"/>
                  <a:gd name="connsiteX2" fmla="*/ 415 w 87572"/>
                  <a:gd name="connsiteY2" fmla="*/ 52261 h 63977"/>
                  <a:gd name="connsiteX3" fmla="*/ 16512 w 87572"/>
                  <a:gd name="connsiteY3" fmla="*/ 30830 h 63977"/>
                  <a:gd name="connsiteX4" fmla="*/ 68233 w 87572"/>
                  <a:gd name="connsiteY4" fmla="*/ 3493 h 63977"/>
                  <a:gd name="connsiteX5" fmla="*/ 87474 w 87572"/>
                  <a:gd name="connsiteY5" fmla="*/ 16733 h 63977"/>
                  <a:gd name="connsiteX6" fmla="*/ 37658 w 87572"/>
                  <a:gd name="connsiteY6" fmla="*/ 63977 h 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72" h="63977">
                    <a:moveTo>
                      <a:pt x="37658" y="63977"/>
                    </a:moveTo>
                    <a:cubicBezTo>
                      <a:pt x="27466" y="62453"/>
                      <a:pt x="17275" y="61024"/>
                      <a:pt x="7083" y="59500"/>
                    </a:cubicBezTo>
                    <a:cubicBezTo>
                      <a:pt x="4892" y="57119"/>
                      <a:pt x="2606" y="54738"/>
                      <a:pt x="415" y="52261"/>
                    </a:cubicBezTo>
                    <a:cubicBezTo>
                      <a:pt x="-1109" y="39974"/>
                      <a:pt x="987" y="31687"/>
                      <a:pt x="16512" y="30830"/>
                    </a:cubicBezTo>
                    <a:cubicBezTo>
                      <a:pt x="37372" y="29592"/>
                      <a:pt x="55184" y="20353"/>
                      <a:pt x="68233" y="3493"/>
                    </a:cubicBezTo>
                    <a:cubicBezTo>
                      <a:pt x="83759" y="-5270"/>
                      <a:pt x="88331" y="3684"/>
                      <a:pt x="87474" y="16733"/>
                    </a:cubicBezTo>
                    <a:cubicBezTo>
                      <a:pt x="85378" y="47213"/>
                      <a:pt x="62899" y="57310"/>
                      <a:pt x="37658" y="63977"/>
                    </a:cubicBezTo>
                    <a:close/>
                  </a:path>
                </a:pathLst>
              </a:custGeom>
              <a:solidFill>
                <a:srgbClr val="CFA74C"/>
              </a:solidFill>
              <a:ln w="9525"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37D80EAD-E58C-3757-F66D-9F6A75835F48}"/>
                  </a:ext>
                </a:extLst>
              </p:cNvPr>
              <p:cNvSpPr/>
              <p:nvPr/>
            </p:nvSpPr>
            <p:spPr>
              <a:xfrm>
                <a:off x="7936006" y="2761738"/>
                <a:ext cx="419160" cy="620353"/>
              </a:xfrm>
              <a:custGeom>
                <a:avLst/>
                <a:gdLst>
                  <a:gd name="connsiteX0" fmla="*/ 238349 w 419160"/>
                  <a:gd name="connsiteY0" fmla="*/ 459997 h 620353"/>
                  <a:gd name="connsiteX1" fmla="*/ 226252 w 419160"/>
                  <a:gd name="connsiteY1" fmla="*/ 438375 h 620353"/>
                  <a:gd name="connsiteX2" fmla="*/ 213869 w 419160"/>
                  <a:gd name="connsiteY2" fmla="*/ 430660 h 620353"/>
                  <a:gd name="connsiteX3" fmla="*/ 182151 w 419160"/>
                  <a:gd name="connsiteY3" fmla="*/ 477046 h 620353"/>
                  <a:gd name="connsiteX4" fmla="*/ 95187 w 419160"/>
                  <a:gd name="connsiteY4" fmla="*/ 578583 h 620353"/>
                  <a:gd name="connsiteX5" fmla="*/ 77471 w 419160"/>
                  <a:gd name="connsiteY5" fmla="*/ 609634 h 620353"/>
                  <a:gd name="connsiteX6" fmla="*/ 48229 w 419160"/>
                  <a:gd name="connsiteY6" fmla="*/ 617540 h 620353"/>
                  <a:gd name="connsiteX7" fmla="*/ 35656 w 419160"/>
                  <a:gd name="connsiteY7" fmla="*/ 577821 h 620353"/>
                  <a:gd name="connsiteX8" fmla="*/ 15559 w 419160"/>
                  <a:gd name="connsiteY8" fmla="*/ 505812 h 620353"/>
                  <a:gd name="connsiteX9" fmla="*/ 7463 w 419160"/>
                  <a:gd name="connsiteY9" fmla="*/ 469045 h 620353"/>
                  <a:gd name="connsiteX10" fmla="*/ 38990 w 419160"/>
                  <a:gd name="connsiteY10" fmla="*/ 457711 h 620353"/>
                  <a:gd name="connsiteX11" fmla="*/ 61850 w 419160"/>
                  <a:gd name="connsiteY11" fmla="*/ 432374 h 620353"/>
                  <a:gd name="connsiteX12" fmla="*/ 86139 w 419160"/>
                  <a:gd name="connsiteY12" fmla="*/ 413896 h 620353"/>
                  <a:gd name="connsiteX13" fmla="*/ 117000 w 419160"/>
                  <a:gd name="connsiteY13" fmla="*/ 401227 h 620353"/>
                  <a:gd name="connsiteX14" fmla="*/ 157862 w 419160"/>
                  <a:gd name="connsiteY14" fmla="*/ 405609 h 620353"/>
                  <a:gd name="connsiteX15" fmla="*/ 151004 w 419160"/>
                  <a:gd name="connsiteY15" fmla="*/ 445138 h 620353"/>
                  <a:gd name="connsiteX16" fmla="*/ 343600 w 419160"/>
                  <a:gd name="connsiteY16" fmla="*/ 229873 h 620353"/>
                  <a:gd name="connsiteX17" fmla="*/ 222537 w 419160"/>
                  <a:gd name="connsiteY17" fmla="*/ 309597 h 620353"/>
                  <a:gd name="connsiteX18" fmla="*/ 134050 w 419160"/>
                  <a:gd name="connsiteY18" fmla="*/ 291309 h 620353"/>
                  <a:gd name="connsiteX19" fmla="*/ 151671 w 419160"/>
                  <a:gd name="connsiteY19" fmla="*/ 262639 h 620353"/>
                  <a:gd name="connsiteX20" fmla="*/ 190437 w 419160"/>
                  <a:gd name="connsiteY20" fmla="*/ 258067 h 620353"/>
                  <a:gd name="connsiteX21" fmla="*/ 199772 w 419160"/>
                  <a:gd name="connsiteY21" fmla="*/ 244922 h 620353"/>
                  <a:gd name="connsiteX22" fmla="*/ 205392 w 419160"/>
                  <a:gd name="connsiteY22" fmla="*/ 224253 h 620353"/>
                  <a:gd name="connsiteX23" fmla="*/ 193867 w 419160"/>
                  <a:gd name="connsiteY23" fmla="*/ 192820 h 620353"/>
                  <a:gd name="connsiteX24" fmla="*/ 193867 w 419160"/>
                  <a:gd name="connsiteY24" fmla="*/ 176152 h 620353"/>
                  <a:gd name="connsiteX25" fmla="*/ 175865 w 419160"/>
                  <a:gd name="connsiteY25" fmla="*/ 163960 h 620353"/>
                  <a:gd name="connsiteX26" fmla="*/ 137098 w 419160"/>
                  <a:gd name="connsiteY26" fmla="*/ 99475 h 620353"/>
                  <a:gd name="connsiteX27" fmla="*/ 295403 w 419160"/>
                  <a:gd name="connsiteY27" fmla="*/ 23275 h 620353"/>
                  <a:gd name="connsiteX28" fmla="*/ 271781 w 419160"/>
                  <a:gd name="connsiteY28" fmla="*/ 46802 h 620353"/>
                  <a:gd name="connsiteX29" fmla="*/ 233015 w 419160"/>
                  <a:gd name="connsiteY29" fmla="*/ 121669 h 620353"/>
                  <a:gd name="connsiteX30" fmla="*/ 243778 w 419160"/>
                  <a:gd name="connsiteY30" fmla="*/ 132908 h 620353"/>
                  <a:gd name="connsiteX31" fmla="*/ 257779 w 419160"/>
                  <a:gd name="connsiteY31" fmla="*/ 128050 h 620353"/>
                  <a:gd name="connsiteX32" fmla="*/ 298451 w 419160"/>
                  <a:gd name="connsiteY32" fmla="*/ 92427 h 620353"/>
                  <a:gd name="connsiteX33" fmla="*/ 347505 w 419160"/>
                  <a:gd name="connsiteY33" fmla="*/ 117954 h 620353"/>
                  <a:gd name="connsiteX34" fmla="*/ 377795 w 419160"/>
                  <a:gd name="connsiteY34" fmla="*/ 59089 h 620353"/>
                  <a:gd name="connsiteX35" fmla="*/ 402464 w 419160"/>
                  <a:gd name="connsiteY35" fmla="*/ 21085 h 620353"/>
                  <a:gd name="connsiteX36" fmla="*/ 410179 w 419160"/>
                  <a:gd name="connsiteY36" fmla="*/ 39087 h 620353"/>
                  <a:gd name="connsiteX37" fmla="*/ 412847 w 419160"/>
                  <a:gd name="connsiteY37" fmla="*/ 92713 h 620353"/>
                  <a:gd name="connsiteX38" fmla="*/ 389606 w 419160"/>
                  <a:gd name="connsiteY38" fmla="*/ 237302 h 620353"/>
                  <a:gd name="connsiteX39" fmla="*/ 273496 w 419160"/>
                  <a:gd name="connsiteY39" fmla="*/ 431422 h 620353"/>
                  <a:gd name="connsiteX40" fmla="*/ 238349 w 419160"/>
                  <a:gd name="connsiteY40" fmla="*/ 460378 h 62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9160" h="620353">
                    <a:moveTo>
                      <a:pt x="238349" y="459997"/>
                    </a:moveTo>
                    <a:cubicBezTo>
                      <a:pt x="237206" y="451138"/>
                      <a:pt x="235014" y="442947"/>
                      <a:pt x="226252" y="438375"/>
                    </a:cubicBezTo>
                    <a:cubicBezTo>
                      <a:pt x="226632" y="428374"/>
                      <a:pt x="222251" y="421039"/>
                      <a:pt x="213869" y="430660"/>
                    </a:cubicBezTo>
                    <a:cubicBezTo>
                      <a:pt x="201582" y="444661"/>
                      <a:pt x="190342" y="460378"/>
                      <a:pt x="182151" y="477046"/>
                    </a:cubicBezTo>
                    <a:cubicBezTo>
                      <a:pt x="161767" y="518575"/>
                      <a:pt x="137955" y="556104"/>
                      <a:pt x="95187" y="578583"/>
                    </a:cubicBezTo>
                    <a:cubicBezTo>
                      <a:pt x="84424" y="584203"/>
                      <a:pt x="68327" y="590775"/>
                      <a:pt x="77471" y="609634"/>
                    </a:cubicBezTo>
                    <a:cubicBezTo>
                      <a:pt x="67946" y="613254"/>
                      <a:pt x="60993" y="625922"/>
                      <a:pt x="48229" y="617540"/>
                    </a:cubicBezTo>
                    <a:cubicBezTo>
                      <a:pt x="29465" y="608872"/>
                      <a:pt x="22036" y="597538"/>
                      <a:pt x="35656" y="577821"/>
                    </a:cubicBezTo>
                    <a:cubicBezTo>
                      <a:pt x="57469" y="546388"/>
                      <a:pt x="47372" y="522862"/>
                      <a:pt x="15559" y="505812"/>
                    </a:cubicBezTo>
                    <a:cubicBezTo>
                      <a:pt x="-7016" y="497906"/>
                      <a:pt x="-634" y="483619"/>
                      <a:pt x="7463" y="469045"/>
                    </a:cubicBezTo>
                    <a:cubicBezTo>
                      <a:pt x="16797" y="462187"/>
                      <a:pt x="30704" y="467807"/>
                      <a:pt x="38990" y="457711"/>
                    </a:cubicBezTo>
                    <a:cubicBezTo>
                      <a:pt x="46134" y="448852"/>
                      <a:pt x="51658" y="438470"/>
                      <a:pt x="61850" y="432374"/>
                    </a:cubicBezTo>
                    <a:cubicBezTo>
                      <a:pt x="70708" y="427135"/>
                      <a:pt x="78043" y="420087"/>
                      <a:pt x="86139" y="413896"/>
                    </a:cubicBezTo>
                    <a:cubicBezTo>
                      <a:pt x="95569" y="407609"/>
                      <a:pt x="105855" y="403418"/>
                      <a:pt x="117000" y="401227"/>
                    </a:cubicBezTo>
                    <a:cubicBezTo>
                      <a:pt x="131002" y="399227"/>
                      <a:pt x="144813" y="398941"/>
                      <a:pt x="157862" y="405609"/>
                    </a:cubicBezTo>
                    <a:cubicBezTo>
                      <a:pt x="178627" y="425897"/>
                      <a:pt x="155386" y="435994"/>
                      <a:pt x="151004" y="445138"/>
                    </a:cubicBezTo>
                    <a:cubicBezTo>
                      <a:pt x="221965" y="381796"/>
                      <a:pt x="306262" y="322741"/>
                      <a:pt x="343600" y="229873"/>
                    </a:cubicBezTo>
                    <a:cubicBezTo>
                      <a:pt x="309595" y="259114"/>
                      <a:pt x="281020" y="306358"/>
                      <a:pt x="222537" y="309597"/>
                    </a:cubicBezTo>
                    <a:cubicBezTo>
                      <a:pt x="195010" y="294166"/>
                      <a:pt x="161577" y="307025"/>
                      <a:pt x="134050" y="291309"/>
                    </a:cubicBezTo>
                    <a:cubicBezTo>
                      <a:pt x="124715" y="272354"/>
                      <a:pt x="137765" y="267211"/>
                      <a:pt x="151671" y="262639"/>
                    </a:cubicBezTo>
                    <a:cubicBezTo>
                      <a:pt x="164625" y="261210"/>
                      <a:pt x="178722" y="269782"/>
                      <a:pt x="190437" y="258067"/>
                    </a:cubicBezTo>
                    <a:cubicBezTo>
                      <a:pt x="194057" y="254066"/>
                      <a:pt x="197200" y="249685"/>
                      <a:pt x="199772" y="244922"/>
                    </a:cubicBezTo>
                    <a:cubicBezTo>
                      <a:pt x="202915" y="238350"/>
                      <a:pt x="205201" y="231587"/>
                      <a:pt x="205392" y="224253"/>
                    </a:cubicBezTo>
                    <a:cubicBezTo>
                      <a:pt x="205106" y="212442"/>
                      <a:pt x="198057" y="203107"/>
                      <a:pt x="193867" y="192820"/>
                    </a:cubicBezTo>
                    <a:cubicBezTo>
                      <a:pt x="192247" y="187201"/>
                      <a:pt x="192247" y="181676"/>
                      <a:pt x="193867" y="176152"/>
                    </a:cubicBezTo>
                    <a:cubicBezTo>
                      <a:pt x="196057" y="160340"/>
                      <a:pt x="181961" y="167865"/>
                      <a:pt x="175865" y="163960"/>
                    </a:cubicBezTo>
                    <a:cubicBezTo>
                      <a:pt x="152909" y="148529"/>
                      <a:pt x="147956" y="122240"/>
                      <a:pt x="137098" y="99475"/>
                    </a:cubicBezTo>
                    <a:cubicBezTo>
                      <a:pt x="151004" y="9559"/>
                      <a:pt x="229871" y="-28255"/>
                      <a:pt x="295403" y="23275"/>
                    </a:cubicBezTo>
                    <a:cubicBezTo>
                      <a:pt x="297022" y="40516"/>
                      <a:pt x="281687" y="41659"/>
                      <a:pt x="271781" y="46802"/>
                    </a:cubicBezTo>
                    <a:cubicBezTo>
                      <a:pt x="240539" y="62709"/>
                      <a:pt x="225775" y="86426"/>
                      <a:pt x="233015" y="121669"/>
                    </a:cubicBezTo>
                    <a:cubicBezTo>
                      <a:pt x="235967" y="126050"/>
                      <a:pt x="239015" y="130432"/>
                      <a:pt x="243778" y="132908"/>
                    </a:cubicBezTo>
                    <a:cubicBezTo>
                      <a:pt x="249302" y="133670"/>
                      <a:pt x="253684" y="131289"/>
                      <a:pt x="257779" y="128050"/>
                    </a:cubicBezTo>
                    <a:cubicBezTo>
                      <a:pt x="272067" y="116906"/>
                      <a:pt x="267590" y="84616"/>
                      <a:pt x="298451" y="92427"/>
                    </a:cubicBezTo>
                    <a:cubicBezTo>
                      <a:pt x="316644" y="97475"/>
                      <a:pt x="320168" y="130908"/>
                      <a:pt x="347505" y="117954"/>
                    </a:cubicBezTo>
                    <a:cubicBezTo>
                      <a:pt x="372555" y="106048"/>
                      <a:pt x="373889" y="82426"/>
                      <a:pt x="377795" y="59089"/>
                    </a:cubicBezTo>
                    <a:cubicBezTo>
                      <a:pt x="380366" y="44040"/>
                      <a:pt x="371603" y="18799"/>
                      <a:pt x="402464" y="21085"/>
                    </a:cubicBezTo>
                    <a:cubicBezTo>
                      <a:pt x="405036" y="27085"/>
                      <a:pt x="407607" y="33086"/>
                      <a:pt x="410179" y="39087"/>
                    </a:cubicBezTo>
                    <a:cubicBezTo>
                      <a:pt x="415418" y="56708"/>
                      <a:pt x="411608" y="74901"/>
                      <a:pt x="412847" y="92713"/>
                    </a:cubicBezTo>
                    <a:cubicBezTo>
                      <a:pt x="428182" y="144719"/>
                      <a:pt x="413704" y="189487"/>
                      <a:pt x="389606" y="237302"/>
                    </a:cubicBezTo>
                    <a:cubicBezTo>
                      <a:pt x="355411" y="305025"/>
                      <a:pt x="326931" y="375415"/>
                      <a:pt x="273496" y="431422"/>
                    </a:cubicBezTo>
                    <a:cubicBezTo>
                      <a:pt x="262923" y="442471"/>
                      <a:pt x="257303" y="459425"/>
                      <a:pt x="238349" y="460378"/>
                    </a:cubicBezTo>
                    <a:close/>
                  </a:path>
                </a:pathLst>
              </a:custGeom>
              <a:solidFill>
                <a:srgbClr val="70293A"/>
              </a:solidFill>
              <a:ln w="9525"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0E7CACB9-BE88-E8AB-A4F8-A8CA5EB14BC7}"/>
                  </a:ext>
                </a:extLst>
              </p:cNvPr>
              <p:cNvSpPr/>
              <p:nvPr/>
            </p:nvSpPr>
            <p:spPr>
              <a:xfrm>
                <a:off x="8052910" y="2694356"/>
                <a:ext cx="285655" cy="202967"/>
              </a:xfrm>
              <a:custGeom>
                <a:avLst/>
                <a:gdLst>
                  <a:gd name="connsiteX0" fmla="*/ 285655 w 285655"/>
                  <a:gd name="connsiteY0" fmla="*/ 88086 h 202967"/>
                  <a:gd name="connsiteX1" fmla="*/ 272987 w 285655"/>
                  <a:gd name="connsiteY1" fmla="*/ 143426 h 202967"/>
                  <a:gd name="connsiteX2" fmla="*/ 209551 w 285655"/>
                  <a:gd name="connsiteY2" fmla="*/ 202957 h 202967"/>
                  <a:gd name="connsiteX3" fmla="*/ 175260 w 285655"/>
                  <a:gd name="connsiteY3" fmla="*/ 165238 h 202967"/>
                  <a:gd name="connsiteX4" fmla="*/ 169355 w 285655"/>
                  <a:gd name="connsiteY4" fmla="*/ 122185 h 202967"/>
                  <a:gd name="connsiteX5" fmla="*/ 176785 w 285655"/>
                  <a:gd name="connsiteY5" fmla="*/ 98182 h 202967"/>
                  <a:gd name="connsiteX6" fmla="*/ 33243 w 285655"/>
                  <a:gd name="connsiteY6" fmla="*/ 157523 h 202967"/>
                  <a:gd name="connsiteX7" fmla="*/ 25909 w 285655"/>
                  <a:gd name="connsiteY7" fmla="*/ 174097 h 202967"/>
                  <a:gd name="connsiteX8" fmla="*/ 1 w 285655"/>
                  <a:gd name="connsiteY8" fmla="*/ 147712 h 202967"/>
                  <a:gd name="connsiteX9" fmla="*/ 62580 w 285655"/>
                  <a:gd name="connsiteY9" fmla="*/ 62083 h 202967"/>
                  <a:gd name="connsiteX10" fmla="*/ 57818 w 285655"/>
                  <a:gd name="connsiteY10" fmla="*/ 43985 h 202967"/>
                  <a:gd name="connsiteX11" fmla="*/ 24480 w 285655"/>
                  <a:gd name="connsiteY11" fmla="*/ 29317 h 202967"/>
                  <a:gd name="connsiteX12" fmla="*/ 110967 w 285655"/>
                  <a:gd name="connsiteY12" fmla="*/ 13600 h 202967"/>
                  <a:gd name="connsiteX13" fmla="*/ 154877 w 285655"/>
                  <a:gd name="connsiteY13" fmla="*/ 24078 h 202967"/>
                  <a:gd name="connsiteX14" fmla="*/ 285655 w 285655"/>
                  <a:gd name="connsiteY14" fmla="*/ 87991 h 20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655" h="202967">
                    <a:moveTo>
                      <a:pt x="285655" y="88086"/>
                    </a:moveTo>
                    <a:cubicBezTo>
                      <a:pt x="263367" y="102278"/>
                      <a:pt x="275559" y="124757"/>
                      <a:pt x="272987" y="143426"/>
                    </a:cubicBezTo>
                    <a:cubicBezTo>
                      <a:pt x="267463" y="182955"/>
                      <a:pt x="243078" y="202100"/>
                      <a:pt x="209551" y="202957"/>
                    </a:cubicBezTo>
                    <a:cubicBezTo>
                      <a:pt x="178213" y="203719"/>
                      <a:pt x="202216" y="162857"/>
                      <a:pt x="175260" y="165238"/>
                    </a:cubicBezTo>
                    <a:cubicBezTo>
                      <a:pt x="166974" y="151713"/>
                      <a:pt x="173070" y="136378"/>
                      <a:pt x="169355" y="122185"/>
                    </a:cubicBezTo>
                    <a:cubicBezTo>
                      <a:pt x="168498" y="113137"/>
                      <a:pt x="170308" y="104945"/>
                      <a:pt x="176785" y="98182"/>
                    </a:cubicBezTo>
                    <a:cubicBezTo>
                      <a:pt x="112491" y="56272"/>
                      <a:pt x="47816" y="83228"/>
                      <a:pt x="33243" y="157523"/>
                    </a:cubicBezTo>
                    <a:cubicBezTo>
                      <a:pt x="32100" y="163333"/>
                      <a:pt x="28385" y="168572"/>
                      <a:pt x="25909" y="174097"/>
                    </a:cubicBezTo>
                    <a:cubicBezTo>
                      <a:pt x="8097" y="174287"/>
                      <a:pt x="-95" y="165048"/>
                      <a:pt x="1" y="147712"/>
                    </a:cubicBezTo>
                    <a:cubicBezTo>
                      <a:pt x="6382" y="108565"/>
                      <a:pt x="35148" y="85800"/>
                      <a:pt x="62580" y="62083"/>
                    </a:cubicBezTo>
                    <a:cubicBezTo>
                      <a:pt x="72581" y="53034"/>
                      <a:pt x="71248" y="47033"/>
                      <a:pt x="57818" y="43985"/>
                    </a:cubicBezTo>
                    <a:cubicBezTo>
                      <a:pt x="45816" y="41318"/>
                      <a:pt x="32385" y="41794"/>
                      <a:pt x="24480" y="29317"/>
                    </a:cubicBezTo>
                    <a:cubicBezTo>
                      <a:pt x="46578" y="-4497"/>
                      <a:pt x="66294" y="-8117"/>
                      <a:pt x="110967" y="13600"/>
                    </a:cubicBezTo>
                    <a:cubicBezTo>
                      <a:pt x="120778" y="37127"/>
                      <a:pt x="138589" y="26364"/>
                      <a:pt x="154877" y="24078"/>
                    </a:cubicBezTo>
                    <a:cubicBezTo>
                      <a:pt x="223648" y="14362"/>
                      <a:pt x="256890" y="30745"/>
                      <a:pt x="285655" y="87991"/>
                    </a:cubicBezTo>
                    <a:close/>
                  </a:path>
                </a:pathLst>
              </a:custGeom>
              <a:solidFill>
                <a:srgbClr val="081B26"/>
              </a:solidFill>
              <a:ln w="9525"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A9AB4990-DE4B-E52E-5814-ED57C78177B5}"/>
                  </a:ext>
                </a:extLst>
              </p:cNvPr>
              <p:cNvSpPr/>
              <p:nvPr/>
            </p:nvSpPr>
            <p:spPr>
              <a:xfrm>
                <a:off x="8045088" y="2565010"/>
                <a:ext cx="205697" cy="178577"/>
              </a:xfrm>
              <a:custGeom>
                <a:avLst/>
                <a:gdLst>
                  <a:gd name="connsiteX0" fmla="*/ 118789 w 205697"/>
                  <a:gd name="connsiteY0" fmla="*/ 143042 h 178577"/>
                  <a:gd name="connsiteX1" fmla="*/ 57353 w 205697"/>
                  <a:gd name="connsiteY1" fmla="*/ 143613 h 178577"/>
                  <a:gd name="connsiteX2" fmla="*/ 42684 w 205697"/>
                  <a:gd name="connsiteY2" fmla="*/ 162759 h 178577"/>
                  <a:gd name="connsiteX3" fmla="*/ 7061 w 205697"/>
                  <a:gd name="connsiteY3" fmla="*/ 167521 h 178577"/>
                  <a:gd name="connsiteX4" fmla="*/ 14300 w 205697"/>
                  <a:gd name="connsiteY4" fmla="*/ 132183 h 178577"/>
                  <a:gd name="connsiteX5" fmla="*/ 59734 w 205697"/>
                  <a:gd name="connsiteY5" fmla="*/ 120944 h 178577"/>
                  <a:gd name="connsiteX6" fmla="*/ 167557 w 205697"/>
                  <a:gd name="connsiteY6" fmla="*/ 90750 h 178577"/>
                  <a:gd name="connsiteX7" fmla="*/ 91452 w 205697"/>
                  <a:gd name="connsiteY7" fmla="*/ 52459 h 178577"/>
                  <a:gd name="connsiteX8" fmla="*/ 61639 w 205697"/>
                  <a:gd name="connsiteY8" fmla="*/ 41124 h 178577"/>
                  <a:gd name="connsiteX9" fmla="*/ 49447 w 205697"/>
                  <a:gd name="connsiteY9" fmla="*/ 28647 h 178577"/>
                  <a:gd name="connsiteX10" fmla="*/ 13348 w 205697"/>
                  <a:gd name="connsiteY10" fmla="*/ 31599 h 178577"/>
                  <a:gd name="connsiteX11" fmla="*/ 1536 w 205697"/>
                  <a:gd name="connsiteY11" fmla="*/ 16264 h 178577"/>
                  <a:gd name="connsiteX12" fmla="*/ 42780 w 205697"/>
                  <a:gd name="connsiteY12" fmla="*/ 1977 h 178577"/>
                  <a:gd name="connsiteX13" fmla="*/ 69545 w 205697"/>
                  <a:gd name="connsiteY13" fmla="*/ 1024 h 178577"/>
                  <a:gd name="connsiteX14" fmla="*/ 195466 w 205697"/>
                  <a:gd name="connsiteY14" fmla="*/ 66175 h 178577"/>
                  <a:gd name="connsiteX15" fmla="*/ 170320 w 205697"/>
                  <a:gd name="connsiteY15" fmla="*/ 121325 h 178577"/>
                  <a:gd name="connsiteX16" fmla="*/ 118789 w 205697"/>
                  <a:gd name="connsiteY16" fmla="*/ 142947 h 17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697" h="178577">
                    <a:moveTo>
                      <a:pt x="118789" y="143042"/>
                    </a:moveTo>
                    <a:cubicBezTo>
                      <a:pt x="98311" y="143042"/>
                      <a:pt x="77736" y="142280"/>
                      <a:pt x="57353" y="143613"/>
                    </a:cubicBezTo>
                    <a:cubicBezTo>
                      <a:pt x="47542" y="144280"/>
                      <a:pt x="32588" y="145042"/>
                      <a:pt x="42684" y="162759"/>
                    </a:cubicBezTo>
                    <a:cubicBezTo>
                      <a:pt x="33826" y="186285"/>
                      <a:pt x="19063" y="179808"/>
                      <a:pt x="7061" y="167521"/>
                    </a:cubicBezTo>
                    <a:cubicBezTo>
                      <a:pt x="-5988" y="154186"/>
                      <a:pt x="584" y="141518"/>
                      <a:pt x="14300" y="132183"/>
                    </a:cubicBezTo>
                    <a:cubicBezTo>
                      <a:pt x="27921" y="122849"/>
                      <a:pt x="43827" y="120658"/>
                      <a:pt x="59734" y="120944"/>
                    </a:cubicBezTo>
                    <a:cubicBezTo>
                      <a:pt x="98977" y="121611"/>
                      <a:pt x="134315" y="109419"/>
                      <a:pt x="167557" y="90750"/>
                    </a:cubicBezTo>
                    <a:cubicBezTo>
                      <a:pt x="155746" y="50554"/>
                      <a:pt x="123742" y="51126"/>
                      <a:pt x="91452" y="52459"/>
                    </a:cubicBezTo>
                    <a:cubicBezTo>
                      <a:pt x="80594" y="50935"/>
                      <a:pt x="70307" y="48173"/>
                      <a:pt x="61639" y="41124"/>
                    </a:cubicBezTo>
                    <a:cubicBezTo>
                      <a:pt x="55067" y="39696"/>
                      <a:pt x="66783" y="21789"/>
                      <a:pt x="49447" y="28647"/>
                    </a:cubicBezTo>
                    <a:cubicBezTo>
                      <a:pt x="38398" y="33028"/>
                      <a:pt x="25730" y="34457"/>
                      <a:pt x="13348" y="31599"/>
                    </a:cubicBezTo>
                    <a:cubicBezTo>
                      <a:pt x="7061" y="28266"/>
                      <a:pt x="2870" y="23408"/>
                      <a:pt x="1536" y="16264"/>
                    </a:cubicBezTo>
                    <a:cubicBezTo>
                      <a:pt x="9728" y="-4405"/>
                      <a:pt x="26492" y="-405"/>
                      <a:pt x="42780" y="1977"/>
                    </a:cubicBezTo>
                    <a:cubicBezTo>
                      <a:pt x="51733" y="1691"/>
                      <a:pt x="60591" y="1405"/>
                      <a:pt x="69545" y="1024"/>
                    </a:cubicBezTo>
                    <a:cubicBezTo>
                      <a:pt x="106407" y="32647"/>
                      <a:pt x="163843" y="24551"/>
                      <a:pt x="195466" y="66175"/>
                    </a:cubicBezTo>
                    <a:cubicBezTo>
                      <a:pt x="208896" y="94369"/>
                      <a:pt x="216325" y="117801"/>
                      <a:pt x="170320" y="121325"/>
                    </a:cubicBezTo>
                    <a:cubicBezTo>
                      <a:pt x="152698" y="122658"/>
                      <a:pt x="135934" y="135422"/>
                      <a:pt x="118789" y="142947"/>
                    </a:cubicBezTo>
                    <a:close/>
                  </a:path>
                </a:pathLst>
              </a:custGeom>
              <a:solidFill>
                <a:srgbClr val="655831"/>
              </a:solidFill>
              <a:ln w="9525" cap="flat">
                <a:noFill/>
                <a:prstDash val="solid"/>
                <a:miter/>
              </a:ln>
            </p:spPr>
            <p:txBody>
              <a:bodyPr rtlCol="0" anchor="ctr"/>
              <a:lstStyle/>
              <a:p>
                <a:endParaRPr lang="en-IN"/>
              </a:p>
            </p:txBody>
          </p:sp>
          <p:sp>
            <p:nvSpPr>
              <p:cNvPr id="1181" name="Freeform: Shape 1180">
                <a:extLst>
                  <a:ext uri="{FF2B5EF4-FFF2-40B4-BE49-F238E27FC236}">
                    <a16:creationId xmlns:a16="http://schemas.microsoft.com/office/drawing/2014/main" id="{E02C5EB3-D768-658C-D0E6-075CA4890ECC}"/>
                  </a:ext>
                </a:extLst>
              </p:cNvPr>
              <p:cNvSpPr/>
              <p:nvPr/>
            </p:nvSpPr>
            <p:spPr>
              <a:xfrm>
                <a:off x="8344852" y="2800444"/>
                <a:ext cx="8953" cy="62414"/>
              </a:xfrm>
              <a:custGeom>
                <a:avLst/>
                <a:gdLst>
                  <a:gd name="connsiteX0" fmla="*/ 0 w 8953"/>
                  <a:gd name="connsiteY0" fmla="*/ 58674 h 62414"/>
                  <a:gd name="connsiteX1" fmla="*/ 1429 w 8953"/>
                  <a:gd name="connsiteY1" fmla="*/ 0 h 62414"/>
                  <a:gd name="connsiteX2" fmla="*/ 8954 w 8953"/>
                  <a:gd name="connsiteY2" fmla="*/ 1619 h 62414"/>
                  <a:gd name="connsiteX3" fmla="*/ 8382 w 8953"/>
                  <a:gd name="connsiteY3" fmla="*/ 59912 h 62414"/>
                  <a:gd name="connsiteX4" fmla="*/ 0 w 8953"/>
                  <a:gd name="connsiteY4" fmla="*/ 58579 h 6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3" h="62414">
                    <a:moveTo>
                      <a:pt x="0" y="58674"/>
                    </a:moveTo>
                    <a:cubicBezTo>
                      <a:pt x="477" y="39148"/>
                      <a:pt x="953" y="19621"/>
                      <a:pt x="1429" y="0"/>
                    </a:cubicBezTo>
                    <a:cubicBezTo>
                      <a:pt x="3906" y="762"/>
                      <a:pt x="6382" y="1333"/>
                      <a:pt x="8954" y="1619"/>
                    </a:cubicBezTo>
                    <a:cubicBezTo>
                      <a:pt x="8763" y="21050"/>
                      <a:pt x="8573" y="40481"/>
                      <a:pt x="8382" y="59912"/>
                    </a:cubicBezTo>
                    <a:cubicBezTo>
                      <a:pt x="4953" y="63532"/>
                      <a:pt x="2096" y="63341"/>
                      <a:pt x="0" y="58579"/>
                    </a:cubicBezTo>
                    <a:close/>
                  </a:path>
                </a:pathLst>
              </a:custGeom>
              <a:solidFill>
                <a:srgbClr val="767576"/>
              </a:solidFill>
              <a:ln w="9525" cap="flat">
                <a:noFill/>
                <a:prstDash val="solid"/>
                <a:miter/>
              </a:ln>
            </p:spPr>
            <p:txBody>
              <a:bodyPr rtlCol="0" anchor="ctr"/>
              <a:lstStyle/>
              <a:p>
                <a:endParaRPr lang="en-IN"/>
              </a:p>
            </p:txBody>
          </p:sp>
          <p:sp>
            <p:nvSpPr>
              <p:cNvPr id="1182" name="Freeform: Shape 1181">
                <a:extLst>
                  <a:ext uri="{FF2B5EF4-FFF2-40B4-BE49-F238E27FC236}">
                    <a16:creationId xmlns:a16="http://schemas.microsoft.com/office/drawing/2014/main" id="{BCF29181-47C1-FA17-7956-2AE4F185F47F}"/>
                  </a:ext>
                </a:extLst>
              </p:cNvPr>
              <p:cNvSpPr/>
              <p:nvPr/>
            </p:nvSpPr>
            <p:spPr>
              <a:xfrm>
                <a:off x="7967281" y="3675982"/>
                <a:ext cx="215360" cy="343185"/>
              </a:xfrm>
              <a:custGeom>
                <a:avLst/>
                <a:gdLst>
                  <a:gd name="connsiteX0" fmla="*/ 196977 w 215360"/>
                  <a:gd name="connsiteY0" fmla="*/ 218218 h 343185"/>
                  <a:gd name="connsiteX1" fmla="*/ 215360 w 215360"/>
                  <a:gd name="connsiteY1" fmla="*/ 343186 h 343185"/>
                  <a:gd name="connsiteX2" fmla="*/ 186499 w 215360"/>
                  <a:gd name="connsiteY2" fmla="*/ 333470 h 343185"/>
                  <a:gd name="connsiteX3" fmla="*/ 145446 w 215360"/>
                  <a:gd name="connsiteY3" fmla="*/ 306324 h 343185"/>
                  <a:gd name="connsiteX4" fmla="*/ 141161 w 215360"/>
                  <a:gd name="connsiteY4" fmla="*/ 275844 h 343185"/>
                  <a:gd name="connsiteX5" fmla="*/ 120491 w 215360"/>
                  <a:gd name="connsiteY5" fmla="*/ 205264 h 343185"/>
                  <a:gd name="connsiteX6" fmla="*/ 70771 w 215360"/>
                  <a:gd name="connsiteY6" fmla="*/ 131159 h 343185"/>
                  <a:gd name="connsiteX7" fmla="*/ 20383 w 215360"/>
                  <a:gd name="connsiteY7" fmla="*/ 105537 h 343185"/>
                  <a:gd name="connsiteX8" fmla="*/ 0 w 215360"/>
                  <a:gd name="connsiteY8" fmla="*/ 59817 h 343185"/>
                  <a:gd name="connsiteX9" fmla="*/ 6001 w 215360"/>
                  <a:gd name="connsiteY9" fmla="*/ 0 h 343185"/>
                  <a:gd name="connsiteX10" fmla="*/ 5619 w 215360"/>
                  <a:gd name="connsiteY10" fmla="*/ 381 h 343185"/>
                  <a:gd name="connsiteX11" fmla="*/ 120110 w 215360"/>
                  <a:gd name="connsiteY11" fmla="*/ 77629 h 343185"/>
                  <a:gd name="connsiteX12" fmla="*/ 130873 w 215360"/>
                  <a:gd name="connsiteY12" fmla="*/ 95631 h 343185"/>
                  <a:gd name="connsiteX13" fmla="*/ 196977 w 215360"/>
                  <a:gd name="connsiteY13" fmla="*/ 218218 h 34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60" h="343185">
                    <a:moveTo>
                      <a:pt x="196977" y="218218"/>
                    </a:moveTo>
                    <a:cubicBezTo>
                      <a:pt x="192214" y="261461"/>
                      <a:pt x="202596" y="302514"/>
                      <a:pt x="215360" y="343186"/>
                    </a:cubicBezTo>
                    <a:cubicBezTo>
                      <a:pt x="205740" y="339947"/>
                      <a:pt x="196119" y="336709"/>
                      <a:pt x="186499" y="333470"/>
                    </a:cubicBezTo>
                    <a:cubicBezTo>
                      <a:pt x="165925" y="334804"/>
                      <a:pt x="149542" y="329851"/>
                      <a:pt x="145446" y="306324"/>
                    </a:cubicBezTo>
                    <a:cubicBezTo>
                      <a:pt x="151257" y="295180"/>
                      <a:pt x="148971" y="285369"/>
                      <a:pt x="141161" y="275844"/>
                    </a:cubicBezTo>
                    <a:cubicBezTo>
                      <a:pt x="124301" y="255270"/>
                      <a:pt x="120205" y="232029"/>
                      <a:pt x="120491" y="205264"/>
                    </a:cubicBezTo>
                    <a:cubicBezTo>
                      <a:pt x="120872" y="171355"/>
                      <a:pt x="103251" y="145447"/>
                      <a:pt x="70771" y="131159"/>
                    </a:cubicBezTo>
                    <a:cubicBezTo>
                      <a:pt x="53530" y="123539"/>
                      <a:pt x="34099" y="120206"/>
                      <a:pt x="20383" y="105537"/>
                    </a:cubicBezTo>
                    <a:cubicBezTo>
                      <a:pt x="12001" y="90964"/>
                      <a:pt x="2381" y="76962"/>
                      <a:pt x="0" y="59817"/>
                    </a:cubicBezTo>
                    <a:cubicBezTo>
                      <a:pt x="4763" y="40100"/>
                      <a:pt x="-4191" y="19145"/>
                      <a:pt x="6001" y="0"/>
                    </a:cubicBezTo>
                    <a:lnTo>
                      <a:pt x="5619" y="381"/>
                    </a:lnTo>
                    <a:cubicBezTo>
                      <a:pt x="46958" y="21431"/>
                      <a:pt x="84582" y="48006"/>
                      <a:pt x="120110" y="77629"/>
                    </a:cubicBezTo>
                    <a:cubicBezTo>
                      <a:pt x="120491" y="85535"/>
                      <a:pt x="123063" y="92107"/>
                      <a:pt x="130873" y="95631"/>
                    </a:cubicBezTo>
                    <a:cubicBezTo>
                      <a:pt x="151733" y="137160"/>
                      <a:pt x="189166" y="169736"/>
                      <a:pt x="196977" y="218218"/>
                    </a:cubicBezTo>
                    <a:close/>
                  </a:path>
                </a:pathLst>
              </a:custGeom>
              <a:solidFill>
                <a:srgbClr val="0D1B23"/>
              </a:solidFill>
              <a:ln w="9525" cap="flat">
                <a:noFill/>
                <a:prstDash val="solid"/>
                <a:miter/>
              </a:ln>
            </p:spPr>
            <p:txBody>
              <a:bodyPr rtlCol="0" anchor="ctr"/>
              <a:lstStyle/>
              <a:p>
                <a:endParaRPr lang="en-IN"/>
              </a:p>
            </p:txBody>
          </p:sp>
          <p:sp>
            <p:nvSpPr>
              <p:cNvPr id="1183" name="Freeform: Shape 1182">
                <a:extLst>
                  <a:ext uri="{FF2B5EF4-FFF2-40B4-BE49-F238E27FC236}">
                    <a16:creationId xmlns:a16="http://schemas.microsoft.com/office/drawing/2014/main" id="{6874E299-580A-E7B1-9877-3A0470050D27}"/>
                  </a:ext>
                </a:extLst>
              </p:cNvPr>
              <p:cNvSpPr/>
              <p:nvPr/>
            </p:nvSpPr>
            <p:spPr>
              <a:xfrm>
                <a:off x="8038468" y="4190618"/>
                <a:ext cx="93786" cy="113293"/>
              </a:xfrm>
              <a:custGeom>
                <a:avLst/>
                <a:gdLst>
                  <a:gd name="connsiteX0" fmla="*/ 93786 w 93786"/>
                  <a:gd name="connsiteY0" fmla="*/ 76962 h 113293"/>
                  <a:gd name="connsiteX1" fmla="*/ 26063 w 93786"/>
                  <a:gd name="connsiteY1" fmla="*/ 101441 h 113293"/>
                  <a:gd name="connsiteX2" fmla="*/ 32159 w 93786"/>
                  <a:gd name="connsiteY2" fmla="*/ 0 h 113293"/>
                  <a:gd name="connsiteX3" fmla="*/ 93786 w 93786"/>
                  <a:gd name="connsiteY3" fmla="*/ 76962 h 113293"/>
                </a:gdLst>
                <a:ahLst/>
                <a:cxnLst>
                  <a:cxn ang="0">
                    <a:pos x="connsiteX0" y="connsiteY0"/>
                  </a:cxn>
                  <a:cxn ang="0">
                    <a:pos x="connsiteX1" y="connsiteY1"/>
                  </a:cxn>
                  <a:cxn ang="0">
                    <a:pos x="connsiteX2" y="connsiteY2"/>
                  </a:cxn>
                  <a:cxn ang="0">
                    <a:pos x="connsiteX3" y="connsiteY3"/>
                  </a:cxn>
                </a:cxnLst>
                <a:rect l="l" t="t" r="r" b="b"/>
                <a:pathLst>
                  <a:path w="93786" h="113293">
                    <a:moveTo>
                      <a:pt x="93786" y="76962"/>
                    </a:moveTo>
                    <a:cubicBezTo>
                      <a:pt x="85404" y="113347"/>
                      <a:pt x="55496" y="124111"/>
                      <a:pt x="26063" y="101441"/>
                    </a:cubicBezTo>
                    <a:cubicBezTo>
                      <a:pt x="-10417" y="73247"/>
                      <a:pt x="-8798" y="47339"/>
                      <a:pt x="32159" y="0"/>
                    </a:cubicBezTo>
                    <a:cubicBezTo>
                      <a:pt x="51019" y="27051"/>
                      <a:pt x="65783" y="57245"/>
                      <a:pt x="93786" y="76962"/>
                    </a:cubicBezTo>
                    <a:close/>
                  </a:path>
                </a:pathLst>
              </a:custGeom>
              <a:solidFill>
                <a:srgbClr val="BE8D34"/>
              </a:solidFill>
              <a:ln w="9525"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C064C16C-4C39-C906-1CDF-6F888B4659B2}"/>
                  </a:ext>
                </a:extLst>
              </p:cNvPr>
              <p:cNvSpPr/>
              <p:nvPr/>
            </p:nvSpPr>
            <p:spPr>
              <a:xfrm>
                <a:off x="8098155" y="3979068"/>
                <a:ext cx="55625" cy="57054"/>
              </a:xfrm>
              <a:custGeom>
                <a:avLst/>
                <a:gdLst>
                  <a:gd name="connsiteX0" fmla="*/ 16002 w 55625"/>
                  <a:gd name="connsiteY0" fmla="*/ 857 h 57054"/>
                  <a:gd name="connsiteX1" fmla="*/ 55626 w 55625"/>
                  <a:gd name="connsiteY1" fmla="*/ 30385 h 57054"/>
                  <a:gd name="connsiteX2" fmla="*/ 6286 w 55625"/>
                  <a:gd name="connsiteY2" fmla="*/ 57055 h 57054"/>
                  <a:gd name="connsiteX3" fmla="*/ 0 w 55625"/>
                  <a:gd name="connsiteY3" fmla="*/ 8954 h 57054"/>
                  <a:gd name="connsiteX4" fmla="*/ 9906 w 55625"/>
                  <a:gd name="connsiteY4" fmla="*/ 0 h 57054"/>
                  <a:gd name="connsiteX5" fmla="*/ 16002 w 55625"/>
                  <a:gd name="connsiteY5" fmla="*/ 857 h 5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25" h="57054">
                    <a:moveTo>
                      <a:pt x="16002" y="857"/>
                    </a:moveTo>
                    <a:cubicBezTo>
                      <a:pt x="29242" y="10668"/>
                      <a:pt x="42386" y="20574"/>
                      <a:pt x="55626" y="30385"/>
                    </a:cubicBezTo>
                    <a:cubicBezTo>
                      <a:pt x="41815" y="44196"/>
                      <a:pt x="23717" y="50101"/>
                      <a:pt x="6286" y="57055"/>
                    </a:cubicBezTo>
                    <a:cubicBezTo>
                      <a:pt x="-381" y="41624"/>
                      <a:pt x="8096" y="24193"/>
                      <a:pt x="0" y="8954"/>
                    </a:cubicBezTo>
                    <a:cubicBezTo>
                      <a:pt x="3334" y="6001"/>
                      <a:pt x="6668" y="2953"/>
                      <a:pt x="9906" y="0"/>
                    </a:cubicBezTo>
                    <a:cubicBezTo>
                      <a:pt x="11906" y="286"/>
                      <a:pt x="14001" y="571"/>
                      <a:pt x="16002" y="857"/>
                    </a:cubicBezTo>
                    <a:close/>
                  </a:path>
                </a:pathLst>
              </a:custGeom>
              <a:solidFill>
                <a:srgbClr val="B0B1B3"/>
              </a:solidFill>
              <a:ln w="9525"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852A1B7A-525B-2DF5-C7AB-4B0945800C41}"/>
                  </a:ext>
                </a:extLst>
              </p:cNvPr>
              <p:cNvSpPr/>
              <p:nvPr/>
            </p:nvSpPr>
            <p:spPr>
              <a:xfrm>
                <a:off x="8098059" y="3988021"/>
                <a:ext cx="6887" cy="50196"/>
              </a:xfrm>
              <a:custGeom>
                <a:avLst/>
                <a:gdLst>
                  <a:gd name="connsiteX0" fmla="*/ 95 w 6887"/>
                  <a:gd name="connsiteY0" fmla="*/ 0 h 50196"/>
                  <a:gd name="connsiteX1" fmla="*/ 6382 w 6887"/>
                  <a:gd name="connsiteY1" fmla="*/ 48101 h 50196"/>
                  <a:gd name="connsiteX2" fmla="*/ 0 w 6887"/>
                  <a:gd name="connsiteY2" fmla="*/ 50197 h 50196"/>
                  <a:gd name="connsiteX3" fmla="*/ 0 w 6887"/>
                  <a:gd name="connsiteY3" fmla="*/ 0 h 50196"/>
                </a:gdLst>
                <a:ahLst/>
                <a:cxnLst>
                  <a:cxn ang="0">
                    <a:pos x="connsiteX0" y="connsiteY0"/>
                  </a:cxn>
                  <a:cxn ang="0">
                    <a:pos x="connsiteX1" y="connsiteY1"/>
                  </a:cxn>
                  <a:cxn ang="0">
                    <a:pos x="connsiteX2" y="connsiteY2"/>
                  </a:cxn>
                  <a:cxn ang="0">
                    <a:pos x="connsiteX3" y="connsiteY3"/>
                  </a:cxn>
                </a:cxnLst>
                <a:rect l="l" t="t" r="r" b="b"/>
                <a:pathLst>
                  <a:path w="6887" h="50196">
                    <a:moveTo>
                      <a:pt x="95" y="0"/>
                    </a:moveTo>
                    <a:cubicBezTo>
                      <a:pt x="10859" y="14859"/>
                      <a:pt x="5334" y="31909"/>
                      <a:pt x="6382" y="48101"/>
                    </a:cubicBezTo>
                    <a:cubicBezTo>
                      <a:pt x="4191" y="48577"/>
                      <a:pt x="2000" y="49244"/>
                      <a:pt x="0" y="50197"/>
                    </a:cubicBezTo>
                    <a:cubicBezTo>
                      <a:pt x="0" y="33433"/>
                      <a:pt x="0" y="16764"/>
                      <a:pt x="0" y="0"/>
                    </a:cubicBezTo>
                    <a:close/>
                  </a:path>
                </a:pathLst>
              </a:custGeom>
              <a:solidFill>
                <a:srgbClr val="3F3F41"/>
              </a:solidFill>
              <a:ln w="9525"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DF1A9502-23DE-561E-D079-C13026C2F18A}"/>
                  </a:ext>
                </a:extLst>
              </p:cNvPr>
              <p:cNvSpPr/>
              <p:nvPr/>
            </p:nvSpPr>
            <p:spPr>
              <a:xfrm>
                <a:off x="7028933" y="2498311"/>
                <a:ext cx="680601" cy="580739"/>
              </a:xfrm>
              <a:custGeom>
                <a:avLst/>
                <a:gdLst>
                  <a:gd name="connsiteX0" fmla="*/ 165109 w 680601"/>
                  <a:gd name="connsiteY0" fmla="*/ 49149 h 580739"/>
                  <a:gd name="connsiteX1" fmla="*/ 203780 w 680601"/>
                  <a:gd name="connsiteY1" fmla="*/ 43624 h 580739"/>
                  <a:gd name="connsiteX2" fmla="*/ 223115 w 680601"/>
                  <a:gd name="connsiteY2" fmla="*/ 0 h 580739"/>
                  <a:gd name="connsiteX3" fmla="*/ 227687 w 680601"/>
                  <a:gd name="connsiteY3" fmla="*/ 476 h 580739"/>
                  <a:gd name="connsiteX4" fmla="*/ 332462 w 680601"/>
                  <a:gd name="connsiteY4" fmla="*/ 38195 h 580739"/>
                  <a:gd name="connsiteX5" fmla="*/ 466765 w 680601"/>
                  <a:gd name="connsiteY5" fmla="*/ 30575 h 580739"/>
                  <a:gd name="connsiteX6" fmla="*/ 605354 w 680601"/>
                  <a:gd name="connsiteY6" fmla="*/ 30290 h 580739"/>
                  <a:gd name="connsiteX7" fmla="*/ 652217 w 680601"/>
                  <a:gd name="connsiteY7" fmla="*/ 31623 h 580739"/>
                  <a:gd name="connsiteX8" fmla="*/ 676696 w 680601"/>
                  <a:gd name="connsiteY8" fmla="*/ 58293 h 580739"/>
                  <a:gd name="connsiteX9" fmla="*/ 680601 w 680601"/>
                  <a:gd name="connsiteY9" fmla="*/ 66866 h 580739"/>
                  <a:gd name="connsiteX10" fmla="*/ 644501 w 680601"/>
                  <a:gd name="connsiteY10" fmla="*/ 86582 h 580739"/>
                  <a:gd name="connsiteX11" fmla="*/ 565349 w 680601"/>
                  <a:gd name="connsiteY11" fmla="*/ 88678 h 580739"/>
                  <a:gd name="connsiteX12" fmla="*/ 513152 w 680601"/>
                  <a:gd name="connsiteY12" fmla="*/ 131921 h 580739"/>
                  <a:gd name="connsiteX13" fmla="*/ 455240 w 680601"/>
                  <a:gd name="connsiteY13" fmla="*/ 162782 h 580739"/>
                  <a:gd name="connsiteX14" fmla="*/ 390184 w 680601"/>
                  <a:gd name="connsiteY14" fmla="*/ 126968 h 580739"/>
                  <a:gd name="connsiteX15" fmla="*/ 369896 w 680601"/>
                  <a:gd name="connsiteY15" fmla="*/ 99917 h 580739"/>
                  <a:gd name="connsiteX16" fmla="*/ 347798 w 680601"/>
                  <a:gd name="connsiteY16" fmla="*/ 132493 h 580739"/>
                  <a:gd name="connsiteX17" fmla="*/ 355322 w 680601"/>
                  <a:gd name="connsiteY17" fmla="*/ 172974 h 580739"/>
                  <a:gd name="connsiteX18" fmla="*/ 309031 w 680601"/>
                  <a:gd name="connsiteY18" fmla="*/ 186500 h 580739"/>
                  <a:gd name="connsiteX19" fmla="*/ 307221 w 680601"/>
                  <a:gd name="connsiteY19" fmla="*/ 127254 h 580739"/>
                  <a:gd name="connsiteX20" fmla="*/ 300363 w 680601"/>
                  <a:gd name="connsiteY20" fmla="*/ 103156 h 580739"/>
                  <a:gd name="connsiteX21" fmla="*/ 267788 w 680601"/>
                  <a:gd name="connsiteY21" fmla="*/ 122682 h 580739"/>
                  <a:gd name="connsiteX22" fmla="*/ 257120 w 680601"/>
                  <a:gd name="connsiteY22" fmla="*/ 143923 h 580739"/>
                  <a:gd name="connsiteX23" fmla="*/ 251690 w 680601"/>
                  <a:gd name="connsiteY23" fmla="*/ 184499 h 580739"/>
                  <a:gd name="connsiteX24" fmla="*/ 234641 w 680601"/>
                  <a:gd name="connsiteY24" fmla="*/ 265843 h 580739"/>
                  <a:gd name="connsiteX25" fmla="*/ 271407 w 680601"/>
                  <a:gd name="connsiteY25" fmla="*/ 360331 h 580739"/>
                  <a:gd name="connsiteX26" fmla="*/ 276455 w 680601"/>
                  <a:gd name="connsiteY26" fmla="*/ 415957 h 580739"/>
                  <a:gd name="connsiteX27" fmla="*/ 260453 w 680601"/>
                  <a:gd name="connsiteY27" fmla="*/ 470059 h 580739"/>
                  <a:gd name="connsiteX28" fmla="*/ 213781 w 680601"/>
                  <a:gd name="connsiteY28" fmla="*/ 539686 h 580739"/>
                  <a:gd name="connsiteX29" fmla="*/ 160441 w 680601"/>
                  <a:gd name="connsiteY29" fmla="*/ 559880 h 580739"/>
                  <a:gd name="connsiteX30" fmla="*/ 29758 w 680601"/>
                  <a:gd name="connsiteY30" fmla="*/ 580739 h 580739"/>
                  <a:gd name="connsiteX31" fmla="*/ 3945 w 680601"/>
                  <a:gd name="connsiteY31" fmla="*/ 568071 h 580739"/>
                  <a:gd name="connsiteX32" fmla="*/ 40 w 680601"/>
                  <a:gd name="connsiteY32" fmla="*/ 555212 h 580739"/>
                  <a:gd name="connsiteX33" fmla="*/ 110530 w 680601"/>
                  <a:gd name="connsiteY33" fmla="*/ 487871 h 580739"/>
                  <a:gd name="connsiteX34" fmla="*/ 135390 w 680601"/>
                  <a:gd name="connsiteY34" fmla="*/ 449961 h 580739"/>
                  <a:gd name="connsiteX35" fmla="*/ 115864 w 680601"/>
                  <a:gd name="connsiteY35" fmla="*/ 429101 h 580739"/>
                  <a:gd name="connsiteX36" fmla="*/ 120722 w 680601"/>
                  <a:gd name="connsiteY36" fmla="*/ 404146 h 580739"/>
                  <a:gd name="connsiteX37" fmla="*/ 171204 w 680601"/>
                  <a:gd name="connsiteY37" fmla="*/ 319564 h 580739"/>
                  <a:gd name="connsiteX38" fmla="*/ 124627 w 680601"/>
                  <a:gd name="connsiteY38" fmla="*/ 375190 h 580739"/>
                  <a:gd name="connsiteX39" fmla="*/ 61381 w 680601"/>
                  <a:gd name="connsiteY39" fmla="*/ 372046 h 580739"/>
                  <a:gd name="connsiteX40" fmla="*/ 63858 w 680601"/>
                  <a:gd name="connsiteY40" fmla="*/ 330232 h 580739"/>
                  <a:gd name="connsiteX41" fmla="*/ 114435 w 680601"/>
                  <a:gd name="connsiteY41" fmla="*/ 281750 h 580739"/>
                  <a:gd name="connsiteX42" fmla="*/ 114435 w 680601"/>
                  <a:gd name="connsiteY42" fmla="*/ 277368 h 580739"/>
                  <a:gd name="connsiteX43" fmla="*/ 111673 w 680601"/>
                  <a:gd name="connsiteY43" fmla="*/ 280607 h 580739"/>
                  <a:gd name="connsiteX44" fmla="*/ 77574 w 680601"/>
                  <a:gd name="connsiteY44" fmla="*/ 286607 h 580739"/>
                  <a:gd name="connsiteX45" fmla="*/ 131009 w 680601"/>
                  <a:gd name="connsiteY45" fmla="*/ 207836 h 580739"/>
                  <a:gd name="connsiteX46" fmla="*/ 130247 w 680601"/>
                  <a:gd name="connsiteY46" fmla="*/ 161830 h 580739"/>
                  <a:gd name="connsiteX47" fmla="*/ 151869 w 680601"/>
                  <a:gd name="connsiteY47" fmla="*/ 118396 h 580739"/>
                  <a:gd name="connsiteX48" fmla="*/ 145106 w 680601"/>
                  <a:gd name="connsiteY48" fmla="*/ 95250 h 580739"/>
                  <a:gd name="connsiteX49" fmla="*/ 143105 w 680601"/>
                  <a:gd name="connsiteY49" fmla="*/ 93154 h 580739"/>
                  <a:gd name="connsiteX50" fmla="*/ 165299 w 680601"/>
                  <a:gd name="connsiteY50" fmla="*/ 49244 h 58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0601" h="580739">
                    <a:moveTo>
                      <a:pt x="165109" y="49149"/>
                    </a:moveTo>
                    <a:cubicBezTo>
                      <a:pt x="182253" y="71819"/>
                      <a:pt x="204542" y="70675"/>
                      <a:pt x="203780" y="43624"/>
                    </a:cubicBezTo>
                    <a:cubicBezTo>
                      <a:pt x="203113" y="21431"/>
                      <a:pt x="220353" y="15621"/>
                      <a:pt x="223115" y="0"/>
                    </a:cubicBezTo>
                    <a:cubicBezTo>
                      <a:pt x="223115" y="0"/>
                      <a:pt x="227687" y="476"/>
                      <a:pt x="227687" y="476"/>
                    </a:cubicBezTo>
                    <a:cubicBezTo>
                      <a:pt x="262740" y="12764"/>
                      <a:pt x="286647" y="55817"/>
                      <a:pt x="332462" y="38195"/>
                    </a:cubicBezTo>
                    <a:cubicBezTo>
                      <a:pt x="376468" y="21336"/>
                      <a:pt x="422188" y="37433"/>
                      <a:pt x="466765" y="30575"/>
                    </a:cubicBezTo>
                    <a:cubicBezTo>
                      <a:pt x="512961" y="23622"/>
                      <a:pt x="559158" y="39338"/>
                      <a:pt x="605354" y="30290"/>
                    </a:cubicBezTo>
                    <a:cubicBezTo>
                      <a:pt x="621070" y="28384"/>
                      <a:pt x="636501" y="33242"/>
                      <a:pt x="652217" y="31623"/>
                    </a:cubicBezTo>
                    <a:cubicBezTo>
                      <a:pt x="670886" y="30956"/>
                      <a:pt x="672029" y="46196"/>
                      <a:pt x="676696" y="58293"/>
                    </a:cubicBezTo>
                    <a:cubicBezTo>
                      <a:pt x="678315" y="60960"/>
                      <a:pt x="679553" y="63818"/>
                      <a:pt x="680601" y="66866"/>
                    </a:cubicBezTo>
                    <a:cubicBezTo>
                      <a:pt x="677172" y="88868"/>
                      <a:pt x="659170" y="86773"/>
                      <a:pt x="644501" y="86582"/>
                    </a:cubicBezTo>
                    <a:cubicBezTo>
                      <a:pt x="618022" y="86201"/>
                      <a:pt x="591352" y="91535"/>
                      <a:pt x="565349" y="88678"/>
                    </a:cubicBezTo>
                    <a:cubicBezTo>
                      <a:pt x="530868" y="84868"/>
                      <a:pt x="517724" y="102013"/>
                      <a:pt x="513152" y="131921"/>
                    </a:cubicBezTo>
                    <a:cubicBezTo>
                      <a:pt x="499721" y="153257"/>
                      <a:pt x="477338" y="157829"/>
                      <a:pt x="455240" y="162782"/>
                    </a:cubicBezTo>
                    <a:cubicBezTo>
                      <a:pt x="425998" y="164687"/>
                      <a:pt x="397042" y="166497"/>
                      <a:pt x="390184" y="126968"/>
                    </a:cubicBezTo>
                    <a:cubicBezTo>
                      <a:pt x="388089" y="115062"/>
                      <a:pt x="386279" y="98298"/>
                      <a:pt x="369896" y="99917"/>
                    </a:cubicBezTo>
                    <a:cubicBezTo>
                      <a:pt x="353132" y="101537"/>
                      <a:pt x="352179" y="119348"/>
                      <a:pt x="347798" y="132493"/>
                    </a:cubicBezTo>
                    <a:cubicBezTo>
                      <a:pt x="342749" y="147542"/>
                      <a:pt x="359323" y="158305"/>
                      <a:pt x="355322" y="172974"/>
                    </a:cubicBezTo>
                    <a:cubicBezTo>
                      <a:pt x="341893" y="184404"/>
                      <a:pt x="325700" y="186023"/>
                      <a:pt x="309031" y="186500"/>
                    </a:cubicBezTo>
                    <a:cubicBezTo>
                      <a:pt x="277599" y="167640"/>
                      <a:pt x="308078" y="146971"/>
                      <a:pt x="307221" y="127254"/>
                    </a:cubicBezTo>
                    <a:cubicBezTo>
                      <a:pt x="309412" y="117919"/>
                      <a:pt x="312555" y="107823"/>
                      <a:pt x="300363" y="103156"/>
                    </a:cubicBezTo>
                    <a:cubicBezTo>
                      <a:pt x="281790" y="96012"/>
                      <a:pt x="275503" y="111062"/>
                      <a:pt x="267788" y="122682"/>
                    </a:cubicBezTo>
                    <a:cubicBezTo>
                      <a:pt x="263977" y="129635"/>
                      <a:pt x="260168" y="136589"/>
                      <a:pt x="257120" y="143923"/>
                    </a:cubicBezTo>
                    <a:cubicBezTo>
                      <a:pt x="250834" y="156877"/>
                      <a:pt x="255691" y="171259"/>
                      <a:pt x="251690" y="184499"/>
                    </a:cubicBezTo>
                    <a:cubicBezTo>
                      <a:pt x="244451" y="211360"/>
                      <a:pt x="221115" y="234696"/>
                      <a:pt x="234641" y="265843"/>
                    </a:cubicBezTo>
                    <a:cubicBezTo>
                      <a:pt x="259406" y="292513"/>
                      <a:pt x="266835" y="325850"/>
                      <a:pt x="271407" y="360331"/>
                    </a:cubicBezTo>
                    <a:cubicBezTo>
                      <a:pt x="271407" y="379000"/>
                      <a:pt x="280456" y="396907"/>
                      <a:pt x="276455" y="415957"/>
                    </a:cubicBezTo>
                    <a:cubicBezTo>
                      <a:pt x="271693" y="434150"/>
                      <a:pt x="268455" y="452819"/>
                      <a:pt x="260453" y="470059"/>
                    </a:cubicBezTo>
                    <a:cubicBezTo>
                      <a:pt x="246071" y="494062"/>
                      <a:pt x="240356" y="523875"/>
                      <a:pt x="213781" y="539686"/>
                    </a:cubicBezTo>
                    <a:cubicBezTo>
                      <a:pt x="195683" y="545402"/>
                      <a:pt x="178062" y="552640"/>
                      <a:pt x="160441" y="559880"/>
                    </a:cubicBezTo>
                    <a:cubicBezTo>
                      <a:pt x="117484" y="570833"/>
                      <a:pt x="74430" y="580834"/>
                      <a:pt x="29758" y="580739"/>
                    </a:cubicBezTo>
                    <a:cubicBezTo>
                      <a:pt x="19757" y="579215"/>
                      <a:pt x="10899" y="575596"/>
                      <a:pt x="3945" y="568071"/>
                    </a:cubicBezTo>
                    <a:cubicBezTo>
                      <a:pt x="992" y="564261"/>
                      <a:pt x="-246" y="559975"/>
                      <a:pt x="40" y="555212"/>
                    </a:cubicBezTo>
                    <a:cubicBezTo>
                      <a:pt x="34997" y="529876"/>
                      <a:pt x="79764" y="520256"/>
                      <a:pt x="110530" y="487871"/>
                    </a:cubicBezTo>
                    <a:cubicBezTo>
                      <a:pt x="122246" y="477488"/>
                      <a:pt x="128532" y="463867"/>
                      <a:pt x="135390" y="449961"/>
                    </a:cubicBezTo>
                    <a:cubicBezTo>
                      <a:pt x="148821" y="422719"/>
                      <a:pt x="121198" y="437007"/>
                      <a:pt x="115864" y="429101"/>
                    </a:cubicBezTo>
                    <a:cubicBezTo>
                      <a:pt x="111292" y="419576"/>
                      <a:pt x="115864" y="411861"/>
                      <a:pt x="120722" y="404146"/>
                    </a:cubicBezTo>
                    <a:cubicBezTo>
                      <a:pt x="142820" y="379381"/>
                      <a:pt x="160727" y="352044"/>
                      <a:pt x="171204" y="319564"/>
                    </a:cubicBezTo>
                    <a:cubicBezTo>
                      <a:pt x="156821" y="338995"/>
                      <a:pt x="145201" y="360902"/>
                      <a:pt x="124627" y="375190"/>
                    </a:cubicBezTo>
                    <a:cubicBezTo>
                      <a:pt x="102339" y="390715"/>
                      <a:pt x="81288" y="392525"/>
                      <a:pt x="61381" y="372046"/>
                    </a:cubicBezTo>
                    <a:cubicBezTo>
                      <a:pt x="47094" y="357473"/>
                      <a:pt x="42712" y="343281"/>
                      <a:pt x="63858" y="330232"/>
                    </a:cubicBezTo>
                    <a:cubicBezTo>
                      <a:pt x="84051" y="317659"/>
                      <a:pt x="100338" y="300800"/>
                      <a:pt x="114435" y="281750"/>
                    </a:cubicBezTo>
                    <a:cubicBezTo>
                      <a:pt x="120150" y="279082"/>
                      <a:pt x="110149" y="272701"/>
                      <a:pt x="114435" y="277368"/>
                    </a:cubicBezTo>
                    <a:cubicBezTo>
                      <a:pt x="115197" y="278225"/>
                      <a:pt x="113959" y="278892"/>
                      <a:pt x="111673" y="280607"/>
                    </a:cubicBezTo>
                    <a:cubicBezTo>
                      <a:pt x="101291" y="288322"/>
                      <a:pt x="90813" y="294989"/>
                      <a:pt x="77574" y="286607"/>
                    </a:cubicBezTo>
                    <a:cubicBezTo>
                      <a:pt x="77002" y="248031"/>
                      <a:pt x="115388" y="235648"/>
                      <a:pt x="131009" y="207836"/>
                    </a:cubicBezTo>
                    <a:cubicBezTo>
                      <a:pt x="139676" y="192405"/>
                      <a:pt x="162251" y="183642"/>
                      <a:pt x="130247" y="161830"/>
                    </a:cubicBezTo>
                    <a:cubicBezTo>
                      <a:pt x="104624" y="144399"/>
                      <a:pt x="136247" y="127825"/>
                      <a:pt x="151869" y="118396"/>
                    </a:cubicBezTo>
                    <a:cubicBezTo>
                      <a:pt x="183777" y="99155"/>
                      <a:pt x="141010" y="104584"/>
                      <a:pt x="145106" y="95250"/>
                    </a:cubicBezTo>
                    <a:cubicBezTo>
                      <a:pt x="145106" y="95250"/>
                      <a:pt x="143105" y="93154"/>
                      <a:pt x="143105" y="93154"/>
                    </a:cubicBezTo>
                    <a:cubicBezTo>
                      <a:pt x="150535" y="78486"/>
                      <a:pt x="157869" y="63913"/>
                      <a:pt x="165299" y="49244"/>
                    </a:cubicBezTo>
                    <a:close/>
                  </a:path>
                </a:pathLst>
              </a:custGeom>
              <a:solidFill>
                <a:srgbClr val="061B25"/>
              </a:solidFill>
              <a:ln w="9525"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89E55B2E-AD9B-E9F1-496B-BA796CAB76E2}"/>
                  </a:ext>
                </a:extLst>
              </p:cNvPr>
              <p:cNvSpPr/>
              <p:nvPr/>
            </p:nvSpPr>
            <p:spPr>
              <a:xfrm>
                <a:off x="6664799" y="3589150"/>
                <a:ext cx="305976" cy="454783"/>
              </a:xfrm>
              <a:custGeom>
                <a:avLst/>
                <a:gdLst>
                  <a:gd name="connsiteX0" fmla="*/ 24513 w 305976"/>
                  <a:gd name="connsiteY0" fmla="*/ 181130 h 454783"/>
                  <a:gd name="connsiteX1" fmla="*/ 12130 w 305976"/>
                  <a:gd name="connsiteY1" fmla="*/ 162366 h 454783"/>
                  <a:gd name="connsiteX2" fmla="*/ 22513 w 305976"/>
                  <a:gd name="connsiteY2" fmla="*/ 117503 h 454783"/>
                  <a:gd name="connsiteX3" fmla="*/ 72233 w 305976"/>
                  <a:gd name="connsiteY3" fmla="*/ 112360 h 454783"/>
                  <a:gd name="connsiteX4" fmla="*/ 146052 w 305976"/>
                  <a:gd name="connsiteY4" fmla="*/ 93405 h 454783"/>
                  <a:gd name="connsiteX5" fmla="*/ 170817 w 305976"/>
                  <a:gd name="connsiteY5" fmla="*/ 55210 h 454783"/>
                  <a:gd name="connsiteX6" fmla="*/ 202154 w 305976"/>
                  <a:gd name="connsiteY6" fmla="*/ 16824 h 454783"/>
                  <a:gd name="connsiteX7" fmla="*/ 235301 w 305976"/>
                  <a:gd name="connsiteY7" fmla="*/ 1108 h 454783"/>
                  <a:gd name="connsiteX8" fmla="*/ 240730 w 305976"/>
                  <a:gd name="connsiteY8" fmla="*/ 13109 h 454783"/>
                  <a:gd name="connsiteX9" fmla="*/ 225395 w 305976"/>
                  <a:gd name="connsiteY9" fmla="*/ 63782 h 454783"/>
                  <a:gd name="connsiteX10" fmla="*/ 245207 w 305976"/>
                  <a:gd name="connsiteY10" fmla="*/ 230946 h 454783"/>
                  <a:gd name="connsiteX11" fmla="*/ 273401 w 305976"/>
                  <a:gd name="connsiteY11" fmla="*/ 278285 h 454783"/>
                  <a:gd name="connsiteX12" fmla="*/ 305977 w 305976"/>
                  <a:gd name="connsiteY12" fmla="*/ 436972 h 454783"/>
                  <a:gd name="connsiteX13" fmla="*/ 284355 w 305976"/>
                  <a:gd name="connsiteY13" fmla="*/ 454783 h 454783"/>
                  <a:gd name="connsiteX14" fmla="*/ 259495 w 305976"/>
                  <a:gd name="connsiteY14" fmla="*/ 441067 h 454783"/>
                  <a:gd name="connsiteX15" fmla="*/ 196344 w 305976"/>
                  <a:gd name="connsiteY15" fmla="*/ 220754 h 454783"/>
                  <a:gd name="connsiteX16" fmla="*/ 175579 w 305976"/>
                  <a:gd name="connsiteY16" fmla="*/ 191703 h 454783"/>
                  <a:gd name="connsiteX17" fmla="*/ 153958 w 305976"/>
                  <a:gd name="connsiteY17" fmla="*/ 218849 h 454783"/>
                  <a:gd name="connsiteX18" fmla="*/ 122620 w 305976"/>
                  <a:gd name="connsiteY18" fmla="*/ 234089 h 454783"/>
                  <a:gd name="connsiteX19" fmla="*/ 101379 w 305976"/>
                  <a:gd name="connsiteY19" fmla="*/ 249901 h 454783"/>
                  <a:gd name="connsiteX20" fmla="*/ 52611 w 305976"/>
                  <a:gd name="connsiteY20" fmla="*/ 346770 h 454783"/>
                  <a:gd name="connsiteX21" fmla="*/ 24227 w 305976"/>
                  <a:gd name="connsiteY21" fmla="*/ 373630 h 454783"/>
                  <a:gd name="connsiteX22" fmla="*/ 23274 w 305976"/>
                  <a:gd name="connsiteY22" fmla="*/ 305622 h 454783"/>
                  <a:gd name="connsiteX23" fmla="*/ 46420 w 305976"/>
                  <a:gd name="connsiteY23" fmla="*/ 258759 h 454783"/>
                  <a:gd name="connsiteX24" fmla="*/ 47087 w 305976"/>
                  <a:gd name="connsiteY24" fmla="*/ 249615 h 454783"/>
                  <a:gd name="connsiteX25" fmla="*/ 24608 w 305976"/>
                  <a:gd name="connsiteY25" fmla="*/ 181321 h 45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5976" h="454783">
                    <a:moveTo>
                      <a:pt x="24513" y="181130"/>
                    </a:moveTo>
                    <a:cubicBezTo>
                      <a:pt x="23179" y="173034"/>
                      <a:pt x="22131" y="164747"/>
                      <a:pt x="12130" y="162366"/>
                    </a:cubicBezTo>
                    <a:cubicBezTo>
                      <a:pt x="-10253" y="141411"/>
                      <a:pt x="1367" y="127504"/>
                      <a:pt x="22513" y="117503"/>
                    </a:cubicBezTo>
                    <a:cubicBezTo>
                      <a:pt x="38038" y="110169"/>
                      <a:pt x="55469" y="112550"/>
                      <a:pt x="72233" y="112360"/>
                    </a:cubicBezTo>
                    <a:cubicBezTo>
                      <a:pt x="98713" y="113407"/>
                      <a:pt x="125287" y="114836"/>
                      <a:pt x="146052" y="93405"/>
                    </a:cubicBezTo>
                    <a:cubicBezTo>
                      <a:pt x="162530" y="86071"/>
                      <a:pt x="162816" y="68164"/>
                      <a:pt x="170817" y="55210"/>
                    </a:cubicBezTo>
                    <a:cubicBezTo>
                      <a:pt x="181675" y="42732"/>
                      <a:pt x="191962" y="29873"/>
                      <a:pt x="202154" y="16824"/>
                    </a:cubicBezTo>
                    <a:cubicBezTo>
                      <a:pt x="212155" y="9490"/>
                      <a:pt x="219394" y="-3941"/>
                      <a:pt x="235301" y="1108"/>
                    </a:cubicBezTo>
                    <a:cubicBezTo>
                      <a:pt x="238063" y="4727"/>
                      <a:pt x="239873" y="8728"/>
                      <a:pt x="240730" y="13109"/>
                    </a:cubicBezTo>
                    <a:cubicBezTo>
                      <a:pt x="242635" y="32159"/>
                      <a:pt x="227395" y="45970"/>
                      <a:pt x="225395" y="63782"/>
                    </a:cubicBezTo>
                    <a:cubicBezTo>
                      <a:pt x="200725" y="123218"/>
                      <a:pt x="230729" y="176177"/>
                      <a:pt x="245207" y="230946"/>
                    </a:cubicBezTo>
                    <a:cubicBezTo>
                      <a:pt x="251398" y="248662"/>
                      <a:pt x="263876" y="262569"/>
                      <a:pt x="273401" y="278285"/>
                    </a:cubicBezTo>
                    <a:cubicBezTo>
                      <a:pt x="305024" y="326958"/>
                      <a:pt x="304262" y="382203"/>
                      <a:pt x="305977" y="436972"/>
                    </a:cubicBezTo>
                    <a:cubicBezTo>
                      <a:pt x="303405" y="448497"/>
                      <a:pt x="295785" y="454021"/>
                      <a:pt x="284355" y="454783"/>
                    </a:cubicBezTo>
                    <a:cubicBezTo>
                      <a:pt x="273782" y="454307"/>
                      <a:pt x="265590" y="449449"/>
                      <a:pt x="259495" y="441067"/>
                    </a:cubicBezTo>
                    <a:cubicBezTo>
                      <a:pt x="237682" y="367915"/>
                      <a:pt x="234825" y="289239"/>
                      <a:pt x="196344" y="220754"/>
                    </a:cubicBezTo>
                    <a:cubicBezTo>
                      <a:pt x="190343" y="210086"/>
                      <a:pt x="189772" y="192846"/>
                      <a:pt x="175579" y="191703"/>
                    </a:cubicBezTo>
                    <a:cubicBezTo>
                      <a:pt x="159672" y="190465"/>
                      <a:pt x="160339" y="208753"/>
                      <a:pt x="153958" y="218849"/>
                    </a:cubicBezTo>
                    <a:cubicBezTo>
                      <a:pt x="146814" y="230089"/>
                      <a:pt x="142908" y="246567"/>
                      <a:pt x="122620" y="234089"/>
                    </a:cubicBezTo>
                    <a:cubicBezTo>
                      <a:pt x="106142" y="223897"/>
                      <a:pt x="104808" y="241423"/>
                      <a:pt x="101379" y="249901"/>
                    </a:cubicBezTo>
                    <a:cubicBezTo>
                      <a:pt x="87854" y="283619"/>
                      <a:pt x="68899" y="314480"/>
                      <a:pt x="52611" y="346770"/>
                    </a:cubicBezTo>
                    <a:cubicBezTo>
                      <a:pt x="46515" y="358771"/>
                      <a:pt x="42896" y="374488"/>
                      <a:pt x="24227" y="373630"/>
                    </a:cubicBezTo>
                    <a:cubicBezTo>
                      <a:pt x="23941" y="350961"/>
                      <a:pt x="23656" y="328291"/>
                      <a:pt x="23274" y="305622"/>
                    </a:cubicBezTo>
                    <a:cubicBezTo>
                      <a:pt x="22322" y="285715"/>
                      <a:pt x="33276" y="271713"/>
                      <a:pt x="46420" y="258759"/>
                    </a:cubicBezTo>
                    <a:cubicBezTo>
                      <a:pt x="45944" y="255616"/>
                      <a:pt x="45849" y="252377"/>
                      <a:pt x="47087" y="249615"/>
                    </a:cubicBezTo>
                    <a:cubicBezTo>
                      <a:pt x="61689" y="217678"/>
                      <a:pt x="54202" y="194913"/>
                      <a:pt x="24608" y="181321"/>
                    </a:cubicBezTo>
                    <a:close/>
                  </a:path>
                </a:pathLst>
              </a:custGeom>
              <a:solidFill>
                <a:srgbClr val="0A1B25"/>
              </a:solidFill>
              <a:ln w="9525" cap="flat">
                <a:noFill/>
                <a:prstDash val="solid"/>
                <a:miter/>
              </a:ln>
            </p:spPr>
            <p:txBody>
              <a:bodyPr rtlCol="0" anchor="ctr"/>
              <a:lstStyle/>
              <a:p>
                <a:endParaRPr lang="en-IN"/>
              </a:p>
            </p:txBody>
          </p:sp>
          <p:sp>
            <p:nvSpPr>
              <p:cNvPr id="1188" name="Freeform: Shape 1187">
                <a:extLst>
                  <a:ext uri="{FF2B5EF4-FFF2-40B4-BE49-F238E27FC236}">
                    <a16:creationId xmlns:a16="http://schemas.microsoft.com/office/drawing/2014/main" id="{3DB34F28-68DD-1466-901B-54210FBA2136}"/>
                  </a:ext>
                </a:extLst>
              </p:cNvPr>
              <p:cNvSpPr/>
              <p:nvPr/>
            </p:nvSpPr>
            <p:spPr>
              <a:xfrm>
                <a:off x="6660737" y="3770280"/>
                <a:ext cx="91535" cy="77438"/>
              </a:xfrm>
              <a:custGeom>
                <a:avLst/>
                <a:gdLst>
                  <a:gd name="connsiteX0" fmla="*/ 28575 w 91535"/>
                  <a:gd name="connsiteY0" fmla="*/ 0 h 77438"/>
                  <a:gd name="connsiteX1" fmla="*/ 91536 w 91535"/>
                  <a:gd name="connsiteY1" fmla="*/ 2858 h 77438"/>
                  <a:gd name="connsiteX2" fmla="*/ 50388 w 91535"/>
                  <a:gd name="connsiteY2" fmla="*/ 77438 h 77438"/>
                  <a:gd name="connsiteX3" fmla="*/ 571 w 91535"/>
                  <a:gd name="connsiteY3" fmla="*/ 58007 h 77438"/>
                  <a:gd name="connsiteX4" fmla="*/ 0 w 91535"/>
                  <a:gd name="connsiteY4" fmla="*/ 48292 h 77438"/>
                  <a:gd name="connsiteX5" fmla="*/ 9049 w 91535"/>
                  <a:gd name="connsiteY5" fmla="*/ 571 h 77438"/>
                  <a:gd name="connsiteX6" fmla="*/ 28480 w 91535"/>
                  <a:gd name="connsiteY6" fmla="*/ 0 h 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 h="77438">
                    <a:moveTo>
                      <a:pt x="28575" y="0"/>
                    </a:moveTo>
                    <a:cubicBezTo>
                      <a:pt x="48768" y="952"/>
                      <a:pt x="68866" y="1810"/>
                      <a:pt x="91536" y="2858"/>
                    </a:cubicBezTo>
                    <a:cubicBezTo>
                      <a:pt x="88011" y="34004"/>
                      <a:pt x="75057" y="58769"/>
                      <a:pt x="50388" y="77438"/>
                    </a:cubicBezTo>
                    <a:cubicBezTo>
                      <a:pt x="31909" y="75914"/>
                      <a:pt x="23718" y="47911"/>
                      <a:pt x="571" y="58007"/>
                    </a:cubicBezTo>
                    <a:cubicBezTo>
                      <a:pt x="381" y="54769"/>
                      <a:pt x="191" y="51530"/>
                      <a:pt x="0" y="48292"/>
                    </a:cubicBezTo>
                    <a:cubicBezTo>
                      <a:pt x="15240" y="34671"/>
                      <a:pt x="7239" y="16669"/>
                      <a:pt x="9049" y="571"/>
                    </a:cubicBezTo>
                    <a:cubicBezTo>
                      <a:pt x="15526" y="381"/>
                      <a:pt x="22003" y="191"/>
                      <a:pt x="28480" y="0"/>
                    </a:cubicBezTo>
                    <a:close/>
                  </a:path>
                </a:pathLst>
              </a:custGeom>
              <a:solidFill>
                <a:srgbClr val="AFB1B5"/>
              </a:solidFill>
              <a:ln w="9525"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A3E47EC0-EB81-4887-20F7-A2BBEB9A7505}"/>
                  </a:ext>
                </a:extLst>
              </p:cNvPr>
              <p:cNvSpPr/>
              <p:nvPr/>
            </p:nvSpPr>
            <p:spPr>
              <a:xfrm>
                <a:off x="7446921" y="2447220"/>
                <a:ext cx="197985" cy="97572"/>
              </a:xfrm>
              <a:custGeom>
                <a:avLst/>
                <a:gdLst>
                  <a:gd name="connsiteX0" fmla="*/ 193176 w 197985"/>
                  <a:gd name="connsiteY0" fmla="*/ 87477 h 97572"/>
                  <a:gd name="connsiteX1" fmla="*/ 46968 w 197985"/>
                  <a:gd name="connsiteY1" fmla="*/ 89286 h 97572"/>
                  <a:gd name="connsiteX2" fmla="*/ 6677 w 197985"/>
                  <a:gd name="connsiteY2" fmla="*/ 64807 h 97572"/>
                  <a:gd name="connsiteX3" fmla="*/ 3152 w 197985"/>
                  <a:gd name="connsiteY3" fmla="*/ 38899 h 97572"/>
                  <a:gd name="connsiteX4" fmla="*/ 41634 w 197985"/>
                  <a:gd name="connsiteY4" fmla="*/ 12705 h 97572"/>
                  <a:gd name="connsiteX5" fmla="*/ 124025 w 197985"/>
                  <a:gd name="connsiteY5" fmla="*/ 7943 h 97572"/>
                  <a:gd name="connsiteX6" fmla="*/ 154791 w 197985"/>
                  <a:gd name="connsiteY6" fmla="*/ 25659 h 97572"/>
                  <a:gd name="connsiteX7" fmla="*/ 196415 w 197985"/>
                  <a:gd name="connsiteY7" fmla="*/ 69094 h 97572"/>
                  <a:gd name="connsiteX8" fmla="*/ 193081 w 197985"/>
                  <a:gd name="connsiteY8" fmla="*/ 87477 h 9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85" h="97572">
                    <a:moveTo>
                      <a:pt x="193176" y="87477"/>
                    </a:moveTo>
                    <a:cubicBezTo>
                      <a:pt x="144694" y="109289"/>
                      <a:pt x="95736" y="88905"/>
                      <a:pt x="46968" y="89286"/>
                    </a:cubicBezTo>
                    <a:cubicBezTo>
                      <a:pt x="27918" y="90239"/>
                      <a:pt x="17821" y="76809"/>
                      <a:pt x="6677" y="64807"/>
                    </a:cubicBezTo>
                    <a:cubicBezTo>
                      <a:pt x="1533" y="56711"/>
                      <a:pt x="-3420" y="48520"/>
                      <a:pt x="3152" y="38899"/>
                    </a:cubicBezTo>
                    <a:cubicBezTo>
                      <a:pt x="10" y="6800"/>
                      <a:pt x="25917" y="17278"/>
                      <a:pt x="41634" y="12705"/>
                    </a:cubicBezTo>
                    <a:cubicBezTo>
                      <a:pt x="68113" y="-5487"/>
                      <a:pt x="95926" y="-1392"/>
                      <a:pt x="124025" y="7943"/>
                    </a:cubicBezTo>
                    <a:cubicBezTo>
                      <a:pt x="134407" y="13563"/>
                      <a:pt x="144123" y="20516"/>
                      <a:pt x="154791" y="25659"/>
                    </a:cubicBezTo>
                    <a:cubicBezTo>
                      <a:pt x="171936" y="36994"/>
                      <a:pt x="184033" y="53187"/>
                      <a:pt x="196415" y="69094"/>
                    </a:cubicBezTo>
                    <a:cubicBezTo>
                      <a:pt x="198892" y="75856"/>
                      <a:pt x="198892" y="82143"/>
                      <a:pt x="193081" y="87477"/>
                    </a:cubicBezTo>
                    <a:close/>
                  </a:path>
                </a:pathLst>
              </a:custGeom>
              <a:solidFill>
                <a:srgbClr val="3F99D2"/>
              </a:solidFill>
              <a:ln w="9525"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1D907D4E-FCD4-BCE2-E874-A3C54CE2A620}"/>
                  </a:ext>
                </a:extLst>
              </p:cNvPr>
              <p:cNvSpPr/>
              <p:nvPr/>
            </p:nvSpPr>
            <p:spPr>
              <a:xfrm>
                <a:off x="7439787" y="2242279"/>
                <a:ext cx="182117" cy="198372"/>
              </a:xfrm>
              <a:custGeom>
                <a:avLst/>
                <a:gdLst>
                  <a:gd name="connsiteX0" fmla="*/ 0 w 182117"/>
                  <a:gd name="connsiteY0" fmla="*/ 171069 h 198372"/>
                  <a:gd name="connsiteX1" fmla="*/ 77819 w 182117"/>
                  <a:gd name="connsiteY1" fmla="*/ 145447 h 198372"/>
                  <a:gd name="connsiteX2" fmla="*/ 10477 w 182117"/>
                  <a:gd name="connsiteY2" fmla="*/ 132969 h 198372"/>
                  <a:gd name="connsiteX3" fmla="*/ 10192 w 182117"/>
                  <a:gd name="connsiteY3" fmla="*/ 126492 h 198372"/>
                  <a:gd name="connsiteX4" fmla="*/ 17145 w 182117"/>
                  <a:gd name="connsiteY4" fmla="*/ 51530 h 198372"/>
                  <a:gd name="connsiteX5" fmla="*/ 20002 w 182117"/>
                  <a:gd name="connsiteY5" fmla="*/ 25908 h 198372"/>
                  <a:gd name="connsiteX6" fmla="*/ 39148 w 182117"/>
                  <a:gd name="connsiteY6" fmla="*/ 22003 h 198372"/>
                  <a:gd name="connsiteX7" fmla="*/ 95155 w 182117"/>
                  <a:gd name="connsiteY7" fmla="*/ 28099 h 198372"/>
                  <a:gd name="connsiteX8" fmla="*/ 124396 w 182117"/>
                  <a:gd name="connsiteY8" fmla="*/ 1905 h 198372"/>
                  <a:gd name="connsiteX9" fmla="*/ 135064 w 182117"/>
                  <a:gd name="connsiteY9" fmla="*/ 0 h 198372"/>
                  <a:gd name="connsiteX10" fmla="*/ 146399 w 182117"/>
                  <a:gd name="connsiteY10" fmla="*/ 34195 h 198372"/>
                  <a:gd name="connsiteX11" fmla="*/ 120682 w 182117"/>
                  <a:gd name="connsiteY11" fmla="*/ 71533 h 198372"/>
                  <a:gd name="connsiteX12" fmla="*/ 90106 w 182117"/>
                  <a:gd name="connsiteY12" fmla="*/ 64960 h 198372"/>
                  <a:gd name="connsiteX13" fmla="*/ 72961 w 182117"/>
                  <a:gd name="connsiteY13" fmla="*/ 70390 h 198372"/>
                  <a:gd name="connsiteX14" fmla="*/ 71342 w 182117"/>
                  <a:gd name="connsiteY14" fmla="*/ 108871 h 198372"/>
                  <a:gd name="connsiteX15" fmla="*/ 127063 w 182117"/>
                  <a:gd name="connsiteY15" fmla="*/ 108395 h 198372"/>
                  <a:gd name="connsiteX16" fmla="*/ 181070 w 182117"/>
                  <a:gd name="connsiteY16" fmla="*/ 116300 h 198372"/>
                  <a:gd name="connsiteX17" fmla="*/ 182118 w 182117"/>
                  <a:gd name="connsiteY17" fmla="*/ 120777 h 198372"/>
                  <a:gd name="connsiteX18" fmla="*/ 124206 w 182117"/>
                  <a:gd name="connsiteY18" fmla="*/ 179546 h 198372"/>
                  <a:gd name="connsiteX19" fmla="*/ 59150 w 182117"/>
                  <a:gd name="connsiteY19" fmla="*/ 195072 h 198372"/>
                  <a:gd name="connsiteX20" fmla="*/ 762 w 182117"/>
                  <a:gd name="connsiteY20" fmla="*/ 179642 h 198372"/>
                  <a:gd name="connsiteX21" fmla="*/ 0 w 182117"/>
                  <a:gd name="connsiteY21" fmla="*/ 171069 h 19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117" h="198372">
                    <a:moveTo>
                      <a:pt x="0" y="171069"/>
                    </a:moveTo>
                    <a:cubicBezTo>
                      <a:pt x="23146" y="153638"/>
                      <a:pt x="55530" y="163925"/>
                      <a:pt x="77819" y="145447"/>
                    </a:cubicBezTo>
                    <a:cubicBezTo>
                      <a:pt x="57531" y="130588"/>
                      <a:pt x="28670" y="161735"/>
                      <a:pt x="10477" y="132969"/>
                    </a:cubicBezTo>
                    <a:cubicBezTo>
                      <a:pt x="10382" y="130778"/>
                      <a:pt x="10287" y="128588"/>
                      <a:pt x="10192" y="126492"/>
                    </a:cubicBezTo>
                    <a:cubicBezTo>
                      <a:pt x="18288" y="102108"/>
                      <a:pt x="27146" y="77724"/>
                      <a:pt x="17145" y="51530"/>
                    </a:cubicBezTo>
                    <a:cubicBezTo>
                      <a:pt x="15907" y="42767"/>
                      <a:pt x="13906" y="33909"/>
                      <a:pt x="20002" y="25908"/>
                    </a:cubicBezTo>
                    <a:cubicBezTo>
                      <a:pt x="25908" y="22193"/>
                      <a:pt x="32385" y="21241"/>
                      <a:pt x="39148" y="22003"/>
                    </a:cubicBezTo>
                    <a:cubicBezTo>
                      <a:pt x="57817" y="23432"/>
                      <a:pt x="75819" y="31909"/>
                      <a:pt x="95155" y="28099"/>
                    </a:cubicBezTo>
                    <a:cubicBezTo>
                      <a:pt x="104870" y="19336"/>
                      <a:pt x="114585" y="10573"/>
                      <a:pt x="124396" y="1905"/>
                    </a:cubicBezTo>
                    <a:cubicBezTo>
                      <a:pt x="128016" y="1238"/>
                      <a:pt x="131540" y="667"/>
                      <a:pt x="135064" y="0"/>
                    </a:cubicBezTo>
                    <a:cubicBezTo>
                      <a:pt x="153162" y="6668"/>
                      <a:pt x="144780" y="22098"/>
                      <a:pt x="146399" y="34195"/>
                    </a:cubicBezTo>
                    <a:cubicBezTo>
                      <a:pt x="136207" y="45530"/>
                      <a:pt x="156305" y="77724"/>
                      <a:pt x="120682" y="71533"/>
                    </a:cubicBezTo>
                    <a:cubicBezTo>
                      <a:pt x="119443" y="28670"/>
                      <a:pt x="98870" y="73533"/>
                      <a:pt x="90106" y="64960"/>
                    </a:cubicBezTo>
                    <a:cubicBezTo>
                      <a:pt x="84296" y="66675"/>
                      <a:pt x="78486" y="68104"/>
                      <a:pt x="72961" y="70390"/>
                    </a:cubicBezTo>
                    <a:cubicBezTo>
                      <a:pt x="64675" y="82963"/>
                      <a:pt x="52292" y="95155"/>
                      <a:pt x="71342" y="108871"/>
                    </a:cubicBezTo>
                    <a:cubicBezTo>
                      <a:pt x="90106" y="121920"/>
                      <a:pt x="106394" y="129064"/>
                      <a:pt x="127063" y="108395"/>
                    </a:cubicBezTo>
                    <a:cubicBezTo>
                      <a:pt x="144685" y="90773"/>
                      <a:pt x="167640" y="83249"/>
                      <a:pt x="181070" y="116300"/>
                    </a:cubicBezTo>
                    <a:lnTo>
                      <a:pt x="182118" y="120777"/>
                    </a:lnTo>
                    <a:cubicBezTo>
                      <a:pt x="166497" y="143637"/>
                      <a:pt x="138874" y="153162"/>
                      <a:pt x="124206" y="179546"/>
                    </a:cubicBezTo>
                    <a:cubicBezTo>
                      <a:pt x="112966" y="199739"/>
                      <a:pt x="82105" y="201454"/>
                      <a:pt x="59150" y="195072"/>
                    </a:cubicBezTo>
                    <a:cubicBezTo>
                      <a:pt x="39814" y="189643"/>
                      <a:pt x="17430" y="194596"/>
                      <a:pt x="762" y="179642"/>
                    </a:cubicBezTo>
                    <a:cubicBezTo>
                      <a:pt x="762" y="176784"/>
                      <a:pt x="476" y="173926"/>
                      <a:pt x="0" y="171069"/>
                    </a:cubicBezTo>
                    <a:close/>
                  </a:path>
                </a:pathLst>
              </a:custGeom>
              <a:solidFill>
                <a:srgbClr val="D3AE4D"/>
              </a:solidFill>
              <a:ln w="9525"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E65E1BE2-2F1F-5200-4BC9-00C428C33D10}"/>
                  </a:ext>
                </a:extLst>
              </p:cNvPr>
              <p:cNvSpPr/>
              <p:nvPr/>
            </p:nvSpPr>
            <p:spPr>
              <a:xfrm>
                <a:off x="7440453" y="2363056"/>
                <a:ext cx="222092" cy="115161"/>
              </a:xfrm>
              <a:custGeom>
                <a:avLst/>
                <a:gdLst>
                  <a:gd name="connsiteX0" fmla="*/ 95 w 222092"/>
                  <a:gd name="connsiteY0" fmla="*/ 58865 h 115161"/>
                  <a:gd name="connsiteX1" fmla="*/ 55530 w 222092"/>
                  <a:gd name="connsiteY1" fmla="*/ 61055 h 115161"/>
                  <a:gd name="connsiteX2" fmla="*/ 125825 w 222092"/>
                  <a:gd name="connsiteY2" fmla="*/ 26765 h 115161"/>
                  <a:gd name="connsiteX3" fmla="*/ 181451 w 222092"/>
                  <a:gd name="connsiteY3" fmla="*/ 0 h 115161"/>
                  <a:gd name="connsiteX4" fmla="*/ 189547 w 222092"/>
                  <a:gd name="connsiteY4" fmla="*/ 11716 h 115161"/>
                  <a:gd name="connsiteX5" fmla="*/ 194500 w 222092"/>
                  <a:gd name="connsiteY5" fmla="*/ 53626 h 115161"/>
                  <a:gd name="connsiteX6" fmla="*/ 219646 w 222092"/>
                  <a:gd name="connsiteY6" fmla="*/ 96965 h 115161"/>
                  <a:gd name="connsiteX7" fmla="*/ 219170 w 222092"/>
                  <a:gd name="connsiteY7" fmla="*/ 109633 h 115161"/>
                  <a:gd name="connsiteX8" fmla="*/ 192024 w 222092"/>
                  <a:gd name="connsiteY8" fmla="*/ 114586 h 115161"/>
                  <a:gd name="connsiteX9" fmla="*/ 134969 w 222092"/>
                  <a:gd name="connsiteY9" fmla="*/ 106108 h 115161"/>
                  <a:gd name="connsiteX10" fmla="*/ 48006 w 222092"/>
                  <a:gd name="connsiteY10" fmla="*/ 96869 h 115161"/>
                  <a:gd name="connsiteX11" fmla="*/ 0 w 222092"/>
                  <a:gd name="connsiteY11" fmla="*/ 58865 h 11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092" h="115161">
                    <a:moveTo>
                      <a:pt x="95" y="58865"/>
                    </a:moveTo>
                    <a:cubicBezTo>
                      <a:pt x="18859" y="55054"/>
                      <a:pt x="37433" y="61246"/>
                      <a:pt x="55530" y="61055"/>
                    </a:cubicBezTo>
                    <a:cubicBezTo>
                      <a:pt x="82010" y="60770"/>
                      <a:pt x="118014" y="76676"/>
                      <a:pt x="125825" y="26765"/>
                    </a:cubicBezTo>
                    <a:cubicBezTo>
                      <a:pt x="129540" y="3048"/>
                      <a:pt x="164116" y="12573"/>
                      <a:pt x="181451" y="0"/>
                    </a:cubicBezTo>
                    <a:cubicBezTo>
                      <a:pt x="184118" y="3905"/>
                      <a:pt x="186880" y="7810"/>
                      <a:pt x="189547" y="11716"/>
                    </a:cubicBezTo>
                    <a:cubicBezTo>
                      <a:pt x="166021" y="28480"/>
                      <a:pt x="188690" y="40672"/>
                      <a:pt x="194500" y="53626"/>
                    </a:cubicBezTo>
                    <a:cubicBezTo>
                      <a:pt x="201358" y="68771"/>
                      <a:pt x="211074" y="82582"/>
                      <a:pt x="219646" y="96965"/>
                    </a:cubicBezTo>
                    <a:cubicBezTo>
                      <a:pt x="223075" y="101346"/>
                      <a:pt x="222885" y="105537"/>
                      <a:pt x="219170" y="109633"/>
                    </a:cubicBezTo>
                    <a:cubicBezTo>
                      <a:pt x="210883" y="115443"/>
                      <a:pt x="201644" y="115824"/>
                      <a:pt x="192024" y="114586"/>
                    </a:cubicBezTo>
                    <a:cubicBezTo>
                      <a:pt x="173926" y="105727"/>
                      <a:pt x="153162" y="114109"/>
                      <a:pt x="134969" y="106108"/>
                    </a:cubicBezTo>
                    <a:cubicBezTo>
                      <a:pt x="108013" y="83629"/>
                      <a:pt x="76771" y="102013"/>
                      <a:pt x="48006" y="96869"/>
                    </a:cubicBezTo>
                    <a:cubicBezTo>
                      <a:pt x="45339" y="67532"/>
                      <a:pt x="4000" y="86582"/>
                      <a:pt x="0" y="58865"/>
                    </a:cubicBezTo>
                    <a:close/>
                  </a:path>
                </a:pathLst>
              </a:custGeom>
              <a:solidFill>
                <a:srgbClr val="191F21"/>
              </a:solidFill>
              <a:ln w="9525"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64B24599-370C-320A-8B46-04A292F1EF9B}"/>
                  </a:ext>
                </a:extLst>
              </p:cNvPr>
              <p:cNvSpPr/>
              <p:nvPr/>
            </p:nvSpPr>
            <p:spPr>
              <a:xfrm>
                <a:off x="7296530" y="2470117"/>
                <a:ext cx="197358" cy="77342"/>
              </a:xfrm>
              <a:custGeom>
                <a:avLst/>
                <a:gdLst>
                  <a:gd name="connsiteX0" fmla="*/ 163545 w 197358"/>
                  <a:gd name="connsiteY0" fmla="*/ 36481 h 77342"/>
                  <a:gd name="connsiteX1" fmla="*/ 197358 w 197358"/>
                  <a:gd name="connsiteY1" fmla="*/ 66389 h 77342"/>
                  <a:gd name="connsiteX2" fmla="*/ 179642 w 197358"/>
                  <a:gd name="connsiteY2" fmla="*/ 76105 h 77342"/>
                  <a:gd name="connsiteX3" fmla="*/ 60389 w 197358"/>
                  <a:gd name="connsiteY3" fmla="*/ 77343 h 77342"/>
                  <a:gd name="connsiteX4" fmla="*/ 0 w 197358"/>
                  <a:gd name="connsiteY4" fmla="*/ 26098 h 77342"/>
                  <a:gd name="connsiteX5" fmla="*/ 58579 w 197358"/>
                  <a:gd name="connsiteY5" fmla="*/ 0 h 77342"/>
                  <a:gd name="connsiteX6" fmla="*/ 163735 w 197358"/>
                  <a:gd name="connsiteY6" fmla="*/ 36481 h 7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358" h="77342">
                    <a:moveTo>
                      <a:pt x="163545" y="36481"/>
                    </a:moveTo>
                    <a:cubicBezTo>
                      <a:pt x="174784" y="46482"/>
                      <a:pt x="186024" y="56388"/>
                      <a:pt x="197358" y="66389"/>
                    </a:cubicBezTo>
                    <a:cubicBezTo>
                      <a:pt x="195549" y="77057"/>
                      <a:pt x="186404" y="77819"/>
                      <a:pt x="179642" y="76105"/>
                    </a:cubicBezTo>
                    <a:cubicBezTo>
                      <a:pt x="139637" y="65722"/>
                      <a:pt x="100108" y="74866"/>
                      <a:pt x="60389" y="77343"/>
                    </a:cubicBezTo>
                    <a:cubicBezTo>
                      <a:pt x="34004" y="67627"/>
                      <a:pt x="15145" y="49054"/>
                      <a:pt x="0" y="26098"/>
                    </a:cubicBezTo>
                    <a:cubicBezTo>
                      <a:pt x="7906" y="-8668"/>
                      <a:pt x="45244" y="22669"/>
                      <a:pt x="58579" y="0"/>
                    </a:cubicBezTo>
                    <a:cubicBezTo>
                      <a:pt x="94012" y="11144"/>
                      <a:pt x="133921" y="9334"/>
                      <a:pt x="163735" y="36481"/>
                    </a:cubicBezTo>
                    <a:close/>
                  </a:path>
                </a:pathLst>
              </a:custGeom>
              <a:solidFill>
                <a:srgbClr val="B1B2B5"/>
              </a:solidFill>
              <a:ln w="9525"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EA149495-E21D-DED1-34D9-32A698469036}"/>
                  </a:ext>
                </a:extLst>
              </p:cNvPr>
              <p:cNvSpPr/>
              <p:nvPr/>
            </p:nvSpPr>
            <p:spPr>
              <a:xfrm>
                <a:off x="7256621" y="2487681"/>
                <a:ext cx="100203" cy="63254"/>
              </a:xfrm>
              <a:custGeom>
                <a:avLst/>
                <a:gdLst>
                  <a:gd name="connsiteX0" fmla="*/ 39815 w 100203"/>
                  <a:gd name="connsiteY0" fmla="*/ 8535 h 63254"/>
                  <a:gd name="connsiteX1" fmla="*/ 100203 w 100203"/>
                  <a:gd name="connsiteY1" fmla="*/ 59779 h 63254"/>
                  <a:gd name="connsiteX2" fmla="*/ 0 w 100203"/>
                  <a:gd name="connsiteY2" fmla="*/ 11107 h 63254"/>
                  <a:gd name="connsiteX3" fmla="*/ 39815 w 100203"/>
                  <a:gd name="connsiteY3" fmla="*/ 8535 h 63254"/>
                </a:gdLst>
                <a:ahLst/>
                <a:cxnLst>
                  <a:cxn ang="0">
                    <a:pos x="connsiteX0" y="connsiteY0"/>
                  </a:cxn>
                  <a:cxn ang="0">
                    <a:pos x="connsiteX1" y="connsiteY1"/>
                  </a:cxn>
                  <a:cxn ang="0">
                    <a:pos x="connsiteX2" y="connsiteY2"/>
                  </a:cxn>
                  <a:cxn ang="0">
                    <a:pos x="connsiteX3" y="connsiteY3"/>
                  </a:cxn>
                </a:cxnLst>
                <a:rect l="l" t="t" r="r" b="b"/>
                <a:pathLst>
                  <a:path w="100203" h="63254">
                    <a:moveTo>
                      <a:pt x="39815" y="8535"/>
                    </a:moveTo>
                    <a:cubicBezTo>
                      <a:pt x="67056" y="17203"/>
                      <a:pt x="84106" y="37967"/>
                      <a:pt x="100203" y="59779"/>
                    </a:cubicBezTo>
                    <a:cubicBezTo>
                      <a:pt x="52293" y="73305"/>
                      <a:pt x="24575" y="45301"/>
                      <a:pt x="0" y="11107"/>
                    </a:cubicBezTo>
                    <a:cubicBezTo>
                      <a:pt x="11811" y="-11849"/>
                      <a:pt x="26480" y="7773"/>
                      <a:pt x="39815" y="8535"/>
                    </a:cubicBezTo>
                    <a:close/>
                  </a:path>
                </a:pathLst>
              </a:custGeom>
              <a:solidFill>
                <a:srgbClr val="5B9EC6"/>
              </a:solidFill>
              <a:ln w="9525" cap="flat">
                <a:noFill/>
                <a:prstDash val="solid"/>
                <a:miter/>
              </a:ln>
            </p:spPr>
            <p:txBody>
              <a:bodyPr rtlCol="0" anchor="ctr"/>
              <a:lstStyle/>
              <a:p>
                <a:endParaRPr lang="en-IN"/>
              </a:p>
            </p:txBody>
          </p:sp>
          <p:sp>
            <p:nvSpPr>
              <p:cNvPr id="1194" name="Freeform: Shape 1193">
                <a:extLst>
                  <a:ext uri="{FF2B5EF4-FFF2-40B4-BE49-F238E27FC236}">
                    <a16:creationId xmlns:a16="http://schemas.microsoft.com/office/drawing/2014/main" id="{55AFEDE9-89DF-0473-A2CA-1CD61E966A25}"/>
                  </a:ext>
                </a:extLst>
              </p:cNvPr>
              <p:cNvSpPr/>
              <p:nvPr/>
            </p:nvSpPr>
            <p:spPr>
              <a:xfrm>
                <a:off x="7354919" y="2464444"/>
                <a:ext cx="105156" cy="42153"/>
              </a:xfrm>
              <a:custGeom>
                <a:avLst/>
                <a:gdLst>
                  <a:gd name="connsiteX0" fmla="*/ 105156 w 105156"/>
                  <a:gd name="connsiteY0" fmla="*/ 42154 h 42153"/>
                  <a:gd name="connsiteX1" fmla="*/ 0 w 105156"/>
                  <a:gd name="connsiteY1" fmla="*/ 5673 h 42153"/>
                  <a:gd name="connsiteX2" fmla="*/ 95060 w 105156"/>
                  <a:gd name="connsiteY2" fmla="*/ 21580 h 42153"/>
                  <a:gd name="connsiteX3" fmla="*/ 105061 w 105156"/>
                  <a:gd name="connsiteY3" fmla="*/ 42154 h 42153"/>
                </a:gdLst>
                <a:ahLst/>
                <a:cxnLst>
                  <a:cxn ang="0">
                    <a:pos x="connsiteX0" y="connsiteY0"/>
                  </a:cxn>
                  <a:cxn ang="0">
                    <a:pos x="connsiteX1" y="connsiteY1"/>
                  </a:cxn>
                  <a:cxn ang="0">
                    <a:pos x="connsiteX2" y="connsiteY2"/>
                  </a:cxn>
                  <a:cxn ang="0">
                    <a:pos x="connsiteX3" y="connsiteY3"/>
                  </a:cxn>
                </a:cxnLst>
                <a:rect l="l" t="t" r="r" b="b"/>
                <a:pathLst>
                  <a:path w="105156" h="42153">
                    <a:moveTo>
                      <a:pt x="105156" y="42154"/>
                    </a:moveTo>
                    <a:cubicBezTo>
                      <a:pt x="70866" y="27962"/>
                      <a:pt x="29242" y="34439"/>
                      <a:pt x="0" y="5673"/>
                    </a:cubicBezTo>
                    <a:cubicBezTo>
                      <a:pt x="33814" y="-1661"/>
                      <a:pt x="67246" y="-6519"/>
                      <a:pt x="95060" y="21580"/>
                    </a:cubicBezTo>
                    <a:cubicBezTo>
                      <a:pt x="98393" y="28438"/>
                      <a:pt x="101727" y="35296"/>
                      <a:pt x="105061" y="42154"/>
                    </a:cubicBezTo>
                    <a:close/>
                  </a:path>
                </a:pathLst>
              </a:custGeom>
              <a:solidFill>
                <a:srgbClr val="D7D7DC"/>
              </a:solidFill>
              <a:ln w="9525"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7720AA7A-36C7-995D-B118-85327FC621B4}"/>
                  </a:ext>
                </a:extLst>
              </p:cNvPr>
              <p:cNvSpPr/>
              <p:nvPr/>
            </p:nvSpPr>
            <p:spPr>
              <a:xfrm>
                <a:off x="7573708" y="2232754"/>
                <a:ext cx="24795" cy="86391"/>
              </a:xfrm>
              <a:custGeom>
                <a:avLst/>
                <a:gdLst>
                  <a:gd name="connsiteX0" fmla="*/ 7715 w 24795"/>
                  <a:gd name="connsiteY0" fmla="*/ 38100 h 86391"/>
                  <a:gd name="connsiteX1" fmla="*/ 1143 w 24795"/>
                  <a:gd name="connsiteY1" fmla="*/ 9430 h 86391"/>
                  <a:gd name="connsiteX2" fmla="*/ 0 w 24795"/>
                  <a:gd name="connsiteY2" fmla="*/ 0 h 86391"/>
                  <a:gd name="connsiteX3" fmla="*/ 17621 w 24795"/>
                  <a:gd name="connsiteY3" fmla="*/ 1048 h 86391"/>
                  <a:gd name="connsiteX4" fmla="*/ 10763 w 24795"/>
                  <a:gd name="connsiteY4" fmla="*/ 86392 h 86391"/>
                  <a:gd name="connsiteX5" fmla="*/ 7620 w 24795"/>
                  <a:gd name="connsiteY5" fmla="*/ 38100 h 8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5" h="86391">
                    <a:moveTo>
                      <a:pt x="7715" y="38100"/>
                    </a:moveTo>
                    <a:cubicBezTo>
                      <a:pt x="5524" y="28575"/>
                      <a:pt x="3334" y="18955"/>
                      <a:pt x="1143" y="9430"/>
                    </a:cubicBezTo>
                    <a:cubicBezTo>
                      <a:pt x="762" y="6286"/>
                      <a:pt x="381" y="3143"/>
                      <a:pt x="0" y="0"/>
                    </a:cubicBezTo>
                    <a:cubicBezTo>
                      <a:pt x="5905" y="381"/>
                      <a:pt x="11811" y="762"/>
                      <a:pt x="17621" y="1048"/>
                    </a:cubicBezTo>
                    <a:cubicBezTo>
                      <a:pt x="30099" y="30670"/>
                      <a:pt x="25336" y="58960"/>
                      <a:pt x="10763" y="86392"/>
                    </a:cubicBezTo>
                    <a:cubicBezTo>
                      <a:pt x="-95" y="70866"/>
                      <a:pt x="4763" y="54388"/>
                      <a:pt x="7620" y="38100"/>
                    </a:cubicBezTo>
                    <a:close/>
                  </a:path>
                </a:pathLst>
              </a:custGeom>
              <a:solidFill>
                <a:srgbClr val="08131A"/>
              </a:solidFill>
              <a:ln w="9525" cap="flat">
                <a:noFill/>
                <a:prstDash val="solid"/>
                <a:miter/>
              </a:ln>
            </p:spPr>
            <p:txBody>
              <a:bodyPr rtlCol="0" anchor="ctr"/>
              <a:lstStyle/>
              <a:p>
                <a:endParaRPr lang="en-IN"/>
              </a:p>
            </p:txBody>
          </p:sp>
          <p:sp>
            <p:nvSpPr>
              <p:cNvPr id="1196" name="Freeform: Shape 1195">
                <a:extLst>
                  <a:ext uri="{FF2B5EF4-FFF2-40B4-BE49-F238E27FC236}">
                    <a16:creationId xmlns:a16="http://schemas.microsoft.com/office/drawing/2014/main" id="{7FAEEA82-0079-D93E-3A16-E5E9A237E0C5}"/>
                  </a:ext>
                </a:extLst>
              </p:cNvPr>
              <p:cNvSpPr/>
              <p:nvPr/>
            </p:nvSpPr>
            <p:spPr>
              <a:xfrm>
                <a:off x="6536245" y="3181825"/>
                <a:ext cx="106056" cy="187408"/>
              </a:xfrm>
              <a:custGeom>
                <a:avLst/>
                <a:gdLst>
                  <a:gd name="connsiteX0" fmla="*/ 68675 w 106056"/>
                  <a:gd name="connsiteY0" fmla="*/ 168592 h 187408"/>
                  <a:gd name="connsiteX1" fmla="*/ 0 w 106056"/>
                  <a:gd name="connsiteY1" fmla="*/ 184975 h 187408"/>
                  <a:gd name="connsiteX2" fmla="*/ 60770 w 106056"/>
                  <a:gd name="connsiteY2" fmla="*/ 98869 h 187408"/>
                  <a:gd name="connsiteX3" fmla="*/ 74867 w 106056"/>
                  <a:gd name="connsiteY3" fmla="*/ 53245 h 187408"/>
                  <a:gd name="connsiteX4" fmla="*/ 85725 w 106056"/>
                  <a:gd name="connsiteY4" fmla="*/ 0 h 187408"/>
                  <a:gd name="connsiteX5" fmla="*/ 76295 w 106056"/>
                  <a:gd name="connsiteY5" fmla="*/ 160687 h 187408"/>
                  <a:gd name="connsiteX6" fmla="*/ 68675 w 106056"/>
                  <a:gd name="connsiteY6" fmla="*/ 168592 h 18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56" h="187408">
                    <a:moveTo>
                      <a:pt x="68675" y="168592"/>
                    </a:moveTo>
                    <a:cubicBezTo>
                      <a:pt x="44768" y="164116"/>
                      <a:pt x="30385" y="196310"/>
                      <a:pt x="0" y="184975"/>
                    </a:cubicBezTo>
                    <a:cubicBezTo>
                      <a:pt x="26670" y="158782"/>
                      <a:pt x="13907" y="111252"/>
                      <a:pt x="60770" y="98869"/>
                    </a:cubicBezTo>
                    <a:cubicBezTo>
                      <a:pt x="81820" y="93345"/>
                      <a:pt x="69342" y="68580"/>
                      <a:pt x="74867" y="53245"/>
                    </a:cubicBezTo>
                    <a:cubicBezTo>
                      <a:pt x="81058" y="36290"/>
                      <a:pt x="69628" y="15335"/>
                      <a:pt x="85725" y="0"/>
                    </a:cubicBezTo>
                    <a:cubicBezTo>
                      <a:pt x="124016" y="56007"/>
                      <a:pt x="100870" y="108394"/>
                      <a:pt x="76295" y="160687"/>
                    </a:cubicBezTo>
                    <a:cubicBezTo>
                      <a:pt x="73724" y="163354"/>
                      <a:pt x="71247" y="165925"/>
                      <a:pt x="68675" y="168592"/>
                    </a:cubicBezTo>
                    <a:close/>
                  </a:path>
                </a:pathLst>
              </a:custGeom>
              <a:solidFill>
                <a:srgbClr val="95133C"/>
              </a:solidFill>
              <a:ln w="9525" cap="flat">
                <a:noFill/>
                <a:prstDash val="solid"/>
                <a:miter/>
              </a:ln>
            </p:spPr>
            <p:txBody>
              <a:bodyPr rtlCol="0" anchor="ctr"/>
              <a:lstStyle/>
              <a:p>
                <a:endParaRPr lang="en-IN"/>
              </a:p>
            </p:txBody>
          </p:sp>
          <p:sp>
            <p:nvSpPr>
              <p:cNvPr id="1197" name="Freeform: Shape 1196">
                <a:extLst>
                  <a:ext uri="{FF2B5EF4-FFF2-40B4-BE49-F238E27FC236}">
                    <a16:creationId xmlns:a16="http://schemas.microsoft.com/office/drawing/2014/main" id="{A53FAA24-1114-8513-2811-BBF820D2FC4F}"/>
                  </a:ext>
                </a:extLst>
              </p:cNvPr>
              <p:cNvSpPr/>
              <p:nvPr/>
            </p:nvSpPr>
            <p:spPr>
              <a:xfrm>
                <a:off x="7743154" y="2508503"/>
                <a:ext cx="344808" cy="94414"/>
              </a:xfrm>
              <a:custGeom>
                <a:avLst/>
                <a:gdLst>
                  <a:gd name="connsiteX0" fmla="*/ 344714 w 344808"/>
                  <a:gd name="connsiteY0" fmla="*/ 58579 h 94414"/>
                  <a:gd name="connsiteX1" fmla="*/ 306518 w 344808"/>
                  <a:gd name="connsiteY1" fmla="*/ 72771 h 94414"/>
                  <a:gd name="connsiteX2" fmla="*/ 259560 w 344808"/>
                  <a:gd name="connsiteY2" fmla="*/ 85916 h 94414"/>
                  <a:gd name="connsiteX3" fmla="*/ 256703 w 344808"/>
                  <a:gd name="connsiteY3" fmla="*/ 74581 h 94414"/>
                  <a:gd name="connsiteX4" fmla="*/ 253464 w 344808"/>
                  <a:gd name="connsiteY4" fmla="*/ 66103 h 94414"/>
                  <a:gd name="connsiteX5" fmla="*/ 219460 w 344808"/>
                  <a:gd name="connsiteY5" fmla="*/ 58198 h 94414"/>
                  <a:gd name="connsiteX6" fmla="*/ 171358 w 344808"/>
                  <a:gd name="connsiteY6" fmla="*/ 44101 h 94414"/>
                  <a:gd name="connsiteX7" fmla="*/ 91253 w 344808"/>
                  <a:gd name="connsiteY7" fmla="*/ 89440 h 94414"/>
                  <a:gd name="connsiteX8" fmla="*/ 78204 w 344808"/>
                  <a:gd name="connsiteY8" fmla="*/ 93726 h 94414"/>
                  <a:gd name="connsiteX9" fmla="*/ 23721 w 344808"/>
                  <a:gd name="connsiteY9" fmla="*/ 58960 h 94414"/>
                  <a:gd name="connsiteX10" fmla="*/ 21054 w 344808"/>
                  <a:gd name="connsiteY10" fmla="*/ 18002 h 94414"/>
                  <a:gd name="connsiteX11" fmla="*/ 29150 w 344808"/>
                  <a:gd name="connsiteY11" fmla="*/ 17240 h 94414"/>
                  <a:gd name="connsiteX12" fmla="*/ 125162 w 344808"/>
                  <a:gd name="connsiteY12" fmla="*/ 33433 h 94414"/>
                  <a:gd name="connsiteX13" fmla="*/ 277562 w 344808"/>
                  <a:gd name="connsiteY13" fmla="*/ 0 h 94414"/>
                  <a:gd name="connsiteX14" fmla="*/ 344809 w 344808"/>
                  <a:gd name="connsiteY14" fmla="*/ 58483 h 94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808" h="94414">
                    <a:moveTo>
                      <a:pt x="344714" y="58579"/>
                    </a:moveTo>
                    <a:cubicBezTo>
                      <a:pt x="331950" y="63341"/>
                      <a:pt x="319187" y="68104"/>
                      <a:pt x="306518" y="72771"/>
                    </a:cubicBezTo>
                    <a:cubicBezTo>
                      <a:pt x="294517" y="90297"/>
                      <a:pt x="278801" y="94678"/>
                      <a:pt x="259560" y="85916"/>
                    </a:cubicBezTo>
                    <a:cubicBezTo>
                      <a:pt x="256988" y="82487"/>
                      <a:pt x="256036" y="78581"/>
                      <a:pt x="256703" y="74581"/>
                    </a:cubicBezTo>
                    <a:cubicBezTo>
                      <a:pt x="256988" y="71438"/>
                      <a:pt x="268037" y="64484"/>
                      <a:pt x="253464" y="66103"/>
                    </a:cubicBezTo>
                    <a:cubicBezTo>
                      <a:pt x="241368" y="67437"/>
                      <a:pt x="229366" y="66961"/>
                      <a:pt x="219460" y="58198"/>
                    </a:cubicBezTo>
                    <a:cubicBezTo>
                      <a:pt x="211935" y="25527"/>
                      <a:pt x="187932" y="40386"/>
                      <a:pt x="171358" y="44101"/>
                    </a:cubicBezTo>
                    <a:cubicBezTo>
                      <a:pt x="140784" y="51054"/>
                      <a:pt x="117828" y="73914"/>
                      <a:pt x="91253" y="89440"/>
                    </a:cubicBezTo>
                    <a:cubicBezTo>
                      <a:pt x="87062" y="91440"/>
                      <a:pt x="82776" y="92869"/>
                      <a:pt x="78204" y="93726"/>
                    </a:cubicBezTo>
                    <a:cubicBezTo>
                      <a:pt x="49819" y="98203"/>
                      <a:pt x="35723" y="80200"/>
                      <a:pt x="23721" y="58960"/>
                    </a:cubicBezTo>
                    <a:cubicBezTo>
                      <a:pt x="-6664" y="47244"/>
                      <a:pt x="-8188" y="33623"/>
                      <a:pt x="21054" y="18002"/>
                    </a:cubicBezTo>
                    <a:cubicBezTo>
                      <a:pt x="23721" y="17812"/>
                      <a:pt x="26484" y="17621"/>
                      <a:pt x="29150" y="17240"/>
                    </a:cubicBezTo>
                    <a:cubicBezTo>
                      <a:pt x="56011" y="52959"/>
                      <a:pt x="86682" y="54769"/>
                      <a:pt x="125162" y="33433"/>
                    </a:cubicBezTo>
                    <a:cubicBezTo>
                      <a:pt x="171930" y="7525"/>
                      <a:pt x="226603" y="10954"/>
                      <a:pt x="277562" y="0"/>
                    </a:cubicBezTo>
                    <a:cubicBezTo>
                      <a:pt x="291659" y="29051"/>
                      <a:pt x="319949" y="41815"/>
                      <a:pt x="344809" y="58483"/>
                    </a:cubicBezTo>
                    <a:close/>
                  </a:path>
                </a:pathLst>
              </a:custGeom>
              <a:solidFill>
                <a:srgbClr val="C2C6C8"/>
              </a:solidFill>
              <a:ln w="9525"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1D443B60-E2A6-6CAC-2300-F228299B2BDE}"/>
                  </a:ext>
                </a:extLst>
              </p:cNvPr>
              <p:cNvSpPr/>
              <p:nvPr/>
            </p:nvSpPr>
            <p:spPr>
              <a:xfrm>
                <a:off x="8220837" y="3370225"/>
                <a:ext cx="85725" cy="49154"/>
              </a:xfrm>
              <a:custGeom>
                <a:avLst/>
                <a:gdLst>
                  <a:gd name="connsiteX0" fmla="*/ 0 w 85725"/>
                  <a:gd name="connsiteY0" fmla="*/ 11911 h 49154"/>
                  <a:gd name="connsiteX1" fmla="*/ 667 w 85725"/>
                  <a:gd name="connsiteY1" fmla="*/ 3148 h 49154"/>
                  <a:gd name="connsiteX2" fmla="*/ 85725 w 85725"/>
                  <a:gd name="connsiteY2" fmla="*/ 49154 h 49154"/>
                  <a:gd name="connsiteX3" fmla="*/ 0 w 85725"/>
                  <a:gd name="connsiteY3" fmla="*/ 12007 h 49154"/>
                </a:gdLst>
                <a:ahLst/>
                <a:cxnLst>
                  <a:cxn ang="0">
                    <a:pos x="connsiteX0" y="connsiteY0"/>
                  </a:cxn>
                  <a:cxn ang="0">
                    <a:pos x="connsiteX1" y="connsiteY1"/>
                  </a:cxn>
                  <a:cxn ang="0">
                    <a:pos x="connsiteX2" y="connsiteY2"/>
                  </a:cxn>
                  <a:cxn ang="0">
                    <a:pos x="connsiteX3" y="connsiteY3"/>
                  </a:cxn>
                </a:cxnLst>
                <a:rect l="l" t="t" r="r" b="b"/>
                <a:pathLst>
                  <a:path w="85725" h="49154">
                    <a:moveTo>
                      <a:pt x="0" y="11911"/>
                    </a:moveTo>
                    <a:cubicBezTo>
                      <a:pt x="0" y="8959"/>
                      <a:pt x="190" y="6006"/>
                      <a:pt x="667" y="3148"/>
                    </a:cubicBezTo>
                    <a:cubicBezTo>
                      <a:pt x="43339" y="-7901"/>
                      <a:pt x="69913" y="10768"/>
                      <a:pt x="85725" y="49154"/>
                    </a:cubicBezTo>
                    <a:cubicBezTo>
                      <a:pt x="53721" y="44773"/>
                      <a:pt x="41814" y="-5900"/>
                      <a:pt x="0" y="12007"/>
                    </a:cubicBezTo>
                    <a:close/>
                  </a:path>
                </a:pathLst>
              </a:custGeom>
              <a:solidFill>
                <a:srgbClr val="69676D"/>
              </a:solidFill>
              <a:ln w="9525"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F7D91FB9-B221-F03B-CED2-D5BA93B4A788}"/>
                  </a:ext>
                </a:extLst>
              </p:cNvPr>
              <p:cNvSpPr/>
              <p:nvPr/>
            </p:nvSpPr>
            <p:spPr>
              <a:xfrm>
                <a:off x="7502055" y="2270664"/>
                <a:ext cx="119183" cy="111641"/>
              </a:xfrm>
              <a:custGeom>
                <a:avLst/>
                <a:gdLst>
                  <a:gd name="connsiteX0" fmla="*/ 79368 w 119183"/>
                  <a:gd name="connsiteY0" fmla="*/ 191 h 111641"/>
                  <a:gd name="connsiteX1" fmla="*/ 82512 w 119183"/>
                  <a:gd name="connsiteY1" fmla="*/ 48482 h 111641"/>
                  <a:gd name="connsiteX2" fmla="*/ 118802 w 119183"/>
                  <a:gd name="connsiteY2" fmla="*/ 87821 h 111641"/>
                  <a:gd name="connsiteX3" fmla="*/ 70033 w 119183"/>
                  <a:gd name="connsiteY3" fmla="*/ 88487 h 111641"/>
                  <a:gd name="connsiteX4" fmla="*/ 4883 w 119183"/>
                  <a:gd name="connsiteY4" fmla="*/ 84963 h 111641"/>
                  <a:gd name="connsiteX5" fmla="*/ 4407 w 119183"/>
                  <a:gd name="connsiteY5" fmla="*/ 28861 h 111641"/>
                  <a:gd name="connsiteX6" fmla="*/ 23457 w 119183"/>
                  <a:gd name="connsiteY6" fmla="*/ 28194 h 111641"/>
                  <a:gd name="connsiteX7" fmla="*/ 59747 w 119183"/>
                  <a:gd name="connsiteY7" fmla="*/ 36005 h 111641"/>
                  <a:gd name="connsiteX8" fmla="*/ 79368 w 119183"/>
                  <a:gd name="connsiteY8" fmla="*/ 0 h 11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183" h="111641">
                    <a:moveTo>
                      <a:pt x="79368" y="191"/>
                    </a:moveTo>
                    <a:cubicBezTo>
                      <a:pt x="80416" y="16288"/>
                      <a:pt x="81464" y="32385"/>
                      <a:pt x="82512" y="48482"/>
                    </a:cubicBezTo>
                    <a:cubicBezTo>
                      <a:pt x="94323" y="61913"/>
                      <a:pt x="122802" y="59912"/>
                      <a:pt x="118802" y="87821"/>
                    </a:cubicBezTo>
                    <a:cubicBezTo>
                      <a:pt x="102133" y="61532"/>
                      <a:pt x="75844" y="78867"/>
                      <a:pt x="70033" y="88487"/>
                    </a:cubicBezTo>
                    <a:cubicBezTo>
                      <a:pt x="43364" y="132588"/>
                      <a:pt x="25362" y="103442"/>
                      <a:pt x="4883" y="84963"/>
                    </a:cubicBezTo>
                    <a:cubicBezTo>
                      <a:pt x="-1976" y="66294"/>
                      <a:pt x="-1118" y="47625"/>
                      <a:pt x="4407" y="28861"/>
                    </a:cubicBezTo>
                    <a:cubicBezTo>
                      <a:pt x="10788" y="28670"/>
                      <a:pt x="17074" y="28480"/>
                      <a:pt x="23457" y="28194"/>
                    </a:cubicBezTo>
                    <a:cubicBezTo>
                      <a:pt x="34220" y="37243"/>
                      <a:pt x="49460" y="25051"/>
                      <a:pt x="59747" y="36005"/>
                    </a:cubicBezTo>
                    <a:cubicBezTo>
                      <a:pt x="84607" y="33909"/>
                      <a:pt x="63557" y="6953"/>
                      <a:pt x="79368" y="0"/>
                    </a:cubicBezTo>
                    <a:close/>
                  </a:path>
                </a:pathLst>
              </a:custGeom>
              <a:solidFill>
                <a:srgbClr val="B48B30"/>
              </a:solidFill>
              <a:ln w="9525"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0E7570BC-E244-4A7B-8A76-080996F2F737}"/>
                  </a:ext>
                </a:extLst>
              </p:cNvPr>
              <p:cNvSpPr/>
              <p:nvPr/>
            </p:nvSpPr>
            <p:spPr>
              <a:xfrm>
                <a:off x="7521658" y="2565081"/>
                <a:ext cx="397333" cy="454393"/>
              </a:xfrm>
              <a:custGeom>
                <a:avLst/>
                <a:gdLst>
                  <a:gd name="connsiteX0" fmla="*/ 245217 w 397333"/>
                  <a:gd name="connsiteY0" fmla="*/ 2477 h 454393"/>
                  <a:gd name="connsiteX1" fmla="*/ 297223 w 397333"/>
                  <a:gd name="connsiteY1" fmla="*/ 30385 h 454393"/>
                  <a:gd name="connsiteX2" fmla="*/ 279888 w 397333"/>
                  <a:gd name="connsiteY2" fmla="*/ 127921 h 454393"/>
                  <a:gd name="connsiteX3" fmla="*/ 245121 w 397333"/>
                  <a:gd name="connsiteY3" fmla="*/ 166592 h 454393"/>
                  <a:gd name="connsiteX4" fmla="*/ 293032 w 397333"/>
                  <a:gd name="connsiteY4" fmla="*/ 220218 h 454393"/>
                  <a:gd name="connsiteX5" fmla="*/ 276745 w 397333"/>
                  <a:gd name="connsiteY5" fmla="*/ 282416 h 454393"/>
                  <a:gd name="connsiteX6" fmla="*/ 258647 w 397333"/>
                  <a:gd name="connsiteY6" fmla="*/ 325565 h 454393"/>
                  <a:gd name="connsiteX7" fmla="*/ 209498 w 397333"/>
                  <a:gd name="connsiteY7" fmla="*/ 371570 h 454393"/>
                  <a:gd name="connsiteX8" fmla="*/ 280555 w 397333"/>
                  <a:gd name="connsiteY8" fmla="*/ 356235 h 454393"/>
                  <a:gd name="connsiteX9" fmla="*/ 280364 w 397333"/>
                  <a:gd name="connsiteY9" fmla="*/ 391097 h 454393"/>
                  <a:gd name="connsiteX10" fmla="*/ 363898 w 397333"/>
                  <a:gd name="connsiteY10" fmla="*/ 359569 h 454393"/>
                  <a:gd name="connsiteX11" fmla="*/ 383805 w 397333"/>
                  <a:gd name="connsiteY11" fmla="*/ 364331 h 454393"/>
                  <a:gd name="connsiteX12" fmla="*/ 397331 w 397333"/>
                  <a:gd name="connsiteY12" fmla="*/ 379476 h 454393"/>
                  <a:gd name="connsiteX13" fmla="*/ 375995 w 397333"/>
                  <a:gd name="connsiteY13" fmla="*/ 413004 h 454393"/>
                  <a:gd name="connsiteX14" fmla="*/ 357326 w 397333"/>
                  <a:gd name="connsiteY14" fmla="*/ 421576 h 454393"/>
                  <a:gd name="connsiteX15" fmla="*/ 210260 w 397333"/>
                  <a:gd name="connsiteY15" fmla="*/ 440817 h 454393"/>
                  <a:gd name="connsiteX16" fmla="*/ 163111 w 397333"/>
                  <a:gd name="connsiteY16" fmla="*/ 302895 h 454393"/>
                  <a:gd name="connsiteX17" fmla="*/ 90531 w 397333"/>
                  <a:gd name="connsiteY17" fmla="*/ 285083 h 454393"/>
                  <a:gd name="connsiteX18" fmla="*/ 66338 w 397333"/>
                  <a:gd name="connsiteY18" fmla="*/ 213932 h 454393"/>
                  <a:gd name="connsiteX19" fmla="*/ 33095 w 397333"/>
                  <a:gd name="connsiteY19" fmla="*/ 79057 h 454393"/>
                  <a:gd name="connsiteX20" fmla="*/ 20903 w 397333"/>
                  <a:gd name="connsiteY20" fmla="*/ 173545 h 454393"/>
                  <a:gd name="connsiteX21" fmla="*/ 7949 w 397333"/>
                  <a:gd name="connsiteY21" fmla="*/ 166021 h 454393"/>
                  <a:gd name="connsiteX22" fmla="*/ 13569 w 397333"/>
                  <a:gd name="connsiteY22" fmla="*/ 66104 h 454393"/>
                  <a:gd name="connsiteX23" fmla="*/ 69480 w 397333"/>
                  <a:gd name="connsiteY23" fmla="*/ 8477 h 454393"/>
                  <a:gd name="connsiteX24" fmla="*/ 187971 w 397333"/>
                  <a:gd name="connsiteY24" fmla="*/ 0 h 454393"/>
                  <a:gd name="connsiteX25" fmla="*/ 203974 w 397333"/>
                  <a:gd name="connsiteY25" fmla="*/ 22003 h 454393"/>
                  <a:gd name="connsiteX26" fmla="*/ 236930 w 397333"/>
                  <a:gd name="connsiteY26" fmla="*/ 41910 h 454393"/>
                  <a:gd name="connsiteX27" fmla="*/ 245312 w 397333"/>
                  <a:gd name="connsiteY27" fmla="*/ 2381 h 45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7333" h="454393">
                    <a:moveTo>
                      <a:pt x="245217" y="2477"/>
                    </a:moveTo>
                    <a:cubicBezTo>
                      <a:pt x="263600" y="9811"/>
                      <a:pt x="273602" y="32766"/>
                      <a:pt x="297223" y="30385"/>
                    </a:cubicBezTo>
                    <a:cubicBezTo>
                      <a:pt x="283221" y="61151"/>
                      <a:pt x="259600" y="87916"/>
                      <a:pt x="279888" y="127921"/>
                    </a:cubicBezTo>
                    <a:cubicBezTo>
                      <a:pt x="288841" y="145542"/>
                      <a:pt x="256456" y="152400"/>
                      <a:pt x="245121" y="166592"/>
                    </a:cubicBezTo>
                    <a:cubicBezTo>
                      <a:pt x="259886" y="185928"/>
                      <a:pt x="300652" y="181642"/>
                      <a:pt x="293032" y="220218"/>
                    </a:cubicBezTo>
                    <a:cubicBezTo>
                      <a:pt x="276840" y="238030"/>
                      <a:pt x="263981" y="255461"/>
                      <a:pt x="276745" y="282416"/>
                    </a:cubicBezTo>
                    <a:cubicBezTo>
                      <a:pt x="285222" y="300323"/>
                      <a:pt x="273982" y="314230"/>
                      <a:pt x="258647" y="325565"/>
                    </a:cubicBezTo>
                    <a:cubicBezTo>
                      <a:pt x="242645" y="337471"/>
                      <a:pt x="232644" y="355949"/>
                      <a:pt x="209498" y="371570"/>
                    </a:cubicBezTo>
                    <a:cubicBezTo>
                      <a:pt x="239597" y="373380"/>
                      <a:pt x="257981" y="353854"/>
                      <a:pt x="280555" y="356235"/>
                    </a:cubicBezTo>
                    <a:cubicBezTo>
                      <a:pt x="302653" y="364236"/>
                      <a:pt x="311511" y="374142"/>
                      <a:pt x="280364" y="391097"/>
                    </a:cubicBezTo>
                    <a:cubicBezTo>
                      <a:pt x="311130" y="378809"/>
                      <a:pt x="332085" y="354520"/>
                      <a:pt x="363898" y="359569"/>
                    </a:cubicBezTo>
                    <a:cubicBezTo>
                      <a:pt x="370852" y="359950"/>
                      <a:pt x="377519" y="361474"/>
                      <a:pt x="383805" y="364331"/>
                    </a:cubicBezTo>
                    <a:cubicBezTo>
                      <a:pt x="390092" y="367760"/>
                      <a:pt x="394759" y="372809"/>
                      <a:pt x="397331" y="379476"/>
                    </a:cubicBezTo>
                    <a:cubicBezTo>
                      <a:pt x="397521" y="395288"/>
                      <a:pt x="386187" y="403765"/>
                      <a:pt x="375995" y="413004"/>
                    </a:cubicBezTo>
                    <a:cubicBezTo>
                      <a:pt x="370185" y="416719"/>
                      <a:pt x="363898" y="419481"/>
                      <a:pt x="357326" y="421576"/>
                    </a:cubicBezTo>
                    <a:cubicBezTo>
                      <a:pt x="313225" y="465392"/>
                      <a:pt x="262362" y="458248"/>
                      <a:pt x="210260" y="440817"/>
                    </a:cubicBezTo>
                    <a:cubicBezTo>
                      <a:pt x="155777" y="409480"/>
                      <a:pt x="126345" y="368332"/>
                      <a:pt x="163111" y="302895"/>
                    </a:cubicBezTo>
                    <a:cubicBezTo>
                      <a:pt x="136251" y="292989"/>
                      <a:pt x="106628" y="315659"/>
                      <a:pt x="90531" y="285083"/>
                    </a:cubicBezTo>
                    <a:cubicBezTo>
                      <a:pt x="78625" y="262414"/>
                      <a:pt x="71481" y="239078"/>
                      <a:pt x="66338" y="213932"/>
                    </a:cubicBezTo>
                    <a:cubicBezTo>
                      <a:pt x="56717" y="167068"/>
                      <a:pt x="36048" y="122682"/>
                      <a:pt x="33095" y="79057"/>
                    </a:cubicBezTo>
                    <a:cubicBezTo>
                      <a:pt x="27761" y="106966"/>
                      <a:pt x="50526" y="143542"/>
                      <a:pt x="20903" y="173545"/>
                    </a:cubicBezTo>
                    <a:cubicBezTo>
                      <a:pt x="14998" y="173545"/>
                      <a:pt x="10807" y="171069"/>
                      <a:pt x="7949" y="166021"/>
                    </a:cubicBezTo>
                    <a:cubicBezTo>
                      <a:pt x="-2529" y="132017"/>
                      <a:pt x="-4528" y="98489"/>
                      <a:pt x="13569" y="66104"/>
                    </a:cubicBezTo>
                    <a:cubicBezTo>
                      <a:pt x="6996" y="22384"/>
                      <a:pt x="20903" y="5525"/>
                      <a:pt x="69480" y="8477"/>
                    </a:cubicBezTo>
                    <a:cubicBezTo>
                      <a:pt x="108152" y="10858"/>
                      <a:pt x="149395" y="14288"/>
                      <a:pt x="187971" y="0"/>
                    </a:cubicBezTo>
                    <a:cubicBezTo>
                      <a:pt x="193305" y="7334"/>
                      <a:pt x="198163" y="15050"/>
                      <a:pt x="203974" y="22003"/>
                    </a:cubicBezTo>
                    <a:cubicBezTo>
                      <a:pt x="212641" y="32480"/>
                      <a:pt x="221119" y="47054"/>
                      <a:pt x="236930" y="41910"/>
                    </a:cubicBezTo>
                    <a:cubicBezTo>
                      <a:pt x="259314" y="34576"/>
                      <a:pt x="244360" y="16097"/>
                      <a:pt x="245312" y="2381"/>
                    </a:cubicBezTo>
                    <a:close/>
                  </a:path>
                </a:pathLst>
              </a:custGeom>
              <a:solidFill>
                <a:srgbClr val="742C39"/>
              </a:solidFill>
              <a:ln w="9525" cap="flat">
                <a:noFill/>
                <a:prstDash val="solid"/>
                <a:miter/>
              </a:ln>
            </p:spPr>
            <p:txBody>
              <a:bodyPr rtlCol="0" anchor="ctr"/>
              <a:lstStyle/>
              <a:p>
                <a:endParaRPr lang="en-IN"/>
              </a:p>
            </p:txBody>
          </p:sp>
          <p:sp>
            <p:nvSpPr>
              <p:cNvPr id="1201" name="Freeform: Shape 1200">
                <a:extLst>
                  <a:ext uri="{FF2B5EF4-FFF2-40B4-BE49-F238E27FC236}">
                    <a16:creationId xmlns:a16="http://schemas.microsoft.com/office/drawing/2014/main" id="{8D0BE97E-79A2-3434-0E99-A646C5DDE509}"/>
                  </a:ext>
                </a:extLst>
              </p:cNvPr>
              <p:cNvSpPr/>
              <p:nvPr/>
            </p:nvSpPr>
            <p:spPr>
              <a:xfrm>
                <a:off x="7657913" y="2460116"/>
                <a:ext cx="57516" cy="96583"/>
              </a:xfrm>
              <a:custGeom>
                <a:avLst/>
                <a:gdLst>
                  <a:gd name="connsiteX0" fmla="*/ 1044 w 57516"/>
                  <a:gd name="connsiteY0" fmla="*/ 10382 h 96583"/>
                  <a:gd name="connsiteX1" fmla="*/ 2187 w 57516"/>
                  <a:gd name="connsiteY1" fmla="*/ 0 h 96583"/>
                  <a:gd name="connsiteX2" fmla="*/ 52383 w 57516"/>
                  <a:gd name="connsiteY2" fmla="*/ 38481 h 96583"/>
                  <a:gd name="connsiteX3" fmla="*/ 47716 w 57516"/>
                  <a:gd name="connsiteY3" fmla="*/ 96583 h 96583"/>
                  <a:gd name="connsiteX4" fmla="*/ 20570 w 57516"/>
                  <a:gd name="connsiteY4" fmla="*/ 77629 h 96583"/>
                  <a:gd name="connsiteX5" fmla="*/ 13998 w 57516"/>
                  <a:gd name="connsiteY5" fmla="*/ 35624 h 96583"/>
                  <a:gd name="connsiteX6" fmla="*/ 949 w 57516"/>
                  <a:gd name="connsiteY6" fmla="*/ 10478 h 9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6" h="96583">
                    <a:moveTo>
                      <a:pt x="1044" y="10382"/>
                    </a:moveTo>
                    <a:cubicBezTo>
                      <a:pt x="1425" y="6953"/>
                      <a:pt x="1806" y="3429"/>
                      <a:pt x="2187" y="0"/>
                    </a:cubicBezTo>
                    <a:cubicBezTo>
                      <a:pt x="22094" y="8668"/>
                      <a:pt x="40859" y="18955"/>
                      <a:pt x="52383" y="38481"/>
                    </a:cubicBezTo>
                    <a:cubicBezTo>
                      <a:pt x="65814" y="59055"/>
                      <a:pt x="48764" y="77153"/>
                      <a:pt x="47716" y="96583"/>
                    </a:cubicBezTo>
                    <a:cubicBezTo>
                      <a:pt x="37906" y="91345"/>
                      <a:pt x="37334" y="73057"/>
                      <a:pt x="20570" y="77629"/>
                    </a:cubicBezTo>
                    <a:cubicBezTo>
                      <a:pt x="12569" y="64484"/>
                      <a:pt x="28476" y="47720"/>
                      <a:pt x="13998" y="35624"/>
                    </a:cubicBezTo>
                    <a:cubicBezTo>
                      <a:pt x="8473" y="27813"/>
                      <a:pt x="-3433" y="23336"/>
                      <a:pt x="949" y="10478"/>
                    </a:cubicBezTo>
                    <a:close/>
                  </a:path>
                </a:pathLst>
              </a:custGeom>
              <a:solidFill>
                <a:srgbClr val="697276"/>
              </a:solidFill>
              <a:ln w="9525"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E93F4339-EA5F-181A-CF45-AFCC4AAD2D43}"/>
                  </a:ext>
                </a:extLst>
              </p:cNvPr>
              <p:cNvSpPr/>
              <p:nvPr/>
            </p:nvSpPr>
            <p:spPr>
              <a:xfrm>
                <a:off x="7963378" y="3548276"/>
                <a:ext cx="266799" cy="205240"/>
              </a:xfrm>
              <a:custGeom>
                <a:avLst/>
                <a:gdLst>
                  <a:gd name="connsiteX0" fmla="*/ 123917 w 266799"/>
                  <a:gd name="connsiteY0" fmla="*/ 205240 h 205240"/>
                  <a:gd name="connsiteX1" fmla="*/ 9427 w 266799"/>
                  <a:gd name="connsiteY1" fmla="*/ 127992 h 205240"/>
                  <a:gd name="connsiteX2" fmla="*/ 3807 w 266799"/>
                  <a:gd name="connsiteY2" fmla="*/ 76557 h 205240"/>
                  <a:gd name="connsiteX3" fmla="*/ 93628 w 266799"/>
                  <a:gd name="connsiteY3" fmla="*/ 157901 h 205240"/>
                  <a:gd name="connsiteX4" fmla="*/ 158112 w 266799"/>
                  <a:gd name="connsiteY4" fmla="*/ 151043 h 205240"/>
                  <a:gd name="connsiteX5" fmla="*/ 238884 w 266799"/>
                  <a:gd name="connsiteY5" fmla="*/ 69033 h 205240"/>
                  <a:gd name="connsiteX6" fmla="*/ 229359 w 266799"/>
                  <a:gd name="connsiteY6" fmla="*/ 59984 h 205240"/>
                  <a:gd name="connsiteX7" fmla="*/ 202023 w 266799"/>
                  <a:gd name="connsiteY7" fmla="*/ 3215 h 205240"/>
                  <a:gd name="connsiteX8" fmla="*/ 266792 w 266799"/>
                  <a:gd name="connsiteY8" fmla="*/ 42267 h 205240"/>
                  <a:gd name="connsiteX9" fmla="*/ 163351 w 266799"/>
                  <a:gd name="connsiteY9" fmla="*/ 173998 h 205240"/>
                  <a:gd name="connsiteX10" fmla="*/ 123917 w 266799"/>
                  <a:gd name="connsiteY10" fmla="*/ 205240 h 20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99" h="205240">
                    <a:moveTo>
                      <a:pt x="123917" y="205240"/>
                    </a:moveTo>
                    <a:cubicBezTo>
                      <a:pt x="76292" y="193429"/>
                      <a:pt x="40098" y="164759"/>
                      <a:pt x="9427" y="127992"/>
                    </a:cubicBezTo>
                    <a:cubicBezTo>
                      <a:pt x="11332" y="111038"/>
                      <a:pt x="-7909" y="97036"/>
                      <a:pt x="3807" y="76557"/>
                    </a:cubicBezTo>
                    <a:cubicBezTo>
                      <a:pt x="25810" y="113324"/>
                      <a:pt x="48670" y="148281"/>
                      <a:pt x="93628" y="157901"/>
                    </a:cubicBezTo>
                    <a:cubicBezTo>
                      <a:pt x="115345" y="157615"/>
                      <a:pt x="137443" y="156186"/>
                      <a:pt x="158112" y="151043"/>
                    </a:cubicBezTo>
                    <a:cubicBezTo>
                      <a:pt x="200689" y="140565"/>
                      <a:pt x="229645" y="114086"/>
                      <a:pt x="238884" y="69033"/>
                    </a:cubicBezTo>
                    <a:cubicBezTo>
                      <a:pt x="241075" y="58365"/>
                      <a:pt x="232121" y="63318"/>
                      <a:pt x="229359" y="59984"/>
                    </a:cubicBezTo>
                    <a:cubicBezTo>
                      <a:pt x="213547" y="44268"/>
                      <a:pt x="226407" y="14740"/>
                      <a:pt x="202023" y="3215"/>
                    </a:cubicBezTo>
                    <a:cubicBezTo>
                      <a:pt x="240408" y="-11549"/>
                      <a:pt x="245647" y="28551"/>
                      <a:pt x="266792" y="42267"/>
                    </a:cubicBezTo>
                    <a:cubicBezTo>
                      <a:pt x="267364" y="116277"/>
                      <a:pt x="234312" y="162568"/>
                      <a:pt x="163351" y="173998"/>
                    </a:cubicBezTo>
                    <a:cubicBezTo>
                      <a:pt x="139443" y="177808"/>
                      <a:pt x="137157" y="195429"/>
                      <a:pt x="123917" y="205240"/>
                    </a:cubicBezTo>
                    <a:close/>
                  </a:path>
                </a:pathLst>
              </a:custGeom>
              <a:solidFill>
                <a:srgbClr val="C49F48"/>
              </a:solidFill>
              <a:ln w="9525"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C2EB1F33-06F5-875F-2F71-99E577A53CCA}"/>
                  </a:ext>
                </a:extLst>
              </p:cNvPr>
              <p:cNvSpPr/>
              <p:nvPr/>
            </p:nvSpPr>
            <p:spPr>
              <a:xfrm>
                <a:off x="6559538" y="2780453"/>
                <a:ext cx="258320" cy="290882"/>
              </a:xfrm>
              <a:custGeom>
                <a:avLst/>
                <a:gdLst>
                  <a:gd name="connsiteX0" fmla="*/ 5377 w 258320"/>
                  <a:gd name="connsiteY0" fmla="*/ 117813 h 290882"/>
                  <a:gd name="connsiteX1" fmla="*/ 23284 w 258320"/>
                  <a:gd name="connsiteY1" fmla="*/ 100478 h 290882"/>
                  <a:gd name="connsiteX2" fmla="*/ 62908 w 258320"/>
                  <a:gd name="connsiteY2" fmla="*/ 98382 h 290882"/>
                  <a:gd name="connsiteX3" fmla="*/ 67861 w 258320"/>
                  <a:gd name="connsiteY3" fmla="*/ 90762 h 290882"/>
                  <a:gd name="connsiteX4" fmla="*/ 51478 w 258320"/>
                  <a:gd name="connsiteY4" fmla="*/ 53043 h 290882"/>
                  <a:gd name="connsiteX5" fmla="*/ 88435 w 258320"/>
                  <a:gd name="connsiteY5" fmla="*/ 5037 h 290882"/>
                  <a:gd name="connsiteX6" fmla="*/ 202640 w 258320"/>
                  <a:gd name="connsiteY6" fmla="*/ 46090 h 290882"/>
                  <a:gd name="connsiteX7" fmla="*/ 222833 w 258320"/>
                  <a:gd name="connsiteY7" fmla="*/ 77523 h 290882"/>
                  <a:gd name="connsiteX8" fmla="*/ 257218 w 258320"/>
                  <a:gd name="connsiteY8" fmla="*/ 90477 h 290882"/>
                  <a:gd name="connsiteX9" fmla="*/ 219689 w 258320"/>
                  <a:gd name="connsiteY9" fmla="*/ 186203 h 290882"/>
                  <a:gd name="connsiteX10" fmla="*/ 228167 w 258320"/>
                  <a:gd name="connsiteY10" fmla="*/ 204014 h 290882"/>
                  <a:gd name="connsiteX11" fmla="*/ 224833 w 258320"/>
                  <a:gd name="connsiteY11" fmla="*/ 229827 h 290882"/>
                  <a:gd name="connsiteX12" fmla="*/ 196258 w 258320"/>
                  <a:gd name="connsiteY12" fmla="*/ 249639 h 290882"/>
                  <a:gd name="connsiteX13" fmla="*/ 150443 w 258320"/>
                  <a:gd name="connsiteY13" fmla="*/ 290882 h 290882"/>
                  <a:gd name="connsiteX14" fmla="*/ 4520 w 258320"/>
                  <a:gd name="connsiteY14" fmla="*/ 159056 h 290882"/>
                  <a:gd name="connsiteX15" fmla="*/ 5567 w 258320"/>
                  <a:gd name="connsiteY15" fmla="*/ 117813 h 29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8320" h="290882">
                    <a:moveTo>
                      <a:pt x="5377" y="117813"/>
                    </a:moveTo>
                    <a:cubicBezTo>
                      <a:pt x="11378" y="112003"/>
                      <a:pt x="17378" y="106193"/>
                      <a:pt x="23284" y="100478"/>
                    </a:cubicBezTo>
                    <a:cubicBezTo>
                      <a:pt x="37095" y="111527"/>
                      <a:pt x="50430" y="112955"/>
                      <a:pt x="62908" y="98382"/>
                    </a:cubicBezTo>
                    <a:cubicBezTo>
                      <a:pt x="64623" y="95810"/>
                      <a:pt x="67956" y="93239"/>
                      <a:pt x="67861" y="90762"/>
                    </a:cubicBezTo>
                    <a:cubicBezTo>
                      <a:pt x="67004" y="75332"/>
                      <a:pt x="38619" y="58282"/>
                      <a:pt x="51478" y="53043"/>
                    </a:cubicBezTo>
                    <a:cubicBezTo>
                      <a:pt x="76814" y="42661"/>
                      <a:pt x="68814" y="12848"/>
                      <a:pt x="88435" y="5037"/>
                    </a:cubicBezTo>
                    <a:cubicBezTo>
                      <a:pt x="128059" y="-10584"/>
                      <a:pt x="187400" y="12086"/>
                      <a:pt x="202640" y="46090"/>
                    </a:cubicBezTo>
                    <a:cubicBezTo>
                      <a:pt x="207783" y="57520"/>
                      <a:pt x="200544" y="77141"/>
                      <a:pt x="222833" y="77523"/>
                    </a:cubicBezTo>
                    <a:cubicBezTo>
                      <a:pt x="242263" y="60663"/>
                      <a:pt x="253884" y="67045"/>
                      <a:pt x="257218" y="90477"/>
                    </a:cubicBezTo>
                    <a:cubicBezTo>
                      <a:pt x="262647" y="129053"/>
                      <a:pt x="247693" y="162104"/>
                      <a:pt x="219689" y="186203"/>
                    </a:cubicBezTo>
                    <a:cubicBezTo>
                      <a:pt x="191972" y="210110"/>
                      <a:pt x="233215" y="194775"/>
                      <a:pt x="228167" y="204014"/>
                    </a:cubicBezTo>
                    <a:cubicBezTo>
                      <a:pt x="232738" y="213349"/>
                      <a:pt x="231882" y="222017"/>
                      <a:pt x="224833" y="229827"/>
                    </a:cubicBezTo>
                    <a:cubicBezTo>
                      <a:pt x="211879" y="231446"/>
                      <a:pt x="195305" y="227922"/>
                      <a:pt x="196258" y="249639"/>
                    </a:cubicBezTo>
                    <a:cubicBezTo>
                      <a:pt x="205879" y="290978"/>
                      <a:pt x="163682" y="274785"/>
                      <a:pt x="150443" y="290882"/>
                    </a:cubicBezTo>
                    <a:cubicBezTo>
                      <a:pt x="74814" y="276690"/>
                      <a:pt x="32619" y="225636"/>
                      <a:pt x="4520" y="159056"/>
                    </a:cubicBezTo>
                    <a:cubicBezTo>
                      <a:pt x="2043" y="145245"/>
                      <a:pt x="-4815" y="131244"/>
                      <a:pt x="5567" y="117813"/>
                    </a:cubicBezTo>
                    <a:close/>
                  </a:path>
                </a:pathLst>
              </a:custGeom>
              <a:solidFill>
                <a:srgbClr val="732A38"/>
              </a:solidFill>
              <a:ln w="9525"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C8A23D84-49A2-C77B-977D-43F103D6AC81}"/>
                  </a:ext>
                </a:extLst>
              </p:cNvPr>
              <p:cNvSpPr/>
              <p:nvPr/>
            </p:nvSpPr>
            <p:spPr>
              <a:xfrm>
                <a:off x="6989102" y="2593466"/>
                <a:ext cx="251040" cy="229841"/>
              </a:xfrm>
              <a:custGeom>
                <a:avLst/>
                <a:gdLst>
                  <a:gd name="connsiteX0" fmla="*/ 184842 w 251040"/>
                  <a:gd name="connsiteY0" fmla="*/ 0 h 229841"/>
                  <a:gd name="connsiteX1" fmla="*/ 251041 w 251040"/>
                  <a:gd name="connsiteY1" fmla="*/ 0 h 229841"/>
                  <a:gd name="connsiteX2" fmla="*/ 165125 w 251040"/>
                  <a:gd name="connsiteY2" fmla="*/ 53721 h 229841"/>
                  <a:gd name="connsiteX3" fmla="*/ 210559 w 251040"/>
                  <a:gd name="connsiteY3" fmla="*/ 66199 h 229841"/>
                  <a:gd name="connsiteX4" fmla="*/ 117691 w 251040"/>
                  <a:gd name="connsiteY4" fmla="*/ 190500 h 229841"/>
                  <a:gd name="connsiteX5" fmla="*/ 102165 w 251040"/>
                  <a:gd name="connsiteY5" fmla="*/ 215646 h 229841"/>
                  <a:gd name="connsiteX6" fmla="*/ 67589 w 251040"/>
                  <a:gd name="connsiteY6" fmla="*/ 227648 h 229841"/>
                  <a:gd name="connsiteX7" fmla="*/ 61493 w 251040"/>
                  <a:gd name="connsiteY7" fmla="*/ 228029 h 229841"/>
                  <a:gd name="connsiteX8" fmla="*/ 47396 w 251040"/>
                  <a:gd name="connsiteY8" fmla="*/ 228029 h 229841"/>
                  <a:gd name="connsiteX9" fmla="*/ 1009 w 251040"/>
                  <a:gd name="connsiteY9" fmla="*/ 219170 h 229841"/>
                  <a:gd name="connsiteX10" fmla="*/ 33394 w 251040"/>
                  <a:gd name="connsiteY10" fmla="*/ 186785 h 229841"/>
                  <a:gd name="connsiteX11" fmla="*/ 70828 w 251040"/>
                  <a:gd name="connsiteY11" fmla="*/ 152019 h 229841"/>
                  <a:gd name="connsiteX12" fmla="*/ 68446 w 251040"/>
                  <a:gd name="connsiteY12" fmla="*/ 122206 h 229841"/>
                  <a:gd name="connsiteX13" fmla="*/ 61874 w 251040"/>
                  <a:gd name="connsiteY13" fmla="*/ 96393 h 229841"/>
                  <a:gd name="connsiteX14" fmla="*/ 184842 w 251040"/>
                  <a:gd name="connsiteY14" fmla="*/ 0 h 22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1040" h="229841">
                    <a:moveTo>
                      <a:pt x="184842" y="0"/>
                    </a:moveTo>
                    <a:lnTo>
                      <a:pt x="251041" y="0"/>
                    </a:lnTo>
                    <a:cubicBezTo>
                      <a:pt x="214274" y="22955"/>
                      <a:pt x="190080" y="38100"/>
                      <a:pt x="165125" y="53721"/>
                    </a:cubicBezTo>
                    <a:cubicBezTo>
                      <a:pt x="181317" y="71533"/>
                      <a:pt x="197415" y="50292"/>
                      <a:pt x="210559" y="66199"/>
                    </a:cubicBezTo>
                    <a:cubicBezTo>
                      <a:pt x="197034" y="119444"/>
                      <a:pt x="148456" y="148590"/>
                      <a:pt x="117691" y="190500"/>
                    </a:cubicBezTo>
                    <a:cubicBezTo>
                      <a:pt x="118357" y="202502"/>
                      <a:pt x="112357" y="210312"/>
                      <a:pt x="102165" y="215646"/>
                    </a:cubicBezTo>
                    <a:cubicBezTo>
                      <a:pt x="90830" y="220027"/>
                      <a:pt x="79114" y="223456"/>
                      <a:pt x="67589" y="227648"/>
                    </a:cubicBezTo>
                    <a:cubicBezTo>
                      <a:pt x="65589" y="227743"/>
                      <a:pt x="63493" y="227933"/>
                      <a:pt x="61493" y="228029"/>
                    </a:cubicBezTo>
                    <a:cubicBezTo>
                      <a:pt x="56826" y="228029"/>
                      <a:pt x="51968" y="228791"/>
                      <a:pt x="47396" y="228029"/>
                    </a:cubicBezTo>
                    <a:cubicBezTo>
                      <a:pt x="31394" y="225171"/>
                      <a:pt x="7201" y="238411"/>
                      <a:pt x="1009" y="219170"/>
                    </a:cubicBezTo>
                    <a:cubicBezTo>
                      <a:pt x="-5277" y="199644"/>
                      <a:pt x="19297" y="195644"/>
                      <a:pt x="33394" y="186785"/>
                    </a:cubicBezTo>
                    <a:cubicBezTo>
                      <a:pt x="47587" y="177832"/>
                      <a:pt x="58445" y="163830"/>
                      <a:pt x="70828" y="152019"/>
                    </a:cubicBezTo>
                    <a:cubicBezTo>
                      <a:pt x="83210" y="141161"/>
                      <a:pt x="107403" y="130016"/>
                      <a:pt x="68446" y="122206"/>
                    </a:cubicBezTo>
                    <a:cubicBezTo>
                      <a:pt x="52444" y="118967"/>
                      <a:pt x="38824" y="111252"/>
                      <a:pt x="61874" y="96393"/>
                    </a:cubicBezTo>
                    <a:cubicBezTo>
                      <a:pt x="107309" y="69914"/>
                      <a:pt x="145313" y="34004"/>
                      <a:pt x="184842" y="0"/>
                    </a:cubicBezTo>
                    <a:close/>
                  </a:path>
                </a:pathLst>
              </a:custGeom>
              <a:solidFill>
                <a:srgbClr val="792339"/>
              </a:solidFill>
              <a:ln w="9525"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C4F908A7-D151-2018-741E-EF5D0F1245C2}"/>
                  </a:ext>
                </a:extLst>
              </p:cNvPr>
              <p:cNvSpPr/>
              <p:nvPr/>
            </p:nvSpPr>
            <p:spPr>
              <a:xfrm>
                <a:off x="7020591" y="2747580"/>
                <a:ext cx="200310" cy="198070"/>
              </a:xfrm>
              <a:custGeom>
                <a:avLst/>
                <a:gdLst>
                  <a:gd name="connsiteX0" fmla="*/ 67723 w 200310"/>
                  <a:gd name="connsiteY0" fmla="*/ 55054 h 198070"/>
                  <a:gd name="connsiteX1" fmla="*/ 86010 w 200310"/>
                  <a:gd name="connsiteY1" fmla="*/ 36385 h 198070"/>
                  <a:gd name="connsiteX2" fmla="*/ 150781 w 200310"/>
                  <a:gd name="connsiteY2" fmla="*/ 0 h 198070"/>
                  <a:gd name="connsiteX3" fmla="*/ 64484 w 200310"/>
                  <a:gd name="connsiteY3" fmla="*/ 98679 h 198070"/>
                  <a:gd name="connsiteX4" fmla="*/ 143637 w 200310"/>
                  <a:gd name="connsiteY4" fmla="*/ 100775 h 198070"/>
                  <a:gd name="connsiteX5" fmla="*/ 200310 w 200310"/>
                  <a:gd name="connsiteY5" fmla="*/ 34862 h 198070"/>
                  <a:gd name="connsiteX6" fmla="*/ 134112 w 200310"/>
                  <a:gd name="connsiteY6" fmla="*/ 159353 h 198070"/>
                  <a:gd name="connsiteX7" fmla="*/ 81343 w 200310"/>
                  <a:gd name="connsiteY7" fmla="*/ 198025 h 198070"/>
                  <a:gd name="connsiteX8" fmla="*/ 0 w 200310"/>
                  <a:gd name="connsiteY8" fmla="*/ 110871 h 198070"/>
                  <a:gd name="connsiteX9" fmla="*/ 29813 w 200310"/>
                  <a:gd name="connsiteY9" fmla="*/ 73914 h 198070"/>
                  <a:gd name="connsiteX10" fmla="*/ 29623 w 200310"/>
                  <a:gd name="connsiteY10" fmla="*/ 74009 h 198070"/>
                  <a:gd name="connsiteX11" fmla="*/ 67723 w 200310"/>
                  <a:gd name="connsiteY11" fmla="*/ 55054 h 1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310" h="198070">
                    <a:moveTo>
                      <a:pt x="67723" y="55054"/>
                    </a:moveTo>
                    <a:cubicBezTo>
                      <a:pt x="73819" y="48863"/>
                      <a:pt x="79915" y="42577"/>
                      <a:pt x="86010" y="36385"/>
                    </a:cubicBezTo>
                    <a:cubicBezTo>
                      <a:pt x="112681" y="36862"/>
                      <a:pt x="120968" y="6001"/>
                      <a:pt x="150781" y="0"/>
                    </a:cubicBezTo>
                    <a:cubicBezTo>
                      <a:pt x="134302" y="47530"/>
                      <a:pt x="104394" y="77248"/>
                      <a:pt x="64484" y="98679"/>
                    </a:cubicBezTo>
                    <a:cubicBezTo>
                      <a:pt x="95917" y="138589"/>
                      <a:pt x="110966" y="138684"/>
                      <a:pt x="143637" y="100775"/>
                    </a:cubicBezTo>
                    <a:cubicBezTo>
                      <a:pt x="160496" y="81153"/>
                      <a:pt x="165925" y="52483"/>
                      <a:pt x="200310" y="34862"/>
                    </a:cubicBezTo>
                    <a:cubicBezTo>
                      <a:pt x="192119" y="89344"/>
                      <a:pt x="172688" y="128969"/>
                      <a:pt x="134112" y="159353"/>
                    </a:cubicBezTo>
                    <a:cubicBezTo>
                      <a:pt x="112586" y="166783"/>
                      <a:pt x="109538" y="199454"/>
                      <a:pt x="81343" y="198025"/>
                    </a:cubicBezTo>
                    <a:cubicBezTo>
                      <a:pt x="30670" y="195072"/>
                      <a:pt x="14954" y="178213"/>
                      <a:pt x="0" y="110871"/>
                    </a:cubicBezTo>
                    <a:cubicBezTo>
                      <a:pt x="9906" y="98584"/>
                      <a:pt x="19907" y="86201"/>
                      <a:pt x="29813" y="73914"/>
                    </a:cubicBezTo>
                    <a:cubicBezTo>
                      <a:pt x="29813" y="73914"/>
                      <a:pt x="29623" y="74009"/>
                      <a:pt x="29623" y="74009"/>
                    </a:cubicBezTo>
                    <a:cubicBezTo>
                      <a:pt x="40672" y="64389"/>
                      <a:pt x="56864" y="65056"/>
                      <a:pt x="67723" y="55054"/>
                    </a:cubicBezTo>
                    <a:close/>
                  </a:path>
                </a:pathLst>
              </a:custGeom>
              <a:solidFill>
                <a:srgbClr val="712C3B"/>
              </a:solidFill>
              <a:ln w="9525" cap="flat">
                <a:noFill/>
                <a:prstDash val="solid"/>
                <a:miter/>
              </a:ln>
            </p:spPr>
            <p:txBody>
              <a:bodyPr rtlCol="0" anchor="ctr"/>
              <a:lstStyle/>
              <a:p>
                <a:endParaRPr lang="en-IN"/>
              </a:p>
            </p:txBody>
          </p:sp>
          <p:sp>
            <p:nvSpPr>
              <p:cNvPr id="1206" name="Freeform: Shape 1205">
                <a:extLst>
                  <a:ext uri="{FF2B5EF4-FFF2-40B4-BE49-F238E27FC236}">
                    <a16:creationId xmlns:a16="http://schemas.microsoft.com/office/drawing/2014/main" id="{1BB9DC62-CF99-71D4-3752-3247B1122E80}"/>
                  </a:ext>
                </a:extLst>
              </p:cNvPr>
              <p:cNvSpPr/>
              <p:nvPr/>
            </p:nvSpPr>
            <p:spPr>
              <a:xfrm>
                <a:off x="6889702" y="2904373"/>
                <a:ext cx="265001" cy="163709"/>
              </a:xfrm>
              <a:custGeom>
                <a:avLst/>
                <a:gdLst>
                  <a:gd name="connsiteX0" fmla="*/ 217567 w 265001"/>
                  <a:gd name="connsiteY0" fmla="*/ 31136 h 163709"/>
                  <a:gd name="connsiteX1" fmla="*/ 265002 w 265001"/>
                  <a:gd name="connsiteY1" fmla="*/ 2561 h 163709"/>
                  <a:gd name="connsiteX2" fmla="*/ 253762 w 265001"/>
                  <a:gd name="connsiteY2" fmla="*/ 24754 h 163709"/>
                  <a:gd name="connsiteX3" fmla="*/ 255857 w 265001"/>
                  <a:gd name="connsiteY3" fmla="*/ 88381 h 163709"/>
                  <a:gd name="connsiteX4" fmla="*/ 139557 w 265001"/>
                  <a:gd name="connsiteY4" fmla="*/ 154770 h 163709"/>
                  <a:gd name="connsiteX5" fmla="*/ 94980 w 265001"/>
                  <a:gd name="connsiteY5" fmla="*/ 154484 h 163709"/>
                  <a:gd name="connsiteX6" fmla="*/ 45355 w 265001"/>
                  <a:gd name="connsiteY6" fmla="*/ 156961 h 163709"/>
                  <a:gd name="connsiteX7" fmla="*/ 1444 w 265001"/>
                  <a:gd name="connsiteY7" fmla="*/ 116575 h 163709"/>
                  <a:gd name="connsiteX8" fmla="*/ 17923 w 265001"/>
                  <a:gd name="connsiteY8" fmla="*/ 107621 h 163709"/>
                  <a:gd name="connsiteX9" fmla="*/ 40687 w 265001"/>
                  <a:gd name="connsiteY9" fmla="*/ 116765 h 163709"/>
                  <a:gd name="connsiteX10" fmla="*/ 150225 w 265001"/>
                  <a:gd name="connsiteY10" fmla="*/ 72379 h 163709"/>
                  <a:gd name="connsiteX11" fmla="*/ 217567 w 265001"/>
                  <a:gd name="connsiteY11" fmla="*/ 31136 h 16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01" h="163709">
                    <a:moveTo>
                      <a:pt x="217567" y="31136"/>
                    </a:moveTo>
                    <a:cubicBezTo>
                      <a:pt x="239951" y="32374"/>
                      <a:pt x="235378" y="-10774"/>
                      <a:pt x="265002" y="2561"/>
                    </a:cubicBezTo>
                    <a:cubicBezTo>
                      <a:pt x="261287" y="9990"/>
                      <a:pt x="257476" y="17324"/>
                      <a:pt x="253762" y="24754"/>
                    </a:cubicBezTo>
                    <a:cubicBezTo>
                      <a:pt x="252714" y="45995"/>
                      <a:pt x="266906" y="66759"/>
                      <a:pt x="255857" y="88381"/>
                    </a:cubicBezTo>
                    <a:cubicBezTo>
                      <a:pt x="226139" y="126290"/>
                      <a:pt x="180420" y="136292"/>
                      <a:pt x="139557" y="154770"/>
                    </a:cubicBezTo>
                    <a:cubicBezTo>
                      <a:pt x="124698" y="165914"/>
                      <a:pt x="109649" y="157342"/>
                      <a:pt x="94980" y="154484"/>
                    </a:cubicBezTo>
                    <a:cubicBezTo>
                      <a:pt x="78026" y="151151"/>
                      <a:pt x="62595" y="149913"/>
                      <a:pt x="45355" y="156961"/>
                    </a:cubicBezTo>
                    <a:cubicBezTo>
                      <a:pt x="6778" y="172677"/>
                      <a:pt x="-4366" y="161628"/>
                      <a:pt x="1444" y="116575"/>
                    </a:cubicBezTo>
                    <a:cubicBezTo>
                      <a:pt x="4112" y="108479"/>
                      <a:pt x="10779" y="107717"/>
                      <a:pt x="17923" y="107621"/>
                    </a:cubicBezTo>
                    <a:cubicBezTo>
                      <a:pt x="24781" y="112860"/>
                      <a:pt x="31162" y="126100"/>
                      <a:pt x="40687" y="116765"/>
                    </a:cubicBezTo>
                    <a:cubicBezTo>
                      <a:pt x="71453" y="86476"/>
                      <a:pt x="109934" y="80285"/>
                      <a:pt x="150225" y="72379"/>
                    </a:cubicBezTo>
                    <a:cubicBezTo>
                      <a:pt x="174800" y="67616"/>
                      <a:pt x="196898" y="47995"/>
                      <a:pt x="217567" y="31136"/>
                    </a:cubicBezTo>
                    <a:close/>
                  </a:path>
                </a:pathLst>
              </a:custGeom>
              <a:solidFill>
                <a:srgbClr val="722B39"/>
              </a:solidFill>
              <a:ln w="9525"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B42C7159-8086-237C-8121-EBEF1D5A5D1D}"/>
                  </a:ext>
                </a:extLst>
              </p:cNvPr>
              <p:cNvSpPr/>
              <p:nvPr/>
            </p:nvSpPr>
            <p:spPr>
              <a:xfrm>
                <a:off x="6907385" y="2858547"/>
                <a:ext cx="199883" cy="182825"/>
              </a:xfrm>
              <a:custGeom>
                <a:avLst/>
                <a:gdLst>
                  <a:gd name="connsiteX0" fmla="*/ 199884 w 199883"/>
                  <a:gd name="connsiteY0" fmla="*/ 76962 h 182825"/>
                  <a:gd name="connsiteX1" fmla="*/ 136352 w 199883"/>
                  <a:gd name="connsiteY1" fmla="*/ 129826 h 182825"/>
                  <a:gd name="connsiteX2" fmla="*/ 27386 w 199883"/>
                  <a:gd name="connsiteY2" fmla="*/ 173450 h 182825"/>
                  <a:gd name="connsiteX3" fmla="*/ 240 w 199883"/>
                  <a:gd name="connsiteY3" fmla="*/ 153448 h 182825"/>
                  <a:gd name="connsiteX4" fmla="*/ 35768 w 199883"/>
                  <a:gd name="connsiteY4" fmla="*/ 101632 h 182825"/>
                  <a:gd name="connsiteX5" fmla="*/ 65010 w 199883"/>
                  <a:gd name="connsiteY5" fmla="*/ 101441 h 182825"/>
                  <a:gd name="connsiteX6" fmla="*/ 119779 w 199883"/>
                  <a:gd name="connsiteY6" fmla="*/ 108680 h 182825"/>
                  <a:gd name="connsiteX7" fmla="*/ 115779 w 199883"/>
                  <a:gd name="connsiteY7" fmla="*/ 53911 h 182825"/>
                  <a:gd name="connsiteX8" fmla="*/ 68725 w 199883"/>
                  <a:gd name="connsiteY8" fmla="*/ 50387 h 182825"/>
                  <a:gd name="connsiteX9" fmla="*/ 113207 w 199883"/>
                  <a:gd name="connsiteY9" fmla="*/ 0 h 182825"/>
                  <a:gd name="connsiteX10" fmla="*/ 137305 w 199883"/>
                  <a:gd name="connsiteY10" fmla="*/ 38290 h 182825"/>
                  <a:gd name="connsiteX11" fmla="*/ 199884 w 199883"/>
                  <a:gd name="connsiteY11" fmla="*/ 77057 h 1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883" h="182825">
                    <a:moveTo>
                      <a:pt x="199884" y="76962"/>
                    </a:moveTo>
                    <a:cubicBezTo>
                      <a:pt x="193312" y="112109"/>
                      <a:pt x="157307" y="129635"/>
                      <a:pt x="136352" y="129826"/>
                    </a:cubicBezTo>
                    <a:cubicBezTo>
                      <a:pt x="91299" y="130207"/>
                      <a:pt x="59866" y="150019"/>
                      <a:pt x="27386" y="173450"/>
                    </a:cubicBezTo>
                    <a:cubicBezTo>
                      <a:pt x="-4427" y="196406"/>
                      <a:pt x="240" y="172307"/>
                      <a:pt x="240" y="153448"/>
                    </a:cubicBezTo>
                    <a:cubicBezTo>
                      <a:pt x="8146" y="134017"/>
                      <a:pt x="47008" y="136303"/>
                      <a:pt x="35768" y="101632"/>
                    </a:cubicBezTo>
                    <a:cubicBezTo>
                      <a:pt x="34435" y="97536"/>
                      <a:pt x="56152" y="94488"/>
                      <a:pt x="65010" y="101441"/>
                    </a:cubicBezTo>
                    <a:cubicBezTo>
                      <a:pt x="81584" y="114395"/>
                      <a:pt x="98252" y="117729"/>
                      <a:pt x="119779" y="108680"/>
                    </a:cubicBezTo>
                    <a:cubicBezTo>
                      <a:pt x="110254" y="90964"/>
                      <a:pt x="96347" y="73152"/>
                      <a:pt x="115779" y="53911"/>
                    </a:cubicBezTo>
                    <a:cubicBezTo>
                      <a:pt x="100729" y="41719"/>
                      <a:pt x="85489" y="65913"/>
                      <a:pt x="68725" y="50387"/>
                    </a:cubicBezTo>
                    <a:cubicBezTo>
                      <a:pt x="80536" y="31528"/>
                      <a:pt x="94252" y="13716"/>
                      <a:pt x="113207" y="0"/>
                    </a:cubicBezTo>
                    <a:cubicBezTo>
                      <a:pt x="126923" y="9144"/>
                      <a:pt x="132066" y="24479"/>
                      <a:pt x="137305" y="38290"/>
                    </a:cubicBezTo>
                    <a:cubicBezTo>
                      <a:pt x="148545" y="68199"/>
                      <a:pt x="167118" y="83344"/>
                      <a:pt x="199884" y="77057"/>
                    </a:cubicBezTo>
                    <a:close/>
                  </a:path>
                </a:pathLst>
              </a:custGeom>
              <a:solidFill>
                <a:srgbClr val="8D143A"/>
              </a:solidFill>
              <a:ln w="9525"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AA54885F-8DD6-C4E2-8185-1B9A0387EBD8}"/>
                  </a:ext>
                </a:extLst>
              </p:cNvPr>
              <p:cNvSpPr/>
              <p:nvPr/>
            </p:nvSpPr>
            <p:spPr>
              <a:xfrm>
                <a:off x="6630447" y="2619957"/>
                <a:ext cx="178720" cy="126447"/>
              </a:xfrm>
              <a:custGeom>
                <a:avLst/>
                <a:gdLst>
                  <a:gd name="connsiteX0" fmla="*/ 49721 w 178720"/>
                  <a:gd name="connsiteY0" fmla="*/ 104859 h 126447"/>
                  <a:gd name="connsiteX1" fmla="*/ 113919 w 178720"/>
                  <a:gd name="connsiteY1" fmla="*/ 67616 h 126447"/>
                  <a:gd name="connsiteX2" fmla="*/ 138303 w 178720"/>
                  <a:gd name="connsiteY2" fmla="*/ 52566 h 126447"/>
                  <a:gd name="connsiteX3" fmla="*/ 116014 w 178720"/>
                  <a:gd name="connsiteY3" fmla="*/ 57329 h 126447"/>
                  <a:gd name="connsiteX4" fmla="*/ 0 w 178720"/>
                  <a:gd name="connsiteY4" fmla="*/ 53614 h 126447"/>
                  <a:gd name="connsiteX5" fmla="*/ 20288 w 178720"/>
                  <a:gd name="connsiteY5" fmla="*/ 30183 h 126447"/>
                  <a:gd name="connsiteX6" fmla="*/ 24479 w 178720"/>
                  <a:gd name="connsiteY6" fmla="*/ 23706 h 126447"/>
                  <a:gd name="connsiteX7" fmla="*/ 116967 w 178720"/>
                  <a:gd name="connsiteY7" fmla="*/ 9418 h 126447"/>
                  <a:gd name="connsiteX8" fmla="*/ 172021 w 178720"/>
                  <a:gd name="connsiteY8" fmla="*/ 102477 h 126447"/>
                  <a:gd name="connsiteX9" fmla="*/ 116300 w 178720"/>
                  <a:gd name="connsiteY9" fmla="*/ 115431 h 126447"/>
                  <a:gd name="connsiteX10" fmla="*/ 120396 w 178720"/>
                  <a:gd name="connsiteY10" fmla="*/ 102763 h 126447"/>
                  <a:gd name="connsiteX11" fmla="*/ 111062 w 178720"/>
                  <a:gd name="connsiteY11" fmla="*/ 103906 h 126447"/>
                  <a:gd name="connsiteX12" fmla="*/ 96774 w 178720"/>
                  <a:gd name="connsiteY12" fmla="*/ 105621 h 126447"/>
                  <a:gd name="connsiteX13" fmla="*/ 49816 w 178720"/>
                  <a:gd name="connsiteY13" fmla="*/ 104763 h 12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720" h="126447">
                    <a:moveTo>
                      <a:pt x="49721" y="104859"/>
                    </a:moveTo>
                    <a:cubicBezTo>
                      <a:pt x="54959" y="64473"/>
                      <a:pt x="86011" y="69711"/>
                      <a:pt x="113919" y="67616"/>
                    </a:cubicBezTo>
                    <a:cubicBezTo>
                      <a:pt x="123730" y="66854"/>
                      <a:pt x="145828" y="73998"/>
                      <a:pt x="138303" y="52566"/>
                    </a:cubicBezTo>
                    <a:cubicBezTo>
                      <a:pt x="131350" y="32850"/>
                      <a:pt x="121920" y="47137"/>
                      <a:pt x="116014" y="57329"/>
                    </a:cubicBezTo>
                    <a:cubicBezTo>
                      <a:pt x="76771" y="23229"/>
                      <a:pt x="38005" y="102096"/>
                      <a:pt x="0" y="53614"/>
                    </a:cubicBezTo>
                    <a:cubicBezTo>
                      <a:pt x="5049" y="47709"/>
                      <a:pt x="12668" y="38946"/>
                      <a:pt x="20288" y="30183"/>
                    </a:cubicBezTo>
                    <a:cubicBezTo>
                      <a:pt x="21717" y="27992"/>
                      <a:pt x="23051" y="25896"/>
                      <a:pt x="24479" y="23706"/>
                    </a:cubicBezTo>
                    <a:cubicBezTo>
                      <a:pt x="52674" y="2274"/>
                      <a:pt x="82487" y="-9346"/>
                      <a:pt x="116967" y="9418"/>
                    </a:cubicBezTo>
                    <a:cubicBezTo>
                      <a:pt x="168497" y="24563"/>
                      <a:pt x="191071" y="59329"/>
                      <a:pt x="172021" y="102477"/>
                    </a:cubicBezTo>
                    <a:cubicBezTo>
                      <a:pt x="162116" y="124861"/>
                      <a:pt x="140780" y="136386"/>
                      <a:pt x="116300" y="115431"/>
                    </a:cubicBezTo>
                    <a:cubicBezTo>
                      <a:pt x="112966" y="109431"/>
                      <a:pt x="115348" y="105430"/>
                      <a:pt x="120396" y="102763"/>
                    </a:cubicBezTo>
                    <a:cubicBezTo>
                      <a:pt x="116300" y="95143"/>
                      <a:pt x="114110" y="103239"/>
                      <a:pt x="111062" y="103906"/>
                    </a:cubicBezTo>
                    <a:cubicBezTo>
                      <a:pt x="106585" y="107526"/>
                      <a:pt x="102108" y="110764"/>
                      <a:pt x="96774" y="105621"/>
                    </a:cubicBezTo>
                    <a:cubicBezTo>
                      <a:pt x="81153" y="105335"/>
                      <a:pt x="65437" y="105049"/>
                      <a:pt x="49816" y="104763"/>
                    </a:cubicBezTo>
                    <a:close/>
                  </a:path>
                </a:pathLst>
              </a:custGeom>
              <a:solidFill>
                <a:srgbClr val="D09833"/>
              </a:solidFill>
              <a:ln w="9525"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B52BF553-0E48-72B7-DAD5-D9B54C9A78B6}"/>
                  </a:ext>
                </a:extLst>
              </p:cNvPr>
              <p:cNvSpPr/>
              <p:nvPr/>
            </p:nvSpPr>
            <p:spPr>
              <a:xfrm>
                <a:off x="6444014" y="2843514"/>
                <a:ext cx="130044" cy="281256"/>
              </a:xfrm>
              <a:custGeom>
                <a:avLst/>
                <a:gdLst>
                  <a:gd name="connsiteX0" fmla="*/ 120901 w 130044"/>
                  <a:gd name="connsiteY0" fmla="*/ 54752 h 281256"/>
                  <a:gd name="connsiteX1" fmla="*/ 130045 w 130044"/>
                  <a:gd name="connsiteY1" fmla="*/ 94471 h 281256"/>
                  <a:gd name="connsiteX2" fmla="*/ 112995 w 130044"/>
                  <a:gd name="connsiteY2" fmla="*/ 109711 h 281256"/>
                  <a:gd name="connsiteX3" fmla="*/ 76514 w 130044"/>
                  <a:gd name="connsiteY3" fmla="*/ 102853 h 281256"/>
                  <a:gd name="connsiteX4" fmla="*/ 54702 w 130044"/>
                  <a:gd name="connsiteY4" fmla="*/ 223916 h 281256"/>
                  <a:gd name="connsiteX5" fmla="*/ 7649 w 130044"/>
                  <a:gd name="connsiteY5" fmla="*/ 281256 h 281256"/>
                  <a:gd name="connsiteX6" fmla="*/ 314 w 130044"/>
                  <a:gd name="connsiteY6" fmla="*/ 264683 h 281256"/>
                  <a:gd name="connsiteX7" fmla="*/ 77086 w 130044"/>
                  <a:gd name="connsiteY7" fmla="*/ 51989 h 281256"/>
                  <a:gd name="connsiteX8" fmla="*/ 84134 w 130044"/>
                  <a:gd name="connsiteY8" fmla="*/ 15795 h 281256"/>
                  <a:gd name="connsiteX9" fmla="*/ 110043 w 130044"/>
                  <a:gd name="connsiteY9" fmla="*/ 16842 h 281256"/>
                  <a:gd name="connsiteX10" fmla="*/ 120996 w 130044"/>
                  <a:gd name="connsiteY10" fmla="*/ 54656 h 28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044" h="281256">
                    <a:moveTo>
                      <a:pt x="120901" y="54752"/>
                    </a:moveTo>
                    <a:cubicBezTo>
                      <a:pt x="123949" y="67992"/>
                      <a:pt x="126997" y="81231"/>
                      <a:pt x="130045" y="94471"/>
                    </a:cubicBezTo>
                    <a:cubicBezTo>
                      <a:pt x="123853" y="98948"/>
                      <a:pt x="118996" y="105044"/>
                      <a:pt x="112995" y="109711"/>
                    </a:cubicBezTo>
                    <a:cubicBezTo>
                      <a:pt x="83277" y="152669"/>
                      <a:pt x="99279" y="88185"/>
                      <a:pt x="76514" y="102853"/>
                    </a:cubicBezTo>
                    <a:cubicBezTo>
                      <a:pt x="77181" y="140286"/>
                      <a:pt x="67466" y="182292"/>
                      <a:pt x="54702" y="223916"/>
                    </a:cubicBezTo>
                    <a:cubicBezTo>
                      <a:pt x="46606" y="250491"/>
                      <a:pt x="40129" y="275732"/>
                      <a:pt x="7649" y="281256"/>
                    </a:cubicBezTo>
                    <a:cubicBezTo>
                      <a:pt x="4982" y="275541"/>
                      <a:pt x="-1495" y="266874"/>
                      <a:pt x="314" y="264683"/>
                    </a:cubicBezTo>
                    <a:cubicBezTo>
                      <a:pt x="49940" y="202485"/>
                      <a:pt x="24127" y="113235"/>
                      <a:pt x="77086" y="51989"/>
                    </a:cubicBezTo>
                    <a:cubicBezTo>
                      <a:pt x="84039" y="43989"/>
                      <a:pt x="80896" y="27796"/>
                      <a:pt x="84134" y="15795"/>
                    </a:cubicBezTo>
                    <a:cubicBezTo>
                      <a:pt x="93850" y="-19924"/>
                      <a:pt x="101375" y="15985"/>
                      <a:pt x="110043" y="16842"/>
                    </a:cubicBezTo>
                    <a:cubicBezTo>
                      <a:pt x="113662" y="29415"/>
                      <a:pt x="117281" y="42083"/>
                      <a:pt x="120996" y="54656"/>
                    </a:cubicBezTo>
                    <a:close/>
                  </a:path>
                </a:pathLst>
              </a:custGeom>
              <a:solidFill>
                <a:srgbClr val="94143B"/>
              </a:solidFill>
              <a:ln w="9525"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92BDCFFB-7420-FA19-025E-CDF39DF3B69B}"/>
                  </a:ext>
                </a:extLst>
              </p:cNvPr>
              <p:cNvSpPr/>
              <p:nvPr/>
            </p:nvSpPr>
            <p:spPr>
              <a:xfrm>
                <a:off x="6783895" y="2824162"/>
                <a:ext cx="131647" cy="192657"/>
              </a:xfrm>
              <a:custGeom>
                <a:avLst/>
                <a:gdLst>
                  <a:gd name="connsiteX0" fmla="*/ 286 w 131647"/>
                  <a:gd name="connsiteY0" fmla="*/ 186214 h 192657"/>
                  <a:gd name="connsiteX1" fmla="*/ 0 w 131647"/>
                  <a:gd name="connsiteY1" fmla="*/ 158782 h 192657"/>
                  <a:gd name="connsiteX2" fmla="*/ 75057 w 131647"/>
                  <a:gd name="connsiteY2" fmla="*/ 72200 h 192657"/>
                  <a:gd name="connsiteX3" fmla="*/ 119444 w 131647"/>
                  <a:gd name="connsiteY3" fmla="*/ 0 h 192657"/>
                  <a:gd name="connsiteX4" fmla="*/ 75343 w 131647"/>
                  <a:gd name="connsiteY4" fmla="*/ 177356 h 192657"/>
                  <a:gd name="connsiteX5" fmla="*/ 286 w 131647"/>
                  <a:gd name="connsiteY5" fmla="*/ 186214 h 19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647" h="192657">
                    <a:moveTo>
                      <a:pt x="286" y="186214"/>
                    </a:moveTo>
                    <a:cubicBezTo>
                      <a:pt x="286" y="177070"/>
                      <a:pt x="95" y="167926"/>
                      <a:pt x="0" y="158782"/>
                    </a:cubicBezTo>
                    <a:cubicBezTo>
                      <a:pt x="22193" y="127444"/>
                      <a:pt x="59531" y="109252"/>
                      <a:pt x="75057" y="72200"/>
                    </a:cubicBezTo>
                    <a:cubicBezTo>
                      <a:pt x="86106" y="45529"/>
                      <a:pt x="124016" y="37719"/>
                      <a:pt x="119444" y="0"/>
                    </a:cubicBezTo>
                    <a:cubicBezTo>
                      <a:pt x="146876" y="65723"/>
                      <a:pt x="126302" y="140398"/>
                      <a:pt x="75343" y="177356"/>
                    </a:cubicBezTo>
                    <a:cubicBezTo>
                      <a:pt x="52293" y="194119"/>
                      <a:pt x="26956" y="197167"/>
                      <a:pt x="286" y="186214"/>
                    </a:cubicBezTo>
                    <a:close/>
                  </a:path>
                </a:pathLst>
              </a:custGeom>
              <a:solidFill>
                <a:srgbClr val="8D173B"/>
              </a:solidFill>
              <a:ln w="9525"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9330B158-798B-7641-F57B-3D6FDAB5B926}"/>
                  </a:ext>
                </a:extLst>
              </p:cNvPr>
              <p:cNvSpPr/>
              <p:nvPr/>
            </p:nvSpPr>
            <p:spPr>
              <a:xfrm>
                <a:off x="6846154" y="2554141"/>
                <a:ext cx="198916" cy="120616"/>
              </a:xfrm>
              <a:custGeom>
                <a:avLst/>
                <a:gdLst>
                  <a:gd name="connsiteX0" fmla="*/ 22894 w 198916"/>
                  <a:gd name="connsiteY0" fmla="*/ 28181 h 120616"/>
                  <a:gd name="connsiteX1" fmla="*/ 47088 w 198916"/>
                  <a:gd name="connsiteY1" fmla="*/ 26657 h 120616"/>
                  <a:gd name="connsiteX2" fmla="*/ 52326 w 198916"/>
                  <a:gd name="connsiteY2" fmla="*/ 1320 h 120616"/>
                  <a:gd name="connsiteX3" fmla="*/ 83949 w 198916"/>
                  <a:gd name="connsiteY3" fmla="*/ 21704 h 120616"/>
                  <a:gd name="connsiteX4" fmla="*/ 99094 w 198916"/>
                  <a:gd name="connsiteY4" fmla="*/ 37706 h 120616"/>
                  <a:gd name="connsiteX5" fmla="*/ 198916 w 198916"/>
                  <a:gd name="connsiteY5" fmla="*/ 116858 h 120616"/>
                  <a:gd name="connsiteX6" fmla="*/ 40801 w 198916"/>
                  <a:gd name="connsiteY6" fmla="*/ 106000 h 120616"/>
                  <a:gd name="connsiteX7" fmla="*/ 50517 w 198916"/>
                  <a:gd name="connsiteY7" fmla="*/ 99713 h 120616"/>
                  <a:gd name="connsiteX8" fmla="*/ 7559 w 198916"/>
                  <a:gd name="connsiteY8" fmla="*/ 47802 h 120616"/>
                  <a:gd name="connsiteX9" fmla="*/ 22989 w 198916"/>
                  <a:gd name="connsiteY9" fmla="*/ 28276 h 12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916" h="120616">
                    <a:moveTo>
                      <a:pt x="22894" y="28181"/>
                    </a:moveTo>
                    <a:cubicBezTo>
                      <a:pt x="31943" y="36467"/>
                      <a:pt x="44230" y="48945"/>
                      <a:pt x="47088" y="26657"/>
                    </a:cubicBezTo>
                    <a:cubicBezTo>
                      <a:pt x="48231" y="17798"/>
                      <a:pt x="21751" y="3987"/>
                      <a:pt x="52326" y="1320"/>
                    </a:cubicBezTo>
                    <a:cubicBezTo>
                      <a:pt x="65376" y="177"/>
                      <a:pt x="86045" y="-5728"/>
                      <a:pt x="83949" y="21704"/>
                    </a:cubicBezTo>
                    <a:cubicBezTo>
                      <a:pt x="83378" y="29419"/>
                      <a:pt x="90902" y="35229"/>
                      <a:pt x="99094" y="37706"/>
                    </a:cubicBezTo>
                    <a:cubicBezTo>
                      <a:pt x="122078" y="71234"/>
                      <a:pt x="155358" y="97618"/>
                      <a:pt x="198916" y="116858"/>
                    </a:cubicBezTo>
                    <a:cubicBezTo>
                      <a:pt x="139385" y="125431"/>
                      <a:pt x="89950" y="118287"/>
                      <a:pt x="40801" y="106000"/>
                    </a:cubicBezTo>
                    <a:cubicBezTo>
                      <a:pt x="43182" y="102571"/>
                      <a:pt x="46326" y="100380"/>
                      <a:pt x="50517" y="99713"/>
                    </a:cubicBezTo>
                    <a:cubicBezTo>
                      <a:pt x="45849" y="74567"/>
                      <a:pt x="21084" y="65804"/>
                      <a:pt x="7559" y="47802"/>
                    </a:cubicBezTo>
                    <a:cubicBezTo>
                      <a:pt x="-13682" y="19799"/>
                      <a:pt x="15845" y="33134"/>
                      <a:pt x="22989" y="28276"/>
                    </a:cubicBezTo>
                    <a:close/>
                  </a:path>
                </a:pathLst>
              </a:custGeom>
              <a:solidFill>
                <a:srgbClr val="CC993A"/>
              </a:solidFill>
              <a:ln w="9525"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B51E072A-19F9-76AA-9A87-E25899402443}"/>
                  </a:ext>
                </a:extLst>
              </p:cNvPr>
              <p:cNvSpPr/>
              <p:nvPr/>
            </p:nvSpPr>
            <p:spPr>
              <a:xfrm>
                <a:off x="6801336" y="3020948"/>
                <a:ext cx="228780" cy="228975"/>
              </a:xfrm>
              <a:custGeom>
                <a:avLst/>
                <a:gdLst>
                  <a:gd name="connsiteX0" fmla="*/ 89906 w 228780"/>
                  <a:gd name="connsiteY0" fmla="*/ 0 h 228975"/>
                  <a:gd name="connsiteX1" fmla="*/ 134483 w 228780"/>
                  <a:gd name="connsiteY1" fmla="*/ 26384 h 228975"/>
                  <a:gd name="connsiteX2" fmla="*/ 228018 w 228780"/>
                  <a:gd name="connsiteY2" fmla="*/ 38195 h 228975"/>
                  <a:gd name="connsiteX3" fmla="*/ 228780 w 228780"/>
                  <a:gd name="connsiteY3" fmla="*/ 38767 h 228975"/>
                  <a:gd name="connsiteX4" fmla="*/ 171059 w 228780"/>
                  <a:gd name="connsiteY4" fmla="*/ 67532 h 228975"/>
                  <a:gd name="connsiteX5" fmla="*/ 90382 w 228780"/>
                  <a:gd name="connsiteY5" fmla="*/ 170212 h 228975"/>
                  <a:gd name="connsiteX6" fmla="*/ 77523 w 228780"/>
                  <a:gd name="connsiteY6" fmla="*/ 228314 h 228975"/>
                  <a:gd name="connsiteX7" fmla="*/ 49234 w 228780"/>
                  <a:gd name="connsiteY7" fmla="*/ 204883 h 228975"/>
                  <a:gd name="connsiteX8" fmla="*/ 561 w 228780"/>
                  <a:gd name="connsiteY8" fmla="*/ 144970 h 228975"/>
                  <a:gd name="connsiteX9" fmla="*/ 23421 w 228780"/>
                  <a:gd name="connsiteY9" fmla="*/ 116014 h 228975"/>
                  <a:gd name="connsiteX10" fmla="*/ 71332 w 228780"/>
                  <a:gd name="connsiteY10" fmla="*/ 48101 h 228975"/>
                  <a:gd name="connsiteX11" fmla="*/ 61426 w 228780"/>
                  <a:gd name="connsiteY11" fmla="*/ 28289 h 228975"/>
                  <a:gd name="connsiteX12" fmla="*/ 89906 w 228780"/>
                  <a:gd name="connsiteY12" fmla="*/ 190 h 22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780" h="228975">
                    <a:moveTo>
                      <a:pt x="89906" y="0"/>
                    </a:moveTo>
                    <a:cubicBezTo>
                      <a:pt x="95526" y="23717"/>
                      <a:pt x="89715" y="58007"/>
                      <a:pt x="134483" y="26384"/>
                    </a:cubicBezTo>
                    <a:cubicBezTo>
                      <a:pt x="162391" y="6667"/>
                      <a:pt x="196586" y="32671"/>
                      <a:pt x="228018" y="38195"/>
                    </a:cubicBezTo>
                    <a:cubicBezTo>
                      <a:pt x="228018" y="38195"/>
                      <a:pt x="228780" y="38767"/>
                      <a:pt x="228780" y="38767"/>
                    </a:cubicBezTo>
                    <a:cubicBezTo>
                      <a:pt x="220684" y="70009"/>
                      <a:pt x="190966" y="61817"/>
                      <a:pt x="171059" y="67532"/>
                    </a:cubicBezTo>
                    <a:cubicBezTo>
                      <a:pt x="94097" y="89344"/>
                      <a:pt x="91906" y="90583"/>
                      <a:pt x="90382" y="170212"/>
                    </a:cubicBezTo>
                    <a:cubicBezTo>
                      <a:pt x="90001" y="190214"/>
                      <a:pt x="94668" y="211836"/>
                      <a:pt x="77523" y="228314"/>
                    </a:cubicBezTo>
                    <a:cubicBezTo>
                      <a:pt x="58283" y="232505"/>
                      <a:pt x="54663" y="215836"/>
                      <a:pt x="49234" y="204883"/>
                    </a:cubicBezTo>
                    <a:cubicBezTo>
                      <a:pt x="37327" y="181070"/>
                      <a:pt x="18087" y="163830"/>
                      <a:pt x="561" y="144970"/>
                    </a:cubicBezTo>
                    <a:cubicBezTo>
                      <a:pt x="-3344" y="126206"/>
                      <a:pt x="14087" y="124301"/>
                      <a:pt x="23421" y="116014"/>
                    </a:cubicBezTo>
                    <a:cubicBezTo>
                      <a:pt x="45138" y="97345"/>
                      <a:pt x="70475" y="81343"/>
                      <a:pt x="71332" y="48101"/>
                    </a:cubicBezTo>
                    <a:cubicBezTo>
                      <a:pt x="68856" y="41148"/>
                      <a:pt x="63807" y="35338"/>
                      <a:pt x="61426" y="28289"/>
                    </a:cubicBezTo>
                    <a:cubicBezTo>
                      <a:pt x="62188" y="10096"/>
                      <a:pt x="79714" y="8763"/>
                      <a:pt x="89906" y="190"/>
                    </a:cubicBezTo>
                    <a:close/>
                  </a:path>
                </a:pathLst>
              </a:custGeom>
              <a:solidFill>
                <a:srgbClr val="AAABB0"/>
              </a:solidFill>
              <a:ln w="9525" cap="flat">
                <a:noFill/>
                <a:prstDash val="solid"/>
                <a:miter/>
              </a:ln>
            </p:spPr>
            <p:txBody>
              <a:bodyPr rtlCol="0" anchor="ctr"/>
              <a:lstStyle/>
              <a:p>
                <a:endParaRPr lang="en-IN"/>
              </a:p>
            </p:txBody>
          </p:sp>
          <p:sp>
            <p:nvSpPr>
              <p:cNvPr id="1213" name="Freeform: Shape 1212">
                <a:extLst>
                  <a:ext uri="{FF2B5EF4-FFF2-40B4-BE49-F238E27FC236}">
                    <a16:creationId xmlns:a16="http://schemas.microsoft.com/office/drawing/2014/main" id="{89978B2B-307A-9E98-4D0C-586710228044}"/>
                  </a:ext>
                </a:extLst>
              </p:cNvPr>
              <p:cNvSpPr/>
              <p:nvPr/>
            </p:nvSpPr>
            <p:spPr>
              <a:xfrm>
                <a:off x="6708076" y="3029381"/>
                <a:ext cx="170878" cy="70987"/>
              </a:xfrm>
              <a:custGeom>
                <a:avLst/>
                <a:gdLst>
                  <a:gd name="connsiteX0" fmla="*/ 154591 w 170878"/>
                  <a:gd name="connsiteY0" fmla="*/ 19665 h 70987"/>
                  <a:gd name="connsiteX1" fmla="*/ 170879 w 170878"/>
                  <a:gd name="connsiteY1" fmla="*/ 24809 h 70987"/>
                  <a:gd name="connsiteX2" fmla="*/ 105632 w 170878"/>
                  <a:gd name="connsiteY2" fmla="*/ 70719 h 70987"/>
                  <a:gd name="connsiteX3" fmla="*/ 0 w 170878"/>
                  <a:gd name="connsiteY3" fmla="*/ 35858 h 70987"/>
                  <a:gd name="connsiteX4" fmla="*/ 47530 w 170878"/>
                  <a:gd name="connsiteY4" fmla="*/ 711 h 70987"/>
                  <a:gd name="connsiteX5" fmla="*/ 154591 w 170878"/>
                  <a:gd name="connsiteY5" fmla="*/ 19570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878" h="70987">
                    <a:moveTo>
                      <a:pt x="154591" y="19665"/>
                    </a:moveTo>
                    <a:cubicBezTo>
                      <a:pt x="160020" y="21380"/>
                      <a:pt x="165449" y="23094"/>
                      <a:pt x="170879" y="24809"/>
                    </a:cubicBezTo>
                    <a:cubicBezTo>
                      <a:pt x="165068" y="62623"/>
                      <a:pt x="136684" y="69767"/>
                      <a:pt x="105632" y="70719"/>
                    </a:cubicBezTo>
                    <a:cubicBezTo>
                      <a:pt x="66580" y="71957"/>
                      <a:pt x="27622" y="70243"/>
                      <a:pt x="0" y="35858"/>
                    </a:cubicBezTo>
                    <a:cubicBezTo>
                      <a:pt x="2667" y="6426"/>
                      <a:pt x="47530" y="33762"/>
                      <a:pt x="47530" y="711"/>
                    </a:cubicBezTo>
                    <a:cubicBezTo>
                      <a:pt x="84487" y="-242"/>
                      <a:pt x="121920" y="-3480"/>
                      <a:pt x="154591" y="19570"/>
                    </a:cubicBezTo>
                    <a:close/>
                  </a:path>
                </a:pathLst>
              </a:custGeom>
              <a:solidFill>
                <a:srgbClr val="94113C"/>
              </a:solidFill>
              <a:ln w="9525"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4C485734-2DD8-F1DE-FECA-AB529A6EC0F5}"/>
                  </a:ext>
                </a:extLst>
              </p:cNvPr>
              <p:cNvSpPr/>
              <p:nvPr/>
            </p:nvSpPr>
            <p:spPr>
              <a:xfrm>
                <a:off x="6729126" y="2838476"/>
                <a:ext cx="129825" cy="153826"/>
              </a:xfrm>
              <a:custGeom>
                <a:avLst/>
                <a:gdLst>
                  <a:gd name="connsiteX0" fmla="*/ 129826 w 129825"/>
                  <a:gd name="connsiteY0" fmla="*/ 57885 h 153826"/>
                  <a:gd name="connsiteX1" fmla="*/ 54769 w 129825"/>
                  <a:gd name="connsiteY1" fmla="*/ 144467 h 153826"/>
                  <a:gd name="connsiteX2" fmla="*/ 0 w 129825"/>
                  <a:gd name="connsiteY2" fmla="*/ 147992 h 153826"/>
                  <a:gd name="connsiteX3" fmla="*/ 79629 w 129825"/>
                  <a:gd name="connsiteY3" fmla="*/ 55409 h 153826"/>
                  <a:gd name="connsiteX4" fmla="*/ 53054 w 129825"/>
                  <a:gd name="connsiteY4" fmla="*/ 19690 h 153826"/>
                  <a:gd name="connsiteX5" fmla="*/ 91440 w 129825"/>
                  <a:gd name="connsiteY5" fmla="*/ 27691 h 153826"/>
                  <a:gd name="connsiteX6" fmla="*/ 129731 w 129825"/>
                  <a:gd name="connsiteY6" fmla="*/ 57885 h 15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825" h="153826">
                    <a:moveTo>
                      <a:pt x="129826" y="57885"/>
                    </a:moveTo>
                    <a:cubicBezTo>
                      <a:pt x="129254" y="107891"/>
                      <a:pt x="92107" y="126275"/>
                      <a:pt x="54769" y="144467"/>
                    </a:cubicBezTo>
                    <a:cubicBezTo>
                      <a:pt x="39053" y="152564"/>
                      <a:pt x="23146" y="158945"/>
                      <a:pt x="0" y="147992"/>
                    </a:cubicBezTo>
                    <a:cubicBezTo>
                      <a:pt x="44482" y="129704"/>
                      <a:pt x="68580" y="97223"/>
                      <a:pt x="79629" y="55409"/>
                    </a:cubicBezTo>
                    <a:cubicBezTo>
                      <a:pt x="85249" y="34073"/>
                      <a:pt x="88773" y="11689"/>
                      <a:pt x="53054" y="19690"/>
                    </a:cubicBezTo>
                    <a:cubicBezTo>
                      <a:pt x="72200" y="-7456"/>
                      <a:pt x="89250" y="-8123"/>
                      <a:pt x="91440" y="27691"/>
                    </a:cubicBezTo>
                    <a:cubicBezTo>
                      <a:pt x="93250" y="56742"/>
                      <a:pt x="106013" y="61695"/>
                      <a:pt x="129731" y="57885"/>
                    </a:cubicBezTo>
                    <a:close/>
                  </a:path>
                </a:pathLst>
              </a:custGeom>
              <a:solidFill>
                <a:srgbClr val="4D252F"/>
              </a:solidFill>
              <a:ln w="9525"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1592D2AF-8073-8B7D-D3B0-A5C927C5FDE6}"/>
                  </a:ext>
                </a:extLst>
              </p:cNvPr>
              <p:cNvSpPr/>
              <p:nvPr/>
            </p:nvSpPr>
            <p:spPr>
              <a:xfrm>
                <a:off x="6633130" y="2563775"/>
                <a:ext cx="170005" cy="86650"/>
              </a:xfrm>
              <a:custGeom>
                <a:avLst/>
                <a:gdLst>
                  <a:gd name="connsiteX0" fmla="*/ 17510 w 170005"/>
                  <a:gd name="connsiteY0" fmla="*/ 86460 h 86650"/>
                  <a:gd name="connsiteX1" fmla="*/ 4461 w 170005"/>
                  <a:gd name="connsiteY1" fmla="*/ 68458 h 86650"/>
                  <a:gd name="connsiteX2" fmla="*/ 79423 w 170005"/>
                  <a:gd name="connsiteY2" fmla="*/ 30072 h 86650"/>
                  <a:gd name="connsiteX3" fmla="*/ 100473 w 170005"/>
                  <a:gd name="connsiteY3" fmla="*/ 10260 h 86650"/>
                  <a:gd name="connsiteX4" fmla="*/ 114761 w 170005"/>
                  <a:gd name="connsiteY4" fmla="*/ 354 h 86650"/>
                  <a:gd name="connsiteX5" fmla="*/ 170005 w 170005"/>
                  <a:gd name="connsiteY5" fmla="*/ 30358 h 86650"/>
                  <a:gd name="connsiteX6" fmla="*/ 113998 w 170005"/>
                  <a:gd name="connsiteY6" fmla="*/ 50932 h 86650"/>
                  <a:gd name="connsiteX7" fmla="*/ 17415 w 170005"/>
                  <a:gd name="connsiteY7" fmla="*/ 86651 h 86650"/>
                  <a:gd name="connsiteX8" fmla="*/ 17415 w 170005"/>
                  <a:gd name="connsiteY8" fmla="*/ 86460 h 8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05" h="86650">
                    <a:moveTo>
                      <a:pt x="17510" y="86460"/>
                    </a:moveTo>
                    <a:cubicBezTo>
                      <a:pt x="4842" y="86460"/>
                      <a:pt x="-6588" y="85413"/>
                      <a:pt x="4461" y="68458"/>
                    </a:cubicBezTo>
                    <a:cubicBezTo>
                      <a:pt x="22083" y="41597"/>
                      <a:pt x="44466" y="24738"/>
                      <a:pt x="79423" y="30072"/>
                    </a:cubicBezTo>
                    <a:cubicBezTo>
                      <a:pt x="91424" y="31882"/>
                      <a:pt x="116475" y="42741"/>
                      <a:pt x="100473" y="10260"/>
                    </a:cubicBezTo>
                    <a:cubicBezTo>
                      <a:pt x="94853" y="-1265"/>
                      <a:pt x="107998" y="-312"/>
                      <a:pt x="114761" y="354"/>
                    </a:cubicBezTo>
                    <a:cubicBezTo>
                      <a:pt x="137239" y="2640"/>
                      <a:pt x="158004" y="8641"/>
                      <a:pt x="170005" y="30358"/>
                    </a:cubicBezTo>
                    <a:cubicBezTo>
                      <a:pt x="154004" y="44455"/>
                      <a:pt x="137239" y="56361"/>
                      <a:pt x="113998" y="50932"/>
                    </a:cubicBezTo>
                    <a:cubicBezTo>
                      <a:pt x="81709" y="62648"/>
                      <a:pt x="44942" y="62076"/>
                      <a:pt x="17415" y="86651"/>
                    </a:cubicBezTo>
                    <a:lnTo>
                      <a:pt x="17415" y="86460"/>
                    </a:lnTo>
                    <a:close/>
                  </a:path>
                </a:pathLst>
              </a:custGeom>
              <a:solidFill>
                <a:srgbClr val="DAB146"/>
              </a:solidFill>
              <a:ln w="9525"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60CD0198-39E1-46D1-5195-FB5EA627D709}"/>
                  </a:ext>
                </a:extLst>
              </p:cNvPr>
              <p:cNvSpPr/>
              <p:nvPr/>
            </p:nvSpPr>
            <p:spPr>
              <a:xfrm>
                <a:off x="6789134" y="2728964"/>
                <a:ext cx="109444" cy="37887"/>
              </a:xfrm>
              <a:custGeom>
                <a:avLst/>
                <a:gdLst>
                  <a:gd name="connsiteX0" fmla="*/ 0 w 109444"/>
                  <a:gd name="connsiteY0" fmla="*/ 21759 h 37887"/>
                  <a:gd name="connsiteX1" fmla="*/ 76867 w 109444"/>
                  <a:gd name="connsiteY1" fmla="*/ 1757 h 37887"/>
                  <a:gd name="connsiteX2" fmla="*/ 108680 w 109444"/>
                  <a:gd name="connsiteY2" fmla="*/ 12615 h 37887"/>
                  <a:gd name="connsiteX3" fmla="*/ 84963 w 109444"/>
                  <a:gd name="connsiteY3" fmla="*/ 34809 h 37887"/>
                  <a:gd name="connsiteX4" fmla="*/ 0 w 109444"/>
                  <a:gd name="connsiteY4" fmla="*/ 21759 h 3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44" h="37887">
                    <a:moveTo>
                      <a:pt x="0" y="21759"/>
                    </a:moveTo>
                    <a:cubicBezTo>
                      <a:pt x="31909" y="13377"/>
                      <a:pt x="54292" y="7186"/>
                      <a:pt x="76867" y="1757"/>
                    </a:cubicBezTo>
                    <a:cubicBezTo>
                      <a:pt x="89535" y="-1291"/>
                      <a:pt x="104775" y="-1863"/>
                      <a:pt x="108680" y="12615"/>
                    </a:cubicBezTo>
                    <a:cubicBezTo>
                      <a:pt x="113252" y="29284"/>
                      <a:pt x="96298" y="32808"/>
                      <a:pt x="84963" y="34809"/>
                    </a:cubicBezTo>
                    <a:cubicBezTo>
                      <a:pt x="59055" y="39381"/>
                      <a:pt x="32766" y="41476"/>
                      <a:pt x="0" y="21759"/>
                    </a:cubicBezTo>
                    <a:close/>
                  </a:path>
                </a:pathLst>
              </a:custGeom>
              <a:solidFill>
                <a:srgbClr val="9AA7A7"/>
              </a:solidFill>
              <a:ln w="9525"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E7278D02-1ADC-8AC9-A393-4B87E0B1D0C1}"/>
                  </a:ext>
                </a:extLst>
              </p:cNvPr>
              <p:cNvSpPr/>
              <p:nvPr/>
            </p:nvSpPr>
            <p:spPr>
              <a:xfrm>
                <a:off x="7025856" y="2689061"/>
                <a:ext cx="75411" cy="56328"/>
              </a:xfrm>
              <a:custGeom>
                <a:avLst/>
                <a:gdLst>
                  <a:gd name="connsiteX0" fmla="*/ 25120 w 75411"/>
                  <a:gd name="connsiteY0" fmla="*/ 703 h 56328"/>
                  <a:gd name="connsiteX1" fmla="*/ 75412 w 75411"/>
                  <a:gd name="connsiteY1" fmla="*/ 29659 h 56328"/>
                  <a:gd name="connsiteX2" fmla="*/ 33978 w 75411"/>
                  <a:gd name="connsiteY2" fmla="*/ 56329 h 56328"/>
                  <a:gd name="connsiteX3" fmla="*/ 17023 w 75411"/>
                  <a:gd name="connsiteY3" fmla="*/ 35564 h 56328"/>
                  <a:gd name="connsiteX4" fmla="*/ 69 w 75411"/>
                  <a:gd name="connsiteY4" fmla="*/ 11371 h 56328"/>
                  <a:gd name="connsiteX5" fmla="*/ 25120 w 75411"/>
                  <a:gd name="connsiteY5" fmla="*/ 703 h 5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11" h="56328">
                    <a:moveTo>
                      <a:pt x="25120" y="703"/>
                    </a:moveTo>
                    <a:cubicBezTo>
                      <a:pt x="25120" y="44994"/>
                      <a:pt x="64648" y="1179"/>
                      <a:pt x="75412" y="29659"/>
                    </a:cubicBezTo>
                    <a:cubicBezTo>
                      <a:pt x="69030" y="43375"/>
                      <a:pt x="53980" y="52900"/>
                      <a:pt x="33978" y="56329"/>
                    </a:cubicBezTo>
                    <a:cubicBezTo>
                      <a:pt x="43503" y="36993"/>
                      <a:pt x="29025" y="38136"/>
                      <a:pt x="17023" y="35564"/>
                    </a:cubicBezTo>
                    <a:cubicBezTo>
                      <a:pt x="4832" y="32897"/>
                      <a:pt x="-693" y="21562"/>
                      <a:pt x="69" y="11371"/>
                    </a:cubicBezTo>
                    <a:cubicBezTo>
                      <a:pt x="1117" y="-4536"/>
                      <a:pt x="15214" y="988"/>
                      <a:pt x="25120" y="703"/>
                    </a:cubicBezTo>
                    <a:close/>
                  </a:path>
                </a:pathLst>
              </a:custGeom>
              <a:solidFill>
                <a:srgbClr val="3C1F2E"/>
              </a:solidFill>
              <a:ln w="9525" cap="flat">
                <a:noFill/>
                <a:prstDash val="solid"/>
                <a:miter/>
              </a:ln>
            </p:spPr>
            <p:txBody>
              <a:bodyPr rtlCol="0" anchor="ctr"/>
              <a:lstStyle/>
              <a:p>
                <a:endParaRPr lang="en-IN"/>
              </a:p>
            </p:txBody>
          </p:sp>
          <p:sp>
            <p:nvSpPr>
              <p:cNvPr id="1218" name="Freeform: Shape 1217">
                <a:extLst>
                  <a:ext uri="{FF2B5EF4-FFF2-40B4-BE49-F238E27FC236}">
                    <a16:creationId xmlns:a16="http://schemas.microsoft.com/office/drawing/2014/main" id="{1CA5C6AF-4E90-BD2F-3AD4-1BF5DB9745F7}"/>
                  </a:ext>
                </a:extLst>
              </p:cNvPr>
              <p:cNvSpPr/>
              <p:nvPr/>
            </p:nvSpPr>
            <p:spPr>
              <a:xfrm>
                <a:off x="6650545" y="2614632"/>
                <a:ext cx="96774" cy="35793"/>
              </a:xfrm>
              <a:custGeom>
                <a:avLst/>
                <a:gdLst>
                  <a:gd name="connsiteX0" fmla="*/ 0 w 96774"/>
                  <a:gd name="connsiteY0" fmla="*/ 35794 h 35793"/>
                  <a:gd name="connsiteX1" fmla="*/ 96584 w 96774"/>
                  <a:gd name="connsiteY1" fmla="*/ 75 h 35793"/>
                  <a:gd name="connsiteX2" fmla="*/ 96774 w 96774"/>
                  <a:gd name="connsiteY2" fmla="*/ 14839 h 35793"/>
                  <a:gd name="connsiteX3" fmla="*/ 0 w 96774"/>
                  <a:gd name="connsiteY3" fmla="*/ 35794 h 35793"/>
                </a:gdLst>
                <a:ahLst/>
                <a:cxnLst>
                  <a:cxn ang="0">
                    <a:pos x="connsiteX0" y="connsiteY0"/>
                  </a:cxn>
                  <a:cxn ang="0">
                    <a:pos x="connsiteX1" y="connsiteY1"/>
                  </a:cxn>
                  <a:cxn ang="0">
                    <a:pos x="connsiteX2" y="connsiteY2"/>
                  </a:cxn>
                  <a:cxn ang="0">
                    <a:pos x="connsiteX3" y="connsiteY3"/>
                  </a:cxn>
                </a:cxnLst>
                <a:rect l="l" t="t" r="r" b="b"/>
                <a:pathLst>
                  <a:path w="96774" h="35793">
                    <a:moveTo>
                      <a:pt x="0" y="35794"/>
                    </a:moveTo>
                    <a:cubicBezTo>
                      <a:pt x="24765" y="3885"/>
                      <a:pt x="59627" y="-687"/>
                      <a:pt x="96584" y="75"/>
                    </a:cubicBezTo>
                    <a:cubicBezTo>
                      <a:pt x="96584" y="5028"/>
                      <a:pt x="96679" y="9886"/>
                      <a:pt x="96774" y="14839"/>
                    </a:cubicBezTo>
                    <a:cubicBezTo>
                      <a:pt x="62199" y="11315"/>
                      <a:pt x="31338" y="24650"/>
                      <a:pt x="0" y="35794"/>
                    </a:cubicBezTo>
                    <a:close/>
                  </a:path>
                </a:pathLst>
              </a:custGeom>
              <a:solidFill>
                <a:srgbClr val="62573B"/>
              </a:solidFill>
              <a:ln w="9525"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9755432F-A4F7-E52F-ACFB-1D3BC122ED5C}"/>
                  </a:ext>
                </a:extLst>
              </p:cNvPr>
              <p:cNvSpPr/>
              <p:nvPr/>
            </p:nvSpPr>
            <p:spPr>
              <a:xfrm>
                <a:off x="6582582" y="2878835"/>
                <a:ext cx="41306" cy="25154"/>
              </a:xfrm>
              <a:custGeom>
                <a:avLst/>
                <a:gdLst>
                  <a:gd name="connsiteX0" fmla="*/ 39865 w 41306"/>
                  <a:gd name="connsiteY0" fmla="*/ 0 h 25154"/>
                  <a:gd name="connsiteX1" fmla="*/ 22148 w 41306"/>
                  <a:gd name="connsiteY1" fmla="*/ 25146 h 25154"/>
                  <a:gd name="connsiteX2" fmla="*/ 240 w 41306"/>
                  <a:gd name="connsiteY2" fmla="*/ 2000 h 25154"/>
                  <a:gd name="connsiteX3" fmla="*/ 39769 w 41306"/>
                  <a:gd name="connsiteY3" fmla="*/ 0 h 25154"/>
                </a:gdLst>
                <a:ahLst/>
                <a:cxnLst>
                  <a:cxn ang="0">
                    <a:pos x="connsiteX0" y="connsiteY0"/>
                  </a:cxn>
                  <a:cxn ang="0">
                    <a:pos x="connsiteX1" y="connsiteY1"/>
                  </a:cxn>
                  <a:cxn ang="0">
                    <a:pos x="connsiteX2" y="connsiteY2"/>
                  </a:cxn>
                  <a:cxn ang="0">
                    <a:pos x="connsiteX3" y="connsiteY3"/>
                  </a:cxn>
                </a:cxnLst>
                <a:rect l="l" t="t" r="r" b="b"/>
                <a:pathLst>
                  <a:path w="41306" h="25154">
                    <a:moveTo>
                      <a:pt x="39865" y="0"/>
                    </a:moveTo>
                    <a:cubicBezTo>
                      <a:pt x="44532" y="15812"/>
                      <a:pt x="37673" y="24860"/>
                      <a:pt x="22148" y="25146"/>
                    </a:cubicBezTo>
                    <a:cubicBezTo>
                      <a:pt x="7955" y="25432"/>
                      <a:pt x="-1665" y="18479"/>
                      <a:pt x="240" y="2000"/>
                    </a:cubicBezTo>
                    <a:cubicBezTo>
                      <a:pt x="13385" y="1333"/>
                      <a:pt x="26625" y="667"/>
                      <a:pt x="39769" y="0"/>
                    </a:cubicBezTo>
                    <a:close/>
                  </a:path>
                </a:pathLst>
              </a:custGeom>
              <a:solidFill>
                <a:srgbClr val="AFB3B9"/>
              </a:solidFill>
              <a:ln w="9525"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2B77D6F7-BA80-CE74-F0C0-E98535FD48DB}"/>
                  </a:ext>
                </a:extLst>
              </p:cNvPr>
              <p:cNvSpPr/>
              <p:nvPr/>
            </p:nvSpPr>
            <p:spPr>
              <a:xfrm>
                <a:off x="6849141" y="2629471"/>
                <a:ext cx="47434" cy="30575"/>
              </a:xfrm>
              <a:custGeom>
                <a:avLst/>
                <a:gdLst>
                  <a:gd name="connsiteX0" fmla="*/ 47434 w 47434"/>
                  <a:gd name="connsiteY0" fmla="*/ 24289 h 30575"/>
                  <a:gd name="connsiteX1" fmla="*/ 37814 w 47434"/>
                  <a:gd name="connsiteY1" fmla="*/ 30575 h 30575"/>
                  <a:gd name="connsiteX2" fmla="*/ 0 w 47434"/>
                  <a:gd name="connsiteY2" fmla="*/ 0 h 30575"/>
                  <a:gd name="connsiteX3" fmla="*/ 47434 w 47434"/>
                  <a:gd name="connsiteY3" fmla="*/ 24193 h 30575"/>
                </a:gdLst>
                <a:ahLst/>
                <a:cxnLst>
                  <a:cxn ang="0">
                    <a:pos x="connsiteX0" y="connsiteY0"/>
                  </a:cxn>
                  <a:cxn ang="0">
                    <a:pos x="connsiteX1" y="connsiteY1"/>
                  </a:cxn>
                  <a:cxn ang="0">
                    <a:pos x="connsiteX2" y="connsiteY2"/>
                  </a:cxn>
                  <a:cxn ang="0">
                    <a:pos x="connsiteX3" y="connsiteY3"/>
                  </a:cxn>
                </a:cxnLst>
                <a:rect l="l" t="t" r="r" b="b"/>
                <a:pathLst>
                  <a:path w="47434" h="30575">
                    <a:moveTo>
                      <a:pt x="47434" y="24289"/>
                    </a:moveTo>
                    <a:cubicBezTo>
                      <a:pt x="44196" y="26384"/>
                      <a:pt x="40957" y="28480"/>
                      <a:pt x="37814" y="30575"/>
                    </a:cubicBezTo>
                    <a:cubicBezTo>
                      <a:pt x="21050" y="25432"/>
                      <a:pt x="5715" y="18669"/>
                      <a:pt x="0" y="0"/>
                    </a:cubicBezTo>
                    <a:cubicBezTo>
                      <a:pt x="15811" y="8096"/>
                      <a:pt x="31623" y="16192"/>
                      <a:pt x="47434" y="24193"/>
                    </a:cubicBezTo>
                    <a:close/>
                  </a:path>
                </a:pathLst>
              </a:custGeom>
              <a:solidFill>
                <a:srgbClr val="A19B67"/>
              </a:solidFill>
              <a:ln w="9525"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E815D6CF-B894-C36D-DDC2-F923C3B6477C}"/>
                  </a:ext>
                </a:extLst>
              </p:cNvPr>
              <p:cNvSpPr/>
              <p:nvPr/>
            </p:nvSpPr>
            <p:spPr>
              <a:xfrm>
                <a:off x="6727080" y="2711346"/>
                <a:ext cx="45956" cy="24822"/>
              </a:xfrm>
              <a:custGeom>
                <a:avLst/>
                <a:gdLst>
                  <a:gd name="connsiteX0" fmla="*/ 46 w 45956"/>
                  <a:gd name="connsiteY0" fmla="*/ 14327 h 24822"/>
                  <a:gd name="connsiteX1" fmla="*/ 9095 w 45956"/>
                  <a:gd name="connsiteY1" fmla="*/ 5945 h 24822"/>
                  <a:gd name="connsiteX2" fmla="*/ 45957 w 45956"/>
                  <a:gd name="connsiteY2" fmla="*/ 13279 h 24822"/>
                  <a:gd name="connsiteX3" fmla="*/ 19572 w 45956"/>
                  <a:gd name="connsiteY3" fmla="*/ 24138 h 24822"/>
                  <a:gd name="connsiteX4" fmla="*/ 46 w 45956"/>
                  <a:gd name="connsiteY4" fmla="*/ 14327 h 2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56" h="24822">
                    <a:moveTo>
                      <a:pt x="46" y="14327"/>
                    </a:moveTo>
                    <a:cubicBezTo>
                      <a:pt x="3094" y="11565"/>
                      <a:pt x="6047" y="8707"/>
                      <a:pt x="9095" y="5945"/>
                    </a:cubicBezTo>
                    <a:cubicBezTo>
                      <a:pt x="22811" y="992"/>
                      <a:pt x="37289" y="-7390"/>
                      <a:pt x="45957" y="13279"/>
                    </a:cubicBezTo>
                    <a:cubicBezTo>
                      <a:pt x="36908" y="16232"/>
                      <a:pt x="25954" y="14518"/>
                      <a:pt x="19572" y="24138"/>
                    </a:cubicBezTo>
                    <a:cubicBezTo>
                      <a:pt x="13095" y="20899"/>
                      <a:pt x="-907" y="32425"/>
                      <a:pt x="46" y="14327"/>
                    </a:cubicBezTo>
                    <a:close/>
                  </a:path>
                </a:pathLst>
              </a:custGeom>
              <a:solidFill>
                <a:srgbClr val="ABB2B6"/>
              </a:solidFill>
              <a:ln w="9525"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4CCAEBA2-BD33-8DD7-FD3E-0C4220F15F48}"/>
                  </a:ext>
                </a:extLst>
              </p:cNvPr>
              <p:cNvSpPr/>
              <p:nvPr/>
            </p:nvSpPr>
            <p:spPr>
              <a:xfrm>
                <a:off x="6802469" y="2593942"/>
                <a:ext cx="40291" cy="29241"/>
              </a:xfrm>
              <a:custGeom>
                <a:avLst/>
                <a:gdLst>
                  <a:gd name="connsiteX0" fmla="*/ 0 w 40291"/>
                  <a:gd name="connsiteY0" fmla="*/ 0 h 29241"/>
                  <a:gd name="connsiteX1" fmla="*/ 40291 w 40291"/>
                  <a:gd name="connsiteY1" fmla="*/ 29242 h 29241"/>
                  <a:gd name="connsiteX2" fmla="*/ 0 w 40291"/>
                  <a:gd name="connsiteY2" fmla="*/ 0 h 29241"/>
                </a:gdLst>
                <a:ahLst/>
                <a:cxnLst>
                  <a:cxn ang="0">
                    <a:pos x="connsiteX0" y="connsiteY0"/>
                  </a:cxn>
                  <a:cxn ang="0">
                    <a:pos x="connsiteX1" y="connsiteY1"/>
                  </a:cxn>
                  <a:cxn ang="0">
                    <a:pos x="connsiteX2" y="connsiteY2"/>
                  </a:cxn>
                </a:cxnLst>
                <a:rect l="l" t="t" r="r" b="b"/>
                <a:pathLst>
                  <a:path w="40291" h="29241">
                    <a:moveTo>
                      <a:pt x="0" y="0"/>
                    </a:moveTo>
                    <a:cubicBezTo>
                      <a:pt x="19621" y="1238"/>
                      <a:pt x="30480" y="14573"/>
                      <a:pt x="40291" y="29242"/>
                    </a:cubicBezTo>
                    <a:cubicBezTo>
                      <a:pt x="21336" y="27051"/>
                      <a:pt x="8763" y="16192"/>
                      <a:pt x="0" y="0"/>
                    </a:cubicBezTo>
                    <a:close/>
                  </a:path>
                </a:pathLst>
              </a:custGeom>
              <a:solidFill>
                <a:srgbClr val="9C9D63"/>
              </a:solidFill>
              <a:ln w="9525"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50ED058D-2B02-8734-E796-5536C752762E}"/>
                  </a:ext>
                </a:extLst>
              </p:cNvPr>
              <p:cNvSpPr/>
              <p:nvPr/>
            </p:nvSpPr>
            <p:spPr>
              <a:xfrm>
                <a:off x="6788222" y="4255769"/>
                <a:ext cx="137237" cy="246983"/>
              </a:xfrm>
              <a:custGeom>
                <a:avLst/>
                <a:gdLst>
                  <a:gd name="connsiteX0" fmla="*/ 23963 w 137237"/>
                  <a:gd name="connsiteY0" fmla="*/ 246983 h 246983"/>
                  <a:gd name="connsiteX1" fmla="*/ 16247 w 137237"/>
                  <a:gd name="connsiteY1" fmla="*/ 145351 h 246983"/>
                  <a:gd name="connsiteX2" fmla="*/ 101592 w 137237"/>
                  <a:gd name="connsiteY2" fmla="*/ 0 h 246983"/>
                  <a:gd name="connsiteX3" fmla="*/ 128642 w 137237"/>
                  <a:gd name="connsiteY3" fmla="*/ 34290 h 246983"/>
                  <a:gd name="connsiteX4" fmla="*/ 137120 w 137237"/>
                  <a:gd name="connsiteY4" fmla="*/ 67913 h 246983"/>
                  <a:gd name="connsiteX5" fmla="*/ 24058 w 137237"/>
                  <a:gd name="connsiteY5" fmla="*/ 246983 h 24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37" h="246983">
                    <a:moveTo>
                      <a:pt x="23963" y="246983"/>
                    </a:moveTo>
                    <a:cubicBezTo>
                      <a:pt x="-6613" y="215265"/>
                      <a:pt x="-6517" y="181166"/>
                      <a:pt x="16247" y="145351"/>
                    </a:cubicBezTo>
                    <a:cubicBezTo>
                      <a:pt x="61396" y="106680"/>
                      <a:pt x="78255" y="51435"/>
                      <a:pt x="101592" y="0"/>
                    </a:cubicBezTo>
                    <a:cubicBezTo>
                      <a:pt x="124071" y="857"/>
                      <a:pt x="119117" y="23146"/>
                      <a:pt x="128642" y="34290"/>
                    </a:cubicBezTo>
                    <a:cubicBezTo>
                      <a:pt x="134072" y="44863"/>
                      <a:pt x="137977" y="55817"/>
                      <a:pt x="137120" y="67913"/>
                    </a:cubicBezTo>
                    <a:cubicBezTo>
                      <a:pt x="127690" y="110871"/>
                      <a:pt x="51490" y="231362"/>
                      <a:pt x="24058" y="246983"/>
                    </a:cubicBezTo>
                    <a:close/>
                  </a:path>
                </a:pathLst>
              </a:custGeom>
              <a:solidFill>
                <a:srgbClr val="ECBE3E"/>
              </a:solidFill>
              <a:ln w="9525"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0A802EFC-F588-2F6C-890A-6DBB240AF7BC}"/>
                  </a:ext>
                </a:extLst>
              </p:cNvPr>
              <p:cNvSpPr/>
              <p:nvPr/>
            </p:nvSpPr>
            <p:spPr>
              <a:xfrm>
                <a:off x="6723521" y="4151694"/>
                <a:ext cx="86269" cy="224661"/>
              </a:xfrm>
              <a:custGeom>
                <a:avLst/>
                <a:gdLst>
                  <a:gd name="connsiteX0" fmla="*/ 23131 w 86269"/>
                  <a:gd name="connsiteY0" fmla="*/ 224567 h 224661"/>
                  <a:gd name="connsiteX1" fmla="*/ 10844 w 86269"/>
                  <a:gd name="connsiteY1" fmla="*/ 165035 h 224661"/>
                  <a:gd name="connsiteX2" fmla="*/ 41133 w 86269"/>
                  <a:gd name="connsiteY2" fmla="*/ 16255 h 224661"/>
                  <a:gd name="connsiteX3" fmla="*/ 76757 w 86269"/>
                  <a:gd name="connsiteY3" fmla="*/ 4729 h 224661"/>
                  <a:gd name="connsiteX4" fmla="*/ 77424 w 86269"/>
                  <a:gd name="connsiteY4" fmla="*/ 36067 h 224661"/>
                  <a:gd name="connsiteX5" fmla="*/ 39704 w 86269"/>
                  <a:gd name="connsiteY5" fmla="*/ 152748 h 224661"/>
                  <a:gd name="connsiteX6" fmla="*/ 23036 w 86269"/>
                  <a:gd name="connsiteY6" fmla="*/ 224662 h 22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69" h="224661">
                    <a:moveTo>
                      <a:pt x="23131" y="224567"/>
                    </a:moveTo>
                    <a:cubicBezTo>
                      <a:pt x="26655" y="203135"/>
                      <a:pt x="19988" y="182942"/>
                      <a:pt x="10844" y="165035"/>
                    </a:cubicBezTo>
                    <a:cubicBezTo>
                      <a:pt x="-18969" y="106838"/>
                      <a:pt x="19892" y="63118"/>
                      <a:pt x="41133" y="16255"/>
                    </a:cubicBezTo>
                    <a:cubicBezTo>
                      <a:pt x="46658" y="4063"/>
                      <a:pt x="61040" y="-6415"/>
                      <a:pt x="76757" y="4729"/>
                    </a:cubicBezTo>
                    <a:cubicBezTo>
                      <a:pt x="89615" y="13778"/>
                      <a:pt x="89044" y="25304"/>
                      <a:pt x="77424" y="36067"/>
                    </a:cubicBezTo>
                    <a:cubicBezTo>
                      <a:pt x="55325" y="71881"/>
                      <a:pt x="40371" y="109219"/>
                      <a:pt x="39704" y="152748"/>
                    </a:cubicBezTo>
                    <a:cubicBezTo>
                      <a:pt x="39324" y="176846"/>
                      <a:pt x="53325" y="206660"/>
                      <a:pt x="23036" y="224662"/>
                    </a:cubicBezTo>
                    <a:close/>
                  </a:path>
                </a:pathLst>
              </a:custGeom>
              <a:solidFill>
                <a:srgbClr val="E3BB40"/>
              </a:solidFill>
              <a:ln w="9525"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83217F83-FC23-4F87-8954-DE488E4BB1C9}"/>
                  </a:ext>
                </a:extLst>
              </p:cNvPr>
              <p:cNvSpPr/>
              <p:nvPr/>
            </p:nvSpPr>
            <p:spPr>
              <a:xfrm>
                <a:off x="6889718" y="4232977"/>
                <a:ext cx="182784" cy="63094"/>
              </a:xfrm>
              <a:custGeom>
                <a:avLst/>
                <a:gdLst>
                  <a:gd name="connsiteX0" fmla="*/ 17526 w 182784"/>
                  <a:gd name="connsiteY0" fmla="*/ 60701 h 63094"/>
                  <a:gd name="connsiteX1" fmla="*/ 0 w 182784"/>
                  <a:gd name="connsiteY1" fmla="*/ 22792 h 63094"/>
                  <a:gd name="connsiteX2" fmla="*/ 113824 w 182784"/>
                  <a:gd name="connsiteY2" fmla="*/ 26983 h 63094"/>
                  <a:gd name="connsiteX3" fmla="*/ 152400 w 182784"/>
                  <a:gd name="connsiteY3" fmla="*/ 3265 h 63094"/>
                  <a:gd name="connsiteX4" fmla="*/ 182785 w 182784"/>
                  <a:gd name="connsiteY4" fmla="*/ 35460 h 63094"/>
                  <a:gd name="connsiteX5" fmla="*/ 89154 w 182784"/>
                  <a:gd name="connsiteY5" fmla="*/ 45461 h 63094"/>
                  <a:gd name="connsiteX6" fmla="*/ 17526 w 182784"/>
                  <a:gd name="connsiteY6" fmla="*/ 60701 h 6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84" h="63094">
                    <a:moveTo>
                      <a:pt x="17526" y="60701"/>
                    </a:moveTo>
                    <a:cubicBezTo>
                      <a:pt x="2191" y="52414"/>
                      <a:pt x="14764" y="31364"/>
                      <a:pt x="0" y="22792"/>
                    </a:cubicBezTo>
                    <a:cubicBezTo>
                      <a:pt x="39433" y="-23595"/>
                      <a:pt x="77438" y="12886"/>
                      <a:pt x="113824" y="26983"/>
                    </a:cubicBezTo>
                    <a:cubicBezTo>
                      <a:pt x="141922" y="37841"/>
                      <a:pt x="154686" y="36031"/>
                      <a:pt x="152400" y="3265"/>
                    </a:cubicBezTo>
                    <a:cubicBezTo>
                      <a:pt x="172307" y="4789"/>
                      <a:pt x="176117" y="21458"/>
                      <a:pt x="182785" y="35460"/>
                    </a:cubicBezTo>
                    <a:cubicBezTo>
                      <a:pt x="156686" y="83466"/>
                      <a:pt x="120110" y="56701"/>
                      <a:pt x="89154" y="45461"/>
                    </a:cubicBezTo>
                    <a:cubicBezTo>
                      <a:pt x="59721" y="34793"/>
                      <a:pt x="35719" y="28221"/>
                      <a:pt x="17526" y="60701"/>
                    </a:cubicBezTo>
                    <a:close/>
                  </a:path>
                </a:pathLst>
              </a:custGeom>
              <a:solidFill>
                <a:srgbClr val="97864F"/>
              </a:solidFill>
              <a:ln w="9525" cap="flat">
                <a:noFill/>
                <a:prstDash val="solid"/>
                <a:miter/>
              </a:ln>
            </p:spPr>
            <p:txBody>
              <a:bodyPr rtlCol="0" anchor="ctr"/>
              <a:lstStyle/>
              <a:p>
                <a:endParaRPr lang="en-IN"/>
              </a:p>
            </p:txBody>
          </p:sp>
          <p:sp>
            <p:nvSpPr>
              <p:cNvPr id="1226" name="Freeform: Shape 1225">
                <a:extLst>
                  <a:ext uri="{FF2B5EF4-FFF2-40B4-BE49-F238E27FC236}">
                    <a16:creationId xmlns:a16="http://schemas.microsoft.com/office/drawing/2014/main" id="{97D8F710-E0F0-E4BC-850A-D513440BBB55}"/>
                  </a:ext>
                </a:extLst>
              </p:cNvPr>
              <p:cNvSpPr/>
              <p:nvPr/>
            </p:nvSpPr>
            <p:spPr>
              <a:xfrm>
                <a:off x="6924541" y="4172681"/>
                <a:ext cx="148090" cy="91519"/>
              </a:xfrm>
              <a:custGeom>
                <a:avLst/>
                <a:gdLst>
                  <a:gd name="connsiteX0" fmla="*/ 142532 w 148090"/>
                  <a:gd name="connsiteY0" fmla="*/ 91470 h 91519"/>
                  <a:gd name="connsiteX1" fmla="*/ 117482 w 148090"/>
                  <a:gd name="connsiteY1" fmla="*/ 63657 h 91519"/>
                  <a:gd name="connsiteX2" fmla="*/ 21374 w 148090"/>
                  <a:gd name="connsiteY2" fmla="*/ 27652 h 91519"/>
                  <a:gd name="connsiteX3" fmla="*/ 3372 w 148090"/>
                  <a:gd name="connsiteY3" fmla="*/ 25557 h 91519"/>
                  <a:gd name="connsiteX4" fmla="*/ 2991 w 148090"/>
                  <a:gd name="connsiteY4" fmla="*/ 12793 h 91519"/>
                  <a:gd name="connsiteX5" fmla="*/ 90716 w 148090"/>
                  <a:gd name="connsiteY5" fmla="*/ 6697 h 91519"/>
                  <a:gd name="connsiteX6" fmla="*/ 142532 w 148090"/>
                  <a:gd name="connsiteY6" fmla="*/ 91470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90" h="91519">
                    <a:moveTo>
                      <a:pt x="142532" y="91470"/>
                    </a:moveTo>
                    <a:cubicBezTo>
                      <a:pt x="122435" y="92708"/>
                      <a:pt x="128816" y="70229"/>
                      <a:pt x="117482" y="63657"/>
                    </a:cubicBezTo>
                    <a:cubicBezTo>
                      <a:pt x="95193" y="25747"/>
                      <a:pt x="59569" y="23366"/>
                      <a:pt x="21374" y="27652"/>
                    </a:cubicBezTo>
                    <a:cubicBezTo>
                      <a:pt x="15373" y="26986"/>
                      <a:pt x="9372" y="26224"/>
                      <a:pt x="3372" y="25557"/>
                    </a:cubicBezTo>
                    <a:cubicBezTo>
                      <a:pt x="-1009" y="21461"/>
                      <a:pt x="-1105" y="17175"/>
                      <a:pt x="2991" y="12793"/>
                    </a:cubicBezTo>
                    <a:cubicBezTo>
                      <a:pt x="31090" y="-4828"/>
                      <a:pt x="60712" y="-1589"/>
                      <a:pt x="90716" y="6697"/>
                    </a:cubicBezTo>
                    <a:cubicBezTo>
                      <a:pt x="146057" y="33177"/>
                      <a:pt x="156438" y="50227"/>
                      <a:pt x="142532" y="91470"/>
                    </a:cubicBezTo>
                    <a:close/>
                  </a:path>
                </a:pathLst>
              </a:custGeom>
              <a:solidFill>
                <a:srgbClr val="C8B258"/>
              </a:solidFill>
              <a:ln w="9525"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B6AB50B1-72B9-B3D9-31E4-D95E3F2B0EB4}"/>
                  </a:ext>
                </a:extLst>
              </p:cNvPr>
              <p:cNvSpPr/>
              <p:nvPr/>
            </p:nvSpPr>
            <p:spPr>
              <a:xfrm>
                <a:off x="6688931" y="3759727"/>
                <a:ext cx="238220" cy="271442"/>
              </a:xfrm>
              <a:custGeom>
                <a:avLst/>
                <a:gdLst>
                  <a:gd name="connsiteX0" fmla="*/ 0 w 238220"/>
                  <a:gd name="connsiteY0" fmla="*/ 202863 h 271442"/>
                  <a:gd name="connsiteX1" fmla="*/ 71247 w 238220"/>
                  <a:gd name="connsiteY1" fmla="*/ 60178 h 271442"/>
                  <a:gd name="connsiteX2" fmla="*/ 95250 w 238220"/>
                  <a:gd name="connsiteY2" fmla="*/ 35032 h 271442"/>
                  <a:gd name="connsiteX3" fmla="*/ 110585 w 238220"/>
                  <a:gd name="connsiteY3" fmla="*/ 59416 h 271442"/>
                  <a:gd name="connsiteX4" fmla="*/ 153258 w 238220"/>
                  <a:gd name="connsiteY4" fmla="*/ 361 h 271442"/>
                  <a:gd name="connsiteX5" fmla="*/ 189929 w 238220"/>
                  <a:gd name="connsiteY5" fmla="*/ 65036 h 271442"/>
                  <a:gd name="connsiteX6" fmla="*/ 238220 w 238220"/>
                  <a:gd name="connsiteY6" fmla="*/ 265728 h 271442"/>
                  <a:gd name="connsiteX7" fmla="*/ 226981 w 238220"/>
                  <a:gd name="connsiteY7" fmla="*/ 271443 h 271442"/>
                  <a:gd name="connsiteX8" fmla="*/ 171545 w 238220"/>
                  <a:gd name="connsiteY8" fmla="*/ 147618 h 271442"/>
                  <a:gd name="connsiteX9" fmla="*/ 152781 w 238220"/>
                  <a:gd name="connsiteY9" fmla="*/ 114852 h 271442"/>
                  <a:gd name="connsiteX10" fmla="*/ 137255 w 238220"/>
                  <a:gd name="connsiteY10" fmla="*/ 144855 h 271442"/>
                  <a:gd name="connsiteX11" fmla="*/ 141161 w 238220"/>
                  <a:gd name="connsiteY11" fmla="*/ 205434 h 271442"/>
                  <a:gd name="connsiteX12" fmla="*/ 137350 w 238220"/>
                  <a:gd name="connsiteY12" fmla="*/ 255822 h 271442"/>
                  <a:gd name="connsiteX13" fmla="*/ 67246 w 238220"/>
                  <a:gd name="connsiteY13" fmla="*/ 239534 h 271442"/>
                  <a:gd name="connsiteX14" fmla="*/ 101632 w 238220"/>
                  <a:gd name="connsiteY14" fmla="*/ 162858 h 271442"/>
                  <a:gd name="connsiteX15" fmla="*/ 103156 w 238220"/>
                  <a:gd name="connsiteY15" fmla="*/ 131235 h 271442"/>
                  <a:gd name="connsiteX16" fmla="*/ 71057 w 238220"/>
                  <a:gd name="connsiteY16" fmla="*/ 148856 h 271442"/>
                  <a:gd name="connsiteX17" fmla="*/ 46673 w 238220"/>
                  <a:gd name="connsiteY17" fmla="*/ 209054 h 271442"/>
                  <a:gd name="connsiteX18" fmla="*/ 6953 w 238220"/>
                  <a:gd name="connsiteY18" fmla="*/ 230580 h 271442"/>
                  <a:gd name="connsiteX19" fmla="*/ 0 w 238220"/>
                  <a:gd name="connsiteY19" fmla="*/ 202767 h 2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220" h="271442">
                    <a:moveTo>
                      <a:pt x="0" y="202863"/>
                    </a:moveTo>
                    <a:cubicBezTo>
                      <a:pt x="24193" y="155524"/>
                      <a:pt x="53245" y="110661"/>
                      <a:pt x="71247" y="60178"/>
                    </a:cubicBezTo>
                    <a:cubicBezTo>
                      <a:pt x="75248" y="48939"/>
                      <a:pt x="78867" y="33889"/>
                      <a:pt x="95250" y="35032"/>
                    </a:cubicBezTo>
                    <a:cubicBezTo>
                      <a:pt x="109251" y="35985"/>
                      <a:pt x="99346" y="54844"/>
                      <a:pt x="110585" y="59416"/>
                    </a:cubicBezTo>
                    <a:cubicBezTo>
                      <a:pt x="130493" y="42748"/>
                      <a:pt x="116491" y="-4592"/>
                      <a:pt x="153258" y="361"/>
                    </a:cubicBezTo>
                    <a:cubicBezTo>
                      <a:pt x="181070" y="4076"/>
                      <a:pt x="177736" y="42843"/>
                      <a:pt x="189929" y="65036"/>
                    </a:cubicBezTo>
                    <a:cubicBezTo>
                      <a:pt x="224124" y="127425"/>
                      <a:pt x="232886" y="196291"/>
                      <a:pt x="238220" y="265728"/>
                    </a:cubicBezTo>
                    <a:cubicBezTo>
                      <a:pt x="235363" y="269442"/>
                      <a:pt x="231648" y="271443"/>
                      <a:pt x="226981" y="271443"/>
                    </a:cubicBezTo>
                    <a:cubicBezTo>
                      <a:pt x="197930" y="234867"/>
                      <a:pt x="169736" y="198195"/>
                      <a:pt x="171545" y="147618"/>
                    </a:cubicBezTo>
                    <a:cubicBezTo>
                      <a:pt x="172021" y="133616"/>
                      <a:pt x="169640" y="115233"/>
                      <a:pt x="152781" y="114852"/>
                    </a:cubicBezTo>
                    <a:cubicBezTo>
                      <a:pt x="137350" y="114471"/>
                      <a:pt x="139446" y="133330"/>
                      <a:pt x="137255" y="144855"/>
                    </a:cubicBezTo>
                    <a:cubicBezTo>
                      <a:pt x="133445" y="165239"/>
                      <a:pt x="137255" y="185337"/>
                      <a:pt x="141161" y="205434"/>
                    </a:cubicBezTo>
                    <a:cubicBezTo>
                      <a:pt x="144399" y="222389"/>
                      <a:pt x="146780" y="239629"/>
                      <a:pt x="137350" y="255822"/>
                    </a:cubicBezTo>
                    <a:cubicBezTo>
                      <a:pt x="112966" y="254774"/>
                      <a:pt x="91821" y="240010"/>
                      <a:pt x="67246" y="239534"/>
                    </a:cubicBezTo>
                    <a:cubicBezTo>
                      <a:pt x="71057" y="210578"/>
                      <a:pt x="88011" y="187337"/>
                      <a:pt x="101632" y="162858"/>
                    </a:cubicBezTo>
                    <a:cubicBezTo>
                      <a:pt x="108014" y="151428"/>
                      <a:pt x="118682" y="140474"/>
                      <a:pt x="103156" y="131235"/>
                    </a:cubicBezTo>
                    <a:cubicBezTo>
                      <a:pt x="85820" y="120853"/>
                      <a:pt x="75533" y="136950"/>
                      <a:pt x="71057" y="148856"/>
                    </a:cubicBezTo>
                    <a:cubicBezTo>
                      <a:pt x="63436" y="169240"/>
                      <a:pt x="62484" y="193052"/>
                      <a:pt x="46673" y="209054"/>
                    </a:cubicBezTo>
                    <a:cubicBezTo>
                      <a:pt x="36290" y="219532"/>
                      <a:pt x="20574" y="230199"/>
                      <a:pt x="6953" y="230580"/>
                    </a:cubicBezTo>
                    <a:cubicBezTo>
                      <a:pt x="-5334" y="230962"/>
                      <a:pt x="3239" y="212388"/>
                      <a:pt x="0" y="202767"/>
                    </a:cubicBezTo>
                    <a:close/>
                  </a:path>
                </a:pathLst>
              </a:custGeom>
              <a:solidFill>
                <a:srgbClr val="77293B"/>
              </a:solidFill>
              <a:ln w="9525" cap="flat">
                <a:noFill/>
                <a:prstDash val="solid"/>
                <a:miter/>
              </a:ln>
            </p:spPr>
            <p:txBody>
              <a:bodyPr rtlCol="0" anchor="ctr"/>
              <a:lstStyle/>
              <a:p>
                <a:endParaRPr lang="en-IN"/>
              </a:p>
            </p:txBody>
          </p:sp>
          <p:sp>
            <p:nvSpPr>
              <p:cNvPr id="1228" name="Freeform: Shape 1227">
                <a:extLst>
                  <a:ext uri="{FF2B5EF4-FFF2-40B4-BE49-F238E27FC236}">
                    <a16:creationId xmlns:a16="http://schemas.microsoft.com/office/drawing/2014/main" id="{BBF9BF98-8855-B962-C52B-7473FAC6B0D3}"/>
                  </a:ext>
                </a:extLst>
              </p:cNvPr>
              <p:cNvSpPr/>
              <p:nvPr/>
            </p:nvSpPr>
            <p:spPr>
              <a:xfrm>
                <a:off x="6755510" y="3987512"/>
                <a:ext cx="74524" cy="104895"/>
              </a:xfrm>
              <a:custGeom>
                <a:avLst/>
                <a:gdLst>
                  <a:gd name="connsiteX0" fmla="*/ 667 w 74524"/>
                  <a:gd name="connsiteY0" fmla="*/ 11748 h 104895"/>
                  <a:gd name="connsiteX1" fmla="*/ 64580 w 74524"/>
                  <a:gd name="connsiteY1" fmla="*/ 30608 h 104895"/>
                  <a:gd name="connsiteX2" fmla="*/ 67342 w 74524"/>
                  <a:gd name="connsiteY2" fmla="*/ 67375 h 104895"/>
                  <a:gd name="connsiteX3" fmla="*/ 26480 w 74524"/>
                  <a:gd name="connsiteY3" fmla="*/ 92806 h 104895"/>
                  <a:gd name="connsiteX4" fmla="*/ 0 w 74524"/>
                  <a:gd name="connsiteY4" fmla="*/ 88139 h 104895"/>
                  <a:gd name="connsiteX5" fmla="*/ 667 w 74524"/>
                  <a:gd name="connsiteY5" fmla="*/ 11844 h 10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24" h="104895">
                    <a:moveTo>
                      <a:pt x="667" y="11748"/>
                    </a:moveTo>
                    <a:cubicBezTo>
                      <a:pt x="29718" y="-8064"/>
                      <a:pt x="51531" y="-3491"/>
                      <a:pt x="64580" y="30608"/>
                    </a:cubicBezTo>
                    <a:cubicBezTo>
                      <a:pt x="77438" y="41943"/>
                      <a:pt x="77248" y="54325"/>
                      <a:pt x="67342" y="67375"/>
                    </a:cubicBezTo>
                    <a:cubicBezTo>
                      <a:pt x="66580" y="96331"/>
                      <a:pt x="63437" y="120238"/>
                      <a:pt x="26480" y="92806"/>
                    </a:cubicBezTo>
                    <a:cubicBezTo>
                      <a:pt x="20098" y="88044"/>
                      <a:pt x="8954" y="89473"/>
                      <a:pt x="0" y="88139"/>
                    </a:cubicBezTo>
                    <a:cubicBezTo>
                      <a:pt x="191" y="62707"/>
                      <a:pt x="381" y="37276"/>
                      <a:pt x="667" y="11844"/>
                    </a:cubicBezTo>
                    <a:close/>
                  </a:path>
                </a:pathLst>
              </a:custGeom>
              <a:solidFill>
                <a:srgbClr val="95133B"/>
              </a:solidFill>
              <a:ln w="9525" cap="flat">
                <a:noFill/>
                <a:prstDash val="solid"/>
                <a:miter/>
              </a:ln>
            </p:spPr>
            <p:txBody>
              <a:bodyPr rtlCol="0" anchor="ctr"/>
              <a:lstStyle/>
              <a:p>
                <a:endParaRPr lang="en-IN"/>
              </a:p>
            </p:txBody>
          </p:sp>
          <p:sp>
            <p:nvSpPr>
              <p:cNvPr id="1229" name="Freeform: Shape 1228">
                <a:extLst>
                  <a:ext uri="{FF2B5EF4-FFF2-40B4-BE49-F238E27FC236}">
                    <a16:creationId xmlns:a16="http://schemas.microsoft.com/office/drawing/2014/main" id="{9852ED91-96A3-047B-3E08-7CD9E08B56EA}"/>
                  </a:ext>
                </a:extLst>
              </p:cNvPr>
              <p:cNvSpPr/>
              <p:nvPr/>
            </p:nvSpPr>
            <p:spPr>
              <a:xfrm>
                <a:off x="6812606" y="3848846"/>
                <a:ext cx="120450" cy="349201"/>
              </a:xfrm>
              <a:custGeom>
                <a:avLst/>
                <a:gdLst>
                  <a:gd name="connsiteX0" fmla="*/ 10342 w 120450"/>
                  <a:gd name="connsiteY0" fmla="*/ 206041 h 349201"/>
                  <a:gd name="connsiteX1" fmla="*/ 7580 w 120450"/>
                  <a:gd name="connsiteY1" fmla="*/ 169274 h 349201"/>
                  <a:gd name="connsiteX2" fmla="*/ 8532 w 120450"/>
                  <a:gd name="connsiteY2" fmla="*/ 24304 h 349201"/>
                  <a:gd name="connsiteX3" fmla="*/ 25392 w 120450"/>
                  <a:gd name="connsiteY3" fmla="*/ 15 h 349201"/>
                  <a:gd name="connsiteX4" fmla="*/ 49204 w 120450"/>
                  <a:gd name="connsiteY4" fmla="*/ 19732 h 349201"/>
                  <a:gd name="connsiteX5" fmla="*/ 83018 w 120450"/>
                  <a:gd name="connsiteY5" fmla="*/ 134317 h 349201"/>
                  <a:gd name="connsiteX6" fmla="*/ 103687 w 120450"/>
                  <a:gd name="connsiteY6" fmla="*/ 177656 h 349201"/>
                  <a:gd name="connsiteX7" fmla="*/ 120451 w 120450"/>
                  <a:gd name="connsiteY7" fmla="*/ 325294 h 349201"/>
                  <a:gd name="connsiteX8" fmla="*/ 115688 w 120450"/>
                  <a:gd name="connsiteY8" fmla="*/ 341391 h 349201"/>
                  <a:gd name="connsiteX9" fmla="*/ 115402 w 120450"/>
                  <a:gd name="connsiteY9" fmla="*/ 349202 h 349201"/>
                  <a:gd name="connsiteX10" fmla="*/ 36821 w 120450"/>
                  <a:gd name="connsiteY10" fmla="*/ 270716 h 349201"/>
                  <a:gd name="connsiteX11" fmla="*/ 10342 w 120450"/>
                  <a:gd name="connsiteY11" fmla="*/ 205850 h 3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 h="349201">
                    <a:moveTo>
                      <a:pt x="10342" y="206041"/>
                    </a:moveTo>
                    <a:cubicBezTo>
                      <a:pt x="9389" y="193753"/>
                      <a:pt x="8532" y="181561"/>
                      <a:pt x="7580" y="169274"/>
                    </a:cubicBezTo>
                    <a:cubicBezTo>
                      <a:pt x="14438" y="121078"/>
                      <a:pt x="-13280" y="72595"/>
                      <a:pt x="8532" y="24304"/>
                    </a:cubicBezTo>
                    <a:cubicBezTo>
                      <a:pt x="12723" y="14969"/>
                      <a:pt x="9294" y="682"/>
                      <a:pt x="25392" y="15"/>
                    </a:cubicBezTo>
                    <a:cubicBezTo>
                      <a:pt x="39012" y="-461"/>
                      <a:pt x="42917" y="10492"/>
                      <a:pt x="49204" y="19732"/>
                    </a:cubicBezTo>
                    <a:cubicBezTo>
                      <a:pt x="72540" y="54403"/>
                      <a:pt x="50156" y="101837"/>
                      <a:pt x="83018" y="134317"/>
                    </a:cubicBezTo>
                    <a:cubicBezTo>
                      <a:pt x="94162" y="145271"/>
                      <a:pt x="105497" y="159082"/>
                      <a:pt x="103687" y="177656"/>
                    </a:cubicBezTo>
                    <a:cubicBezTo>
                      <a:pt x="132833" y="224233"/>
                      <a:pt x="111783" y="276431"/>
                      <a:pt x="120451" y="325294"/>
                    </a:cubicBezTo>
                    <a:cubicBezTo>
                      <a:pt x="119879" y="330914"/>
                      <a:pt x="118260" y="336343"/>
                      <a:pt x="115688" y="341391"/>
                    </a:cubicBezTo>
                    <a:cubicBezTo>
                      <a:pt x="115308" y="343963"/>
                      <a:pt x="115117" y="346535"/>
                      <a:pt x="115402" y="349202"/>
                    </a:cubicBezTo>
                    <a:cubicBezTo>
                      <a:pt x="67301" y="344915"/>
                      <a:pt x="53300" y="306244"/>
                      <a:pt x="36821" y="270716"/>
                    </a:cubicBezTo>
                    <a:cubicBezTo>
                      <a:pt x="27011" y="249570"/>
                      <a:pt x="19105" y="227472"/>
                      <a:pt x="10342" y="205850"/>
                    </a:cubicBezTo>
                    <a:close/>
                  </a:path>
                </a:pathLst>
              </a:custGeom>
              <a:solidFill>
                <a:srgbClr val="0A1B25"/>
              </a:solidFill>
              <a:ln w="9525"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B8DAC3CF-F865-D279-629E-5121E7F59202}"/>
                  </a:ext>
                </a:extLst>
              </p:cNvPr>
              <p:cNvSpPr/>
              <p:nvPr/>
            </p:nvSpPr>
            <p:spPr>
              <a:xfrm>
                <a:off x="7524762" y="4302537"/>
                <a:ext cx="515767" cy="378713"/>
              </a:xfrm>
              <a:custGeom>
                <a:avLst/>
                <a:gdLst>
                  <a:gd name="connsiteX0" fmla="*/ 514052 w 515767"/>
                  <a:gd name="connsiteY0" fmla="*/ 133540 h 378713"/>
                  <a:gd name="connsiteX1" fmla="*/ 434328 w 515767"/>
                  <a:gd name="connsiteY1" fmla="*/ 266509 h 378713"/>
                  <a:gd name="connsiteX2" fmla="*/ 124670 w 515767"/>
                  <a:gd name="connsiteY2" fmla="*/ 378714 h 378713"/>
                  <a:gd name="connsiteX3" fmla="*/ 70854 w 515767"/>
                  <a:gd name="connsiteY3" fmla="*/ 332422 h 378713"/>
                  <a:gd name="connsiteX4" fmla="*/ 57328 w 515767"/>
                  <a:gd name="connsiteY4" fmla="*/ 252412 h 378713"/>
                  <a:gd name="connsiteX5" fmla="*/ 43517 w 515767"/>
                  <a:gd name="connsiteY5" fmla="*/ 250031 h 378713"/>
                  <a:gd name="connsiteX6" fmla="*/ 18657 w 515767"/>
                  <a:gd name="connsiteY6" fmla="*/ 237363 h 378713"/>
                  <a:gd name="connsiteX7" fmla="*/ 30944 w 515767"/>
                  <a:gd name="connsiteY7" fmla="*/ 181070 h 378713"/>
                  <a:gd name="connsiteX8" fmla="*/ 90761 w 515767"/>
                  <a:gd name="connsiteY8" fmla="*/ 168307 h 378713"/>
                  <a:gd name="connsiteX9" fmla="*/ 276499 w 515767"/>
                  <a:gd name="connsiteY9" fmla="*/ 117634 h 378713"/>
                  <a:gd name="connsiteX10" fmla="*/ 336411 w 515767"/>
                  <a:gd name="connsiteY10" fmla="*/ 74676 h 378713"/>
                  <a:gd name="connsiteX11" fmla="*/ 343269 w 515767"/>
                  <a:gd name="connsiteY11" fmla="*/ 63627 h 378713"/>
                  <a:gd name="connsiteX12" fmla="*/ 360890 w 515767"/>
                  <a:gd name="connsiteY12" fmla="*/ 55340 h 378713"/>
                  <a:gd name="connsiteX13" fmla="*/ 428708 w 515767"/>
                  <a:gd name="connsiteY13" fmla="*/ 0 h 378713"/>
                  <a:gd name="connsiteX14" fmla="*/ 514147 w 515767"/>
                  <a:gd name="connsiteY14" fmla="*/ 133540 h 37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5767" h="378713">
                    <a:moveTo>
                      <a:pt x="514052" y="133540"/>
                    </a:moveTo>
                    <a:cubicBezTo>
                      <a:pt x="525006" y="200216"/>
                      <a:pt x="481762" y="236220"/>
                      <a:pt x="434328" y="266509"/>
                    </a:cubicBezTo>
                    <a:cubicBezTo>
                      <a:pt x="339840" y="326898"/>
                      <a:pt x="234208" y="358807"/>
                      <a:pt x="124670" y="378714"/>
                    </a:cubicBezTo>
                    <a:cubicBezTo>
                      <a:pt x="97619" y="373761"/>
                      <a:pt x="82665" y="354997"/>
                      <a:pt x="70854" y="332422"/>
                    </a:cubicBezTo>
                    <a:cubicBezTo>
                      <a:pt x="59614" y="306895"/>
                      <a:pt x="55614" y="280511"/>
                      <a:pt x="57328" y="252412"/>
                    </a:cubicBezTo>
                    <a:cubicBezTo>
                      <a:pt x="58757" y="228124"/>
                      <a:pt x="47327" y="256603"/>
                      <a:pt x="43517" y="250031"/>
                    </a:cubicBezTo>
                    <a:cubicBezTo>
                      <a:pt x="33516" y="248888"/>
                      <a:pt x="25515" y="243840"/>
                      <a:pt x="18657" y="237363"/>
                    </a:cubicBezTo>
                    <a:cubicBezTo>
                      <a:pt x="-9633" y="210502"/>
                      <a:pt x="-5918" y="191262"/>
                      <a:pt x="30944" y="181070"/>
                    </a:cubicBezTo>
                    <a:cubicBezTo>
                      <a:pt x="50470" y="175641"/>
                      <a:pt x="70568" y="171450"/>
                      <a:pt x="90761" y="168307"/>
                    </a:cubicBezTo>
                    <a:cubicBezTo>
                      <a:pt x="156103" y="164020"/>
                      <a:pt x="215252" y="136779"/>
                      <a:pt x="276499" y="117634"/>
                    </a:cubicBezTo>
                    <a:cubicBezTo>
                      <a:pt x="300121" y="110299"/>
                      <a:pt x="322790" y="97726"/>
                      <a:pt x="336411" y="74676"/>
                    </a:cubicBezTo>
                    <a:cubicBezTo>
                      <a:pt x="338030" y="70675"/>
                      <a:pt x="340411" y="66961"/>
                      <a:pt x="343269" y="63627"/>
                    </a:cubicBezTo>
                    <a:cubicBezTo>
                      <a:pt x="348508" y="59626"/>
                      <a:pt x="354603" y="57245"/>
                      <a:pt x="360890" y="55340"/>
                    </a:cubicBezTo>
                    <a:cubicBezTo>
                      <a:pt x="395656" y="51816"/>
                      <a:pt x="395942" y="6001"/>
                      <a:pt x="428708" y="0"/>
                    </a:cubicBezTo>
                    <a:cubicBezTo>
                      <a:pt x="445758" y="51816"/>
                      <a:pt x="481858" y="91440"/>
                      <a:pt x="514147" y="133540"/>
                    </a:cubicBezTo>
                    <a:close/>
                  </a:path>
                </a:pathLst>
              </a:custGeom>
              <a:solidFill>
                <a:srgbClr val="D4972F"/>
              </a:solidFill>
              <a:ln w="9525" cap="flat">
                <a:noFill/>
                <a:prstDash val="solid"/>
                <a:miter/>
              </a:ln>
            </p:spPr>
            <p:txBody>
              <a:bodyPr rtlCol="0" anchor="ctr"/>
              <a:lstStyle/>
              <a:p>
                <a:endParaRPr lang="en-IN"/>
              </a:p>
            </p:txBody>
          </p:sp>
          <p:sp>
            <p:nvSpPr>
              <p:cNvPr id="1231" name="Freeform: Shape 1230">
                <a:extLst>
                  <a:ext uri="{FF2B5EF4-FFF2-40B4-BE49-F238E27FC236}">
                    <a16:creationId xmlns:a16="http://schemas.microsoft.com/office/drawing/2014/main" id="{8C965BFA-4B07-1F84-D0F0-15E97BB62B5D}"/>
                  </a:ext>
                </a:extLst>
              </p:cNvPr>
              <p:cNvSpPr/>
              <p:nvPr/>
            </p:nvSpPr>
            <p:spPr>
              <a:xfrm>
                <a:off x="7402734" y="3805990"/>
                <a:ext cx="611643" cy="685585"/>
              </a:xfrm>
              <a:custGeom>
                <a:avLst/>
                <a:gdLst>
                  <a:gd name="connsiteX0" fmla="*/ 475488 w 611643"/>
                  <a:gd name="connsiteY0" fmla="*/ 364816 h 685585"/>
                  <a:gd name="connsiteX1" fmla="*/ 435483 w 611643"/>
                  <a:gd name="connsiteY1" fmla="*/ 382152 h 685585"/>
                  <a:gd name="connsiteX2" fmla="*/ 366808 w 611643"/>
                  <a:gd name="connsiteY2" fmla="*/ 478735 h 685585"/>
                  <a:gd name="connsiteX3" fmla="*/ 396145 w 611643"/>
                  <a:gd name="connsiteY3" fmla="*/ 566556 h 685585"/>
                  <a:gd name="connsiteX4" fmla="*/ 386239 w 611643"/>
                  <a:gd name="connsiteY4" fmla="*/ 574938 h 685585"/>
                  <a:gd name="connsiteX5" fmla="*/ 326612 w 611643"/>
                  <a:gd name="connsiteY5" fmla="*/ 456828 h 685585"/>
                  <a:gd name="connsiteX6" fmla="*/ 52483 w 611643"/>
                  <a:gd name="connsiteY6" fmla="*/ 670664 h 685585"/>
                  <a:gd name="connsiteX7" fmla="*/ 0 w 611643"/>
                  <a:gd name="connsiteY7" fmla="*/ 657520 h 685585"/>
                  <a:gd name="connsiteX8" fmla="*/ 98584 w 611643"/>
                  <a:gd name="connsiteY8" fmla="*/ 584939 h 685585"/>
                  <a:gd name="connsiteX9" fmla="*/ 470440 w 611643"/>
                  <a:gd name="connsiteY9" fmla="*/ 191461 h 685585"/>
                  <a:gd name="connsiteX10" fmla="*/ 480441 w 611643"/>
                  <a:gd name="connsiteY10" fmla="*/ 182317 h 685585"/>
                  <a:gd name="connsiteX11" fmla="*/ 551879 w 611643"/>
                  <a:gd name="connsiteY11" fmla="*/ 18011 h 685585"/>
                  <a:gd name="connsiteX12" fmla="*/ 588454 w 611643"/>
                  <a:gd name="connsiteY12" fmla="*/ 21631 h 685585"/>
                  <a:gd name="connsiteX13" fmla="*/ 592169 w 611643"/>
                  <a:gd name="connsiteY13" fmla="*/ 42776 h 685585"/>
                  <a:gd name="connsiteX14" fmla="*/ 607790 w 611643"/>
                  <a:gd name="connsiteY14" fmla="*/ 120500 h 685585"/>
                  <a:gd name="connsiteX15" fmla="*/ 582263 w 611643"/>
                  <a:gd name="connsiteY15" fmla="*/ 220132 h 685585"/>
                  <a:gd name="connsiteX16" fmla="*/ 555212 w 611643"/>
                  <a:gd name="connsiteY16" fmla="*/ 298618 h 685585"/>
                  <a:gd name="connsiteX17" fmla="*/ 535686 w 611643"/>
                  <a:gd name="connsiteY17" fmla="*/ 364340 h 685585"/>
                  <a:gd name="connsiteX18" fmla="*/ 522446 w 611643"/>
                  <a:gd name="connsiteY18" fmla="*/ 361673 h 685585"/>
                  <a:gd name="connsiteX19" fmla="*/ 521875 w 611643"/>
                  <a:gd name="connsiteY19" fmla="*/ 353672 h 685585"/>
                  <a:gd name="connsiteX20" fmla="*/ 516445 w 611643"/>
                  <a:gd name="connsiteY20" fmla="*/ 334432 h 685585"/>
                  <a:gd name="connsiteX21" fmla="*/ 515112 w 611643"/>
                  <a:gd name="connsiteY21" fmla="*/ 269090 h 685585"/>
                  <a:gd name="connsiteX22" fmla="*/ 508635 w 611643"/>
                  <a:gd name="connsiteY22" fmla="*/ 227656 h 685585"/>
                  <a:gd name="connsiteX23" fmla="*/ 419576 w 611643"/>
                  <a:gd name="connsiteY23" fmla="*/ 348243 h 685585"/>
                  <a:gd name="connsiteX24" fmla="*/ 475393 w 611643"/>
                  <a:gd name="connsiteY24" fmla="*/ 364912 h 685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1643" h="685585">
                    <a:moveTo>
                      <a:pt x="475488" y="364816"/>
                    </a:moveTo>
                    <a:cubicBezTo>
                      <a:pt x="470630" y="390248"/>
                      <a:pt x="450818" y="381104"/>
                      <a:pt x="435483" y="382152"/>
                    </a:cubicBezTo>
                    <a:cubicBezTo>
                      <a:pt x="379190" y="387867"/>
                      <a:pt x="355664" y="420919"/>
                      <a:pt x="366808" y="478735"/>
                    </a:cubicBezTo>
                    <a:cubicBezTo>
                      <a:pt x="381952" y="506263"/>
                      <a:pt x="404717" y="531218"/>
                      <a:pt x="396145" y="566556"/>
                    </a:cubicBezTo>
                    <a:cubicBezTo>
                      <a:pt x="394049" y="570747"/>
                      <a:pt x="390716" y="573604"/>
                      <a:pt x="386239" y="574938"/>
                    </a:cubicBezTo>
                    <a:cubicBezTo>
                      <a:pt x="363188" y="550078"/>
                      <a:pt x="344995" y="514930"/>
                      <a:pt x="326612" y="456828"/>
                    </a:cubicBezTo>
                    <a:cubicBezTo>
                      <a:pt x="237268" y="533790"/>
                      <a:pt x="152685" y="612657"/>
                      <a:pt x="52483" y="670664"/>
                    </a:cubicBezTo>
                    <a:cubicBezTo>
                      <a:pt x="12668" y="693238"/>
                      <a:pt x="5048" y="691238"/>
                      <a:pt x="0" y="657520"/>
                    </a:cubicBezTo>
                    <a:cubicBezTo>
                      <a:pt x="25718" y="623801"/>
                      <a:pt x="65056" y="607990"/>
                      <a:pt x="98584" y="584939"/>
                    </a:cubicBezTo>
                    <a:cubicBezTo>
                      <a:pt x="250889" y="480164"/>
                      <a:pt x="375190" y="349672"/>
                      <a:pt x="470440" y="191461"/>
                    </a:cubicBezTo>
                    <a:cubicBezTo>
                      <a:pt x="473488" y="188128"/>
                      <a:pt x="476917" y="185175"/>
                      <a:pt x="480441" y="182317"/>
                    </a:cubicBezTo>
                    <a:cubicBezTo>
                      <a:pt x="504825" y="127930"/>
                      <a:pt x="538734" y="78400"/>
                      <a:pt x="551879" y="18011"/>
                    </a:cubicBezTo>
                    <a:cubicBezTo>
                      <a:pt x="558927" y="-14564"/>
                      <a:pt x="577405" y="3533"/>
                      <a:pt x="588454" y="21631"/>
                    </a:cubicBezTo>
                    <a:cubicBezTo>
                      <a:pt x="590741" y="28489"/>
                      <a:pt x="591788" y="35632"/>
                      <a:pt x="592169" y="42776"/>
                    </a:cubicBezTo>
                    <a:cubicBezTo>
                      <a:pt x="590264" y="70113"/>
                      <a:pt x="596455" y="95735"/>
                      <a:pt x="607790" y="120500"/>
                    </a:cubicBezTo>
                    <a:cubicBezTo>
                      <a:pt x="616553" y="158124"/>
                      <a:pt x="611314" y="191366"/>
                      <a:pt x="582263" y="220132"/>
                    </a:cubicBezTo>
                    <a:cubicBezTo>
                      <a:pt x="561118" y="241087"/>
                      <a:pt x="556832" y="269757"/>
                      <a:pt x="555212" y="298618"/>
                    </a:cubicBezTo>
                    <a:cubicBezTo>
                      <a:pt x="553879" y="322049"/>
                      <a:pt x="555212" y="346243"/>
                      <a:pt x="535686" y="364340"/>
                    </a:cubicBezTo>
                    <a:cubicBezTo>
                      <a:pt x="530447" y="367769"/>
                      <a:pt x="525970" y="366912"/>
                      <a:pt x="522446" y="361673"/>
                    </a:cubicBezTo>
                    <a:cubicBezTo>
                      <a:pt x="522256" y="359006"/>
                      <a:pt x="522161" y="356339"/>
                      <a:pt x="521875" y="353672"/>
                    </a:cubicBezTo>
                    <a:cubicBezTo>
                      <a:pt x="516731" y="348148"/>
                      <a:pt x="515874" y="341480"/>
                      <a:pt x="516445" y="334432"/>
                    </a:cubicBezTo>
                    <a:cubicBezTo>
                      <a:pt x="521018" y="312619"/>
                      <a:pt x="522256" y="290807"/>
                      <a:pt x="515112" y="269090"/>
                    </a:cubicBezTo>
                    <a:cubicBezTo>
                      <a:pt x="511302" y="257184"/>
                      <a:pt x="513398" y="244420"/>
                      <a:pt x="508635" y="227656"/>
                    </a:cubicBezTo>
                    <a:cubicBezTo>
                      <a:pt x="476631" y="267185"/>
                      <a:pt x="453866" y="309667"/>
                      <a:pt x="419576" y="348243"/>
                    </a:cubicBezTo>
                    <a:cubicBezTo>
                      <a:pt x="438531" y="358435"/>
                      <a:pt x="462534" y="346243"/>
                      <a:pt x="475393" y="364912"/>
                    </a:cubicBezTo>
                    <a:close/>
                  </a:path>
                </a:pathLst>
              </a:custGeom>
              <a:solidFill>
                <a:srgbClr val="0F1C1F"/>
              </a:solidFill>
              <a:ln w="9525"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98A9427D-75C5-048E-CC20-91ABA1813F79}"/>
                  </a:ext>
                </a:extLst>
              </p:cNvPr>
              <p:cNvSpPr/>
              <p:nvPr/>
            </p:nvSpPr>
            <p:spPr>
              <a:xfrm>
                <a:off x="7934229" y="3781329"/>
                <a:ext cx="198247" cy="387762"/>
              </a:xfrm>
              <a:custGeom>
                <a:avLst/>
                <a:gdLst>
                  <a:gd name="connsiteX0" fmla="*/ 0 w 198247"/>
                  <a:gd name="connsiteY0" fmla="*/ 387763 h 387762"/>
                  <a:gd name="connsiteX1" fmla="*/ 10573 w 198247"/>
                  <a:gd name="connsiteY1" fmla="*/ 313468 h 387762"/>
                  <a:gd name="connsiteX2" fmla="*/ 33528 w 198247"/>
                  <a:gd name="connsiteY2" fmla="*/ 243554 h 387762"/>
                  <a:gd name="connsiteX3" fmla="*/ 66866 w 198247"/>
                  <a:gd name="connsiteY3" fmla="*/ 142113 h 387762"/>
                  <a:gd name="connsiteX4" fmla="*/ 49339 w 198247"/>
                  <a:gd name="connsiteY4" fmla="*/ 64960 h 387762"/>
                  <a:gd name="connsiteX5" fmla="*/ 49339 w 198247"/>
                  <a:gd name="connsiteY5" fmla="*/ 46672 h 387762"/>
                  <a:gd name="connsiteX6" fmla="*/ 58198 w 198247"/>
                  <a:gd name="connsiteY6" fmla="*/ 0 h 387762"/>
                  <a:gd name="connsiteX7" fmla="*/ 163735 w 198247"/>
                  <a:gd name="connsiteY7" fmla="*/ 123253 h 387762"/>
                  <a:gd name="connsiteX8" fmla="*/ 191453 w 198247"/>
                  <a:gd name="connsiteY8" fmla="*/ 176213 h 387762"/>
                  <a:gd name="connsiteX9" fmla="*/ 180023 w 198247"/>
                  <a:gd name="connsiteY9" fmla="*/ 198596 h 387762"/>
                  <a:gd name="connsiteX10" fmla="*/ 176879 w 198247"/>
                  <a:gd name="connsiteY10" fmla="*/ 198977 h 387762"/>
                  <a:gd name="connsiteX11" fmla="*/ 173927 w 198247"/>
                  <a:gd name="connsiteY11" fmla="*/ 197739 h 387762"/>
                  <a:gd name="connsiteX12" fmla="*/ 94012 w 198247"/>
                  <a:gd name="connsiteY12" fmla="*/ 106585 h 387762"/>
                  <a:gd name="connsiteX13" fmla="*/ 103918 w 198247"/>
                  <a:gd name="connsiteY13" fmla="*/ 180118 h 387762"/>
                  <a:gd name="connsiteX14" fmla="*/ 55340 w 198247"/>
                  <a:gd name="connsiteY14" fmla="*/ 329565 h 387762"/>
                  <a:gd name="connsiteX15" fmla="*/ 191 w 198247"/>
                  <a:gd name="connsiteY15" fmla="*/ 387667 h 38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247" h="387762">
                    <a:moveTo>
                      <a:pt x="0" y="387763"/>
                    </a:moveTo>
                    <a:cubicBezTo>
                      <a:pt x="7144" y="363474"/>
                      <a:pt x="11716" y="339185"/>
                      <a:pt x="10573" y="313468"/>
                    </a:cubicBezTo>
                    <a:cubicBezTo>
                      <a:pt x="9430" y="287750"/>
                      <a:pt x="14478" y="258223"/>
                      <a:pt x="33528" y="243554"/>
                    </a:cubicBezTo>
                    <a:cubicBezTo>
                      <a:pt x="70104" y="215551"/>
                      <a:pt x="69818" y="180403"/>
                      <a:pt x="66866" y="142113"/>
                    </a:cubicBezTo>
                    <a:cubicBezTo>
                      <a:pt x="50006" y="118872"/>
                      <a:pt x="70581" y="87154"/>
                      <a:pt x="49339" y="64960"/>
                    </a:cubicBezTo>
                    <a:lnTo>
                      <a:pt x="49339" y="46672"/>
                    </a:lnTo>
                    <a:cubicBezTo>
                      <a:pt x="53435" y="31337"/>
                      <a:pt x="41243" y="12859"/>
                      <a:pt x="58198" y="0"/>
                    </a:cubicBezTo>
                    <a:cubicBezTo>
                      <a:pt x="147924" y="23336"/>
                      <a:pt x="157734" y="35147"/>
                      <a:pt x="163735" y="123253"/>
                    </a:cubicBezTo>
                    <a:cubicBezTo>
                      <a:pt x="165164" y="144494"/>
                      <a:pt x="178213" y="160592"/>
                      <a:pt x="191453" y="176213"/>
                    </a:cubicBezTo>
                    <a:cubicBezTo>
                      <a:pt x="204692" y="191929"/>
                      <a:pt x="197358" y="197929"/>
                      <a:pt x="180023" y="198596"/>
                    </a:cubicBezTo>
                    <a:cubicBezTo>
                      <a:pt x="180023" y="198596"/>
                      <a:pt x="176879" y="198977"/>
                      <a:pt x="176879" y="198977"/>
                    </a:cubicBezTo>
                    <a:cubicBezTo>
                      <a:pt x="176879" y="198977"/>
                      <a:pt x="173927" y="197739"/>
                      <a:pt x="173927" y="197739"/>
                    </a:cubicBezTo>
                    <a:cubicBezTo>
                      <a:pt x="163735" y="153638"/>
                      <a:pt x="125730" y="133731"/>
                      <a:pt x="94012" y="106585"/>
                    </a:cubicBezTo>
                    <a:cubicBezTo>
                      <a:pt x="74009" y="134588"/>
                      <a:pt x="107347" y="155162"/>
                      <a:pt x="103918" y="180118"/>
                    </a:cubicBezTo>
                    <a:cubicBezTo>
                      <a:pt x="92678" y="231553"/>
                      <a:pt x="75533" y="281178"/>
                      <a:pt x="55340" y="329565"/>
                    </a:cubicBezTo>
                    <a:cubicBezTo>
                      <a:pt x="44672" y="355092"/>
                      <a:pt x="39434" y="388144"/>
                      <a:pt x="191" y="387667"/>
                    </a:cubicBezTo>
                    <a:close/>
                  </a:path>
                </a:pathLst>
              </a:custGeom>
              <a:solidFill>
                <a:srgbClr val="6B283B"/>
              </a:solidFill>
              <a:ln w="9525"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E9607356-2E49-BB07-41DE-A98793B64479}"/>
                  </a:ext>
                </a:extLst>
              </p:cNvPr>
              <p:cNvSpPr/>
              <p:nvPr/>
            </p:nvSpPr>
            <p:spPr>
              <a:xfrm>
                <a:off x="7794593" y="4007166"/>
                <a:ext cx="135935" cy="163639"/>
              </a:xfrm>
              <a:custGeom>
                <a:avLst/>
                <a:gdLst>
                  <a:gd name="connsiteX0" fmla="*/ 83629 w 135935"/>
                  <a:gd name="connsiteY0" fmla="*/ 163640 h 163639"/>
                  <a:gd name="connsiteX1" fmla="*/ 0 w 135935"/>
                  <a:gd name="connsiteY1" fmla="*/ 163640 h 163639"/>
                  <a:gd name="connsiteX2" fmla="*/ 128111 w 135935"/>
                  <a:gd name="connsiteY2" fmla="*/ 0 h 163639"/>
                  <a:gd name="connsiteX3" fmla="*/ 135255 w 135935"/>
                  <a:gd name="connsiteY3" fmla="*/ 68961 h 163639"/>
                  <a:gd name="connsiteX4" fmla="*/ 133731 w 135935"/>
                  <a:gd name="connsiteY4" fmla="*/ 134112 h 163639"/>
                  <a:gd name="connsiteX5" fmla="*/ 130111 w 135935"/>
                  <a:gd name="connsiteY5" fmla="*/ 152400 h 163639"/>
                  <a:gd name="connsiteX6" fmla="*/ 83629 w 135935"/>
                  <a:gd name="connsiteY6" fmla="*/ 163544 h 1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935" h="163639">
                    <a:moveTo>
                      <a:pt x="83629" y="163640"/>
                    </a:moveTo>
                    <a:lnTo>
                      <a:pt x="0" y="163640"/>
                    </a:lnTo>
                    <a:cubicBezTo>
                      <a:pt x="51530" y="109919"/>
                      <a:pt x="74390" y="47149"/>
                      <a:pt x="128111" y="0"/>
                    </a:cubicBezTo>
                    <a:cubicBezTo>
                      <a:pt x="130969" y="27242"/>
                      <a:pt x="133159" y="48101"/>
                      <a:pt x="135255" y="68961"/>
                    </a:cubicBezTo>
                    <a:cubicBezTo>
                      <a:pt x="135255" y="90678"/>
                      <a:pt x="137541" y="112490"/>
                      <a:pt x="133731" y="134112"/>
                    </a:cubicBezTo>
                    <a:cubicBezTo>
                      <a:pt x="132493" y="140208"/>
                      <a:pt x="131350" y="146304"/>
                      <a:pt x="130111" y="152400"/>
                    </a:cubicBezTo>
                    <a:cubicBezTo>
                      <a:pt x="116491" y="164021"/>
                      <a:pt x="99155" y="160020"/>
                      <a:pt x="83629" y="163544"/>
                    </a:cubicBezTo>
                    <a:close/>
                  </a:path>
                </a:pathLst>
              </a:custGeom>
              <a:solidFill>
                <a:srgbClr val="ADAFB2"/>
              </a:solidFill>
              <a:ln w="9525" cap="flat">
                <a:noFill/>
                <a:prstDash val="solid"/>
                <a:miter/>
              </a:ln>
            </p:spPr>
            <p:txBody>
              <a:bodyPr rtlCol="0" anchor="ctr"/>
              <a:lstStyle/>
              <a:p>
                <a:endParaRPr lang="en-IN"/>
              </a:p>
            </p:txBody>
          </p:sp>
          <p:sp>
            <p:nvSpPr>
              <p:cNvPr id="1234" name="Freeform: Shape 1233">
                <a:extLst>
                  <a:ext uri="{FF2B5EF4-FFF2-40B4-BE49-F238E27FC236}">
                    <a16:creationId xmlns:a16="http://schemas.microsoft.com/office/drawing/2014/main" id="{534BED53-B6F8-F0A1-F813-B47A99EDE2F4}"/>
                  </a:ext>
                </a:extLst>
              </p:cNvPr>
              <p:cNvSpPr/>
              <p:nvPr/>
            </p:nvSpPr>
            <p:spPr>
              <a:xfrm>
                <a:off x="7910529" y="3961542"/>
                <a:ext cx="136276" cy="244601"/>
              </a:xfrm>
              <a:custGeom>
                <a:avLst/>
                <a:gdLst>
                  <a:gd name="connsiteX0" fmla="*/ 23700 w 136276"/>
                  <a:gd name="connsiteY0" fmla="*/ 207550 h 244601"/>
                  <a:gd name="connsiteX1" fmla="*/ 71229 w 136276"/>
                  <a:gd name="connsiteY1" fmla="*/ 135255 h 244601"/>
                  <a:gd name="connsiteX2" fmla="*/ 107520 w 136276"/>
                  <a:gd name="connsiteY2" fmla="*/ 16288 h 244601"/>
                  <a:gd name="connsiteX3" fmla="*/ 127523 w 136276"/>
                  <a:gd name="connsiteY3" fmla="*/ 0 h 244601"/>
                  <a:gd name="connsiteX4" fmla="*/ 81803 w 136276"/>
                  <a:gd name="connsiteY4" fmla="*/ 193643 h 244601"/>
                  <a:gd name="connsiteX5" fmla="*/ 54561 w 136276"/>
                  <a:gd name="connsiteY5" fmla="*/ 208979 h 244601"/>
                  <a:gd name="connsiteX6" fmla="*/ 15318 w 136276"/>
                  <a:gd name="connsiteY6" fmla="*/ 244602 h 244601"/>
                  <a:gd name="connsiteX7" fmla="*/ 14651 w 136276"/>
                  <a:gd name="connsiteY7" fmla="*/ 206216 h 244601"/>
                  <a:gd name="connsiteX8" fmla="*/ 23795 w 136276"/>
                  <a:gd name="connsiteY8" fmla="*/ 207645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76" h="244601">
                    <a:moveTo>
                      <a:pt x="23700" y="207550"/>
                    </a:moveTo>
                    <a:cubicBezTo>
                      <a:pt x="54751" y="193453"/>
                      <a:pt x="65134" y="163925"/>
                      <a:pt x="71229" y="135255"/>
                    </a:cubicBezTo>
                    <a:cubicBezTo>
                      <a:pt x="79898" y="94488"/>
                      <a:pt x="115806" y="62484"/>
                      <a:pt x="107520" y="16288"/>
                    </a:cubicBezTo>
                    <a:cubicBezTo>
                      <a:pt x="105996" y="7620"/>
                      <a:pt x="116473" y="286"/>
                      <a:pt x="127523" y="0"/>
                    </a:cubicBezTo>
                    <a:cubicBezTo>
                      <a:pt x="145620" y="72390"/>
                      <a:pt x="138095" y="138493"/>
                      <a:pt x="81803" y="193643"/>
                    </a:cubicBezTo>
                    <a:cubicBezTo>
                      <a:pt x="73706" y="201549"/>
                      <a:pt x="66658" y="209169"/>
                      <a:pt x="54561" y="208979"/>
                    </a:cubicBezTo>
                    <a:cubicBezTo>
                      <a:pt x="46560" y="226504"/>
                      <a:pt x="37607" y="242888"/>
                      <a:pt x="15318" y="244602"/>
                    </a:cubicBezTo>
                    <a:cubicBezTo>
                      <a:pt x="-26116" y="232505"/>
                      <a:pt x="31510" y="218694"/>
                      <a:pt x="14651" y="206216"/>
                    </a:cubicBezTo>
                    <a:cubicBezTo>
                      <a:pt x="17604" y="207359"/>
                      <a:pt x="20652" y="207835"/>
                      <a:pt x="23795" y="207645"/>
                    </a:cubicBezTo>
                    <a:close/>
                  </a:path>
                </a:pathLst>
              </a:custGeom>
              <a:solidFill>
                <a:srgbClr val="97113A"/>
              </a:solidFill>
              <a:ln w="9525" cap="flat">
                <a:noFill/>
                <a:prstDash val="solid"/>
                <a:miter/>
              </a:ln>
            </p:spPr>
            <p:txBody>
              <a:bodyPr rtlCol="0" anchor="ctr"/>
              <a:lstStyle/>
              <a:p>
                <a:endParaRPr lang="en-IN"/>
              </a:p>
            </p:txBody>
          </p:sp>
          <p:sp>
            <p:nvSpPr>
              <p:cNvPr id="1235" name="Freeform: Shape 1234">
                <a:extLst>
                  <a:ext uri="{FF2B5EF4-FFF2-40B4-BE49-F238E27FC236}">
                    <a16:creationId xmlns:a16="http://schemas.microsoft.com/office/drawing/2014/main" id="{DC7A6E5E-B066-3900-EBC6-247972E2FD73}"/>
                  </a:ext>
                </a:extLst>
              </p:cNvPr>
              <p:cNvSpPr/>
              <p:nvPr/>
            </p:nvSpPr>
            <p:spPr>
              <a:xfrm>
                <a:off x="7761031" y="4241377"/>
                <a:ext cx="175294" cy="158008"/>
              </a:xfrm>
              <a:custGeom>
                <a:avLst/>
                <a:gdLst>
                  <a:gd name="connsiteX0" fmla="*/ 30990 w 175294"/>
                  <a:gd name="connsiteY0" fmla="*/ 137550 h 158008"/>
                  <a:gd name="connsiteX1" fmla="*/ 1558 w 175294"/>
                  <a:gd name="connsiteY1" fmla="*/ 44396 h 158008"/>
                  <a:gd name="connsiteX2" fmla="*/ 11655 w 175294"/>
                  <a:gd name="connsiteY2" fmla="*/ 32870 h 158008"/>
                  <a:gd name="connsiteX3" fmla="*/ 112333 w 175294"/>
                  <a:gd name="connsiteY3" fmla="*/ 10201 h 158008"/>
                  <a:gd name="connsiteX4" fmla="*/ 175294 w 175294"/>
                  <a:gd name="connsiteY4" fmla="*/ 21726 h 158008"/>
                  <a:gd name="connsiteX5" fmla="*/ 171960 w 175294"/>
                  <a:gd name="connsiteY5" fmla="*/ 26393 h 158008"/>
                  <a:gd name="connsiteX6" fmla="*/ 146052 w 175294"/>
                  <a:gd name="connsiteY6" fmla="*/ 40300 h 158008"/>
                  <a:gd name="connsiteX7" fmla="*/ 108238 w 175294"/>
                  <a:gd name="connsiteY7" fmla="*/ 43348 h 158008"/>
                  <a:gd name="connsiteX8" fmla="*/ 66804 w 175294"/>
                  <a:gd name="connsiteY8" fmla="*/ 109737 h 158008"/>
                  <a:gd name="connsiteX9" fmla="*/ 64708 w 175294"/>
                  <a:gd name="connsiteY9" fmla="*/ 146789 h 158008"/>
                  <a:gd name="connsiteX10" fmla="*/ 30990 w 175294"/>
                  <a:gd name="connsiteY10" fmla="*/ 137550 h 15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294" h="158008">
                    <a:moveTo>
                      <a:pt x="30990" y="137550"/>
                    </a:moveTo>
                    <a:cubicBezTo>
                      <a:pt x="34800" y="102212"/>
                      <a:pt x="11178" y="75542"/>
                      <a:pt x="1558" y="44396"/>
                    </a:cubicBezTo>
                    <a:cubicBezTo>
                      <a:pt x="-2824" y="33823"/>
                      <a:pt x="2510" y="31727"/>
                      <a:pt x="11655" y="32870"/>
                    </a:cubicBezTo>
                    <a:cubicBezTo>
                      <a:pt x="51088" y="50968"/>
                      <a:pt x="78710" y="17726"/>
                      <a:pt x="112333" y="10201"/>
                    </a:cubicBezTo>
                    <a:cubicBezTo>
                      <a:pt x="134622" y="5248"/>
                      <a:pt x="160435" y="-15421"/>
                      <a:pt x="175294" y="21726"/>
                    </a:cubicBezTo>
                    <a:cubicBezTo>
                      <a:pt x="174151" y="23250"/>
                      <a:pt x="173103" y="24869"/>
                      <a:pt x="171960" y="26393"/>
                    </a:cubicBezTo>
                    <a:cubicBezTo>
                      <a:pt x="163292" y="30965"/>
                      <a:pt x="155958" y="37823"/>
                      <a:pt x="146052" y="40300"/>
                    </a:cubicBezTo>
                    <a:cubicBezTo>
                      <a:pt x="133575" y="42491"/>
                      <a:pt x="120811" y="40300"/>
                      <a:pt x="108238" y="43348"/>
                    </a:cubicBezTo>
                    <a:cubicBezTo>
                      <a:pt x="62708" y="54778"/>
                      <a:pt x="56993" y="63446"/>
                      <a:pt x="66804" y="109737"/>
                    </a:cubicBezTo>
                    <a:cubicBezTo>
                      <a:pt x="69471" y="122310"/>
                      <a:pt x="70805" y="134693"/>
                      <a:pt x="64708" y="146789"/>
                    </a:cubicBezTo>
                    <a:cubicBezTo>
                      <a:pt x="47754" y="164315"/>
                      <a:pt x="36419" y="161363"/>
                      <a:pt x="30990" y="137550"/>
                    </a:cubicBezTo>
                    <a:close/>
                  </a:path>
                </a:pathLst>
              </a:custGeom>
              <a:solidFill>
                <a:srgbClr val="E1B745"/>
              </a:solidFill>
              <a:ln w="9525"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9860EFC8-3269-2868-0364-7114BCF53BF4}"/>
                  </a:ext>
                </a:extLst>
              </p:cNvPr>
              <p:cNvSpPr/>
              <p:nvPr/>
            </p:nvSpPr>
            <p:spPr>
              <a:xfrm>
                <a:off x="7752992" y="4178825"/>
                <a:ext cx="85224" cy="106948"/>
              </a:xfrm>
              <a:custGeom>
                <a:avLst/>
                <a:gdLst>
                  <a:gd name="connsiteX0" fmla="*/ 19693 w 85224"/>
                  <a:gd name="connsiteY0" fmla="*/ 95423 h 106948"/>
                  <a:gd name="connsiteX1" fmla="*/ 9596 w 85224"/>
                  <a:gd name="connsiteY1" fmla="*/ 106948 h 106948"/>
                  <a:gd name="connsiteX2" fmla="*/ 28456 w 85224"/>
                  <a:gd name="connsiteY2" fmla="*/ 25414 h 106948"/>
                  <a:gd name="connsiteX3" fmla="*/ 85225 w 85224"/>
                  <a:gd name="connsiteY3" fmla="*/ 9317 h 106948"/>
                  <a:gd name="connsiteX4" fmla="*/ 19693 w 85224"/>
                  <a:gd name="connsiteY4" fmla="*/ 95423 h 106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4" h="106948">
                    <a:moveTo>
                      <a:pt x="19693" y="95423"/>
                    </a:moveTo>
                    <a:cubicBezTo>
                      <a:pt x="16359" y="99233"/>
                      <a:pt x="12930" y="103138"/>
                      <a:pt x="9596" y="106948"/>
                    </a:cubicBezTo>
                    <a:cubicBezTo>
                      <a:pt x="-11930" y="73420"/>
                      <a:pt x="6454" y="47322"/>
                      <a:pt x="28456" y="25414"/>
                    </a:cubicBezTo>
                    <a:cubicBezTo>
                      <a:pt x="42553" y="11317"/>
                      <a:pt x="58460" y="-13638"/>
                      <a:pt x="85225" y="9317"/>
                    </a:cubicBezTo>
                    <a:cubicBezTo>
                      <a:pt x="40839" y="20937"/>
                      <a:pt x="18264" y="49131"/>
                      <a:pt x="19693" y="95423"/>
                    </a:cubicBezTo>
                    <a:close/>
                  </a:path>
                </a:pathLst>
              </a:custGeom>
              <a:solidFill>
                <a:srgbClr val="B59B4D"/>
              </a:solidFill>
              <a:ln w="9525" cap="flat">
                <a:noFill/>
                <a:prstDash val="solid"/>
                <a:miter/>
              </a:ln>
            </p:spPr>
            <p:txBody>
              <a:bodyPr rtlCol="0" anchor="ctr"/>
              <a:lstStyle/>
              <a:p>
                <a:endParaRPr lang="en-IN"/>
              </a:p>
            </p:txBody>
          </p:sp>
          <p:sp>
            <p:nvSpPr>
              <p:cNvPr id="1237" name="Freeform: Shape 1236">
                <a:extLst>
                  <a:ext uri="{FF2B5EF4-FFF2-40B4-BE49-F238E27FC236}">
                    <a16:creationId xmlns:a16="http://schemas.microsoft.com/office/drawing/2014/main" id="{21B3A6FD-8CA7-C4D2-A4EF-4F85EAD53EB4}"/>
                  </a:ext>
                </a:extLst>
              </p:cNvPr>
              <p:cNvSpPr/>
              <p:nvPr/>
            </p:nvSpPr>
            <p:spPr>
              <a:xfrm>
                <a:off x="7883461" y="4263103"/>
                <a:ext cx="69913" cy="105060"/>
              </a:xfrm>
              <a:custGeom>
                <a:avLst/>
                <a:gdLst>
                  <a:gd name="connsiteX0" fmla="*/ 69914 w 69913"/>
                  <a:gd name="connsiteY0" fmla="*/ 39529 h 105060"/>
                  <a:gd name="connsiteX1" fmla="*/ 0 w 69913"/>
                  <a:gd name="connsiteY1" fmla="*/ 105061 h 105060"/>
                  <a:gd name="connsiteX2" fmla="*/ 51340 w 69913"/>
                  <a:gd name="connsiteY2" fmla="*/ 1714 h 105060"/>
                  <a:gd name="connsiteX3" fmla="*/ 52674 w 69913"/>
                  <a:gd name="connsiteY3" fmla="*/ 0 h 105060"/>
                  <a:gd name="connsiteX4" fmla="*/ 69914 w 69913"/>
                  <a:gd name="connsiteY4" fmla="*/ 39529 h 105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13" h="105060">
                    <a:moveTo>
                      <a:pt x="69914" y="39529"/>
                    </a:moveTo>
                    <a:cubicBezTo>
                      <a:pt x="48102" y="62960"/>
                      <a:pt x="43339" y="104489"/>
                      <a:pt x="0" y="105061"/>
                    </a:cubicBezTo>
                    <a:cubicBezTo>
                      <a:pt x="13145" y="68675"/>
                      <a:pt x="36576" y="37338"/>
                      <a:pt x="51340" y="1714"/>
                    </a:cubicBezTo>
                    <a:cubicBezTo>
                      <a:pt x="51340" y="1714"/>
                      <a:pt x="52674" y="0"/>
                      <a:pt x="52674" y="0"/>
                    </a:cubicBezTo>
                    <a:cubicBezTo>
                      <a:pt x="65913" y="9906"/>
                      <a:pt x="67819" y="24765"/>
                      <a:pt x="69914" y="39529"/>
                    </a:cubicBezTo>
                    <a:close/>
                  </a:path>
                </a:pathLst>
              </a:custGeom>
              <a:solidFill>
                <a:srgbClr val="DFBE54"/>
              </a:solidFill>
              <a:ln w="9525" cap="flat">
                <a:noFill/>
                <a:prstDash val="solid"/>
                <a:miter/>
              </a:ln>
            </p:spPr>
            <p:txBody>
              <a:bodyPr rtlCol="0" anchor="ctr"/>
              <a:lstStyle/>
              <a:p>
                <a:endParaRPr lang="en-IN"/>
              </a:p>
            </p:txBody>
          </p:sp>
          <p:sp>
            <p:nvSpPr>
              <p:cNvPr id="1238" name="Freeform: Shape 1237">
                <a:extLst>
                  <a:ext uri="{FF2B5EF4-FFF2-40B4-BE49-F238E27FC236}">
                    <a16:creationId xmlns:a16="http://schemas.microsoft.com/office/drawing/2014/main" id="{665D0DD3-6CC4-FA7A-40AA-9C88BAE59DCA}"/>
                  </a:ext>
                </a:extLst>
              </p:cNvPr>
              <p:cNvSpPr/>
              <p:nvPr/>
            </p:nvSpPr>
            <p:spPr>
              <a:xfrm>
                <a:off x="8005953" y="4167940"/>
                <a:ext cx="44100" cy="20167"/>
              </a:xfrm>
              <a:custGeom>
                <a:avLst/>
                <a:gdLst>
                  <a:gd name="connsiteX0" fmla="*/ 43719 w 44100"/>
                  <a:gd name="connsiteY0" fmla="*/ 1914 h 20167"/>
                  <a:gd name="connsiteX1" fmla="*/ 0 w 44100"/>
                  <a:gd name="connsiteY1" fmla="*/ 17916 h 20167"/>
                  <a:gd name="connsiteX2" fmla="*/ 44101 w 44100"/>
                  <a:gd name="connsiteY2" fmla="*/ 2485 h 20167"/>
                  <a:gd name="connsiteX3" fmla="*/ 43719 w 44100"/>
                  <a:gd name="connsiteY3" fmla="*/ 1914 h 20167"/>
                </a:gdLst>
                <a:ahLst/>
                <a:cxnLst>
                  <a:cxn ang="0">
                    <a:pos x="connsiteX0" y="connsiteY0"/>
                  </a:cxn>
                  <a:cxn ang="0">
                    <a:pos x="connsiteX1" y="connsiteY1"/>
                  </a:cxn>
                  <a:cxn ang="0">
                    <a:pos x="connsiteX2" y="connsiteY2"/>
                  </a:cxn>
                  <a:cxn ang="0">
                    <a:pos x="connsiteX3" y="connsiteY3"/>
                  </a:cxn>
                </a:cxnLst>
                <a:rect l="l" t="t" r="r" b="b"/>
                <a:pathLst>
                  <a:path w="44100" h="20167">
                    <a:moveTo>
                      <a:pt x="43719" y="1914"/>
                    </a:moveTo>
                    <a:cubicBezTo>
                      <a:pt x="34957" y="22297"/>
                      <a:pt x="19431" y="22107"/>
                      <a:pt x="0" y="17916"/>
                    </a:cubicBezTo>
                    <a:cubicBezTo>
                      <a:pt x="10192" y="-7230"/>
                      <a:pt x="28194" y="961"/>
                      <a:pt x="44101" y="2485"/>
                    </a:cubicBezTo>
                    <a:cubicBezTo>
                      <a:pt x="44101" y="2485"/>
                      <a:pt x="43719" y="1914"/>
                      <a:pt x="43719" y="1914"/>
                    </a:cubicBezTo>
                    <a:close/>
                  </a:path>
                </a:pathLst>
              </a:custGeom>
              <a:solidFill>
                <a:srgbClr val="9D8B3C"/>
              </a:solidFill>
              <a:ln w="9525"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04A4B78A-C01E-31EB-36F5-0436859EB880}"/>
                  </a:ext>
                </a:extLst>
              </p:cNvPr>
              <p:cNvSpPr/>
              <p:nvPr/>
            </p:nvSpPr>
            <p:spPr>
              <a:xfrm>
                <a:off x="7925847" y="4170425"/>
                <a:ext cx="39242" cy="36602"/>
              </a:xfrm>
              <a:custGeom>
                <a:avLst/>
                <a:gdLst>
                  <a:gd name="connsiteX0" fmla="*/ 0 w 39242"/>
                  <a:gd name="connsiteY0" fmla="*/ 35624 h 36602"/>
                  <a:gd name="connsiteX1" fmla="*/ 39243 w 39242"/>
                  <a:gd name="connsiteY1" fmla="*/ 0 h 36602"/>
                  <a:gd name="connsiteX2" fmla="*/ 0 w 39242"/>
                  <a:gd name="connsiteY2" fmla="*/ 35624 h 36602"/>
                </a:gdLst>
                <a:ahLst/>
                <a:cxnLst>
                  <a:cxn ang="0">
                    <a:pos x="connsiteX0" y="connsiteY0"/>
                  </a:cxn>
                  <a:cxn ang="0">
                    <a:pos x="connsiteX1" y="connsiteY1"/>
                  </a:cxn>
                  <a:cxn ang="0">
                    <a:pos x="connsiteX2" y="connsiteY2"/>
                  </a:cxn>
                </a:cxnLst>
                <a:rect l="l" t="t" r="r" b="b"/>
                <a:pathLst>
                  <a:path w="39242" h="36602">
                    <a:moveTo>
                      <a:pt x="0" y="35624"/>
                    </a:moveTo>
                    <a:cubicBezTo>
                      <a:pt x="13049" y="23717"/>
                      <a:pt x="26194" y="11811"/>
                      <a:pt x="39243" y="0"/>
                    </a:cubicBezTo>
                    <a:cubicBezTo>
                      <a:pt x="38862" y="25813"/>
                      <a:pt x="28575" y="40672"/>
                      <a:pt x="0" y="35624"/>
                    </a:cubicBezTo>
                    <a:close/>
                  </a:path>
                </a:pathLst>
              </a:custGeom>
              <a:solidFill>
                <a:srgbClr val="6B283B"/>
              </a:solidFill>
              <a:ln w="9525" cap="flat">
                <a:noFill/>
                <a:prstDash val="solid"/>
                <a:miter/>
              </a:ln>
            </p:spPr>
            <p:txBody>
              <a:bodyPr rtlCol="0" anchor="ctr"/>
              <a:lstStyle/>
              <a:p>
                <a:endParaRPr lang="en-IN"/>
              </a:p>
            </p:txBody>
          </p:sp>
          <p:sp>
            <p:nvSpPr>
              <p:cNvPr id="1240" name="Freeform: Shape 1239">
                <a:extLst>
                  <a:ext uri="{FF2B5EF4-FFF2-40B4-BE49-F238E27FC236}">
                    <a16:creationId xmlns:a16="http://schemas.microsoft.com/office/drawing/2014/main" id="{0503426C-1956-F9DB-2717-6DA254B79CC8}"/>
                  </a:ext>
                </a:extLst>
              </p:cNvPr>
              <p:cNvSpPr/>
              <p:nvPr/>
            </p:nvSpPr>
            <p:spPr>
              <a:xfrm>
                <a:off x="7109892" y="4443888"/>
                <a:ext cx="539444" cy="260582"/>
              </a:xfrm>
              <a:custGeom>
                <a:avLst/>
                <a:gdLst>
                  <a:gd name="connsiteX0" fmla="*/ 493725 w 539444"/>
                  <a:gd name="connsiteY0" fmla="*/ 191071 h 260582"/>
                  <a:gd name="connsiteX1" fmla="*/ 539445 w 539444"/>
                  <a:gd name="connsiteY1" fmla="*/ 237363 h 260582"/>
                  <a:gd name="connsiteX2" fmla="*/ 206737 w 539444"/>
                  <a:gd name="connsiteY2" fmla="*/ 259366 h 260582"/>
                  <a:gd name="connsiteX3" fmla="*/ 34524 w 539444"/>
                  <a:gd name="connsiteY3" fmla="*/ 227267 h 260582"/>
                  <a:gd name="connsiteX4" fmla="*/ 20046 w 539444"/>
                  <a:gd name="connsiteY4" fmla="*/ 188024 h 260582"/>
                  <a:gd name="connsiteX5" fmla="*/ 83102 w 539444"/>
                  <a:gd name="connsiteY5" fmla="*/ 77057 h 260582"/>
                  <a:gd name="connsiteX6" fmla="*/ 42335 w 539444"/>
                  <a:gd name="connsiteY6" fmla="*/ 108299 h 260582"/>
                  <a:gd name="connsiteX7" fmla="*/ 24237 w 539444"/>
                  <a:gd name="connsiteY7" fmla="*/ 65627 h 260582"/>
                  <a:gd name="connsiteX8" fmla="*/ 139 w 539444"/>
                  <a:gd name="connsiteY8" fmla="*/ 30385 h 260582"/>
                  <a:gd name="connsiteX9" fmla="*/ 29095 w 539444"/>
                  <a:gd name="connsiteY9" fmla="*/ 0 h 260582"/>
                  <a:gd name="connsiteX10" fmla="*/ 228073 w 539444"/>
                  <a:gd name="connsiteY10" fmla="*/ 31813 h 260582"/>
                  <a:gd name="connsiteX11" fmla="*/ 459911 w 539444"/>
                  <a:gd name="connsiteY11" fmla="*/ 21622 h 260582"/>
                  <a:gd name="connsiteX12" fmla="*/ 497154 w 539444"/>
                  <a:gd name="connsiteY12" fmla="*/ 20860 h 260582"/>
                  <a:gd name="connsiteX13" fmla="*/ 511631 w 539444"/>
                  <a:gd name="connsiteY13" fmla="*/ 38957 h 260582"/>
                  <a:gd name="connsiteX14" fmla="*/ 421239 w 539444"/>
                  <a:gd name="connsiteY14" fmla="*/ 61150 h 260582"/>
                  <a:gd name="connsiteX15" fmla="*/ 462483 w 539444"/>
                  <a:gd name="connsiteY15" fmla="*/ 105632 h 260582"/>
                  <a:gd name="connsiteX16" fmla="*/ 477342 w 539444"/>
                  <a:gd name="connsiteY16" fmla="*/ 133445 h 260582"/>
                  <a:gd name="connsiteX17" fmla="*/ 452291 w 539444"/>
                  <a:gd name="connsiteY17" fmla="*/ 149161 h 260582"/>
                  <a:gd name="connsiteX18" fmla="*/ 398094 w 539444"/>
                  <a:gd name="connsiteY18" fmla="*/ 96298 h 260582"/>
                  <a:gd name="connsiteX19" fmla="*/ 412476 w 539444"/>
                  <a:gd name="connsiteY19" fmla="*/ 209359 h 260582"/>
                  <a:gd name="connsiteX20" fmla="*/ 419525 w 539444"/>
                  <a:gd name="connsiteY20" fmla="*/ 145828 h 260582"/>
                  <a:gd name="connsiteX21" fmla="*/ 470103 w 539444"/>
                  <a:gd name="connsiteY21" fmla="*/ 180594 h 260582"/>
                  <a:gd name="connsiteX22" fmla="*/ 493725 w 539444"/>
                  <a:gd name="connsiteY22" fmla="*/ 191262 h 26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9444" h="260582">
                    <a:moveTo>
                      <a:pt x="493725" y="191071"/>
                    </a:moveTo>
                    <a:cubicBezTo>
                      <a:pt x="508965" y="206502"/>
                      <a:pt x="524204" y="221933"/>
                      <a:pt x="539445" y="237363"/>
                    </a:cubicBezTo>
                    <a:cubicBezTo>
                      <a:pt x="430003" y="266605"/>
                      <a:pt x="318179" y="260318"/>
                      <a:pt x="206737" y="259366"/>
                    </a:cubicBezTo>
                    <a:cubicBezTo>
                      <a:pt x="149015" y="250126"/>
                      <a:pt x="90627" y="244983"/>
                      <a:pt x="34524" y="227267"/>
                    </a:cubicBezTo>
                    <a:cubicBezTo>
                      <a:pt x="15474" y="219456"/>
                      <a:pt x="20332" y="202787"/>
                      <a:pt x="20046" y="188024"/>
                    </a:cubicBezTo>
                    <a:cubicBezTo>
                      <a:pt x="11283" y="135541"/>
                      <a:pt x="54527" y="112109"/>
                      <a:pt x="83102" y="77057"/>
                    </a:cubicBezTo>
                    <a:cubicBezTo>
                      <a:pt x="66148" y="86773"/>
                      <a:pt x="63290" y="113633"/>
                      <a:pt x="42335" y="108299"/>
                    </a:cubicBezTo>
                    <a:cubicBezTo>
                      <a:pt x="21951" y="103156"/>
                      <a:pt x="21856" y="83534"/>
                      <a:pt x="24237" y="65627"/>
                    </a:cubicBezTo>
                    <a:cubicBezTo>
                      <a:pt x="26714" y="46672"/>
                      <a:pt x="-2242" y="49244"/>
                      <a:pt x="139" y="30385"/>
                    </a:cubicBezTo>
                    <a:cubicBezTo>
                      <a:pt x="-337" y="10573"/>
                      <a:pt x="11569" y="2572"/>
                      <a:pt x="29095" y="0"/>
                    </a:cubicBezTo>
                    <a:cubicBezTo>
                      <a:pt x="96151" y="6001"/>
                      <a:pt x="163303" y="17621"/>
                      <a:pt x="228073" y="31813"/>
                    </a:cubicBezTo>
                    <a:cubicBezTo>
                      <a:pt x="308844" y="49530"/>
                      <a:pt x="382854" y="24670"/>
                      <a:pt x="459911" y="21622"/>
                    </a:cubicBezTo>
                    <a:cubicBezTo>
                      <a:pt x="472294" y="21146"/>
                      <a:pt x="484581" y="17621"/>
                      <a:pt x="497154" y="20860"/>
                    </a:cubicBezTo>
                    <a:cubicBezTo>
                      <a:pt x="505345" y="24193"/>
                      <a:pt x="512870" y="28099"/>
                      <a:pt x="511631" y="38957"/>
                    </a:cubicBezTo>
                    <a:cubicBezTo>
                      <a:pt x="481819" y="45529"/>
                      <a:pt x="450386" y="45815"/>
                      <a:pt x="421239" y="61150"/>
                    </a:cubicBezTo>
                    <a:cubicBezTo>
                      <a:pt x="430764" y="81343"/>
                      <a:pt x="445909" y="94107"/>
                      <a:pt x="462483" y="105632"/>
                    </a:cubicBezTo>
                    <a:cubicBezTo>
                      <a:pt x="474294" y="111252"/>
                      <a:pt x="476103" y="122777"/>
                      <a:pt x="477342" y="133445"/>
                    </a:cubicBezTo>
                    <a:cubicBezTo>
                      <a:pt x="479818" y="154591"/>
                      <a:pt x="469912" y="159639"/>
                      <a:pt x="452291" y="149161"/>
                    </a:cubicBezTo>
                    <a:cubicBezTo>
                      <a:pt x="431622" y="136779"/>
                      <a:pt x="417525" y="117253"/>
                      <a:pt x="398094" y="96298"/>
                    </a:cubicBezTo>
                    <a:cubicBezTo>
                      <a:pt x="415810" y="135445"/>
                      <a:pt x="399523" y="173831"/>
                      <a:pt x="412476" y="209359"/>
                    </a:cubicBezTo>
                    <a:cubicBezTo>
                      <a:pt x="413143" y="187452"/>
                      <a:pt x="392474" y="157829"/>
                      <a:pt x="419525" y="145828"/>
                    </a:cubicBezTo>
                    <a:cubicBezTo>
                      <a:pt x="442099" y="135826"/>
                      <a:pt x="455815" y="164592"/>
                      <a:pt x="470103" y="180594"/>
                    </a:cubicBezTo>
                    <a:cubicBezTo>
                      <a:pt x="476579" y="187833"/>
                      <a:pt x="482390" y="195358"/>
                      <a:pt x="493725" y="191262"/>
                    </a:cubicBezTo>
                    <a:close/>
                  </a:path>
                </a:pathLst>
              </a:custGeom>
              <a:solidFill>
                <a:srgbClr val="EEC03C"/>
              </a:solidFill>
              <a:ln w="9525"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6168A1F2-FFAA-3F9E-E62B-3DE1370CF7DE}"/>
                  </a:ext>
                </a:extLst>
              </p:cNvPr>
              <p:cNvSpPr/>
              <p:nvPr/>
            </p:nvSpPr>
            <p:spPr>
              <a:xfrm>
                <a:off x="6812184" y="4319682"/>
                <a:ext cx="333375" cy="351472"/>
              </a:xfrm>
              <a:custGeom>
                <a:avLst/>
                <a:gdLst>
                  <a:gd name="connsiteX0" fmla="*/ 333375 w 333375"/>
                  <a:gd name="connsiteY0" fmla="*/ 315468 h 351472"/>
                  <a:gd name="connsiteX1" fmla="*/ 332327 w 333375"/>
                  <a:gd name="connsiteY1" fmla="*/ 351473 h 351472"/>
                  <a:gd name="connsiteX2" fmla="*/ 0 w 333375"/>
                  <a:gd name="connsiteY2" fmla="*/ 183166 h 351472"/>
                  <a:gd name="connsiteX3" fmla="*/ 107442 w 333375"/>
                  <a:gd name="connsiteY3" fmla="*/ 0 h 351472"/>
                  <a:gd name="connsiteX4" fmla="*/ 216218 w 333375"/>
                  <a:gd name="connsiteY4" fmla="*/ 71628 h 351472"/>
                  <a:gd name="connsiteX5" fmla="*/ 290513 w 333375"/>
                  <a:gd name="connsiteY5" fmla="*/ 107347 h 351472"/>
                  <a:gd name="connsiteX6" fmla="*/ 324326 w 333375"/>
                  <a:gd name="connsiteY6" fmla="*/ 132969 h 351472"/>
                  <a:gd name="connsiteX7" fmla="*/ 304609 w 333375"/>
                  <a:gd name="connsiteY7" fmla="*/ 162687 h 351472"/>
                  <a:gd name="connsiteX8" fmla="*/ 313468 w 333375"/>
                  <a:gd name="connsiteY8" fmla="*/ 290132 h 351472"/>
                  <a:gd name="connsiteX9" fmla="*/ 333375 w 333375"/>
                  <a:gd name="connsiteY9" fmla="*/ 315373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375" h="351472">
                    <a:moveTo>
                      <a:pt x="333375" y="315468"/>
                    </a:moveTo>
                    <a:cubicBezTo>
                      <a:pt x="325469" y="327279"/>
                      <a:pt x="323088" y="339185"/>
                      <a:pt x="332327" y="351473"/>
                    </a:cubicBezTo>
                    <a:cubicBezTo>
                      <a:pt x="208598" y="320802"/>
                      <a:pt x="91440" y="277368"/>
                      <a:pt x="0" y="183166"/>
                    </a:cubicBezTo>
                    <a:cubicBezTo>
                      <a:pt x="30766" y="119158"/>
                      <a:pt x="83820" y="68199"/>
                      <a:pt x="107442" y="0"/>
                    </a:cubicBezTo>
                    <a:cubicBezTo>
                      <a:pt x="151066" y="12859"/>
                      <a:pt x="176975" y="52292"/>
                      <a:pt x="216218" y="71628"/>
                    </a:cubicBezTo>
                    <a:cubicBezTo>
                      <a:pt x="239839" y="85916"/>
                      <a:pt x="264604" y="97631"/>
                      <a:pt x="290513" y="107347"/>
                    </a:cubicBezTo>
                    <a:cubicBezTo>
                      <a:pt x="303848" y="112395"/>
                      <a:pt x="321945" y="112871"/>
                      <a:pt x="324326" y="132969"/>
                    </a:cubicBezTo>
                    <a:cubicBezTo>
                      <a:pt x="306800" y="135636"/>
                      <a:pt x="303848" y="147923"/>
                      <a:pt x="304609" y="162687"/>
                    </a:cubicBezTo>
                    <a:cubicBezTo>
                      <a:pt x="314992" y="204597"/>
                      <a:pt x="338709" y="245078"/>
                      <a:pt x="313468" y="290132"/>
                    </a:cubicBezTo>
                    <a:cubicBezTo>
                      <a:pt x="303276" y="308420"/>
                      <a:pt x="326803" y="306705"/>
                      <a:pt x="333375" y="315373"/>
                    </a:cubicBezTo>
                    <a:close/>
                  </a:path>
                </a:pathLst>
              </a:custGeom>
              <a:solidFill>
                <a:srgbClr val="D2982E"/>
              </a:solidFill>
              <a:ln w="9525"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D0F87BC9-E0B9-9D5C-4170-D2631B0C2982}"/>
                  </a:ext>
                </a:extLst>
              </p:cNvPr>
              <p:cNvSpPr/>
              <p:nvPr/>
            </p:nvSpPr>
            <p:spPr>
              <a:xfrm>
                <a:off x="8134730" y="2859118"/>
                <a:ext cx="314766" cy="583025"/>
              </a:xfrm>
              <a:custGeom>
                <a:avLst/>
                <a:gdLst>
                  <a:gd name="connsiteX0" fmla="*/ 210121 w 314766"/>
                  <a:gd name="connsiteY0" fmla="*/ 0 h 583025"/>
                  <a:gd name="connsiteX1" fmla="*/ 218504 w 314766"/>
                  <a:gd name="connsiteY1" fmla="*/ 1333 h 583025"/>
                  <a:gd name="connsiteX2" fmla="*/ 276702 w 314766"/>
                  <a:gd name="connsiteY2" fmla="*/ 148876 h 583025"/>
                  <a:gd name="connsiteX3" fmla="*/ 306705 w 314766"/>
                  <a:gd name="connsiteY3" fmla="*/ 205550 h 583025"/>
                  <a:gd name="connsiteX4" fmla="*/ 304895 w 314766"/>
                  <a:gd name="connsiteY4" fmla="*/ 245840 h 583025"/>
                  <a:gd name="connsiteX5" fmla="*/ 297371 w 314766"/>
                  <a:gd name="connsiteY5" fmla="*/ 341662 h 583025"/>
                  <a:gd name="connsiteX6" fmla="*/ 255080 w 314766"/>
                  <a:gd name="connsiteY6" fmla="*/ 343662 h 583025"/>
                  <a:gd name="connsiteX7" fmla="*/ 230981 w 314766"/>
                  <a:gd name="connsiteY7" fmla="*/ 369284 h 583025"/>
                  <a:gd name="connsiteX8" fmla="*/ 227933 w 314766"/>
                  <a:gd name="connsiteY8" fmla="*/ 444437 h 583025"/>
                  <a:gd name="connsiteX9" fmla="*/ 201835 w 314766"/>
                  <a:gd name="connsiteY9" fmla="*/ 445675 h 583025"/>
                  <a:gd name="connsiteX10" fmla="*/ 190786 w 314766"/>
                  <a:gd name="connsiteY10" fmla="*/ 541115 h 583025"/>
                  <a:gd name="connsiteX11" fmla="*/ 180023 w 314766"/>
                  <a:gd name="connsiteY11" fmla="*/ 524161 h 583025"/>
                  <a:gd name="connsiteX12" fmla="*/ 179356 w 314766"/>
                  <a:gd name="connsiteY12" fmla="*/ 415957 h 583025"/>
                  <a:gd name="connsiteX13" fmla="*/ 171165 w 314766"/>
                  <a:gd name="connsiteY13" fmla="*/ 514159 h 583025"/>
                  <a:gd name="connsiteX14" fmla="*/ 129826 w 314766"/>
                  <a:gd name="connsiteY14" fmla="*/ 483870 h 583025"/>
                  <a:gd name="connsiteX15" fmla="*/ 74390 w 314766"/>
                  <a:gd name="connsiteY15" fmla="*/ 501110 h 583025"/>
                  <a:gd name="connsiteX16" fmla="*/ 0 w 314766"/>
                  <a:gd name="connsiteY16" fmla="*/ 583025 h 583025"/>
                  <a:gd name="connsiteX17" fmla="*/ 39529 w 314766"/>
                  <a:gd name="connsiteY17" fmla="*/ 362712 h 583025"/>
                  <a:gd name="connsiteX18" fmla="*/ 191548 w 314766"/>
                  <a:gd name="connsiteY18" fmla="*/ 114872 h 583025"/>
                  <a:gd name="connsiteX19" fmla="*/ 210027 w 314766"/>
                  <a:gd name="connsiteY19" fmla="*/ 95 h 58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766" h="583025">
                    <a:moveTo>
                      <a:pt x="210121" y="0"/>
                    </a:moveTo>
                    <a:cubicBezTo>
                      <a:pt x="212789" y="1143"/>
                      <a:pt x="215551" y="1524"/>
                      <a:pt x="218504" y="1333"/>
                    </a:cubicBezTo>
                    <a:cubicBezTo>
                      <a:pt x="243078" y="48292"/>
                      <a:pt x="278702" y="90106"/>
                      <a:pt x="276702" y="148876"/>
                    </a:cubicBezTo>
                    <a:cubicBezTo>
                      <a:pt x="276035" y="168212"/>
                      <a:pt x="258318" y="204025"/>
                      <a:pt x="306705" y="205550"/>
                    </a:cubicBezTo>
                    <a:cubicBezTo>
                      <a:pt x="318326" y="205931"/>
                      <a:pt x="317088" y="238506"/>
                      <a:pt x="304895" y="245840"/>
                    </a:cubicBezTo>
                    <a:cubicBezTo>
                      <a:pt x="255556" y="275749"/>
                      <a:pt x="289370" y="309086"/>
                      <a:pt x="297371" y="341662"/>
                    </a:cubicBezTo>
                    <a:cubicBezTo>
                      <a:pt x="283655" y="350234"/>
                      <a:pt x="269367" y="347758"/>
                      <a:pt x="255080" y="343662"/>
                    </a:cubicBezTo>
                    <a:cubicBezTo>
                      <a:pt x="235554" y="341471"/>
                      <a:pt x="231267" y="352616"/>
                      <a:pt x="230981" y="369284"/>
                    </a:cubicBezTo>
                    <a:cubicBezTo>
                      <a:pt x="230600" y="394335"/>
                      <a:pt x="228981" y="419386"/>
                      <a:pt x="227933" y="444437"/>
                    </a:cubicBezTo>
                    <a:cubicBezTo>
                      <a:pt x="219456" y="448818"/>
                      <a:pt x="209169" y="415957"/>
                      <a:pt x="201835" y="445675"/>
                    </a:cubicBezTo>
                    <a:cubicBezTo>
                      <a:pt x="193548" y="476917"/>
                      <a:pt x="208407" y="510826"/>
                      <a:pt x="190786" y="541115"/>
                    </a:cubicBezTo>
                    <a:cubicBezTo>
                      <a:pt x="187166" y="535496"/>
                      <a:pt x="183642" y="529780"/>
                      <a:pt x="180023" y="524161"/>
                    </a:cubicBezTo>
                    <a:cubicBezTo>
                      <a:pt x="179737" y="487490"/>
                      <a:pt x="183261" y="450818"/>
                      <a:pt x="179356" y="415957"/>
                    </a:cubicBezTo>
                    <a:cubicBezTo>
                      <a:pt x="176594" y="447675"/>
                      <a:pt x="191262" y="482155"/>
                      <a:pt x="171165" y="514159"/>
                    </a:cubicBezTo>
                    <a:cubicBezTo>
                      <a:pt x="157258" y="504158"/>
                      <a:pt x="141827" y="495776"/>
                      <a:pt x="129826" y="483870"/>
                    </a:cubicBezTo>
                    <a:cubicBezTo>
                      <a:pt x="98965" y="453200"/>
                      <a:pt x="84011" y="467201"/>
                      <a:pt x="74390" y="501110"/>
                    </a:cubicBezTo>
                    <a:cubicBezTo>
                      <a:pt x="49625" y="528447"/>
                      <a:pt x="24765" y="555688"/>
                      <a:pt x="0" y="583025"/>
                    </a:cubicBezTo>
                    <a:cubicBezTo>
                      <a:pt x="26480" y="511969"/>
                      <a:pt x="18669" y="434816"/>
                      <a:pt x="39529" y="362712"/>
                    </a:cubicBezTo>
                    <a:cubicBezTo>
                      <a:pt x="104204" y="288608"/>
                      <a:pt x="147161" y="201549"/>
                      <a:pt x="191548" y="114872"/>
                    </a:cubicBezTo>
                    <a:cubicBezTo>
                      <a:pt x="210979" y="76962"/>
                      <a:pt x="210503" y="39338"/>
                      <a:pt x="210027" y="95"/>
                    </a:cubicBezTo>
                    <a:close/>
                  </a:path>
                </a:pathLst>
              </a:custGeom>
              <a:solidFill>
                <a:srgbClr val="041B25"/>
              </a:solidFill>
              <a:ln w="9525"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5A762D9D-41C7-0FB8-7E5B-7992EDE587B0}"/>
                  </a:ext>
                </a:extLst>
              </p:cNvPr>
              <p:cNvSpPr/>
              <p:nvPr/>
            </p:nvSpPr>
            <p:spPr>
              <a:xfrm>
                <a:off x="8389905" y="3200661"/>
                <a:ext cx="49339" cy="10003"/>
              </a:xfrm>
              <a:custGeom>
                <a:avLst/>
                <a:gdLst>
                  <a:gd name="connsiteX0" fmla="*/ 0 w 49339"/>
                  <a:gd name="connsiteY0" fmla="*/ 2024 h 10003"/>
                  <a:gd name="connsiteX1" fmla="*/ 42291 w 49339"/>
                  <a:gd name="connsiteY1" fmla="*/ 23 h 10003"/>
                  <a:gd name="connsiteX2" fmla="*/ 49339 w 49339"/>
                  <a:gd name="connsiteY2" fmla="*/ 690 h 10003"/>
                  <a:gd name="connsiteX3" fmla="*/ 0 w 49339"/>
                  <a:gd name="connsiteY3" fmla="*/ 1928 h 10003"/>
                </a:gdLst>
                <a:ahLst/>
                <a:cxnLst>
                  <a:cxn ang="0">
                    <a:pos x="connsiteX0" y="connsiteY0"/>
                  </a:cxn>
                  <a:cxn ang="0">
                    <a:pos x="connsiteX1" y="connsiteY1"/>
                  </a:cxn>
                  <a:cxn ang="0">
                    <a:pos x="connsiteX2" y="connsiteY2"/>
                  </a:cxn>
                  <a:cxn ang="0">
                    <a:pos x="connsiteX3" y="connsiteY3"/>
                  </a:cxn>
                </a:cxnLst>
                <a:rect l="l" t="t" r="r" b="b"/>
                <a:pathLst>
                  <a:path w="49339" h="10003">
                    <a:moveTo>
                      <a:pt x="0" y="2024"/>
                    </a:moveTo>
                    <a:cubicBezTo>
                      <a:pt x="14097" y="1357"/>
                      <a:pt x="28194" y="690"/>
                      <a:pt x="42291" y="23"/>
                    </a:cubicBezTo>
                    <a:cubicBezTo>
                      <a:pt x="44672" y="-72"/>
                      <a:pt x="46958" y="119"/>
                      <a:pt x="49339" y="690"/>
                    </a:cubicBezTo>
                    <a:cubicBezTo>
                      <a:pt x="33338" y="18502"/>
                      <a:pt x="16573" y="6024"/>
                      <a:pt x="0" y="1928"/>
                    </a:cubicBezTo>
                    <a:close/>
                  </a:path>
                </a:pathLst>
              </a:custGeom>
              <a:solidFill>
                <a:srgbClr val="303131"/>
              </a:solidFill>
              <a:ln w="9525"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A5D98299-E8F9-C74A-0F15-910191A7B610}"/>
                  </a:ext>
                </a:extLst>
              </p:cNvPr>
              <p:cNvSpPr/>
              <p:nvPr/>
            </p:nvSpPr>
            <p:spPr>
              <a:xfrm>
                <a:off x="8289035" y="3246405"/>
                <a:ext cx="39779" cy="136779"/>
              </a:xfrm>
              <a:custGeom>
                <a:avLst/>
                <a:gdLst>
                  <a:gd name="connsiteX0" fmla="*/ 16955 w 39779"/>
                  <a:gd name="connsiteY0" fmla="*/ 126778 h 136779"/>
                  <a:gd name="connsiteX1" fmla="*/ 0 w 39779"/>
                  <a:gd name="connsiteY1" fmla="*/ 0 h 136779"/>
                  <a:gd name="connsiteX2" fmla="*/ 25908 w 39779"/>
                  <a:gd name="connsiteY2" fmla="*/ 136779 h 136779"/>
                  <a:gd name="connsiteX3" fmla="*/ 17050 w 39779"/>
                  <a:gd name="connsiteY3" fmla="*/ 126873 h 136779"/>
                </a:gdLst>
                <a:ahLst/>
                <a:cxnLst>
                  <a:cxn ang="0">
                    <a:pos x="connsiteX0" y="connsiteY0"/>
                  </a:cxn>
                  <a:cxn ang="0">
                    <a:pos x="connsiteX1" y="connsiteY1"/>
                  </a:cxn>
                  <a:cxn ang="0">
                    <a:pos x="connsiteX2" y="connsiteY2"/>
                  </a:cxn>
                  <a:cxn ang="0">
                    <a:pos x="connsiteX3" y="connsiteY3"/>
                  </a:cxn>
                </a:cxnLst>
                <a:rect l="l" t="t" r="r" b="b"/>
                <a:pathLst>
                  <a:path w="39779" h="136779">
                    <a:moveTo>
                      <a:pt x="16955" y="126778"/>
                    </a:moveTo>
                    <a:cubicBezTo>
                      <a:pt x="14478" y="84201"/>
                      <a:pt x="28099" y="40005"/>
                      <a:pt x="0" y="0"/>
                    </a:cubicBezTo>
                    <a:cubicBezTo>
                      <a:pt x="42100" y="23431"/>
                      <a:pt x="50864" y="79820"/>
                      <a:pt x="25908" y="136779"/>
                    </a:cubicBezTo>
                    <a:cubicBezTo>
                      <a:pt x="22956" y="133445"/>
                      <a:pt x="20003" y="130112"/>
                      <a:pt x="17050" y="126873"/>
                    </a:cubicBezTo>
                    <a:close/>
                  </a:path>
                </a:pathLst>
              </a:custGeom>
              <a:solidFill>
                <a:srgbClr val="70163B"/>
              </a:solidFill>
              <a:ln w="9525"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40CC189A-0CCD-31B3-1A66-6A134CA8F914}"/>
                  </a:ext>
                </a:extLst>
              </p:cNvPr>
              <p:cNvSpPr/>
              <p:nvPr/>
            </p:nvSpPr>
            <p:spPr>
              <a:xfrm>
                <a:off x="6556914" y="2937331"/>
                <a:ext cx="341798" cy="537490"/>
              </a:xfrm>
              <a:custGeom>
                <a:avLst/>
                <a:gdLst>
                  <a:gd name="connsiteX0" fmla="*/ 151162 w 341798"/>
                  <a:gd name="connsiteY0" fmla="*/ 127908 h 537490"/>
                  <a:gd name="connsiteX1" fmla="*/ 240696 w 341798"/>
                  <a:gd name="connsiteY1" fmla="*/ 150863 h 537490"/>
                  <a:gd name="connsiteX2" fmla="*/ 322136 w 341798"/>
                  <a:gd name="connsiteY2" fmla="*/ 116859 h 537490"/>
                  <a:gd name="connsiteX3" fmla="*/ 274511 w 341798"/>
                  <a:gd name="connsiteY3" fmla="*/ 207347 h 537490"/>
                  <a:gd name="connsiteX4" fmla="*/ 225457 w 341798"/>
                  <a:gd name="connsiteY4" fmla="*/ 211252 h 537490"/>
                  <a:gd name="connsiteX5" fmla="*/ 219742 w 341798"/>
                  <a:gd name="connsiteY5" fmla="*/ 211252 h 537490"/>
                  <a:gd name="connsiteX6" fmla="*/ 224218 w 341798"/>
                  <a:gd name="connsiteY6" fmla="*/ 211442 h 537490"/>
                  <a:gd name="connsiteX7" fmla="*/ 247459 w 341798"/>
                  <a:gd name="connsiteY7" fmla="*/ 224587 h 537490"/>
                  <a:gd name="connsiteX8" fmla="*/ 313849 w 341798"/>
                  <a:gd name="connsiteY8" fmla="*/ 310502 h 537490"/>
                  <a:gd name="connsiteX9" fmla="*/ 337471 w 341798"/>
                  <a:gd name="connsiteY9" fmla="*/ 329838 h 537490"/>
                  <a:gd name="connsiteX10" fmla="*/ 331661 w 341798"/>
                  <a:gd name="connsiteY10" fmla="*/ 446805 h 537490"/>
                  <a:gd name="connsiteX11" fmla="*/ 319183 w 341798"/>
                  <a:gd name="connsiteY11" fmla="*/ 510146 h 537490"/>
                  <a:gd name="connsiteX12" fmla="*/ 306134 w 341798"/>
                  <a:gd name="connsiteY12" fmla="*/ 523577 h 537490"/>
                  <a:gd name="connsiteX13" fmla="*/ 258413 w 341798"/>
                  <a:gd name="connsiteY13" fmla="*/ 496049 h 537490"/>
                  <a:gd name="connsiteX14" fmla="*/ 217265 w 341798"/>
                  <a:gd name="connsiteY14" fmla="*/ 485286 h 537490"/>
                  <a:gd name="connsiteX15" fmla="*/ 188690 w 341798"/>
                  <a:gd name="connsiteY15" fmla="*/ 512242 h 537490"/>
                  <a:gd name="connsiteX16" fmla="*/ 154686 w 341798"/>
                  <a:gd name="connsiteY16" fmla="*/ 537293 h 537490"/>
                  <a:gd name="connsiteX17" fmla="*/ 148685 w 341798"/>
                  <a:gd name="connsiteY17" fmla="*/ 492049 h 537490"/>
                  <a:gd name="connsiteX18" fmla="*/ 170974 w 341798"/>
                  <a:gd name="connsiteY18" fmla="*/ 476047 h 537490"/>
                  <a:gd name="connsiteX19" fmla="*/ 172212 w 341798"/>
                  <a:gd name="connsiteY19" fmla="*/ 364223 h 537490"/>
                  <a:gd name="connsiteX20" fmla="*/ 188404 w 341798"/>
                  <a:gd name="connsiteY20" fmla="*/ 340697 h 537490"/>
                  <a:gd name="connsiteX21" fmla="*/ 226409 w 341798"/>
                  <a:gd name="connsiteY21" fmla="*/ 387274 h 537490"/>
                  <a:gd name="connsiteX22" fmla="*/ 283273 w 341798"/>
                  <a:gd name="connsiteY22" fmla="*/ 415754 h 537490"/>
                  <a:gd name="connsiteX23" fmla="*/ 132397 w 341798"/>
                  <a:gd name="connsiteY23" fmla="*/ 225158 h 537490"/>
                  <a:gd name="connsiteX24" fmla="*/ 132683 w 341798"/>
                  <a:gd name="connsiteY24" fmla="*/ 225539 h 537490"/>
                  <a:gd name="connsiteX25" fmla="*/ 14573 w 341798"/>
                  <a:gd name="connsiteY25" fmla="*/ 72092 h 537490"/>
                  <a:gd name="connsiteX26" fmla="*/ 17430 w 341798"/>
                  <a:gd name="connsiteY26" fmla="*/ 55042 h 537490"/>
                  <a:gd name="connsiteX27" fmla="*/ 0 w 341798"/>
                  <a:gd name="connsiteY27" fmla="*/ 15894 h 537490"/>
                  <a:gd name="connsiteX28" fmla="*/ 17145 w 341798"/>
                  <a:gd name="connsiteY28" fmla="*/ 654 h 537490"/>
                  <a:gd name="connsiteX29" fmla="*/ 151162 w 341798"/>
                  <a:gd name="connsiteY29" fmla="*/ 127908 h 5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1798" h="537490">
                    <a:moveTo>
                      <a:pt x="151162" y="127908"/>
                    </a:moveTo>
                    <a:cubicBezTo>
                      <a:pt x="181451" y="133242"/>
                      <a:pt x="207836" y="150673"/>
                      <a:pt x="240696" y="150863"/>
                    </a:cubicBezTo>
                    <a:cubicBezTo>
                      <a:pt x="274415" y="151054"/>
                      <a:pt x="301561" y="144101"/>
                      <a:pt x="322136" y="116859"/>
                    </a:cubicBezTo>
                    <a:cubicBezTo>
                      <a:pt x="346996" y="168389"/>
                      <a:pt x="300799" y="182677"/>
                      <a:pt x="274511" y="207347"/>
                    </a:cubicBezTo>
                    <a:cubicBezTo>
                      <a:pt x="256984" y="215538"/>
                      <a:pt x="238982" y="212776"/>
                      <a:pt x="225457" y="211252"/>
                    </a:cubicBezTo>
                    <a:cubicBezTo>
                      <a:pt x="214884" y="207442"/>
                      <a:pt x="218789" y="217443"/>
                      <a:pt x="219742" y="211252"/>
                    </a:cubicBezTo>
                    <a:cubicBezTo>
                      <a:pt x="219837" y="210395"/>
                      <a:pt x="221266" y="211061"/>
                      <a:pt x="224218" y="211442"/>
                    </a:cubicBezTo>
                    <a:cubicBezTo>
                      <a:pt x="233934" y="212585"/>
                      <a:pt x="241554" y="216967"/>
                      <a:pt x="247459" y="224587"/>
                    </a:cubicBezTo>
                    <a:cubicBezTo>
                      <a:pt x="288131" y="238970"/>
                      <a:pt x="303086" y="273069"/>
                      <a:pt x="313849" y="310502"/>
                    </a:cubicBezTo>
                    <a:cubicBezTo>
                      <a:pt x="323564" y="315170"/>
                      <a:pt x="340804" y="318884"/>
                      <a:pt x="337471" y="329838"/>
                    </a:cubicBezTo>
                    <a:cubicBezTo>
                      <a:pt x="325564" y="368795"/>
                      <a:pt x="356901" y="409277"/>
                      <a:pt x="331661" y="446805"/>
                    </a:cubicBezTo>
                    <a:cubicBezTo>
                      <a:pt x="285655" y="459664"/>
                      <a:pt x="324898" y="489287"/>
                      <a:pt x="319183" y="510146"/>
                    </a:cubicBezTo>
                    <a:cubicBezTo>
                      <a:pt x="317182" y="516909"/>
                      <a:pt x="313182" y="521672"/>
                      <a:pt x="306134" y="523577"/>
                    </a:cubicBezTo>
                    <a:cubicBezTo>
                      <a:pt x="285464" y="522529"/>
                      <a:pt x="272510" y="508337"/>
                      <a:pt x="258413" y="496049"/>
                    </a:cubicBezTo>
                    <a:cubicBezTo>
                      <a:pt x="246412" y="485667"/>
                      <a:pt x="234791" y="474142"/>
                      <a:pt x="217265" y="485286"/>
                    </a:cubicBezTo>
                    <a:cubicBezTo>
                      <a:pt x="205549" y="491954"/>
                      <a:pt x="209264" y="515004"/>
                      <a:pt x="188690" y="512242"/>
                    </a:cubicBezTo>
                    <a:cubicBezTo>
                      <a:pt x="165068" y="505003"/>
                      <a:pt x="178879" y="540436"/>
                      <a:pt x="154686" y="537293"/>
                    </a:cubicBezTo>
                    <a:cubicBezTo>
                      <a:pt x="152781" y="523291"/>
                      <a:pt x="150780" y="507670"/>
                      <a:pt x="148685" y="492049"/>
                    </a:cubicBezTo>
                    <a:cubicBezTo>
                      <a:pt x="165830" y="500145"/>
                      <a:pt x="171069" y="492525"/>
                      <a:pt x="170974" y="476047"/>
                    </a:cubicBezTo>
                    <a:cubicBezTo>
                      <a:pt x="170593" y="438899"/>
                      <a:pt x="187547" y="402228"/>
                      <a:pt x="172212" y="364223"/>
                    </a:cubicBezTo>
                    <a:cubicBezTo>
                      <a:pt x="169830" y="358413"/>
                      <a:pt x="157353" y="330600"/>
                      <a:pt x="188404" y="340697"/>
                    </a:cubicBezTo>
                    <a:cubicBezTo>
                      <a:pt x="208788" y="350031"/>
                      <a:pt x="213265" y="372129"/>
                      <a:pt x="226409" y="387274"/>
                    </a:cubicBezTo>
                    <a:cubicBezTo>
                      <a:pt x="239744" y="402609"/>
                      <a:pt x="253460" y="417659"/>
                      <a:pt x="283273" y="415754"/>
                    </a:cubicBezTo>
                    <a:cubicBezTo>
                      <a:pt x="252603" y="333743"/>
                      <a:pt x="176213" y="291833"/>
                      <a:pt x="132397" y="225158"/>
                    </a:cubicBezTo>
                    <a:lnTo>
                      <a:pt x="132683" y="225539"/>
                    </a:lnTo>
                    <a:cubicBezTo>
                      <a:pt x="84296" y="181343"/>
                      <a:pt x="47149" y="128384"/>
                      <a:pt x="14573" y="72092"/>
                    </a:cubicBezTo>
                    <a:cubicBezTo>
                      <a:pt x="11144" y="66186"/>
                      <a:pt x="13240" y="60185"/>
                      <a:pt x="17430" y="55042"/>
                    </a:cubicBezTo>
                    <a:cubicBezTo>
                      <a:pt x="16859" y="39707"/>
                      <a:pt x="10668" y="26753"/>
                      <a:pt x="0" y="15894"/>
                    </a:cubicBezTo>
                    <a:cubicBezTo>
                      <a:pt x="0" y="4559"/>
                      <a:pt x="4286" y="-2203"/>
                      <a:pt x="17145" y="654"/>
                    </a:cubicBezTo>
                    <a:cubicBezTo>
                      <a:pt x="40386" y="65615"/>
                      <a:pt x="91726" y="100952"/>
                      <a:pt x="151162" y="127908"/>
                    </a:cubicBezTo>
                    <a:close/>
                  </a:path>
                </a:pathLst>
              </a:custGeom>
              <a:solidFill>
                <a:srgbClr val="071B25"/>
              </a:solidFill>
              <a:ln w="9525"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07700EB4-0A61-01EB-02C9-B339125CD66C}"/>
                  </a:ext>
                </a:extLst>
              </p:cNvPr>
              <p:cNvSpPr/>
              <p:nvPr/>
            </p:nvSpPr>
            <p:spPr>
              <a:xfrm>
                <a:off x="6689312" y="3162489"/>
                <a:ext cx="168671" cy="208755"/>
              </a:xfrm>
              <a:custGeom>
                <a:avLst/>
                <a:gdLst>
                  <a:gd name="connsiteX0" fmla="*/ 0 w 168671"/>
                  <a:gd name="connsiteY0" fmla="*/ 0 h 208755"/>
                  <a:gd name="connsiteX1" fmla="*/ 161449 w 168671"/>
                  <a:gd name="connsiteY1" fmla="*/ 181642 h 208755"/>
                  <a:gd name="connsiteX2" fmla="*/ 163354 w 168671"/>
                  <a:gd name="connsiteY2" fmla="*/ 206026 h 208755"/>
                  <a:gd name="connsiteX3" fmla="*/ 136589 w 168671"/>
                  <a:gd name="connsiteY3" fmla="*/ 206407 h 208755"/>
                  <a:gd name="connsiteX4" fmla="*/ 56007 w 168671"/>
                  <a:gd name="connsiteY4" fmla="*/ 115538 h 208755"/>
                  <a:gd name="connsiteX5" fmla="*/ 0 w 168671"/>
                  <a:gd name="connsiteY5" fmla="*/ 0 h 2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671" h="208755">
                    <a:moveTo>
                      <a:pt x="0" y="0"/>
                    </a:moveTo>
                    <a:cubicBezTo>
                      <a:pt x="65437" y="50292"/>
                      <a:pt x="123444" y="107156"/>
                      <a:pt x="161449" y="181642"/>
                    </a:cubicBezTo>
                    <a:cubicBezTo>
                      <a:pt x="165259" y="189167"/>
                      <a:pt x="174498" y="199454"/>
                      <a:pt x="163354" y="206026"/>
                    </a:cubicBezTo>
                    <a:cubicBezTo>
                      <a:pt x="156591" y="210026"/>
                      <a:pt x="144780" y="209169"/>
                      <a:pt x="136589" y="206407"/>
                    </a:cubicBezTo>
                    <a:cubicBezTo>
                      <a:pt x="92964" y="191357"/>
                      <a:pt x="71533" y="155829"/>
                      <a:pt x="56007" y="115538"/>
                    </a:cubicBezTo>
                    <a:cubicBezTo>
                      <a:pt x="41624" y="74962"/>
                      <a:pt x="6668" y="44387"/>
                      <a:pt x="0" y="0"/>
                    </a:cubicBezTo>
                    <a:close/>
                  </a:path>
                </a:pathLst>
              </a:custGeom>
              <a:solidFill>
                <a:srgbClr val="861B3B"/>
              </a:solidFill>
              <a:ln w="9525" cap="flat">
                <a:noFill/>
                <a:prstDash val="solid"/>
                <a:miter/>
              </a:ln>
            </p:spPr>
            <p:txBody>
              <a:bodyPr rtlCol="0" anchor="ctr"/>
              <a:lstStyle/>
              <a:p>
                <a:endParaRPr lang="en-IN"/>
              </a:p>
            </p:txBody>
          </p:sp>
          <p:sp>
            <p:nvSpPr>
              <p:cNvPr id="1247" name="Freeform: Shape 1246">
                <a:extLst>
                  <a:ext uri="{FF2B5EF4-FFF2-40B4-BE49-F238E27FC236}">
                    <a16:creationId xmlns:a16="http://schemas.microsoft.com/office/drawing/2014/main" id="{AF8F6BD0-139D-7DDD-A633-FF3527DE21C8}"/>
                  </a:ext>
                </a:extLst>
              </p:cNvPr>
              <p:cNvSpPr/>
              <p:nvPr/>
            </p:nvSpPr>
            <p:spPr>
              <a:xfrm>
                <a:off x="6553914" y="2992373"/>
                <a:ext cx="135683" cy="170497"/>
              </a:xfrm>
              <a:custGeom>
                <a:avLst/>
                <a:gdLst>
                  <a:gd name="connsiteX0" fmla="*/ 20430 w 135683"/>
                  <a:gd name="connsiteY0" fmla="*/ 0 h 170497"/>
                  <a:gd name="connsiteX1" fmla="*/ 135683 w 135683"/>
                  <a:gd name="connsiteY1" fmla="*/ 170497 h 170497"/>
                  <a:gd name="connsiteX2" fmla="*/ 38909 w 135683"/>
                  <a:gd name="connsiteY2" fmla="*/ 86773 h 170497"/>
                  <a:gd name="connsiteX3" fmla="*/ 13192 w 135683"/>
                  <a:gd name="connsiteY3" fmla="*/ 47911 h 170497"/>
                  <a:gd name="connsiteX4" fmla="*/ 20430 w 135683"/>
                  <a:gd name="connsiteY4" fmla="*/ 0 h 170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3" h="170497">
                    <a:moveTo>
                      <a:pt x="20430" y="0"/>
                    </a:moveTo>
                    <a:cubicBezTo>
                      <a:pt x="48053" y="64103"/>
                      <a:pt x="106727" y="107251"/>
                      <a:pt x="135683" y="170497"/>
                    </a:cubicBezTo>
                    <a:cubicBezTo>
                      <a:pt x="88820" y="159448"/>
                      <a:pt x="54816" y="132778"/>
                      <a:pt x="38909" y="86773"/>
                    </a:cubicBezTo>
                    <a:cubicBezTo>
                      <a:pt x="33480" y="70961"/>
                      <a:pt x="20812" y="61150"/>
                      <a:pt x="13192" y="47911"/>
                    </a:cubicBezTo>
                    <a:cubicBezTo>
                      <a:pt x="3761" y="31718"/>
                      <a:pt x="-14336" y="10858"/>
                      <a:pt x="20430" y="0"/>
                    </a:cubicBezTo>
                    <a:close/>
                  </a:path>
                </a:pathLst>
              </a:custGeom>
              <a:solidFill>
                <a:srgbClr val="92143B"/>
              </a:solidFill>
              <a:ln w="9525"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802303BC-7CC1-F8A9-BFC1-265CB4419B07}"/>
                  </a:ext>
                </a:extLst>
              </p:cNvPr>
              <p:cNvSpPr/>
              <p:nvPr/>
            </p:nvSpPr>
            <p:spPr>
              <a:xfrm>
                <a:off x="6524401" y="3181682"/>
                <a:ext cx="68993" cy="86249"/>
              </a:xfrm>
              <a:custGeom>
                <a:avLst/>
                <a:gdLst>
                  <a:gd name="connsiteX0" fmla="*/ 68994 w 68993"/>
                  <a:gd name="connsiteY0" fmla="*/ 19479 h 86249"/>
                  <a:gd name="connsiteX1" fmla="*/ 33 w 68993"/>
                  <a:gd name="connsiteY1" fmla="*/ 86249 h 86249"/>
                  <a:gd name="connsiteX2" fmla="*/ 32323 w 68993"/>
                  <a:gd name="connsiteY2" fmla="*/ 1001 h 86249"/>
                  <a:gd name="connsiteX3" fmla="*/ 68994 w 68993"/>
                  <a:gd name="connsiteY3" fmla="*/ 19574 h 86249"/>
                </a:gdLst>
                <a:ahLst/>
                <a:cxnLst>
                  <a:cxn ang="0">
                    <a:pos x="connsiteX0" y="connsiteY0"/>
                  </a:cxn>
                  <a:cxn ang="0">
                    <a:pos x="connsiteX1" y="connsiteY1"/>
                  </a:cxn>
                  <a:cxn ang="0">
                    <a:pos x="connsiteX2" y="connsiteY2"/>
                  </a:cxn>
                  <a:cxn ang="0">
                    <a:pos x="connsiteX3" y="connsiteY3"/>
                  </a:cxn>
                </a:cxnLst>
                <a:rect l="l" t="t" r="r" b="b"/>
                <a:pathLst>
                  <a:path w="68993" h="86249">
                    <a:moveTo>
                      <a:pt x="68994" y="19479"/>
                    </a:moveTo>
                    <a:cubicBezTo>
                      <a:pt x="54611" y="48911"/>
                      <a:pt x="32703" y="70438"/>
                      <a:pt x="33" y="86249"/>
                    </a:cubicBezTo>
                    <a:cubicBezTo>
                      <a:pt x="-1300" y="50531"/>
                      <a:pt x="38609" y="34243"/>
                      <a:pt x="32323" y="1001"/>
                    </a:cubicBezTo>
                    <a:cubicBezTo>
                      <a:pt x="50134" y="-3857"/>
                      <a:pt x="58516" y="10049"/>
                      <a:pt x="68994" y="19574"/>
                    </a:cubicBezTo>
                    <a:close/>
                  </a:path>
                </a:pathLst>
              </a:custGeom>
              <a:solidFill>
                <a:srgbClr val="9C1140"/>
              </a:solidFill>
              <a:ln w="9525"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8ECEE366-0D81-4351-A124-E9633ECA9F61}"/>
                  </a:ext>
                </a:extLst>
              </p:cNvPr>
              <p:cNvSpPr/>
              <p:nvPr/>
            </p:nvSpPr>
            <p:spPr>
              <a:xfrm>
                <a:off x="6646070" y="3172491"/>
                <a:ext cx="14070" cy="38766"/>
              </a:xfrm>
              <a:custGeom>
                <a:avLst/>
                <a:gdLst>
                  <a:gd name="connsiteX0" fmla="*/ 570 w 14070"/>
                  <a:gd name="connsiteY0" fmla="*/ 0 h 38766"/>
                  <a:gd name="connsiteX1" fmla="*/ 12191 w 14070"/>
                  <a:gd name="connsiteY1" fmla="*/ 38767 h 38766"/>
                  <a:gd name="connsiteX2" fmla="*/ 570 w 14070"/>
                  <a:gd name="connsiteY2" fmla="*/ 0 h 38766"/>
                </a:gdLst>
                <a:ahLst/>
                <a:cxnLst>
                  <a:cxn ang="0">
                    <a:pos x="connsiteX0" y="connsiteY0"/>
                  </a:cxn>
                  <a:cxn ang="0">
                    <a:pos x="connsiteX1" y="connsiteY1"/>
                  </a:cxn>
                  <a:cxn ang="0">
                    <a:pos x="connsiteX2" y="connsiteY2"/>
                  </a:cxn>
                </a:cxnLst>
                <a:rect l="l" t="t" r="r" b="b"/>
                <a:pathLst>
                  <a:path w="14070" h="38766">
                    <a:moveTo>
                      <a:pt x="570" y="0"/>
                    </a:moveTo>
                    <a:cubicBezTo>
                      <a:pt x="19144" y="13049"/>
                      <a:pt x="13619" y="25146"/>
                      <a:pt x="12191" y="38767"/>
                    </a:cubicBezTo>
                    <a:cubicBezTo>
                      <a:pt x="-1335" y="29623"/>
                      <a:pt x="-573" y="18098"/>
                      <a:pt x="570" y="0"/>
                    </a:cubicBezTo>
                    <a:close/>
                  </a:path>
                </a:pathLst>
              </a:custGeom>
              <a:solidFill>
                <a:srgbClr val="8C7B7F"/>
              </a:solidFill>
              <a:ln w="9525"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97A19DC5-4EC3-4511-8652-9E6859C6766E}"/>
                  </a:ext>
                </a:extLst>
              </p:cNvPr>
              <p:cNvSpPr/>
              <p:nvPr/>
            </p:nvSpPr>
            <p:spPr>
              <a:xfrm>
                <a:off x="7486629" y="3019650"/>
                <a:ext cx="480532" cy="979515"/>
              </a:xfrm>
              <a:custGeom>
                <a:avLst/>
                <a:gdLst>
                  <a:gd name="connsiteX0" fmla="*/ 398452 w 480532"/>
                  <a:gd name="connsiteY0" fmla="*/ 977992 h 979515"/>
                  <a:gd name="connsiteX1" fmla="*/ 391689 w 480532"/>
                  <a:gd name="connsiteY1" fmla="*/ 979516 h 979515"/>
                  <a:gd name="connsiteX2" fmla="*/ 357399 w 480532"/>
                  <a:gd name="connsiteY2" fmla="*/ 957037 h 979515"/>
                  <a:gd name="connsiteX3" fmla="*/ 354351 w 480532"/>
                  <a:gd name="connsiteY3" fmla="*/ 942654 h 979515"/>
                  <a:gd name="connsiteX4" fmla="*/ 401118 w 480532"/>
                  <a:gd name="connsiteY4" fmla="*/ 723769 h 979515"/>
                  <a:gd name="connsiteX5" fmla="*/ 404262 w 480532"/>
                  <a:gd name="connsiteY5" fmla="*/ 544795 h 979515"/>
                  <a:gd name="connsiteX6" fmla="*/ 401880 w 480532"/>
                  <a:gd name="connsiteY6" fmla="*/ 514029 h 979515"/>
                  <a:gd name="connsiteX7" fmla="*/ 420835 w 480532"/>
                  <a:gd name="connsiteY7" fmla="*/ 428304 h 979515"/>
                  <a:gd name="connsiteX8" fmla="*/ 425502 w 480532"/>
                  <a:gd name="connsiteY8" fmla="*/ 428304 h 979515"/>
                  <a:gd name="connsiteX9" fmla="*/ 432932 w 480532"/>
                  <a:gd name="connsiteY9" fmla="*/ 221040 h 979515"/>
                  <a:gd name="connsiteX10" fmla="*/ 431503 w 480532"/>
                  <a:gd name="connsiteY10" fmla="*/ 221611 h 979515"/>
                  <a:gd name="connsiteX11" fmla="*/ 434266 w 480532"/>
                  <a:gd name="connsiteY11" fmla="*/ 224850 h 979515"/>
                  <a:gd name="connsiteX12" fmla="*/ 433884 w 480532"/>
                  <a:gd name="connsiteY12" fmla="*/ 281714 h 979515"/>
                  <a:gd name="connsiteX13" fmla="*/ 423883 w 480532"/>
                  <a:gd name="connsiteY13" fmla="*/ 304479 h 979515"/>
                  <a:gd name="connsiteX14" fmla="*/ 405405 w 480532"/>
                  <a:gd name="connsiteY14" fmla="*/ 286096 h 979515"/>
                  <a:gd name="connsiteX15" fmla="*/ 406167 w 480532"/>
                  <a:gd name="connsiteY15" fmla="*/ 142459 h 979515"/>
                  <a:gd name="connsiteX16" fmla="*/ 373115 w 480532"/>
                  <a:gd name="connsiteY16" fmla="*/ 116455 h 979515"/>
                  <a:gd name="connsiteX17" fmla="*/ 83078 w 480532"/>
                  <a:gd name="connsiteY17" fmla="*/ 80641 h 979515"/>
                  <a:gd name="connsiteX18" fmla="*/ 22023 w 480532"/>
                  <a:gd name="connsiteY18" fmla="*/ 75403 h 979515"/>
                  <a:gd name="connsiteX19" fmla="*/ 2116 w 480532"/>
                  <a:gd name="connsiteY19" fmla="*/ 44256 h 979515"/>
                  <a:gd name="connsiteX20" fmla="*/ 57457 w 480532"/>
                  <a:gd name="connsiteY20" fmla="*/ 16538 h 979515"/>
                  <a:gd name="connsiteX21" fmla="*/ 178138 w 480532"/>
                  <a:gd name="connsiteY21" fmla="*/ 631 h 979515"/>
                  <a:gd name="connsiteX22" fmla="*/ 191092 w 480532"/>
                  <a:gd name="connsiteY22" fmla="*/ 6727 h 979515"/>
                  <a:gd name="connsiteX23" fmla="*/ 174614 w 480532"/>
                  <a:gd name="connsiteY23" fmla="*/ 35588 h 979515"/>
                  <a:gd name="connsiteX24" fmla="*/ 231478 w 480532"/>
                  <a:gd name="connsiteY24" fmla="*/ 37588 h 979515"/>
                  <a:gd name="connsiteX25" fmla="*/ 349684 w 480532"/>
                  <a:gd name="connsiteY25" fmla="*/ 43970 h 979515"/>
                  <a:gd name="connsiteX26" fmla="*/ 436361 w 480532"/>
                  <a:gd name="connsiteY26" fmla="*/ 57019 h 979515"/>
                  <a:gd name="connsiteX27" fmla="*/ 450363 w 480532"/>
                  <a:gd name="connsiteY27" fmla="*/ 62734 h 979515"/>
                  <a:gd name="connsiteX28" fmla="*/ 476175 w 480532"/>
                  <a:gd name="connsiteY28" fmla="*/ 108454 h 979515"/>
                  <a:gd name="connsiteX29" fmla="*/ 475509 w 480532"/>
                  <a:gd name="connsiteY29" fmla="*/ 198942 h 979515"/>
                  <a:gd name="connsiteX30" fmla="*/ 464936 w 480532"/>
                  <a:gd name="connsiteY30" fmla="*/ 209419 h 979515"/>
                  <a:gd name="connsiteX31" fmla="*/ 464936 w 480532"/>
                  <a:gd name="connsiteY31" fmla="*/ 247805 h 979515"/>
                  <a:gd name="connsiteX32" fmla="*/ 444362 w 480532"/>
                  <a:gd name="connsiteY32" fmla="*/ 770728 h 979515"/>
                  <a:gd name="connsiteX33" fmla="*/ 438266 w 480532"/>
                  <a:gd name="connsiteY33" fmla="*/ 826925 h 979515"/>
                  <a:gd name="connsiteX34" fmla="*/ 398452 w 480532"/>
                  <a:gd name="connsiteY34" fmla="*/ 977896 h 97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0532" h="979515">
                    <a:moveTo>
                      <a:pt x="398452" y="977992"/>
                    </a:moveTo>
                    <a:cubicBezTo>
                      <a:pt x="396260" y="978563"/>
                      <a:pt x="393975" y="979135"/>
                      <a:pt x="391689" y="979516"/>
                    </a:cubicBezTo>
                    <a:cubicBezTo>
                      <a:pt x="378163" y="975134"/>
                      <a:pt x="365686" y="969324"/>
                      <a:pt x="357399" y="957037"/>
                    </a:cubicBezTo>
                    <a:cubicBezTo>
                      <a:pt x="355494" y="952465"/>
                      <a:pt x="354446" y="947702"/>
                      <a:pt x="354351" y="942654"/>
                    </a:cubicBezTo>
                    <a:cubicBezTo>
                      <a:pt x="389498" y="873883"/>
                      <a:pt x="389974" y="797683"/>
                      <a:pt x="401118" y="723769"/>
                    </a:cubicBezTo>
                    <a:cubicBezTo>
                      <a:pt x="401118" y="664048"/>
                      <a:pt x="428932" y="604897"/>
                      <a:pt x="404262" y="544795"/>
                    </a:cubicBezTo>
                    <a:cubicBezTo>
                      <a:pt x="400833" y="534698"/>
                      <a:pt x="400357" y="524411"/>
                      <a:pt x="401880" y="514029"/>
                    </a:cubicBezTo>
                    <a:cubicBezTo>
                      <a:pt x="413596" y="486692"/>
                      <a:pt x="397213" y="452974"/>
                      <a:pt x="420835" y="428304"/>
                    </a:cubicBezTo>
                    <a:cubicBezTo>
                      <a:pt x="422359" y="428304"/>
                      <a:pt x="423979" y="428304"/>
                      <a:pt x="425502" y="428304"/>
                    </a:cubicBezTo>
                    <a:cubicBezTo>
                      <a:pt x="420359" y="358962"/>
                      <a:pt x="438075" y="290382"/>
                      <a:pt x="432932" y="221040"/>
                    </a:cubicBezTo>
                    <a:cubicBezTo>
                      <a:pt x="431313" y="214753"/>
                      <a:pt x="426169" y="225136"/>
                      <a:pt x="431503" y="221611"/>
                    </a:cubicBezTo>
                    <a:cubicBezTo>
                      <a:pt x="433313" y="220468"/>
                      <a:pt x="434360" y="221611"/>
                      <a:pt x="434266" y="224850"/>
                    </a:cubicBezTo>
                    <a:cubicBezTo>
                      <a:pt x="433789" y="243805"/>
                      <a:pt x="434551" y="262759"/>
                      <a:pt x="433884" y="281714"/>
                    </a:cubicBezTo>
                    <a:cubicBezTo>
                      <a:pt x="433599" y="290477"/>
                      <a:pt x="436647" y="303145"/>
                      <a:pt x="423883" y="304479"/>
                    </a:cubicBezTo>
                    <a:cubicBezTo>
                      <a:pt x="413596" y="305527"/>
                      <a:pt x="407786" y="296192"/>
                      <a:pt x="405405" y="286096"/>
                    </a:cubicBezTo>
                    <a:cubicBezTo>
                      <a:pt x="406167" y="238185"/>
                      <a:pt x="405976" y="190274"/>
                      <a:pt x="406167" y="142459"/>
                    </a:cubicBezTo>
                    <a:cubicBezTo>
                      <a:pt x="405405" y="120742"/>
                      <a:pt x="388927" y="119503"/>
                      <a:pt x="373115" y="116455"/>
                    </a:cubicBezTo>
                    <a:cubicBezTo>
                      <a:pt x="277293" y="97691"/>
                      <a:pt x="181472" y="79213"/>
                      <a:pt x="83078" y="80641"/>
                    </a:cubicBezTo>
                    <a:cubicBezTo>
                      <a:pt x="62695" y="80927"/>
                      <a:pt x="41931" y="82356"/>
                      <a:pt x="22023" y="75403"/>
                    </a:cubicBezTo>
                    <a:cubicBezTo>
                      <a:pt x="9736" y="68545"/>
                      <a:pt x="-5694" y="62068"/>
                      <a:pt x="2116" y="44256"/>
                    </a:cubicBezTo>
                    <a:cubicBezTo>
                      <a:pt x="12403" y="20634"/>
                      <a:pt x="34977" y="17967"/>
                      <a:pt x="57457" y="16538"/>
                    </a:cubicBezTo>
                    <a:cubicBezTo>
                      <a:pt x="99557" y="25777"/>
                      <a:pt x="136514" y="-4703"/>
                      <a:pt x="178138" y="631"/>
                    </a:cubicBezTo>
                    <a:cubicBezTo>
                      <a:pt x="182805" y="1774"/>
                      <a:pt x="187187" y="3870"/>
                      <a:pt x="191092" y="6727"/>
                    </a:cubicBezTo>
                    <a:cubicBezTo>
                      <a:pt x="201475" y="25682"/>
                      <a:pt x="194331" y="33493"/>
                      <a:pt x="174614" y="35588"/>
                    </a:cubicBezTo>
                    <a:cubicBezTo>
                      <a:pt x="192711" y="41113"/>
                      <a:pt x="212523" y="33397"/>
                      <a:pt x="231478" y="37588"/>
                    </a:cubicBezTo>
                    <a:cubicBezTo>
                      <a:pt x="270245" y="51114"/>
                      <a:pt x="308154" y="58734"/>
                      <a:pt x="349684" y="43970"/>
                    </a:cubicBezTo>
                    <a:cubicBezTo>
                      <a:pt x="378830" y="33588"/>
                      <a:pt x="406928" y="54829"/>
                      <a:pt x="436361" y="57019"/>
                    </a:cubicBezTo>
                    <a:cubicBezTo>
                      <a:pt x="441314" y="58162"/>
                      <a:pt x="445981" y="60163"/>
                      <a:pt x="450363" y="62734"/>
                    </a:cubicBezTo>
                    <a:cubicBezTo>
                      <a:pt x="465698" y="74164"/>
                      <a:pt x="470651" y="91500"/>
                      <a:pt x="476175" y="108454"/>
                    </a:cubicBezTo>
                    <a:cubicBezTo>
                      <a:pt x="481129" y="138649"/>
                      <a:pt x="483034" y="168843"/>
                      <a:pt x="475509" y="198942"/>
                    </a:cubicBezTo>
                    <a:cubicBezTo>
                      <a:pt x="473318" y="203800"/>
                      <a:pt x="469794" y="207324"/>
                      <a:pt x="464936" y="209419"/>
                    </a:cubicBezTo>
                    <a:cubicBezTo>
                      <a:pt x="457030" y="222183"/>
                      <a:pt x="453030" y="235042"/>
                      <a:pt x="464936" y="247805"/>
                    </a:cubicBezTo>
                    <a:cubicBezTo>
                      <a:pt x="473889" y="422684"/>
                      <a:pt x="468460" y="597087"/>
                      <a:pt x="444362" y="770728"/>
                    </a:cubicBezTo>
                    <a:cubicBezTo>
                      <a:pt x="441790" y="789397"/>
                      <a:pt x="440266" y="808256"/>
                      <a:pt x="438266" y="826925"/>
                    </a:cubicBezTo>
                    <a:cubicBezTo>
                      <a:pt x="435599" y="880075"/>
                      <a:pt x="413501" y="928081"/>
                      <a:pt x="398452" y="977896"/>
                    </a:cubicBezTo>
                    <a:close/>
                  </a:path>
                </a:pathLst>
              </a:custGeom>
              <a:solidFill>
                <a:srgbClr val="CD9432"/>
              </a:solidFill>
              <a:ln w="9525"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D7CBD24A-CB7B-5EA7-E8B0-D07D587A7EEB}"/>
                  </a:ext>
                </a:extLst>
              </p:cNvPr>
              <p:cNvSpPr/>
              <p:nvPr/>
            </p:nvSpPr>
            <p:spPr>
              <a:xfrm>
                <a:off x="8058847" y="3584893"/>
                <a:ext cx="139411" cy="119444"/>
              </a:xfrm>
              <a:custGeom>
                <a:avLst/>
                <a:gdLst>
                  <a:gd name="connsiteX0" fmla="*/ 9590 w 139411"/>
                  <a:gd name="connsiteY0" fmla="*/ 110044 h 119444"/>
                  <a:gd name="connsiteX1" fmla="*/ 41784 w 139411"/>
                  <a:gd name="connsiteY1" fmla="*/ 10699 h 119444"/>
                  <a:gd name="connsiteX2" fmla="*/ 125509 w 139411"/>
                  <a:gd name="connsiteY2" fmla="*/ 33559 h 119444"/>
                  <a:gd name="connsiteX3" fmla="*/ 138844 w 139411"/>
                  <a:gd name="connsiteY3" fmla="*/ 60895 h 119444"/>
                  <a:gd name="connsiteX4" fmla="*/ 9590 w 139411"/>
                  <a:gd name="connsiteY4" fmla="*/ 110044 h 11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11" h="119444">
                    <a:moveTo>
                      <a:pt x="9590" y="110044"/>
                    </a:moveTo>
                    <a:cubicBezTo>
                      <a:pt x="-10889" y="66801"/>
                      <a:pt x="2160" y="34321"/>
                      <a:pt x="41784" y="10699"/>
                    </a:cubicBezTo>
                    <a:cubicBezTo>
                      <a:pt x="77407" y="-10542"/>
                      <a:pt x="104363" y="1269"/>
                      <a:pt x="125509" y="33559"/>
                    </a:cubicBezTo>
                    <a:cubicBezTo>
                      <a:pt x="135986" y="39750"/>
                      <a:pt x="141225" y="48418"/>
                      <a:pt x="138844" y="60895"/>
                    </a:cubicBezTo>
                    <a:cubicBezTo>
                      <a:pt x="130271" y="105472"/>
                      <a:pt x="50928" y="135667"/>
                      <a:pt x="9590" y="110044"/>
                    </a:cubicBezTo>
                    <a:close/>
                  </a:path>
                </a:pathLst>
              </a:custGeom>
              <a:solidFill>
                <a:srgbClr val="B1B2B5"/>
              </a:solidFill>
              <a:ln w="9525"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3AE236BD-F25B-5C83-A4C6-3D26AC05CCED}"/>
                  </a:ext>
                </a:extLst>
              </p:cNvPr>
              <p:cNvSpPr/>
              <p:nvPr/>
            </p:nvSpPr>
            <p:spPr>
              <a:xfrm>
                <a:off x="7884099" y="3742276"/>
                <a:ext cx="108725" cy="255460"/>
              </a:xfrm>
              <a:custGeom>
                <a:avLst/>
                <a:gdLst>
                  <a:gd name="connsiteX0" fmla="*/ 982 w 108725"/>
                  <a:gd name="connsiteY0" fmla="*/ 255365 h 255460"/>
                  <a:gd name="connsiteX1" fmla="*/ 40796 w 108725"/>
                  <a:gd name="connsiteY1" fmla="*/ 104394 h 255460"/>
                  <a:gd name="connsiteX2" fmla="*/ 55655 w 108725"/>
                  <a:gd name="connsiteY2" fmla="*/ 105442 h 255460"/>
                  <a:gd name="connsiteX3" fmla="*/ 68228 w 108725"/>
                  <a:gd name="connsiteY3" fmla="*/ 47720 h 255460"/>
                  <a:gd name="connsiteX4" fmla="*/ 91183 w 108725"/>
                  <a:gd name="connsiteY4" fmla="*/ 0 h 255460"/>
                  <a:gd name="connsiteX5" fmla="*/ 108328 w 108725"/>
                  <a:gd name="connsiteY5" fmla="*/ 39053 h 255460"/>
                  <a:gd name="connsiteX6" fmla="*/ 99470 w 108725"/>
                  <a:gd name="connsiteY6" fmla="*/ 85725 h 255460"/>
                  <a:gd name="connsiteX7" fmla="*/ 77753 w 108725"/>
                  <a:gd name="connsiteY7" fmla="*/ 82867 h 255460"/>
                  <a:gd name="connsiteX8" fmla="*/ 31747 w 108725"/>
                  <a:gd name="connsiteY8" fmla="*/ 201549 h 255460"/>
                  <a:gd name="connsiteX9" fmla="*/ 1077 w 108725"/>
                  <a:gd name="connsiteY9" fmla="*/ 255461 h 25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25" h="255460">
                    <a:moveTo>
                      <a:pt x="982" y="255365"/>
                    </a:moveTo>
                    <a:cubicBezTo>
                      <a:pt x="-5591" y="199834"/>
                      <a:pt x="22317" y="153353"/>
                      <a:pt x="40796" y="104394"/>
                    </a:cubicBezTo>
                    <a:cubicBezTo>
                      <a:pt x="44701" y="119443"/>
                      <a:pt x="48416" y="117348"/>
                      <a:pt x="55655" y="105442"/>
                    </a:cubicBezTo>
                    <a:cubicBezTo>
                      <a:pt x="66514" y="87344"/>
                      <a:pt x="52416" y="64389"/>
                      <a:pt x="68228" y="47720"/>
                    </a:cubicBezTo>
                    <a:cubicBezTo>
                      <a:pt x="86420" y="36862"/>
                      <a:pt x="62037" y="5620"/>
                      <a:pt x="91183" y="0"/>
                    </a:cubicBezTo>
                    <a:cubicBezTo>
                      <a:pt x="107566" y="8382"/>
                      <a:pt x="109852" y="22860"/>
                      <a:pt x="108328" y="39053"/>
                    </a:cubicBezTo>
                    <a:cubicBezTo>
                      <a:pt x="105947" y="54769"/>
                      <a:pt x="114043" y="72390"/>
                      <a:pt x="99470" y="85725"/>
                    </a:cubicBezTo>
                    <a:cubicBezTo>
                      <a:pt x="92326" y="78200"/>
                      <a:pt x="76991" y="57817"/>
                      <a:pt x="77753" y="82867"/>
                    </a:cubicBezTo>
                    <a:cubicBezTo>
                      <a:pt x="79087" y="130874"/>
                      <a:pt x="54226" y="166021"/>
                      <a:pt x="31747" y="201549"/>
                    </a:cubicBezTo>
                    <a:cubicBezTo>
                      <a:pt x="20603" y="219170"/>
                      <a:pt x="39843" y="254794"/>
                      <a:pt x="1077" y="255461"/>
                    </a:cubicBezTo>
                    <a:close/>
                  </a:path>
                </a:pathLst>
              </a:custGeom>
              <a:solidFill>
                <a:srgbClr val="4F2033"/>
              </a:solidFill>
              <a:ln w="9525"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BE3F1CA7-C018-6090-9726-1DB9098DC313}"/>
                  </a:ext>
                </a:extLst>
              </p:cNvPr>
              <p:cNvSpPr/>
              <p:nvPr/>
            </p:nvSpPr>
            <p:spPr>
              <a:xfrm>
                <a:off x="8057102" y="3601003"/>
                <a:ext cx="155775" cy="113925"/>
              </a:xfrm>
              <a:custGeom>
                <a:avLst/>
                <a:gdLst>
                  <a:gd name="connsiteX0" fmla="*/ 11335 w 155775"/>
                  <a:gd name="connsiteY0" fmla="*/ 93934 h 113925"/>
                  <a:gd name="connsiteX1" fmla="*/ 127254 w 155775"/>
                  <a:gd name="connsiteY1" fmla="*/ 17353 h 113925"/>
                  <a:gd name="connsiteX2" fmla="*/ 135731 w 155775"/>
                  <a:gd name="connsiteY2" fmla="*/ 7352 h 113925"/>
                  <a:gd name="connsiteX3" fmla="*/ 155543 w 155775"/>
                  <a:gd name="connsiteY3" fmla="*/ 12686 h 113925"/>
                  <a:gd name="connsiteX4" fmla="*/ 59531 w 155775"/>
                  <a:gd name="connsiteY4" fmla="*/ 111841 h 113925"/>
                  <a:gd name="connsiteX5" fmla="*/ 0 w 155775"/>
                  <a:gd name="connsiteY5" fmla="*/ 105174 h 113925"/>
                  <a:gd name="connsiteX6" fmla="*/ 11335 w 155775"/>
                  <a:gd name="connsiteY6" fmla="*/ 93934 h 11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75" h="113925">
                    <a:moveTo>
                      <a:pt x="11335" y="93934"/>
                    </a:moveTo>
                    <a:cubicBezTo>
                      <a:pt x="73819" y="116127"/>
                      <a:pt x="133159" y="76884"/>
                      <a:pt x="127254" y="17353"/>
                    </a:cubicBezTo>
                    <a:cubicBezTo>
                      <a:pt x="130111" y="14019"/>
                      <a:pt x="132874" y="10686"/>
                      <a:pt x="135731" y="7352"/>
                    </a:cubicBezTo>
                    <a:cubicBezTo>
                      <a:pt x="142970" y="6399"/>
                      <a:pt x="153352" y="-11698"/>
                      <a:pt x="155543" y="12686"/>
                    </a:cubicBezTo>
                    <a:cubicBezTo>
                      <a:pt x="159448" y="55739"/>
                      <a:pt x="113538" y="105555"/>
                      <a:pt x="59531" y="111841"/>
                    </a:cubicBezTo>
                    <a:cubicBezTo>
                      <a:pt x="39910" y="114127"/>
                      <a:pt x="18764" y="117080"/>
                      <a:pt x="0" y="105174"/>
                    </a:cubicBezTo>
                    <a:cubicBezTo>
                      <a:pt x="3810" y="101459"/>
                      <a:pt x="7525" y="97649"/>
                      <a:pt x="11335" y="93934"/>
                    </a:cubicBezTo>
                    <a:close/>
                  </a:path>
                </a:pathLst>
              </a:custGeom>
              <a:solidFill>
                <a:srgbClr val="373A33"/>
              </a:solidFill>
              <a:ln w="9525" cap="flat">
                <a:noFill/>
                <a:prstDash val="solid"/>
                <a:miter/>
              </a:ln>
            </p:spPr>
            <p:txBody>
              <a:bodyPr rtlCol="0" anchor="ctr"/>
              <a:lstStyle/>
              <a:p>
                <a:endParaRPr lang="en-IN"/>
              </a:p>
            </p:txBody>
          </p:sp>
          <p:sp>
            <p:nvSpPr>
              <p:cNvPr id="1254" name="Freeform: Shape 1253">
                <a:extLst>
                  <a:ext uri="{FF2B5EF4-FFF2-40B4-BE49-F238E27FC236}">
                    <a16:creationId xmlns:a16="http://schemas.microsoft.com/office/drawing/2014/main" id="{FEFA90CC-E682-A582-67C7-8315FDACAA6B}"/>
                  </a:ext>
                </a:extLst>
              </p:cNvPr>
              <p:cNvSpPr/>
              <p:nvPr/>
            </p:nvSpPr>
            <p:spPr>
              <a:xfrm>
                <a:off x="7985650" y="3399662"/>
                <a:ext cx="34997" cy="87249"/>
              </a:xfrm>
              <a:custGeom>
                <a:avLst/>
                <a:gdLst>
                  <a:gd name="connsiteX0" fmla="*/ 34686 w 34997"/>
                  <a:gd name="connsiteY0" fmla="*/ 95 h 87249"/>
                  <a:gd name="connsiteX1" fmla="*/ 6777 w 34997"/>
                  <a:gd name="connsiteY1" fmla="*/ 87249 h 87249"/>
                  <a:gd name="connsiteX2" fmla="*/ 6301 w 34997"/>
                  <a:gd name="connsiteY2" fmla="*/ 19812 h 87249"/>
                  <a:gd name="connsiteX3" fmla="*/ 34686 w 34997"/>
                  <a:gd name="connsiteY3" fmla="*/ 0 h 87249"/>
                </a:gdLst>
                <a:ahLst/>
                <a:cxnLst>
                  <a:cxn ang="0">
                    <a:pos x="connsiteX0" y="connsiteY0"/>
                  </a:cxn>
                  <a:cxn ang="0">
                    <a:pos x="connsiteX1" y="connsiteY1"/>
                  </a:cxn>
                  <a:cxn ang="0">
                    <a:pos x="connsiteX2" y="connsiteY2"/>
                  </a:cxn>
                  <a:cxn ang="0">
                    <a:pos x="connsiteX3" y="connsiteY3"/>
                  </a:cxn>
                </a:cxnLst>
                <a:rect l="l" t="t" r="r" b="b"/>
                <a:pathLst>
                  <a:path w="34997" h="87249">
                    <a:moveTo>
                      <a:pt x="34686" y="95"/>
                    </a:moveTo>
                    <a:cubicBezTo>
                      <a:pt x="37448" y="32957"/>
                      <a:pt x="21351" y="59912"/>
                      <a:pt x="6777" y="87249"/>
                    </a:cubicBezTo>
                    <a:cubicBezTo>
                      <a:pt x="-2748" y="64865"/>
                      <a:pt x="-1605" y="42386"/>
                      <a:pt x="6301" y="19812"/>
                    </a:cubicBezTo>
                    <a:cubicBezTo>
                      <a:pt x="15731" y="13240"/>
                      <a:pt x="25256" y="6667"/>
                      <a:pt x="34686" y="0"/>
                    </a:cubicBezTo>
                    <a:close/>
                  </a:path>
                </a:pathLst>
              </a:custGeom>
              <a:solidFill>
                <a:srgbClr val="D4B74E"/>
              </a:solidFill>
              <a:ln w="9525"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FE370677-0114-9CA8-F7F9-1F86DF70BEC9}"/>
                  </a:ext>
                </a:extLst>
              </p:cNvPr>
              <p:cNvSpPr/>
              <p:nvPr/>
            </p:nvSpPr>
            <p:spPr>
              <a:xfrm>
                <a:off x="7952327" y="3675887"/>
                <a:ext cx="22954" cy="114109"/>
              </a:xfrm>
              <a:custGeom>
                <a:avLst/>
                <a:gdLst>
                  <a:gd name="connsiteX0" fmla="*/ 22955 w 22954"/>
                  <a:gd name="connsiteY0" fmla="*/ 66389 h 114109"/>
                  <a:gd name="connsiteX1" fmla="*/ 0 w 22954"/>
                  <a:gd name="connsiteY1" fmla="*/ 114109 h 114109"/>
                  <a:gd name="connsiteX2" fmla="*/ 20955 w 22954"/>
                  <a:gd name="connsiteY2" fmla="*/ 0 h 114109"/>
                  <a:gd name="connsiteX3" fmla="*/ 22955 w 22954"/>
                  <a:gd name="connsiteY3" fmla="*/ 66389 h 114109"/>
                </a:gdLst>
                <a:ahLst/>
                <a:cxnLst>
                  <a:cxn ang="0">
                    <a:pos x="connsiteX0" y="connsiteY0"/>
                  </a:cxn>
                  <a:cxn ang="0">
                    <a:pos x="connsiteX1" y="connsiteY1"/>
                  </a:cxn>
                  <a:cxn ang="0">
                    <a:pos x="connsiteX2" y="connsiteY2"/>
                  </a:cxn>
                  <a:cxn ang="0">
                    <a:pos x="connsiteX3" y="connsiteY3"/>
                  </a:cxn>
                </a:cxnLst>
                <a:rect l="l" t="t" r="r" b="b"/>
                <a:pathLst>
                  <a:path w="22954" h="114109">
                    <a:moveTo>
                      <a:pt x="22955" y="66389"/>
                    </a:moveTo>
                    <a:cubicBezTo>
                      <a:pt x="4763" y="77248"/>
                      <a:pt x="24955" y="106490"/>
                      <a:pt x="0" y="114109"/>
                    </a:cubicBezTo>
                    <a:cubicBezTo>
                      <a:pt x="5239" y="75724"/>
                      <a:pt x="2286" y="35909"/>
                      <a:pt x="20955" y="0"/>
                    </a:cubicBezTo>
                    <a:cubicBezTo>
                      <a:pt x="21621" y="22098"/>
                      <a:pt x="22288" y="44291"/>
                      <a:pt x="22955" y="66389"/>
                    </a:cubicBezTo>
                    <a:close/>
                  </a:path>
                </a:pathLst>
              </a:custGeom>
              <a:solidFill>
                <a:srgbClr val="7D8C96"/>
              </a:solidFill>
              <a:ln w="9525"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9FE6ED2A-8A9A-911A-ED87-3AFDDEE17436}"/>
                  </a:ext>
                </a:extLst>
              </p:cNvPr>
              <p:cNvSpPr/>
              <p:nvPr/>
            </p:nvSpPr>
            <p:spPr>
              <a:xfrm>
                <a:off x="7976660" y="3371373"/>
                <a:ext cx="36722" cy="48672"/>
              </a:xfrm>
              <a:custGeom>
                <a:avLst/>
                <a:gdLst>
                  <a:gd name="connsiteX0" fmla="*/ 7481 w 36722"/>
                  <a:gd name="connsiteY0" fmla="*/ 7811 h 48672"/>
                  <a:gd name="connsiteX1" fmla="*/ 36722 w 36722"/>
                  <a:gd name="connsiteY1" fmla="*/ 0 h 48672"/>
                  <a:gd name="connsiteX2" fmla="*/ 15863 w 36722"/>
                  <a:gd name="connsiteY2" fmla="*/ 48673 h 48672"/>
                  <a:gd name="connsiteX3" fmla="*/ 7385 w 36722"/>
                  <a:gd name="connsiteY3" fmla="*/ 7906 h 48672"/>
                </a:gdLst>
                <a:ahLst/>
                <a:cxnLst>
                  <a:cxn ang="0">
                    <a:pos x="connsiteX0" y="connsiteY0"/>
                  </a:cxn>
                  <a:cxn ang="0">
                    <a:pos x="connsiteX1" y="connsiteY1"/>
                  </a:cxn>
                  <a:cxn ang="0">
                    <a:pos x="connsiteX2" y="connsiteY2"/>
                  </a:cxn>
                  <a:cxn ang="0">
                    <a:pos x="connsiteX3" y="connsiteY3"/>
                  </a:cxn>
                </a:cxnLst>
                <a:rect l="l" t="t" r="r" b="b"/>
                <a:pathLst>
                  <a:path w="36722" h="48672">
                    <a:moveTo>
                      <a:pt x="7481" y="7811"/>
                    </a:moveTo>
                    <a:cubicBezTo>
                      <a:pt x="17196" y="5239"/>
                      <a:pt x="27007" y="2572"/>
                      <a:pt x="36722" y="0"/>
                    </a:cubicBezTo>
                    <a:cubicBezTo>
                      <a:pt x="30817" y="16669"/>
                      <a:pt x="15863" y="29528"/>
                      <a:pt x="15863" y="48673"/>
                    </a:cubicBezTo>
                    <a:cubicBezTo>
                      <a:pt x="-2806" y="48292"/>
                      <a:pt x="-4140" y="42005"/>
                      <a:pt x="7385" y="7906"/>
                    </a:cubicBezTo>
                    <a:close/>
                  </a:path>
                </a:pathLst>
              </a:custGeom>
              <a:solidFill>
                <a:srgbClr val="AABBBA"/>
              </a:solidFill>
              <a:ln w="9525"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0B715A3E-0B92-1AA6-16A3-41FAF7BAC2D2}"/>
                  </a:ext>
                </a:extLst>
              </p:cNvPr>
              <p:cNvSpPr/>
              <p:nvPr/>
            </p:nvSpPr>
            <p:spPr>
              <a:xfrm>
                <a:off x="6745509" y="3410902"/>
                <a:ext cx="108899" cy="290702"/>
              </a:xfrm>
              <a:custGeom>
                <a:avLst/>
                <a:gdLst>
                  <a:gd name="connsiteX0" fmla="*/ 95 w 108899"/>
                  <a:gd name="connsiteY0" fmla="*/ 38671 h 290702"/>
                  <a:gd name="connsiteX1" fmla="*/ 20479 w 108899"/>
                  <a:gd name="connsiteY1" fmla="*/ 0 h 290702"/>
                  <a:gd name="connsiteX2" fmla="*/ 81439 w 108899"/>
                  <a:gd name="connsiteY2" fmla="*/ 108871 h 290702"/>
                  <a:gd name="connsiteX3" fmla="*/ 95535 w 108899"/>
                  <a:gd name="connsiteY3" fmla="*/ 236410 h 290702"/>
                  <a:gd name="connsiteX4" fmla="*/ 77058 w 108899"/>
                  <a:gd name="connsiteY4" fmla="*/ 274034 h 290702"/>
                  <a:gd name="connsiteX5" fmla="*/ 39910 w 108899"/>
                  <a:gd name="connsiteY5" fmla="*/ 290703 h 290702"/>
                  <a:gd name="connsiteX6" fmla="*/ 27813 w 108899"/>
                  <a:gd name="connsiteY6" fmla="*/ 285369 h 290702"/>
                  <a:gd name="connsiteX7" fmla="*/ 29242 w 108899"/>
                  <a:gd name="connsiteY7" fmla="*/ 198596 h 290702"/>
                  <a:gd name="connsiteX8" fmla="*/ 60293 w 108899"/>
                  <a:gd name="connsiteY8" fmla="*/ 150971 h 290702"/>
                  <a:gd name="connsiteX9" fmla="*/ 70199 w 108899"/>
                  <a:gd name="connsiteY9" fmla="*/ 137255 h 290702"/>
                  <a:gd name="connsiteX10" fmla="*/ 0 w 108899"/>
                  <a:gd name="connsiteY10" fmla="*/ 38671 h 2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99" h="290702">
                    <a:moveTo>
                      <a:pt x="95" y="38671"/>
                    </a:moveTo>
                    <a:cubicBezTo>
                      <a:pt x="15907" y="30575"/>
                      <a:pt x="3905" y="7810"/>
                      <a:pt x="20479" y="0"/>
                    </a:cubicBezTo>
                    <a:cubicBezTo>
                      <a:pt x="33433" y="40386"/>
                      <a:pt x="58674" y="73819"/>
                      <a:pt x="81439" y="108871"/>
                    </a:cubicBezTo>
                    <a:cubicBezTo>
                      <a:pt x="106966" y="148209"/>
                      <a:pt x="120777" y="190595"/>
                      <a:pt x="95535" y="236410"/>
                    </a:cubicBezTo>
                    <a:cubicBezTo>
                      <a:pt x="85058" y="246888"/>
                      <a:pt x="102584" y="270986"/>
                      <a:pt x="77058" y="274034"/>
                    </a:cubicBezTo>
                    <a:cubicBezTo>
                      <a:pt x="65817" y="282130"/>
                      <a:pt x="54483" y="289846"/>
                      <a:pt x="39910" y="290703"/>
                    </a:cubicBezTo>
                    <a:cubicBezTo>
                      <a:pt x="35433" y="290036"/>
                      <a:pt x="31432" y="288226"/>
                      <a:pt x="27813" y="285369"/>
                    </a:cubicBezTo>
                    <a:cubicBezTo>
                      <a:pt x="39434" y="256603"/>
                      <a:pt x="21907" y="227457"/>
                      <a:pt x="29242" y="198596"/>
                    </a:cubicBezTo>
                    <a:cubicBezTo>
                      <a:pt x="52388" y="191071"/>
                      <a:pt x="27146" y="152019"/>
                      <a:pt x="60293" y="150971"/>
                    </a:cubicBezTo>
                    <a:cubicBezTo>
                      <a:pt x="80676" y="158686"/>
                      <a:pt x="78200" y="148780"/>
                      <a:pt x="70199" y="137255"/>
                    </a:cubicBezTo>
                    <a:cubicBezTo>
                      <a:pt x="47149" y="104108"/>
                      <a:pt x="23432" y="71438"/>
                      <a:pt x="0" y="38671"/>
                    </a:cubicBezTo>
                    <a:close/>
                  </a:path>
                </a:pathLst>
              </a:custGeom>
              <a:solidFill>
                <a:srgbClr val="4D382C"/>
              </a:solidFill>
              <a:ln w="9525"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FB52F5AE-C314-AFA9-AFCE-6EC007D07D0E}"/>
                  </a:ext>
                </a:extLst>
              </p:cNvPr>
              <p:cNvSpPr/>
              <p:nvPr/>
            </p:nvSpPr>
            <p:spPr>
              <a:xfrm>
                <a:off x="6642963" y="3580267"/>
                <a:ext cx="150020" cy="123393"/>
              </a:xfrm>
              <a:custGeom>
                <a:avLst/>
                <a:gdLst>
                  <a:gd name="connsiteX0" fmla="*/ 131883 w 150020"/>
                  <a:gd name="connsiteY0" fmla="*/ 29231 h 123393"/>
                  <a:gd name="connsiteX1" fmla="*/ 130359 w 150020"/>
                  <a:gd name="connsiteY1" fmla="*/ 114004 h 123393"/>
                  <a:gd name="connsiteX2" fmla="*/ 8915 w 150020"/>
                  <a:gd name="connsiteY2" fmla="*/ 77999 h 123393"/>
                  <a:gd name="connsiteX3" fmla="*/ 1486 w 150020"/>
                  <a:gd name="connsiteY3" fmla="*/ 65426 h 123393"/>
                  <a:gd name="connsiteX4" fmla="*/ 6725 w 150020"/>
                  <a:gd name="connsiteY4" fmla="*/ 38089 h 123393"/>
                  <a:gd name="connsiteX5" fmla="*/ 131788 w 150020"/>
                  <a:gd name="connsiteY5" fmla="*/ 29136 h 12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20" h="123393">
                    <a:moveTo>
                      <a:pt x="131883" y="29231"/>
                    </a:moveTo>
                    <a:cubicBezTo>
                      <a:pt x="138741" y="57616"/>
                      <a:pt x="169888" y="86476"/>
                      <a:pt x="130359" y="114004"/>
                    </a:cubicBezTo>
                    <a:cubicBezTo>
                      <a:pt x="78448" y="140483"/>
                      <a:pt x="44825" y="105336"/>
                      <a:pt x="8915" y="77999"/>
                    </a:cubicBezTo>
                    <a:cubicBezTo>
                      <a:pt x="5677" y="74284"/>
                      <a:pt x="3296" y="69998"/>
                      <a:pt x="1486" y="65426"/>
                    </a:cubicBezTo>
                    <a:cubicBezTo>
                      <a:pt x="-1086" y="55520"/>
                      <a:pt x="-895" y="46090"/>
                      <a:pt x="6725" y="38089"/>
                    </a:cubicBezTo>
                    <a:cubicBezTo>
                      <a:pt x="41300" y="-9631"/>
                      <a:pt x="78829" y="-12393"/>
                      <a:pt x="131788" y="29136"/>
                    </a:cubicBezTo>
                    <a:close/>
                  </a:path>
                </a:pathLst>
              </a:custGeom>
              <a:solidFill>
                <a:srgbClr val="AFB2B7"/>
              </a:solidFill>
              <a:ln w="9525" cap="flat">
                <a:noFill/>
                <a:prstDash val="solid"/>
                <a:miter/>
              </a:ln>
            </p:spPr>
            <p:txBody>
              <a:bodyPr rtlCol="0" anchor="ctr"/>
              <a:lstStyle/>
              <a:p>
                <a:endParaRPr lang="en-IN"/>
              </a:p>
            </p:txBody>
          </p:sp>
          <p:sp>
            <p:nvSpPr>
              <p:cNvPr id="1259" name="Freeform: Shape 1258">
                <a:extLst>
                  <a:ext uri="{FF2B5EF4-FFF2-40B4-BE49-F238E27FC236}">
                    <a16:creationId xmlns:a16="http://schemas.microsoft.com/office/drawing/2014/main" id="{9D9DD123-D253-FA92-B90A-EC8A2693601F}"/>
                  </a:ext>
                </a:extLst>
              </p:cNvPr>
              <p:cNvSpPr/>
              <p:nvPr/>
            </p:nvSpPr>
            <p:spPr>
              <a:xfrm>
                <a:off x="6619835" y="3580269"/>
                <a:ext cx="128187" cy="171341"/>
              </a:xfrm>
              <a:custGeom>
                <a:avLst/>
                <a:gdLst>
                  <a:gd name="connsiteX0" fmla="*/ 125198 w 128187"/>
                  <a:gd name="connsiteY0" fmla="*/ 133242 h 171341"/>
                  <a:gd name="connsiteX1" fmla="*/ 78144 w 128187"/>
                  <a:gd name="connsiteY1" fmla="*/ 133432 h 171341"/>
                  <a:gd name="connsiteX2" fmla="*/ 56998 w 128187"/>
                  <a:gd name="connsiteY2" fmla="*/ 171342 h 171341"/>
                  <a:gd name="connsiteX3" fmla="*/ 11469 w 128187"/>
                  <a:gd name="connsiteY3" fmla="*/ 114858 h 171341"/>
                  <a:gd name="connsiteX4" fmla="*/ 1658 w 128187"/>
                  <a:gd name="connsiteY4" fmla="*/ 31229 h 171341"/>
                  <a:gd name="connsiteX5" fmla="*/ 22804 w 128187"/>
                  <a:gd name="connsiteY5" fmla="*/ 1225 h 171341"/>
                  <a:gd name="connsiteX6" fmla="*/ 19947 w 128187"/>
                  <a:gd name="connsiteY6" fmla="*/ 18275 h 171341"/>
                  <a:gd name="connsiteX7" fmla="*/ 31281 w 128187"/>
                  <a:gd name="connsiteY7" fmla="*/ 67519 h 171341"/>
                  <a:gd name="connsiteX8" fmla="*/ 30805 w 128187"/>
                  <a:gd name="connsiteY8" fmla="*/ 66757 h 171341"/>
                  <a:gd name="connsiteX9" fmla="*/ 125674 w 128187"/>
                  <a:gd name="connsiteY9" fmla="*/ 121812 h 171341"/>
                  <a:gd name="connsiteX10" fmla="*/ 127769 w 128187"/>
                  <a:gd name="connsiteY10" fmla="*/ 129527 h 171341"/>
                  <a:gd name="connsiteX11" fmla="*/ 125102 w 128187"/>
                  <a:gd name="connsiteY11" fmla="*/ 133146 h 17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187" h="171341">
                    <a:moveTo>
                      <a:pt x="125198" y="133242"/>
                    </a:moveTo>
                    <a:cubicBezTo>
                      <a:pt x="109481" y="133242"/>
                      <a:pt x="93670" y="131718"/>
                      <a:pt x="78144" y="133432"/>
                    </a:cubicBezTo>
                    <a:cubicBezTo>
                      <a:pt x="54808" y="136004"/>
                      <a:pt x="43473" y="147339"/>
                      <a:pt x="56998" y="171342"/>
                    </a:cubicBezTo>
                    <a:cubicBezTo>
                      <a:pt x="26519" y="164865"/>
                      <a:pt x="13279" y="145624"/>
                      <a:pt x="11469" y="114858"/>
                    </a:cubicBezTo>
                    <a:cubicBezTo>
                      <a:pt x="9850" y="86855"/>
                      <a:pt x="2801" y="59233"/>
                      <a:pt x="1658" y="31229"/>
                    </a:cubicBezTo>
                    <a:cubicBezTo>
                      <a:pt x="1182" y="19323"/>
                      <a:pt x="-8057" y="-5823"/>
                      <a:pt x="22804" y="1225"/>
                    </a:cubicBezTo>
                    <a:cubicBezTo>
                      <a:pt x="21851" y="6940"/>
                      <a:pt x="20899" y="12655"/>
                      <a:pt x="19947" y="18275"/>
                    </a:cubicBezTo>
                    <a:cubicBezTo>
                      <a:pt x="11374" y="37516"/>
                      <a:pt x="26233" y="51422"/>
                      <a:pt x="31281" y="67519"/>
                    </a:cubicBezTo>
                    <a:lnTo>
                      <a:pt x="30805" y="66757"/>
                    </a:lnTo>
                    <a:cubicBezTo>
                      <a:pt x="52903" y="101428"/>
                      <a:pt x="87574" y="114573"/>
                      <a:pt x="125674" y="121812"/>
                    </a:cubicBezTo>
                    <a:cubicBezTo>
                      <a:pt x="128055" y="124479"/>
                      <a:pt x="128722" y="127050"/>
                      <a:pt x="127769" y="129527"/>
                    </a:cubicBezTo>
                    <a:cubicBezTo>
                      <a:pt x="126817" y="132004"/>
                      <a:pt x="125959" y="133146"/>
                      <a:pt x="125102" y="133146"/>
                    </a:cubicBezTo>
                    <a:close/>
                  </a:path>
                </a:pathLst>
              </a:custGeom>
              <a:solidFill>
                <a:srgbClr val="D4A746"/>
              </a:solidFill>
              <a:ln w="9525"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022D44C5-C139-BFBC-CD1A-9B9569DA9C83}"/>
                  </a:ext>
                </a:extLst>
              </p:cNvPr>
              <p:cNvSpPr/>
              <p:nvPr/>
            </p:nvSpPr>
            <p:spPr>
              <a:xfrm>
                <a:off x="6634886" y="3598639"/>
                <a:ext cx="16231" cy="49339"/>
              </a:xfrm>
              <a:custGeom>
                <a:avLst/>
                <a:gdLst>
                  <a:gd name="connsiteX0" fmla="*/ 16231 w 16231"/>
                  <a:gd name="connsiteY0" fmla="*/ 49244 h 49339"/>
                  <a:gd name="connsiteX1" fmla="*/ 4896 w 16231"/>
                  <a:gd name="connsiteY1" fmla="*/ 0 h 49339"/>
                  <a:gd name="connsiteX2" fmla="*/ 14802 w 16231"/>
                  <a:gd name="connsiteY2" fmla="*/ 19907 h 49339"/>
                  <a:gd name="connsiteX3" fmla="*/ 16231 w 16231"/>
                  <a:gd name="connsiteY3" fmla="*/ 49340 h 49339"/>
                </a:gdLst>
                <a:ahLst/>
                <a:cxnLst>
                  <a:cxn ang="0">
                    <a:pos x="connsiteX0" y="connsiteY0"/>
                  </a:cxn>
                  <a:cxn ang="0">
                    <a:pos x="connsiteX1" y="connsiteY1"/>
                  </a:cxn>
                  <a:cxn ang="0">
                    <a:pos x="connsiteX2" y="connsiteY2"/>
                  </a:cxn>
                  <a:cxn ang="0">
                    <a:pos x="connsiteX3" y="connsiteY3"/>
                  </a:cxn>
                </a:cxnLst>
                <a:rect l="l" t="t" r="r" b="b"/>
                <a:pathLst>
                  <a:path w="16231" h="49339">
                    <a:moveTo>
                      <a:pt x="16231" y="49244"/>
                    </a:moveTo>
                    <a:cubicBezTo>
                      <a:pt x="-819" y="35814"/>
                      <a:pt x="-4153" y="19336"/>
                      <a:pt x="4896" y="0"/>
                    </a:cubicBezTo>
                    <a:cubicBezTo>
                      <a:pt x="8135" y="6667"/>
                      <a:pt x="11469" y="13240"/>
                      <a:pt x="14802" y="19907"/>
                    </a:cubicBezTo>
                    <a:cubicBezTo>
                      <a:pt x="15278" y="29718"/>
                      <a:pt x="15754" y="39529"/>
                      <a:pt x="16231" y="49340"/>
                    </a:cubicBezTo>
                    <a:close/>
                  </a:path>
                </a:pathLst>
              </a:custGeom>
              <a:solidFill>
                <a:srgbClr val="463816"/>
              </a:solidFill>
              <a:ln w="9525"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F0626DC3-A670-0AF0-E9E1-A57DCB3663BD}"/>
                  </a:ext>
                </a:extLst>
              </p:cNvPr>
              <p:cNvSpPr/>
              <p:nvPr/>
            </p:nvSpPr>
            <p:spPr>
              <a:xfrm>
                <a:off x="7354728" y="2156557"/>
                <a:ext cx="180212" cy="257226"/>
              </a:xfrm>
              <a:custGeom>
                <a:avLst/>
                <a:gdLst>
                  <a:gd name="connsiteX0" fmla="*/ 180213 w 180212"/>
                  <a:gd name="connsiteY0" fmla="*/ 113821 h 257226"/>
                  <a:gd name="connsiteX1" fmla="*/ 122396 w 180212"/>
                  <a:gd name="connsiteY1" fmla="*/ 112678 h 257226"/>
                  <a:gd name="connsiteX2" fmla="*/ 107442 w 180212"/>
                  <a:gd name="connsiteY2" fmla="*/ 82865 h 257226"/>
                  <a:gd name="connsiteX3" fmla="*/ 104394 w 180212"/>
                  <a:gd name="connsiteY3" fmla="*/ 116012 h 257226"/>
                  <a:gd name="connsiteX4" fmla="*/ 112109 w 180212"/>
                  <a:gd name="connsiteY4" fmla="*/ 134490 h 257226"/>
                  <a:gd name="connsiteX5" fmla="*/ 97345 w 180212"/>
                  <a:gd name="connsiteY5" fmla="*/ 142682 h 257226"/>
                  <a:gd name="connsiteX6" fmla="*/ 95440 w 180212"/>
                  <a:gd name="connsiteY6" fmla="*/ 218787 h 257226"/>
                  <a:gd name="connsiteX7" fmla="*/ 95440 w 180212"/>
                  <a:gd name="connsiteY7" fmla="*/ 218787 h 257226"/>
                  <a:gd name="connsiteX8" fmla="*/ 0 w 180212"/>
                  <a:gd name="connsiteY8" fmla="*/ 250695 h 257226"/>
                  <a:gd name="connsiteX9" fmla="*/ 26765 w 180212"/>
                  <a:gd name="connsiteY9" fmla="*/ 227835 h 257226"/>
                  <a:gd name="connsiteX10" fmla="*/ 30670 w 180212"/>
                  <a:gd name="connsiteY10" fmla="*/ 190212 h 257226"/>
                  <a:gd name="connsiteX11" fmla="*/ 31051 w 180212"/>
                  <a:gd name="connsiteY11" fmla="*/ 181068 h 257226"/>
                  <a:gd name="connsiteX12" fmla="*/ 56959 w 180212"/>
                  <a:gd name="connsiteY12" fmla="*/ 95152 h 257226"/>
                  <a:gd name="connsiteX13" fmla="*/ 84772 w 180212"/>
                  <a:gd name="connsiteY13" fmla="*/ 15523 h 257226"/>
                  <a:gd name="connsiteX14" fmla="*/ 118110 w 180212"/>
                  <a:gd name="connsiteY14" fmla="*/ 14856 h 257226"/>
                  <a:gd name="connsiteX15" fmla="*/ 180118 w 180212"/>
                  <a:gd name="connsiteY15" fmla="*/ 113821 h 25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212" h="257226">
                    <a:moveTo>
                      <a:pt x="180213" y="113821"/>
                    </a:moveTo>
                    <a:cubicBezTo>
                      <a:pt x="160591" y="130490"/>
                      <a:pt x="141351" y="128585"/>
                      <a:pt x="122396" y="112678"/>
                    </a:cubicBezTo>
                    <a:cubicBezTo>
                      <a:pt x="115633" y="105725"/>
                      <a:pt x="114109" y="96105"/>
                      <a:pt x="107442" y="82865"/>
                    </a:cubicBezTo>
                    <a:cubicBezTo>
                      <a:pt x="101822" y="96200"/>
                      <a:pt x="105632" y="106582"/>
                      <a:pt x="104394" y="116012"/>
                    </a:cubicBezTo>
                    <a:cubicBezTo>
                      <a:pt x="106966" y="122203"/>
                      <a:pt x="109538" y="128299"/>
                      <a:pt x="112109" y="134490"/>
                    </a:cubicBezTo>
                    <a:cubicBezTo>
                      <a:pt x="110585" y="143825"/>
                      <a:pt x="91154" y="128966"/>
                      <a:pt x="97345" y="142682"/>
                    </a:cubicBezTo>
                    <a:cubicBezTo>
                      <a:pt x="109347" y="169352"/>
                      <a:pt x="105060" y="193641"/>
                      <a:pt x="95440" y="218787"/>
                    </a:cubicBezTo>
                    <a:cubicBezTo>
                      <a:pt x="95440" y="218787"/>
                      <a:pt x="95440" y="218787"/>
                      <a:pt x="95440" y="218787"/>
                    </a:cubicBezTo>
                    <a:cubicBezTo>
                      <a:pt x="70199" y="248886"/>
                      <a:pt x="41147" y="267936"/>
                      <a:pt x="0" y="250695"/>
                    </a:cubicBezTo>
                    <a:cubicBezTo>
                      <a:pt x="3810" y="236979"/>
                      <a:pt x="18955" y="236408"/>
                      <a:pt x="26765" y="227835"/>
                    </a:cubicBezTo>
                    <a:cubicBezTo>
                      <a:pt x="36576" y="217167"/>
                      <a:pt x="54578" y="205166"/>
                      <a:pt x="30670" y="190212"/>
                    </a:cubicBezTo>
                    <a:cubicBezTo>
                      <a:pt x="30670" y="187164"/>
                      <a:pt x="30670" y="184116"/>
                      <a:pt x="31051" y="181068"/>
                    </a:cubicBezTo>
                    <a:cubicBezTo>
                      <a:pt x="59245" y="158303"/>
                      <a:pt x="38385" y="120774"/>
                      <a:pt x="56959" y="95152"/>
                    </a:cubicBezTo>
                    <a:cubicBezTo>
                      <a:pt x="58007" y="65815"/>
                      <a:pt x="74295" y="41526"/>
                      <a:pt x="84772" y="15523"/>
                    </a:cubicBezTo>
                    <a:cubicBezTo>
                      <a:pt x="93535" y="-6384"/>
                      <a:pt x="105537" y="-3717"/>
                      <a:pt x="118110" y="14856"/>
                    </a:cubicBezTo>
                    <a:cubicBezTo>
                      <a:pt x="139922" y="47146"/>
                      <a:pt x="152305" y="85341"/>
                      <a:pt x="180118" y="113821"/>
                    </a:cubicBezTo>
                    <a:close/>
                  </a:path>
                </a:pathLst>
              </a:custGeom>
              <a:solidFill>
                <a:srgbClr val="CF9630"/>
              </a:solidFill>
              <a:ln w="9525"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1AC8C62B-9BD7-B88B-355A-230EFE85695B}"/>
                  </a:ext>
                </a:extLst>
              </p:cNvPr>
              <p:cNvSpPr/>
              <p:nvPr/>
            </p:nvSpPr>
            <p:spPr>
              <a:xfrm>
                <a:off x="7977636" y="2966751"/>
                <a:ext cx="319209" cy="275462"/>
              </a:xfrm>
              <a:custGeom>
                <a:avLst/>
                <a:gdLst>
                  <a:gd name="connsiteX0" fmla="*/ 184717 w 319209"/>
                  <a:gd name="connsiteY0" fmla="*/ 98965 h 275462"/>
                  <a:gd name="connsiteX1" fmla="*/ 319210 w 319209"/>
                  <a:gd name="connsiteY1" fmla="*/ 0 h 275462"/>
                  <a:gd name="connsiteX2" fmla="*/ 78990 w 319209"/>
                  <a:gd name="connsiteY2" fmla="*/ 275463 h 275462"/>
                  <a:gd name="connsiteX3" fmla="*/ 119185 w 319209"/>
                  <a:gd name="connsiteY3" fmla="*/ 206121 h 275462"/>
                  <a:gd name="connsiteX4" fmla="*/ 71846 w 319209"/>
                  <a:gd name="connsiteY4" fmla="*/ 205645 h 275462"/>
                  <a:gd name="connsiteX5" fmla="*/ 43080 w 319209"/>
                  <a:gd name="connsiteY5" fmla="*/ 217456 h 275462"/>
                  <a:gd name="connsiteX6" fmla="*/ 37842 w 319209"/>
                  <a:gd name="connsiteY6" fmla="*/ 206216 h 275462"/>
                  <a:gd name="connsiteX7" fmla="*/ 789 w 319209"/>
                  <a:gd name="connsiteY7" fmla="*/ 148876 h 275462"/>
                  <a:gd name="connsiteX8" fmla="*/ 5171 w 319209"/>
                  <a:gd name="connsiteY8" fmla="*/ 129635 h 275462"/>
                  <a:gd name="connsiteX9" fmla="*/ 18601 w 319209"/>
                  <a:gd name="connsiteY9" fmla="*/ 125540 h 275462"/>
                  <a:gd name="connsiteX10" fmla="*/ 143569 w 319209"/>
                  <a:gd name="connsiteY10" fmla="*/ 104394 h 275462"/>
                  <a:gd name="connsiteX11" fmla="*/ 184622 w 319209"/>
                  <a:gd name="connsiteY11" fmla="*/ 99060 h 27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9209" h="275462">
                    <a:moveTo>
                      <a:pt x="184717" y="98965"/>
                    </a:moveTo>
                    <a:cubicBezTo>
                      <a:pt x="239010" y="79057"/>
                      <a:pt x="275300" y="34766"/>
                      <a:pt x="319210" y="0"/>
                    </a:cubicBezTo>
                    <a:cubicBezTo>
                      <a:pt x="282253" y="126778"/>
                      <a:pt x="177954" y="193738"/>
                      <a:pt x="78990" y="275463"/>
                    </a:cubicBezTo>
                    <a:cubicBezTo>
                      <a:pt x="83752" y="241554"/>
                      <a:pt x="119566" y="234220"/>
                      <a:pt x="119185" y="206121"/>
                    </a:cubicBezTo>
                    <a:cubicBezTo>
                      <a:pt x="103468" y="198215"/>
                      <a:pt x="87657" y="198882"/>
                      <a:pt x="71846" y="205645"/>
                    </a:cubicBezTo>
                    <a:cubicBezTo>
                      <a:pt x="62226" y="209550"/>
                      <a:pt x="52701" y="213550"/>
                      <a:pt x="43080" y="217456"/>
                    </a:cubicBezTo>
                    <a:cubicBezTo>
                      <a:pt x="40128" y="214313"/>
                      <a:pt x="38413" y="210502"/>
                      <a:pt x="37842" y="206216"/>
                    </a:cubicBezTo>
                    <a:cubicBezTo>
                      <a:pt x="47462" y="173069"/>
                      <a:pt x="9457" y="170402"/>
                      <a:pt x="789" y="148876"/>
                    </a:cubicBezTo>
                    <a:cubicBezTo>
                      <a:pt x="-1021" y="141732"/>
                      <a:pt x="218" y="135255"/>
                      <a:pt x="5171" y="129635"/>
                    </a:cubicBezTo>
                    <a:cubicBezTo>
                      <a:pt x="9267" y="126873"/>
                      <a:pt x="13743" y="125540"/>
                      <a:pt x="18601" y="125540"/>
                    </a:cubicBezTo>
                    <a:cubicBezTo>
                      <a:pt x="62606" y="132493"/>
                      <a:pt x="102326" y="113538"/>
                      <a:pt x="143569" y="104394"/>
                    </a:cubicBezTo>
                    <a:cubicBezTo>
                      <a:pt x="157190" y="101441"/>
                      <a:pt x="169858" y="92583"/>
                      <a:pt x="184622" y="99060"/>
                    </a:cubicBezTo>
                    <a:close/>
                  </a:path>
                </a:pathLst>
              </a:custGeom>
              <a:solidFill>
                <a:srgbClr val="0A1A23"/>
              </a:solidFill>
              <a:ln w="9525"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F3264BE9-1BF8-663E-9EF0-9E2A32E5CCB1}"/>
                  </a:ext>
                </a:extLst>
              </p:cNvPr>
              <p:cNvSpPr/>
              <p:nvPr/>
            </p:nvSpPr>
            <p:spPr>
              <a:xfrm>
                <a:off x="7981287" y="2807495"/>
                <a:ext cx="172588" cy="189702"/>
              </a:xfrm>
              <a:custGeom>
                <a:avLst/>
                <a:gdLst>
                  <a:gd name="connsiteX0" fmla="*/ 152872 w 172588"/>
                  <a:gd name="connsiteY0" fmla="*/ 145254 h 189702"/>
                  <a:gd name="connsiteX1" fmla="*/ 172589 w 172588"/>
                  <a:gd name="connsiteY1" fmla="*/ 183258 h 189702"/>
                  <a:gd name="connsiteX2" fmla="*/ 53050 w 172588"/>
                  <a:gd name="connsiteY2" fmla="*/ 136491 h 189702"/>
                  <a:gd name="connsiteX3" fmla="*/ 16189 w 172588"/>
                  <a:gd name="connsiteY3" fmla="*/ 96009 h 189702"/>
                  <a:gd name="connsiteX4" fmla="*/ 5901 w 172588"/>
                  <a:gd name="connsiteY4" fmla="*/ 57338 h 189702"/>
                  <a:gd name="connsiteX5" fmla="*/ 31048 w 172588"/>
                  <a:gd name="connsiteY5" fmla="*/ 1141 h 189702"/>
                  <a:gd name="connsiteX6" fmla="*/ 53336 w 172588"/>
                  <a:gd name="connsiteY6" fmla="*/ 10475 h 189702"/>
                  <a:gd name="connsiteX7" fmla="*/ 152777 w 172588"/>
                  <a:gd name="connsiteY7" fmla="*/ 145254 h 18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88" h="189702">
                    <a:moveTo>
                      <a:pt x="152872" y="145254"/>
                    </a:moveTo>
                    <a:cubicBezTo>
                      <a:pt x="170208" y="152302"/>
                      <a:pt x="172589" y="167161"/>
                      <a:pt x="172589" y="183258"/>
                    </a:cubicBezTo>
                    <a:cubicBezTo>
                      <a:pt x="118392" y="204214"/>
                      <a:pt x="85816" y="170209"/>
                      <a:pt x="53050" y="136491"/>
                    </a:cubicBezTo>
                    <a:cubicBezTo>
                      <a:pt x="41716" y="122108"/>
                      <a:pt x="27714" y="110106"/>
                      <a:pt x="16189" y="96009"/>
                    </a:cubicBezTo>
                    <a:cubicBezTo>
                      <a:pt x="7235" y="85151"/>
                      <a:pt x="-8671" y="74959"/>
                      <a:pt x="5901" y="57338"/>
                    </a:cubicBezTo>
                    <a:cubicBezTo>
                      <a:pt x="27047" y="44384"/>
                      <a:pt x="11807" y="15047"/>
                      <a:pt x="31048" y="1141"/>
                    </a:cubicBezTo>
                    <a:cubicBezTo>
                      <a:pt x="41049" y="-1812"/>
                      <a:pt x="48574" y="855"/>
                      <a:pt x="53336" y="10475"/>
                    </a:cubicBezTo>
                    <a:cubicBezTo>
                      <a:pt x="46097" y="85151"/>
                      <a:pt x="98866" y="115536"/>
                      <a:pt x="152777" y="145254"/>
                    </a:cubicBezTo>
                    <a:close/>
                  </a:path>
                </a:pathLst>
              </a:custGeom>
              <a:solidFill>
                <a:srgbClr val="322124"/>
              </a:solidFill>
              <a:ln w="9525"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8350565B-976F-C64C-B13B-0227628E3748}"/>
                  </a:ext>
                </a:extLst>
              </p:cNvPr>
              <p:cNvSpPr/>
              <p:nvPr/>
            </p:nvSpPr>
            <p:spPr>
              <a:xfrm>
                <a:off x="7978414" y="2923779"/>
                <a:ext cx="175461" cy="99982"/>
              </a:xfrm>
              <a:custGeom>
                <a:avLst/>
                <a:gdLst>
                  <a:gd name="connsiteX0" fmla="*/ 60495 w 175461"/>
                  <a:gd name="connsiteY0" fmla="*/ 12015 h 99982"/>
                  <a:gd name="connsiteX1" fmla="*/ 175462 w 175461"/>
                  <a:gd name="connsiteY1" fmla="*/ 66879 h 99982"/>
                  <a:gd name="connsiteX2" fmla="*/ 166318 w 175461"/>
                  <a:gd name="connsiteY2" fmla="*/ 86405 h 99982"/>
                  <a:gd name="connsiteX3" fmla="*/ 40873 w 175461"/>
                  <a:gd name="connsiteY3" fmla="*/ 75356 h 99982"/>
                  <a:gd name="connsiteX4" fmla="*/ 26872 w 175461"/>
                  <a:gd name="connsiteY4" fmla="*/ 62593 h 99982"/>
                  <a:gd name="connsiteX5" fmla="*/ 5250 w 175461"/>
                  <a:gd name="connsiteY5" fmla="*/ 12396 h 99982"/>
                  <a:gd name="connsiteX6" fmla="*/ 60495 w 175461"/>
                  <a:gd name="connsiteY6" fmla="*/ 12110 h 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61" h="99982">
                    <a:moveTo>
                      <a:pt x="60495" y="12015"/>
                    </a:moveTo>
                    <a:cubicBezTo>
                      <a:pt x="92689" y="43067"/>
                      <a:pt x="127170" y="69451"/>
                      <a:pt x="175462" y="66879"/>
                    </a:cubicBezTo>
                    <a:cubicBezTo>
                      <a:pt x="172414" y="73356"/>
                      <a:pt x="169366" y="79833"/>
                      <a:pt x="166318" y="86405"/>
                    </a:cubicBezTo>
                    <a:cubicBezTo>
                      <a:pt x="122312" y="107170"/>
                      <a:pt x="80498" y="104598"/>
                      <a:pt x="40873" y="75356"/>
                    </a:cubicBezTo>
                    <a:cubicBezTo>
                      <a:pt x="35730" y="71642"/>
                      <a:pt x="31348" y="67070"/>
                      <a:pt x="26872" y="62593"/>
                    </a:cubicBezTo>
                    <a:cubicBezTo>
                      <a:pt x="12774" y="48591"/>
                      <a:pt x="-10466" y="34685"/>
                      <a:pt x="5250" y="12396"/>
                    </a:cubicBezTo>
                    <a:cubicBezTo>
                      <a:pt x="19347" y="-7606"/>
                      <a:pt x="41826" y="-177"/>
                      <a:pt x="60495" y="12110"/>
                    </a:cubicBezTo>
                    <a:close/>
                  </a:path>
                </a:pathLst>
              </a:custGeom>
              <a:solidFill>
                <a:srgbClr val="8F123A"/>
              </a:solidFill>
              <a:ln w="9525"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A1F3643F-EDA2-C84C-FA3B-1C4F11BD8F97}"/>
                  </a:ext>
                </a:extLst>
              </p:cNvPr>
              <p:cNvSpPr/>
              <p:nvPr/>
            </p:nvSpPr>
            <p:spPr>
              <a:xfrm>
                <a:off x="8026575" y="2820838"/>
                <a:ext cx="108155" cy="131910"/>
              </a:xfrm>
              <a:custGeom>
                <a:avLst/>
                <a:gdLst>
                  <a:gd name="connsiteX0" fmla="*/ 107584 w 108155"/>
                  <a:gd name="connsiteY0" fmla="*/ 131911 h 131910"/>
                  <a:gd name="connsiteX1" fmla="*/ 4429 w 108155"/>
                  <a:gd name="connsiteY1" fmla="*/ 466 h 131910"/>
                  <a:gd name="connsiteX2" fmla="*/ 29384 w 108155"/>
                  <a:gd name="connsiteY2" fmla="*/ 20183 h 131910"/>
                  <a:gd name="connsiteX3" fmla="*/ 52149 w 108155"/>
                  <a:gd name="connsiteY3" fmla="*/ 47615 h 131910"/>
                  <a:gd name="connsiteX4" fmla="*/ 87963 w 108155"/>
                  <a:gd name="connsiteY4" fmla="*/ 95335 h 131910"/>
                  <a:gd name="connsiteX5" fmla="*/ 108156 w 108155"/>
                  <a:gd name="connsiteY5" fmla="*/ 117147 h 131910"/>
                  <a:gd name="connsiteX6" fmla="*/ 107584 w 108155"/>
                  <a:gd name="connsiteY6" fmla="*/ 131911 h 13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155" h="131910">
                    <a:moveTo>
                      <a:pt x="107584" y="131911"/>
                    </a:moveTo>
                    <a:cubicBezTo>
                      <a:pt x="36147" y="126767"/>
                      <a:pt x="-15860" y="60473"/>
                      <a:pt x="4429" y="466"/>
                    </a:cubicBezTo>
                    <a:cubicBezTo>
                      <a:pt x="20335" y="-2487"/>
                      <a:pt x="24622" y="9134"/>
                      <a:pt x="29384" y="20183"/>
                    </a:cubicBezTo>
                    <a:cubicBezTo>
                      <a:pt x="29574" y="35423"/>
                      <a:pt x="45482" y="37804"/>
                      <a:pt x="52149" y="47615"/>
                    </a:cubicBezTo>
                    <a:cubicBezTo>
                      <a:pt x="81581" y="50472"/>
                      <a:pt x="75295" y="79904"/>
                      <a:pt x="87963" y="95335"/>
                    </a:cubicBezTo>
                    <a:cubicBezTo>
                      <a:pt x="94535" y="102764"/>
                      <a:pt x="106632" y="105146"/>
                      <a:pt x="108156" y="117147"/>
                    </a:cubicBezTo>
                    <a:cubicBezTo>
                      <a:pt x="107965" y="122100"/>
                      <a:pt x="107775" y="126958"/>
                      <a:pt x="107584" y="131911"/>
                    </a:cubicBezTo>
                    <a:close/>
                  </a:path>
                </a:pathLst>
              </a:custGeom>
              <a:solidFill>
                <a:srgbClr val="96113B"/>
              </a:solidFill>
              <a:ln w="9525" cap="flat">
                <a:noFill/>
                <a:prstDash val="solid"/>
                <a:miter/>
              </a:ln>
            </p:spPr>
            <p:txBody>
              <a:bodyPr rtlCol="0" anchor="ctr"/>
              <a:lstStyle/>
              <a:p>
                <a:endParaRPr lang="en-IN"/>
              </a:p>
            </p:txBody>
          </p:sp>
          <p:sp>
            <p:nvSpPr>
              <p:cNvPr id="1266" name="Freeform: Shape 1265">
                <a:extLst>
                  <a:ext uri="{FF2B5EF4-FFF2-40B4-BE49-F238E27FC236}">
                    <a16:creationId xmlns:a16="http://schemas.microsoft.com/office/drawing/2014/main" id="{26ED95DF-87F2-B61C-CA06-BAD5DB54FEB5}"/>
                  </a:ext>
                </a:extLst>
              </p:cNvPr>
              <p:cNvSpPr/>
              <p:nvPr/>
            </p:nvSpPr>
            <p:spPr>
              <a:xfrm>
                <a:off x="7990522" y="3042189"/>
                <a:ext cx="171830" cy="62796"/>
              </a:xfrm>
              <a:custGeom>
                <a:avLst/>
                <a:gdLst>
                  <a:gd name="connsiteX0" fmla="*/ 171831 w 171830"/>
                  <a:gd name="connsiteY0" fmla="*/ 23526 h 62796"/>
                  <a:gd name="connsiteX1" fmla="*/ 0 w 171830"/>
                  <a:gd name="connsiteY1" fmla="*/ 54768 h 62796"/>
                  <a:gd name="connsiteX2" fmla="*/ 50578 w 171830"/>
                  <a:gd name="connsiteY2" fmla="*/ 2190 h 62796"/>
                  <a:gd name="connsiteX3" fmla="*/ 76581 w 171830"/>
                  <a:gd name="connsiteY3" fmla="*/ 6000 h 62796"/>
                  <a:gd name="connsiteX4" fmla="*/ 171831 w 171830"/>
                  <a:gd name="connsiteY4" fmla="*/ 23526 h 62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0" h="62796">
                    <a:moveTo>
                      <a:pt x="171831" y="23526"/>
                    </a:moveTo>
                    <a:cubicBezTo>
                      <a:pt x="116491" y="44386"/>
                      <a:pt x="63436" y="78390"/>
                      <a:pt x="0" y="54768"/>
                    </a:cubicBezTo>
                    <a:cubicBezTo>
                      <a:pt x="8572" y="29241"/>
                      <a:pt x="32099" y="18192"/>
                      <a:pt x="50578" y="2190"/>
                    </a:cubicBezTo>
                    <a:cubicBezTo>
                      <a:pt x="59912" y="-953"/>
                      <a:pt x="68866" y="-1524"/>
                      <a:pt x="76581" y="6000"/>
                    </a:cubicBezTo>
                    <a:cubicBezTo>
                      <a:pt x="107822" y="14763"/>
                      <a:pt x="144780" y="-7716"/>
                      <a:pt x="171831" y="23526"/>
                    </a:cubicBezTo>
                    <a:close/>
                  </a:path>
                </a:pathLst>
              </a:custGeom>
              <a:solidFill>
                <a:srgbClr val="8C1239"/>
              </a:solidFill>
              <a:ln w="9525"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C05132BA-1E2E-87B7-5921-049165BCAFCE}"/>
                  </a:ext>
                </a:extLst>
              </p:cNvPr>
              <p:cNvSpPr/>
              <p:nvPr/>
            </p:nvSpPr>
            <p:spPr>
              <a:xfrm>
                <a:off x="7961727" y="3113436"/>
                <a:ext cx="74439" cy="113134"/>
              </a:xfrm>
              <a:custGeom>
                <a:avLst/>
                <a:gdLst>
                  <a:gd name="connsiteX0" fmla="*/ 21270 w 74439"/>
                  <a:gd name="connsiteY0" fmla="*/ 0 h 113134"/>
                  <a:gd name="connsiteX1" fmla="*/ 58989 w 74439"/>
                  <a:gd name="connsiteY1" fmla="*/ 25622 h 113134"/>
                  <a:gd name="connsiteX2" fmla="*/ 58703 w 74439"/>
                  <a:gd name="connsiteY2" fmla="*/ 59245 h 113134"/>
                  <a:gd name="connsiteX3" fmla="*/ 35653 w 74439"/>
                  <a:gd name="connsiteY3" fmla="*/ 86773 h 113134"/>
                  <a:gd name="connsiteX4" fmla="*/ 19746 w 74439"/>
                  <a:gd name="connsiteY4" fmla="*/ 111919 h 113134"/>
                  <a:gd name="connsiteX5" fmla="*/ 3649 w 74439"/>
                  <a:gd name="connsiteY5" fmla="*/ 97250 h 113134"/>
                  <a:gd name="connsiteX6" fmla="*/ 21366 w 74439"/>
                  <a:gd name="connsiteY6" fmla="*/ 0 h 1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439" h="113134">
                    <a:moveTo>
                      <a:pt x="21270" y="0"/>
                    </a:moveTo>
                    <a:cubicBezTo>
                      <a:pt x="33748" y="8668"/>
                      <a:pt x="45178" y="20002"/>
                      <a:pt x="58989" y="25622"/>
                    </a:cubicBezTo>
                    <a:cubicBezTo>
                      <a:pt x="90231" y="38386"/>
                      <a:pt x="65562" y="48196"/>
                      <a:pt x="58703" y="59245"/>
                    </a:cubicBezTo>
                    <a:cubicBezTo>
                      <a:pt x="50893" y="68294"/>
                      <a:pt x="49941" y="83153"/>
                      <a:pt x="35653" y="86773"/>
                    </a:cubicBezTo>
                    <a:cubicBezTo>
                      <a:pt x="30319" y="95155"/>
                      <a:pt x="25080" y="103537"/>
                      <a:pt x="19746" y="111919"/>
                    </a:cubicBezTo>
                    <a:cubicBezTo>
                      <a:pt x="5173" y="117062"/>
                      <a:pt x="2411" y="104680"/>
                      <a:pt x="3649" y="97250"/>
                    </a:cubicBezTo>
                    <a:cubicBezTo>
                      <a:pt x="9174" y="64770"/>
                      <a:pt x="-17020" y="26384"/>
                      <a:pt x="21366" y="0"/>
                    </a:cubicBezTo>
                    <a:close/>
                  </a:path>
                </a:pathLst>
              </a:custGeom>
              <a:solidFill>
                <a:srgbClr val="AEB4B5"/>
              </a:solidFill>
              <a:ln w="9525"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FFA86F66-666F-FF54-8F29-744E0868916D}"/>
                  </a:ext>
                </a:extLst>
              </p:cNvPr>
              <p:cNvSpPr/>
              <p:nvPr/>
            </p:nvSpPr>
            <p:spPr>
              <a:xfrm>
                <a:off x="7996471" y="2987944"/>
                <a:ext cx="148260" cy="63198"/>
              </a:xfrm>
              <a:custGeom>
                <a:avLst/>
                <a:gdLst>
                  <a:gd name="connsiteX0" fmla="*/ 70632 w 148260"/>
                  <a:gd name="connsiteY0" fmla="*/ 60246 h 63198"/>
                  <a:gd name="connsiteX1" fmla="*/ 43771 w 148260"/>
                  <a:gd name="connsiteY1" fmla="*/ 63199 h 63198"/>
                  <a:gd name="connsiteX2" fmla="*/ 3099 w 148260"/>
                  <a:gd name="connsiteY2" fmla="*/ 3572 h 63198"/>
                  <a:gd name="connsiteX3" fmla="*/ 24530 w 148260"/>
                  <a:gd name="connsiteY3" fmla="*/ 3572 h 63198"/>
                  <a:gd name="connsiteX4" fmla="*/ 148261 w 148260"/>
                  <a:gd name="connsiteY4" fmla="*/ 22241 h 63198"/>
                  <a:gd name="connsiteX5" fmla="*/ 140069 w 148260"/>
                  <a:gd name="connsiteY5" fmla="*/ 33862 h 63198"/>
                  <a:gd name="connsiteX6" fmla="*/ 101397 w 148260"/>
                  <a:gd name="connsiteY6" fmla="*/ 43482 h 63198"/>
                  <a:gd name="connsiteX7" fmla="*/ 70632 w 148260"/>
                  <a:gd name="connsiteY7" fmla="*/ 60246 h 6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260" h="63198">
                    <a:moveTo>
                      <a:pt x="70632" y="60246"/>
                    </a:moveTo>
                    <a:cubicBezTo>
                      <a:pt x="61678" y="61199"/>
                      <a:pt x="52725" y="62151"/>
                      <a:pt x="43771" y="63199"/>
                    </a:cubicBezTo>
                    <a:cubicBezTo>
                      <a:pt x="15482" y="53388"/>
                      <a:pt x="-8807" y="40815"/>
                      <a:pt x="3099" y="3572"/>
                    </a:cubicBezTo>
                    <a:cubicBezTo>
                      <a:pt x="10243" y="-1095"/>
                      <a:pt x="17387" y="-1286"/>
                      <a:pt x="24530" y="3572"/>
                    </a:cubicBezTo>
                    <a:cubicBezTo>
                      <a:pt x="63773" y="22908"/>
                      <a:pt x="105588" y="25670"/>
                      <a:pt x="148261" y="22241"/>
                    </a:cubicBezTo>
                    <a:cubicBezTo>
                      <a:pt x="145498" y="26147"/>
                      <a:pt x="142736" y="29956"/>
                      <a:pt x="140069" y="33862"/>
                    </a:cubicBezTo>
                    <a:cubicBezTo>
                      <a:pt x="128544" y="42339"/>
                      <a:pt x="115399" y="44434"/>
                      <a:pt x="101397" y="43482"/>
                    </a:cubicBezTo>
                    <a:cubicBezTo>
                      <a:pt x="87491" y="42434"/>
                      <a:pt x="78442" y="50149"/>
                      <a:pt x="70632" y="60246"/>
                    </a:cubicBezTo>
                    <a:close/>
                  </a:path>
                </a:pathLst>
              </a:custGeom>
              <a:solidFill>
                <a:srgbClr val="0D1A25"/>
              </a:solidFill>
              <a:ln w="9525"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2721BD4E-2DEF-F4B2-41E6-C0D426FCB35A}"/>
                  </a:ext>
                </a:extLst>
              </p:cNvPr>
              <p:cNvSpPr/>
              <p:nvPr/>
            </p:nvSpPr>
            <p:spPr>
              <a:xfrm>
                <a:off x="8164448" y="2813229"/>
                <a:ext cx="73329" cy="84084"/>
              </a:xfrm>
              <a:custGeom>
                <a:avLst/>
                <a:gdLst>
                  <a:gd name="connsiteX0" fmla="*/ 66009 w 73329"/>
                  <a:gd name="connsiteY0" fmla="*/ 7599 h 84084"/>
                  <a:gd name="connsiteX1" fmla="*/ 63628 w 73329"/>
                  <a:gd name="connsiteY1" fmla="*/ 46366 h 84084"/>
                  <a:gd name="connsiteX2" fmla="*/ 50673 w 73329"/>
                  <a:gd name="connsiteY2" fmla="*/ 64177 h 84084"/>
                  <a:gd name="connsiteX3" fmla="*/ 27432 w 73329"/>
                  <a:gd name="connsiteY3" fmla="*/ 84085 h 84084"/>
                  <a:gd name="connsiteX4" fmla="*/ 6191 w 73329"/>
                  <a:gd name="connsiteY4" fmla="*/ 66463 h 84084"/>
                  <a:gd name="connsiteX5" fmla="*/ 0 w 73329"/>
                  <a:gd name="connsiteY5" fmla="*/ 45413 h 84084"/>
                  <a:gd name="connsiteX6" fmla="*/ 65913 w 73329"/>
                  <a:gd name="connsiteY6" fmla="*/ 7599 h 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9" h="84084">
                    <a:moveTo>
                      <a:pt x="66009" y="7599"/>
                    </a:moveTo>
                    <a:cubicBezTo>
                      <a:pt x="83344" y="21601"/>
                      <a:pt x="64580" y="33412"/>
                      <a:pt x="63628" y="46366"/>
                    </a:cubicBezTo>
                    <a:cubicBezTo>
                      <a:pt x="52959" y="47699"/>
                      <a:pt x="46863" y="52081"/>
                      <a:pt x="50673" y="64177"/>
                    </a:cubicBezTo>
                    <a:cubicBezTo>
                      <a:pt x="58388" y="88561"/>
                      <a:pt x="39815" y="82846"/>
                      <a:pt x="27432" y="84085"/>
                    </a:cubicBezTo>
                    <a:cubicBezTo>
                      <a:pt x="18574" y="80370"/>
                      <a:pt x="12192" y="73702"/>
                      <a:pt x="6191" y="66463"/>
                    </a:cubicBezTo>
                    <a:cubicBezTo>
                      <a:pt x="1810" y="60082"/>
                      <a:pt x="0" y="53033"/>
                      <a:pt x="0" y="45413"/>
                    </a:cubicBezTo>
                    <a:cubicBezTo>
                      <a:pt x="17240" y="-3926"/>
                      <a:pt x="22384" y="-6879"/>
                      <a:pt x="65913" y="7599"/>
                    </a:cubicBezTo>
                    <a:close/>
                  </a:path>
                </a:pathLst>
              </a:custGeom>
              <a:solidFill>
                <a:srgbClr val="93123D"/>
              </a:solidFill>
              <a:ln w="9525"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AB42F05A-5077-168A-6510-746F0C5CD2F5}"/>
                  </a:ext>
                </a:extLst>
              </p:cNvPr>
              <p:cNvSpPr/>
              <p:nvPr/>
            </p:nvSpPr>
            <p:spPr>
              <a:xfrm>
                <a:off x="8154608" y="2792539"/>
                <a:ext cx="75849" cy="105156"/>
              </a:xfrm>
              <a:custGeom>
                <a:avLst/>
                <a:gdLst>
                  <a:gd name="connsiteX0" fmla="*/ 75849 w 75849"/>
                  <a:gd name="connsiteY0" fmla="*/ 28289 h 105156"/>
                  <a:gd name="connsiteX1" fmla="*/ 19080 w 75849"/>
                  <a:gd name="connsiteY1" fmla="*/ 78581 h 105156"/>
                  <a:gd name="connsiteX2" fmla="*/ 13365 w 75849"/>
                  <a:gd name="connsiteY2" fmla="*/ 105156 h 105156"/>
                  <a:gd name="connsiteX3" fmla="*/ 75087 w 75849"/>
                  <a:gd name="connsiteY3" fmla="*/ 0 h 105156"/>
                  <a:gd name="connsiteX4" fmla="*/ 75849 w 75849"/>
                  <a:gd name="connsiteY4" fmla="*/ 28289 h 10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9" h="105156">
                    <a:moveTo>
                      <a:pt x="75849" y="28289"/>
                    </a:moveTo>
                    <a:cubicBezTo>
                      <a:pt x="37939" y="23717"/>
                      <a:pt x="16890" y="38100"/>
                      <a:pt x="19080" y="78581"/>
                    </a:cubicBezTo>
                    <a:cubicBezTo>
                      <a:pt x="12127" y="86392"/>
                      <a:pt x="20890" y="97536"/>
                      <a:pt x="13365" y="105156"/>
                    </a:cubicBezTo>
                    <a:cubicBezTo>
                      <a:pt x="-17972" y="56388"/>
                      <a:pt x="7078" y="13621"/>
                      <a:pt x="75087" y="0"/>
                    </a:cubicBezTo>
                    <a:cubicBezTo>
                      <a:pt x="75373" y="9430"/>
                      <a:pt x="75563" y="18860"/>
                      <a:pt x="75849" y="28289"/>
                    </a:cubicBezTo>
                    <a:close/>
                  </a:path>
                </a:pathLst>
              </a:custGeom>
              <a:solidFill>
                <a:srgbClr val="371F28"/>
              </a:solidFill>
              <a:ln w="9525"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3872003B-130C-A365-B1BD-5D7DF69535EA}"/>
                  </a:ext>
                </a:extLst>
              </p:cNvPr>
              <p:cNvSpPr/>
              <p:nvPr/>
            </p:nvSpPr>
            <p:spPr>
              <a:xfrm>
                <a:off x="7951469" y="3094141"/>
                <a:ext cx="32956" cy="144764"/>
              </a:xfrm>
              <a:custGeom>
                <a:avLst/>
                <a:gdLst>
                  <a:gd name="connsiteX0" fmla="*/ 31528 w 32956"/>
                  <a:gd name="connsiteY0" fmla="*/ 19295 h 144764"/>
                  <a:gd name="connsiteX1" fmla="*/ 30004 w 32956"/>
                  <a:gd name="connsiteY1" fmla="*/ 131214 h 144764"/>
                  <a:gd name="connsiteX2" fmla="*/ 0 w 32956"/>
                  <a:gd name="connsiteY2" fmla="*/ 135024 h 144764"/>
                  <a:gd name="connsiteX3" fmla="*/ 2096 w 32956"/>
                  <a:gd name="connsiteY3" fmla="*/ 135405 h 144764"/>
                  <a:gd name="connsiteX4" fmla="*/ 7144 w 32956"/>
                  <a:gd name="connsiteY4" fmla="*/ 32059 h 144764"/>
                  <a:gd name="connsiteX5" fmla="*/ 14002 w 32956"/>
                  <a:gd name="connsiteY5" fmla="*/ 4722 h 144764"/>
                  <a:gd name="connsiteX6" fmla="*/ 27337 w 32956"/>
                  <a:gd name="connsiteY6" fmla="*/ 55 h 144764"/>
                  <a:gd name="connsiteX7" fmla="*/ 32957 w 32956"/>
                  <a:gd name="connsiteY7" fmla="*/ 4722 h 144764"/>
                  <a:gd name="connsiteX8" fmla="*/ 31528 w 32956"/>
                  <a:gd name="connsiteY8" fmla="*/ 19390 h 1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56" h="144764">
                    <a:moveTo>
                      <a:pt x="31528" y="19295"/>
                    </a:moveTo>
                    <a:cubicBezTo>
                      <a:pt x="11811" y="56347"/>
                      <a:pt x="18574" y="93781"/>
                      <a:pt x="30004" y="131214"/>
                    </a:cubicBezTo>
                    <a:cubicBezTo>
                      <a:pt x="22479" y="152264"/>
                      <a:pt x="11430" y="144930"/>
                      <a:pt x="0" y="135024"/>
                    </a:cubicBezTo>
                    <a:cubicBezTo>
                      <a:pt x="0" y="135024"/>
                      <a:pt x="2096" y="135405"/>
                      <a:pt x="2096" y="135405"/>
                    </a:cubicBezTo>
                    <a:cubicBezTo>
                      <a:pt x="13907" y="101401"/>
                      <a:pt x="4953" y="66444"/>
                      <a:pt x="7144" y="32059"/>
                    </a:cubicBezTo>
                    <a:cubicBezTo>
                      <a:pt x="4191" y="21676"/>
                      <a:pt x="6668" y="12532"/>
                      <a:pt x="14002" y="4722"/>
                    </a:cubicBezTo>
                    <a:cubicBezTo>
                      <a:pt x="17812" y="1293"/>
                      <a:pt x="22193" y="-326"/>
                      <a:pt x="27337" y="55"/>
                    </a:cubicBezTo>
                    <a:cubicBezTo>
                      <a:pt x="29242" y="1579"/>
                      <a:pt x="31052" y="3198"/>
                      <a:pt x="32957" y="4722"/>
                    </a:cubicBezTo>
                    <a:cubicBezTo>
                      <a:pt x="32481" y="9580"/>
                      <a:pt x="32004" y="14533"/>
                      <a:pt x="31528" y="19390"/>
                    </a:cubicBezTo>
                    <a:close/>
                  </a:path>
                </a:pathLst>
              </a:custGeom>
              <a:solidFill>
                <a:srgbClr val="3B2B36"/>
              </a:solidFill>
              <a:ln w="9525"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518A835B-0E01-CEF9-D99E-5D5E6F4AE9BC}"/>
                  </a:ext>
                </a:extLst>
              </p:cNvPr>
              <p:cNvSpPr/>
              <p:nvPr/>
            </p:nvSpPr>
            <p:spPr>
              <a:xfrm>
                <a:off x="8114537" y="2916172"/>
                <a:ext cx="32235" cy="21813"/>
              </a:xfrm>
              <a:custGeom>
                <a:avLst/>
                <a:gdLst>
                  <a:gd name="connsiteX0" fmla="*/ 20193 w 32235"/>
                  <a:gd name="connsiteY0" fmla="*/ 21813 h 21813"/>
                  <a:gd name="connsiteX1" fmla="*/ 0 w 32235"/>
                  <a:gd name="connsiteY1" fmla="*/ 1 h 21813"/>
                  <a:gd name="connsiteX2" fmla="*/ 31718 w 32235"/>
                  <a:gd name="connsiteY2" fmla="*/ 11431 h 21813"/>
                  <a:gd name="connsiteX3" fmla="*/ 20193 w 32235"/>
                  <a:gd name="connsiteY3" fmla="*/ 21813 h 21813"/>
                </a:gdLst>
                <a:ahLst/>
                <a:cxnLst>
                  <a:cxn ang="0">
                    <a:pos x="connsiteX0" y="connsiteY0"/>
                  </a:cxn>
                  <a:cxn ang="0">
                    <a:pos x="connsiteX1" y="connsiteY1"/>
                  </a:cxn>
                  <a:cxn ang="0">
                    <a:pos x="connsiteX2" y="connsiteY2"/>
                  </a:cxn>
                  <a:cxn ang="0">
                    <a:pos x="connsiteX3" y="connsiteY3"/>
                  </a:cxn>
                </a:cxnLst>
                <a:rect l="l" t="t" r="r" b="b"/>
                <a:pathLst>
                  <a:path w="32235" h="21813">
                    <a:moveTo>
                      <a:pt x="20193" y="21813"/>
                    </a:moveTo>
                    <a:cubicBezTo>
                      <a:pt x="8287" y="19337"/>
                      <a:pt x="286" y="13145"/>
                      <a:pt x="0" y="1"/>
                    </a:cubicBezTo>
                    <a:cubicBezTo>
                      <a:pt x="11906" y="287"/>
                      <a:pt x="25908" y="-2095"/>
                      <a:pt x="31718" y="11431"/>
                    </a:cubicBezTo>
                    <a:cubicBezTo>
                      <a:pt x="34480" y="17813"/>
                      <a:pt x="25527" y="19813"/>
                      <a:pt x="20193" y="21813"/>
                    </a:cubicBezTo>
                    <a:close/>
                  </a:path>
                </a:pathLst>
              </a:custGeom>
              <a:solidFill>
                <a:srgbClr val="0F1D1B"/>
              </a:solidFill>
              <a:ln w="9525" cap="flat">
                <a:noFill/>
                <a:prstDash val="solid"/>
                <a:miter/>
              </a:ln>
            </p:spPr>
            <p:txBody>
              <a:bodyPr rtlCol="0" anchor="ctr"/>
              <a:lstStyle/>
              <a:p>
                <a:endParaRPr lang="en-IN"/>
              </a:p>
            </p:txBody>
          </p:sp>
          <p:sp>
            <p:nvSpPr>
              <p:cNvPr id="1273" name="Freeform: Shape 1272">
                <a:extLst>
                  <a:ext uri="{FF2B5EF4-FFF2-40B4-BE49-F238E27FC236}">
                    <a16:creationId xmlns:a16="http://schemas.microsoft.com/office/drawing/2014/main" id="{741C6C76-2B40-B106-6170-BBA3C6B39765}"/>
                  </a:ext>
                </a:extLst>
              </p:cNvPr>
              <p:cNvSpPr/>
              <p:nvPr/>
            </p:nvSpPr>
            <p:spPr>
              <a:xfrm>
                <a:off x="8097869" y="3020435"/>
                <a:ext cx="38576" cy="20379"/>
              </a:xfrm>
              <a:custGeom>
                <a:avLst/>
                <a:gdLst>
                  <a:gd name="connsiteX0" fmla="*/ 0 w 38576"/>
                  <a:gd name="connsiteY0" fmla="*/ 10990 h 20379"/>
                  <a:gd name="connsiteX1" fmla="*/ 38576 w 38576"/>
                  <a:gd name="connsiteY1" fmla="*/ 1370 h 20379"/>
                  <a:gd name="connsiteX2" fmla="*/ 0 w 38576"/>
                  <a:gd name="connsiteY2" fmla="*/ 10990 h 20379"/>
                </a:gdLst>
                <a:ahLst/>
                <a:cxnLst>
                  <a:cxn ang="0">
                    <a:pos x="connsiteX0" y="connsiteY0"/>
                  </a:cxn>
                  <a:cxn ang="0">
                    <a:pos x="connsiteX1" y="connsiteY1"/>
                  </a:cxn>
                  <a:cxn ang="0">
                    <a:pos x="connsiteX2" y="connsiteY2"/>
                  </a:cxn>
                </a:cxnLst>
                <a:rect l="l" t="t" r="r" b="b"/>
                <a:pathLst>
                  <a:path w="38576" h="20379">
                    <a:moveTo>
                      <a:pt x="0" y="10990"/>
                    </a:moveTo>
                    <a:cubicBezTo>
                      <a:pt x="12097" y="4609"/>
                      <a:pt x="23813" y="-3202"/>
                      <a:pt x="38576" y="1370"/>
                    </a:cubicBezTo>
                    <a:cubicBezTo>
                      <a:pt x="31052" y="26230"/>
                      <a:pt x="16764" y="23659"/>
                      <a:pt x="0" y="10990"/>
                    </a:cubicBezTo>
                    <a:close/>
                  </a:path>
                </a:pathLst>
              </a:custGeom>
              <a:solidFill>
                <a:srgbClr val="95939F"/>
              </a:solidFill>
              <a:ln w="9525"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0C125385-5FD5-065F-9E60-2B93F6DE9A81}"/>
                  </a:ext>
                </a:extLst>
              </p:cNvPr>
              <p:cNvSpPr/>
              <p:nvPr/>
            </p:nvSpPr>
            <p:spPr>
              <a:xfrm>
                <a:off x="8164178" y="2871024"/>
                <a:ext cx="24170" cy="35433"/>
              </a:xfrm>
              <a:custGeom>
                <a:avLst/>
                <a:gdLst>
                  <a:gd name="connsiteX0" fmla="*/ 3795 w 24170"/>
                  <a:gd name="connsiteY0" fmla="*/ 26670 h 35433"/>
                  <a:gd name="connsiteX1" fmla="*/ 9510 w 24170"/>
                  <a:gd name="connsiteY1" fmla="*/ 0 h 35433"/>
                  <a:gd name="connsiteX2" fmla="*/ 16654 w 24170"/>
                  <a:gd name="connsiteY2" fmla="*/ 8001 h 35433"/>
                  <a:gd name="connsiteX3" fmla="*/ 8652 w 24170"/>
                  <a:gd name="connsiteY3" fmla="*/ 35433 h 35433"/>
                  <a:gd name="connsiteX4" fmla="*/ 3700 w 24170"/>
                  <a:gd name="connsiteY4" fmla="*/ 26670 h 3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0" h="35433">
                    <a:moveTo>
                      <a:pt x="3795" y="26670"/>
                    </a:moveTo>
                    <a:cubicBezTo>
                      <a:pt x="2175" y="17050"/>
                      <a:pt x="-6492" y="5906"/>
                      <a:pt x="9510" y="0"/>
                    </a:cubicBezTo>
                    <a:cubicBezTo>
                      <a:pt x="11891" y="2667"/>
                      <a:pt x="14272" y="5334"/>
                      <a:pt x="16654" y="8001"/>
                    </a:cubicBezTo>
                    <a:cubicBezTo>
                      <a:pt x="22845" y="19717"/>
                      <a:pt x="33132" y="32671"/>
                      <a:pt x="8652" y="35433"/>
                    </a:cubicBezTo>
                    <a:cubicBezTo>
                      <a:pt x="7033" y="32480"/>
                      <a:pt x="5414" y="29527"/>
                      <a:pt x="3700" y="26670"/>
                    </a:cubicBezTo>
                    <a:close/>
                  </a:path>
                </a:pathLst>
              </a:custGeom>
              <a:solidFill>
                <a:srgbClr val="84898B"/>
              </a:solidFill>
              <a:ln w="9525"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6EF41600-116F-9D2C-933E-6D283C247CA5}"/>
                  </a:ext>
                </a:extLst>
              </p:cNvPr>
              <p:cNvSpPr/>
              <p:nvPr/>
            </p:nvSpPr>
            <p:spPr>
              <a:xfrm>
                <a:off x="8172830" y="2879121"/>
                <a:ext cx="19050" cy="35059"/>
              </a:xfrm>
              <a:custGeom>
                <a:avLst/>
                <a:gdLst>
                  <a:gd name="connsiteX0" fmla="*/ 0 w 19050"/>
                  <a:gd name="connsiteY0" fmla="*/ 27432 h 35059"/>
                  <a:gd name="connsiteX1" fmla="*/ 8001 w 19050"/>
                  <a:gd name="connsiteY1" fmla="*/ 0 h 35059"/>
                  <a:gd name="connsiteX2" fmla="*/ 19050 w 19050"/>
                  <a:gd name="connsiteY2" fmla="*/ 18288 h 35059"/>
                  <a:gd name="connsiteX3" fmla="*/ 0 w 19050"/>
                  <a:gd name="connsiteY3" fmla="*/ 27527 h 35059"/>
                </a:gdLst>
                <a:ahLst/>
                <a:cxnLst>
                  <a:cxn ang="0">
                    <a:pos x="connsiteX0" y="connsiteY0"/>
                  </a:cxn>
                  <a:cxn ang="0">
                    <a:pos x="connsiteX1" y="connsiteY1"/>
                  </a:cxn>
                  <a:cxn ang="0">
                    <a:pos x="connsiteX2" y="connsiteY2"/>
                  </a:cxn>
                  <a:cxn ang="0">
                    <a:pos x="connsiteX3" y="connsiteY3"/>
                  </a:cxn>
                </a:cxnLst>
                <a:rect l="l" t="t" r="r" b="b"/>
                <a:pathLst>
                  <a:path w="19050" h="35059">
                    <a:moveTo>
                      <a:pt x="0" y="27432"/>
                    </a:moveTo>
                    <a:cubicBezTo>
                      <a:pt x="17431" y="22574"/>
                      <a:pt x="9906" y="10478"/>
                      <a:pt x="8001" y="0"/>
                    </a:cubicBezTo>
                    <a:cubicBezTo>
                      <a:pt x="16764" y="3048"/>
                      <a:pt x="18193" y="10478"/>
                      <a:pt x="19050" y="18288"/>
                    </a:cubicBezTo>
                    <a:cubicBezTo>
                      <a:pt x="17050" y="30194"/>
                      <a:pt x="15812" y="43910"/>
                      <a:pt x="0" y="27527"/>
                    </a:cubicBezTo>
                    <a:close/>
                  </a:path>
                </a:pathLst>
              </a:custGeom>
              <a:solidFill>
                <a:srgbClr val="371F28"/>
              </a:solidFill>
              <a:ln w="9525"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AD1C77F2-2554-5FAA-3623-BD3FF6FA1423}"/>
                  </a:ext>
                </a:extLst>
              </p:cNvPr>
              <p:cNvSpPr/>
              <p:nvPr/>
            </p:nvSpPr>
            <p:spPr>
              <a:xfrm>
                <a:off x="7997285" y="3172681"/>
                <a:ext cx="23431" cy="27948"/>
              </a:xfrm>
              <a:custGeom>
                <a:avLst/>
                <a:gdLst>
                  <a:gd name="connsiteX0" fmla="*/ 0 w 23431"/>
                  <a:gd name="connsiteY0" fmla="*/ 27527 h 27948"/>
                  <a:gd name="connsiteX1" fmla="*/ 23051 w 23431"/>
                  <a:gd name="connsiteY1" fmla="*/ 0 h 27948"/>
                  <a:gd name="connsiteX2" fmla="*/ 23432 w 23431"/>
                  <a:gd name="connsiteY2" fmla="*/ 11430 h 27948"/>
                  <a:gd name="connsiteX3" fmla="*/ 0 w 23431"/>
                  <a:gd name="connsiteY3" fmla="*/ 27527 h 27948"/>
                </a:gdLst>
                <a:ahLst/>
                <a:cxnLst>
                  <a:cxn ang="0">
                    <a:pos x="connsiteX0" y="connsiteY0"/>
                  </a:cxn>
                  <a:cxn ang="0">
                    <a:pos x="connsiteX1" y="connsiteY1"/>
                  </a:cxn>
                  <a:cxn ang="0">
                    <a:pos x="connsiteX2" y="connsiteY2"/>
                  </a:cxn>
                  <a:cxn ang="0">
                    <a:pos x="connsiteX3" y="connsiteY3"/>
                  </a:cxn>
                </a:cxnLst>
                <a:rect l="l" t="t" r="r" b="b"/>
                <a:pathLst>
                  <a:path w="23431" h="27948">
                    <a:moveTo>
                      <a:pt x="0" y="27527"/>
                    </a:moveTo>
                    <a:cubicBezTo>
                      <a:pt x="7715" y="18383"/>
                      <a:pt x="15335" y="9144"/>
                      <a:pt x="23051" y="0"/>
                    </a:cubicBezTo>
                    <a:cubicBezTo>
                      <a:pt x="23146" y="3810"/>
                      <a:pt x="23336" y="7620"/>
                      <a:pt x="23432" y="11430"/>
                    </a:cubicBezTo>
                    <a:cubicBezTo>
                      <a:pt x="22384" y="26575"/>
                      <a:pt x="12668" y="29147"/>
                      <a:pt x="0" y="27527"/>
                    </a:cubicBezTo>
                    <a:close/>
                  </a:path>
                </a:pathLst>
              </a:custGeom>
              <a:solidFill>
                <a:srgbClr val="3B2B36"/>
              </a:solidFill>
              <a:ln w="9525"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37650115-160A-0812-18EA-65CC41401C3F}"/>
                  </a:ext>
                </a:extLst>
              </p:cNvPr>
              <p:cNvSpPr/>
              <p:nvPr/>
            </p:nvSpPr>
            <p:spPr>
              <a:xfrm>
                <a:off x="8049482" y="3162283"/>
                <a:ext cx="47338" cy="10493"/>
              </a:xfrm>
              <a:custGeom>
                <a:avLst/>
                <a:gdLst>
                  <a:gd name="connsiteX0" fmla="*/ 0 w 47338"/>
                  <a:gd name="connsiteY0" fmla="*/ 10017 h 10493"/>
                  <a:gd name="connsiteX1" fmla="*/ 47339 w 47338"/>
                  <a:gd name="connsiteY1" fmla="*/ 10493 h 10493"/>
                  <a:gd name="connsiteX2" fmla="*/ 0 w 47338"/>
                  <a:gd name="connsiteY2" fmla="*/ 10017 h 10493"/>
                </a:gdLst>
                <a:ahLst/>
                <a:cxnLst>
                  <a:cxn ang="0">
                    <a:pos x="connsiteX0" y="connsiteY0"/>
                  </a:cxn>
                  <a:cxn ang="0">
                    <a:pos x="connsiteX1" y="connsiteY1"/>
                  </a:cxn>
                  <a:cxn ang="0">
                    <a:pos x="connsiteX2" y="connsiteY2"/>
                  </a:cxn>
                </a:cxnLst>
                <a:rect l="l" t="t" r="r" b="b"/>
                <a:pathLst>
                  <a:path w="47338" h="10493">
                    <a:moveTo>
                      <a:pt x="0" y="10017"/>
                    </a:moveTo>
                    <a:cubicBezTo>
                      <a:pt x="15907" y="-2651"/>
                      <a:pt x="31718" y="-4175"/>
                      <a:pt x="47339" y="10493"/>
                    </a:cubicBezTo>
                    <a:cubicBezTo>
                      <a:pt x="31528" y="10303"/>
                      <a:pt x="15716" y="10207"/>
                      <a:pt x="0" y="10017"/>
                    </a:cubicBezTo>
                    <a:close/>
                  </a:path>
                </a:pathLst>
              </a:custGeom>
              <a:solidFill>
                <a:srgbClr val="3B2B36"/>
              </a:solidFill>
              <a:ln w="9525"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E3A37C1E-342E-504C-8B42-0BFD258104DF}"/>
                  </a:ext>
                </a:extLst>
              </p:cNvPr>
              <p:cNvSpPr/>
              <p:nvPr/>
            </p:nvSpPr>
            <p:spPr>
              <a:xfrm>
                <a:off x="7822711" y="2540769"/>
                <a:ext cx="410984" cy="247578"/>
              </a:xfrm>
              <a:custGeom>
                <a:avLst/>
                <a:gdLst>
                  <a:gd name="connsiteX0" fmla="*/ 236106 w 410984"/>
                  <a:gd name="connsiteY0" fmla="*/ 52792 h 247578"/>
                  <a:gd name="connsiteX1" fmla="*/ 279254 w 410984"/>
                  <a:gd name="connsiteY1" fmla="*/ 42505 h 247578"/>
                  <a:gd name="connsiteX2" fmla="*/ 282492 w 410984"/>
                  <a:gd name="connsiteY2" fmla="*/ 61650 h 247578"/>
                  <a:gd name="connsiteX3" fmla="*/ 191147 w 410984"/>
                  <a:gd name="connsiteY3" fmla="*/ 143184 h 247578"/>
                  <a:gd name="connsiteX4" fmla="*/ 249536 w 410984"/>
                  <a:gd name="connsiteY4" fmla="*/ 115371 h 247578"/>
                  <a:gd name="connsiteX5" fmla="*/ 295351 w 410984"/>
                  <a:gd name="connsiteY5" fmla="*/ 85749 h 247578"/>
                  <a:gd name="connsiteX6" fmla="*/ 410985 w 410984"/>
                  <a:gd name="connsiteY6" fmla="*/ 118991 h 247578"/>
                  <a:gd name="connsiteX7" fmla="*/ 256870 w 410984"/>
                  <a:gd name="connsiteY7" fmla="*/ 160425 h 247578"/>
                  <a:gd name="connsiteX8" fmla="*/ 228390 w 410984"/>
                  <a:gd name="connsiteY8" fmla="*/ 177760 h 247578"/>
                  <a:gd name="connsiteX9" fmla="*/ 265061 w 410984"/>
                  <a:gd name="connsiteY9" fmla="*/ 187095 h 247578"/>
                  <a:gd name="connsiteX10" fmla="*/ 296780 w 410984"/>
                  <a:gd name="connsiteY10" fmla="*/ 185761 h 247578"/>
                  <a:gd name="connsiteX11" fmla="*/ 320783 w 410984"/>
                  <a:gd name="connsiteY11" fmla="*/ 199953 h 247578"/>
                  <a:gd name="connsiteX12" fmla="*/ 301923 w 410984"/>
                  <a:gd name="connsiteY12" fmla="*/ 221575 h 247578"/>
                  <a:gd name="connsiteX13" fmla="*/ 251917 w 410984"/>
                  <a:gd name="connsiteY13" fmla="*/ 229005 h 247578"/>
                  <a:gd name="connsiteX14" fmla="*/ 160096 w 410984"/>
                  <a:gd name="connsiteY14" fmla="*/ 209002 h 247578"/>
                  <a:gd name="connsiteX15" fmla="*/ 124854 w 410984"/>
                  <a:gd name="connsiteY15" fmla="*/ 234053 h 247578"/>
                  <a:gd name="connsiteX16" fmla="*/ 110852 w 410984"/>
                  <a:gd name="connsiteY16" fmla="*/ 247578 h 247578"/>
                  <a:gd name="connsiteX17" fmla="*/ 68465 w 410984"/>
                  <a:gd name="connsiteY17" fmla="*/ 191000 h 247578"/>
                  <a:gd name="connsiteX18" fmla="*/ 57797 w 410984"/>
                  <a:gd name="connsiteY18" fmla="*/ 167187 h 247578"/>
                  <a:gd name="connsiteX19" fmla="*/ 4934 w 410984"/>
                  <a:gd name="connsiteY19" fmla="*/ 61460 h 247578"/>
                  <a:gd name="connsiteX20" fmla="*/ 85611 w 410984"/>
                  <a:gd name="connsiteY20" fmla="*/ 7548 h 247578"/>
                  <a:gd name="connsiteX21" fmla="*/ 133236 w 410984"/>
                  <a:gd name="connsiteY21" fmla="*/ 7739 h 247578"/>
                  <a:gd name="connsiteX22" fmla="*/ 82848 w 410984"/>
                  <a:gd name="connsiteY22" fmla="*/ 67461 h 247578"/>
                  <a:gd name="connsiteX23" fmla="*/ 135522 w 410984"/>
                  <a:gd name="connsiteY23" fmla="*/ 30885 h 247578"/>
                  <a:gd name="connsiteX24" fmla="*/ 149142 w 410984"/>
                  <a:gd name="connsiteY24" fmla="*/ 29456 h 247578"/>
                  <a:gd name="connsiteX25" fmla="*/ 179336 w 410984"/>
                  <a:gd name="connsiteY25" fmla="*/ 44029 h 247578"/>
                  <a:gd name="connsiteX26" fmla="*/ 179623 w 410984"/>
                  <a:gd name="connsiteY26" fmla="*/ 43267 h 247578"/>
                  <a:gd name="connsiteX27" fmla="*/ 94754 w 410984"/>
                  <a:gd name="connsiteY27" fmla="*/ 113562 h 247578"/>
                  <a:gd name="connsiteX28" fmla="*/ 168192 w 410984"/>
                  <a:gd name="connsiteY28" fmla="*/ 77843 h 247578"/>
                  <a:gd name="connsiteX29" fmla="*/ 236106 w 410984"/>
                  <a:gd name="connsiteY29" fmla="*/ 52983 h 24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984" h="247578">
                    <a:moveTo>
                      <a:pt x="236106" y="52792"/>
                    </a:moveTo>
                    <a:cubicBezTo>
                      <a:pt x="249250" y="44315"/>
                      <a:pt x="263919" y="40219"/>
                      <a:pt x="279254" y="42505"/>
                    </a:cubicBezTo>
                    <a:cubicBezTo>
                      <a:pt x="297256" y="45172"/>
                      <a:pt x="284016" y="54697"/>
                      <a:pt x="282492" y="61650"/>
                    </a:cubicBezTo>
                    <a:cubicBezTo>
                      <a:pt x="264585" y="100798"/>
                      <a:pt x="242297" y="135183"/>
                      <a:pt x="191147" y="143184"/>
                    </a:cubicBezTo>
                    <a:cubicBezTo>
                      <a:pt x="218484" y="144327"/>
                      <a:pt x="234963" y="131754"/>
                      <a:pt x="249536" y="115371"/>
                    </a:cubicBezTo>
                    <a:cubicBezTo>
                      <a:pt x="262013" y="101274"/>
                      <a:pt x="274301" y="86796"/>
                      <a:pt x="295351" y="85749"/>
                    </a:cubicBezTo>
                    <a:cubicBezTo>
                      <a:pt x="335356" y="91654"/>
                      <a:pt x="382410" y="73461"/>
                      <a:pt x="410985" y="118991"/>
                    </a:cubicBezTo>
                    <a:cubicBezTo>
                      <a:pt x="364217" y="149852"/>
                      <a:pt x="312020" y="159758"/>
                      <a:pt x="256870" y="160425"/>
                    </a:cubicBezTo>
                    <a:cubicBezTo>
                      <a:pt x="245726" y="160615"/>
                      <a:pt x="225723" y="163854"/>
                      <a:pt x="228390" y="177760"/>
                    </a:cubicBezTo>
                    <a:cubicBezTo>
                      <a:pt x="232010" y="196429"/>
                      <a:pt x="248964" y="198144"/>
                      <a:pt x="265061" y="187095"/>
                    </a:cubicBezTo>
                    <a:cubicBezTo>
                      <a:pt x="275634" y="186523"/>
                      <a:pt x="286303" y="185094"/>
                      <a:pt x="296780" y="185761"/>
                    </a:cubicBezTo>
                    <a:cubicBezTo>
                      <a:pt x="306590" y="186428"/>
                      <a:pt x="319354" y="184428"/>
                      <a:pt x="320783" y="199953"/>
                    </a:cubicBezTo>
                    <a:cubicBezTo>
                      <a:pt x="322021" y="213384"/>
                      <a:pt x="312115" y="217670"/>
                      <a:pt x="301923" y="221575"/>
                    </a:cubicBezTo>
                    <a:cubicBezTo>
                      <a:pt x="284683" y="219765"/>
                      <a:pt x="270110" y="236625"/>
                      <a:pt x="251917" y="229005"/>
                    </a:cubicBezTo>
                    <a:cubicBezTo>
                      <a:pt x="222866" y="215193"/>
                      <a:pt x="190767" y="215193"/>
                      <a:pt x="160096" y="209002"/>
                    </a:cubicBezTo>
                    <a:cubicBezTo>
                      <a:pt x="140380" y="205002"/>
                      <a:pt x="125425" y="210050"/>
                      <a:pt x="124854" y="234053"/>
                    </a:cubicBezTo>
                    <a:cubicBezTo>
                      <a:pt x="121901" y="240339"/>
                      <a:pt x="117329" y="244911"/>
                      <a:pt x="110852" y="247578"/>
                    </a:cubicBezTo>
                    <a:cubicBezTo>
                      <a:pt x="72752" y="246626"/>
                      <a:pt x="62370" y="224052"/>
                      <a:pt x="68465" y="191000"/>
                    </a:cubicBezTo>
                    <a:cubicBezTo>
                      <a:pt x="70656" y="178998"/>
                      <a:pt x="73228" y="173569"/>
                      <a:pt x="57797" y="167187"/>
                    </a:cubicBezTo>
                    <a:cubicBezTo>
                      <a:pt x="1696" y="143756"/>
                      <a:pt x="-7639" y="122515"/>
                      <a:pt x="4934" y="61460"/>
                    </a:cubicBezTo>
                    <a:cubicBezTo>
                      <a:pt x="28079" y="37838"/>
                      <a:pt x="56083" y="21550"/>
                      <a:pt x="85611" y="7548"/>
                    </a:cubicBezTo>
                    <a:cubicBezTo>
                      <a:pt x="101422" y="119"/>
                      <a:pt x="117424" y="-4929"/>
                      <a:pt x="133236" y="7739"/>
                    </a:cubicBezTo>
                    <a:cubicBezTo>
                      <a:pt x="129902" y="40791"/>
                      <a:pt x="89611" y="42219"/>
                      <a:pt x="82848" y="67461"/>
                    </a:cubicBezTo>
                    <a:cubicBezTo>
                      <a:pt x="94945" y="51935"/>
                      <a:pt x="112281" y="37266"/>
                      <a:pt x="135522" y="30885"/>
                    </a:cubicBezTo>
                    <a:cubicBezTo>
                      <a:pt x="139998" y="30123"/>
                      <a:pt x="144571" y="29646"/>
                      <a:pt x="149142" y="29456"/>
                    </a:cubicBezTo>
                    <a:cubicBezTo>
                      <a:pt x="158953" y="34790"/>
                      <a:pt x="179813" y="17454"/>
                      <a:pt x="179336" y="44029"/>
                    </a:cubicBezTo>
                    <a:lnTo>
                      <a:pt x="179623" y="43267"/>
                    </a:lnTo>
                    <a:cubicBezTo>
                      <a:pt x="164764" y="82320"/>
                      <a:pt x="137808" y="107466"/>
                      <a:pt x="94754" y="113562"/>
                    </a:cubicBezTo>
                    <a:cubicBezTo>
                      <a:pt x="123901" y="110133"/>
                      <a:pt x="146380" y="95178"/>
                      <a:pt x="168192" y="77843"/>
                    </a:cubicBezTo>
                    <a:cubicBezTo>
                      <a:pt x="187719" y="62317"/>
                      <a:pt x="208483" y="47649"/>
                      <a:pt x="236106" y="52983"/>
                    </a:cubicBezTo>
                    <a:close/>
                  </a:path>
                </a:pathLst>
              </a:custGeom>
              <a:solidFill>
                <a:srgbClr val="D39835"/>
              </a:solidFill>
              <a:ln w="9525" cap="flat">
                <a:noFill/>
                <a:prstDash val="solid"/>
                <a:miter/>
              </a:ln>
            </p:spPr>
            <p:txBody>
              <a:bodyPr rtlCol="0" anchor="ctr"/>
              <a:lstStyle/>
              <a:p>
                <a:endParaRPr lang="en-IN"/>
              </a:p>
            </p:txBody>
          </p:sp>
          <p:sp>
            <p:nvSpPr>
              <p:cNvPr id="1279" name="Freeform: Shape 1278">
                <a:extLst>
                  <a:ext uri="{FF2B5EF4-FFF2-40B4-BE49-F238E27FC236}">
                    <a16:creationId xmlns:a16="http://schemas.microsoft.com/office/drawing/2014/main" id="{8F7920E4-CC35-29E8-787B-59EB1C3CDC09}"/>
                  </a:ext>
                </a:extLst>
              </p:cNvPr>
              <p:cNvSpPr/>
              <p:nvPr/>
            </p:nvSpPr>
            <p:spPr>
              <a:xfrm>
                <a:off x="7935277" y="2756075"/>
                <a:ext cx="189357" cy="85051"/>
              </a:xfrm>
              <a:custGeom>
                <a:avLst/>
                <a:gdLst>
                  <a:gd name="connsiteX0" fmla="*/ 139351 w 189357"/>
                  <a:gd name="connsiteY0" fmla="*/ 6936 h 85051"/>
                  <a:gd name="connsiteX1" fmla="*/ 189357 w 189357"/>
                  <a:gd name="connsiteY1" fmla="*/ 6174 h 85051"/>
                  <a:gd name="connsiteX2" fmla="*/ 120682 w 189357"/>
                  <a:gd name="connsiteY2" fmla="*/ 85041 h 85051"/>
                  <a:gd name="connsiteX3" fmla="*/ 95727 w 189357"/>
                  <a:gd name="connsiteY3" fmla="*/ 65324 h 85051"/>
                  <a:gd name="connsiteX4" fmla="*/ 76771 w 189357"/>
                  <a:gd name="connsiteY4" fmla="*/ 58561 h 85051"/>
                  <a:gd name="connsiteX5" fmla="*/ 66199 w 189357"/>
                  <a:gd name="connsiteY5" fmla="*/ 52275 h 85051"/>
                  <a:gd name="connsiteX6" fmla="*/ 0 w 189357"/>
                  <a:gd name="connsiteY6" fmla="*/ 27129 h 85051"/>
                  <a:gd name="connsiteX7" fmla="*/ 11430 w 189357"/>
                  <a:gd name="connsiteY7" fmla="*/ 17127 h 85051"/>
                  <a:gd name="connsiteX8" fmla="*/ 139446 w 189357"/>
                  <a:gd name="connsiteY8" fmla="*/ 7126 h 8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57" h="85051">
                    <a:moveTo>
                      <a:pt x="139351" y="6936"/>
                    </a:moveTo>
                    <a:cubicBezTo>
                      <a:pt x="156115" y="12460"/>
                      <a:pt x="172403" y="-9924"/>
                      <a:pt x="189357" y="6174"/>
                    </a:cubicBezTo>
                    <a:cubicBezTo>
                      <a:pt x="159354" y="26271"/>
                      <a:pt x="140399" y="55989"/>
                      <a:pt x="120682" y="85041"/>
                    </a:cubicBezTo>
                    <a:cubicBezTo>
                      <a:pt x="106775" y="85517"/>
                      <a:pt x="105346" y="70182"/>
                      <a:pt x="95727" y="65324"/>
                    </a:cubicBezTo>
                    <a:cubicBezTo>
                      <a:pt x="91821" y="56370"/>
                      <a:pt x="84011" y="58085"/>
                      <a:pt x="76771" y="58561"/>
                    </a:cubicBezTo>
                    <a:cubicBezTo>
                      <a:pt x="72866" y="57037"/>
                      <a:pt x="69342" y="54942"/>
                      <a:pt x="66199" y="52275"/>
                    </a:cubicBezTo>
                    <a:cubicBezTo>
                      <a:pt x="46387" y="38082"/>
                      <a:pt x="12954" y="59323"/>
                      <a:pt x="0" y="27129"/>
                    </a:cubicBezTo>
                    <a:cubicBezTo>
                      <a:pt x="3810" y="23795"/>
                      <a:pt x="7620" y="20461"/>
                      <a:pt x="11430" y="17127"/>
                    </a:cubicBezTo>
                    <a:cubicBezTo>
                      <a:pt x="52959" y="-780"/>
                      <a:pt x="95536" y="-5542"/>
                      <a:pt x="139446" y="7126"/>
                    </a:cubicBezTo>
                    <a:close/>
                  </a:path>
                </a:pathLst>
              </a:custGeom>
              <a:solidFill>
                <a:srgbClr val="E1B647"/>
              </a:solidFill>
              <a:ln w="9525" cap="flat">
                <a:noFill/>
                <a:prstDash val="solid"/>
                <a:miter/>
              </a:ln>
            </p:spPr>
            <p:txBody>
              <a:bodyPr rtlCol="0" anchor="ctr"/>
              <a:lstStyle/>
              <a:p>
                <a:endParaRPr lang="en-IN"/>
              </a:p>
            </p:txBody>
          </p:sp>
          <p:sp>
            <p:nvSpPr>
              <p:cNvPr id="1280" name="Freeform: Shape 1279">
                <a:extLst>
                  <a:ext uri="{FF2B5EF4-FFF2-40B4-BE49-F238E27FC236}">
                    <a16:creationId xmlns:a16="http://schemas.microsoft.com/office/drawing/2014/main" id="{33F15263-2776-A25A-E499-32B2CAD9A50F}"/>
                  </a:ext>
                </a:extLst>
              </p:cNvPr>
              <p:cNvSpPr/>
              <p:nvPr/>
            </p:nvSpPr>
            <p:spPr>
              <a:xfrm>
                <a:off x="7873650" y="2580242"/>
                <a:ext cx="185166" cy="88518"/>
              </a:xfrm>
              <a:custGeom>
                <a:avLst/>
                <a:gdLst>
                  <a:gd name="connsiteX0" fmla="*/ 185166 w 185166"/>
                  <a:gd name="connsiteY0" fmla="*/ 13319 h 88518"/>
                  <a:gd name="connsiteX1" fmla="*/ 36004 w 185166"/>
                  <a:gd name="connsiteY1" fmla="*/ 87424 h 88518"/>
                  <a:gd name="connsiteX2" fmla="*/ 0 w 185166"/>
                  <a:gd name="connsiteY2" fmla="*/ 79232 h 88518"/>
                  <a:gd name="connsiteX3" fmla="*/ 128683 w 185166"/>
                  <a:gd name="connsiteY3" fmla="*/ 3604 h 88518"/>
                  <a:gd name="connsiteX4" fmla="*/ 175926 w 185166"/>
                  <a:gd name="connsiteY4" fmla="*/ 1032 h 88518"/>
                  <a:gd name="connsiteX5" fmla="*/ 185166 w 185166"/>
                  <a:gd name="connsiteY5" fmla="*/ 13319 h 8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166" h="88518">
                    <a:moveTo>
                      <a:pt x="185166" y="13319"/>
                    </a:moveTo>
                    <a:cubicBezTo>
                      <a:pt x="131350" y="29702"/>
                      <a:pt x="97155" y="85328"/>
                      <a:pt x="36004" y="87424"/>
                    </a:cubicBezTo>
                    <a:cubicBezTo>
                      <a:pt x="26861" y="87709"/>
                      <a:pt x="17907" y="92567"/>
                      <a:pt x="0" y="79232"/>
                    </a:cubicBezTo>
                    <a:cubicBezTo>
                      <a:pt x="54483" y="66469"/>
                      <a:pt x="97345" y="43323"/>
                      <a:pt x="128683" y="3604"/>
                    </a:cubicBezTo>
                    <a:cubicBezTo>
                      <a:pt x="145542" y="22939"/>
                      <a:pt x="159734" y="-5636"/>
                      <a:pt x="175926" y="1032"/>
                    </a:cubicBezTo>
                    <a:cubicBezTo>
                      <a:pt x="178975" y="5128"/>
                      <a:pt x="182118" y="9223"/>
                      <a:pt x="185166" y="13319"/>
                    </a:cubicBezTo>
                    <a:close/>
                  </a:path>
                </a:pathLst>
              </a:custGeom>
              <a:solidFill>
                <a:srgbClr val="252118"/>
              </a:solidFill>
              <a:ln w="9525" cap="flat">
                <a:noFill/>
                <a:prstDash val="solid"/>
                <a:miter/>
              </a:ln>
            </p:spPr>
            <p:txBody>
              <a:bodyPr rtlCol="0" anchor="ctr"/>
              <a:lstStyle/>
              <a:p>
                <a:endParaRPr lang="en-IN"/>
              </a:p>
            </p:txBody>
          </p:sp>
          <p:sp>
            <p:nvSpPr>
              <p:cNvPr id="1281" name="Freeform: Shape 1280">
                <a:extLst>
                  <a:ext uri="{FF2B5EF4-FFF2-40B4-BE49-F238E27FC236}">
                    <a16:creationId xmlns:a16="http://schemas.microsoft.com/office/drawing/2014/main" id="{09257E95-C772-463A-B752-BB32FCDEE297}"/>
                  </a:ext>
                </a:extLst>
              </p:cNvPr>
              <p:cNvSpPr/>
              <p:nvPr/>
            </p:nvSpPr>
            <p:spPr>
              <a:xfrm>
                <a:off x="7981187" y="2602420"/>
                <a:ext cx="153733" cy="94712"/>
              </a:xfrm>
              <a:custGeom>
                <a:avLst/>
                <a:gdLst>
                  <a:gd name="connsiteX0" fmla="*/ 133255 w 153733"/>
                  <a:gd name="connsiteY0" fmla="*/ 28289 h 94712"/>
                  <a:gd name="connsiteX1" fmla="*/ 83058 w 153733"/>
                  <a:gd name="connsiteY1" fmla="*/ 76390 h 94712"/>
                  <a:gd name="connsiteX2" fmla="*/ 0 w 153733"/>
                  <a:gd name="connsiteY2" fmla="*/ 86011 h 94712"/>
                  <a:gd name="connsiteX3" fmla="*/ 124111 w 153733"/>
                  <a:gd name="connsiteY3" fmla="*/ 0 h 94712"/>
                  <a:gd name="connsiteX4" fmla="*/ 153734 w 153733"/>
                  <a:gd name="connsiteY4" fmla="*/ 10001 h 94712"/>
                  <a:gd name="connsiteX5" fmla="*/ 133160 w 153733"/>
                  <a:gd name="connsiteY5" fmla="*/ 28289 h 9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733" h="94712">
                    <a:moveTo>
                      <a:pt x="133255" y="28289"/>
                    </a:moveTo>
                    <a:cubicBezTo>
                      <a:pt x="110300" y="37909"/>
                      <a:pt x="102204" y="62960"/>
                      <a:pt x="83058" y="76390"/>
                    </a:cubicBezTo>
                    <a:cubicBezTo>
                      <a:pt x="58484" y="93631"/>
                      <a:pt x="32290" y="102394"/>
                      <a:pt x="0" y="86011"/>
                    </a:cubicBezTo>
                    <a:cubicBezTo>
                      <a:pt x="56388" y="76771"/>
                      <a:pt x="90488" y="38767"/>
                      <a:pt x="124111" y="0"/>
                    </a:cubicBezTo>
                    <a:cubicBezTo>
                      <a:pt x="134493" y="1905"/>
                      <a:pt x="146781" y="-1810"/>
                      <a:pt x="153734" y="10001"/>
                    </a:cubicBezTo>
                    <a:cubicBezTo>
                      <a:pt x="151352" y="21050"/>
                      <a:pt x="144685" y="27432"/>
                      <a:pt x="133160" y="28289"/>
                    </a:cubicBezTo>
                    <a:close/>
                  </a:path>
                </a:pathLst>
              </a:custGeom>
              <a:solidFill>
                <a:srgbClr val="231F15"/>
              </a:solidFill>
              <a:ln w="9525" cap="flat">
                <a:noFill/>
                <a:prstDash val="solid"/>
                <a:miter/>
              </a:ln>
            </p:spPr>
            <p:txBody>
              <a:bodyPr rtlCol="0" anchor="ctr"/>
              <a:lstStyle/>
              <a:p>
                <a:endParaRPr lang="en-IN"/>
              </a:p>
            </p:txBody>
          </p:sp>
          <p:sp>
            <p:nvSpPr>
              <p:cNvPr id="1282" name="Freeform: Shape 1281">
                <a:extLst>
                  <a:ext uri="{FF2B5EF4-FFF2-40B4-BE49-F238E27FC236}">
                    <a16:creationId xmlns:a16="http://schemas.microsoft.com/office/drawing/2014/main" id="{6685AE9C-59BC-2ABA-11C9-AFC928499C3F}"/>
                  </a:ext>
                </a:extLst>
              </p:cNvPr>
              <p:cNvSpPr/>
              <p:nvPr/>
            </p:nvSpPr>
            <p:spPr>
              <a:xfrm>
                <a:off x="8114442" y="2607142"/>
                <a:ext cx="119348" cy="52523"/>
              </a:xfrm>
              <a:custGeom>
                <a:avLst/>
                <a:gdLst>
                  <a:gd name="connsiteX0" fmla="*/ 0 w 119348"/>
                  <a:gd name="connsiteY0" fmla="*/ 23567 h 52523"/>
                  <a:gd name="connsiteX1" fmla="*/ 20574 w 119348"/>
                  <a:gd name="connsiteY1" fmla="*/ 5279 h 52523"/>
                  <a:gd name="connsiteX2" fmla="*/ 119349 w 119348"/>
                  <a:gd name="connsiteY2" fmla="*/ 52523 h 52523"/>
                  <a:gd name="connsiteX3" fmla="*/ 43339 w 119348"/>
                  <a:gd name="connsiteY3" fmla="*/ 32711 h 52523"/>
                  <a:gd name="connsiteX4" fmla="*/ 0 w 119348"/>
                  <a:gd name="connsiteY4" fmla="*/ 23472 h 5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48" h="52523">
                    <a:moveTo>
                      <a:pt x="0" y="23567"/>
                    </a:moveTo>
                    <a:cubicBezTo>
                      <a:pt x="6858" y="17471"/>
                      <a:pt x="13716" y="11375"/>
                      <a:pt x="20574" y="5279"/>
                    </a:cubicBezTo>
                    <a:cubicBezTo>
                      <a:pt x="69438" y="-8151"/>
                      <a:pt x="92393" y="2803"/>
                      <a:pt x="119349" y="52523"/>
                    </a:cubicBezTo>
                    <a:cubicBezTo>
                      <a:pt x="96965" y="34616"/>
                      <a:pt x="71914" y="29092"/>
                      <a:pt x="43339" y="32711"/>
                    </a:cubicBezTo>
                    <a:cubicBezTo>
                      <a:pt x="28861" y="34521"/>
                      <a:pt x="12002" y="37759"/>
                      <a:pt x="0" y="23472"/>
                    </a:cubicBezTo>
                    <a:close/>
                  </a:path>
                </a:pathLst>
              </a:custGeom>
              <a:solidFill>
                <a:srgbClr val="E2B24D"/>
              </a:solidFill>
              <a:ln w="9525" cap="flat">
                <a:noFill/>
                <a:prstDash val="solid"/>
                <a:miter/>
              </a:ln>
            </p:spPr>
            <p:txBody>
              <a:bodyPr rtlCol="0" anchor="ctr"/>
              <a:lstStyle/>
              <a:p>
                <a:endParaRPr lang="en-IN"/>
              </a:p>
            </p:txBody>
          </p:sp>
          <p:sp>
            <p:nvSpPr>
              <p:cNvPr id="1283" name="Freeform: Shape 1282">
                <a:extLst>
                  <a:ext uri="{FF2B5EF4-FFF2-40B4-BE49-F238E27FC236}">
                    <a16:creationId xmlns:a16="http://schemas.microsoft.com/office/drawing/2014/main" id="{0E225D0C-D182-EECE-D440-07BBF752D44E}"/>
                  </a:ext>
                </a:extLst>
              </p:cNvPr>
              <p:cNvSpPr/>
              <p:nvPr/>
            </p:nvSpPr>
            <p:spPr>
              <a:xfrm>
                <a:off x="7281195" y="2769946"/>
                <a:ext cx="193643" cy="234577"/>
              </a:xfrm>
              <a:custGeom>
                <a:avLst/>
                <a:gdLst>
                  <a:gd name="connsiteX0" fmla="*/ 0 w 193643"/>
                  <a:gd name="connsiteY0" fmla="*/ 194614 h 234577"/>
                  <a:gd name="connsiteX1" fmla="*/ 14574 w 193643"/>
                  <a:gd name="connsiteY1" fmla="*/ 143751 h 234577"/>
                  <a:gd name="connsiteX2" fmla="*/ 28384 w 193643"/>
                  <a:gd name="connsiteY2" fmla="*/ 182994 h 234577"/>
                  <a:gd name="connsiteX3" fmla="*/ 32099 w 193643"/>
                  <a:gd name="connsiteY3" fmla="*/ 160420 h 234577"/>
                  <a:gd name="connsiteX4" fmla="*/ 25241 w 193643"/>
                  <a:gd name="connsiteY4" fmla="*/ 48024 h 234577"/>
                  <a:gd name="connsiteX5" fmla="*/ 132969 w 193643"/>
                  <a:gd name="connsiteY5" fmla="*/ 2781 h 234577"/>
                  <a:gd name="connsiteX6" fmla="*/ 169450 w 193643"/>
                  <a:gd name="connsiteY6" fmla="*/ 25736 h 234577"/>
                  <a:gd name="connsiteX7" fmla="*/ 193643 w 193643"/>
                  <a:gd name="connsiteY7" fmla="*/ 154609 h 234577"/>
                  <a:gd name="connsiteX8" fmla="*/ 166497 w 193643"/>
                  <a:gd name="connsiteY8" fmla="*/ 176326 h 234577"/>
                  <a:gd name="connsiteX9" fmla="*/ 45434 w 193643"/>
                  <a:gd name="connsiteY9" fmla="*/ 228333 h 234577"/>
                  <a:gd name="connsiteX10" fmla="*/ 27623 w 193643"/>
                  <a:gd name="connsiteY10" fmla="*/ 234524 h 234577"/>
                  <a:gd name="connsiteX11" fmla="*/ 0 w 193643"/>
                  <a:gd name="connsiteY11" fmla="*/ 194519 h 23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643" h="234577">
                    <a:moveTo>
                      <a:pt x="0" y="194614"/>
                    </a:moveTo>
                    <a:cubicBezTo>
                      <a:pt x="4858" y="177660"/>
                      <a:pt x="9716" y="160705"/>
                      <a:pt x="14574" y="143751"/>
                    </a:cubicBezTo>
                    <a:cubicBezTo>
                      <a:pt x="36290" y="150609"/>
                      <a:pt x="24003" y="169468"/>
                      <a:pt x="28384" y="182994"/>
                    </a:cubicBezTo>
                    <a:cubicBezTo>
                      <a:pt x="27908" y="174802"/>
                      <a:pt x="29433" y="167563"/>
                      <a:pt x="32099" y="160420"/>
                    </a:cubicBezTo>
                    <a:cubicBezTo>
                      <a:pt x="35719" y="122605"/>
                      <a:pt x="13049" y="86410"/>
                      <a:pt x="25241" y="48024"/>
                    </a:cubicBezTo>
                    <a:cubicBezTo>
                      <a:pt x="57055" y="23355"/>
                      <a:pt x="96774" y="17068"/>
                      <a:pt x="132969" y="2781"/>
                    </a:cubicBezTo>
                    <a:cubicBezTo>
                      <a:pt x="152781" y="-5030"/>
                      <a:pt x="169259" y="3924"/>
                      <a:pt x="169450" y="25736"/>
                    </a:cubicBezTo>
                    <a:cubicBezTo>
                      <a:pt x="169736" y="70408"/>
                      <a:pt x="189262" y="110985"/>
                      <a:pt x="193643" y="154609"/>
                    </a:cubicBezTo>
                    <a:cubicBezTo>
                      <a:pt x="190500" y="169182"/>
                      <a:pt x="179261" y="173755"/>
                      <a:pt x="166497" y="176326"/>
                    </a:cubicBezTo>
                    <a:cubicBezTo>
                      <a:pt x="120491" y="180517"/>
                      <a:pt x="84011" y="206806"/>
                      <a:pt x="45434" y="228333"/>
                    </a:cubicBezTo>
                    <a:cubicBezTo>
                      <a:pt x="40100" y="232238"/>
                      <a:pt x="34385" y="235000"/>
                      <a:pt x="27623" y="234524"/>
                    </a:cubicBezTo>
                    <a:cubicBezTo>
                      <a:pt x="12573" y="225285"/>
                      <a:pt x="7715" y="208902"/>
                      <a:pt x="0" y="194519"/>
                    </a:cubicBezTo>
                    <a:close/>
                  </a:path>
                </a:pathLst>
              </a:custGeom>
              <a:solidFill>
                <a:srgbClr val="B2B4B6"/>
              </a:solidFill>
              <a:ln w="9525" cap="flat">
                <a:noFill/>
                <a:prstDash val="solid"/>
                <a:miter/>
              </a:ln>
            </p:spPr>
            <p:txBody>
              <a:bodyPr rtlCol="0" anchor="ctr"/>
              <a:lstStyle/>
              <a:p>
                <a:endParaRPr lang="en-IN"/>
              </a:p>
            </p:txBody>
          </p:sp>
          <p:sp>
            <p:nvSpPr>
              <p:cNvPr id="1284" name="Freeform: Shape 1283">
                <a:extLst>
                  <a:ext uri="{FF2B5EF4-FFF2-40B4-BE49-F238E27FC236}">
                    <a16:creationId xmlns:a16="http://schemas.microsoft.com/office/drawing/2014/main" id="{747D257E-EF23-96A0-2467-78CC96820241}"/>
                  </a:ext>
                </a:extLst>
              </p:cNvPr>
              <p:cNvSpPr/>
              <p:nvPr/>
            </p:nvSpPr>
            <p:spPr>
              <a:xfrm>
                <a:off x="6880817" y="3044640"/>
                <a:ext cx="348063" cy="558704"/>
              </a:xfrm>
              <a:custGeom>
                <a:avLst/>
                <a:gdLst>
                  <a:gd name="connsiteX0" fmla="*/ 18807 w 348063"/>
                  <a:gd name="connsiteY0" fmla="*/ 555428 h 558704"/>
                  <a:gd name="connsiteX1" fmla="*/ 16045 w 348063"/>
                  <a:gd name="connsiteY1" fmla="*/ 546284 h 558704"/>
                  <a:gd name="connsiteX2" fmla="*/ 5757 w 348063"/>
                  <a:gd name="connsiteY2" fmla="*/ 383692 h 558704"/>
                  <a:gd name="connsiteX3" fmla="*/ 7853 w 348063"/>
                  <a:gd name="connsiteY3" fmla="*/ 144138 h 558704"/>
                  <a:gd name="connsiteX4" fmla="*/ 99484 w 348063"/>
                  <a:gd name="connsiteY4" fmla="*/ 36982 h 558704"/>
                  <a:gd name="connsiteX5" fmla="*/ 169588 w 348063"/>
                  <a:gd name="connsiteY5" fmla="*/ 25362 h 558704"/>
                  <a:gd name="connsiteX6" fmla="*/ 312272 w 348063"/>
                  <a:gd name="connsiteY6" fmla="*/ 3168 h 558704"/>
                  <a:gd name="connsiteX7" fmla="*/ 347705 w 348063"/>
                  <a:gd name="connsiteY7" fmla="*/ 19932 h 558704"/>
                  <a:gd name="connsiteX8" fmla="*/ 316844 w 348063"/>
                  <a:gd name="connsiteY8" fmla="*/ 54127 h 558704"/>
                  <a:gd name="connsiteX9" fmla="*/ 111866 w 348063"/>
                  <a:gd name="connsiteY9" fmla="*/ 93084 h 558704"/>
                  <a:gd name="connsiteX10" fmla="*/ 49668 w 348063"/>
                  <a:gd name="connsiteY10" fmla="*/ 166617 h 558704"/>
                  <a:gd name="connsiteX11" fmla="*/ 51573 w 348063"/>
                  <a:gd name="connsiteY11" fmla="*/ 513042 h 558704"/>
                  <a:gd name="connsiteX12" fmla="*/ 34142 w 348063"/>
                  <a:gd name="connsiteY12" fmla="*/ 557619 h 558704"/>
                  <a:gd name="connsiteX13" fmla="*/ 18902 w 348063"/>
                  <a:gd name="connsiteY13" fmla="*/ 555333 h 5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063" h="558704">
                    <a:moveTo>
                      <a:pt x="18807" y="555428"/>
                    </a:moveTo>
                    <a:cubicBezTo>
                      <a:pt x="17854" y="552380"/>
                      <a:pt x="16997" y="549332"/>
                      <a:pt x="16045" y="546284"/>
                    </a:cubicBezTo>
                    <a:cubicBezTo>
                      <a:pt x="-8054" y="493515"/>
                      <a:pt x="804" y="437032"/>
                      <a:pt x="5757" y="383692"/>
                    </a:cubicBezTo>
                    <a:cubicBezTo>
                      <a:pt x="13187" y="303492"/>
                      <a:pt x="8234" y="223958"/>
                      <a:pt x="7853" y="144138"/>
                    </a:cubicBezTo>
                    <a:cubicBezTo>
                      <a:pt x="7472" y="53651"/>
                      <a:pt x="7853" y="53841"/>
                      <a:pt x="99484" y="36982"/>
                    </a:cubicBezTo>
                    <a:cubicBezTo>
                      <a:pt x="122820" y="32696"/>
                      <a:pt x="145870" y="27362"/>
                      <a:pt x="169588" y="25362"/>
                    </a:cubicBezTo>
                    <a:cubicBezTo>
                      <a:pt x="217117" y="17932"/>
                      <a:pt x="264742" y="10598"/>
                      <a:pt x="312272" y="3168"/>
                    </a:cubicBezTo>
                    <a:cubicBezTo>
                      <a:pt x="329417" y="-2451"/>
                      <a:pt x="344847" y="-2642"/>
                      <a:pt x="347705" y="19932"/>
                    </a:cubicBezTo>
                    <a:cubicBezTo>
                      <a:pt x="350563" y="42126"/>
                      <a:pt x="335989" y="51460"/>
                      <a:pt x="316844" y="54127"/>
                    </a:cubicBezTo>
                    <a:cubicBezTo>
                      <a:pt x="247883" y="63843"/>
                      <a:pt x="179779" y="78130"/>
                      <a:pt x="111866" y="93084"/>
                    </a:cubicBezTo>
                    <a:cubicBezTo>
                      <a:pt x="52335" y="106229"/>
                      <a:pt x="49477" y="107848"/>
                      <a:pt x="49668" y="166617"/>
                    </a:cubicBezTo>
                    <a:cubicBezTo>
                      <a:pt x="50049" y="282060"/>
                      <a:pt x="47668" y="397599"/>
                      <a:pt x="51573" y="513042"/>
                    </a:cubicBezTo>
                    <a:cubicBezTo>
                      <a:pt x="48048" y="528758"/>
                      <a:pt x="49763" y="546570"/>
                      <a:pt x="34142" y="557619"/>
                    </a:cubicBezTo>
                    <a:cubicBezTo>
                      <a:pt x="28618" y="559619"/>
                      <a:pt x="23569" y="558857"/>
                      <a:pt x="18902" y="555333"/>
                    </a:cubicBezTo>
                    <a:close/>
                  </a:path>
                </a:pathLst>
              </a:custGeom>
              <a:solidFill>
                <a:srgbClr val="D5982C"/>
              </a:solidFill>
              <a:ln w="9525" cap="flat">
                <a:noFill/>
                <a:prstDash val="solid"/>
                <a:miter/>
              </a:ln>
            </p:spPr>
            <p:txBody>
              <a:bodyPr rtlCol="0" anchor="ctr"/>
              <a:lstStyle/>
              <a:p>
                <a:endParaRPr lang="en-IN"/>
              </a:p>
            </p:txBody>
          </p:sp>
          <p:sp>
            <p:nvSpPr>
              <p:cNvPr id="1285" name="Freeform: Shape 1284">
                <a:extLst>
                  <a:ext uri="{FF2B5EF4-FFF2-40B4-BE49-F238E27FC236}">
                    <a16:creationId xmlns:a16="http://schemas.microsoft.com/office/drawing/2014/main" id="{4173862E-3CB0-3C4C-4CBA-7E2F501820B4}"/>
                  </a:ext>
                </a:extLst>
              </p:cNvPr>
              <p:cNvSpPr/>
              <p:nvPr/>
            </p:nvSpPr>
            <p:spPr>
              <a:xfrm>
                <a:off x="6917507" y="3030435"/>
                <a:ext cx="329690" cy="562584"/>
              </a:xfrm>
              <a:custGeom>
                <a:avLst/>
                <a:gdLst>
                  <a:gd name="connsiteX0" fmla="*/ 1166 w 329690"/>
                  <a:gd name="connsiteY0" fmla="*/ 528009 h 562584"/>
                  <a:gd name="connsiteX1" fmla="*/ 23 w 329690"/>
                  <a:gd name="connsiteY1" fmla="*/ 158820 h 562584"/>
                  <a:gd name="connsiteX2" fmla="*/ 45743 w 329690"/>
                  <a:gd name="connsiteY2" fmla="*/ 100718 h 562584"/>
                  <a:gd name="connsiteX3" fmla="*/ 273867 w 329690"/>
                  <a:gd name="connsiteY3" fmla="*/ 57189 h 562584"/>
                  <a:gd name="connsiteX4" fmla="*/ 304633 w 329690"/>
                  <a:gd name="connsiteY4" fmla="*/ 37186 h 562584"/>
                  <a:gd name="connsiteX5" fmla="*/ 275772 w 329690"/>
                  <a:gd name="connsiteY5" fmla="*/ 17469 h 562584"/>
                  <a:gd name="connsiteX6" fmla="*/ 323873 w 329690"/>
                  <a:gd name="connsiteY6" fmla="*/ 134 h 562584"/>
                  <a:gd name="connsiteX7" fmla="*/ 325969 w 329690"/>
                  <a:gd name="connsiteY7" fmla="*/ 73857 h 562584"/>
                  <a:gd name="connsiteX8" fmla="*/ 199096 w 329690"/>
                  <a:gd name="connsiteY8" fmla="*/ 105385 h 562584"/>
                  <a:gd name="connsiteX9" fmla="*/ 83081 w 329690"/>
                  <a:gd name="connsiteY9" fmla="*/ 128054 h 562584"/>
                  <a:gd name="connsiteX10" fmla="*/ 32980 w 329690"/>
                  <a:gd name="connsiteY10" fmla="*/ 187205 h 562584"/>
                  <a:gd name="connsiteX11" fmla="*/ 32409 w 329690"/>
                  <a:gd name="connsiteY11" fmla="*/ 305505 h 562584"/>
                  <a:gd name="connsiteX12" fmla="*/ 41552 w 329690"/>
                  <a:gd name="connsiteY12" fmla="*/ 505435 h 562584"/>
                  <a:gd name="connsiteX13" fmla="*/ 43457 w 329690"/>
                  <a:gd name="connsiteY13" fmla="*/ 536106 h 562584"/>
                  <a:gd name="connsiteX14" fmla="*/ 17835 w 329690"/>
                  <a:gd name="connsiteY14" fmla="*/ 562585 h 562584"/>
                  <a:gd name="connsiteX15" fmla="*/ 1071 w 329690"/>
                  <a:gd name="connsiteY15" fmla="*/ 528009 h 56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9690" h="562584">
                    <a:moveTo>
                      <a:pt x="1166" y="528009"/>
                    </a:moveTo>
                    <a:cubicBezTo>
                      <a:pt x="1071" y="404946"/>
                      <a:pt x="2309" y="281883"/>
                      <a:pt x="23" y="158820"/>
                    </a:cubicBezTo>
                    <a:cubicBezTo>
                      <a:pt x="-644" y="123101"/>
                      <a:pt x="12977" y="108242"/>
                      <a:pt x="45743" y="100718"/>
                    </a:cubicBezTo>
                    <a:cubicBezTo>
                      <a:pt x="121276" y="83382"/>
                      <a:pt x="196524" y="64713"/>
                      <a:pt x="273867" y="57189"/>
                    </a:cubicBezTo>
                    <a:cubicBezTo>
                      <a:pt x="287774" y="55855"/>
                      <a:pt x="303109" y="58712"/>
                      <a:pt x="304633" y="37186"/>
                    </a:cubicBezTo>
                    <a:cubicBezTo>
                      <a:pt x="306347" y="12707"/>
                      <a:pt x="288059" y="20041"/>
                      <a:pt x="275772" y="17469"/>
                    </a:cubicBezTo>
                    <a:cubicBezTo>
                      <a:pt x="289107" y="4134"/>
                      <a:pt x="305395" y="-914"/>
                      <a:pt x="323873" y="134"/>
                    </a:cubicBezTo>
                    <a:cubicBezTo>
                      <a:pt x="333112" y="24422"/>
                      <a:pt x="329398" y="49187"/>
                      <a:pt x="325969" y="73857"/>
                    </a:cubicBezTo>
                    <a:cubicBezTo>
                      <a:pt x="287488" y="99003"/>
                      <a:pt x="241863" y="99003"/>
                      <a:pt x="199096" y="105385"/>
                    </a:cubicBezTo>
                    <a:cubicBezTo>
                      <a:pt x="159853" y="111195"/>
                      <a:pt x="121848" y="121006"/>
                      <a:pt x="83081" y="128054"/>
                    </a:cubicBezTo>
                    <a:cubicBezTo>
                      <a:pt x="49649" y="134150"/>
                      <a:pt x="34504" y="154724"/>
                      <a:pt x="32980" y="187205"/>
                    </a:cubicBezTo>
                    <a:cubicBezTo>
                      <a:pt x="31170" y="226638"/>
                      <a:pt x="32980" y="266072"/>
                      <a:pt x="32409" y="305505"/>
                    </a:cubicBezTo>
                    <a:cubicBezTo>
                      <a:pt x="34790" y="372180"/>
                      <a:pt x="23074" y="439522"/>
                      <a:pt x="41552" y="505435"/>
                    </a:cubicBezTo>
                    <a:cubicBezTo>
                      <a:pt x="45648" y="515436"/>
                      <a:pt x="46696" y="525628"/>
                      <a:pt x="43457" y="536106"/>
                    </a:cubicBezTo>
                    <a:cubicBezTo>
                      <a:pt x="38123" y="547916"/>
                      <a:pt x="29741" y="557060"/>
                      <a:pt x="17835" y="562585"/>
                    </a:cubicBezTo>
                    <a:cubicBezTo>
                      <a:pt x="-4168" y="558965"/>
                      <a:pt x="8881" y="538487"/>
                      <a:pt x="1071" y="528009"/>
                    </a:cubicBezTo>
                    <a:close/>
                  </a:path>
                </a:pathLst>
              </a:custGeom>
              <a:solidFill>
                <a:srgbClr val="191D23"/>
              </a:solidFill>
              <a:ln w="9525" cap="flat">
                <a:noFill/>
                <a:prstDash val="solid"/>
                <a:miter/>
              </a:ln>
            </p:spPr>
            <p:txBody>
              <a:bodyPr rtlCol="0" anchor="ctr"/>
              <a:lstStyle/>
              <a:p>
                <a:endParaRPr lang="en-IN"/>
              </a:p>
            </p:txBody>
          </p:sp>
          <p:sp>
            <p:nvSpPr>
              <p:cNvPr id="1286" name="Freeform: Shape 1285">
                <a:extLst>
                  <a:ext uri="{FF2B5EF4-FFF2-40B4-BE49-F238E27FC236}">
                    <a16:creationId xmlns:a16="http://schemas.microsoft.com/office/drawing/2014/main" id="{5332F689-7960-89E4-C574-43D47FD2A86A}"/>
                  </a:ext>
                </a:extLst>
              </p:cNvPr>
              <p:cNvSpPr/>
              <p:nvPr/>
            </p:nvSpPr>
            <p:spPr>
              <a:xfrm>
                <a:off x="7292812" y="2631185"/>
                <a:ext cx="245938" cy="178235"/>
              </a:xfrm>
              <a:custGeom>
                <a:avLst/>
                <a:gdLst>
                  <a:gd name="connsiteX0" fmla="*/ 242224 w 245938"/>
                  <a:gd name="connsiteY0" fmla="*/ 0 h 178235"/>
                  <a:gd name="connsiteX1" fmla="*/ 245938 w 245938"/>
                  <a:gd name="connsiteY1" fmla="*/ 104394 h 178235"/>
                  <a:gd name="connsiteX2" fmla="*/ 223841 w 245938"/>
                  <a:gd name="connsiteY2" fmla="*/ 124397 h 178235"/>
                  <a:gd name="connsiteX3" fmla="*/ 38103 w 245938"/>
                  <a:gd name="connsiteY3" fmla="*/ 173831 h 178235"/>
                  <a:gd name="connsiteX4" fmla="*/ 6480 w 245938"/>
                  <a:gd name="connsiteY4" fmla="*/ 175070 h 178235"/>
                  <a:gd name="connsiteX5" fmla="*/ 860 w 245938"/>
                  <a:gd name="connsiteY5" fmla="*/ 154210 h 178235"/>
                  <a:gd name="connsiteX6" fmla="*/ 80108 w 245938"/>
                  <a:gd name="connsiteY6" fmla="*/ 118967 h 178235"/>
                  <a:gd name="connsiteX7" fmla="*/ 132305 w 245938"/>
                  <a:gd name="connsiteY7" fmla="*/ 98489 h 178235"/>
                  <a:gd name="connsiteX8" fmla="*/ 156023 w 245938"/>
                  <a:gd name="connsiteY8" fmla="*/ 70104 h 178235"/>
                  <a:gd name="connsiteX9" fmla="*/ 122590 w 245938"/>
                  <a:gd name="connsiteY9" fmla="*/ 66008 h 178235"/>
                  <a:gd name="connsiteX10" fmla="*/ 90110 w 245938"/>
                  <a:gd name="connsiteY10" fmla="*/ 69723 h 178235"/>
                  <a:gd name="connsiteX11" fmla="*/ 35627 w 245938"/>
                  <a:gd name="connsiteY11" fmla="*/ 70390 h 178235"/>
                  <a:gd name="connsiteX12" fmla="*/ 42771 w 245938"/>
                  <a:gd name="connsiteY12" fmla="*/ 48101 h 178235"/>
                  <a:gd name="connsiteX13" fmla="*/ 87919 w 245938"/>
                  <a:gd name="connsiteY13" fmla="*/ 37338 h 178235"/>
                  <a:gd name="connsiteX14" fmla="*/ 185836 w 245938"/>
                  <a:gd name="connsiteY14" fmla="*/ 21241 h 178235"/>
                  <a:gd name="connsiteX15" fmla="*/ 242224 w 245938"/>
                  <a:gd name="connsiteY15" fmla="*/ 0 h 17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5938" h="178235">
                    <a:moveTo>
                      <a:pt x="242224" y="0"/>
                    </a:moveTo>
                    <a:cubicBezTo>
                      <a:pt x="243462" y="34766"/>
                      <a:pt x="244701" y="69532"/>
                      <a:pt x="245938" y="104394"/>
                    </a:cubicBezTo>
                    <a:cubicBezTo>
                      <a:pt x="245367" y="118491"/>
                      <a:pt x="234794" y="124111"/>
                      <a:pt x="223841" y="124397"/>
                    </a:cubicBezTo>
                    <a:cubicBezTo>
                      <a:pt x="157832" y="125825"/>
                      <a:pt x="99349" y="154972"/>
                      <a:pt x="38103" y="173831"/>
                    </a:cubicBezTo>
                    <a:cubicBezTo>
                      <a:pt x="27340" y="177165"/>
                      <a:pt x="17338" y="181166"/>
                      <a:pt x="6480" y="175070"/>
                    </a:cubicBezTo>
                    <a:cubicBezTo>
                      <a:pt x="194" y="169354"/>
                      <a:pt x="-1139" y="162211"/>
                      <a:pt x="860" y="154210"/>
                    </a:cubicBezTo>
                    <a:cubicBezTo>
                      <a:pt x="20768" y="128016"/>
                      <a:pt x="52391" y="127730"/>
                      <a:pt x="80108" y="118967"/>
                    </a:cubicBezTo>
                    <a:cubicBezTo>
                      <a:pt x="98016" y="113252"/>
                      <a:pt x="115827" y="107537"/>
                      <a:pt x="132305" y="98489"/>
                    </a:cubicBezTo>
                    <a:cubicBezTo>
                      <a:pt x="143069" y="91154"/>
                      <a:pt x="163262" y="88392"/>
                      <a:pt x="156023" y="70104"/>
                    </a:cubicBezTo>
                    <a:cubicBezTo>
                      <a:pt x="150212" y="55531"/>
                      <a:pt x="134306" y="64199"/>
                      <a:pt x="122590" y="66008"/>
                    </a:cubicBezTo>
                    <a:cubicBezTo>
                      <a:pt x="111827" y="67723"/>
                      <a:pt x="101064" y="69151"/>
                      <a:pt x="90110" y="69723"/>
                    </a:cubicBezTo>
                    <a:cubicBezTo>
                      <a:pt x="71917" y="68866"/>
                      <a:pt x="53915" y="80581"/>
                      <a:pt x="35627" y="70390"/>
                    </a:cubicBezTo>
                    <a:cubicBezTo>
                      <a:pt x="26483" y="59245"/>
                      <a:pt x="33531" y="53340"/>
                      <a:pt x="42771" y="48101"/>
                    </a:cubicBezTo>
                    <a:cubicBezTo>
                      <a:pt x="57058" y="41243"/>
                      <a:pt x="71155" y="33718"/>
                      <a:pt x="87919" y="37338"/>
                    </a:cubicBezTo>
                    <a:cubicBezTo>
                      <a:pt x="117542" y="13716"/>
                      <a:pt x="154023" y="31623"/>
                      <a:pt x="185836" y="21241"/>
                    </a:cubicBezTo>
                    <a:cubicBezTo>
                      <a:pt x="204600" y="14192"/>
                      <a:pt x="223364" y="7048"/>
                      <a:pt x="242224" y="0"/>
                    </a:cubicBezTo>
                    <a:close/>
                  </a:path>
                </a:pathLst>
              </a:custGeom>
              <a:solidFill>
                <a:srgbClr val="B0B4BB"/>
              </a:solidFill>
              <a:ln w="9525" cap="flat">
                <a:noFill/>
                <a:prstDash val="solid"/>
                <a:miter/>
              </a:ln>
            </p:spPr>
            <p:txBody>
              <a:bodyPr rtlCol="0" anchor="ctr"/>
              <a:lstStyle/>
              <a:p>
                <a:endParaRPr lang="en-IN"/>
              </a:p>
            </p:txBody>
          </p:sp>
          <p:sp>
            <p:nvSpPr>
              <p:cNvPr id="1287" name="Freeform: Shape 1286">
                <a:extLst>
                  <a:ext uri="{FF2B5EF4-FFF2-40B4-BE49-F238E27FC236}">
                    <a16:creationId xmlns:a16="http://schemas.microsoft.com/office/drawing/2014/main" id="{89A34B7F-15D2-61FC-5263-CDDDE2F3CE67}"/>
                  </a:ext>
                </a:extLst>
              </p:cNvPr>
              <p:cNvSpPr/>
              <p:nvPr/>
            </p:nvSpPr>
            <p:spPr>
              <a:xfrm>
                <a:off x="6861238" y="3059715"/>
                <a:ext cx="189261" cy="550317"/>
              </a:xfrm>
              <a:custGeom>
                <a:avLst/>
                <a:gdLst>
                  <a:gd name="connsiteX0" fmla="*/ 189262 w 189261"/>
                  <a:gd name="connsiteY0" fmla="*/ 10287 h 550317"/>
                  <a:gd name="connsiteX1" fmla="*/ 74866 w 189261"/>
                  <a:gd name="connsiteY1" fmla="*/ 38005 h 550317"/>
                  <a:gd name="connsiteX2" fmla="*/ 36004 w 189261"/>
                  <a:gd name="connsiteY2" fmla="*/ 90773 h 550317"/>
                  <a:gd name="connsiteX3" fmla="*/ 35623 w 189261"/>
                  <a:gd name="connsiteY3" fmla="*/ 531209 h 550317"/>
                  <a:gd name="connsiteX4" fmla="*/ 10191 w 189261"/>
                  <a:gd name="connsiteY4" fmla="*/ 550259 h 550317"/>
                  <a:gd name="connsiteX5" fmla="*/ 2953 w 189261"/>
                  <a:gd name="connsiteY5" fmla="*/ 539020 h 550317"/>
                  <a:gd name="connsiteX6" fmla="*/ 0 w 189261"/>
                  <a:gd name="connsiteY6" fmla="*/ 397478 h 550317"/>
                  <a:gd name="connsiteX7" fmla="*/ 9048 w 189261"/>
                  <a:gd name="connsiteY7" fmla="*/ 387001 h 550317"/>
                  <a:gd name="connsiteX8" fmla="*/ 16192 w 189261"/>
                  <a:gd name="connsiteY8" fmla="*/ 323374 h 550317"/>
                  <a:gd name="connsiteX9" fmla="*/ 9334 w 189261"/>
                  <a:gd name="connsiteY9" fmla="*/ 188119 h 550317"/>
                  <a:gd name="connsiteX10" fmla="*/ 17526 w 189261"/>
                  <a:gd name="connsiteY10" fmla="*/ 92011 h 550317"/>
                  <a:gd name="connsiteX11" fmla="*/ 70009 w 189261"/>
                  <a:gd name="connsiteY11" fmla="*/ 26384 h 550317"/>
                  <a:gd name="connsiteX12" fmla="*/ 168687 w 189261"/>
                  <a:gd name="connsiteY12" fmla="*/ 0 h 550317"/>
                  <a:gd name="connsiteX13" fmla="*/ 189071 w 189261"/>
                  <a:gd name="connsiteY13" fmla="*/ 10382 h 55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261" h="550317">
                    <a:moveTo>
                      <a:pt x="189262" y="10287"/>
                    </a:moveTo>
                    <a:cubicBezTo>
                      <a:pt x="153543" y="29242"/>
                      <a:pt x="112680" y="26860"/>
                      <a:pt x="74866" y="38005"/>
                    </a:cubicBezTo>
                    <a:cubicBezTo>
                      <a:pt x="46291" y="46482"/>
                      <a:pt x="35719" y="59341"/>
                      <a:pt x="36004" y="90773"/>
                    </a:cubicBezTo>
                    <a:cubicBezTo>
                      <a:pt x="37623" y="237553"/>
                      <a:pt x="36004" y="384334"/>
                      <a:pt x="35623" y="531209"/>
                    </a:cubicBezTo>
                    <a:cubicBezTo>
                      <a:pt x="27337" y="537877"/>
                      <a:pt x="24289" y="551307"/>
                      <a:pt x="10191" y="550259"/>
                    </a:cubicBezTo>
                    <a:cubicBezTo>
                      <a:pt x="6477" y="547307"/>
                      <a:pt x="2000" y="543401"/>
                      <a:pt x="2953" y="539020"/>
                    </a:cubicBezTo>
                    <a:cubicBezTo>
                      <a:pt x="12572" y="491585"/>
                      <a:pt x="8001" y="444532"/>
                      <a:pt x="0" y="397478"/>
                    </a:cubicBezTo>
                    <a:cubicBezTo>
                      <a:pt x="3047" y="393954"/>
                      <a:pt x="6096" y="390430"/>
                      <a:pt x="9048" y="387001"/>
                    </a:cubicBezTo>
                    <a:cubicBezTo>
                      <a:pt x="19240" y="366712"/>
                      <a:pt x="-4001" y="342614"/>
                      <a:pt x="16192" y="323374"/>
                    </a:cubicBezTo>
                    <a:cubicBezTo>
                      <a:pt x="29241" y="294227"/>
                      <a:pt x="24955" y="209359"/>
                      <a:pt x="9334" y="188119"/>
                    </a:cubicBezTo>
                    <a:cubicBezTo>
                      <a:pt x="25622" y="157353"/>
                      <a:pt x="15811" y="124015"/>
                      <a:pt x="17526" y="92011"/>
                    </a:cubicBezTo>
                    <a:cubicBezTo>
                      <a:pt x="19526" y="56293"/>
                      <a:pt x="32004" y="33623"/>
                      <a:pt x="70009" y="26384"/>
                    </a:cubicBezTo>
                    <a:cubicBezTo>
                      <a:pt x="103346" y="20002"/>
                      <a:pt x="135826" y="8953"/>
                      <a:pt x="168687" y="0"/>
                    </a:cubicBezTo>
                    <a:cubicBezTo>
                      <a:pt x="175450" y="3429"/>
                      <a:pt x="182308" y="6953"/>
                      <a:pt x="189071" y="10382"/>
                    </a:cubicBezTo>
                    <a:close/>
                  </a:path>
                </a:pathLst>
              </a:custGeom>
              <a:solidFill>
                <a:srgbClr val="4B4B39"/>
              </a:solidFill>
              <a:ln w="9525" cap="flat">
                <a:noFill/>
                <a:prstDash val="solid"/>
                <a:miter/>
              </a:ln>
            </p:spPr>
            <p:txBody>
              <a:bodyPr rtlCol="0" anchor="ctr"/>
              <a:lstStyle/>
              <a:p>
                <a:endParaRPr lang="en-IN"/>
              </a:p>
            </p:txBody>
          </p:sp>
          <p:sp>
            <p:nvSpPr>
              <p:cNvPr id="1288" name="Freeform: Shape 1287">
                <a:extLst>
                  <a:ext uri="{FF2B5EF4-FFF2-40B4-BE49-F238E27FC236}">
                    <a16:creationId xmlns:a16="http://schemas.microsoft.com/office/drawing/2014/main" id="{361B9479-8EF2-DED0-16C3-31B771C3C532}"/>
                  </a:ext>
                </a:extLst>
              </p:cNvPr>
              <p:cNvSpPr/>
              <p:nvPr/>
            </p:nvSpPr>
            <p:spPr>
              <a:xfrm>
                <a:off x="7248517" y="2679382"/>
                <a:ext cx="189040" cy="91928"/>
              </a:xfrm>
              <a:custGeom>
                <a:avLst/>
                <a:gdLst>
                  <a:gd name="connsiteX0" fmla="*/ 1627 w 189040"/>
                  <a:gd name="connsiteY0" fmla="*/ 85153 h 91928"/>
                  <a:gd name="connsiteX1" fmla="*/ 30678 w 189040"/>
                  <a:gd name="connsiteY1" fmla="*/ 0 h 91928"/>
                  <a:gd name="connsiteX2" fmla="*/ 37346 w 189040"/>
                  <a:gd name="connsiteY2" fmla="*/ 1143 h 91928"/>
                  <a:gd name="connsiteX3" fmla="*/ 169934 w 189040"/>
                  <a:gd name="connsiteY3" fmla="*/ 14002 h 91928"/>
                  <a:gd name="connsiteX4" fmla="*/ 187079 w 189040"/>
                  <a:gd name="connsiteY4" fmla="*/ 45148 h 91928"/>
                  <a:gd name="connsiteX5" fmla="*/ 27725 w 189040"/>
                  <a:gd name="connsiteY5" fmla="*/ 91916 h 91928"/>
                  <a:gd name="connsiteX6" fmla="*/ 1532 w 189040"/>
                  <a:gd name="connsiteY6" fmla="*/ 85153 h 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40" h="91928">
                    <a:moveTo>
                      <a:pt x="1627" y="85153"/>
                    </a:moveTo>
                    <a:cubicBezTo>
                      <a:pt x="-2469" y="52102"/>
                      <a:pt x="-850" y="20955"/>
                      <a:pt x="30678" y="0"/>
                    </a:cubicBezTo>
                    <a:cubicBezTo>
                      <a:pt x="32869" y="381"/>
                      <a:pt x="35155" y="762"/>
                      <a:pt x="37346" y="1143"/>
                    </a:cubicBezTo>
                    <a:cubicBezTo>
                      <a:pt x="78018" y="41243"/>
                      <a:pt x="124976" y="17335"/>
                      <a:pt x="169934" y="14002"/>
                    </a:cubicBezTo>
                    <a:cubicBezTo>
                      <a:pt x="190794" y="16097"/>
                      <a:pt x="190984" y="29432"/>
                      <a:pt x="187079" y="45148"/>
                    </a:cubicBezTo>
                    <a:cubicBezTo>
                      <a:pt x="140026" y="81153"/>
                      <a:pt x="84685" y="89440"/>
                      <a:pt x="27725" y="91916"/>
                    </a:cubicBezTo>
                    <a:cubicBezTo>
                      <a:pt x="18391" y="92202"/>
                      <a:pt x="10295" y="87249"/>
                      <a:pt x="1532" y="85153"/>
                    </a:cubicBezTo>
                    <a:close/>
                  </a:path>
                </a:pathLst>
              </a:custGeom>
              <a:solidFill>
                <a:srgbClr val="B2B5BA"/>
              </a:solidFill>
              <a:ln w="9525" cap="flat">
                <a:noFill/>
                <a:prstDash val="solid"/>
                <a:miter/>
              </a:ln>
            </p:spPr>
            <p:txBody>
              <a:bodyPr rtlCol="0" anchor="ctr"/>
              <a:lstStyle/>
              <a:p>
                <a:endParaRPr lang="en-IN"/>
              </a:p>
            </p:txBody>
          </p:sp>
          <p:sp>
            <p:nvSpPr>
              <p:cNvPr id="1289" name="Freeform: Shape 1288">
                <a:extLst>
                  <a:ext uri="{FF2B5EF4-FFF2-40B4-BE49-F238E27FC236}">
                    <a16:creationId xmlns:a16="http://schemas.microsoft.com/office/drawing/2014/main" id="{F9379E05-DE94-5268-5342-2AE39FDF14D5}"/>
                  </a:ext>
                </a:extLst>
              </p:cNvPr>
              <p:cNvSpPr/>
              <p:nvPr/>
            </p:nvSpPr>
            <p:spPr>
              <a:xfrm>
                <a:off x="7230303" y="2964560"/>
                <a:ext cx="88367" cy="187262"/>
              </a:xfrm>
              <a:custGeom>
                <a:avLst/>
                <a:gdLst>
                  <a:gd name="connsiteX0" fmla="*/ 14411 w 88367"/>
                  <a:gd name="connsiteY0" fmla="*/ 137160 h 187262"/>
                  <a:gd name="connsiteX1" fmla="*/ 11078 w 88367"/>
                  <a:gd name="connsiteY1" fmla="*/ 65913 h 187262"/>
                  <a:gd name="connsiteX2" fmla="*/ 50987 w 88367"/>
                  <a:gd name="connsiteY2" fmla="*/ 0 h 187262"/>
                  <a:gd name="connsiteX3" fmla="*/ 78419 w 88367"/>
                  <a:gd name="connsiteY3" fmla="*/ 39243 h 187262"/>
                  <a:gd name="connsiteX4" fmla="*/ 68514 w 88367"/>
                  <a:gd name="connsiteY4" fmla="*/ 98489 h 187262"/>
                  <a:gd name="connsiteX5" fmla="*/ 65656 w 88367"/>
                  <a:gd name="connsiteY5" fmla="*/ 101822 h 187262"/>
                  <a:gd name="connsiteX6" fmla="*/ 72895 w 88367"/>
                  <a:gd name="connsiteY6" fmla="*/ 185833 h 187262"/>
                  <a:gd name="connsiteX7" fmla="*/ 14411 w 88367"/>
                  <a:gd name="connsiteY7" fmla="*/ 137160 h 18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367" h="187262">
                    <a:moveTo>
                      <a:pt x="14411" y="137160"/>
                    </a:moveTo>
                    <a:cubicBezTo>
                      <a:pt x="-11211" y="114586"/>
                      <a:pt x="3648" y="90106"/>
                      <a:pt x="11078" y="65913"/>
                    </a:cubicBezTo>
                    <a:cubicBezTo>
                      <a:pt x="24413" y="43910"/>
                      <a:pt x="37652" y="21908"/>
                      <a:pt x="50987" y="0"/>
                    </a:cubicBezTo>
                    <a:cubicBezTo>
                      <a:pt x="72704" y="4286"/>
                      <a:pt x="74800" y="22289"/>
                      <a:pt x="78419" y="39243"/>
                    </a:cubicBezTo>
                    <a:cubicBezTo>
                      <a:pt x="91659" y="61722"/>
                      <a:pt x="94707" y="82487"/>
                      <a:pt x="68514" y="98489"/>
                    </a:cubicBezTo>
                    <a:cubicBezTo>
                      <a:pt x="64989" y="100584"/>
                      <a:pt x="65275" y="101346"/>
                      <a:pt x="65656" y="101822"/>
                    </a:cubicBezTo>
                    <a:cubicBezTo>
                      <a:pt x="86420" y="128206"/>
                      <a:pt x="81277" y="156877"/>
                      <a:pt x="72895" y="185833"/>
                    </a:cubicBezTo>
                    <a:cubicBezTo>
                      <a:pt x="33176" y="193834"/>
                      <a:pt x="22508" y="166973"/>
                      <a:pt x="14411" y="137160"/>
                    </a:cubicBezTo>
                    <a:close/>
                  </a:path>
                </a:pathLst>
              </a:custGeom>
              <a:solidFill>
                <a:srgbClr val="DFE3E7"/>
              </a:solidFill>
              <a:ln w="9525" cap="flat">
                <a:noFill/>
                <a:prstDash val="solid"/>
                <a:miter/>
              </a:ln>
            </p:spPr>
            <p:txBody>
              <a:bodyPr rtlCol="0" anchor="ctr"/>
              <a:lstStyle/>
              <a:p>
                <a:endParaRPr lang="en-IN"/>
              </a:p>
            </p:txBody>
          </p:sp>
          <p:sp>
            <p:nvSpPr>
              <p:cNvPr id="1290" name="Freeform: Shape 1289">
                <a:extLst>
                  <a:ext uri="{FF2B5EF4-FFF2-40B4-BE49-F238E27FC236}">
                    <a16:creationId xmlns:a16="http://schemas.microsoft.com/office/drawing/2014/main" id="{4B33D770-93B1-3786-5C13-5773D37AD37F}"/>
                  </a:ext>
                </a:extLst>
              </p:cNvPr>
              <p:cNvSpPr/>
              <p:nvPr/>
            </p:nvSpPr>
            <p:spPr>
              <a:xfrm>
                <a:off x="7357926" y="2577653"/>
                <a:ext cx="120818" cy="92042"/>
              </a:xfrm>
              <a:custGeom>
                <a:avLst/>
                <a:gdLst>
                  <a:gd name="connsiteX0" fmla="*/ 120818 w 120818"/>
                  <a:gd name="connsiteY0" fmla="*/ 74868 h 92042"/>
                  <a:gd name="connsiteX1" fmla="*/ 22901 w 120818"/>
                  <a:gd name="connsiteY1" fmla="*/ 90966 h 92042"/>
                  <a:gd name="connsiteX2" fmla="*/ 5661 w 120818"/>
                  <a:gd name="connsiteY2" fmla="*/ 52008 h 92042"/>
                  <a:gd name="connsiteX3" fmla="*/ 40998 w 120818"/>
                  <a:gd name="connsiteY3" fmla="*/ 2 h 92042"/>
                  <a:gd name="connsiteX4" fmla="*/ 73574 w 120818"/>
                  <a:gd name="connsiteY4" fmla="*/ 39054 h 92042"/>
                  <a:gd name="connsiteX5" fmla="*/ 120723 w 120818"/>
                  <a:gd name="connsiteY5" fmla="*/ 74868 h 9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18" h="92042">
                    <a:moveTo>
                      <a:pt x="120818" y="74868"/>
                    </a:moveTo>
                    <a:cubicBezTo>
                      <a:pt x="89100" y="85632"/>
                      <a:pt x="57191" y="95347"/>
                      <a:pt x="22901" y="90966"/>
                    </a:cubicBezTo>
                    <a:cubicBezTo>
                      <a:pt x="-1673" y="86298"/>
                      <a:pt x="-4817" y="71820"/>
                      <a:pt x="5661" y="52008"/>
                    </a:cubicBezTo>
                    <a:cubicBezTo>
                      <a:pt x="15662" y="33244"/>
                      <a:pt x="7661" y="-284"/>
                      <a:pt x="40998" y="2"/>
                    </a:cubicBezTo>
                    <a:cubicBezTo>
                      <a:pt x="62049" y="192"/>
                      <a:pt x="75574" y="19147"/>
                      <a:pt x="73574" y="39054"/>
                    </a:cubicBezTo>
                    <a:cubicBezTo>
                      <a:pt x="69479" y="80012"/>
                      <a:pt x="96815" y="73916"/>
                      <a:pt x="120723" y="74868"/>
                    </a:cubicBezTo>
                    <a:close/>
                  </a:path>
                </a:pathLst>
              </a:custGeom>
              <a:solidFill>
                <a:srgbClr val="A3A8AB"/>
              </a:solidFill>
              <a:ln w="9525" cap="flat">
                <a:noFill/>
                <a:prstDash val="solid"/>
                <a:miter/>
              </a:ln>
            </p:spPr>
            <p:txBody>
              <a:bodyPr rtlCol="0" anchor="ctr"/>
              <a:lstStyle/>
              <a:p>
                <a:endParaRPr lang="en-IN"/>
              </a:p>
            </p:txBody>
          </p:sp>
          <p:sp>
            <p:nvSpPr>
              <p:cNvPr id="1291" name="Freeform: Shape 1290">
                <a:extLst>
                  <a:ext uri="{FF2B5EF4-FFF2-40B4-BE49-F238E27FC236}">
                    <a16:creationId xmlns:a16="http://schemas.microsoft.com/office/drawing/2014/main" id="{05F93145-FF86-5CF7-E777-76EC9A3164E4}"/>
                  </a:ext>
                </a:extLst>
              </p:cNvPr>
              <p:cNvSpPr/>
              <p:nvPr/>
            </p:nvSpPr>
            <p:spPr>
              <a:xfrm>
                <a:off x="7284039" y="2583064"/>
                <a:ext cx="70273" cy="79778"/>
              </a:xfrm>
              <a:custGeom>
                <a:avLst/>
                <a:gdLst>
                  <a:gd name="connsiteX0" fmla="*/ 3157 w 70273"/>
                  <a:gd name="connsiteY0" fmla="*/ 38025 h 79778"/>
                  <a:gd name="connsiteX1" fmla="*/ 42019 w 70273"/>
                  <a:gd name="connsiteY1" fmla="*/ 3639 h 79778"/>
                  <a:gd name="connsiteX2" fmla="*/ 62021 w 70273"/>
                  <a:gd name="connsiteY2" fmla="*/ 40120 h 79778"/>
                  <a:gd name="connsiteX3" fmla="*/ 48305 w 70273"/>
                  <a:gd name="connsiteY3" fmla="*/ 41263 h 79778"/>
                  <a:gd name="connsiteX4" fmla="*/ 20683 w 70273"/>
                  <a:gd name="connsiteY4" fmla="*/ 79744 h 79778"/>
                  <a:gd name="connsiteX5" fmla="*/ 8682 w 70273"/>
                  <a:gd name="connsiteY5" fmla="*/ 75458 h 79778"/>
                  <a:gd name="connsiteX6" fmla="*/ 3252 w 70273"/>
                  <a:gd name="connsiteY6" fmla="*/ 38025 h 7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73" h="79778">
                    <a:moveTo>
                      <a:pt x="3157" y="38025"/>
                    </a:moveTo>
                    <a:cubicBezTo>
                      <a:pt x="10491" y="20118"/>
                      <a:pt x="7539" y="-10553"/>
                      <a:pt x="42019" y="3639"/>
                    </a:cubicBezTo>
                    <a:cubicBezTo>
                      <a:pt x="56687" y="9735"/>
                      <a:pt x="84024" y="12498"/>
                      <a:pt x="62021" y="40120"/>
                    </a:cubicBezTo>
                    <a:cubicBezTo>
                      <a:pt x="57354" y="39930"/>
                      <a:pt x="52687" y="39072"/>
                      <a:pt x="48305" y="41263"/>
                    </a:cubicBezTo>
                    <a:cubicBezTo>
                      <a:pt x="40686" y="55455"/>
                      <a:pt x="39828" y="74220"/>
                      <a:pt x="20683" y="79744"/>
                    </a:cubicBezTo>
                    <a:cubicBezTo>
                      <a:pt x="16016" y="80030"/>
                      <a:pt x="12111" y="78506"/>
                      <a:pt x="8682" y="75458"/>
                    </a:cubicBezTo>
                    <a:cubicBezTo>
                      <a:pt x="871" y="63837"/>
                      <a:pt x="-3320" y="51741"/>
                      <a:pt x="3252" y="38025"/>
                    </a:cubicBezTo>
                    <a:close/>
                  </a:path>
                </a:pathLst>
              </a:custGeom>
              <a:solidFill>
                <a:srgbClr val="AAADB3"/>
              </a:solidFill>
              <a:ln w="9525" cap="flat">
                <a:noFill/>
                <a:prstDash val="solid"/>
                <a:miter/>
              </a:ln>
            </p:spPr>
            <p:txBody>
              <a:bodyPr rtlCol="0" anchor="ctr"/>
              <a:lstStyle/>
              <a:p>
                <a:endParaRPr lang="en-IN"/>
              </a:p>
            </p:txBody>
          </p:sp>
          <p:sp>
            <p:nvSpPr>
              <p:cNvPr id="1292" name="Freeform: Shape 1291">
                <a:extLst>
                  <a:ext uri="{FF2B5EF4-FFF2-40B4-BE49-F238E27FC236}">
                    <a16:creationId xmlns:a16="http://schemas.microsoft.com/office/drawing/2014/main" id="{8EEA2146-148B-4448-EC85-DBA418320DFE}"/>
                  </a:ext>
                </a:extLst>
              </p:cNvPr>
              <p:cNvSpPr/>
              <p:nvPr/>
            </p:nvSpPr>
            <p:spPr>
              <a:xfrm>
                <a:off x="7130354" y="2905600"/>
                <a:ext cx="62259" cy="87248"/>
              </a:xfrm>
              <a:custGeom>
                <a:avLst/>
                <a:gdLst>
                  <a:gd name="connsiteX0" fmla="*/ 15301 w 62259"/>
                  <a:gd name="connsiteY0" fmla="*/ 87154 h 87248"/>
                  <a:gd name="connsiteX1" fmla="*/ 13205 w 62259"/>
                  <a:gd name="connsiteY1" fmla="*/ 23527 h 87248"/>
                  <a:gd name="connsiteX2" fmla="*/ 62259 w 62259"/>
                  <a:gd name="connsiteY2" fmla="*/ 0 h 87248"/>
                  <a:gd name="connsiteX3" fmla="*/ 15301 w 62259"/>
                  <a:gd name="connsiteY3" fmla="*/ 87249 h 87248"/>
                </a:gdLst>
                <a:ahLst/>
                <a:cxnLst>
                  <a:cxn ang="0">
                    <a:pos x="connsiteX0" y="connsiteY0"/>
                  </a:cxn>
                  <a:cxn ang="0">
                    <a:pos x="connsiteX1" y="connsiteY1"/>
                  </a:cxn>
                  <a:cxn ang="0">
                    <a:pos x="connsiteX2" y="connsiteY2"/>
                  </a:cxn>
                  <a:cxn ang="0">
                    <a:pos x="connsiteX3" y="connsiteY3"/>
                  </a:cxn>
                </a:cxnLst>
                <a:rect l="l" t="t" r="r" b="b"/>
                <a:pathLst>
                  <a:path w="62259" h="87248">
                    <a:moveTo>
                      <a:pt x="15301" y="87154"/>
                    </a:moveTo>
                    <a:cubicBezTo>
                      <a:pt x="19492" y="65722"/>
                      <a:pt x="-19561" y="45815"/>
                      <a:pt x="13205" y="23527"/>
                    </a:cubicBezTo>
                    <a:cubicBezTo>
                      <a:pt x="26540" y="17145"/>
                      <a:pt x="39876" y="10763"/>
                      <a:pt x="62259" y="0"/>
                    </a:cubicBezTo>
                    <a:cubicBezTo>
                      <a:pt x="42542" y="33718"/>
                      <a:pt x="49781" y="70294"/>
                      <a:pt x="15301" y="87249"/>
                    </a:cubicBezTo>
                    <a:close/>
                  </a:path>
                </a:pathLst>
              </a:custGeom>
              <a:solidFill>
                <a:srgbClr val="712C3B"/>
              </a:solidFill>
              <a:ln w="9525" cap="flat">
                <a:noFill/>
                <a:prstDash val="solid"/>
                <a:miter/>
              </a:ln>
            </p:spPr>
            <p:txBody>
              <a:bodyPr rtlCol="0" anchor="ctr"/>
              <a:lstStyle/>
              <a:p>
                <a:endParaRPr lang="en-IN"/>
              </a:p>
            </p:txBody>
          </p:sp>
          <p:sp>
            <p:nvSpPr>
              <p:cNvPr id="1293" name="Freeform: Shape 1292">
                <a:extLst>
                  <a:ext uri="{FF2B5EF4-FFF2-40B4-BE49-F238E27FC236}">
                    <a16:creationId xmlns:a16="http://schemas.microsoft.com/office/drawing/2014/main" id="{A1FA14CC-7B14-EB45-F92B-D38372AF9807}"/>
                  </a:ext>
                </a:extLst>
              </p:cNvPr>
              <p:cNvSpPr/>
              <p:nvPr/>
            </p:nvSpPr>
            <p:spPr>
              <a:xfrm>
                <a:off x="7166704" y="2938652"/>
                <a:ext cx="66990" cy="85915"/>
              </a:xfrm>
              <a:custGeom>
                <a:avLst/>
                <a:gdLst>
                  <a:gd name="connsiteX0" fmla="*/ 66675 w 66990"/>
                  <a:gd name="connsiteY0" fmla="*/ 0 h 85915"/>
                  <a:gd name="connsiteX1" fmla="*/ 0 w 66990"/>
                  <a:gd name="connsiteY1" fmla="*/ 85916 h 85915"/>
                  <a:gd name="connsiteX2" fmla="*/ 66675 w 66990"/>
                  <a:gd name="connsiteY2" fmla="*/ 0 h 85915"/>
                </a:gdLst>
                <a:ahLst/>
                <a:cxnLst>
                  <a:cxn ang="0">
                    <a:pos x="connsiteX0" y="connsiteY0"/>
                  </a:cxn>
                  <a:cxn ang="0">
                    <a:pos x="connsiteX1" y="connsiteY1"/>
                  </a:cxn>
                  <a:cxn ang="0">
                    <a:pos x="connsiteX2" y="connsiteY2"/>
                  </a:cxn>
                </a:cxnLst>
                <a:rect l="l" t="t" r="r" b="b"/>
                <a:pathLst>
                  <a:path w="66990" h="85915">
                    <a:moveTo>
                      <a:pt x="66675" y="0"/>
                    </a:moveTo>
                    <a:cubicBezTo>
                      <a:pt x="70295" y="43720"/>
                      <a:pt x="42482" y="63913"/>
                      <a:pt x="0" y="85916"/>
                    </a:cubicBezTo>
                    <a:cubicBezTo>
                      <a:pt x="15431" y="44006"/>
                      <a:pt x="52483" y="30956"/>
                      <a:pt x="66675" y="0"/>
                    </a:cubicBezTo>
                    <a:close/>
                  </a:path>
                </a:pathLst>
              </a:custGeom>
              <a:solidFill>
                <a:srgbClr val="72183A"/>
              </a:solidFill>
              <a:ln w="9525" cap="flat">
                <a:noFill/>
                <a:prstDash val="solid"/>
                <a:miter/>
              </a:ln>
            </p:spPr>
            <p:txBody>
              <a:bodyPr rtlCol="0" anchor="ctr"/>
              <a:lstStyle/>
              <a:p>
                <a:endParaRPr lang="en-IN"/>
              </a:p>
            </p:txBody>
          </p:sp>
          <p:sp>
            <p:nvSpPr>
              <p:cNvPr id="1294" name="Freeform: Shape 1293">
                <a:extLst>
                  <a:ext uri="{FF2B5EF4-FFF2-40B4-BE49-F238E27FC236}">
                    <a16:creationId xmlns:a16="http://schemas.microsoft.com/office/drawing/2014/main" id="{7AE96CAF-D33F-6C53-5558-C36644214427}"/>
                  </a:ext>
                </a:extLst>
              </p:cNvPr>
              <p:cNvSpPr/>
              <p:nvPr/>
            </p:nvSpPr>
            <p:spPr>
              <a:xfrm>
                <a:off x="7266924" y="2613278"/>
                <a:ext cx="79166" cy="87912"/>
              </a:xfrm>
              <a:custGeom>
                <a:avLst/>
                <a:gdLst>
                  <a:gd name="connsiteX0" fmla="*/ 69802 w 79166"/>
                  <a:gd name="connsiteY0" fmla="*/ 0 h 87912"/>
                  <a:gd name="connsiteX1" fmla="*/ 79136 w 79166"/>
                  <a:gd name="connsiteY1" fmla="*/ 9906 h 87912"/>
                  <a:gd name="connsiteX2" fmla="*/ 68659 w 79166"/>
                  <a:gd name="connsiteY2" fmla="*/ 66199 h 87912"/>
                  <a:gd name="connsiteX3" fmla="*/ 58467 w 79166"/>
                  <a:gd name="connsiteY3" fmla="*/ 81820 h 87912"/>
                  <a:gd name="connsiteX4" fmla="*/ 11414 w 79166"/>
                  <a:gd name="connsiteY4" fmla="*/ 65342 h 87912"/>
                  <a:gd name="connsiteX5" fmla="*/ 12271 w 79166"/>
                  <a:gd name="connsiteY5" fmla="*/ 66199 h 87912"/>
                  <a:gd name="connsiteX6" fmla="*/ 11795 w 79166"/>
                  <a:gd name="connsiteY6" fmla="*/ 28766 h 87912"/>
                  <a:gd name="connsiteX7" fmla="*/ 30559 w 79166"/>
                  <a:gd name="connsiteY7" fmla="*/ 47244 h 87912"/>
                  <a:gd name="connsiteX8" fmla="*/ 30559 w 79166"/>
                  <a:gd name="connsiteY8" fmla="*/ 47244 h 87912"/>
                  <a:gd name="connsiteX9" fmla="*/ 69993 w 79166"/>
                  <a:gd name="connsiteY9" fmla="*/ 0 h 8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166" h="87912">
                    <a:moveTo>
                      <a:pt x="69802" y="0"/>
                    </a:moveTo>
                    <a:cubicBezTo>
                      <a:pt x="72946" y="3334"/>
                      <a:pt x="75993" y="6572"/>
                      <a:pt x="79136" y="9906"/>
                    </a:cubicBezTo>
                    <a:cubicBezTo>
                      <a:pt x="79994" y="29432"/>
                      <a:pt x="62372" y="45625"/>
                      <a:pt x="68659" y="66199"/>
                    </a:cubicBezTo>
                    <a:cubicBezTo>
                      <a:pt x="65230" y="71438"/>
                      <a:pt x="61896" y="76581"/>
                      <a:pt x="58467" y="81820"/>
                    </a:cubicBezTo>
                    <a:cubicBezTo>
                      <a:pt x="34083" y="101156"/>
                      <a:pt x="27892" y="68580"/>
                      <a:pt x="11414" y="65342"/>
                    </a:cubicBezTo>
                    <a:cubicBezTo>
                      <a:pt x="11414" y="65342"/>
                      <a:pt x="12271" y="66199"/>
                      <a:pt x="12271" y="66199"/>
                    </a:cubicBezTo>
                    <a:cubicBezTo>
                      <a:pt x="9033" y="53816"/>
                      <a:pt x="-13351" y="41624"/>
                      <a:pt x="11795" y="28766"/>
                    </a:cubicBezTo>
                    <a:cubicBezTo>
                      <a:pt x="21130" y="31814"/>
                      <a:pt x="25415" y="39910"/>
                      <a:pt x="30559" y="47244"/>
                    </a:cubicBezTo>
                    <a:lnTo>
                      <a:pt x="30559" y="47244"/>
                    </a:lnTo>
                    <a:cubicBezTo>
                      <a:pt x="65706" y="49721"/>
                      <a:pt x="48847" y="9144"/>
                      <a:pt x="69993" y="0"/>
                    </a:cubicBezTo>
                    <a:close/>
                  </a:path>
                </a:pathLst>
              </a:custGeom>
              <a:solidFill>
                <a:srgbClr val="D9DFE5"/>
              </a:solidFill>
              <a:ln w="9525" cap="flat">
                <a:noFill/>
                <a:prstDash val="solid"/>
                <a:miter/>
              </a:ln>
            </p:spPr>
            <p:txBody>
              <a:bodyPr rtlCol="0" anchor="ctr"/>
              <a:lstStyle/>
              <a:p>
                <a:endParaRPr lang="en-IN"/>
              </a:p>
            </p:txBody>
          </p:sp>
          <p:sp>
            <p:nvSpPr>
              <p:cNvPr id="1295" name="Freeform: Shape 1294">
                <a:extLst>
                  <a:ext uri="{FF2B5EF4-FFF2-40B4-BE49-F238E27FC236}">
                    <a16:creationId xmlns:a16="http://schemas.microsoft.com/office/drawing/2014/main" id="{3330A106-68B7-7D1D-7DC9-A06A30382E03}"/>
                  </a:ext>
                </a:extLst>
              </p:cNvPr>
              <p:cNvSpPr/>
              <p:nvPr/>
            </p:nvSpPr>
            <p:spPr>
              <a:xfrm>
                <a:off x="7250144" y="2758918"/>
                <a:ext cx="55478" cy="100613"/>
              </a:xfrm>
              <a:custGeom>
                <a:avLst/>
                <a:gdLst>
                  <a:gd name="connsiteX0" fmla="*/ 0 w 55478"/>
                  <a:gd name="connsiteY0" fmla="*/ 5617 h 100613"/>
                  <a:gd name="connsiteX1" fmla="*/ 19812 w 55478"/>
                  <a:gd name="connsiteY1" fmla="*/ 4950 h 100613"/>
                  <a:gd name="connsiteX2" fmla="*/ 47720 w 55478"/>
                  <a:gd name="connsiteY2" fmla="*/ 24286 h 100613"/>
                  <a:gd name="connsiteX3" fmla="*/ 47720 w 55478"/>
                  <a:gd name="connsiteY3" fmla="*/ 43908 h 100613"/>
                  <a:gd name="connsiteX4" fmla="*/ 52674 w 55478"/>
                  <a:gd name="connsiteY4" fmla="*/ 66863 h 100613"/>
                  <a:gd name="connsiteX5" fmla="*/ 54197 w 55478"/>
                  <a:gd name="connsiteY5" fmla="*/ 91342 h 100613"/>
                  <a:gd name="connsiteX6" fmla="*/ 39529 w 55478"/>
                  <a:gd name="connsiteY6" fmla="*/ 100105 h 100613"/>
                  <a:gd name="connsiteX7" fmla="*/ 0 w 55478"/>
                  <a:gd name="connsiteY7" fmla="*/ 5617 h 10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78" h="100613">
                    <a:moveTo>
                      <a:pt x="0" y="5617"/>
                    </a:moveTo>
                    <a:cubicBezTo>
                      <a:pt x="6191" y="-6670"/>
                      <a:pt x="13240" y="5046"/>
                      <a:pt x="19812" y="4950"/>
                    </a:cubicBezTo>
                    <a:cubicBezTo>
                      <a:pt x="35243" y="2664"/>
                      <a:pt x="42291" y="12285"/>
                      <a:pt x="47720" y="24286"/>
                    </a:cubicBezTo>
                    <a:cubicBezTo>
                      <a:pt x="47720" y="30858"/>
                      <a:pt x="47720" y="37431"/>
                      <a:pt x="47720" y="43908"/>
                    </a:cubicBezTo>
                    <a:cubicBezTo>
                      <a:pt x="50864" y="51242"/>
                      <a:pt x="53721" y="58576"/>
                      <a:pt x="52674" y="66863"/>
                    </a:cubicBezTo>
                    <a:cubicBezTo>
                      <a:pt x="54293" y="74959"/>
                      <a:pt x="57150" y="82960"/>
                      <a:pt x="54197" y="91342"/>
                    </a:cubicBezTo>
                    <a:cubicBezTo>
                      <a:pt x="51245" y="97533"/>
                      <a:pt x="47340" y="102201"/>
                      <a:pt x="39529" y="100105"/>
                    </a:cubicBezTo>
                    <a:cubicBezTo>
                      <a:pt x="36672" y="64291"/>
                      <a:pt x="22193" y="33335"/>
                      <a:pt x="0" y="5617"/>
                    </a:cubicBezTo>
                    <a:close/>
                  </a:path>
                </a:pathLst>
              </a:custGeom>
              <a:solidFill>
                <a:srgbClr val="D7DFE1"/>
              </a:solidFill>
              <a:ln w="9525" cap="flat">
                <a:noFill/>
                <a:prstDash val="solid"/>
                <a:miter/>
              </a:ln>
            </p:spPr>
            <p:txBody>
              <a:bodyPr rtlCol="0" anchor="ctr"/>
              <a:lstStyle/>
              <a:p>
                <a:endParaRPr lang="en-IN"/>
              </a:p>
            </p:txBody>
          </p:sp>
          <p:sp>
            <p:nvSpPr>
              <p:cNvPr id="1296" name="Freeform: Shape 1295">
                <a:extLst>
                  <a:ext uri="{FF2B5EF4-FFF2-40B4-BE49-F238E27FC236}">
                    <a16:creationId xmlns:a16="http://schemas.microsoft.com/office/drawing/2014/main" id="{0818A278-5475-6D7A-61F0-F119170EFB58}"/>
                  </a:ext>
                </a:extLst>
              </p:cNvPr>
              <p:cNvSpPr/>
              <p:nvPr/>
            </p:nvSpPr>
            <p:spPr>
              <a:xfrm>
                <a:off x="7289673" y="2848736"/>
                <a:ext cx="28866" cy="117538"/>
              </a:xfrm>
              <a:custGeom>
                <a:avLst/>
                <a:gdLst>
                  <a:gd name="connsiteX0" fmla="*/ 0 w 28866"/>
                  <a:gd name="connsiteY0" fmla="*/ 10382 h 117538"/>
                  <a:gd name="connsiteX1" fmla="*/ 9239 w 28866"/>
                  <a:gd name="connsiteY1" fmla="*/ 0 h 117538"/>
                  <a:gd name="connsiteX2" fmla="*/ 27908 w 28866"/>
                  <a:gd name="connsiteY2" fmla="*/ 85249 h 117538"/>
                  <a:gd name="connsiteX3" fmla="*/ 26098 w 28866"/>
                  <a:gd name="connsiteY3" fmla="*/ 117538 h 117538"/>
                  <a:gd name="connsiteX4" fmla="*/ 6191 w 28866"/>
                  <a:gd name="connsiteY4" fmla="*/ 65056 h 117538"/>
                  <a:gd name="connsiteX5" fmla="*/ 95 w 28866"/>
                  <a:gd name="connsiteY5" fmla="*/ 10477 h 11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6" h="117538">
                    <a:moveTo>
                      <a:pt x="0" y="10382"/>
                    </a:moveTo>
                    <a:cubicBezTo>
                      <a:pt x="3048" y="6953"/>
                      <a:pt x="6096" y="3524"/>
                      <a:pt x="9239" y="0"/>
                    </a:cubicBezTo>
                    <a:cubicBezTo>
                      <a:pt x="28670" y="25527"/>
                      <a:pt x="30575" y="54864"/>
                      <a:pt x="27908" y="85249"/>
                    </a:cubicBezTo>
                    <a:cubicBezTo>
                      <a:pt x="27337" y="95631"/>
                      <a:pt x="26765" y="105918"/>
                      <a:pt x="26098" y="117538"/>
                    </a:cubicBezTo>
                    <a:cubicBezTo>
                      <a:pt x="-1619" y="106108"/>
                      <a:pt x="21336" y="78867"/>
                      <a:pt x="6191" y="65056"/>
                    </a:cubicBezTo>
                    <a:cubicBezTo>
                      <a:pt x="4191" y="46863"/>
                      <a:pt x="2095" y="28670"/>
                      <a:pt x="95" y="10477"/>
                    </a:cubicBezTo>
                    <a:close/>
                  </a:path>
                </a:pathLst>
              </a:custGeom>
              <a:solidFill>
                <a:srgbClr val="BEC7CC"/>
              </a:solidFill>
              <a:ln w="9525" cap="flat">
                <a:noFill/>
                <a:prstDash val="solid"/>
                <a:miter/>
              </a:ln>
            </p:spPr>
            <p:txBody>
              <a:bodyPr rtlCol="0" anchor="ctr"/>
              <a:lstStyle/>
              <a:p>
                <a:endParaRPr lang="en-IN"/>
              </a:p>
            </p:txBody>
          </p:sp>
          <p:sp>
            <p:nvSpPr>
              <p:cNvPr id="1297" name="Freeform: Shape 1296">
                <a:extLst>
                  <a:ext uri="{FF2B5EF4-FFF2-40B4-BE49-F238E27FC236}">
                    <a16:creationId xmlns:a16="http://schemas.microsoft.com/office/drawing/2014/main" id="{ADA4AB1F-1BDD-B067-6EC9-416063A3A679}"/>
                  </a:ext>
                </a:extLst>
              </p:cNvPr>
              <p:cNvSpPr/>
              <p:nvPr/>
            </p:nvSpPr>
            <p:spPr>
              <a:xfrm>
                <a:off x="7639526" y="2489072"/>
                <a:ext cx="54922" cy="53218"/>
              </a:xfrm>
              <a:custGeom>
                <a:avLst/>
                <a:gdLst>
                  <a:gd name="connsiteX0" fmla="*/ 40767 w 54922"/>
                  <a:gd name="connsiteY0" fmla="*/ 0 h 53218"/>
                  <a:gd name="connsiteX1" fmla="*/ 39053 w 54922"/>
                  <a:gd name="connsiteY1" fmla="*/ 48577 h 53218"/>
                  <a:gd name="connsiteX2" fmla="*/ 571 w 54922"/>
                  <a:gd name="connsiteY2" fmla="*/ 45720 h 53218"/>
                  <a:gd name="connsiteX3" fmla="*/ 0 w 54922"/>
                  <a:gd name="connsiteY3" fmla="*/ 30575 h 53218"/>
                  <a:gd name="connsiteX4" fmla="*/ 40767 w 54922"/>
                  <a:gd name="connsiteY4" fmla="*/ 95 h 5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2" h="53218">
                    <a:moveTo>
                      <a:pt x="40767" y="0"/>
                    </a:moveTo>
                    <a:cubicBezTo>
                      <a:pt x="70581" y="17240"/>
                      <a:pt x="44958" y="32576"/>
                      <a:pt x="39053" y="48577"/>
                    </a:cubicBezTo>
                    <a:cubicBezTo>
                      <a:pt x="25241" y="60674"/>
                      <a:pt x="13525" y="45244"/>
                      <a:pt x="571" y="45720"/>
                    </a:cubicBezTo>
                    <a:cubicBezTo>
                      <a:pt x="381" y="40672"/>
                      <a:pt x="191" y="35624"/>
                      <a:pt x="0" y="30575"/>
                    </a:cubicBezTo>
                    <a:cubicBezTo>
                      <a:pt x="14478" y="21527"/>
                      <a:pt x="18860" y="-762"/>
                      <a:pt x="40767" y="95"/>
                    </a:cubicBezTo>
                    <a:close/>
                  </a:path>
                </a:pathLst>
              </a:custGeom>
              <a:solidFill>
                <a:srgbClr val="7F96A2"/>
              </a:solidFill>
              <a:ln w="9525" cap="flat">
                <a:noFill/>
                <a:prstDash val="solid"/>
                <a:miter/>
              </a:ln>
            </p:spPr>
            <p:txBody>
              <a:bodyPr rtlCol="0" anchor="ctr"/>
              <a:lstStyle/>
              <a:p>
                <a:endParaRPr lang="en-IN"/>
              </a:p>
            </p:txBody>
          </p:sp>
          <p:sp>
            <p:nvSpPr>
              <p:cNvPr id="1298" name="Freeform: Shape 1297">
                <a:extLst>
                  <a:ext uri="{FF2B5EF4-FFF2-40B4-BE49-F238E27FC236}">
                    <a16:creationId xmlns:a16="http://schemas.microsoft.com/office/drawing/2014/main" id="{1D03312B-E90A-9BEE-4C04-2BCB2BD97DF4}"/>
                  </a:ext>
                </a:extLst>
              </p:cNvPr>
              <p:cNvSpPr/>
              <p:nvPr/>
            </p:nvSpPr>
            <p:spPr>
              <a:xfrm>
                <a:off x="7278719" y="2621089"/>
                <a:ext cx="18764" cy="39433"/>
              </a:xfrm>
              <a:custGeom>
                <a:avLst/>
                <a:gdLst>
                  <a:gd name="connsiteX0" fmla="*/ 18765 w 18764"/>
                  <a:gd name="connsiteY0" fmla="*/ 39433 h 39433"/>
                  <a:gd name="connsiteX1" fmla="*/ 0 w 18764"/>
                  <a:gd name="connsiteY1" fmla="*/ 20955 h 39433"/>
                  <a:gd name="connsiteX2" fmla="*/ 8477 w 18764"/>
                  <a:gd name="connsiteY2" fmla="*/ 0 h 39433"/>
                  <a:gd name="connsiteX3" fmla="*/ 18669 w 18764"/>
                  <a:gd name="connsiteY3" fmla="*/ 39433 h 39433"/>
                </a:gdLst>
                <a:ahLst/>
                <a:cxnLst>
                  <a:cxn ang="0">
                    <a:pos x="connsiteX0" y="connsiteY0"/>
                  </a:cxn>
                  <a:cxn ang="0">
                    <a:pos x="connsiteX1" y="connsiteY1"/>
                  </a:cxn>
                  <a:cxn ang="0">
                    <a:pos x="connsiteX2" y="connsiteY2"/>
                  </a:cxn>
                  <a:cxn ang="0">
                    <a:pos x="connsiteX3" y="connsiteY3"/>
                  </a:cxn>
                </a:cxnLst>
                <a:rect l="l" t="t" r="r" b="b"/>
                <a:pathLst>
                  <a:path w="18764" h="39433">
                    <a:moveTo>
                      <a:pt x="18765" y="39433"/>
                    </a:moveTo>
                    <a:cubicBezTo>
                      <a:pt x="8097" y="37719"/>
                      <a:pt x="3429" y="30004"/>
                      <a:pt x="0" y="20955"/>
                    </a:cubicBezTo>
                    <a:cubicBezTo>
                      <a:pt x="2857" y="14002"/>
                      <a:pt x="5620" y="6953"/>
                      <a:pt x="8477" y="0"/>
                    </a:cubicBezTo>
                    <a:cubicBezTo>
                      <a:pt x="11906" y="13145"/>
                      <a:pt x="15336" y="26289"/>
                      <a:pt x="18669" y="39433"/>
                    </a:cubicBezTo>
                    <a:close/>
                  </a:path>
                </a:pathLst>
              </a:custGeom>
              <a:solidFill>
                <a:srgbClr val="777A81"/>
              </a:solidFill>
              <a:ln w="9525" cap="flat">
                <a:noFill/>
                <a:prstDash val="solid"/>
                <a:miter/>
              </a:ln>
            </p:spPr>
            <p:txBody>
              <a:bodyPr rtlCol="0" anchor="ctr"/>
              <a:lstStyle/>
              <a:p>
                <a:endParaRPr lang="en-IN"/>
              </a:p>
            </p:txBody>
          </p:sp>
          <p:sp>
            <p:nvSpPr>
              <p:cNvPr id="1299" name="Freeform: Shape 1298">
                <a:extLst>
                  <a:ext uri="{FF2B5EF4-FFF2-40B4-BE49-F238E27FC236}">
                    <a16:creationId xmlns:a16="http://schemas.microsoft.com/office/drawing/2014/main" id="{E0489F27-C4B9-E1D6-D683-98CA71458BF3}"/>
                  </a:ext>
                </a:extLst>
              </p:cNvPr>
              <p:cNvSpPr/>
              <p:nvPr/>
            </p:nvSpPr>
            <p:spPr>
              <a:xfrm>
                <a:off x="6903190" y="3671861"/>
                <a:ext cx="975127" cy="797467"/>
              </a:xfrm>
              <a:custGeom>
                <a:avLst/>
                <a:gdLst>
                  <a:gd name="connsiteX0" fmla="*/ 947314 w 975127"/>
                  <a:gd name="connsiteY0" fmla="*/ 308160 h 797467"/>
                  <a:gd name="connsiteX1" fmla="*/ 975127 w 975127"/>
                  <a:gd name="connsiteY1" fmla="*/ 327305 h 797467"/>
                  <a:gd name="connsiteX2" fmla="*/ 633465 w 975127"/>
                  <a:gd name="connsiteY2" fmla="*/ 707257 h 797467"/>
                  <a:gd name="connsiteX3" fmla="*/ 507640 w 975127"/>
                  <a:gd name="connsiteY3" fmla="*/ 790982 h 797467"/>
                  <a:gd name="connsiteX4" fmla="*/ 457444 w 975127"/>
                  <a:gd name="connsiteY4" fmla="*/ 780885 h 797467"/>
                  <a:gd name="connsiteX5" fmla="*/ 239035 w 975127"/>
                  <a:gd name="connsiteY5" fmla="*/ 601339 h 797467"/>
                  <a:gd name="connsiteX6" fmla="*/ 166931 w 975127"/>
                  <a:gd name="connsiteY6" fmla="*/ 533235 h 797467"/>
                  <a:gd name="connsiteX7" fmla="*/ 159025 w 975127"/>
                  <a:gd name="connsiteY7" fmla="*/ 522853 h 797467"/>
                  <a:gd name="connsiteX8" fmla="*/ 135213 w 975127"/>
                  <a:gd name="connsiteY8" fmla="*/ 485991 h 797467"/>
                  <a:gd name="connsiteX9" fmla="*/ 127497 w 975127"/>
                  <a:gd name="connsiteY9" fmla="*/ 475514 h 797467"/>
                  <a:gd name="connsiteX10" fmla="*/ 62061 w 975127"/>
                  <a:gd name="connsiteY10" fmla="*/ 355023 h 797467"/>
                  <a:gd name="connsiteX11" fmla="*/ 22436 w 975127"/>
                  <a:gd name="connsiteY11" fmla="*/ 194717 h 797467"/>
                  <a:gd name="connsiteX12" fmla="*/ 720 w 975127"/>
                  <a:gd name="connsiteY12" fmla="*/ 64224 h 797467"/>
                  <a:gd name="connsiteX13" fmla="*/ 15007 w 975127"/>
                  <a:gd name="connsiteY13" fmla="*/ 2407 h 797467"/>
                  <a:gd name="connsiteX14" fmla="*/ 29866 w 975127"/>
                  <a:gd name="connsiteY14" fmla="*/ 502 h 797467"/>
                  <a:gd name="connsiteX15" fmla="*/ 45106 w 975127"/>
                  <a:gd name="connsiteY15" fmla="*/ 52223 h 797467"/>
                  <a:gd name="connsiteX16" fmla="*/ 99589 w 975127"/>
                  <a:gd name="connsiteY16" fmla="*/ 304826 h 797467"/>
                  <a:gd name="connsiteX17" fmla="*/ 215032 w 975127"/>
                  <a:gd name="connsiteY17" fmla="*/ 482086 h 797467"/>
                  <a:gd name="connsiteX18" fmla="*/ 458872 w 975127"/>
                  <a:gd name="connsiteY18" fmla="*/ 703733 h 797467"/>
                  <a:gd name="connsiteX19" fmla="*/ 501925 w 975127"/>
                  <a:gd name="connsiteY19" fmla="*/ 721259 h 797467"/>
                  <a:gd name="connsiteX20" fmla="*/ 682233 w 975127"/>
                  <a:gd name="connsiteY20" fmla="*/ 605911 h 797467"/>
                  <a:gd name="connsiteX21" fmla="*/ 773578 w 975127"/>
                  <a:gd name="connsiteY21" fmla="*/ 516757 h 797467"/>
                  <a:gd name="connsiteX22" fmla="*/ 782532 w 975127"/>
                  <a:gd name="connsiteY22" fmla="*/ 507708 h 797467"/>
                  <a:gd name="connsiteX23" fmla="*/ 842063 w 975127"/>
                  <a:gd name="connsiteY23" fmla="*/ 443034 h 797467"/>
                  <a:gd name="connsiteX24" fmla="*/ 849588 w 975127"/>
                  <a:gd name="connsiteY24" fmla="*/ 432747 h 797467"/>
                  <a:gd name="connsiteX25" fmla="*/ 916548 w 975127"/>
                  <a:gd name="connsiteY25" fmla="*/ 341878 h 797467"/>
                  <a:gd name="connsiteX26" fmla="*/ 947219 w 975127"/>
                  <a:gd name="connsiteY26" fmla="*/ 308350 h 7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127" h="797467">
                    <a:moveTo>
                      <a:pt x="947314" y="308160"/>
                    </a:moveTo>
                    <a:cubicBezTo>
                      <a:pt x="961411" y="307493"/>
                      <a:pt x="974175" y="308826"/>
                      <a:pt x="975127" y="327305"/>
                    </a:cubicBezTo>
                    <a:cubicBezTo>
                      <a:pt x="895117" y="484277"/>
                      <a:pt x="773864" y="604483"/>
                      <a:pt x="633465" y="707257"/>
                    </a:cubicBezTo>
                    <a:cubicBezTo>
                      <a:pt x="592889" y="736975"/>
                      <a:pt x="549646" y="763169"/>
                      <a:pt x="507640" y="790982"/>
                    </a:cubicBezTo>
                    <a:cubicBezTo>
                      <a:pt x="487066" y="806793"/>
                      <a:pt x="472398" y="789839"/>
                      <a:pt x="457444" y="780885"/>
                    </a:cubicBezTo>
                    <a:cubicBezTo>
                      <a:pt x="375719" y="731927"/>
                      <a:pt x="304377" y="670300"/>
                      <a:pt x="239035" y="601339"/>
                    </a:cubicBezTo>
                    <a:cubicBezTo>
                      <a:pt x="216271" y="577336"/>
                      <a:pt x="193220" y="553524"/>
                      <a:pt x="166931" y="533235"/>
                    </a:cubicBezTo>
                    <a:cubicBezTo>
                      <a:pt x="163788" y="530187"/>
                      <a:pt x="161216" y="526663"/>
                      <a:pt x="159025" y="522853"/>
                    </a:cubicBezTo>
                    <a:cubicBezTo>
                      <a:pt x="153501" y="509042"/>
                      <a:pt x="145500" y="496755"/>
                      <a:pt x="135213" y="485991"/>
                    </a:cubicBezTo>
                    <a:cubicBezTo>
                      <a:pt x="132355" y="482658"/>
                      <a:pt x="129879" y="479133"/>
                      <a:pt x="127497" y="475514"/>
                    </a:cubicBezTo>
                    <a:cubicBezTo>
                      <a:pt x="106066" y="435128"/>
                      <a:pt x="68918" y="403219"/>
                      <a:pt x="62061" y="355023"/>
                    </a:cubicBezTo>
                    <a:cubicBezTo>
                      <a:pt x="42535" y="303112"/>
                      <a:pt x="58346" y="242532"/>
                      <a:pt x="22436" y="194717"/>
                    </a:cubicBezTo>
                    <a:cubicBezTo>
                      <a:pt x="3196" y="153188"/>
                      <a:pt x="-2138" y="109373"/>
                      <a:pt x="720" y="64224"/>
                    </a:cubicBezTo>
                    <a:cubicBezTo>
                      <a:pt x="2434" y="42888"/>
                      <a:pt x="-3471" y="19838"/>
                      <a:pt x="15007" y="2407"/>
                    </a:cubicBezTo>
                    <a:cubicBezTo>
                      <a:pt x="19674" y="26"/>
                      <a:pt x="24723" y="-546"/>
                      <a:pt x="29866" y="502"/>
                    </a:cubicBezTo>
                    <a:cubicBezTo>
                      <a:pt x="48821" y="13647"/>
                      <a:pt x="43011" y="34030"/>
                      <a:pt x="45106" y="52223"/>
                    </a:cubicBezTo>
                    <a:cubicBezTo>
                      <a:pt x="54917" y="138234"/>
                      <a:pt x="66156" y="223863"/>
                      <a:pt x="99589" y="304826"/>
                    </a:cubicBezTo>
                    <a:cubicBezTo>
                      <a:pt x="127021" y="371215"/>
                      <a:pt x="168646" y="428556"/>
                      <a:pt x="215032" y="482086"/>
                    </a:cubicBezTo>
                    <a:cubicBezTo>
                      <a:pt x="287327" y="565525"/>
                      <a:pt x="364670" y="644011"/>
                      <a:pt x="458872" y="703733"/>
                    </a:cubicBezTo>
                    <a:cubicBezTo>
                      <a:pt x="472207" y="712210"/>
                      <a:pt x="485352" y="720973"/>
                      <a:pt x="501925" y="721259"/>
                    </a:cubicBezTo>
                    <a:cubicBezTo>
                      <a:pt x="569648" y="694684"/>
                      <a:pt x="624131" y="647440"/>
                      <a:pt x="682233" y="605911"/>
                    </a:cubicBezTo>
                    <a:cubicBezTo>
                      <a:pt x="714999" y="578575"/>
                      <a:pt x="743384" y="546761"/>
                      <a:pt x="773578" y="516757"/>
                    </a:cubicBezTo>
                    <a:cubicBezTo>
                      <a:pt x="776340" y="513519"/>
                      <a:pt x="779388" y="510566"/>
                      <a:pt x="782532" y="507708"/>
                    </a:cubicBezTo>
                    <a:cubicBezTo>
                      <a:pt x="803582" y="487230"/>
                      <a:pt x="826251" y="468275"/>
                      <a:pt x="842063" y="443034"/>
                    </a:cubicBezTo>
                    <a:cubicBezTo>
                      <a:pt x="844349" y="439414"/>
                      <a:pt x="846920" y="435985"/>
                      <a:pt x="849588" y="432747"/>
                    </a:cubicBezTo>
                    <a:cubicBezTo>
                      <a:pt x="876829" y="406077"/>
                      <a:pt x="895498" y="373120"/>
                      <a:pt x="916548" y="341878"/>
                    </a:cubicBezTo>
                    <a:cubicBezTo>
                      <a:pt x="925026" y="329210"/>
                      <a:pt x="929121" y="312351"/>
                      <a:pt x="947219" y="308350"/>
                    </a:cubicBezTo>
                    <a:close/>
                  </a:path>
                </a:pathLst>
              </a:custGeom>
              <a:solidFill>
                <a:srgbClr val="D5982E"/>
              </a:solidFill>
              <a:ln w="9525" cap="flat">
                <a:noFill/>
                <a:prstDash val="solid"/>
                <a:miter/>
              </a:ln>
            </p:spPr>
            <p:txBody>
              <a:bodyPr rtlCol="0" anchor="ctr"/>
              <a:lstStyle/>
              <a:p>
                <a:endParaRPr lang="en-IN"/>
              </a:p>
            </p:txBody>
          </p:sp>
          <p:sp>
            <p:nvSpPr>
              <p:cNvPr id="1300" name="Freeform: Shape 1299">
                <a:extLst>
                  <a:ext uri="{FF2B5EF4-FFF2-40B4-BE49-F238E27FC236}">
                    <a16:creationId xmlns:a16="http://schemas.microsoft.com/office/drawing/2014/main" id="{F03FD83F-C907-EA00-3D2A-8564F73364D6}"/>
                  </a:ext>
                </a:extLst>
              </p:cNvPr>
              <p:cNvSpPr/>
              <p:nvPr/>
            </p:nvSpPr>
            <p:spPr>
              <a:xfrm>
                <a:off x="6765445" y="3401239"/>
                <a:ext cx="119664" cy="246072"/>
              </a:xfrm>
              <a:custGeom>
                <a:avLst/>
                <a:gdLst>
                  <a:gd name="connsiteX0" fmla="*/ 95888 w 119664"/>
                  <a:gd name="connsiteY0" fmla="*/ 55858 h 246072"/>
                  <a:gd name="connsiteX1" fmla="*/ 106080 w 119664"/>
                  <a:gd name="connsiteY1" fmla="*/ 208735 h 246072"/>
                  <a:gd name="connsiteX2" fmla="*/ 75600 w 119664"/>
                  <a:gd name="connsiteY2" fmla="*/ 246073 h 246072"/>
                  <a:gd name="connsiteX3" fmla="*/ 17307 w 119664"/>
                  <a:gd name="connsiteY3" fmla="*/ 79480 h 246072"/>
                  <a:gd name="connsiteX4" fmla="*/ 544 w 119664"/>
                  <a:gd name="connsiteY4" fmla="*/ 9662 h 246072"/>
                  <a:gd name="connsiteX5" fmla="*/ 45882 w 119664"/>
                  <a:gd name="connsiteY5" fmla="*/ 12424 h 246072"/>
                  <a:gd name="connsiteX6" fmla="*/ 95984 w 119664"/>
                  <a:gd name="connsiteY6" fmla="*/ 55858 h 2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664" h="246072">
                    <a:moveTo>
                      <a:pt x="95888" y="55858"/>
                    </a:moveTo>
                    <a:cubicBezTo>
                      <a:pt x="134655" y="104436"/>
                      <a:pt x="116843" y="156823"/>
                      <a:pt x="106080" y="208735"/>
                    </a:cubicBezTo>
                    <a:cubicBezTo>
                      <a:pt x="99318" y="223975"/>
                      <a:pt x="92841" y="239405"/>
                      <a:pt x="75600" y="246073"/>
                    </a:cubicBezTo>
                    <a:cubicBezTo>
                      <a:pt x="85602" y="180350"/>
                      <a:pt x="64075" y="124438"/>
                      <a:pt x="17307" y="79480"/>
                    </a:cubicBezTo>
                    <a:cubicBezTo>
                      <a:pt x="-5076" y="57859"/>
                      <a:pt x="734" y="34141"/>
                      <a:pt x="544" y="9662"/>
                    </a:cubicBezTo>
                    <a:cubicBezTo>
                      <a:pt x="16641" y="-5864"/>
                      <a:pt x="31118" y="-1006"/>
                      <a:pt x="45882" y="12424"/>
                    </a:cubicBezTo>
                    <a:cubicBezTo>
                      <a:pt x="62170" y="27379"/>
                      <a:pt x="79220" y="41380"/>
                      <a:pt x="95984" y="55858"/>
                    </a:cubicBezTo>
                    <a:close/>
                  </a:path>
                </a:pathLst>
              </a:custGeom>
              <a:solidFill>
                <a:srgbClr val="D59F33"/>
              </a:solidFill>
              <a:ln w="9525" cap="flat">
                <a:noFill/>
                <a:prstDash val="solid"/>
                <a:miter/>
              </a:ln>
            </p:spPr>
            <p:txBody>
              <a:bodyPr rtlCol="0" anchor="ctr"/>
              <a:lstStyle/>
              <a:p>
                <a:endParaRPr lang="en-IN"/>
              </a:p>
            </p:txBody>
          </p:sp>
          <p:sp>
            <p:nvSpPr>
              <p:cNvPr id="1301" name="Freeform: Shape 1300">
                <a:extLst>
                  <a:ext uri="{FF2B5EF4-FFF2-40B4-BE49-F238E27FC236}">
                    <a16:creationId xmlns:a16="http://schemas.microsoft.com/office/drawing/2014/main" id="{B62A22D0-F1D2-5EA8-9136-57E951E0995B}"/>
                  </a:ext>
                </a:extLst>
              </p:cNvPr>
              <p:cNvSpPr/>
              <p:nvPr/>
            </p:nvSpPr>
            <p:spPr>
              <a:xfrm>
                <a:off x="6915551" y="4025454"/>
                <a:ext cx="153863" cy="177736"/>
              </a:xfrm>
              <a:custGeom>
                <a:avLst/>
                <a:gdLst>
                  <a:gd name="connsiteX0" fmla="*/ 153713 w 153863"/>
                  <a:gd name="connsiteY0" fmla="*/ 168021 h 177736"/>
                  <a:gd name="connsiteX1" fmla="*/ 153808 w 153863"/>
                  <a:gd name="connsiteY1" fmla="*/ 168021 h 177736"/>
                  <a:gd name="connsiteX2" fmla="*/ 146188 w 153863"/>
                  <a:gd name="connsiteY2" fmla="*/ 177737 h 177736"/>
                  <a:gd name="connsiteX3" fmla="*/ 101516 w 153863"/>
                  <a:gd name="connsiteY3" fmla="*/ 156686 h 177736"/>
                  <a:gd name="connsiteX4" fmla="*/ 10362 w 153863"/>
                  <a:gd name="connsiteY4" fmla="*/ 155448 h 177736"/>
                  <a:gd name="connsiteX5" fmla="*/ 741 w 153863"/>
                  <a:gd name="connsiteY5" fmla="*/ 1238 h 177736"/>
                  <a:gd name="connsiteX6" fmla="*/ 11695 w 153863"/>
                  <a:gd name="connsiteY6" fmla="*/ 0 h 177736"/>
                  <a:gd name="connsiteX7" fmla="*/ 29507 w 153863"/>
                  <a:gd name="connsiteY7" fmla="*/ 12478 h 177736"/>
                  <a:gd name="connsiteX8" fmla="*/ 65321 w 153863"/>
                  <a:gd name="connsiteY8" fmla="*/ 38005 h 177736"/>
                  <a:gd name="connsiteX9" fmla="*/ 125138 w 153863"/>
                  <a:gd name="connsiteY9" fmla="*/ 125730 h 177736"/>
                  <a:gd name="connsiteX10" fmla="*/ 124662 w 153863"/>
                  <a:gd name="connsiteY10" fmla="*/ 125063 h 177736"/>
                  <a:gd name="connsiteX11" fmla="*/ 153713 w 153863"/>
                  <a:gd name="connsiteY11" fmla="*/ 167926 h 17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863" h="177736">
                    <a:moveTo>
                      <a:pt x="153713" y="168021"/>
                    </a:moveTo>
                    <a:lnTo>
                      <a:pt x="153808" y="168021"/>
                    </a:lnTo>
                    <a:cubicBezTo>
                      <a:pt x="154284" y="173641"/>
                      <a:pt x="151712" y="176879"/>
                      <a:pt x="146188" y="177737"/>
                    </a:cubicBezTo>
                    <a:cubicBezTo>
                      <a:pt x="128757" y="176022"/>
                      <a:pt x="117709" y="160973"/>
                      <a:pt x="101516" y="156686"/>
                    </a:cubicBezTo>
                    <a:cubicBezTo>
                      <a:pt x="71322" y="143732"/>
                      <a:pt x="40746" y="157448"/>
                      <a:pt x="10362" y="155448"/>
                    </a:cubicBezTo>
                    <a:cubicBezTo>
                      <a:pt x="-8498" y="105061"/>
                      <a:pt x="5028" y="52578"/>
                      <a:pt x="741" y="1238"/>
                    </a:cubicBezTo>
                    <a:cubicBezTo>
                      <a:pt x="4361" y="857"/>
                      <a:pt x="8076" y="476"/>
                      <a:pt x="11695" y="0"/>
                    </a:cubicBezTo>
                    <a:cubicBezTo>
                      <a:pt x="17601" y="4191"/>
                      <a:pt x="23602" y="8287"/>
                      <a:pt x="29507" y="12478"/>
                    </a:cubicBezTo>
                    <a:cubicBezTo>
                      <a:pt x="44080" y="17240"/>
                      <a:pt x="56082" y="22860"/>
                      <a:pt x="65321" y="38005"/>
                    </a:cubicBezTo>
                    <a:cubicBezTo>
                      <a:pt x="83800" y="68104"/>
                      <a:pt x="101897" y="98774"/>
                      <a:pt x="125138" y="125730"/>
                    </a:cubicBezTo>
                    <a:lnTo>
                      <a:pt x="124662" y="125063"/>
                    </a:lnTo>
                    <a:cubicBezTo>
                      <a:pt x="133615" y="139827"/>
                      <a:pt x="148379" y="150686"/>
                      <a:pt x="153713" y="167926"/>
                    </a:cubicBezTo>
                    <a:close/>
                  </a:path>
                </a:pathLst>
              </a:custGeom>
              <a:solidFill>
                <a:srgbClr val="B2B2B5"/>
              </a:solidFill>
              <a:ln w="9525" cap="flat">
                <a:noFill/>
                <a:prstDash val="solid"/>
                <a:miter/>
              </a:ln>
            </p:spPr>
            <p:txBody>
              <a:bodyPr rtlCol="0" anchor="ctr"/>
              <a:lstStyle/>
              <a:p>
                <a:endParaRPr lang="en-IN"/>
              </a:p>
            </p:txBody>
          </p:sp>
          <p:sp>
            <p:nvSpPr>
              <p:cNvPr id="1302" name="Freeform: Shape 1301">
                <a:extLst>
                  <a:ext uri="{FF2B5EF4-FFF2-40B4-BE49-F238E27FC236}">
                    <a16:creationId xmlns:a16="http://schemas.microsoft.com/office/drawing/2014/main" id="{3E11605B-CC73-CE0F-FC60-4A53E757B78D}"/>
                  </a:ext>
                </a:extLst>
              </p:cNvPr>
              <p:cNvSpPr/>
              <p:nvPr/>
            </p:nvSpPr>
            <p:spPr>
              <a:xfrm>
                <a:off x="6862876" y="3646548"/>
                <a:ext cx="48845" cy="181358"/>
              </a:xfrm>
              <a:custGeom>
                <a:avLst/>
                <a:gdLst>
                  <a:gd name="connsiteX0" fmla="*/ 36462 w 48845"/>
                  <a:gd name="connsiteY0" fmla="*/ 181358 h 181358"/>
                  <a:gd name="connsiteX1" fmla="*/ 1410 w 48845"/>
                  <a:gd name="connsiteY1" fmla="*/ 56295 h 181358"/>
                  <a:gd name="connsiteX2" fmla="*/ 17412 w 48845"/>
                  <a:gd name="connsiteY2" fmla="*/ 2 h 181358"/>
                  <a:gd name="connsiteX3" fmla="*/ 44082 w 48845"/>
                  <a:gd name="connsiteY3" fmla="*/ 26101 h 181358"/>
                  <a:gd name="connsiteX4" fmla="*/ 48845 w 48845"/>
                  <a:gd name="connsiteY4" fmla="*/ 170500 h 181358"/>
                  <a:gd name="connsiteX5" fmla="*/ 36462 w 48845"/>
                  <a:gd name="connsiteY5" fmla="*/ 181358 h 18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45" h="181358">
                    <a:moveTo>
                      <a:pt x="36462" y="181358"/>
                    </a:moveTo>
                    <a:cubicBezTo>
                      <a:pt x="24841" y="139639"/>
                      <a:pt x="14078" y="97634"/>
                      <a:pt x="1410" y="56295"/>
                    </a:cubicBezTo>
                    <a:cubicBezTo>
                      <a:pt x="-5734" y="33054"/>
                      <a:pt x="16555" y="20005"/>
                      <a:pt x="17412" y="2"/>
                    </a:cubicBezTo>
                    <a:cubicBezTo>
                      <a:pt x="35129" y="-188"/>
                      <a:pt x="44367" y="11147"/>
                      <a:pt x="44082" y="26101"/>
                    </a:cubicBezTo>
                    <a:cubicBezTo>
                      <a:pt x="43034" y="74393"/>
                      <a:pt x="48940" y="122303"/>
                      <a:pt x="48845" y="170500"/>
                    </a:cubicBezTo>
                    <a:cubicBezTo>
                      <a:pt x="48845" y="177453"/>
                      <a:pt x="43606" y="181073"/>
                      <a:pt x="36462" y="181358"/>
                    </a:cubicBezTo>
                    <a:close/>
                  </a:path>
                </a:pathLst>
              </a:custGeom>
              <a:solidFill>
                <a:srgbClr val="A8AEB0"/>
              </a:solidFill>
              <a:ln w="9525" cap="flat">
                <a:noFill/>
                <a:prstDash val="solid"/>
                <a:miter/>
              </a:ln>
            </p:spPr>
            <p:txBody>
              <a:bodyPr rtlCol="0" anchor="ctr"/>
              <a:lstStyle/>
              <a:p>
                <a:endParaRPr lang="en-IN"/>
              </a:p>
            </p:txBody>
          </p:sp>
          <p:sp>
            <p:nvSpPr>
              <p:cNvPr id="1303" name="Freeform: Shape 1302">
                <a:extLst>
                  <a:ext uri="{FF2B5EF4-FFF2-40B4-BE49-F238E27FC236}">
                    <a16:creationId xmlns:a16="http://schemas.microsoft.com/office/drawing/2014/main" id="{FD5CD9A4-BB8C-224E-461F-438CC27A0B71}"/>
                  </a:ext>
                </a:extLst>
              </p:cNvPr>
              <p:cNvSpPr/>
              <p:nvPr/>
            </p:nvSpPr>
            <p:spPr>
              <a:xfrm>
                <a:off x="6880177" y="3600068"/>
                <a:ext cx="45545" cy="266509"/>
              </a:xfrm>
              <a:custGeom>
                <a:avLst/>
                <a:gdLst>
                  <a:gd name="connsiteX0" fmla="*/ 19162 w 45545"/>
                  <a:gd name="connsiteY0" fmla="*/ 227838 h 266509"/>
                  <a:gd name="connsiteX1" fmla="*/ 112 w 45545"/>
                  <a:gd name="connsiteY1" fmla="*/ 46577 h 266509"/>
                  <a:gd name="connsiteX2" fmla="*/ 19542 w 45545"/>
                  <a:gd name="connsiteY2" fmla="*/ 0 h 266509"/>
                  <a:gd name="connsiteX3" fmla="*/ 26591 w 45545"/>
                  <a:gd name="connsiteY3" fmla="*/ 2000 h 266509"/>
                  <a:gd name="connsiteX4" fmla="*/ 36402 w 45545"/>
                  <a:gd name="connsiteY4" fmla="*/ 68866 h 266509"/>
                  <a:gd name="connsiteX5" fmla="*/ 36211 w 45545"/>
                  <a:gd name="connsiteY5" fmla="*/ 133921 h 266509"/>
                  <a:gd name="connsiteX6" fmla="*/ 45545 w 45545"/>
                  <a:gd name="connsiteY6" fmla="*/ 266509 h 266509"/>
                  <a:gd name="connsiteX7" fmla="*/ 19162 w 45545"/>
                  <a:gd name="connsiteY7" fmla="*/ 227933 h 26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45" h="266509">
                    <a:moveTo>
                      <a:pt x="19162" y="227838"/>
                    </a:moveTo>
                    <a:cubicBezTo>
                      <a:pt x="23829" y="166306"/>
                      <a:pt x="28591" y="104680"/>
                      <a:pt x="112" y="46577"/>
                    </a:cubicBezTo>
                    <a:cubicBezTo>
                      <a:pt x="-1603" y="27622"/>
                      <a:pt x="16970" y="17145"/>
                      <a:pt x="19542" y="0"/>
                    </a:cubicBezTo>
                    <a:cubicBezTo>
                      <a:pt x="22019" y="381"/>
                      <a:pt x="24305" y="1048"/>
                      <a:pt x="26591" y="2000"/>
                    </a:cubicBezTo>
                    <a:cubicBezTo>
                      <a:pt x="45641" y="22003"/>
                      <a:pt x="41736" y="45625"/>
                      <a:pt x="36402" y="68866"/>
                    </a:cubicBezTo>
                    <a:cubicBezTo>
                      <a:pt x="31353" y="90678"/>
                      <a:pt x="28972" y="112204"/>
                      <a:pt x="36211" y="133921"/>
                    </a:cubicBezTo>
                    <a:cubicBezTo>
                      <a:pt x="39355" y="178117"/>
                      <a:pt x="42403" y="222313"/>
                      <a:pt x="45545" y="266509"/>
                    </a:cubicBezTo>
                    <a:cubicBezTo>
                      <a:pt x="36783" y="253651"/>
                      <a:pt x="27924" y="240792"/>
                      <a:pt x="19162" y="227933"/>
                    </a:cubicBezTo>
                    <a:close/>
                  </a:path>
                </a:pathLst>
              </a:custGeom>
              <a:solidFill>
                <a:srgbClr val="675538"/>
              </a:solidFill>
              <a:ln w="9525" cap="flat">
                <a:noFill/>
                <a:prstDash val="solid"/>
                <a:miter/>
              </a:ln>
            </p:spPr>
            <p:txBody>
              <a:bodyPr rtlCol="0" anchor="ctr"/>
              <a:lstStyle/>
              <a:p>
                <a:endParaRPr lang="en-IN"/>
              </a:p>
            </p:txBody>
          </p:sp>
          <p:sp>
            <p:nvSpPr>
              <p:cNvPr id="1304" name="Freeform: Shape 1303">
                <a:extLst>
                  <a:ext uri="{FF2B5EF4-FFF2-40B4-BE49-F238E27FC236}">
                    <a16:creationId xmlns:a16="http://schemas.microsoft.com/office/drawing/2014/main" id="{D7F119E0-EBCC-8D5F-DB72-FED3B6555242}"/>
                  </a:ext>
                </a:extLst>
              </p:cNvPr>
              <p:cNvSpPr/>
              <p:nvPr/>
            </p:nvSpPr>
            <p:spPr>
              <a:xfrm>
                <a:off x="6945058" y="4026883"/>
                <a:ext cx="95630" cy="124396"/>
              </a:xfrm>
              <a:custGeom>
                <a:avLst/>
                <a:gdLst>
                  <a:gd name="connsiteX0" fmla="*/ 95631 w 95630"/>
                  <a:gd name="connsiteY0" fmla="*/ 124396 h 124396"/>
                  <a:gd name="connsiteX1" fmla="*/ 41720 w 95630"/>
                  <a:gd name="connsiteY1" fmla="*/ 58293 h 124396"/>
                  <a:gd name="connsiteX2" fmla="*/ 0 w 95630"/>
                  <a:gd name="connsiteY2" fmla="*/ 11144 h 124396"/>
                  <a:gd name="connsiteX3" fmla="*/ 20288 w 95630"/>
                  <a:gd name="connsiteY3" fmla="*/ 0 h 124396"/>
                  <a:gd name="connsiteX4" fmla="*/ 95631 w 95630"/>
                  <a:gd name="connsiteY4" fmla="*/ 124396 h 12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0" h="124396">
                    <a:moveTo>
                      <a:pt x="95631" y="124396"/>
                    </a:moveTo>
                    <a:cubicBezTo>
                      <a:pt x="67532" y="110585"/>
                      <a:pt x="58007" y="81629"/>
                      <a:pt x="41720" y="58293"/>
                    </a:cubicBezTo>
                    <a:cubicBezTo>
                      <a:pt x="29527" y="40862"/>
                      <a:pt x="18669" y="22669"/>
                      <a:pt x="0" y="11144"/>
                    </a:cubicBezTo>
                    <a:cubicBezTo>
                      <a:pt x="8477" y="10573"/>
                      <a:pt x="15716" y="7715"/>
                      <a:pt x="20288" y="0"/>
                    </a:cubicBezTo>
                    <a:cubicBezTo>
                      <a:pt x="44958" y="41719"/>
                      <a:pt x="78391" y="78200"/>
                      <a:pt x="95631" y="124396"/>
                    </a:cubicBezTo>
                    <a:close/>
                  </a:path>
                </a:pathLst>
              </a:custGeom>
              <a:solidFill>
                <a:srgbClr val="44402A"/>
              </a:solidFill>
              <a:ln w="9525" cap="flat">
                <a:noFill/>
                <a:prstDash val="solid"/>
                <a:miter/>
              </a:ln>
            </p:spPr>
            <p:txBody>
              <a:bodyPr rtlCol="0" anchor="ctr"/>
              <a:lstStyle/>
              <a:p>
                <a:endParaRPr lang="en-IN"/>
              </a:p>
            </p:txBody>
          </p:sp>
          <p:sp>
            <p:nvSpPr>
              <p:cNvPr id="1305" name="Freeform: Shape 1304">
                <a:extLst>
                  <a:ext uri="{FF2B5EF4-FFF2-40B4-BE49-F238E27FC236}">
                    <a16:creationId xmlns:a16="http://schemas.microsoft.com/office/drawing/2014/main" id="{C85DA903-9CD3-6D41-A754-5E4D9C743E53}"/>
                  </a:ext>
                </a:extLst>
              </p:cNvPr>
              <p:cNvSpPr/>
              <p:nvPr/>
            </p:nvSpPr>
            <p:spPr>
              <a:xfrm>
                <a:off x="6744557" y="3685031"/>
                <a:ext cx="78009" cy="29459"/>
              </a:xfrm>
              <a:custGeom>
                <a:avLst/>
                <a:gdLst>
                  <a:gd name="connsiteX0" fmla="*/ 476 w 78009"/>
                  <a:gd name="connsiteY0" fmla="*/ 28480 h 29459"/>
                  <a:gd name="connsiteX1" fmla="*/ 0 w 78009"/>
                  <a:gd name="connsiteY1" fmla="*/ 20860 h 29459"/>
                  <a:gd name="connsiteX2" fmla="*/ 35623 w 78009"/>
                  <a:gd name="connsiteY2" fmla="*/ 9906 h 29459"/>
                  <a:gd name="connsiteX3" fmla="*/ 78010 w 78009"/>
                  <a:gd name="connsiteY3" fmla="*/ 0 h 29459"/>
                  <a:gd name="connsiteX4" fmla="*/ 571 w 78009"/>
                  <a:gd name="connsiteY4" fmla="*/ 28480 h 2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09" h="29459">
                    <a:moveTo>
                      <a:pt x="476" y="28480"/>
                    </a:moveTo>
                    <a:cubicBezTo>
                      <a:pt x="571" y="25908"/>
                      <a:pt x="476" y="23336"/>
                      <a:pt x="0" y="20860"/>
                    </a:cubicBezTo>
                    <a:cubicBezTo>
                      <a:pt x="9048" y="8096"/>
                      <a:pt x="26289" y="21717"/>
                      <a:pt x="35623" y="9906"/>
                    </a:cubicBezTo>
                    <a:cubicBezTo>
                      <a:pt x="49720" y="6572"/>
                      <a:pt x="63817" y="3334"/>
                      <a:pt x="78010" y="0"/>
                    </a:cubicBezTo>
                    <a:cubicBezTo>
                      <a:pt x="59626" y="29623"/>
                      <a:pt x="30956" y="31337"/>
                      <a:pt x="571" y="28480"/>
                    </a:cubicBezTo>
                    <a:close/>
                  </a:path>
                </a:pathLst>
              </a:custGeom>
              <a:solidFill>
                <a:srgbClr val="8E7850"/>
              </a:solidFill>
              <a:ln w="9525" cap="flat">
                <a:noFill/>
                <a:prstDash val="solid"/>
                <a:miter/>
              </a:ln>
            </p:spPr>
            <p:txBody>
              <a:bodyPr rtlCol="0" anchor="ctr"/>
              <a:lstStyle/>
              <a:p>
                <a:endParaRPr lang="en-IN"/>
              </a:p>
            </p:txBody>
          </p:sp>
          <p:sp>
            <p:nvSpPr>
              <p:cNvPr id="1306" name="Freeform: Shape 1305">
                <a:extLst>
                  <a:ext uri="{FF2B5EF4-FFF2-40B4-BE49-F238E27FC236}">
                    <a16:creationId xmlns:a16="http://schemas.microsoft.com/office/drawing/2014/main" id="{10D181E9-ADFF-B1CA-D6BE-6700C2D88E9C}"/>
                  </a:ext>
                </a:extLst>
              </p:cNvPr>
              <p:cNvSpPr/>
              <p:nvPr/>
            </p:nvSpPr>
            <p:spPr>
              <a:xfrm>
                <a:off x="7600663" y="2465281"/>
                <a:ext cx="79629" cy="55175"/>
              </a:xfrm>
              <a:custGeom>
                <a:avLst/>
                <a:gdLst>
                  <a:gd name="connsiteX0" fmla="*/ 79629 w 79629"/>
                  <a:gd name="connsiteY0" fmla="*/ 23791 h 55175"/>
                  <a:gd name="connsiteX1" fmla="*/ 38862 w 79629"/>
                  <a:gd name="connsiteY1" fmla="*/ 54271 h 55175"/>
                  <a:gd name="connsiteX2" fmla="*/ 0 w 79629"/>
                  <a:gd name="connsiteY2" fmla="*/ 15695 h 55175"/>
                  <a:gd name="connsiteX3" fmla="*/ 30195 w 79629"/>
                  <a:gd name="connsiteY3" fmla="*/ 3789 h 55175"/>
                  <a:gd name="connsiteX4" fmla="*/ 58294 w 79629"/>
                  <a:gd name="connsiteY4" fmla="*/ 5122 h 55175"/>
                  <a:gd name="connsiteX5" fmla="*/ 79629 w 79629"/>
                  <a:gd name="connsiteY5" fmla="*/ 23696 h 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629" h="55175">
                    <a:moveTo>
                      <a:pt x="79629" y="23791"/>
                    </a:moveTo>
                    <a:cubicBezTo>
                      <a:pt x="79058" y="51223"/>
                      <a:pt x="62865" y="57891"/>
                      <a:pt x="38862" y="54271"/>
                    </a:cubicBezTo>
                    <a:cubicBezTo>
                      <a:pt x="18479" y="48842"/>
                      <a:pt x="14574" y="26935"/>
                      <a:pt x="0" y="15695"/>
                    </a:cubicBezTo>
                    <a:cubicBezTo>
                      <a:pt x="2286" y="-7832"/>
                      <a:pt x="17526" y="1408"/>
                      <a:pt x="30195" y="3789"/>
                    </a:cubicBezTo>
                    <a:cubicBezTo>
                      <a:pt x="39529" y="4265"/>
                      <a:pt x="48959" y="4741"/>
                      <a:pt x="58294" y="5122"/>
                    </a:cubicBezTo>
                    <a:cubicBezTo>
                      <a:pt x="65437" y="11314"/>
                      <a:pt x="72486" y="17505"/>
                      <a:pt x="79629" y="23696"/>
                    </a:cubicBezTo>
                    <a:close/>
                  </a:path>
                </a:pathLst>
              </a:custGeom>
              <a:solidFill>
                <a:srgbClr val="E3E5E6"/>
              </a:solidFill>
              <a:ln w="9525" cap="flat">
                <a:noFill/>
                <a:prstDash val="solid"/>
                <a:miter/>
              </a:ln>
            </p:spPr>
            <p:txBody>
              <a:bodyPr rtlCol="0" anchor="ctr"/>
              <a:lstStyle/>
              <a:p>
                <a:endParaRPr lang="en-IN"/>
              </a:p>
            </p:txBody>
          </p:sp>
          <p:sp>
            <p:nvSpPr>
              <p:cNvPr id="1307" name="Freeform: Shape 1306">
                <a:extLst>
                  <a:ext uri="{FF2B5EF4-FFF2-40B4-BE49-F238E27FC236}">
                    <a16:creationId xmlns:a16="http://schemas.microsoft.com/office/drawing/2014/main" id="{37AEC0A0-5E82-77CF-2C93-FF26320317B2}"/>
                  </a:ext>
                </a:extLst>
              </p:cNvPr>
              <p:cNvSpPr/>
              <p:nvPr/>
            </p:nvSpPr>
            <p:spPr>
              <a:xfrm>
                <a:off x="7575423" y="2461431"/>
                <a:ext cx="55435" cy="19544"/>
              </a:xfrm>
              <a:custGeom>
                <a:avLst/>
                <a:gdLst>
                  <a:gd name="connsiteX0" fmla="*/ 55436 w 55435"/>
                  <a:gd name="connsiteY0" fmla="*/ 7638 h 19544"/>
                  <a:gd name="connsiteX1" fmla="*/ 25241 w 55435"/>
                  <a:gd name="connsiteY1" fmla="*/ 19544 h 19544"/>
                  <a:gd name="connsiteX2" fmla="*/ 0 w 55435"/>
                  <a:gd name="connsiteY2" fmla="*/ 7733 h 19544"/>
                  <a:gd name="connsiteX3" fmla="*/ 55436 w 55435"/>
                  <a:gd name="connsiteY3" fmla="*/ 7638 h 19544"/>
                </a:gdLst>
                <a:ahLst/>
                <a:cxnLst>
                  <a:cxn ang="0">
                    <a:pos x="connsiteX0" y="connsiteY0"/>
                  </a:cxn>
                  <a:cxn ang="0">
                    <a:pos x="connsiteX1" y="connsiteY1"/>
                  </a:cxn>
                  <a:cxn ang="0">
                    <a:pos x="connsiteX2" y="connsiteY2"/>
                  </a:cxn>
                  <a:cxn ang="0">
                    <a:pos x="connsiteX3" y="connsiteY3"/>
                  </a:cxn>
                </a:cxnLst>
                <a:rect l="l" t="t" r="r" b="b"/>
                <a:pathLst>
                  <a:path w="55435" h="19544">
                    <a:moveTo>
                      <a:pt x="55436" y="7638"/>
                    </a:moveTo>
                    <a:cubicBezTo>
                      <a:pt x="45529" y="12020"/>
                      <a:pt x="30670" y="3828"/>
                      <a:pt x="25241" y="19544"/>
                    </a:cubicBezTo>
                    <a:cubicBezTo>
                      <a:pt x="15907" y="17639"/>
                      <a:pt x="4572" y="19925"/>
                      <a:pt x="0" y="7733"/>
                    </a:cubicBezTo>
                    <a:cubicBezTo>
                      <a:pt x="18479" y="2971"/>
                      <a:pt x="36957" y="-6935"/>
                      <a:pt x="55436" y="7638"/>
                    </a:cubicBezTo>
                    <a:close/>
                  </a:path>
                </a:pathLst>
              </a:custGeom>
              <a:solidFill>
                <a:srgbClr val="7F96A2"/>
              </a:solidFill>
              <a:ln w="9525" cap="flat">
                <a:noFill/>
                <a:prstDash val="solid"/>
                <a:miter/>
              </a:ln>
            </p:spPr>
            <p:txBody>
              <a:bodyPr rtlCol="0" anchor="ctr"/>
              <a:lstStyle/>
              <a:p>
                <a:endParaRPr lang="en-IN"/>
              </a:p>
            </p:txBody>
          </p:sp>
          <p:sp>
            <p:nvSpPr>
              <p:cNvPr id="1308" name="Freeform: Shape 1307">
                <a:extLst>
                  <a:ext uri="{FF2B5EF4-FFF2-40B4-BE49-F238E27FC236}">
                    <a16:creationId xmlns:a16="http://schemas.microsoft.com/office/drawing/2014/main" id="{D09EF40B-E8FA-327E-0B6D-7308D3748491}"/>
                  </a:ext>
                </a:extLst>
              </p:cNvPr>
              <p:cNvSpPr/>
              <p:nvPr/>
            </p:nvSpPr>
            <p:spPr>
              <a:xfrm>
                <a:off x="7424642" y="2272759"/>
                <a:ext cx="49634" cy="102584"/>
              </a:xfrm>
              <a:custGeom>
                <a:avLst/>
                <a:gdLst>
                  <a:gd name="connsiteX0" fmla="*/ 25622 w 49634"/>
                  <a:gd name="connsiteY0" fmla="*/ 102584 h 102584"/>
                  <a:gd name="connsiteX1" fmla="*/ 0 w 49634"/>
                  <a:gd name="connsiteY1" fmla="*/ 0 h 102584"/>
                  <a:gd name="connsiteX2" fmla="*/ 42196 w 49634"/>
                  <a:gd name="connsiteY2" fmla="*/ 18193 h 102584"/>
                  <a:gd name="connsiteX3" fmla="*/ 25622 w 49634"/>
                  <a:gd name="connsiteY3" fmla="*/ 102584 h 102584"/>
                </a:gdLst>
                <a:ahLst/>
                <a:cxnLst>
                  <a:cxn ang="0">
                    <a:pos x="connsiteX0" y="connsiteY0"/>
                  </a:cxn>
                  <a:cxn ang="0">
                    <a:pos x="connsiteX1" y="connsiteY1"/>
                  </a:cxn>
                  <a:cxn ang="0">
                    <a:pos x="connsiteX2" y="connsiteY2"/>
                  </a:cxn>
                  <a:cxn ang="0">
                    <a:pos x="connsiteX3" y="connsiteY3"/>
                  </a:cxn>
                </a:cxnLst>
                <a:rect l="l" t="t" r="r" b="b"/>
                <a:pathLst>
                  <a:path w="49634" h="102584">
                    <a:moveTo>
                      <a:pt x="25622" y="102584"/>
                    </a:moveTo>
                    <a:cubicBezTo>
                      <a:pt x="26194" y="68866"/>
                      <a:pt x="30385" y="34671"/>
                      <a:pt x="0" y="0"/>
                    </a:cubicBezTo>
                    <a:cubicBezTo>
                      <a:pt x="20574" y="8858"/>
                      <a:pt x="31432" y="13526"/>
                      <a:pt x="42196" y="18193"/>
                    </a:cubicBezTo>
                    <a:cubicBezTo>
                      <a:pt x="55722" y="50006"/>
                      <a:pt x="51149" y="78391"/>
                      <a:pt x="25622" y="102584"/>
                    </a:cubicBezTo>
                    <a:close/>
                  </a:path>
                </a:pathLst>
              </a:custGeom>
              <a:solidFill>
                <a:srgbClr val="392E22"/>
              </a:solidFill>
              <a:ln w="9525" cap="flat">
                <a:noFill/>
                <a:prstDash val="solid"/>
                <a:miter/>
              </a:ln>
            </p:spPr>
            <p:txBody>
              <a:bodyPr rtlCol="0" anchor="ctr"/>
              <a:lstStyle/>
              <a:p>
                <a:endParaRPr lang="en-IN"/>
              </a:p>
            </p:txBody>
          </p:sp>
          <p:sp>
            <p:nvSpPr>
              <p:cNvPr id="1309" name="Freeform: Shape 1308">
                <a:extLst>
                  <a:ext uri="{FF2B5EF4-FFF2-40B4-BE49-F238E27FC236}">
                    <a16:creationId xmlns:a16="http://schemas.microsoft.com/office/drawing/2014/main" id="{4697F275-5C78-84EA-92E2-585ACA46D22E}"/>
                  </a:ext>
                </a:extLst>
              </p:cNvPr>
              <p:cNvSpPr/>
              <p:nvPr/>
            </p:nvSpPr>
            <p:spPr>
              <a:xfrm>
                <a:off x="7443882" y="2218289"/>
                <a:ext cx="34692" cy="54184"/>
              </a:xfrm>
              <a:custGeom>
                <a:avLst/>
                <a:gdLst>
                  <a:gd name="connsiteX0" fmla="*/ 15240 w 34692"/>
                  <a:gd name="connsiteY0" fmla="*/ 54184 h 54184"/>
                  <a:gd name="connsiteX1" fmla="*/ 0 w 34692"/>
                  <a:gd name="connsiteY1" fmla="*/ 38087 h 54184"/>
                  <a:gd name="connsiteX2" fmla="*/ 17812 w 34692"/>
                  <a:gd name="connsiteY2" fmla="*/ 82 h 54184"/>
                  <a:gd name="connsiteX3" fmla="*/ 34671 w 34692"/>
                  <a:gd name="connsiteY3" fmla="*/ 32277 h 54184"/>
                  <a:gd name="connsiteX4" fmla="*/ 33242 w 34692"/>
                  <a:gd name="connsiteY4" fmla="*/ 50850 h 54184"/>
                  <a:gd name="connsiteX5" fmla="*/ 15240 w 34692"/>
                  <a:gd name="connsiteY5" fmla="*/ 54184 h 5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2" h="54184">
                    <a:moveTo>
                      <a:pt x="15240" y="54184"/>
                    </a:moveTo>
                    <a:cubicBezTo>
                      <a:pt x="9906" y="48850"/>
                      <a:pt x="0" y="43421"/>
                      <a:pt x="0" y="38087"/>
                    </a:cubicBezTo>
                    <a:cubicBezTo>
                      <a:pt x="0" y="23133"/>
                      <a:pt x="1334" y="1701"/>
                      <a:pt x="17812" y="82"/>
                    </a:cubicBezTo>
                    <a:cubicBezTo>
                      <a:pt x="33147" y="-1442"/>
                      <a:pt x="34290" y="18561"/>
                      <a:pt x="34671" y="32277"/>
                    </a:cubicBezTo>
                    <a:cubicBezTo>
                      <a:pt x="34861" y="38468"/>
                      <a:pt x="33718" y="44659"/>
                      <a:pt x="33242" y="50850"/>
                    </a:cubicBezTo>
                    <a:cubicBezTo>
                      <a:pt x="27241" y="51993"/>
                      <a:pt x="21241" y="53041"/>
                      <a:pt x="15240" y="54184"/>
                    </a:cubicBezTo>
                    <a:close/>
                  </a:path>
                </a:pathLst>
              </a:custGeom>
              <a:solidFill>
                <a:srgbClr val="353012"/>
              </a:solidFill>
              <a:ln w="9525" cap="flat">
                <a:noFill/>
                <a:prstDash val="solid"/>
                <a:miter/>
              </a:ln>
            </p:spPr>
            <p:txBody>
              <a:bodyPr rtlCol="0" anchor="ctr"/>
              <a:lstStyle/>
              <a:p>
                <a:endParaRPr lang="en-IN"/>
              </a:p>
            </p:txBody>
          </p:sp>
          <p:sp>
            <p:nvSpPr>
              <p:cNvPr id="1310" name="Freeform: Shape 1309">
                <a:extLst>
                  <a:ext uri="{FF2B5EF4-FFF2-40B4-BE49-F238E27FC236}">
                    <a16:creationId xmlns:a16="http://schemas.microsoft.com/office/drawing/2014/main" id="{499EB283-1C7E-266E-0B9D-5B145CF82368}"/>
                  </a:ext>
                </a:extLst>
              </p:cNvPr>
              <p:cNvSpPr/>
              <p:nvPr/>
            </p:nvSpPr>
            <p:spPr>
              <a:xfrm>
                <a:off x="7483537" y="2299715"/>
                <a:ext cx="28321" cy="57143"/>
              </a:xfrm>
              <a:custGeom>
                <a:avLst/>
                <a:gdLst>
                  <a:gd name="connsiteX0" fmla="*/ 22924 w 28321"/>
                  <a:gd name="connsiteY0" fmla="*/ 0 h 57143"/>
                  <a:gd name="connsiteX1" fmla="*/ 23401 w 28321"/>
                  <a:gd name="connsiteY1" fmla="*/ 56102 h 57143"/>
                  <a:gd name="connsiteX2" fmla="*/ 7684 w 28321"/>
                  <a:gd name="connsiteY2" fmla="*/ 42863 h 57143"/>
                  <a:gd name="connsiteX3" fmla="*/ 22924 w 28321"/>
                  <a:gd name="connsiteY3" fmla="*/ 95 h 57143"/>
                </a:gdLst>
                <a:ahLst/>
                <a:cxnLst>
                  <a:cxn ang="0">
                    <a:pos x="connsiteX0" y="connsiteY0"/>
                  </a:cxn>
                  <a:cxn ang="0">
                    <a:pos x="connsiteX1" y="connsiteY1"/>
                  </a:cxn>
                  <a:cxn ang="0">
                    <a:pos x="connsiteX2" y="connsiteY2"/>
                  </a:cxn>
                  <a:cxn ang="0">
                    <a:pos x="connsiteX3" y="connsiteY3"/>
                  </a:cxn>
                </a:cxnLst>
                <a:rect l="l" t="t" r="r" b="b"/>
                <a:pathLst>
                  <a:path w="28321" h="57143">
                    <a:moveTo>
                      <a:pt x="22924" y="0"/>
                    </a:moveTo>
                    <a:cubicBezTo>
                      <a:pt x="31592" y="18574"/>
                      <a:pt x="28354" y="37338"/>
                      <a:pt x="23401" y="56102"/>
                    </a:cubicBezTo>
                    <a:cubicBezTo>
                      <a:pt x="17590" y="51244"/>
                      <a:pt x="-14414" y="68009"/>
                      <a:pt x="7684" y="42863"/>
                    </a:cubicBezTo>
                    <a:cubicBezTo>
                      <a:pt x="20829" y="27908"/>
                      <a:pt x="-17271" y="-191"/>
                      <a:pt x="22924" y="95"/>
                    </a:cubicBezTo>
                    <a:close/>
                  </a:path>
                </a:pathLst>
              </a:custGeom>
              <a:solidFill>
                <a:srgbClr val="2A230D"/>
              </a:solidFill>
              <a:ln w="9525" cap="flat">
                <a:noFill/>
                <a:prstDash val="solid"/>
                <a:miter/>
              </a:ln>
            </p:spPr>
            <p:txBody>
              <a:bodyPr rtlCol="0" anchor="ctr"/>
              <a:lstStyle/>
              <a:p>
                <a:endParaRPr lang="en-IN"/>
              </a:p>
            </p:txBody>
          </p:sp>
          <p:sp>
            <p:nvSpPr>
              <p:cNvPr id="1311" name="Freeform: Shape 1310">
                <a:extLst>
                  <a:ext uri="{FF2B5EF4-FFF2-40B4-BE49-F238E27FC236}">
                    <a16:creationId xmlns:a16="http://schemas.microsoft.com/office/drawing/2014/main" id="{1434F53F-057B-B8A7-4032-7F3DC9E7EAFC}"/>
                  </a:ext>
                </a:extLst>
              </p:cNvPr>
              <p:cNvSpPr/>
              <p:nvPr/>
            </p:nvSpPr>
            <p:spPr>
              <a:xfrm>
                <a:off x="7525512" y="2282309"/>
                <a:ext cx="36290" cy="31669"/>
              </a:xfrm>
              <a:custGeom>
                <a:avLst/>
                <a:gdLst>
                  <a:gd name="connsiteX0" fmla="*/ 36290 w 36290"/>
                  <a:gd name="connsiteY0" fmla="*/ 24549 h 31669"/>
                  <a:gd name="connsiteX1" fmla="*/ 0 w 36290"/>
                  <a:gd name="connsiteY1" fmla="*/ 16739 h 31669"/>
                  <a:gd name="connsiteX2" fmla="*/ 36290 w 36290"/>
                  <a:gd name="connsiteY2" fmla="*/ 24549 h 31669"/>
                </a:gdLst>
                <a:ahLst/>
                <a:cxnLst>
                  <a:cxn ang="0">
                    <a:pos x="connsiteX0" y="connsiteY0"/>
                  </a:cxn>
                  <a:cxn ang="0">
                    <a:pos x="connsiteX1" y="connsiteY1"/>
                  </a:cxn>
                  <a:cxn ang="0">
                    <a:pos x="connsiteX2" y="connsiteY2"/>
                  </a:cxn>
                </a:cxnLst>
                <a:rect l="l" t="t" r="r" b="b"/>
                <a:pathLst>
                  <a:path w="36290" h="31669">
                    <a:moveTo>
                      <a:pt x="36290" y="24549"/>
                    </a:moveTo>
                    <a:cubicBezTo>
                      <a:pt x="25051" y="17691"/>
                      <a:pt x="5619" y="49124"/>
                      <a:pt x="0" y="16739"/>
                    </a:cubicBezTo>
                    <a:cubicBezTo>
                      <a:pt x="11239" y="23311"/>
                      <a:pt x="35243" y="-29362"/>
                      <a:pt x="36290" y="24549"/>
                    </a:cubicBezTo>
                    <a:close/>
                  </a:path>
                </a:pathLst>
              </a:custGeom>
              <a:solidFill>
                <a:srgbClr val="5E451E"/>
              </a:solidFill>
              <a:ln w="9525" cap="flat">
                <a:noFill/>
                <a:prstDash val="solid"/>
                <a:miter/>
              </a:ln>
            </p:spPr>
            <p:txBody>
              <a:bodyPr rtlCol="0" anchor="ctr"/>
              <a:lstStyle/>
              <a:p>
                <a:endParaRPr lang="en-IN"/>
              </a:p>
            </p:txBody>
          </p:sp>
          <p:sp>
            <p:nvSpPr>
              <p:cNvPr id="1312" name="Freeform: Shape 1311">
                <a:extLst>
                  <a:ext uri="{FF2B5EF4-FFF2-40B4-BE49-F238E27FC236}">
                    <a16:creationId xmlns:a16="http://schemas.microsoft.com/office/drawing/2014/main" id="{313CF491-9143-0189-7651-BD7835D00269}"/>
                  </a:ext>
                </a:extLst>
              </p:cNvPr>
              <p:cNvSpPr/>
              <p:nvPr/>
            </p:nvSpPr>
            <p:spPr>
              <a:xfrm>
                <a:off x="7580761" y="2402952"/>
                <a:ext cx="41048" cy="38265"/>
              </a:xfrm>
              <a:custGeom>
                <a:avLst/>
                <a:gdLst>
                  <a:gd name="connsiteX0" fmla="*/ 41048 w 41048"/>
                  <a:gd name="connsiteY0" fmla="*/ 37447 h 38265"/>
                  <a:gd name="connsiteX1" fmla="*/ 376 w 41048"/>
                  <a:gd name="connsiteY1" fmla="*/ 20874 h 38265"/>
                  <a:gd name="connsiteX2" fmla="*/ 13045 w 41048"/>
                  <a:gd name="connsiteY2" fmla="*/ 14 h 38265"/>
                  <a:gd name="connsiteX3" fmla="*/ 41048 w 41048"/>
                  <a:gd name="connsiteY3" fmla="*/ 37447 h 38265"/>
                </a:gdLst>
                <a:ahLst/>
                <a:cxnLst>
                  <a:cxn ang="0">
                    <a:pos x="connsiteX0" y="connsiteY0"/>
                  </a:cxn>
                  <a:cxn ang="0">
                    <a:pos x="connsiteX1" y="connsiteY1"/>
                  </a:cxn>
                  <a:cxn ang="0">
                    <a:pos x="connsiteX2" y="connsiteY2"/>
                  </a:cxn>
                  <a:cxn ang="0">
                    <a:pos x="connsiteX3" y="connsiteY3"/>
                  </a:cxn>
                </a:cxnLst>
                <a:rect l="l" t="t" r="r" b="b"/>
                <a:pathLst>
                  <a:path w="41048" h="38265">
                    <a:moveTo>
                      <a:pt x="41048" y="37447"/>
                    </a:moveTo>
                    <a:cubicBezTo>
                      <a:pt x="22094" y="36590"/>
                      <a:pt x="3710" y="45257"/>
                      <a:pt x="376" y="20874"/>
                    </a:cubicBezTo>
                    <a:cubicBezTo>
                      <a:pt x="-862" y="11539"/>
                      <a:pt x="376" y="-463"/>
                      <a:pt x="13045" y="14"/>
                    </a:cubicBezTo>
                    <a:cubicBezTo>
                      <a:pt x="32952" y="776"/>
                      <a:pt x="36095" y="17730"/>
                      <a:pt x="41048" y="37447"/>
                    </a:cubicBezTo>
                    <a:close/>
                  </a:path>
                </a:pathLst>
              </a:custGeom>
              <a:solidFill>
                <a:srgbClr val="D3A332"/>
              </a:solidFill>
              <a:ln w="9525" cap="flat">
                <a:noFill/>
                <a:prstDash val="solid"/>
                <a:miter/>
              </a:ln>
            </p:spPr>
            <p:txBody>
              <a:bodyPr rtlCol="0" anchor="ctr"/>
              <a:lstStyle/>
              <a:p>
                <a:endParaRPr lang="en-IN"/>
              </a:p>
            </p:txBody>
          </p:sp>
          <p:sp>
            <p:nvSpPr>
              <p:cNvPr id="1313" name="Freeform: Shape 1312">
                <a:extLst>
                  <a:ext uri="{FF2B5EF4-FFF2-40B4-BE49-F238E27FC236}">
                    <a16:creationId xmlns:a16="http://schemas.microsoft.com/office/drawing/2014/main" id="{42AEB9E0-9080-BDE3-6458-BAB3123FA099}"/>
                  </a:ext>
                </a:extLst>
              </p:cNvPr>
              <p:cNvSpPr/>
              <p:nvPr/>
            </p:nvSpPr>
            <p:spPr>
              <a:xfrm>
                <a:off x="7741443" y="2592609"/>
                <a:ext cx="268694" cy="378762"/>
              </a:xfrm>
              <a:custGeom>
                <a:avLst/>
                <a:gdLst>
                  <a:gd name="connsiteX0" fmla="*/ 193834 w 268694"/>
                  <a:gd name="connsiteY0" fmla="*/ 190500 h 378762"/>
                  <a:gd name="connsiteX1" fmla="*/ 249174 w 268694"/>
                  <a:gd name="connsiteY1" fmla="*/ 194691 h 378762"/>
                  <a:gd name="connsiteX2" fmla="*/ 268510 w 268694"/>
                  <a:gd name="connsiteY2" fmla="*/ 210788 h 378762"/>
                  <a:gd name="connsiteX3" fmla="*/ 245078 w 268694"/>
                  <a:gd name="connsiteY3" fmla="*/ 262699 h 378762"/>
                  <a:gd name="connsiteX4" fmla="*/ 184499 w 268694"/>
                  <a:gd name="connsiteY4" fmla="*/ 275272 h 378762"/>
                  <a:gd name="connsiteX5" fmla="*/ 192310 w 268694"/>
                  <a:gd name="connsiteY5" fmla="*/ 342233 h 378762"/>
                  <a:gd name="connsiteX6" fmla="*/ 186118 w 268694"/>
                  <a:gd name="connsiteY6" fmla="*/ 353854 h 378762"/>
                  <a:gd name="connsiteX7" fmla="*/ 173641 w 268694"/>
                  <a:gd name="connsiteY7" fmla="*/ 353949 h 378762"/>
                  <a:gd name="connsiteX8" fmla="*/ 166307 w 268694"/>
                  <a:gd name="connsiteY8" fmla="*/ 344519 h 378762"/>
                  <a:gd name="connsiteX9" fmla="*/ 147828 w 268694"/>
                  <a:gd name="connsiteY9" fmla="*/ 341281 h 378762"/>
                  <a:gd name="connsiteX10" fmla="*/ 69247 w 268694"/>
                  <a:gd name="connsiteY10" fmla="*/ 367760 h 378762"/>
                  <a:gd name="connsiteX11" fmla="*/ 35528 w 268694"/>
                  <a:gd name="connsiteY11" fmla="*/ 369284 h 378762"/>
                  <a:gd name="connsiteX12" fmla="*/ 60484 w 268694"/>
                  <a:gd name="connsiteY12" fmla="*/ 352425 h 378762"/>
                  <a:gd name="connsiteX13" fmla="*/ 61817 w 268694"/>
                  <a:gd name="connsiteY13" fmla="*/ 332422 h 378762"/>
                  <a:gd name="connsiteX14" fmla="*/ 80676 w 268694"/>
                  <a:gd name="connsiteY14" fmla="*/ 280607 h 378762"/>
                  <a:gd name="connsiteX15" fmla="*/ 76105 w 268694"/>
                  <a:gd name="connsiteY15" fmla="*/ 215932 h 378762"/>
                  <a:gd name="connsiteX16" fmla="*/ 71533 w 268694"/>
                  <a:gd name="connsiteY16" fmla="*/ 189452 h 378762"/>
                  <a:gd name="connsiteX17" fmla="*/ 0 w 268694"/>
                  <a:gd name="connsiteY17" fmla="*/ 143447 h 378762"/>
                  <a:gd name="connsiteX18" fmla="*/ 28384 w 268694"/>
                  <a:gd name="connsiteY18" fmla="*/ 121920 h 378762"/>
                  <a:gd name="connsiteX19" fmla="*/ 42291 w 268694"/>
                  <a:gd name="connsiteY19" fmla="*/ 79915 h 378762"/>
                  <a:gd name="connsiteX20" fmla="*/ 77438 w 268694"/>
                  <a:gd name="connsiteY20" fmla="*/ 2667 h 378762"/>
                  <a:gd name="connsiteX21" fmla="*/ 88678 w 268694"/>
                  <a:gd name="connsiteY21" fmla="*/ 0 h 378762"/>
                  <a:gd name="connsiteX22" fmla="*/ 92583 w 268694"/>
                  <a:gd name="connsiteY22" fmla="*/ 7144 h 378762"/>
                  <a:gd name="connsiteX23" fmla="*/ 90488 w 268694"/>
                  <a:gd name="connsiteY23" fmla="*/ 11335 h 378762"/>
                  <a:gd name="connsiteX24" fmla="*/ 179737 w 268694"/>
                  <a:gd name="connsiteY24" fmla="*/ 105632 h 378762"/>
                  <a:gd name="connsiteX25" fmla="*/ 154210 w 268694"/>
                  <a:gd name="connsiteY25" fmla="*/ 156305 h 378762"/>
                  <a:gd name="connsiteX26" fmla="*/ 193739 w 268694"/>
                  <a:gd name="connsiteY26" fmla="*/ 190119 h 37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8694" h="378762">
                    <a:moveTo>
                      <a:pt x="193834" y="190500"/>
                    </a:moveTo>
                    <a:cubicBezTo>
                      <a:pt x="211645" y="199549"/>
                      <a:pt x="230505" y="199263"/>
                      <a:pt x="249174" y="194691"/>
                    </a:cubicBezTo>
                    <a:cubicBezTo>
                      <a:pt x="264033" y="191072"/>
                      <a:pt x="269843" y="196024"/>
                      <a:pt x="268510" y="210788"/>
                    </a:cubicBezTo>
                    <a:cubicBezTo>
                      <a:pt x="262700" y="228981"/>
                      <a:pt x="264319" y="250508"/>
                      <a:pt x="245078" y="262699"/>
                    </a:cubicBezTo>
                    <a:cubicBezTo>
                      <a:pt x="228600" y="284702"/>
                      <a:pt x="198691" y="244030"/>
                      <a:pt x="184499" y="275272"/>
                    </a:cubicBezTo>
                    <a:cubicBezTo>
                      <a:pt x="173831" y="298799"/>
                      <a:pt x="199549" y="318707"/>
                      <a:pt x="192310" y="342233"/>
                    </a:cubicBezTo>
                    <a:cubicBezTo>
                      <a:pt x="191071" y="346615"/>
                      <a:pt x="189071" y="350425"/>
                      <a:pt x="186118" y="353854"/>
                    </a:cubicBezTo>
                    <a:cubicBezTo>
                      <a:pt x="182023" y="356140"/>
                      <a:pt x="177832" y="356140"/>
                      <a:pt x="173641" y="353949"/>
                    </a:cubicBezTo>
                    <a:cubicBezTo>
                      <a:pt x="171164" y="350806"/>
                      <a:pt x="168783" y="347663"/>
                      <a:pt x="166307" y="344519"/>
                    </a:cubicBezTo>
                    <a:cubicBezTo>
                      <a:pt x="161830" y="334042"/>
                      <a:pt x="155162" y="335947"/>
                      <a:pt x="147828" y="341281"/>
                    </a:cubicBezTo>
                    <a:cubicBezTo>
                      <a:pt x="118110" y="339566"/>
                      <a:pt x="94488" y="356521"/>
                      <a:pt x="69247" y="367760"/>
                    </a:cubicBezTo>
                    <a:cubicBezTo>
                      <a:pt x="56959" y="373285"/>
                      <a:pt x="42767" y="388620"/>
                      <a:pt x="35528" y="369284"/>
                    </a:cubicBezTo>
                    <a:cubicBezTo>
                      <a:pt x="28670" y="350901"/>
                      <a:pt x="49244" y="354901"/>
                      <a:pt x="60484" y="352425"/>
                    </a:cubicBezTo>
                    <a:cubicBezTo>
                      <a:pt x="82391" y="347567"/>
                      <a:pt x="69152" y="339662"/>
                      <a:pt x="61817" y="332422"/>
                    </a:cubicBezTo>
                    <a:cubicBezTo>
                      <a:pt x="34957" y="303181"/>
                      <a:pt x="98679" y="306896"/>
                      <a:pt x="80676" y="280607"/>
                    </a:cubicBezTo>
                    <a:cubicBezTo>
                      <a:pt x="66484" y="260033"/>
                      <a:pt x="57721" y="239363"/>
                      <a:pt x="76105" y="215932"/>
                    </a:cubicBezTo>
                    <a:cubicBezTo>
                      <a:pt x="83153" y="206978"/>
                      <a:pt x="74105" y="198215"/>
                      <a:pt x="71533" y="189452"/>
                    </a:cubicBezTo>
                    <a:cubicBezTo>
                      <a:pt x="58864" y="157544"/>
                      <a:pt x="22670" y="160687"/>
                      <a:pt x="0" y="143447"/>
                    </a:cubicBezTo>
                    <a:cubicBezTo>
                      <a:pt x="3715" y="127159"/>
                      <a:pt x="18383" y="126492"/>
                      <a:pt x="28384" y="121920"/>
                    </a:cubicBezTo>
                    <a:cubicBezTo>
                      <a:pt x="49530" y="112300"/>
                      <a:pt x="62389" y="107728"/>
                      <a:pt x="42291" y="79915"/>
                    </a:cubicBezTo>
                    <a:cubicBezTo>
                      <a:pt x="14097" y="40958"/>
                      <a:pt x="54293" y="23622"/>
                      <a:pt x="77438" y="2667"/>
                    </a:cubicBezTo>
                    <a:cubicBezTo>
                      <a:pt x="81153" y="1810"/>
                      <a:pt x="84867" y="857"/>
                      <a:pt x="88678" y="0"/>
                    </a:cubicBezTo>
                    <a:cubicBezTo>
                      <a:pt x="91821" y="2096"/>
                      <a:pt x="93059" y="4477"/>
                      <a:pt x="92583" y="7144"/>
                    </a:cubicBezTo>
                    <a:cubicBezTo>
                      <a:pt x="92107" y="10001"/>
                      <a:pt x="91345" y="11335"/>
                      <a:pt x="90488" y="11335"/>
                    </a:cubicBezTo>
                    <a:cubicBezTo>
                      <a:pt x="96774" y="93059"/>
                      <a:pt x="109918" y="107537"/>
                      <a:pt x="179737" y="105632"/>
                    </a:cubicBezTo>
                    <a:cubicBezTo>
                      <a:pt x="171545" y="124016"/>
                      <a:pt x="148400" y="134874"/>
                      <a:pt x="154210" y="156305"/>
                    </a:cubicBezTo>
                    <a:cubicBezTo>
                      <a:pt x="159448" y="175736"/>
                      <a:pt x="171450" y="189547"/>
                      <a:pt x="193739" y="190119"/>
                    </a:cubicBezTo>
                    <a:close/>
                  </a:path>
                </a:pathLst>
              </a:custGeom>
              <a:solidFill>
                <a:srgbClr val="091B25"/>
              </a:solidFill>
              <a:ln w="9525" cap="flat">
                <a:noFill/>
                <a:prstDash val="solid"/>
                <a:miter/>
              </a:ln>
            </p:spPr>
            <p:txBody>
              <a:bodyPr rtlCol="0" anchor="ctr"/>
              <a:lstStyle/>
              <a:p>
                <a:endParaRPr lang="en-IN"/>
              </a:p>
            </p:txBody>
          </p:sp>
          <p:sp>
            <p:nvSpPr>
              <p:cNvPr id="1314" name="Freeform: Shape 1313">
                <a:extLst>
                  <a:ext uri="{FF2B5EF4-FFF2-40B4-BE49-F238E27FC236}">
                    <a16:creationId xmlns:a16="http://schemas.microsoft.com/office/drawing/2014/main" id="{CF5D7353-0A34-821A-2C10-5EF3986FFD58}"/>
                  </a:ext>
                </a:extLst>
              </p:cNvPr>
              <p:cNvSpPr/>
              <p:nvPr/>
            </p:nvSpPr>
            <p:spPr>
              <a:xfrm>
                <a:off x="7830121" y="2535311"/>
                <a:ext cx="146021" cy="68822"/>
              </a:xfrm>
              <a:custGeom>
                <a:avLst/>
                <a:gdLst>
                  <a:gd name="connsiteX0" fmla="*/ 1810 w 146021"/>
                  <a:gd name="connsiteY0" fmla="*/ 68823 h 68822"/>
                  <a:gd name="connsiteX1" fmla="*/ 0 w 146021"/>
                  <a:gd name="connsiteY1" fmla="*/ 57393 h 68822"/>
                  <a:gd name="connsiteX2" fmla="*/ 127159 w 146021"/>
                  <a:gd name="connsiteY2" fmla="*/ 814 h 68822"/>
                  <a:gd name="connsiteX3" fmla="*/ 133636 w 146021"/>
                  <a:gd name="connsiteY3" fmla="*/ 29199 h 68822"/>
                  <a:gd name="connsiteX4" fmla="*/ 134017 w 146021"/>
                  <a:gd name="connsiteY4" fmla="*/ 40057 h 68822"/>
                  <a:gd name="connsiteX5" fmla="*/ 134017 w 146021"/>
                  <a:gd name="connsiteY5" fmla="*/ 40057 h 68822"/>
                  <a:gd name="connsiteX6" fmla="*/ 122682 w 146021"/>
                  <a:gd name="connsiteY6" fmla="*/ 20721 h 68822"/>
                  <a:gd name="connsiteX7" fmla="*/ 77058 w 146021"/>
                  <a:gd name="connsiteY7" fmla="*/ 20150 h 68822"/>
                  <a:gd name="connsiteX8" fmla="*/ 1905 w 146021"/>
                  <a:gd name="connsiteY8" fmla="*/ 68823 h 6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21" h="68822">
                    <a:moveTo>
                      <a:pt x="1810" y="68823"/>
                    </a:moveTo>
                    <a:cubicBezTo>
                      <a:pt x="1238" y="65013"/>
                      <a:pt x="571" y="61203"/>
                      <a:pt x="0" y="57393"/>
                    </a:cubicBezTo>
                    <a:cubicBezTo>
                      <a:pt x="37052" y="26722"/>
                      <a:pt x="72580" y="-5568"/>
                      <a:pt x="127159" y="814"/>
                    </a:cubicBezTo>
                    <a:cubicBezTo>
                      <a:pt x="162877" y="5005"/>
                      <a:pt x="137636" y="18435"/>
                      <a:pt x="133636" y="29199"/>
                    </a:cubicBezTo>
                    <a:cubicBezTo>
                      <a:pt x="138684" y="32628"/>
                      <a:pt x="138875" y="36247"/>
                      <a:pt x="134017" y="40057"/>
                    </a:cubicBezTo>
                    <a:lnTo>
                      <a:pt x="134017" y="40057"/>
                    </a:lnTo>
                    <a:cubicBezTo>
                      <a:pt x="117157" y="41295"/>
                      <a:pt x="118967" y="31485"/>
                      <a:pt x="122682" y="20721"/>
                    </a:cubicBezTo>
                    <a:cubicBezTo>
                      <a:pt x="107823" y="-234"/>
                      <a:pt x="90774" y="12435"/>
                      <a:pt x="77058" y="20150"/>
                    </a:cubicBezTo>
                    <a:cubicBezTo>
                      <a:pt x="51054" y="34723"/>
                      <a:pt x="26861" y="52440"/>
                      <a:pt x="1905" y="68823"/>
                    </a:cubicBezTo>
                    <a:close/>
                  </a:path>
                </a:pathLst>
              </a:custGeom>
              <a:solidFill>
                <a:srgbClr val="5B4E2F"/>
              </a:solidFill>
              <a:ln w="9525" cap="flat">
                <a:noFill/>
                <a:prstDash val="solid"/>
                <a:miter/>
              </a:ln>
            </p:spPr>
            <p:txBody>
              <a:bodyPr rtlCol="0" anchor="ctr"/>
              <a:lstStyle/>
              <a:p>
                <a:endParaRPr lang="en-IN"/>
              </a:p>
            </p:txBody>
          </p:sp>
          <p:sp>
            <p:nvSpPr>
              <p:cNvPr id="1315" name="Freeform: Shape 1314">
                <a:extLst>
                  <a:ext uri="{FF2B5EF4-FFF2-40B4-BE49-F238E27FC236}">
                    <a16:creationId xmlns:a16="http://schemas.microsoft.com/office/drawing/2014/main" id="{FE6976BC-446A-81D4-C454-3278CDB1DBB5}"/>
                  </a:ext>
                </a:extLst>
              </p:cNvPr>
              <p:cNvSpPr/>
              <p:nvPr/>
            </p:nvSpPr>
            <p:spPr>
              <a:xfrm>
                <a:off x="7963852" y="2561637"/>
                <a:ext cx="56141" cy="22971"/>
              </a:xfrm>
              <a:custGeom>
                <a:avLst/>
                <a:gdLst>
                  <a:gd name="connsiteX0" fmla="*/ 381 w 56141"/>
                  <a:gd name="connsiteY0" fmla="*/ 13827 h 22971"/>
                  <a:gd name="connsiteX1" fmla="*/ 0 w 56141"/>
                  <a:gd name="connsiteY1" fmla="*/ 2969 h 22971"/>
                  <a:gd name="connsiteX2" fmla="*/ 36767 w 56141"/>
                  <a:gd name="connsiteY2" fmla="*/ 587 h 22971"/>
                  <a:gd name="connsiteX3" fmla="*/ 56007 w 56141"/>
                  <a:gd name="connsiteY3" fmla="*/ 10493 h 22971"/>
                  <a:gd name="connsiteX4" fmla="*/ 38291 w 56141"/>
                  <a:gd name="connsiteY4" fmla="*/ 22971 h 22971"/>
                  <a:gd name="connsiteX5" fmla="*/ 381 w 56141"/>
                  <a:gd name="connsiteY5" fmla="*/ 13732 h 2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41" h="22971">
                    <a:moveTo>
                      <a:pt x="381" y="13827"/>
                    </a:moveTo>
                    <a:cubicBezTo>
                      <a:pt x="286" y="10208"/>
                      <a:pt x="95" y="6588"/>
                      <a:pt x="0" y="2969"/>
                    </a:cubicBezTo>
                    <a:cubicBezTo>
                      <a:pt x="12288" y="2016"/>
                      <a:pt x="24575" y="206"/>
                      <a:pt x="36767" y="587"/>
                    </a:cubicBezTo>
                    <a:cubicBezTo>
                      <a:pt x="44196" y="873"/>
                      <a:pt x="57627" y="-4080"/>
                      <a:pt x="56007" y="10493"/>
                    </a:cubicBezTo>
                    <a:cubicBezTo>
                      <a:pt x="55436" y="15256"/>
                      <a:pt x="44482" y="18875"/>
                      <a:pt x="38291" y="22971"/>
                    </a:cubicBezTo>
                    <a:cubicBezTo>
                      <a:pt x="28670" y="7445"/>
                      <a:pt x="12288" y="19637"/>
                      <a:pt x="381" y="13732"/>
                    </a:cubicBezTo>
                    <a:close/>
                  </a:path>
                </a:pathLst>
              </a:custGeom>
              <a:solidFill>
                <a:srgbClr val="2A2519"/>
              </a:solidFill>
              <a:ln w="9525" cap="flat">
                <a:noFill/>
                <a:prstDash val="solid"/>
                <a:miter/>
              </a:ln>
            </p:spPr>
            <p:txBody>
              <a:bodyPr rtlCol="0" anchor="ctr"/>
              <a:lstStyle/>
              <a:p>
                <a:endParaRPr lang="en-IN"/>
              </a:p>
            </p:txBody>
          </p:sp>
          <p:sp>
            <p:nvSpPr>
              <p:cNvPr id="1316" name="Freeform: Shape 1315">
                <a:extLst>
                  <a:ext uri="{FF2B5EF4-FFF2-40B4-BE49-F238E27FC236}">
                    <a16:creationId xmlns:a16="http://schemas.microsoft.com/office/drawing/2014/main" id="{9104527A-1E8F-68EE-4BBE-1EA948090403}"/>
                  </a:ext>
                </a:extLst>
              </p:cNvPr>
              <p:cNvSpPr/>
              <p:nvPr/>
            </p:nvSpPr>
            <p:spPr>
              <a:xfrm>
                <a:off x="7253171" y="2735579"/>
                <a:ext cx="437408" cy="458819"/>
              </a:xfrm>
              <a:custGeom>
                <a:avLst/>
                <a:gdLst>
                  <a:gd name="connsiteX0" fmla="*/ 45170 w 437408"/>
                  <a:gd name="connsiteY0" fmla="*/ 85249 h 458819"/>
                  <a:gd name="connsiteX1" fmla="*/ 44693 w 437408"/>
                  <a:gd name="connsiteY1" fmla="*/ 67342 h 458819"/>
                  <a:gd name="connsiteX2" fmla="*/ 285580 w 437408"/>
                  <a:gd name="connsiteY2" fmla="*/ 0 h 458819"/>
                  <a:gd name="connsiteX3" fmla="*/ 291772 w 437408"/>
                  <a:gd name="connsiteY3" fmla="*/ 1143 h 458819"/>
                  <a:gd name="connsiteX4" fmla="*/ 301488 w 437408"/>
                  <a:gd name="connsiteY4" fmla="*/ 11144 h 458819"/>
                  <a:gd name="connsiteX5" fmla="*/ 437409 w 437408"/>
                  <a:gd name="connsiteY5" fmla="*/ 285750 h 458819"/>
                  <a:gd name="connsiteX6" fmla="*/ 436933 w 437408"/>
                  <a:gd name="connsiteY6" fmla="*/ 292894 h 458819"/>
                  <a:gd name="connsiteX7" fmla="*/ 424931 w 437408"/>
                  <a:gd name="connsiteY7" fmla="*/ 295466 h 458819"/>
                  <a:gd name="connsiteX8" fmla="*/ 423027 w 437408"/>
                  <a:gd name="connsiteY8" fmla="*/ 293656 h 458819"/>
                  <a:gd name="connsiteX9" fmla="*/ 420359 w 437408"/>
                  <a:gd name="connsiteY9" fmla="*/ 294037 h 458819"/>
                  <a:gd name="connsiteX10" fmla="*/ 383688 w 437408"/>
                  <a:gd name="connsiteY10" fmla="*/ 282131 h 458819"/>
                  <a:gd name="connsiteX11" fmla="*/ 299011 w 437408"/>
                  <a:gd name="connsiteY11" fmla="*/ 186119 h 458819"/>
                  <a:gd name="connsiteX12" fmla="*/ 287486 w 437408"/>
                  <a:gd name="connsiteY12" fmla="*/ 182880 h 458819"/>
                  <a:gd name="connsiteX13" fmla="*/ 286343 w 437408"/>
                  <a:gd name="connsiteY13" fmla="*/ 187071 h 458819"/>
                  <a:gd name="connsiteX14" fmla="*/ 301868 w 437408"/>
                  <a:gd name="connsiteY14" fmla="*/ 188214 h 458819"/>
                  <a:gd name="connsiteX15" fmla="*/ 380354 w 437408"/>
                  <a:gd name="connsiteY15" fmla="*/ 277940 h 458819"/>
                  <a:gd name="connsiteX16" fmla="*/ 336349 w 437408"/>
                  <a:gd name="connsiteY16" fmla="*/ 288417 h 458819"/>
                  <a:gd name="connsiteX17" fmla="*/ 288629 w 437408"/>
                  <a:gd name="connsiteY17" fmla="*/ 311944 h 458819"/>
                  <a:gd name="connsiteX18" fmla="*/ 254529 w 437408"/>
                  <a:gd name="connsiteY18" fmla="*/ 351092 h 458819"/>
                  <a:gd name="connsiteX19" fmla="*/ 257196 w 437408"/>
                  <a:gd name="connsiteY19" fmla="*/ 363474 h 458819"/>
                  <a:gd name="connsiteX20" fmla="*/ 175567 w 437408"/>
                  <a:gd name="connsiteY20" fmla="*/ 390335 h 458819"/>
                  <a:gd name="connsiteX21" fmla="*/ 155184 w 437408"/>
                  <a:gd name="connsiteY21" fmla="*/ 401860 h 458819"/>
                  <a:gd name="connsiteX22" fmla="*/ 72697 w 437408"/>
                  <a:gd name="connsiteY22" fmla="*/ 458819 h 458819"/>
                  <a:gd name="connsiteX23" fmla="*/ 42503 w 437408"/>
                  <a:gd name="connsiteY23" fmla="*/ 418148 h 458819"/>
                  <a:gd name="connsiteX24" fmla="*/ 45074 w 437408"/>
                  <a:gd name="connsiteY24" fmla="*/ 356997 h 458819"/>
                  <a:gd name="connsiteX25" fmla="*/ 24500 w 437408"/>
                  <a:gd name="connsiteY25" fmla="*/ 335090 h 458819"/>
                  <a:gd name="connsiteX26" fmla="*/ 307 w 437408"/>
                  <a:gd name="connsiteY26" fmla="*/ 328041 h 458819"/>
                  <a:gd name="connsiteX27" fmla="*/ 6498 w 437408"/>
                  <a:gd name="connsiteY27" fmla="*/ 312230 h 458819"/>
                  <a:gd name="connsiteX28" fmla="*/ 30977 w 437408"/>
                  <a:gd name="connsiteY28" fmla="*/ 316421 h 458819"/>
                  <a:gd name="connsiteX29" fmla="*/ 44122 w 437408"/>
                  <a:gd name="connsiteY29" fmla="*/ 322707 h 458819"/>
                  <a:gd name="connsiteX30" fmla="*/ 55552 w 437408"/>
                  <a:gd name="connsiteY30" fmla="*/ 268415 h 458819"/>
                  <a:gd name="connsiteX31" fmla="*/ 64315 w 437408"/>
                  <a:gd name="connsiteY31" fmla="*/ 258032 h 458819"/>
                  <a:gd name="connsiteX32" fmla="*/ 82508 w 437408"/>
                  <a:gd name="connsiteY32" fmla="*/ 273082 h 458819"/>
                  <a:gd name="connsiteX33" fmla="*/ 105939 w 437408"/>
                  <a:gd name="connsiteY33" fmla="*/ 310325 h 458819"/>
                  <a:gd name="connsiteX34" fmla="*/ 106225 w 437408"/>
                  <a:gd name="connsiteY34" fmla="*/ 346139 h 458819"/>
                  <a:gd name="connsiteX35" fmla="*/ 77079 w 437408"/>
                  <a:gd name="connsiteY35" fmla="*/ 393287 h 458819"/>
                  <a:gd name="connsiteX36" fmla="*/ 249290 w 437408"/>
                  <a:gd name="connsiteY36" fmla="*/ 262604 h 458819"/>
                  <a:gd name="connsiteX37" fmla="*/ 249672 w 437408"/>
                  <a:gd name="connsiteY37" fmla="*/ 227552 h 458819"/>
                  <a:gd name="connsiteX38" fmla="*/ 217001 w 437408"/>
                  <a:gd name="connsiteY38" fmla="*/ 187643 h 458819"/>
                  <a:gd name="connsiteX39" fmla="*/ 185568 w 437408"/>
                  <a:gd name="connsiteY39" fmla="*/ 41720 h 458819"/>
                  <a:gd name="connsiteX40" fmla="*/ 55266 w 437408"/>
                  <a:gd name="connsiteY40" fmla="*/ 88011 h 458819"/>
                  <a:gd name="connsiteX41" fmla="*/ 45265 w 437408"/>
                  <a:gd name="connsiteY41" fmla="*/ 85344 h 45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7408" h="458819">
                    <a:moveTo>
                      <a:pt x="45170" y="85249"/>
                    </a:moveTo>
                    <a:cubicBezTo>
                      <a:pt x="46884" y="79248"/>
                      <a:pt x="32787" y="73628"/>
                      <a:pt x="44693" y="67342"/>
                    </a:cubicBezTo>
                    <a:cubicBezTo>
                      <a:pt x="126894" y="51816"/>
                      <a:pt x="200522" y="5429"/>
                      <a:pt x="285580" y="0"/>
                    </a:cubicBezTo>
                    <a:cubicBezTo>
                      <a:pt x="287486" y="1048"/>
                      <a:pt x="289581" y="1429"/>
                      <a:pt x="291772" y="1143"/>
                    </a:cubicBezTo>
                    <a:cubicBezTo>
                      <a:pt x="295772" y="3715"/>
                      <a:pt x="299868" y="6763"/>
                      <a:pt x="301488" y="11144"/>
                    </a:cubicBezTo>
                    <a:cubicBezTo>
                      <a:pt x="336159" y="107918"/>
                      <a:pt x="380164" y="200120"/>
                      <a:pt x="437409" y="285750"/>
                    </a:cubicBezTo>
                    <a:cubicBezTo>
                      <a:pt x="437314" y="288131"/>
                      <a:pt x="437124" y="290513"/>
                      <a:pt x="436933" y="292894"/>
                    </a:cubicBezTo>
                    <a:cubicBezTo>
                      <a:pt x="433695" y="297561"/>
                      <a:pt x="429694" y="298418"/>
                      <a:pt x="424931" y="295466"/>
                    </a:cubicBezTo>
                    <a:lnTo>
                      <a:pt x="423027" y="293656"/>
                    </a:lnTo>
                    <a:lnTo>
                      <a:pt x="420359" y="294037"/>
                    </a:lnTo>
                    <a:cubicBezTo>
                      <a:pt x="409025" y="287369"/>
                      <a:pt x="393023" y="294894"/>
                      <a:pt x="383688" y="282131"/>
                    </a:cubicBezTo>
                    <a:cubicBezTo>
                      <a:pt x="356733" y="248888"/>
                      <a:pt x="331968" y="213741"/>
                      <a:pt x="299011" y="186119"/>
                    </a:cubicBezTo>
                    <a:cubicBezTo>
                      <a:pt x="294915" y="186309"/>
                      <a:pt x="292724" y="178975"/>
                      <a:pt x="287486" y="182880"/>
                    </a:cubicBezTo>
                    <a:cubicBezTo>
                      <a:pt x="286153" y="183928"/>
                      <a:pt x="285486" y="185928"/>
                      <a:pt x="286343" y="187071"/>
                    </a:cubicBezTo>
                    <a:cubicBezTo>
                      <a:pt x="291010" y="193453"/>
                      <a:pt x="296820" y="184499"/>
                      <a:pt x="301868" y="188214"/>
                    </a:cubicBezTo>
                    <a:cubicBezTo>
                      <a:pt x="317966" y="226981"/>
                      <a:pt x="359685" y="243269"/>
                      <a:pt x="380354" y="277940"/>
                    </a:cubicBezTo>
                    <a:cubicBezTo>
                      <a:pt x="370639" y="301657"/>
                      <a:pt x="351589" y="287941"/>
                      <a:pt x="336349" y="288417"/>
                    </a:cubicBezTo>
                    <a:cubicBezTo>
                      <a:pt x="316537" y="289084"/>
                      <a:pt x="294725" y="284226"/>
                      <a:pt x="288629" y="311944"/>
                    </a:cubicBezTo>
                    <a:cubicBezTo>
                      <a:pt x="241575" y="317278"/>
                      <a:pt x="235384" y="324422"/>
                      <a:pt x="254529" y="351092"/>
                    </a:cubicBezTo>
                    <a:cubicBezTo>
                      <a:pt x="257482" y="354806"/>
                      <a:pt x="258339" y="358902"/>
                      <a:pt x="257196" y="363474"/>
                    </a:cubicBezTo>
                    <a:cubicBezTo>
                      <a:pt x="235098" y="387572"/>
                      <a:pt x="218144" y="425482"/>
                      <a:pt x="175567" y="390335"/>
                    </a:cubicBezTo>
                    <a:cubicBezTo>
                      <a:pt x="164518" y="381286"/>
                      <a:pt x="161184" y="396431"/>
                      <a:pt x="155184" y="401860"/>
                    </a:cubicBezTo>
                    <a:cubicBezTo>
                      <a:pt x="130133" y="424339"/>
                      <a:pt x="108606" y="451961"/>
                      <a:pt x="72697" y="458819"/>
                    </a:cubicBezTo>
                    <a:cubicBezTo>
                      <a:pt x="60124" y="447104"/>
                      <a:pt x="42884" y="438817"/>
                      <a:pt x="42503" y="418148"/>
                    </a:cubicBezTo>
                    <a:cubicBezTo>
                      <a:pt x="43265" y="397764"/>
                      <a:pt x="43646" y="377381"/>
                      <a:pt x="45074" y="356997"/>
                    </a:cubicBezTo>
                    <a:cubicBezTo>
                      <a:pt x="46122" y="341662"/>
                      <a:pt x="42408" y="332899"/>
                      <a:pt x="24500" y="335090"/>
                    </a:cubicBezTo>
                    <a:cubicBezTo>
                      <a:pt x="16023" y="336137"/>
                      <a:pt x="4403" y="339757"/>
                      <a:pt x="307" y="328041"/>
                    </a:cubicBezTo>
                    <a:cubicBezTo>
                      <a:pt x="-1122" y="323850"/>
                      <a:pt x="2688" y="316135"/>
                      <a:pt x="6498" y="312230"/>
                    </a:cubicBezTo>
                    <a:cubicBezTo>
                      <a:pt x="15833" y="302609"/>
                      <a:pt x="23167" y="312611"/>
                      <a:pt x="30977" y="316421"/>
                    </a:cubicBezTo>
                    <a:cubicBezTo>
                      <a:pt x="34978" y="318326"/>
                      <a:pt x="39074" y="320231"/>
                      <a:pt x="44122" y="322707"/>
                    </a:cubicBezTo>
                    <a:cubicBezTo>
                      <a:pt x="55552" y="305562"/>
                      <a:pt x="52313" y="286226"/>
                      <a:pt x="55552" y="268415"/>
                    </a:cubicBezTo>
                    <a:cubicBezTo>
                      <a:pt x="58505" y="264986"/>
                      <a:pt x="61458" y="261557"/>
                      <a:pt x="64315" y="258032"/>
                    </a:cubicBezTo>
                    <a:cubicBezTo>
                      <a:pt x="77936" y="253937"/>
                      <a:pt x="79079" y="264890"/>
                      <a:pt x="82508" y="273082"/>
                    </a:cubicBezTo>
                    <a:cubicBezTo>
                      <a:pt x="83841" y="289370"/>
                      <a:pt x="80984" y="304229"/>
                      <a:pt x="105939" y="310325"/>
                    </a:cubicBezTo>
                    <a:cubicBezTo>
                      <a:pt x="128990" y="315944"/>
                      <a:pt x="129275" y="336995"/>
                      <a:pt x="106225" y="346139"/>
                    </a:cubicBezTo>
                    <a:cubicBezTo>
                      <a:pt x="86032" y="354140"/>
                      <a:pt x="72316" y="362141"/>
                      <a:pt x="77079" y="393287"/>
                    </a:cubicBezTo>
                    <a:cubicBezTo>
                      <a:pt x="136134" y="348329"/>
                      <a:pt x="192331" y="304895"/>
                      <a:pt x="249290" y="262604"/>
                    </a:cubicBezTo>
                    <a:cubicBezTo>
                      <a:pt x="261292" y="253651"/>
                      <a:pt x="254529" y="239459"/>
                      <a:pt x="249672" y="227552"/>
                    </a:cubicBezTo>
                    <a:cubicBezTo>
                      <a:pt x="242813" y="210884"/>
                      <a:pt x="230526" y="198787"/>
                      <a:pt x="217001" y="187643"/>
                    </a:cubicBezTo>
                    <a:cubicBezTo>
                      <a:pt x="194331" y="143637"/>
                      <a:pt x="183568" y="96774"/>
                      <a:pt x="185568" y="41720"/>
                    </a:cubicBezTo>
                    <a:cubicBezTo>
                      <a:pt x="139848" y="58007"/>
                      <a:pt x="97557" y="72962"/>
                      <a:pt x="55266" y="88011"/>
                    </a:cubicBezTo>
                    <a:cubicBezTo>
                      <a:pt x="50885" y="91154"/>
                      <a:pt x="47551" y="90107"/>
                      <a:pt x="45265" y="85344"/>
                    </a:cubicBezTo>
                    <a:close/>
                  </a:path>
                </a:pathLst>
              </a:custGeom>
              <a:solidFill>
                <a:srgbClr val="0D1B24"/>
              </a:solidFill>
              <a:ln w="9525" cap="flat">
                <a:noFill/>
                <a:prstDash val="solid"/>
                <a:miter/>
              </a:ln>
            </p:spPr>
            <p:txBody>
              <a:bodyPr rtlCol="0" anchor="ctr"/>
              <a:lstStyle/>
              <a:p>
                <a:endParaRPr lang="en-IN"/>
              </a:p>
            </p:txBody>
          </p:sp>
          <p:sp>
            <p:nvSpPr>
              <p:cNvPr id="1317" name="Freeform: Shape 1316">
                <a:extLst>
                  <a:ext uri="{FF2B5EF4-FFF2-40B4-BE49-F238E27FC236}">
                    <a16:creationId xmlns:a16="http://schemas.microsoft.com/office/drawing/2014/main" id="{239AFA89-B188-90B7-88D0-22EBC6EB2C60}"/>
                  </a:ext>
                </a:extLst>
              </p:cNvPr>
              <p:cNvSpPr/>
              <p:nvPr/>
            </p:nvSpPr>
            <p:spPr>
              <a:xfrm>
                <a:off x="7544942" y="2598133"/>
                <a:ext cx="260985" cy="463564"/>
              </a:xfrm>
              <a:custGeom>
                <a:avLst/>
                <a:gdLst>
                  <a:gd name="connsiteX0" fmla="*/ 142208 w 260985"/>
                  <a:gd name="connsiteY0" fmla="*/ 432911 h 463564"/>
                  <a:gd name="connsiteX1" fmla="*/ 26289 w 260985"/>
                  <a:gd name="connsiteY1" fmla="*/ 236791 h 463564"/>
                  <a:gd name="connsiteX2" fmla="*/ 0 w 260985"/>
                  <a:gd name="connsiteY2" fmla="*/ 138589 h 463564"/>
                  <a:gd name="connsiteX3" fmla="*/ 0 w 260985"/>
                  <a:gd name="connsiteY3" fmla="*/ 2286 h 463564"/>
                  <a:gd name="connsiteX4" fmla="*/ 13716 w 260985"/>
                  <a:gd name="connsiteY4" fmla="*/ 0 h 463564"/>
                  <a:gd name="connsiteX5" fmla="*/ 37909 w 260985"/>
                  <a:gd name="connsiteY5" fmla="*/ 112585 h 463564"/>
                  <a:gd name="connsiteX6" fmla="*/ 74771 w 260985"/>
                  <a:gd name="connsiteY6" fmla="*/ 240125 h 463564"/>
                  <a:gd name="connsiteX7" fmla="*/ 113252 w 260985"/>
                  <a:gd name="connsiteY7" fmla="*/ 252793 h 463564"/>
                  <a:gd name="connsiteX8" fmla="*/ 146685 w 260985"/>
                  <a:gd name="connsiteY8" fmla="*/ 249269 h 463564"/>
                  <a:gd name="connsiteX9" fmla="*/ 151257 w 260985"/>
                  <a:gd name="connsiteY9" fmla="*/ 280321 h 463564"/>
                  <a:gd name="connsiteX10" fmla="*/ 190976 w 260985"/>
                  <a:gd name="connsiteY10" fmla="*/ 403955 h 463564"/>
                  <a:gd name="connsiteX11" fmla="*/ 260985 w 260985"/>
                  <a:gd name="connsiteY11" fmla="*/ 448342 h 463564"/>
                  <a:gd name="connsiteX12" fmla="*/ 251079 w 260985"/>
                  <a:gd name="connsiteY12" fmla="*/ 458438 h 463564"/>
                  <a:gd name="connsiteX13" fmla="*/ 192405 w 260985"/>
                  <a:gd name="connsiteY13" fmla="*/ 461582 h 463564"/>
                  <a:gd name="connsiteX14" fmla="*/ 142304 w 260985"/>
                  <a:gd name="connsiteY14" fmla="*/ 432911 h 46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0985" h="463564">
                    <a:moveTo>
                      <a:pt x="142208" y="432911"/>
                    </a:moveTo>
                    <a:cubicBezTo>
                      <a:pt x="89059" y="376142"/>
                      <a:pt x="63437" y="302895"/>
                      <a:pt x="26289" y="236791"/>
                    </a:cubicBezTo>
                    <a:cubicBezTo>
                      <a:pt x="10192" y="208121"/>
                      <a:pt x="8287" y="171545"/>
                      <a:pt x="0" y="138589"/>
                    </a:cubicBezTo>
                    <a:cubicBezTo>
                      <a:pt x="0" y="93155"/>
                      <a:pt x="0" y="47720"/>
                      <a:pt x="0" y="2286"/>
                    </a:cubicBezTo>
                    <a:cubicBezTo>
                      <a:pt x="4572" y="1524"/>
                      <a:pt x="9144" y="762"/>
                      <a:pt x="13716" y="0"/>
                    </a:cubicBezTo>
                    <a:cubicBezTo>
                      <a:pt x="20002" y="38005"/>
                      <a:pt x="23813" y="76772"/>
                      <a:pt x="37909" y="112585"/>
                    </a:cubicBezTo>
                    <a:cubicBezTo>
                      <a:pt x="54197" y="153829"/>
                      <a:pt x="54483" y="199263"/>
                      <a:pt x="74771" y="240125"/>
                    </a:cubicBezTo>
                    <a:cubicBezTo>
                      <a:pt x="85820" y="262318"/>
                      <a:pt x="95441" y="266319"/>
                      <a:pt x="113252" y="252793"/>
                    </a:cubicBezTo>
                    <a:cubicBezTo>
                      <a:pt x="124492" y="244221"/>
                      <a:pt x="135350" y="238697"/>
                      <a:pt x="146685" y="249269"/>
                    </a:cubicBezTo>
                    <a:cubicBezTo>
                      <a:pt x="155448" y="257461"/>
                      <a:pt x="156591" y="273463"/>
                      <a:pt x="151257" y="280321"/>
                    </a:cubicBezTo>
                    <a:cubicBezTo>
                      <a:pt x="105156" y="341376"/>
                      <a:pt x="160306" y="368522"/>
                      <a:pt x="190976" y="403955"/>
                    </a:cubicBezTo>
                    <a:cubicBezTo>
                      <a:pt x="212217" y="422053"/>
                      <a:pt x="252603" y="410051"/>
                      <a:pt x="260985" y="448342"/>
                    </a:cubicBezTo>
                    <a:cubicBezTo>
                      <a:pt x="258889" y="453009"/>
                      <a:pt x="255651" y="456343"/>
                      <a:pt x="251079" y="458438"/>
                    </a:cubicBezTo>
                    <a:cubicBezTo>
                      <a:pt x="231839" y="465106"/>
                      <a:pt x="212122" y="464249"/>
                      <a:pt x="192405" y="461582"/>
                    </a:cubicBezTo>
                    <a:cubicBezTo>
                      <a:pt x="171641" y="459105"/>
                      <a:pt x="153829" y="451390"/>
                      <a:pt x="142304" y="432911"/>
                    </a:cubicBezTo>
                    <a:close/>
                  </a:path>
                </a:pathLst>
              </a:custGeom>
              <a:solidFill>
                <a:srgbClr val="95143A"/>
              </a:solidFill>
              <a:ln w="9525" cap="flat">
                <a:noFill/>
                <a:prstDash val="solid"/>
                <a:miter/>
              </a:ln>
            </p:spPr>
            <p:txBody>
              <a:bodyPr rtlCol="0" anchor="ctr"/>
              <a:lstStyle/>
              <a:p>
                <a:endParaRPr lang="en-IN"/>
              </a:p>
            </p:txBody>
          </p:sp>
          <p:sp>
            <p:nvSpPr>
              <p:cNvPr id="1318" name="Freeform: Shape 1317">
                <a:extLst>
                  <a:ext uri="{FF2B5EF4-FFF2-40B4-BE49-F238E27FC236}">
                    <a16:creationId xmlns:a16="http://schemas.microsoft.com/office/drawing/2014/main" id="{19D5AD62-3A63-4E18-5522-6C1DD9D82D93}"/>
                  </a:ext>
                </a:extLst>
              </p:cNvPr>
              <p:cNvSpPr/>
              <p:nvPr/>
            </p:nvSpPr>
            <p:spPr>
              <a:xfrm>
                <a:off x="7684677" y="2945034"/>
                <a:ext cx="293315" cy="182689"/>
              </a:xfrm>
              <a:custGeom>
                <a:avLst/>
                <a:gdLst>
                  <a:gd name="connsiteX0" fmla="*/ 2474 w 293315"/>
                  <a:gd name="connsiteY0" fmla="*/ 86011 h 182689"/>
                  <a:gd name="connsiteX1" fmla="*/ 50099 w 293315"/>
                  <a:gd name="connsiteY1" fmla="*/ 105156 h 182689"/>
                  <a:gd name="connsiteX2" fmla="*/ 117155 w 293315"/>
                  <a:gd name="connsiteY2" fmla="*/ 104299 h 182689"/>
                  <a:gd name="connsiteX3" fmla="*/ 117250 w 293315"/>
                  <a:gd name="connsiteY3" fmla="*/ 104299 h 182689"/>
                  <a:gd name="connsiteX4" fmla="*/ 218692 w 293315"/>
                  <a:gd name="connsiteY4" fmla="*/ 79629 h 182689"/>
                  <a:gd name="connsiteX5" fmla="*/ 193545 w 293315"/>
                  <a:gd name="connsiteY5" fmla="*/ 28480 h 182689"/>
                  <a:gd name="connsiteX6" fmla="*/ 214024 w 293315"/>
                  <a:gd name="connsiteY6" fmla="*/ 25336 h 182689"/>
                  <a:gd name="connsiteX7" fmla="*/ 239742 w 293315"/>
                  <a:gd name="connsiteY7" fmla="*/ 1048 h 182689"/>
                  <a:gd name="connsiteX8" fmla="*/ 240694 w 293315"/>
                  <a:gd name="connsiteY8" fmla="*/ 0 h 182689"/>
                  <a:gd name="connsiteX9" fmla="*/ 292891 w 293315"/>
                  <a:gd name="connsiteY9" fmla="*/ 55721 h 182689"/>
                  <a:gd name="connsiteX10" fmla="*/ 290320 w 293315"/>
                  <a:gd name="connsiteY10" fmla="*/ 101822 h 182689"/>
                  <a:gd name="connsiteX11" fmla="*/ 288605 w 293315"/>
                  <a:gd name="connsiteY11" fmla="*/ 152495 h 182689"/>
                  <a:gd name="connsiteX12" fmla="*/ 278509 w 293315"/>
                  <a:gd name="connsiteY12" fmla="*/ 171355 h 182689"/>
                  <a:gd name="connsiteX13" fmla="*/ 268317 w 293315"/>
                  <a:gd name="connsiteY13" fmla="*/ 182690 h 182689"/>
                  <a:gd name="connsiteX14" fmla="*/ 246314 w 293315"/>
                  <a:gd name="connsiteY14" fmla="*/ 141161 h 182689"/>
                  <a:gd name="connsiteX15" fmla="*/ 247362 w 293315"/>
                  <a:gd name="connsiteY15" fmla="*/ 141542 h 182689"/>
                  <a:gd name="connsiteX16" fmla="*/ 104392 w 293315"/>
                  <a:gd name="connsiteY16" fmla="*/ 140303 h 182689"/>
                  <a:gd name="connsiteX17" fmla="*/ 32668 w 293315"/>
                  <a:gd name="connsiteY17" fmla="*/ 122682 h 182689"/>
                  <a:gd name="connsiteX18" fmla="*/ 2474 w 293315"/>
                  <a:gd name="connsiteY18" fmla="*/ 85915 h 182689"/>
                  <a:gd name="connsiteX19" fmla="*/ 2474 w 293315"/>
                  <a:gd name="connsiteY19" fmla="*/ 85915 h 1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3315" h="182689">
                    <a:moveTo>
                      <a:pt x="2474" y="86011"/>
                    </a:moveTo>
                    <a:cubicBezTo>
                      <a:pt x="22477" y="82201"/>
                      <a:pt x="30573" y="107728"/>
                      <a:pt x="50099" y="105156"/>
                    </a:cubicBezTo>
                    <a:cubicBezTo>
                      <a:pt x="72578" y="110966"/>
                      <a:pt x="94962" y="112871"/>
                      <a:pt x="117155" y="104299"/>
                    </a:cubicBezTo>
                    <a:lnTo>
                      <a:pt x="117250" y="104299"/>
                    </a:lnTo>
                    <a:cubicBezTo>
                      <a:pt x="147445" y="81248"/>
                      <a:pt x="180020" y="68008"/>
                      <a:pt x="218692" y="79629"/>
                    </a:cubicBezTo>
                    <a:cubicBezTo>
                      <a:pt x="219454" y="58579"/>
                      <a:pt x="161732" y="65056"/>
                      <a:pt x="193545" y="28480"/>
                    </a:cubicBezTo>
                    <a:cubicBezTo>
                      <a:pt x="200404" y="27432"/>
                      <a:pt x="207166" y="26384"/>
                      <a:pt x="214024" y="25336"/>
                    </a:cubicBezTo>
                    <a:cubicBezTo>
                      <a:pt x="224978" y="19717"/>
                      <a:pt x="235074" y="13240"/>
                      <a:pt x="239742" y="1048"/>
                    </a:cubicBezTo>
                    <a:lnTo>
                      <a:pt x="240694" y="0"/>
                    </a:lnTo>
                    <a:cubicBezTo>
                      <a:pt x="276128" y="1810"/>
                      <a:pt x="280223" y="32766"/>
                      <a:pt x="292891" y="55721"/>
                    </a:cubicBezTo>
                    <a:cubicBezTo>
                      <a:pt x="294701" y="71247"/>
                      <a:pt x="290129" y="86392"/>
                      <a:pt x="290320" y="101822"/>
                    </a:cubicBezTo>
                    <a:cubicBezTo>
                      <a:pt x="288605" y="118681"/>
                      <a:pt x="288605" y="135541"/>
                      <a:pt x="288605" y="152495"/>
                    </a:cubicBezTo>
                    <a:cubicBezTo>
                      <a:pt x="285271" y="158782"/>
                      <a:pt x="281842" y="165068"/>
                      <a:pt x="278509" y="171355"/>
                    </a:cubicBezTo>
                    <a:cubicBezTo>
                      <a:pt x="274794" y="174784"/>
                      <a:pt x="274032" y="180975"/>
                      <a:pt x="268317" y="182690"/>
                    </a:cubicBezTo>
                    <a:cubicBezTo>
                      <a:pt x="261173" y="168783"/>
                      <a:pt x="262412" y="150400"/>
                      <a:pt x="246314" y="141161"/>
                    </a:cubicBezTo>
                    <a:lnTo>
                      <a:pt x="247362" y="141542"/>
                    </a:lnTo>
                    <a:cubicBezTo>
                      <a:pt x="199832" y="137636"/>
                      <a:pt x="153064" y="122492"/>
                      <a:pt x="104392" y="140303"/>
                    </a:cubicBezTo>
                    <a:cubicBezTo>
                      <a:pt x="79436" y="149447"/>
                      <a:pt x="56195" y="130683"/>
                      <a:pt x="32668" y="122682"/>
                    </a:cubicBezTo>
                    <a:cubicBezTo>
                      <a:pt x="20762" y="111919"/>
                      <a:pt x="-8670" y="115443"/>
                      <a:pt x="2474" y="85915"/>
                    </a:cubicBezTo>
                    <a:lnTo>
                      <a:pt x="2474" y="85915"/>
                    </a:lnTo>
                    <a:close/>
                  </a:path>
                </a:pathLst>
              </a:custGeom>
              <a:solidFill>
                <a:srgbClr val="0D1B24"/>
              </a:solidFill>
              <a:ln w="9525" cap="flat">
                <a:noFill/>
                <a:prstDash val="solid"/>
                <a:miter/>
              </a:ln>
            </p:spPr>
            <p:txBody>
              <a:bodyPr rtlCol="0" anchor="ctr"/>
              <a:lstStyle/>
              <a:p>
                <a:endParaRPr lang="en-IN"/>
              </a:p>
            </p:txBody>
          </p:sp>
          <p:sp>
            <p:nvSpPr>
              <p:cNvPr id="1319" name="Freeform: Shape 1318">
                <a:extLst>
                  <a:ext uri="{FF2B5EF4-FFF2-40B4-BE49-F238E27FC236}">
                    <a16:creationId xmlns:a16="http://schemas.microsoft.com/office/drawing/2014/main" id="{0AC5AEDE-EB29-E4C8-7E4B-E1DC135A505D}"/>
                  </a:ext>
                </a:extLst>
              </p:cNvPr>
              <p:cNvSpPr/>
              <p:nvPr/>
            </p:nvSpPr>
            <p:spPr>
              <a:xfrm>
                <a:off x="7713514" y="2782156"/>
                <a:ext cx="139812" cy="174470"/>
              </a:xfrm>
              <a:custGeom>
                <a:avLst/>
                <a:gdLst>
                  <a:gd name="connsiteX0" fmla="*/ 99558 w 139812"/>
                  <a:gd name="connsiteY0" fmla="*/ 95 h 174470"/>
                  <a:gd name="connsiteX1" fmla="*/ 120989 w 139812"/>
                  <a:gd name="connsiteY1" fmla="*/ 30766 h 174470"/>
                  <a:gd name="connsiteX2" fmla="*/ 127275 w 139812"/>
                  <a:gd name="connsiteY2" fmla="*/ 95536 h 174470"/>
                  <a:gd name="connsiteX3" fmla="*/ 139277 w 139812"/>
                  <a:gd name="connsiteY3" fmla="*/ 112776 h 174470"/>
                  <a:gd name="connsiteX4" fmla="*/ 115845 w 139812"/>
                  <a:gd name="connsiteY4" fmla="*/ 120491 h 174470"/>
                  <a:gd name="connsiteX5" fmla="*/ 89842 w 139812"/>
                  <a:gd name="connsiteY5" fmla="*/ 142970 h 174470"/>
                  <a:gd name="connsiteX6" fmla="*/ 40693 w 139812"/>
                  <a:gd name="connsiteY6" fmla="*/ 168878 h 174470"/>
                  <a:gd name="connsiteX7" fmla="*/ 1355 w 139812"/>
                  <a:gd name="connsiteY7" fmla="*/ 157163 h 174470"/>
                  <a:gd name="connsiteX8" fmla="*/ 20405 w 139812"/>
                  <a:gd name="connsiteY8" fmla="*/ 133255 h 174470"/>
                  <a:gd name="connsiteX9" fmla="*/ 63934 w 139812"/>
                  <a:gd name="connsiteY9" fmla="*/ 45815 h 174470"/>
                  <a:gd name="connsiteX10" fmla="*/ 99653 w 139812"/>
                  <a:gd name="connsiteY10" fmla="*/ 0 h 17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12" h="174470">
                    <a:moveTo>
                      <a:pt x="99558" y="95"/>
                    </a:moveTo>
                    <a:cubicBezTo>
                      <a:pt x="119465" y="2381"/>
                      <a:pt x="141087" y="17050"/>
                      <a:pt x="120989" y="30766"/>
                    </a:cubicBezTo>
                    <a:cubicBezTo>
                      <a:pt x="76602" y="61246"/>
                      <a:pt x="119941" y="75343"/>
                      <a:pt x="127275" y="95536"/>
                    </a:cubicBezTo>
                    <a:cubicBezTo>
                      <a:pt x="129371" y="101346"/>
                      <a:pt x="142610" y="102870"/>
                      <a:pt x="139277" y="112776"/>
                    </a:cubicBezTo>
                    <a:cubicBezTo>
                      <a:pt x="135372" y="124301"/>
                      <a:pt x="125847" y="123063"/>
                      <a:pt x="115845" y="120491"/>
                    </a:cubicBezTo>
                    <a:cubicBezTo>
                      <a:pt x="96795" y="115443"/>
                      <a:pt x="89842" y="125444"/>
                      <a:pt x="89842" y="142970"/>
                    </a:cubicBezTo>
                    <a:cubicBezTo>
                      <a:pt x="77078" y="157734"/>
                      <a:pt x="55742" y="155543"/>
                      <a:pt x="40693" y="168878"/>
                    </a:cubicBezTo>
                    <a:cubicBezTo>
                      <a:pt x="30406" y="178022"/>
                      <a:pt x="8975" y="177165"/>
                      <a:pt x="1355" y="157163"/>
                    </a:cubicBezTo>
                    <a:cubicBezTo>
                      <a:pt x="-5694" y="138589"/>
                      <a:pt x="16881" y="140399"/>
                      <a:pt x="20405" y="133255"/>
                    </a:cubicBezTo>
                    <a:cubicBezTo>
                      <a:pt x="34407" y="104585"/>
                      <a:pt x="99653" y="102965"/>
                      <a:pt x="63934" y="45815"/>
                    </a:cubicBezTo>
                    <a:cubicBezTo>
                      <a:pt x="50599" y="24479"/>
                      <a:pt x="78412" y="8668"/>
                      <a:pt x="99653" y="0"/>
                    </a:cubicBezTo>
                    <a:close/>
                  </a:path>
                </a:pathLst>
              </a:custGeom>
              <a:solidFill>
                <a:srgbClr val="941439"/>
              </a:solidFill>
              <a:ln w="9525" cap="flat">
                <a:noFill/>
                <a:prstDash val="solid"/>
                <a:miter/>
              </a:ln>
            </p:spPr>
            <p:txBody>
              <a:bodyPr rtlCol="0" anchor="ctr"/>
              <a:lstStyle/>
              <a:p>
                <a:endParaRPr lang="en-IN"/>
              </a:p>
            </p:txBody>
          </p:sp>
          <p:sp>
            <p:nvSpPr>
              <p:cNvPr id="1320" name="Freeform: Shape 1319">
                <a:extLst>
                  <a:ext uri="{FF2B5EF4-FFF2-40B4-BE49-F238E27FC236}">
                    <a16:creationId xmlns:a16="http://schemas.microsoft.com/office/drawing/2014/main" id="{33D6024C-DCF3-6FDB-7787-D94E678B046D}"/>
                  </a:ext>
                </a:extLst>
              </p:cNvPr>
              <p:cNvSpPr/>
              <p:nvPr/>
            </p:nvSpPr>
            <p:spPr>
              <a:xfrm>
                <a:off x="7735919" y="2973418"/>
                <a:ext cx="195574" cy="75840"/>
              </a:xfrm>
              <a:custGeom>
                <a:avLst/>
                <a:gdLst>
                  <a:gd name="connsiteX0" fmla="*/ 142304 w 195574"/>
                  <a:gd name="connsiteY0" fmla="*/ 95 h 75840"/>
                  <a:gd name="connsiteX1" fmla="*/ 176403 w 195574"/>
                  <a:gd name="connsiteY1" fmla="*/ 38576 h 75840"/>
                  <a:gd name="connsiteX2" fmla="*/ 193929 w 195574"/>
                  <a:gd name="connsiteY2" fmla="*/ 68008 h 75840"/>
                  <a:gd name="connsiteX3" fmla="*/ 164592 w 195574"/>
                  <a:gd name="connsiteY3" fmla="*/ 61055 h 75840"/>
                  <a:gd name="connsiteX4" fmla="*/ 66008 w 195574"/>
                  <a:gd name="connsiteY4" fmla="*/ 75724 h 75840"/>
                  <a:gd name="connsiteX5" fmla="*/ 0 w 195574"/>
                  <a:gd name="connsiteY5" fmla="*/ 28480 h 75840"/>
                  <a:gd name="connsiteX6" fmla="*/ 20764 w 195574"/>
                  <a:gd name="connsiteY6" fmla="*/ 20860 h 75840"/>
                  <a:gd name="connsiteX7" fmla="*/ 142399 w 195574"/>
                  <a:gd name="connsiteY7" fmla="*/ 0 h 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574" h="75840">
                    <a:moveTo>
                      <a:pt x="142304" y="95"/>
                    </a:moveTo>
                    <a:cubicBezTo>
                      <a:pt x="132398" y="31337"/>
                      <a:pt x="167736" y="22955"/>
                      <a:pt x="176403" y="38576"/>
                    </a:cubicBezTo>
                    <a:cubicBezTo>
                      <a:pt x="182023" y="48768"/>
                      <a:pt x="201263" y="56198"/>
                      <a:pt x="193929" y="68008"/>
                    </a:cubicBezTo>
                    <a:cubicBezTo>
                      <a:pt x="183452" y="85058"/>
                      <a:pt x="174307" y="65913"/>
                      <a:pt x="164592" y="61055"/>
                    </a:cubicBezTo>
                    <a:cubicBezTo>
                      <a:pt x="128492" y="43053"/>
                      <a:pt x="100013" y="78105"/>
                      <a:pt x="66008" y="75724"/>
                    </a:cubicBezTo>
                    <a:cubicBezTo>
                      <a:pt x="56293" y="42863"/>
                      <a:pt x="6382" y="66008"/>
                      <a:pt x="0" y="28480"/>
                    </a:cubicBezTo>
                    <a:cubicBezTo>
                      <a:pt x="7144" y="25718"/>
                      <a:pt x="17812" y="18479"/>
                      <a:pt x="20764" y="20860"/>
                    </a:cubicBezTo>
                    <a:cubicBezTo>
                      <a:pt x="69818" y="60389"/>
                      <a:pt x="104490" y="21336"/>
                      <a:pt x="142399" y="0"/>
                    </a:cubicBezTo>
                    <a:close/>
                  </a:path>
                </a:pathLst>
              </a:custGeom>
              <a:solidFill>
                <a:srgbClr val="532635"/>
              </a:solidFill>
              <a:ln w="9525" cap="flat">
                <a:noFill/>
                <a:prstDash val="solid"/>
                <a:miter/>
              </a:ln>
            </p:spPr>
            <p:txBody>
              <a:bodyPr rtlCol="0" anchor="ctr"/>
              <a:lstStyle/>
              <a:p>
                <a:endParaRPr lang="en-IN"/>
              </a:p>
            </p:txBody>
          </p:sp>
          <p:sp>
            <p:nvSpPr>
              <p:cNvPr id="1321" name="Freeform: Shape 1320">
                <a:extLst>
                  <a:ext uri="{FF2B5EF4-FFF2-40B4-BE49-F238E27FC236}">
                    <a16:creationId xmlns:a16="http://schemas.microsoft.com/office/drawing/2014/main" id="{A2D7E452-5ED2-0284-CD05-C4CCCB91BB91}"/>
                  </a:ext>
                </a:extLst>
              </p:cNvPr>
              <p:cNvSpPr/>
              <p:nvPr/>
            </p:nvSpPr>
            <p:spPr>
              <a:xfrm>
                <a:off x="7898686" y="2946009"/>
                <a:ext cx="28105" cy="25944"/>
              </a:xfrm>
              <a:custGeom>
                <a:avLst/>
                <a:gdLst>
                  <a:gd name="connsiteX0" fmla="*/ 25733 w 28105"/>
                  <a:gd name="connsiteY0" fmla="*/ 73 h 25944"/>
                  <a:gd name="connsiteX1" fmla="*/ 15 w 28105"/>
                  <a:gd name="connsiteY1" fmla="*/ 24362 h 25944"/>
                  <a:gd name="connsiteX2" fmla="*/ 16493 w 28105"/>
                  <a:gd name="connsiteY2" fmla="*/ 549 h 25944"/>
                  <a:gd name="connsiteX3" fmla="*/ 25828 w 28105"/>
                  <a:gd name="connsiteY3" fmla="*/ 73 h 25944"/>
                </a:gdLst>
                <a:ahLst/>
                <a:cxnLst>
                  <a:cxn ang="0">
                    <a:pos x="connsiteX0" y="connsiteY0"/>
                  </a:cxn>
                  <a:cxn ang="0">
                    <a:pos x="connsiteX1" y="connsiteY1"/>
                  </a:cxn>
                  <a:cxn ang="0">
                    <a:pos x="connsiteX2" y="connsiteY2"/>
                  </a:cxn>
                  <a:cxn ang="0">
                    <a:pos x="connsiteX3" y="connsiteY3"/>
                  </a:cxn>
                </a:cxnLst>
                <a:rect l="l" t="t" r="r" b="b"/>
                <a:pathLst>
                  <a:path w="28105" h="25944">
                    <a:moveTo>
                      <a:pt x="25733" y="73"/>
                    </a:moveTo>
                    <a:cubicBezTo>
                      <a:pt x="33829" y="25695"/>
                      <a:pt x="20208" y="28553"/>
                      <a:pt x="15" y="24362"/>
                    </a:cubicBezTo>
                    <a:cubicBezTo>
                      <a:pt x="-461" y="12360"/>
                      <a:pt x="10207" y="7979"/>
                      <a:pt x="16493" y="549"/>
                    </a:cubicBezTo>
                    <a:cubicBezTo>
                      <a:pt x="19542" y="73"/>
                      <a:pt x="22685" y="-118"/>
                      <a:pt x="25828" y="73"/>
                    </a:cubicBezTo>
                    <a:close/>
                  </a:path>
                </a:pathLst>
              </a:custGeom>
              <a:solidFill>
                <a:srgbClr val="848E99"/>
              </a:solidFill>
              <a:ln w="9525" cap="flat">
                <a:noFill/>
                <a:prstDash val="solid"/>
                <a:miter/>
              </a:ln>
            </p:spPr>
            <p:txBody>
              <a:bodyPr rtlCol="0" anchor="ctr"/>
              <a:lstStyle/>
              <a:p>
                <a:endParaRPr lang="en-IN"/>
              </a:p>
            </p:txBody>
          </p:sp>
          <p:sp>
            <p:nvSpPr>
              <p:cNvPr id="1322" name="Freeform: Shape 1321">
                <a:extLst>
                  <a:ext uri="{FF2B5EF4-FFF2-40B4-BE49-F238E27FC236}">
                    <a16:creationId xmlns:a16="http://schemas.microsoft.com/office/drawing/2014/main" id="{177AA851-532A-004B-B774-86CDEB529FE7}"/>
                  </a:ext>
                </a:extLst>
              </p:cNvPr>
              <p:cNvSpPr/>
              <p:nvPr/>
            </p:nvSpPr>
            <p:spPr>
              <a:xfrm>
                <a:off x="7889096" y="2916569"/>
                <a:ext cx="26644" cy="20654"/>
              </a:xfrm>
              <a:custGeom>
                <a:avLst/>
                <a:gdLst>
                  <a:gd name="connsiteX0" fmla="*/ 271 w 26644"/>
                  <a:gd name="connsiteY0" fmla="*/ 17416 h 20654"/>
                  <a:gd name="connsiteX1" fmla="*/ 18178 w 26644"/>
                  <a:gd name="connsiteY1" fmla="*/ 1605 h 20654"/>
                  <a:gd name="connsiteX2" fmla="*/ 18749 w 26644"/>
                  <a:gd name="connsiteY2" fmla="*/ 20655 h 20654"/>
                  <a:gd name="connsiteX3" fmla="*/ 271 w 26644"/>
                  <a:gd name="connsiteY3" fmla="*/ 17416 h 20654"/>
                </a:gdLst>
                <a:ahLst/>
                <a:cxnLst>
                  <a:cxn ang="0">
                    <a:pos x="connsiteX0" y="connsiteY0"/>
                  </a:cxn>
                  <a:cxn ang="0">
                    <a:pos x="connsiteX1" y="connsiteY1"/>
                  </a:cxn>
                  <a:cxn ang="0">
                    <a:pos x="connsiteX2" y="connsiteY2"/>
                  </a:cxn>
                  <a:cxn ang="0">
                    <a:pos x="connsiteX3" y="connsiteY3"/>
                  </a:cxn>
                </a:cxnLst>
                <a:rect l="l" t="t" r="r" b="b"/>
                <a:pathLst>
                  <a:path w="26644" h="20654">
                    <a:moveTo>
                      <a:pt x="271" y="17416"/>
                    </a:moveTo>
                    <a:cubicBezTo>
                      <a:pt x="-1444" y="3510"/>
                      <a:pt x="5034" y="-3348"/>
                      <a:pt x="18178" y="1605"/>
                    </a:cubicBezTo>
                    <a:cubicBezTo>
                      <a:pt x="29894" y="5986"/>
                      <a:pt x="28846" y="13987"/>
                      <a:pt x="18749" y="20655"/>
                    </a:cubicBezTo>
                    <a:cubicBezTo>
                      <a:pt x="12558" y="19607"/>
                      <a:pt x="6462" y="18559"/>
                      <a:pt x="271" y="17416"/>
                    </a:cubicBezTo>
                    <a:close/>
                  </a:path>
                </a:pathLst>
              </a:custGeom>
              <a:solidFill>
                <a:srgbClr val="817B97"/>
              </a:solidFill>
              <a:ln w="9525" cap="flat">
                <a:noFill/>
                <a:prstDash val="solid"/>
                <a:miter/>
              </a:ln>
            </p:spPr>
            <p:txBody>
              <a:bodyPr rtlCol="0" anchor="ctr"/>
              <a:lstStyle/>
              <a:p>
                <a:endParaRPr lang="en-IN"/>
              </a:p>
            </p:txBody>
          </p:sp>
          <p:sp>
            <p:nvSpPr>
              <p:cNvPr id="1323" name="Freeform: Shape 1322">
                <a:extLst>
                  <a:ext uri="{FF2B5EF4-FFF2-40B4-BE49-F238E27FC236}">
                    <a16:creationId xmlns:a16="http://schemas.microsoft.com/office/drawing/2014/main" id="{A54ACFAD-4E02-6E43-0318-8F3748C66CE7}"/>
                  </a:ext>
                </a:extLst>
              </p:cNvPr>
              <p:cNvSpPr/>
              <p:nvPr/>
            </p:nvSpPr>
            <p:spPr>
              <a:xfrm>
                <a:off x="7050214" y="2802635"/>
                <a:ext cx="38100" cy="18954"/>
              </a:xfrm>
              <a:custGeom>
                <a:avLst/>
                <a:gdLst>
                  <a:gd name="connsiteX0" fmla="*/ 38100 w 38100"/>
                  <a:gd name="connsiteY0" fmla="*/ 0 h 18954"/>
                  <a:gd name="connsiteX1" fmla="*/ 0 w 38100"/>
                  <a:gd name="connsiteY1" fmla="*/ 18955 h 18954"/>
                  <a:gd name="connsiteX2" fmla="*/ 38100 w 38100"/>
                  <a:gd name="connsiteY2" fmla="*/ 0 h 18954"/>
                </a:gdLst>
                <a:ahLst/>
                <a:cxnLst>
                  <a:cxn ang="0">
                    <a:pos x="connsiteX0" y="connsiteY0"/>
                  </a:cxn>
                  <a:cxn ang="0">
                    <a:pos x="connsiteX1" y="connsiteY1"/>
                  </a:cxn>
                  <a:cxn ang="0">
                    <a:pos x="connsiteX2" y="connsiteY2"/>
                  </a:cxn>
                </a:cxnLst>
                <a:rect l="l" t="t" r="r" b="b"/>
                <a:pathLst>
                  <a:path w="38100" h="18954">
                    <a:moveTo>
                      <a:pt x="38100" y="0"/>
                    </a:moveTo>
                    <a:cubicBezTo>
                      <a:pt x="31052" y="17526"/>
                      <a:pt x="15335" y="17907"/>
                      <a:pt x="0" y="18955"/>
                    </a:cubicBezTo>
                    <a:cubicBezTo>
                      <a:pt x="7048" y="1429"/>
                      <a:pt x="22479" y="476"/>
                      <a:pt x="38100" y="0"/>
                    </a:cubicBezTo>
                    <a:close/>
                  </a:path>
                </a:pathLst>
              </a:custGeom>
              <a:solidFill>
                <a:srgbClr val="061B25"/>
              </a:solidFill>
              <a:ln w="9525" cap="flat">
                <a:noFill/>
                <a:prstDash val="solid"/>
                <a:miter/>
              </a:ln>
            </p:spPr>
            <p:txBody>
              <a:bodyPr rtlCol="0" anchor="ctr"/>
              <a:lstStyle/>
              <a:p>
                <a:endParaRPr lang="en-IN"/>
              </a:p>
            </p:txBody>
          </p:sp>
          <p:sp>
            <p:nvSpPr>
              <p:cNvPr id="1324" name="Freeform: Shape 1323">
                <a:extLst>
                  <a:ext uri="{FF2B5EF4-FFF2-40B4-BE49-F238E27FC236}">
                    <a16:creationId xmlns:a16="http://schemas.microsoft.com/office/drawing/2014/main" id="{87155C3E-EED0-3143-4AA7-B72207EE6036}"/>
                  </a:ext>
                </a:extLst>
              </p:cNvPr>
              <p:cNvSpPr/>
              <p:nvPr/>
            </p:nvSpPr>
            <p:spPr>
              <a:xfrm>
                <a:off x="6736080" y="2709032"/>
                <a:ext cx="44100" cy="15593"/>
              </a:xfrm>
              <a:custGeom>
                <a:avLst/>
                <a:gdLst>
                  <a:gd name="connsiteX0" fmla="*/ 36862 w 44100"/>
                  <a:gd name="connsiteY0" fmla="*/ 15593 h 15593"/>
                  <a:gd name="connsiteX1" fmla="*/ 0 w 44100"/>
                  <a:gd name="connsiteY1" fmla="*/ 8259 h 15593"/>
                  <a:gd name="connsiteX2" fmla="*/ 44101 w 44100"/>
                  <a:gd name="connsiteY2" fmla="*/ 7211 h 15593"/>
                  <a:gd name="connsiteX3" fmla="*/ 36766 w 44100"/>
                  <a:gd name="connsiteY3" fmla="*/ 15593 h 15593"/>
                </a:gdLst>
                <a:ahLst/>
                <a:cxnLst>
                  <a:cxn ang="0">
                    <a:pos x="connsiteX0" y="connsiteY0"/>
                  </a:cxn>
                  <a:cxn ang="0">
                    <a:pos x="connsiteX1" y="connsiteY1"/>
                  </a:cxn>
                  <a:cxn ang="0">
                    <a:pos x="connsiteX2" y="connsiteY2"/>
                  </a:cxn>
                  <a:cxn ang="0">
                    <a:pos x="connsiteX3" y="connsiteY3"/>
                  </a:cxn>
                </a:cxnLst>
                <a:rect l="l" t="t" r="r" b="b"/>
                <a:pathLst>
                  <a:path w="44100" h="15593">
                    <a:moveTo>
                      <a:pt x="36862" y="15593"/>
                    </a:moveTo>
                    <a:cubicBezTo>
                      <a:pt x="28099" y="-4123"/>
                      <a:pt x="13049" y="7021"/>
                      <a:pt x="0" y="8259"/>
                    </a:cubicBezTo>
                    <a:cubicBezTo>
                      <a:pt x="14478" y="-2028"/>
                      <a:pt x="29146" y="-3076"/>
                      <a:pt x="44101" y="7211"/>
                    </a:cubicBezTo>
                    <a:cubicBezTo>
                      <a:pt x="41624" y="9974"/>
                      <a:pt x="39243" y="12831"/>
                      <a:pt x="36766" y="15593"/>
                    </a:cubicBezTo>
                    <a:close/>
                  </a:path>
                </a:pathLst>
              </a:custGeom>
              <a:solidFill>
                <a:srgbClr val="061B25"/>
              </a:solidFill>
              <a:ln w="9525" cap="flat">
                <a:noFill/>
                <a:prstDash val="solid"/>
                <a:miter/>
              </a:ln>
            </p:spPr>
            <p:txBody>
              <a:bodyPr rtlCol="0" anchor="ctr"/>
              <a:lstStyle/>
              <a:p>
                <a:endParaRPr lang="en-IN"/>
              </a:p>
            </p:txBody>
          </p:sp>
          <p:sp>
            <p:nvSpPr>
              <p:cNvPr id="1325" name="Freeform: Shape 1324">
                <a:extLst>
                  <a:ext uri="{FF2B5EF4-FFF2-40B4-BE49-F238E27FC236}">
                    <a16:creationId xmlns:a16="http://schemas.microsoft.com/office/drawing/2014/main" id="{F81D1E90-EFA9-9C91-6E82-FB61B62192D6}"/>
                  </a:ext>
                </a:extLst>
              </p:cNvPr>
              <p:cNvSpPr/>
              <p:nvPr/>
            </p:nvSpPr>
            <p:spPr>
              <a:xfrm>
                <a:off x="6730841" y="3128579"/>
                <a:ext cx="100488" cy="33243"/>
              </a:xfrm>
              <a:custGeom>
                <a:avLst/>
                <a:gdLst>
                  <a:gd name="connsiteX0" fmla="*/ 73533 w 100488"/>
                  <a:gd name="connsiteY0" fmla="*/ 33243 h 33243"/>
                  <a:gd name="connsiteX1" fmla="*/ 0 w 100488"/>
                  <a:gd name="connsiteY1" fmla="*/ 1 h 33243"/>
                  <a:gd name="connsiteX2" fmla="*/ 100489 w 100488"/>
                  <a:gd name="connsiteY2" fmla="*/ 16098 h 33243"/>
                  <a:gd name="connsiteX3" fmla="*/ 73533 w 100488"/>
                  <a:gd name="connsiteY3" fmla="*/ 33243 h 33243"/>
                </a:gdLst>
                <a:ahLst/>
                <a:cxnLst>
                  <a:cxn ang="0">
                    <a:pos x="connsiteX0" y="connsiteY0"/>
                  </a:cxn>
                  <a:cxn ang="0">
                    <a:pos x="connsiteX1" y="connsiteY1"/>
                  </a:cxn>
                  <a:cxn ang="0">
                    <a:pos x="connsiteX2" y="connsiteY2"/>
                  </a:cxn>
                  <a:cxn ang="0">
                    <a:pos x="connsiteX3" y="connsiteY3"/>
                  </a:cxn>
                </a:cxnLst>
                <a:rect l="l" t="t" r="r" b="b"/>
                <a:pathLst>
                  <a:path w="100488" h="33243">
                    <a:moveTo>
                      <a:pt x="73533" y="33243"/>
                    </a:moveTo>
                    <a:cubicBezTo>
                      <a:pt x="51911" y="24576"/>
                      <a:pt x="25908" y="25242"/>
                      <a:pt x="0" y="1"/>
                    </a:cubicBezTo>
                    <a:cubicBezTo>
                      <a:pt x="41147" y="-189"/>
                      <a:pt x="68294" y="27052"/>
                      <a:pt x="100489" y="16098"/>
                    </a:cubicBezTo>
                    <a:cubicBezTo>
                      <a:pt x="91440" y="21813"/>
                      <a:pt x="82486" y="27528"/>
                      <a:pt x="73533" y="33243"/>
                    </a:cubicBezTo>
                    <a:close/>
                  </a:path>
                </a:pathLst>
              </a:custGeom>
              <a:solidFill>
                <a:srgbClr val="64777F"/>
              </a:solidFill>
              <a:ln w="9525" cap="flat">
                <a:noFill/>
                <a:prstDash val="solid"/>
                <a:miter/>
              </a:ln>
            </p:spPr>
            <p:txBody>
              <a:bodyPr rtlCol="0" anchor="ctr"/>
              <a:lstStyle/>
              <a:p>
                <a:endParaRPr lang="en-IN"/>
              </a:p>
            </p:txBody>
          </p:sp>
          <p:sp>
            <p:nvSpPr>
              <p:cNvPr id="1326" name="Freeform: Shape 1325">
                <a:extLst>
                  <a:ext uri="{FF2B5EF4-FFF2-40B4-BE49-F238E27FC236}">
                    <a16:creationId xmlns:a16="http://schemas.microsoft.com/office/drawing/2014/main" id="{08F9219D-E189-C8A4-72A7-49895D9C77F8}"/>
                  </a:ext>
                </a:extLst>
              </p:cNvPr>
              <p:cNvSpPr/>
              <p:nvPr/>
            </p:nvSpPr>
            <p:spPr>
              <a:xfrm>
                <a:off x="6906516" y="4177670"/>
                <a:ext cx="187855" cy="223112"/>
              </a:xfrm>
              <a:custGeom>
                <a:avLst/>
                <a:gdLst>
                  <a:gd name="connsiteX0" fmla="*/ 115123 w 187855"/>
                  <a:gd name="connsiteY0" fmla="*/ 661 h 223112"/>
                  <a:gd name="connsiteX1" fmla="*/ 154462 w 187855"/>
                  <a:gd name="connsiteY1" fmla="*/ 22950 h 223112"/>
                  <a:gd name="connsiteX2" fmla="*/ 181894 w 187855"/>
                  <a:gd name="connsiteY2" fmla="*/ 49810 h 223112"/>
                  <a:gd name="connsiteX3" fmla="*/ 170464 w 187855"/>
                  <a:gd name="connsiteY3" fmla="*/ 119438 h 223112"/>
                  <a:gd name="connsiteX4" fmla="*/ 126744 w 187855"/>
                  <a:gd name="connsiteY4" fmla="*/ 221070 h 223112"/>
                  <a:gd name="connsiteX5" fmla="*/ 114647 w 187855"/>
                  <a:gd name="connsiteY5" fmla="*/ 220498 h 223112"/>
                  <a:gd name="connsiteX6" fmla="*/ 13110 w 187855"/>
                  <a:gd name="connsiteY6" fmla="*/ 142012 h 223112"/>
                  <a:gd name="connsiteX7" fmla="*/ 728 w 187855"/>
                  <a:gd name="connsiteY7" fmla="*/ 116104 h 223112"/>
                  <a:gd name="connsiteX8" fmla="*/ 53687 w 187855"/>
                  <a:gd name="connsiteY8" fmla="*/ 80576 h 223112"/>
                  <a:gd name="connsiteX9" fmla="*/ 113885 w 187855"/>
                  <a:gd name="connsiteY9" fmla="*/ 104674 h 223112"/>
                  <a:gd name="connsiteX10" fmla="*/ 160653 w 187855"/>
                  <a:gd name="connsiteY10" fmla="*/ 86577 h 223112"/>
                  <a:gd name="connsiteX11" fmla="*/ 106456 w 187855"/>
                  <a:gd name="connsiteY11" fmla="*/ 10281 h 223112"/>
                  <a:gd name="connsiteX12" fmla="*/ 115219 w 187855"/>
                  <a:gd name="connsiteY12" fmla="*/ 756 h 22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855" h="223112">
                    <a:moveTo>
                      <a:pt x="115123" y="661"/>
                    </a:moveTo>
                    <a:cubicBezTo>
                      <a:pt x="131125" y="2947"/>
                      <a:pt x="143318" y="11996"/>
                      <a:pt x="154462" y="22950"/>
                    </a:cubicBezTo>
                    <a:cubicBezTo>
                      <a:pt x="167702" y="27712"/>
                      <a:pt x="174845" y="38761"/>
                      <a:pt x="181894" y="49810"/>
                    </a:cubicBezTo>
                    <a:cubicBezTo>
                      <a:pt x="195991" y="75909"/>
                      <a:pt x="182179" y="97626"/>
                      <a:pt x="170464" y="119438"/>
                    </a:cubicBezTo>
                    <a:cubicBezTo>
                      <a:pt x="152843" y="152013"/>
                      <a:pt x="131411" y="182875"/>
                      <a:pt x="126744" y="221070"/>
                    </a:cubicBezTo>
                    <a:cubicBezTo>
                      <a:pt x="122553" y="223927"/>
                      <a:pt x="118552" y="223832"/>
                      <a:pt x="114647" y="220498"/>
                    </a:cubicBezTo>
                    <a:cubicBezTo>
                      <a:pt x="73118" y="204210"/>
                      <a:pt x="45876" y="169635"/>
                      <a:pt x="13110" y="142012"/>
                    </a:cubicBezTo>
                    <a:cubicBezTo>
                      <a:pt x="9015" y="133345"/>
                      <a:pt x="4824" y="124772"/>
                      <a:pt x="728" y="116104"/>
                    </a:cubicBezTo>
                    <a:cubicBezTo>
                      <a:pt x="-4415" y="70479"/>
                      <a:pt x="18159" y="66003"/>
                      <a:pt x="53687" y="80576"/>
                    </a:cubicBezTo>
                    <a:cubicBezTo>
                      <a:pt x="73690" y="88863"/>
                      <a:pt x="93216" y="98959"/>
                      <a:pt x="113885" y="104674"/>
                    </a:cubicBezTo>
                    <a:cubicBezTo>
                      <a:pt x="132173" y="109722"/>
                      <a:pt x="151509" y="108960"/>
                      <a:pt x="160653" y="86577"/>
                    </a:cubicBezTo>
                    <a:cubicBezTo>
                      <a:pt x="166654" y="44095"/>
                      <a:pt x="137412" y="26569"/>
                      <a:pt x="106456" y="10281"/>
                    </a:cubicBezTo>
                    <a:cubicBezTo>
                      <a:pt x="103789" y="1995"/>
                      <a:pt x="106075" y="-1720"/>
                      <a:pt x="115219" y="756"/>
                    </a:cubicBezTo>
                    <a:close/>
                  </a:path>
                </a:pathLst>
              </a:custGeom>
              <a:solidFill>
                <a:srgbClr val="0B1C28"/>
              </a:solidFill>
              <a:ln w="9525" cap="flat">
                <a:noFill/>
                <a:prstDash val="solid"/>
                <a:miter/>
              </a:ln>
            </p:spPr>
            <p:txBody>
              <a:bodyPr rtlCol="0" anchor="ctr"/>
              <a:lstStyle/>
              <a:p>
                <a:endParaRPr lang="en-IN"/>
              </a:p>
            </p:txBody>
          </p:sp>
          <p:sp>
            <p:nvSpPr>
              <p:cNvPr id="1327" name="Freeform: Shape 1326">
                <a:extLst>
                  <a:ext uri="{FF2B5EF4-FFF2-40B4-BE49-F238E27FC236}">
                    <a16:creationId xmlns:a16="http://schemas.microsoft.com/office/drawing/2014/main" id="{1376D7BD-7D3C-6197-F06A-5B31F5637EAA}"/>
                  </a:ext>
                </a:extLst>
              </p:cNvPr>
              <p:cNvSpPr/>
              <p:nvPr/>
            </p:nvSpPr>
            <p:spPr>
              <a:xfrm>
                <a:off x="6925913" y="4167681"/>
                <a:ext cx="95726" cy="22746"/>
              </a:xfrm>
              <a:custGeom>
                <a:avLst/>
                <a:gdLst>
                  <a:gd name="connsiteX0" fmla="*/ 95726 w 95726"/>
                  <a:gd name="connsiteY0" fmla="*/ 10649 h 22746"/>
                  <a:gd name="connsiteX1" fmla="*/ 86963 w 95726"/>
                  <a:gd name="connsiteY1" fmla="*/ 20174 h 22746"/>
                  <a:gd name="connsiteX2" fmla="*/ 2286 w 95726"/>
                  <a:gd name="connsiteY2" fmla="*/ 22746 h 22746"/>
                  <a:gd name="connsiteX3" fmla="*/ 0 w 95726"/>
                  <a:gd name="connsiteY3" fmla="*/ 13221 h 22746"/>
                  <a:gd name="connsiteX4" fmla="*/ 95726 w 95726"/>
                  <a:gd name="connsiteY4" fmla="*/ 10649 h 22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26" h="22746">
                    <a:moveTo>
                      <a:pt x="95726" y="10649"/>
                    </a:moveTo>
                    <a:cubicBezTo>
                      <a:pt x="92773" y="13793"/>
                      <a:pt x="89916" y="16936"/>
                      <a:pt x="86963" y="20174"/>
                    </a:cubicBezTo>
                    <a:cubicBezTo>
                      <a:pt x="58484" y="13793"/>
                      <a:pt x="30385" y="18746"/>
                      <a:pt x="2286" y="22746"/>
                    </a:cubicBezTo>
                    <a:cubicBezTo>
                      <a:pt x="1524" y="19603"/>
                      <a:pt x="762" y="16365"/>
                      <a:pt x="0" y="13221"/>
                    </a:cubicBezTo>
                    <a:cubicBezTo>
                      <a:pt x="31718" y="3887"/>
                      <a:pt x="63246" y="-9829"/>
                      <a:pt x="95726" y="10649"/>
                    </a:cubicBezTo>
                    <a:close/>
                  </a:path>
                </a:pathLst>
              </a:custGeom>
              <a:solidFill>
                <a:srgbClr val="555442"/>
              </a:solidFill>
              <a:ln w="9525" cap="flat">
                <a:noFill/>
                <a:prstDash val="solid"/>
                <a:miter/>
              </a:ln>
            </p:spPr>
            <p:txBody>
              <a:bodyPr rtlCol="0" anchor="ctr"/>
              <a:lstStyle/>
              <a:p>
                <a:endParaRPr lang="en-IN"/>
              </a:p>
            </p:txBody>
          </p:sp>
          <p:sp>
            <p:nvSpPr>
              <p:cNvPr id="1328" name="Freeform: Shape 1327">
                <a:extLst>
                  <a:ext uri="{FF2B5EF4-FFF2-40B4-BE49-F238E27FC236}">
                    <a16:creationId xmlns:a16="http://schemas.microsoft.com/office/drawing/2014/main" id="{92C72E54-7BC9-CF30-40A8-97804C3A6C70}"/>
                  </a:ext>
                </a:extLst>
              </p:cNvPr>
              <p:cNvSpPr/>
              <p:nvPr/>
            </p:nvSpPr>
            <p:spPr>
              <a:xfrm>
                <a:off x="7021163" y="4193380"/>
                <a:ext cx="852678" cy="298073"/>
              </a:xfrm>
              <a:custGeom>
                <a:avLst/>
                <a:gdLst>
                  <a:gd name="connsiteX0" fmla="*/ 0 w 852678"/>
                  <a:gd name="connsiteY0" fmla="*/ 204788 h 298073"/>
                  <a:gd name="connsiteX1" fmla="*/ 14192 w 852678"/>
                  <a:gd name="connsiteY1" fmla="*/ 202311 h 298073"/>
                  <a:gd name="connsiteX2" fmla="*/ 41148 w 852678"/>
                  <a:gd name="connsiteY2" fmla="*/ 199454 h 298073"/>
                  <a:gd name="connsiteX3" fmla="*/ 335185 w 852678"/>
                  <a:gd name="connsiteY3" fmla="*/ 271748 h 298073"/>
                  <a:gd name="connsiteX4" fmla="*/ 76867 w 852678"/>
                  <a:gd name="connsiteY4" fmla="*/ 50768 h 298073"/>
                  <a:gd name="connsiteX5" fmla="*/ 56102 w 852678"/>
                  <a:gd name="connsiteY5" fmla="*/ 32575 h 298073"/>
                  <a:gd name="connsiteX6" fmla="*/ 39814 w 852678"/>
                  <a:gd name="connsiteY6" fmla="*/ 7239 h 298073"/>
                  <a:gd name="connsiteX7" fmla="*/ 48292 w 852678"/>
                  <a:gd name="connsiteY7" fmla="*/ 0 h 298073"/>
                  <a:gd name="connsiteX8" fmla="*/ 118300 w 852678"/>
                  <a:gd name="connsiteY8" fmla="*/ 62008 h 298073"/>
                  <a:gd name="connsiteX9" fmla="*/ 347091 w 852678"/>
                  <a:gd name="connsiteY9" fmla="*/ 250698 h 298073"/>
                  <a:gd name="connsiteX10" fmla="*/ 389763 w 852678"/>
                  <a:gd name="connsiteY10" fmla="*/ 269367 h 298073"/>
                  <a:gd name="connsiteX11" fmla="*/ 394049 w 852678"/>
                  <a:gd name="connsiteY11" fmla="*/ 288893 h 298073"/>
                  <a:gd name="connsiteX12" fmla="*/ 430054 w 852678"/>
                  <a:gd name="connsiteY12" fmla="*/ 271367 h 298073"/>
                  <a:gd name="connsiteX13" fmla="*/ 708184 w 852678"/>
                  <a:gd name="connsiteY13" fmla="*/ 216599 h 298073"/>
                  <a:gd name="connsiteX14" fmla="*/ 771334 w 852678"/>
                  <a:gd name="connsiteY14" fmla="*/ 184880 h 298073"/>
                  <a:gd name="connsiteX15" fmla="*/ 770954 w 852678"/>
                  <a:gd name="connsiteY15" fmla="*/ 185452 h 298073"/>
                  <a:gd name="connsiteX16" fmla="*/ 800195 w 852678"/>
                  <a:gd name="connsiteY16" fmla="*/ 192596 h 298073"/>
                  <a:gd name="connsiteX17" fmla="*/ 841248 w 852678"/>
                  <a:gd name="connsiteY17" fmla="*/ 169736 h 298073"/>
                  <a:gd name="connsiteX18" fmla="*/ 852678 w 852678"/>
                  <a:gd name="connsiteY18" fmla="*/ 177355 h 298073"/>
                  <a:gd name="connsiteX19" fmla="*/ 847916 w 852678"/>
                  <a:gd name="connsiteY19" fmla="*/ 185261 h 298073"/>
                  <a:gd name="connsiteX20" fmla="*/ 588359 w 852678"/>
                  <a:gd name="connsiteY20" fmla="*/ 279273 h 298073"/>
                  <a:gd name="connsiteX21" fmla="*/ 115538 w 852678"/>
                  <a:gd name="connsiteY21" fmla="*/ 259271 h 298073"/>
                  <a:gd name="connsiteX22" fmla="*/ 191 w 852678"/>
                  <a:gd name="connsiteY22" fmla="*/ 204788 h 29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2678" h="298073">
                    <a:moveTo>
                      <a:pt x="0" y="204788"/>
                    </a:moveTo>
                    <a:cubicBezTo>
                      <a:pt x="4763" y="203930"/>
                      <a:pt x="9430" y="203168"/>
                      <a:pt x="14192" y="202311"/>
                    </a:cubicBezTo>
                    <a:cubicBezTo>
                      <a:pt x="22574" y="195929"/>
                      <a:pt x="32480" y="195453"/>
                      <a:pt x="41148" y="199454"/>
                    </a:cubicBezTo>
                    <a:cubicBezTo>
                      <a:pt x="135160" y="243745"/>
                      <a:pt x="236696" y="258509"/>
                      <a:pt x="335185" y="271748"/>
                    </a:cubicBezTo>
                    <a:cubicBezTo>
                      <a:pt x="235172" y="218122"/>
                      <a:pt x="153543" y="137255"/>
                      <a:pt x="76867" y="50768"/>
                    </a:cubicBezTo>
                    <a:cubicBezTo>
                      <a:pt x="70580" y="43720"/>
                      <a:pt x="66008" y="35242"/>
                      <a:pt x="56102" y="32575"/>
                    </a:cubicBezTo>
                    <a:cubicBezTo>
                      <a:pt x="50673" y="24098"/>
                      <a:pt x="45244" y="15621"/>
                      <a:pt x="39814" y="7239"/>
                    </a:cubicBezTo>
                    <a:cubicBezTo>
                      <a:pt x="42672" y="4858"/>
                      <a:pt x="45434" y="2476"/>
                      <a:pt x="48292" y="0"/>
                    </a:cubicBezTo>
                    <a:cubicBezTo>
                      <a:pt x="78010" y="13430"/>
                      <a:pt x="96679" y="39529"/>
                      <a:pt x="118300" y="62008"/>
                    </a:cubicBezTo>
                    <a:cubicBezTo>
                      <a:pt x="187261" y="133731"/>
                      <a:pt x="261651" y="198882"/>
                      <a:pt x="347091" y="250698"/>
                    </a:cubicBezTo>
                    <a:cubicBezTo>
                      <a:pt x="360521" y="258794"/>
                      <a:pt x="373189" y="268510"/>
                      <a:pt x="389763" y="269367"/>
                    </a:cubicBezTo>
                    <a:cubicBezTo>
                      <a:pt x="389763" y="276225"/>
                      <a:pt x="382238" y="284988"/>
                      <a:pt x="394049" y="288893"/>
                    </a:cubicBezTo>
                    <a:cubicBezTo>
                      <a:pt x="411670" y="294799"/>
                      <a:pt x="417766" y="276606"/>
                      <a:pt x="430054" y="271367"/>
                    </a:cubicBezTo>
                    <a:cubicBezTo>
                      <a:pt x="524256" y="260604"/>
                      <a:pt x="617506" y="245459"/>
                      <a:pt x="708184" y="216599"/>
                    </a:cubicBezTo>
                    <a:cubicBezTo>
                      <a:pt x="731044" y="209359"/>
                      <a:pt x="752284" y="199549"/>
                      <a:pt x="771334" y="184880"/>
                    </a:cubicBezTo>
                    <a:cubicBezTo>
                      <a:pt x="771334" y="184880"/>
                      <a:pt x="770954" y="185452"/>
                      <a:pt x="770954" y="185452"/>
                    </a:cubicBezTo>
                    <a:cubicBezTo>
                      <a:pt x="780288" y="189357"/>
                      <a:pt x="785241" y="211169"/>
                      <a:pt x="800195" y="192596"/>
                    </a:cubicBezTo>
                    <a:cubicBezTo>
                      <a:pt x="810197" y="178403"/>
                      <a:pt x="822579" y="168497"/>
                      <a:pt x="841248" y="169736"/>
                    </a:cubicBezTo>
                    <a:cubicBezTo>
                      <a:pt x="846011" y="170783"/>
                      <a:pt x="849725" y="173450"/>
                      <a:pt x="852678" y="177355"/>
                    </a:cubicBezTo>
                    <a:cubicBezTo>
                      <a:pt x="850963" y="179927"/>
                      <a:pt x="849344" y="182499"/>
                      <a:pt x="847916" y="185261"/>
                    </a:cubicBezTo>
                    <a:cubicBezTo>
                      <a:pt x="772954" y="248317"/>
                      <a:pt x="681323" y="265652"/>
                      <a:pt x="588359" y="279273"/>
                    </a:cubicBezTo>
                    <a:cubicBezTo>
                      <a:pt x="429101" y="311277"/>
                      <a:pt x="271653" y="300990"/>
                      <a:pt x="115538" y="259271"/>
                    </a:cubicBezTo>
                    <a:cubicBezTo>
                      <a:pt x="77248" y="240697"/>
                      <a:pt x="33623" y="233363"/>
                      <a:pt x="191" y="204788"/>
                    </a:cubicBezTo>
                    <a:close/>
                  </a:path>
                </a:pathLst>
              </a:custGeom>
              <a:solidFill>
                <a:srgbClr val="393523"/>
              </a:solidFill>
              <a:ln w="9525" cap="flat">
                <a:noFill/>
                <a:prstDash val="solid"/>
                <a:miter/>
              </a:ln>
            </p:spPr>
            <p:txBody>
              <a:bodyPr rtlCol="0" anchor="ctr"/>
              <a:lstStyle/>
              <a:p>
                <a:endParaRPr lang="en-IN"/>
              </a:p>
            </p:txBody>
          </p:sp>
          <p:sp>
            <p:nvSpPr>
              <p:cNvPr id="1329" name="Freeform: Shape 1328">
                <a:extLst>
                  <a:ext uri="{FF2B5EF4-FFF2-40B4-BE49-F238E27FC236}">
                    <a16:creationId xmlns:a16="http://schemas.microsoft.com/office/drawing/2014/main" id="{D22E8BDD-82B2-5AA2-C2FE-3458A1575B42}"/>
                  </a:ext>
                </a:extLst>
              </p:cNvPr>
              <p:cNvSpPr/>
              <p:nvPr/>
            </p:nvSpPr>
            <p:spPr>
              <a:xfrm>
                <a:off x="7819358" y="4420859"/>
                <a:ext cx="157162" cy="142968"/>
              </a:xfrm>
              <a:custGeom>
                <a:avLst/>
                <a:gdLst>
                  <a:gd name="connsiteX0" fmla="*/ 157163 w 157162"/>
                  <a:gd name="connsiteY0" fmla="*/ 94752 h 142968"/>
                  <a:gd name="connsiteX1" fmla="*/ 73819 w 157162"/>
                  <a:gd name="connsiteY1" fmla="*/ 84275 h 142968"/>
                  <a:gd name="connsiteX2" fmla="*/ 101537 w 157162"/>
                  <a:gd name="connsiteY2" fmla="*/ 125804 h 142968"/>
                  <a:gd name="connsiteX3" fmla="*/ 58960 w 157162"/>
                  <a:gd name="connsiteY3" fmla="*/ 117803 h 142968"/>
                  <a:gd name="connsiteX4" fmla="*/ 0 w 157162"/>
                  <a:gd name="connsiteY4" fmla="*/ 25982 h 142968"/>
                  <a:gd name="connsiteX5" fmla="*/ 44482 w 157162"/>
                  <a:gd name="connsiteY5" fmla="*/ 3312 h 142968"/>
                  <a:gd name="connsiteX6" fmla="*/ 94012 w 157162"/>
                  <a:gd name="connsiteY6" fmla="*/ 30077 h 142968"/>
                  <a:gd name="connsiteX7" fmla="*/ 157067 w 157162"/>
                  <a:gd name="connsiteY7" fmla="*/ 94752 h 14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 h="142968">
                    <a:moveTo>
                      <a:pt x="157163" y="94752"/>
                    </a:moveTo>
                    <a:cubicBezTo>
                      <a:pt x="124396" y="130662"/>
                      <a:pt x="104394" y="85227"/>
                      <a:pt x="73819" y="84275"/>
                    </a:cubicBezTo>
                    <a:cubicBezTo>
                      <a:pt x="73628" y="104372"/>
                      <a:pt x="88964" y="114088"/>
                      <a:pt x="101537" y="125804"/>
                    </a:cubicBezTo>
                    <a:cubicBezTo>
                      <a:pt x="83248" y="143044"/>
                      <a:pt x="71914" y="156855"/>
                      <a:pt x="58960" y="117803"/>
                    </a:cubicBezTo>
                    <a:cubicBezTo>
                      <a:pt x="48196" y="85418"/>
                      <a:pt x="31147" y="52080"/>
                      <a:pt x="0" y="25982"/>
                    </a:cubicBezTo>
                    <a:cubicBezTo>
                      <a:pt x="16859" y="17314"/>
                      <a:pt x="30099" y="8932"/>
                      <a:pt x="44482" y="3312"/>
                    </a:cubicBezTo>
                    <a:cubicBezTo>
                      <a:pt x="71057" y="-7070"/>
                      <a:pt x="96108" y="8360"/>
                      <a:pt x="94012" y="30077"/>
                    </a:cubicBezTo>
                    <a:cubicBezTo>
                      <a:pt x="89154" y="81036"/>
                      <a:pt x="128492" y="80465"/>
                      <a:pt x="157067" y="94752"/>
                    </a:cubicBezTo>
                    <a:close/>
                  </a:path>
                </a:pathLst>
              </a:custGeom>
              <a:solidFill>
                <a:srgbClr val="201D16"/>
              </a:solidFill>
              <a:ln w="9525" cap="flat">
                <a:noFill/>
                <a:prstDash val="solid"/>
                <a:miter/>
              </a:ln>
            </p:spPr>
            <p:txBody>
              <a:bodyPr rtlCol="0" anchor="ctr"/>
              <a:lstStyle/>
              <a:p>
                <a:endParaRPr lang="en-IN"/>
              </a:p>
            </p:txBody>
          </p:sp>
          <p:sp>
            <p:nvSpPr>
              <p:cNvPr id="1330" name="Freeform: Shape 1329">
                <a:extLst>
                  <a:ext uri="{FF2B5EF4-FFF2-40B4-BE49-F238E27FC236}">
                    <a16:creationId xmlns:a16="http://schemas.microsoft.com/office/drawing/2014/main" id="{1DB8AC21-8523-BCC0-9426-E216F057CF8F}"/>
                  </a:ext>
                </a:extLst>
              </p:cNvPr>
              <p:cNvSpPr/>
              <p:nvPr/>
            </p:nvSpPr>
            <p:spPr>
              <a:xfrm>
                <a:off x="7484649" y="4519217"/>
                <a:ext cx="119062" cy="145554"/>
              </a:xfrm>
              <a:custGeom>
                <a:avLst/>
                <a:gdLst>
                  <a:gd name="connsiteX0" fmla="*/ 118968 w 119062"/>
                  <a:gd name="connsiteY0" fmla="*/ 115742 h 145554"/>
                  <a:gd name="connsiteX1" fmla="*/ 100775 w 119062"/>
                  <a:gd name="connsiteY1" fmla="*/ 129268 h 145554"/>
                  <a:gd name="connsiteX2" fmla="*/ 43434 w 119062"/>
                  <a:gd name="connsiteY2" fmla="*/ 61831 h 145554"/>
                  <a:gd name="connsiteX3" fmla="*/ 47435 w 119062"/>
                  <a:gd name="connsiteY3" fmla="*/ 129744 h 145554"/>
                  <a:gd name="connsiteX4" fmla="*/ 51531 w 119062"/>
                  <a:gd name="connsiteY4" fmla="*/ 142698 h 145554"/>
                  <a:gd name="connsiteX5" fmla="*/ 28575 w 119062"/>
                  <a:gd name="connsiteY5" fmla="*/ 145175 h 145554"/>
                  <a:gd name="connsiteX6" fmla="*/ 23432 w 119062"/>
                  <a:gd name="connsiteY6" fmla="*/ 132697 h 145554"/>
                  <a:gd name="connsiteX7" fmla="*/ 0 w 119062"/>
                  <a:gd name="connsiteY7" fmla="*/ 12491 h 145554"/>
                  <a:gd name="connsiteX8" fmla="*/ 92297 w 119062"/>
                  <a:gd name="connsiteY8" fmla="*/ 73927 h 145554"/>
                  <a:gd name="connsiteX9" fmla="*/ 87725 w 119062"/>
                  <a:gd name="connsiteY9" fmla="*/ 30208 h 145554"/>
                  <a:gd name="connsiteX10" fmla="*/ 97346 w 119062"/>
                  <a:gd name="connsiteY10" fmla="*/ 13 h 145554"/>
                  <a:gd name="connsiteX11" fmla="*/ 107156 w 119062"/>
                  <a:gd name="connsiteY11" fmla="*/ 26588 h 145554"/>
                  <a:gd name="connsiteX12" fmla="*/ 119063 w 119062"/>
                  <a:gd name="connsiteY12" fmla="*/ 115742 h 14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 h="145554">
                    <a:moveTo>
                      <a:pt x="118968" y="115742"/>
                    </a:moveTo>
                    <a:cubicBezTo>
                      <a:pt x="113252" y="121076"/>
                      <a:pt x="124873" y="152318"/>
                      <a:pt x="100775" y="129268"/>
                    </a:cubicBezTo>
                    <a:cubicBezTo>
                      <a:pt x="81725" y="111075"/>
                      <a:pt x="66294" y="89072"/>
                      <a:pt x="43434" y="61831"/>
                    </a:cubicBezTo>
                    <a:cubicBezTo>
                      <a:pt x="39720" y="90025"/>
                      <a:pt x="38862" y="109932"/>
                      <a:pt x="47435" y="129744"/>
                    </a:cubicBezTo>
                    <a:cubicBezTo>
                      <a:pt x="49339" y="134221"/>
                      <a:pt x="60674" y="137078"/>
                      <a:pt x="51531" y="142698"/>
                    </a:cubicBezTo>
                    <a:cubicBezTo>
                      <a:pt x="45530" y="146318"/>
                      <a:pt x="36290" y="145651"/>
                      <a:pt x="28575" y="145175"/>
                    </a:cubicBezTo>
                    <a:cubicBezTo>
                      <a:pt x="19336" y="144603"/>
                      <a:pt x="23432" y="139078"/>
                      <a:pt x="23432" y="132697"/>
                    </a:cubicBezTo>
                    <a:cubicBezTo>
                      <a:pt x="23336" y="92120"/>
                      <a:pt x="32195" y="49543"/>
                      <a:pt x="0" y="12491"/>
                    </a:cubicBezTo>
                    <a:cubicBezTo>
                      <a:pt x="55150" y="13"/>
                      <a:pt x="56388" y="61926"/>
                      <a:pt x="92297" y="73927"/>
                    </a:cubicBezTo>
                    <a:cubicBezTo>
                      <a:pt x="101251" y="58211"/>
                      <a:pt x="89535" y="44686"/>
                      <a:pt x="87725" y="30208"/>
                    </a:cubicBezTo>
                    <a:cubicBezTo>
                      <a:pt x="94679" y="21254"/>
                      <a:pt x="66961" y="680"/>
                      <a:pt x="97346" y="13"/>
                    </a:cubicBezTo>
                    <a:cubicBezTo>
                      <a:pt x="123349" y="-558"/>
                      <a:pt x="105728" y="17349"/>
                      <a:pt x="107156" y="26588"/>
                    </a:cubicBezTo>
                    <a:cubicBezTo>
                      <a:pt x="111729" y="56211"/>
                      <a:pt x="115158" y="86024"/>
                      <a:pt x="119063" y="115742"/>
                    </a:cubicBezTo>
                    <a:close/>
                  </a:path>
                </a:pathLst>
              </a:custGeom>
              <a:solidFill>
                <a:srgbClr val="232518"/>
              </a:solidFill>
              <a:ln w="9525" cap="flat">
                <a:noFill/>
                <a:prstDash val="solid"/>
                <a:miter/>
              </a:ln>
            </p:spPr>
            <p:txBody>
              <a:bodyPr rtlCol="0" anchor="ctr"/>
              <a:lstStyle/>
              <a:p>
                <a:endParaRPr lang="en-IN"/>
              </a:p>
            </p:txBody>
          </p:sp>
          <p:sp>
            <p:nvSpPr>
              <p:cNvPr id="1331" name="Freeform: Shape 1330">
                <a:extLst>
                  <a:ext uri="{FF2B5EF4-FFF2-40B4-BE49-F238E27FC236}">
                    <a16:creationId xmlns:a16="http://schemas.microsoft.com/office/drawing/2014/main" id="{FF2B9A2A-21B8-61A5-FCA4-E1818E46D80A}"/>
                  </a:ext>
                </a:extLst>
              </p:cNvPr>
              <p:cNvSpPr/>
              <p:nvPr/>
            </p:nvSpPr>
            <p:spPr>
              <a:xfrm>
                <a:off x="7714006" y="4462225"/>
                <a:ext cx="135267" cy="141362"/>
              </a:xfrm>
              <a:custGeom>
                <a:avLst/>
                <a:gdLst>
                  <a:gd name="connsiteX0" fmla="*/ 4006 w 135267"/>
                  <a:gd name="connsiteY0" fmla="*/ 64245 h 141362"/>
                  <a:gd name="connsiteX1" fmla="*/ 19722 w 135267"/>
                  <a:gd name="connsiteY1" fmla="*/ 37575 h 141362"/>
                  <a:gd name="connsiteX2" fmla="*/ 97827 w 135267"/>
                  <a:gd name="connsiteY2" fmla="*/ 11286 h 141362"/>
                  <a:gd name="connsiteX3" fmla="*/ 135261 w 135267"/>
                  <a:gd name="connsiteY3" fmla="*/ 83390 h 141362"/>
                  <a:gd name="connsiteX4" fmla="*/ 104114 w 135267"/>
                  <a:gd name="connsiteY4" fmla="*/ 136635 h 141362"/>
                  <a:gd name="connsiteX5" fmla="*/ 44582 w 135267"/>
                  <a:gd name="connsiteY5" fmla="*/ 122157 h 141362"/>
                  <a:gd name="connsiteX6" fmla="*/ 22580 w 135267"/>
                  <a:gd name="connsiteY6" fmla="*/ 98059 h 141362"/>
                  <a:gd name="connsiteX7" fmla="*/ 4006 w 135267"/>
                  <a:gd name="connsiteY7" fmla="*/ 64245 h 14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67" h="141362">
                    <a:moveTo>
                      <a:pt x="4006" y="64245"/>
                    </a:moveTo>
                    <a:cubicBezTo>
                      <a:pt x="26199" y="65483"/>
                      <a:pt x="16484" y="47290"/>
                      <a:pt x="19722" y="37575"/>
                    </a:cubicBezTo>
                    <a:cubicBezTo>
                      <a:pt x="31819" y="1285"/>
                      <a:pt x="66490" y="-11288"/>
                      <a:pt x="97827" y="11286"/>
                    </a:cubicBezTo>
                    <a:cubicBezTo>
                      <a:pt x="121830" y="28621"/>
                      <a:pt x="134880" y="53291"/>
                      <a:pt x="135261" y="83390"/>
                    </a:cubicBezTo>
                    <a:cubicBezTo>
                      <a:pt x="135546" y="107107"/>
                      <a:pt x="126498" y="126157"/>
                      <a:pt x="104114" y="136635"/>
                    </a:cubicBezTo>
                    <a:cubicBezTo>
                      <a:pt x="80683" y="147589"/>
                      <a:pt x="61442" y="138159"/>
                      <a:pt x="44582" y="122157"/>
                    </a:cubicBezTo>
                    <a:cubicBezTo>
                      <a:pt x="36677" y="114727"/>
                      <a:pt x="29914" y="106155"/>
                      <a:pt x="22580" y="98059"/>
                    </a:cubicBezTo>
                    <a:cubicBezTo>
                      <a:pt x="386" y="95582"/>
                      <a:pt x="-4662" y="83676"/>
                      <a:pt x="4006" y="64245"/>
                    </a:cubicBezTo>
                    <a:close/>
                  </a:path>
                </a:pathLst>
              </a:custGeom>
              <a:solidFill>
                <a:srgbClr val="2B2317"/>
              </a:solidFill>
              <a:ln w="9525" cap="flat">
                <a:noFill/>
                <a:prstDash val="solid"/>
                <a:miter/>
              </a:ln>
            </p:spPr>
            <p:txBody>
              <a:bodyPr rtlCol="0" anchor="ctr"/>
              <a:lstStyle/>
              <a:p>
                <a:endParaRPr lang="en-IN"/>
              </a:p>
            </p:txBody>
          </p:sp>
          <p:sp>
            <p:nvSpPr>
              <p:cNvPr id="1332" name="Freeform: Shape 1331">
                <a:extLst>
                  <a:ext uri="{FF2B5EF4-FFF2-40B4-BE49-F238E27FC236}">
                    <a16:creationId xmlns:a16="http://schemas.microsoft.com/office/drawing/2014/main" id="{FB483C9B-CEE2-65B4-26B5-DB9262731F60}"/>
                  </a:ext>
                </a:extLst>
              </p:cNvPr>
              <p:cNvSpPr/>
              <p:nvPr/>
            </p:nvSpPr>
            <p:spPr>
              <a:xfrm>
                <a:off x="7615741" y="4501746"/>
                <a:ext cx="120843" cy="144642"/>
              </a:xfrm>
              <a:custGeom>
                <a:avLst/>
                <a:gdLst>
                  <a:gd name="connsiteX0" fmla="*/ 102270 w 120843"/>
                  <a:gd name="connsiteY0" fmla="*/ 24723 h 144642"/>
                  <a:gd name="connsiteX1" fmla="*/ 120844 w 120843"/>
                  <a:gd name="connsiteY1" fmla="*/ 58537 h 144642"/>
                  <a:gd name="connsiteX2" fmla="*/ 29690 w 120843"/>
                  <a:gd name="connsiteY2" fmla="*/ 144643 h 144642"/>
                  <a:gd name="connsiteX3" fmla="*/ 16736 w 120843"/>
                  <a:gd name="connsiteY3" fmla="*/ 54631 h 144642"/>
                  <a:gd name="connsiteX4" fmla="*/ 3020 w 120843"/>
                  <a:gd name="connsiteY4" fmla="*/ 15103 h 144642"/>
                  <a:gd name="connsiteX5" fmla="*/ 70362 w 120843"/>
                  <a:gd name="connsiteY5" fmla="*/ 1292 h 144642"/>
                  <a:gd name="connsiteX6" fmla="*/ 102365 w 120843"/>
                  <a:gd name="connsiteY6" fmla="*/ 24818 h 14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43" h="144642">
                    <a:moveTo>
                      <a:pt x="102270" y="24723"/>
                    </a:moveTo>
                    <a:cubicBezTo>
                      <a:pt x="104271" y="38249"/>
                      <a:pt x="108938" y="50345"/>
                      <a:pt x="120844" y="58537"/>
                    </a:cubicBezTo>
                    <a:cubicBezTo>
                      <a:pt x="119796" y="121688"/>
                      <a:pt x="105128" y="135689"/>
                      <a:pt x="29690" y="144643"/>
                    </a:cubicBezTo>
                    <a:cubicBezTo>
                      <a:pt x="35595" y="112925"/>
                      <a:pt x="20736" y="84635"/>
                      <a:pt x="16736" y="54631"/>
                    </a:cubicBezTo>
                    <a:cubicBezTo>
                      <a:pt x="14641" y="39011"/>
                      <a:pt x="-8029" y="22818"/>
                      <a:pt x="3020" y="15103"/>
                    </a:cubicBezTo>
                    <a:cubicBezTo>
                      <a:pt x="21022" y="2435"/>
                      <a:pt x="46454" y="-2614"/>
                      <a:pt x="70362" y="1292"/>
                    </a:cubicBezTo>
                    <a:cubicBezTo>
                      <a:pt x="84363" y="3578"/>
                      <a:pt x="97889" y="8626"/>
                      <a:pt x="102365" y="24818"/>
                    </a:cubicBezTo>
                    <a:close/>
                  </a:path>
                </a:pathLst>
              </a:custGeom>
              <a:solidFill>
                <a:srgbClr val="221E14"/>
              </a:solidFill>
              <a:ln w="9525" cap="flat">
                <a:noFill/>
                <a:prstDash val="solid"/>
                <a:miter/>
              </a:ln>
            </p:spPr>
            <p:txBody>
              <a:bodyPr rtlCol="0" anchor="ctr"/>
              <a:lstStyle/>
              <a:p>
                <a:endParaRPr lang="en-IN"/>
              </a:p>
            </p:txBody>
          </p:sp>
          <p:sp>
            <p:nvSpPr>
              <p:cNvPr id="1333" name="Freeform: Shape 1332">
                <a:extLst>
                  <a:ext uri="{FF2B5EF4-FFF2-40B4-BE49-F238E27FC236}">
                    <a16:creationId xmlns:a16="http://schemas.microsoft.com/office/drawing/2014/main" id="{ABD316FC-ACC0-0FEE-87D1-4A2C1D611881}"/>
                  </a:ext>
                </a:extLst>
              </p:cNvPr>
              <p:cNvSpPr/>
              <p:nvPr/>
            </p:nvSpPr>
            <p:spPr>
              <a:xfrm>
                <a:off x="7609332" y="4378641"/>
                <a:ext cx="259556" cy="104203"/>
              </a:xfrm>
              <a:custGeom>
                <a:avLst/>
                <a:gdLst>
                  <a:gd name="connsiteX0" fmla="*/ 0 w 259556"/>
                  <a:gd name="connsiteY0" fmla="*/ 94012 h 104203"/>
                  <a:gd name="connsiteX1" fmla="*/ 259556 w 259556"/>
                  <a:gd name="connsiteY1" fmla="*/ 0 h 104203"/>
                  <a:gd name="connsiteX2" fmla="*/ 194120 w 259556"/>
                  <a:gd name="connsiteY2" fmla="*/ 54864 h 104203"/>
                  <a:gd name="connsiteX3" fmla="*/ 12097 w 259556"/>
                  <a:gd name="connsiteY3" fmla="*/ 104204 h 104203"/>
                  <a:gd name="connsiteX4" fmla="*/ 0 w 259556"/>
                  <a:gd name="connsiteY4" fmla="*/ 94012 h 10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556" h="104203">
                    <a:moveTo>
                      <a:pt x="0" y="94012"/>
                    </a:moveTo>
                    <a:cubicBezTo>
                      <a:pt x="88868" y="69247"/>
                      <a:pt x="179165" y="48196"/>
                      <a:pt x="259556" y="0"/>
                    </a:cubicBezTo>
                    <a:cubicBezTo>
                      <a:pt x="250603" y="21622"/>
                      <a:pt x="221552" y="48006"/>
                      <a:pt x="194120" y="54864"/>
                    </a:cubicBezTo>
                    <a:cubicBezTo>
                      <a:pt x="133064" y="70009"/>
                      <a:pt x="76009" y="99632"/>
                      <a:pt x="12097" y="104204"/>
                    </a:cubicBezTo>
                    <a:cubicBezTo>
                      <a:pt x="8096" y="100775"/>
                      <a:pt x="4000" y="97346"/>
                      <a:pt x="0" y="94012"/>
                    </a:cubicBezTo>
                    <a:close/>
                  </a:path>
                </a:pathLst>
              </a:custGeom>
              <a:solidFill>
                <a:srgbClr val="E3BB4A"/>
              </a:solidFill>
              <a:ln w="9525" cap="flat">
                <a:noFill/>
                <a:prstDash val="solid"/>
                <a:miter/>
              </a:ln>
            </p:spPr>
            <p:txBody>
              <a:bodyPr rtlCol="0" anchor="ctr"/>
              <a:lstStyle/>
              <a:p>
                <a:endParaRPr lang="en-IN"/>
              </a:p>
            </p:txBody>
          </p:sp>
          <p:sp>
            <p:nvSpPr>
              <p:cNvPr id="1334" name="Freeform: Shape 1333">
                <a:extLst>
                  <a:ext uri="{FF2B5EF4-FFF2-40B4-BE49-F238E27FC236}">
                    <a16:creationId xmlns:a16="http://schemas.microsoft.com/office/drawing/2014/main" id="{756A94BF-2209-C0E1-8ED4-2DADB43A1962}"/>
                  </a:ext>
                </a:extLst>
              </p:cNvPr>
              <p:cNvSpPr/>
              <p:nvPr/>
            </p:nvSpPr>
            <p:spPr>
              <a:xfrm>
                <a:off x="7858601" y="4263617"/>
                <a:ext cx="76547" cy="107118"/>
              </a:xfrm>
              <a:custGeom>
                <a:avLst/>
                <a:gdLst>
                  <a:gd name="connsiteX0" fmla="*/ 15050 w 76547"/>
                  <a:gd name="connsiteY0" fmla="*/ 107118 h 107118"/>
                  <a:gd name="connsiteX1" fmla="*/ 0 w 76547"/>
                  <a:gd name="connsiteY1" fmla="*/ 103404 h 107118"/>
                  <a:gd name="connsiteX2" fmla="*/ 57055 w 76547"/>
                  <a:gd name="connsiteY2" fmla="*/ 11202 h 107118"/>
                  <a:gd name="connsiteX3" fmla="*/ 76200 w 76547"/>
                  <a:gd name="connsiteY3" fmla="*/ 1105 h 107118"/>
                  <a:gd name="connsiteX4" fmla="*/ 24860 w 76547"/>
                  <a:gd name="connsiteY4" fmla="*/ 104451 h 107118"/>
                  <a:gd name="connsiteX5" fmla="*/ 15050 w 76547"/>
                  <a:gd name="connsiteY5" fmla="*/ 107118 h 10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47" h="107118">
                    <a:moveTo>
                      <a:pt x="15050" y="107118"/>
                    </a:moveTo>
                    <a:lnTo>
                      <a:pt x="0" y="103404"/>
                    </a:lnTo>
                    <a:cubicBezTo>
                      <a:pt x="12573" y="68733"/>
                      <a:pt x="44291" y="45777"/>
                      <a:pt x="57055" y="11202"/>
                    </a:cubicBezTo>
                    <a:cubicBezTo>
                      <a:pt x="56769" y="-4800"/>
                      <a:pt x="68009" y="1010"/>
                      <a:pt x="76200" y="1105"/>
                    </a:cubicBezTo>
                    <a:cubicBezTo>
                      <a:pt x="79820" y="45777"/>
                      <a:pt x="54673" y="76257"/>
                      <a:pt x="24860" y="104451"/>
                    </a:cubicBezTo>
                    <a:cubicBezTo>
                      <a:pt x="21622" y="105309"/>
                      <a:pt x="18288" y="106166"/>
                      <a:pt x="15050" y="107118"/>
                    </a:cubicBezTo>
                    <a:close/>
                  </a:path>
                </a:pathLst>
              </a:custGeom>
              <a:solidFill>
                <a:srgbClr val="58420E"/>
              </a:solidFill>
              <a:ln w="9525" cap="flat">
                <a:noFill/>
                <a:prstDash val="solid"/>
                <a:miter/>
              </a:ln>
            </p:spPr>
            <p:txBody>
              <a:bodyPr rtlCol="0" anchor="ctr"/>
              <a:lstStyle/>
              <a:p>
                <a:endParaRPr lang="en-IN"/>
              </a:p>
            </p:txBody>
          </p:sp>
          <p:sp>
            <p:nvSpPr>
              <p:cNvPr id="1335" name="Freeform: Shape 1334">
                <a:extLst>
                  <a:ext uri="{FF2B5EF4-FFF2-40B4-BE49-F238E27FC236}">
                    <a16:creationId xmlns:a16="http://schemas.microsoft.com/office/drawing/2014/main" id="{E119F92D-324F-B367-4C69-E95698574713}"/>
                  </a:ext>
                </a:extLst>
              </p:cNvPr>
              <p:cNvSpPr/>
              <p:nvPr/>
            </p:nvSpPr>
            <p:spPr>
              <a:xfrm>
                <a:off x="7451217" y="4229480"/>
                <a:ext cx="341184" cy="243368"/>
              </a:xfrm>
              <a:custGeom>
                <a:avLst/>
                <a:gdLst>
                  <a:gd name="connsiteX0" fmla="*/ 341185 w 341184"/>
                  <a:gd name="connsiteY0" fmla="*/ 148876 h 243368"/>
                  <a:gd name="connsiteX1" fmla="*/ 324612 w 341184"/>
                  <a:gd name="connsiteY1" fmla="*/ 178784 h 243368"/>
                  <a:gd name="connsiteX2" fmla="*/ 10477 w 341184"/>
                  <a:gd name="connsiteY2" fmla="*/ 243364 h 243368"/>
                  <a:gd name="connsiteX3" fmla="*/ 0 w 341184"/>
                  <a:gd name="connsiteY3" fmla="*/ 235458 h 243368"/>
                  <a:gd name="connsiteX4" fmla="*/ 292417 w 341184"/>
                  <a:gd name="connsiteY4" fmla="*/ 0 h 243368"/>
                  <a:gd name="connsiteX5" fmla="*/ 341185 w 341184"/>
                  <a:gd name="connsiteY5" fmla="*/ 148971 h 24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184" h="243368">
                    <a:moveTo>
                      <a:pt x="341185" y="148876"/>
                    </a:moveTo>
                    <a:cubicBezTo>
                      <a:pt x="338994" y="160592"/>
                      <a:pt x="341376" y="173069"/>
                      <a:pt x="324612" y="178784"/>
                    </a:cubicBezTo>
                    <a:cubicBezTo>
                      <a:pt x="222504" y="213170"/>
                      <a:pt x="118396" y="237649"/>
                      <a:pt x="10477" y="243364"/>
                    </a:cubicBezTo>
                    <a:cubicBezTo>
                      <a:pt x="7144" y="243554"/>
                      <a:pt x="3524" y="238220"/>
                      <a:pt x="0" y="235458"/>
                    </a:cubicBezTo>
                    <a:cubicBezTo>
                      <a:pt x="104965" y="171831"/>
                      <a:pt x="198787" y="94202"/>
                      <a:pt x="292417" y="0"/>
                    </a:cubicBezTo>
                    <a:cubicBezTo>
                      <a:pt x="287274" y="63151"/>
                      <a:pt x="320135" y="103727"/>
                      <a:pt x="341185" y="148971"/>
                    </a:cubicBezTo>
                    <a:close/>
                  </a:path>
                </a:pathLst>
              </a:custGeom>
              <a:solidFill>
                <a:srgbClr val="B2B3B6"/>
              </a:solidFill>
              <a:ln w="9525" cap="flat">
                <a:noFill/>
                <a:prstDash val="solid"/>
                <a:miter/>
              </a:ln>
            </p:spPr>
            <p:txBody>
              <a:bodyPr rtlCol="0" anchor="ctr"/>
              <a:lstStyle/>
              <a:p>
                <a:endParaRPr lang="en-IN"/>
              </a:p>
            </p:txBody>
          </p:sp>
          <p:sp>
            <p:nvSpPr>
              <p:cNvPr id="1336" name="Freeform: Shape 1335">
                <a:extLst>
                  <a:ext uri="{FF2B5EF4-FFF2-40B4-BE49-F238E27FC236}">
                    <a16:creationId xmlns:a16="http://schemas.microsoft.com/office/drawing/2014/main" id="{C9F45F08-D170-CAC0-EFD3-8DA3047E8592}"/>
                  </a:ext>
                </a:extLst>
              </p:cNvPr>
              <p:cNvSpPr/>
              <p:nvPr/>
            </p:nvSpPr>
            <p:spPr>
              <a:xfrm>
                <a:off x="7982789" y="3840932"/>
                <a:ext cx="27199" cy="82509"/>
              </a:xfrm>
              <a:custGeom>
                <a:avLst/>
                <a:gdLst>
                  <a:gd name="connsiteX0" fmla="*/ 780 w 27199"/>
                  <a:gd name="connsiteY0" fmla="*/ 5357 h 82509"/>
                  <a:gd name="connsiteX1" fmla="*/ 24307 w 27199"/>
                  <a:gd name="connsiteY1" fmla="*/ 22597 h 82509"/>
                  <a:gd name="connsiteX2" fmla="*/ 18401 w 27199"/>
                  <a:gd name="connsiteY2" fmla="*/ 82509 h 82509"/>
                  <a:gd name="connsiteX3" fmla="*/ 875 w 27199"/>
                  <a:gd name="connsiteY3" fmla="*/ 5357 h 82509"/>
                </a:gdLst>
                <a:ahLst/>
                <a:cxnLst>
                  <a:cxn ang="0">
                    <a:pos x="connsiteX0" y="connsiteY0"/>
                  </a:cxn>
                  <a:cxn ang="0">
                    <a:pos x="connsiteX1" y="connsiteY1"/>
                  </a:cxn>
                  <a:cxn ang="0">
                    <a:pos x="connsiteX2" y="connsiteY2"/>
                  </a:cxn>
                  <a:cxn ang="0">
                    <a:pos x="connsiteX3" y="connsiteY3"/>
                  </a:cxn>
                </a:cxnLst>
                <a:rect l="l" t="t" r="r" b="b"/>
                <a:pathLst>
                  <a:path w="27199" h="82509">
                    <a:moveTo>
                      <a:pt x="780" y="5357"/>
                    </a:moveTo>
                    <a:cubicBezTo>
                      <a:pt x="19640" y="-3692"/>
                      <a:pt x="33450" y="-3311"/>
                      <a:pt x="24307" y="22597"/>
                    </a:cubicBezTo>
                    <a:cubicBezTo>
                      <a:pt x="17163" y="42600"/>
                      <a:pt x="20878" y="62602"/>
                      <a:pt x="18401" y="82509"/>
                    </a:cubicBezTo>
                    <a:cubicBezTo>
                      <a:pt x="-4840" y="60697"/>
                      <a:pt x="304" y="32503"/>
                      <a:pt x="875" y="5357"/>
                    </a:cubicBezTo>
                    <a:close/>
                  </a:path>
                </a:pathLst>
              </a:custGeom>
              <a:solidFill>
                <a:srgbClr val="4F2033"/>
              </a:solidFill>
              <a:ln w="9525" cap="flat">
                <a:noFill/>
                <a:prstDash val="solid"/>
                <a:miter/>
              </a:ln>
            </p:spPr>
            <p:txBody>
              <a:bodyPr rtlCol="0" anchor="ctr"/>
              <a:lstStyle/>
              <a:p>
                <a:endParaRPr lang="en-IN"/>
              </a:p>
            </p:txBody>
          </p:sp>
          <p:sp>
            <p:nvSpPr>
              <p:cNvPr id="1337" name="Freeform: Shape 1336">
                <a:extLst>
                  <a:ext uri="{FF2B5EF4-FFF2-40B4-BE49-F238E27FC236}">
                    <a16:creationId xmlns:a16="http://schemas.microsoft.com/office/drawing/2014/main" id="{FD8A894B-1D6C-4353-B3B9-CA2871524973}"/>
                  </a:ext>
                </a:extLst>
              </p:cNvPr>
              <p:cNvSpPr/>
              <p:nvPr/>
            </p:nvSpPr>
            <p:spPr>
              <a:xfrm>
                <a:off x="7928228" y="4076128"/>
                <a:ext cx="8230" cy="65150"/>
              </a:xfrm>
              <a:custGeom>
                <a:avLst/>
                <a:gdLst>
                  <a:gd name="connsiteX0" fmla="*/ 0 w 8230"/>
                  <a:gd name="connsiteY0" fmla="*/ 65151 h 65150"/>
                  <a:gd name="connsiteX1" fmla="*/ 1524 w 8230"/>
                  <a:gd name="connsiteY1" fmla="*/ 0 h 65150"/>
                  <a:gd name="connsiteX2" fmla="*/ 0 w 8230"/>
                  <a:gd name="connsiteY2" fmla="*/ 65151 h 65150"/>
                </a:gdLst>
                <a:ahLst/>
                <a:cxnLst>
                  <a:cxn ang="0">
                    <a:pos x="connsiteX0" y="connsiteY0"/>
                  </a:cxn>
                  <a:cxn ang="0">
                    <a:pos x="connsiteX1" y="connsiteY1"/>
                  </a:cxn>
                  <a:cxn ang="0">
                    <a:pos x="connsiteX2" y="connsiteY2"/>
                  </a:cxn>
                </a:cxnLst>
                <a:rect l="l" t="t" r="r" b="b"/>
                <a:pathLst>
                  <a:path w="8230" h="65150">
                    <a:moveTo>
                      <a:pt x="0" y="65151"/>
                    </a:moveTo>
                    <a:cubicBezTo>
                      <a:pt x="476" y="43434"/>
                      <a:pt x="1048" y="21717"/>
                      <a:pt x="1524" y="0"/>
                    </a:cubicBezTo>
                    <a:cubicBezTo>
                      <a:pt x="10383" y="22003"/>
                      <a:pt x="11049" y="43720"/>
                      <a:pt x="0" y="65151"/>
                    </a:cubicBezTo>
                    <a:close/>
                  </a:path>
                </a:pathLst>
              </a:custGeom>
              <a:solidFill>
                <a:srgbClr val="6B283B"/>
              </a:solidFill>
              <a:ln w="9525" cap="flat">
                <a:noFill/>
                <a:prstDash val="solid"/>
                <a:miter/>
              </a:ln>
            </p:spPr>
            <p:txBody>
              <a:bodyPr rtlCol="0" anchor="ctr"/>
              <a:lstStyle/>
              <a:p>
                <a:endParaRPr lang="en-IN"/>
              </a:p>
            </p:txBody>
          </p:sp>
          <p:sp>
            <p:nvSpPr>
              <p:cNvPr id="1338" name="Freeform: Shape 1337">
                <a:extLst>
                  <a:ext uri="{FF2B5EF4-FFF2-40B4-BE49-F238E27FC236}">
                    <a16:creationId xmlns:a16="http://schemas.microsoft.com/office/drawing/2014/main" id="{4BEA3DED-D5B4-DCBE-F687-E70F54F15D31}"/>
                  </a:ext>
                </a:extLst>
              </p:cNvPr>
              <p:cNvSpPr/>
              <p:nvPr/>
            </p:nvSpPr>
            <p:spPr>
              <a:xfrm>
                <a:off x="7798977" y="4271513"/>
                <a:ext cx="117490" cy="114557"/>
              </a:xfrm>
              <a:custGeom>
                <a:avLst/>
                <a:gdLst>
                  <a:gd name="connsiteX0" fmla="*/ 116773 w 117490"/>
                  <a:gd name="connsiteY0" fmla="*/ 3306 h 114557"/>
                  <a:gd name="connsiteX1" fmla="*/ 59719 w 117490"/>
                  <a:gd name="connsiteY1" fmla="*/ 95508 h 114557"/>
                  <a:gd name="connsiteX2" fmla="*/ 22285 w 117490"/>
                  <a:gd name="connsiteY2" fmla="*/ 114558 h 114557"/>
                  <a:gd name="connsiteX3" fmla="*/ 21999 w 117490"/>
                  <a:gd name="connsiteY3" fmla="*/ 95889 h 114557"/>
                  <a:gd name="connsiteX4" fmla="*/ 26476 w 117490"/>
                  <a:gd name="connsiteY4" fmla="*/ 18165 h 114557"/>
                  <a:gd name="connsiteX5" fmla="*/ 116773 w 117490"/>
                  <a:gd name="connsiteY5" fmla="*/ 3306 h 11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90" h="114557">
                    <a:moveTo>
                      <a:pt x="116773" y="3306"/>
                    </a:moveTo>
                    <a:cubicBezTo>
                      <a:pt x="123155" y="49693"/>
                      <a:pt x="85532" y="69029"/>
                      <a:pt x="59719" y="95508"/>
                    </a:cubicBezTo>
                    <a:cubicBezTo>
                      <a:pt x="47241" y="101890"/>
                      <a:pt x="34763" y="108176"/>
                      <a:pt x="22285" y="114558"/>
                    </a:cubicBezTo>
                    <a:cubicBezTo>
                      <a:pt x="22095" y="108272"/>
                      <a:pt x="19618" y="100937"/>
                      <a:pt x="21999" y="95889"/>
                    </a:cubicBezTo>
                    <a:cubicBezTo>
                      <a:pt x="33620" y="70648"/>
                      <a:pt x="-36198" y="42168"/>
                      <a:pt x="26476" y="18165"/>
                    </a:cubicBezTo>
                    <a:cubicBezTo>
                      <a:pt x="56290" y="6735"/>
                      <a:pt x="84198" y="-6219"/>
                      <a:pt x="116773" y="3306"/>
                    </a:cubicBezTo>
                    <a:close/>
                  </a:path>
                </a:pathLst>
              </a:custGeom>
              <a:solidFill>
                <a:srgbClr val="D3952E"/>
              </a:solidFill>
              <a:ln w="9525" cap="flat">
                <a:noFill/>
                <a:prstDash val="solid"/>
                <a:miter/>
              </a:ln>
            </p:spPr>
            <p:txBody>
              <a:bodyPr rtlCol="0" anchor="ctr"/>
              <a:lstStyle/>
              <a:p>
                <a:endParaRPr lang="en-IN"/>
              </a:p>
            </p:txBody>
          </p:sp>
          <p:sp>
            <p:nvSpPr>
              <p:cNvPr id="1339" name="Freeform: Shape 1338">
                <a:extLst>
                  <a:ext uri="{FF2B5EF4-FFF2-40B4-BE49-F238E27FC236}">
                    <a16:creationId xmlns:a16="http://schemas.microsoft.com/office/drawing/2014/main" id="{47B6B795-4204-143F-DE9A-9F5AAFF53405}"/>
                  </a:ext>
                </a:extLst>
              </p:cNvPr>
              <p:cNvSpPr/>
              <p:nvPr/>
            </p:nvSpPr>
            <p:spPr>
              <a:xfrm>
                <a:off x="7317238" y="4532029"/>
                <a:ext cx="84543" cy="140374"/>
              </a:xfrm>
              <a:custGeom>
                <a:avLst/>
                <a:gdLst>
                  <a:gd name="connsiteX0" fmla="*/ 6820 w 84543"/>
                  <a:gd name="connsiteY0" fmla="*/ 60 h 140374"/>
                  <a:gd name="connsiteX1" fmla="*/ 84544 w 84543"/>
                  <a:gd name="connsiteY1" fmla="*/ 31017 h 140374"/>
                  <a:gd name="connsiteX2" fmla="*/ 62160 w 84543"/>
                  <a:gd name="connsiteY2" fmla="*/ 18729 h 140374"/>
                  <a:gd name="connsiteX3" fmla="*/ 39490 w 84543"/>
                  <a:gd name="connsiteY3" fmla="*/ 33588 h 140374"/>
                  <a:gd name="connsiteX4" fmla="*/ 57207 w 84543"/>
                  <a:gd name="connsiteY4" fmla="*/ 53305 h 140374"/>
                  <a:gd name="connsiteX5" fmla="*/ 72732 w 84543"/>
                  <a:gd name="connsiteY5" fmla="*/ 71593 h 140374"/>
                  <a:gd name="connsiteX6" fmla="*/ 52921 w 84543"/>
                  <a:gd name="connsiteY6" fmla="*/ 83214 h 140374"/>
                  <a:gd name="connsiteX7" fmla="*/ 35109 w 84543"/>
                  <a:gd name="connsiteY7" fmla="*/ 119313 h 140374"/>
                  <a:gd name="connsiteX8" fmla="*/ 35966 w 84543"/>
                  <a:gd name="connsiteY8" fmla="*/ 138459 h 140374"/>
                  <a:gd name="connsiteX9" fmla="*/ 4343 w 84543"/>
                  <a:gd name="connsiteY9" fmla="*/ 136458 h 140374"/>
                  <a:gd name="connsiteX10" fmla="*/ 5867 w 84543"/>
                  <a:gd name="connsiteY10" fmla="*/ 117027 h 140374"/>
                  <a:gd name="connsiteX11" fmla="*/ 6915 w 84543"/>
                  <a:gd name="connsiteY11" fmla="*/ 60 h 14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43" h="140374">
                    <a:moveTo>
                      <a:pt x="6820" y="60"/>
                    </a:moveTo>
                    <a:cubicBezTo>
                      <a:pt x="55902" y="-892"/>
                      <a:pt x="81810" y="9423"/>
                      <a:pt x="84544" y="31017"/>
                    </a:cubicBezTo>
                    <a:cubicBezTo>
                      <a:pt x="72923" y="34732"/>
                      <a:pt x="71971" y="19873"/>
                      <a:pt x="62160" y="18729"/>
                    </a:cubicBezTo>
                    <a:cubicBezTo>
                      <a:pt x="49111" y="17110"/>
                      <a:pt x="40062" y="18158"/>
                      <a:pt x="39490" y="33588"/>
                    </a:cubicBezTo>
                    <a:cubicBezTo>
                      <a:pt x="39014" y="45780"/>
                      <a:pt x="35775" y="62735"/>
                      <a:pt x="57207" y="53305"/>
                    </a:cubicBezTo>
                    <a:cubicBezTo>
                      <a:pt x="85496" y="40827"/>
                      <a:pt x="73018" y="63687"/>
                      <a:pt x="72732" y="71593"/>
                    </a:cubicBezTo>
                    <a:cubicBezTo>
                      <a:pt x="72352" y="81690"/>
                      <a:pt x="78352" y="95691"/>
                      <a:pt x="52921" y="83214"/>
                    </a:cubicBezTo>
                    <a:cubicBezTo>
                      <a:pt x="27489" y="70736"/>
                      <a:pt x="38729" y="105312"/>
                      <a:pt x="35109" y="119313"/>
                    </a:cubicBezTo>
                    <a:cubicBezTo>
                      <a:pt x="33585" y="125124"/>
                      <a:pt x="46729" y="134553"/>
                      <a:pt x="35966" y="138459"/>
                    </a:cubicBezTo>
                    <a:cubicBezTo>
                      <a:pt x="26727" y="141792"/>
                      <a:pt x="13582" y="140554"/>
                      <a:pt x="4343" y="136458"/>
                    </a:cubicBezTo>
                    <a:cubicBezTo>
                      <a:pt x="-6039" y="131886"/>
                      <a:pt x="5391" y="123695"/>
                      <a:pt x="5867" y="117027"/>
                    </a:cubicBezTo>
                    <a:cubicBezTo>
                      <a:pt x="8534" y="78737"/>
                      <a:pt x="24727" y="40542"/>
                      <a:pt x="6915" y="60"/>
                    </a:cubicBezTo>
                    <a:close/>
                  </a:path>
                </a:pathLst>
              </a:custGeom>
              <a:solidFill>
                <a:srgbClr val="312E21"/>
              </a:solidFill>
              <a:ln w="9525" cap="flat">
                <a:noFill/>
                <a:prstDash val="solid"/>
                <a:miter/>
              </a:ln>
            </p:spPr>
            <p:txBody>
              <a:bodyPr rtlCol="0" anchor="ctr"/>
              <a:lstStyle/>
              <a:p>
                <a:endParaRPr lang="en-IN"/>
              </a:p>
            </p:txBody>
          </p:sp>
          <p:sp>
            <p:nvSpPr>
              <p:cNvPr id="1340" name="Freeform: Shape 1339">
                <a:extLst>
                  <a:ext uri="{FF2B5EF4-FFF2-40B4-BE49-F238E27FC236}">
                    <a16:creationId xmlns:a16="http://schemas.microsoft.com/office/drawing/2014/main" id="{FD5A6C39-8FFC-0E5C-8647-600358C56D28}"/>
                  </a:ext>
                </a:extLst>
              </p:cNvPr>
              <p:cNvSpPr/>
              <p:nvPr/>
            </p:nvSpPr>
            <p:spPr>
              <a:xfrm>
                <a:off x="7209662" y="4515325"/>
                <a:ext cx="107537" cy="143922"/>
              </a:xfrm>
              <a:custGeom>
                <a:avLst/>
                <a:gdLst>
                  <a:gd name="connsiteX0" fmla="*/ 107538 w 107537"/>
                  <a:gd name="connsiteY0" fmla="*/ 44958 h 143922"/>
                  <a:gd name="connsiteX1" fmla="*/ 56388 w 107537"/>
                  <a:gd name="connsiteY1" fmla="*/ 26003 h 143922"/>
                  <a:gd name="connsiteX2" fmla="*/ 48768 w 107537"/>
                  <a:gd name="connsiteY2" fmla="*/ 46768 h 143922"/>
                  <a:gd name="connsiteX3" fmla="*/ 65342 w 107537"/>
                  <a:gd name="connsiteY3" fmla="*/ 60770 h 143922"/>
                  <a:gd name="connsiteX4" fmla="*/ 78391 w 107537"/>
                  <a:gd name="connsiteY4" fmla="*/ 78391 h 143922"/>
                  <a:gd name="connsiteX5" fmla="*/ 67913 w 107537"/>
                  <a:gd name="connsiteY5" fmla="*/ 96012 h 143922"/>
                  <a:gd name="connsiteX6" fmla="*/ 39814 w 107537"/>
                  <a:gd name="connsiteY6" fmla="*/ 132588 h 143922"/>
                  <a:gd name="connsiteX7" fmla="*/ 36576 w 107537"/>
                  <a:gd name="connsiteY7" fmla="*/ 143923 h 143922"/>
                  <a:gd name="connsiteX8" fmla="*/ 0 w 107537"/>
                  <a:gd name="connsiteY8" fmla="*/ 137636 h 143922"/>
                  <a:gd name="connsiteX9" fmla="*/ 23813 w 107537"/>
                  <a:gd name="connsiteY9" fmla="*/ 0 h 143922"/>
                  <a:gd name="connsiteX10" fmla="*/ 107538 w 107537"/>
                  <a:gd name="connsiteY10" fmla="*/ 44958 h 14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537" h="143922">
                    <a:moveTo>
                      <a:pt x="107538" y="44958"/>
                    </a:moveTo>
                    <a:cubicBezTo>
                      <a:pt x="81820" y="36481"/>
                      <a:pt x="72580" y="16764"/>
                      <a:pt x="56388" y="26003"/>
                    </a:cubicBezTo>
                    <a:cubicBezTo>
                      <a:pt x="51435" y="28861"/>
                      <a:pt x="49625" y="39434"/>
                      <a:pt x="48768" y="46768"/>
                    </a:cubicBezTo>
                    <a:cubicBezTo>
                      <a:pt x="47435" y="58293"/>
                      <a:pt x="52388" y="64865"/>
                      <a:pt x="65342" y="60770"/>
                    </a:cubicBezTo>
                    <a:cubicBezTo>
                      <a:pt x="86487" y="54102"/>
                      <a:pt x="78867" y="69723"/>
                      <a:pt x="78391" y="78391"/>
                    </a:cubicBezTo>
                    <a:cubicBezTo>
                      <a:pt x="78010" y="85439"/>
                      <a:pt x="79248" y="94488"/>
                      <a:pt x="67913" y="96012"/>
                    </a:cubicBezTo>
                    <a:cubicBezTo>
                      <a:pt x="36005" y="100298"/>
                      <a:pt x="36100" y="100489"/>
                      <a:pt x="39814" y="132588"/>
                    </a:cubicBezTo>
                    <a:cubicBezTo>
                      <a:pt x="40100" y="135255"/>
                      <a:pt x="38291" y="138208"/>
                      <a:pt x="36576" y="143923"/>
                    </a:cubicBezTo>
                    <a:cubicBezTo>
                      <a:pt x="24861" y="141923"/>
                      <a:pt x="12859" y="139827"/>
                      <a:pt x="0" y="137636"/>
                    </a:cubicBezTo>
                    <a:cubicBezTo>
                      <a:pt x="16288" y="93631"/>
                      <a:pt x="27623" y="50006"/>
                      <a:pt x="23813" y="0"/>
                    </a:cubicBezTo>
                    <a:cubicBezTo>
                      <a:pt x="50864" y="9620"/>
                      <a:pt x="87725" y="-5334"/>
                      <a:pt x="107538" y="44958"/>
                    </a:cubicBezTo>
                    <a:close/>
                  </a:path>
                </a:pathLst>
              </a:custGeom>
              <a:solidFill>
                <a:srgbClr val="2F2C12"/>
              </a:solidFill>
              <a:ln w="9525" cap="flat">
                <a:noFill/>
                <a:prstDash val="solid"/>
                <a:miter/>
              </a:ln>
            </p:spPr>
            <p:txBody>
              <a:bodyPr rtlCol="0" anchor="ctr"/>
              <a:lstStyle/>
              <a:p>
                <a:endParaRPr lang="en-IN"/>
              </a:p>
            </p:txBody>
          </p:sp>
          <p:sp>
            <p:nvSpPr>
              <p:cNvPr id="1341" name="Freeform: Shape 1340">
                <a:extLst>
                  <a:ext uri="{FF2B5EF4-FFF2-40B4-BE49-F238E27FC236}">
                    <a16:creationId xmlns:a16="http://schemas.microsoft.com/office/drawing/2014/main" id="{64F7B5F8-D068-A236-3AE8-A4C8571FCB4A}"/>
                  </a:ext>
                </a:extLst>
              </p:cNvPr>
              <p:cNvSpPr/>
              <p:nvPr/>
            </p:nvSpPr>
            <p:spPr>
              <a:xfrm>
                <a:off x="7102506" y="4482464"/>
                <a:ext cx="111823" cy="152758"/>
              </a:xfrm>
              <a:custGeom>
                <a:avLst/>
                <a:gdLst>
                  <a:gd name="connsiteX0" fmla="*/ 43053 w 111823"/>
                  <a:gd name="connsiteY0" fmla="*/ 152686 h 152758"/>
                  <a:gd name="connsiteX1" fmla="*/ 0 w 111823"/>
                  <a:gd name="connsiteY1" fmla="*/ 140398 h 152758"/>
                  <a:gd name="connsiteX2" fmla="*/ 18002 w 111823"/>
                  <a:gd name="connsiteY2" fmla="*/ 49911 h 152758"/>
                  <a:gd name="connsiteX3" fmla="*/ 14192 w 111823"/>
                  <a:gd name="connsiteY3" fmla="*/ 0 h 152758"/>
                  <a:gd name="connsiteX4" fmla="*/ 47149 w 111823"/>
                  <a:gd name="connsiteY4" fmla="*/ 65056 h 152758"/>
                  <a:gd name="connsiteX5" fmla="*/ 111823 w 111823"/>
                  <a:gd name="connsiteY5" fmla="*/ 33052 h 152758"/>
                  <a:gd name="connsiteX6" fmla="*/ 43053 w 111823"/>
                  <a:gd name="connsiteY6" fmla="*/ 152686 h 15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52758">
                    <a:moveTo>
                      <a:pt x="43053" y="152686"/>
                    </a:moveTo>
                    <a:cubicBezTo>
                      <a:pt x="28766" y="153257"/>
                      <a:pt x="15336" y="150590"/>
                      <a:pt x="0" y="140398"/>
                    </a:cubicBezTo>
                    <a:cubicBezTo>
                      <a:pt x="26575" y="114586"/>
                      <a:pt x="24575" y="83725"/>
                      <a:pt x="18002" y="49911"/>
                    </a:cubicBezTo>
                    <a:cubicBezTo>
                      <a:pt x="15050" y="34290"/>
                      <a:pt x="-6096" y="17716"/>
                      <a:pt x="14192" y="0"/>
                    </a:cubicBezTo>
                    <a:cubicBezTo>
                      <a:pt x="28575" y="6096"/>
                      <a:pt x="33338" y="15621"/>
                      <a:pt x="47149" y="65056"/>
                    </a:cubicBezTo>
                    <a:cubicBezTo>
                      <a:pt x="78296" y="72676"/>
                      <a:pt x="63341" y="-4477"/>
                      <a:pt x="111823" y="33052"/>
                    </a:cubicBezTo>
                    <a:cubicBezTo>
                      <a:pt x="80391" y="67913"/>
                      <a:pt x="26004" y="90297"/>
                      <a:pt x="43053" y="152686"/>
                    </a:cubicBezTo>
                    <a:close/>
                  </a:path>
                </a:pathLst>
              </a:custGeom>
              <a:solidFill>
                <a:srgbClr val="2D271F"/>
              </a:solidFill>
              <a:ln w="9525" cap="flat">
                <a:noFill/>
                <a:prstDash val="solid"/>
                <a:miter/>
              </a:ln>
            </p:spPr>
            <p:txBody>
              <a:bodyPr rtlCol="0" anchor="ctr"/>
              <a:lstStyle/>
              <a:p>
                <a:endParaRPr lang="en-IN"/>
              </a:p>
            </p:txBody>
          </p:sp>
          <p:sp>
            <p:nvSpPr>
              <p:cNvPr id="1342" name="Freeform: Shape 1341">
                <a:extLst>
                  <a:ext uri="{FF2B5EF4-FFF2-40B4-BE49-F238E27FC236}">
                    <a16:creationId xmlns:a16="http://schemas.microsoft.com/office/drawing/2014/main" id="{FCC49284-94E1-D8E9-CFFF-26BB8FEDFC79}"/>
                  </a:ext>
                </a:extLst>
              </p:cNvPr>
              <p:cNvSpPr/>
              <p:nvPr/>
            </p:nvSpPr>
            <p:spPr>
              <a:xfrm>
                <a:off x="7426969" y="4532978"/>
                <a:ext cx="35677" cy="141992"/>
              </a:xfrm>
              <a:custGeom>
                <a:avLst/>
                <a:gdLst>
                  <a:gd name="connsiteX0" fmla="*/ 35392 w 35677"/>
                  <a:gd name="connsiteY0" fmla="*/ 3969 h 141992"/>
                  <a:gd name="connsiteX1" fmla="*/ 35677 w 35677"/>
                  <a:gd name="connsiteY1" fmla="*/ 137700 h 141992"/>
                  <a:gd name="connsiteX2" fmla="*/ 3007 w 35677"/>
                  <a:gd name="connsiteY2" fmla="*/ 109411 h 141992"/>
                  <a:gd name="connsiteX3" fmla="*/ 2721 w 35677"/>
                  <a:gd name="connsiteY3" fmla="*/ 34926 h 141992"/>
                  <a:gd name="connsiteX4" fmla="*/ 35297 w 35677"/>
                  <a:gd name="connsiteY4" fmla="*/ 3969 h 14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77" h="141992">
                    <a:moveTo>
                      <a:pt x="35392" y="3969"/>
                    </a:moveTo>
                    <a:cubicBezTo>
                      <a:pt x="20247" y="50642"/>
                      <a:pt x="23866" y="93885"/>
                      <a:pt x="35677" y="137700"/>
                    </a:cubicBezTo>
                    <a:cubicBezTo>
                      <a:pt x="11389" y="144463"/>
                      <a:pt x="-6708" y="148178"/>
                      <a:pt x="3007" y="109411"/>
                    </a:cubicBezTo>
                    <a:cubicBezTo>
                      <a:pt x="8912" y="85884"/>
                      <a:pt x="8436" y="58547"/>
                      <a:pt x="2721" y="34926"/>
                    </a:cubicBezTo>
                    <a:cubicBezTo>
                      <a:pt x="-5375" y="1302"/>
                      <a:pt x="4340" y="-5651"/>
                      <a:pt x="35297" y="3969"/>
                    </a:cubicBezTo>
                    <a:close/>
                  </a:path>
                </a:pathLst>
              </a:custGeom>
              <a:solidFill>
                <a:srgbClr val="1A1F1A"/>
              </a:solidFill>
              <a:ln w="9525" cap="flat">
                <a:noFill/>
                <a:prstDash val="solid"/>
                <a:miter/>
              </a:ln>
            </p:spPr>
            <p:txBody>
              <a:bodyPr rtlCol="0" anchor="ctr"/>
              <a:lstStyle/>
              <a:p>
                <a:endParaRPr lang="en-IN"/>
              </a:p>
            </p:txBody>
          </p:sp>
          <p:sp>
            <p:nvSpPr>
              <p:cNvPr id="1343" name="Freeform: Shape 1342">
                <a:extLst>
                  <a:ext uri="{FF2B5EF4-FFF2-40B4-BE49-F238E27FC236}">
                    <a16:creationId xmlns:a16="http://schemas.microsoft.com/office/drawing/2014/main" id="{8FECDC58-8802-70E7-F162-414F7F60E2B9}"/>
                  </a:ext>
                </a:extLst>
              </p:cNvPr>
              <p:cNvSpPr/>
              <p:nvPr/>
            </p:nvSpPr>
            <p:spPr>
              <a:xfrm>
                <a:off x="6972252" y="4448310"/>
                <a:ext cx="117066" cy="159884"/>
              </a:xfrm>
              <a:custGeom>
                <a:avLst/>
                <a:gdLst>
                  <a:gd name="connsiteX0" fmla="*/ 37385 w 117066"/>
                  <a:gd name="connsiteY0" fmla="*/ 138929 h 159884"/>
                  <a:gd name="connsiteX1" fmla="*/ 12239 w 117066"/>
                  <a:gd name="connsiteY1" fmla="*/ 97495 h 159884"/>
                  <a:gd name="connsiteX2" fmla="*/ 46338 w 117066"/>
                  <a:gd name="connsiteY2" fmla="*/ 55 h 159884"/>
                  <a:gd name="connsiteX3" fmla="*/ 99393 w 117066"/>
                  <a:gd name="connsiteY3" fmla="*/ 20438 h 159884"/>
                  <a:gd name="connsiteX4" fmla="*/ 106156 w 117066"/>
                  <a:gd name="connsiteY4" fmla="*/ 68159 h 159884"/>
                  <a:gd name="connsiteX5" fmla="*/ 88534 w 117066"/>
                  <a:gd name="connsiteY5" fmla="*/ 159884 h 159884"/>
                  <a:gd name="connsiteX6" fmla="*/ 46624 w 117066"/>
                  <a:gd name="connsiteY6" fmla="*/ 91495 h 159884"/>
                  <a:gd name="connsiteX7" fmla="*/ 37290 w 117066"/>
                  <a:gd name="connsiteY7" fmla="*/ 138929 h 15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66" h="159884">
                    <a:moveTo>
                      <a:pt x="37385" y="138929"/>
                    </a:moveTo>
                    <a:cubicBezTo>
                      <a:pt x="7191" y="132833"/>
                      <a:pt x="-14812" y="132738"/>
                      <a:pt x="12239" y="97495"/>
                    </a:cubicBezTo>
                    <a:cubicBezTo>
                      <a:pt x="31956" y="71873"/>
                      <a:pt x="48624" y="39202"/>
                      <a:pt x="46338" y="55"/>
                    </a:cubicBezTo>
                    <a:cubicBezTo>
                      <a:pt x="65674" y="-803"/>
                      <a:pt x="83391" y="8532"/>
                      <a:pt x="99393" y="20438"/>
                    </a:cubicBezTo>
                    <a:cubicBezTo>
                      <a:pt x="117109" y="33583"/>
                      <a:pt x="125110" y="55490"/>
                      <a:pt x="106156" y="68159"/>
                    </a:cubicBezTo>
                    <a:cubicBezTo>
                      <a:pt x="69579" y="92447"/>
                      <a:pt x="75199" y="123118"/>
                      <a:pt x="88534" y="159884"/>
                    </a:cubicBezTo>
                    <a:cubicBezTo>
                      <a:pt x="39957" y="151693"/>
                      <a:pt x="68913" y="108640"/>
                      <a:pt x="46624" y="91495"/>
                    </a:cubicBezTo>
                    <a:cubicBezTo>
                      <a:pt x="34051" y="103305"/>
                      <a:pt x="28717" y="117212"/>
                      <a:pt x="37290" y="138929"/>
                    </a:cubicBezTo>
                    <a:close/>
                  </a:path>
                </a:pathLst>
              </a:custGeom>
              <a:solidFill>
                <a:srgbClr val="211F15"/>
              </a:solidFill>
              <a:ln w="9525" cap="flat">
                <a:noFill/>
                <a:prstDash val="solid"/>
                <a:miter/>
              </a:ln>
            </p:spPr>
            <p:txBody>
              <a:bodyPr rtlCol="0" anchor="ctr"/>
              <a:lstStyle/>
              <a:p>
                <a:endParaRPr lang="en-IN"/>
              </a:p>
            </p:txBody>
          </p:sp>
          <p:sp>
            <p:nvSpPr>
              <p:cNvPr id="1344" name="Freeform: Shape 1343">
                <a:extLst>
                  <a:ext uri="{FF2B5EF4-FFF2-40B4-BE49-F238E27FC236}">
                    <a16:creationId xmlns:a16="http://schemas.microsoft.com/office/drawing/2014/main" id="{AABF81C4-3421-E074-735A-7A4929E16CDF}"/>
                  </a:ext>
                </a:extLst>
              </p:cNvPr>
              <p:cNvSpPr/>
              <p:nvPr/>
            </p:nvSpPr>
            <p:spPr>
              <a:xfrm>
                <a:off x="6869036" y="4408426"/>
                <a:ext cx="123941" cy="139561"/>
              </a:xfrm>
              <a:custGeom>
                <a:avLst/>
                <a:gdLst>
                  <a:gd name="connsiteX0" fmla="*/ 110407 w 123941"/>
                  <a:gd name="connsiteY0" fmla="*/ 70990 h 139561"/>
                  <a:gd name="connsiteX1" fmla="*/ 88119 w 123941"/>
                  <a:gd name="connsiteY1" fmla="*/ 17460 h 139561"/>
                  <a:gd name="connsiteX2" fmla="*/ 36493 w 123941"/>
                  <a:gd name="connsiteY2" fmla="*/ 50988 h 139561"/>
                  <a:gd name="connsiteX3" fmla="*/ 32969 w 123941"/>
                  <a:gd name="connsiteY3" fmla="*/ 111757 h 139561"/>
                  <a:gd name="connsiteX4" fmla="*/ 72974 w 123941"/>
                  <a:gd name="connsiteY4" fmla="*/ 92612 h 139561"/>
                  <a:gd name="connsiteX5" fmla="*/ 87547 w 123941"/>
                  <a:gd name="connsiteY5" fmla="*/ 70038 h 139561"/>
                  <a:gd name="connsiteX6" fmla="*/ 107074 w 123941"/>
                  <a:gd name="connsiteY6" fmla="*/ 82325 h 139561"/>
                  <a:gd name="connsiteX7" fmla="*/ 92310 w 123941"/>
                  <a:gd name="connsiteY7" fmla="*/ 104518 h 139561"/>
                  <a:gd name="connsiteX8" fmla="*/ 26683 w 123941"/>
                  <a:gd name="connsiteY8" fmla="*/ 128521 h 139561"/>
                  <a:gd name="connsiteX9" fmla="*/ 10109 w 123941"/>
                  <a:gd name="connsiteY9" fmla="*/ 44987 h 139561"/>
                  <a:gd name="connsiteX10" fmla="*/ 111741 w 123941"/>
                  <a:gd name="connsiteY10" fmla="*/ 11554 h 139561"/>
                  <a:gd name="connsiteX11" fmla="*/ 110407 w 123941"/>
                  <a:gd name="connsiteY11" fmla="*/ 71085 h 1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941" h="139561">
                    <a:moveTo>
                      <a:pt x="110407" y="70990"/>
                    </a:moveTo>
                    <a:cubicBezTo>
                      <a:pt x="108312" y="44320"/>
                      <a:pt x="114027" y="21270"/>
                      <a:pt x="88119" y="17460"/>
                    </a:cubicBezTo>
                    <a:cubicBezTo>
                      <a:pt x="62115" y="13650"/>
                      <a:pt x="46494" y="30318"/>
                      <a:pt x="36493" y="50988"/>
                    </a:cubicBezTo>
                    <a:cubicBezTo>
                      <a:pt x="27159" y="70228"/>
                      <a:pt x="12585" y="92803"/>
                      <a:pt x="32969" y="111757"/>
                    </a:cubicBezTo>
                    <a:cubicBezTo>
                      <a:pt x="58591" y="135665"/>
                      <a:pt x="61163" y="103375"/>
                      <a:pt x="72974" y="92612"/>
                    </a:cubicBezTo>
                    <a:cubicBezTo>
                      <a:pt x="80309" y="85849"/>
                      <a:pt x="67926" y="66513"/>
                      <a:pt x="87547" y="70038"/>
                    </a:cubicBezTo>
                    <a:cubicBezTo>
                      <a:pt x="94691" y="71276"/>
                      <a:pt x="102978" y="76420"/>
                      <a:pt x="107074" y="82325"/>
                    </a:cubicBezTo>
                    <a:cubicBezTo>
                      <a:pt x="118503" y="98708"/>
                      <a:pt x="96406" y="95660"/>
                      <a:pt x="92310" y="104518"/>
                    </a:cubicBezTo>
                    <a:cubicBezTo>
                      <a:pt x="79165" y="132903"/>
                      <a:pt x="60877" y="153096"/>
                      <a:pt x="26683" y="128521"/>
                    </a:cubicBezTo>
                    <a:cubicBezTo>
                      <a:pt x="-5226" y="105566"/>
                      <a:pt x="-5512" y="76515"/>
                      <a:pt x="10109" y="44987"/>
                    </a:cubicBezTo>
                    <a:cubicBezTo>
                      <a:pt x="31255" y="2220"/>
                      <a:pt x="77641" y="-12544"/>
                      <a:pt x="111741" y="11554"/>
                    </a:cubicBezTo>
                    <a:cubicBezTo>
                      <a:pt x="128438" y="23365"/>
                      <a:pt x="128000" y="43206"/>
                      <a:pt x="110407" y="71085"/>
                    </a:cubicBezTo>
                    <a:close/>
                  </a:path>
                </a:pathLst>
              </a:custGeom>
              <a:solidFill>
                <a:srgbClr val="281D0F"/>
              </a:solidFill>
              <a:ln w="9525" cap="flat">
                <a:noFill/>
                <a:prstDash val="solid"/>
                <a:miter/>
              </a:ln>
            </p:spPr>
            <p:txBody>
              <a:bodyPr rtlCol="0" anchor="ctr"/>
              <a:lstStyle/>
              <a:p>
                <a:endParaRPr lang="en-IN"/>
              </a:p>
            </p:txBody>
          </p:sp>
          <p:sp>
            <p:nvSpPr>
              <p:cNvPr id="1345" name="Freeform: Shape 1344">
                <a:extLst>
                  <a:ext uri="{FF2B5EF4-FFF2-40B4-BE49-F238E27FC236}">
                    <a16:creationId xmlns:a16="http://schemas.microsoft.com/office/drawing/2014/main" id="{D74E13B1-5643-7D64-E3EB-56FCF0F47938}"/>
                  </a:ext>
                </a:extLst>
              </p:cNvPr>
              <p:cNvSpPr/>
              <p:nvPr/>
            </p:nvSpPr>
            <p:spPr>
              <a:xfrm>
                <a:off x="8220332" y="3192017"/>
                <a:ext cx="19278" cy="57245"/>
              </a:xfrm>
              <a:custGeom>
                <a:avLst/>
                <a:gdLst>
                  <a:gd name="connsiteX0" fmla="*/ 12887 w 19278"/>
                  <a:gd name="connsiteY0" fmla="*/ 0 h 57245"/>
                  <a:gd name="connsiteX1" fmla="*/ 1552 w 19278"/>
                  <a:gd name="connsiteY1" fmla="*/ 57245 h 57245"/>
                  <a:gd name="connsiteX2" fmla="*/ 12887 w 19278"/>
                  <a:gd name="connsiteY2" fmla="*/ 0 h 57245"/>
                </a:gdLst>
                <a:ahLst/>
                <a:cxnLst>
                  <a:cxn ang="0">
                    <a:pos x="connsiteX0" y="connsiteY0"/>
                  </a:cxn>
                  <a:cxn ang="0">
                    <a:pos x="connsiteX1" y="connsiteY1"/>
                  </a:cxn>
                  <a:cxn ang="0">
                    <a:pos x="connsiteX2" y="connsiteY2"/>
                  </a:cxn>
                </a:cxnLst>
                <a:rect l="l" t="t" r="r" b="b"/>
                <a:pathLst>
                  <a:path w="19278" h="57245">
                    <a:moveTo>
                      <a:pt x="12887" y="0"/>
                    </a:moveTo>
                    <a:cubicBezTo>
                      <a:pt x="22221" y="19145"/>
                      <a:pt x="23555" y="34576"/>
                      <a:pt x="1552" y="57245"/>
                    </a:cubicBezTo>
                    <a:cubicBezTo>
                      <a:pt x="2791" y="32480"/>
                      <a:pt x="-7592" y="16192"/>
                      <a:pt x="12887" y="0"/>
                    </a:cubicBezTo>
                    <a:close/>
                  </a:path>
                </a:pathLst>
              </a:custGeom>
              <a:solidFill>
                <a:srgbClr val="55646E"/>
              </a:solidFill>
              <a:ln w="9525" cap="flat">
                <a:noFill/>
                <a:prstDash val="solid"/>
                <a:miter/>
              </a:ln>
            </p:spPr>
            <p:txBody>
              <a:bodyPr rtlCol="0" anchor="ctr"/>
              <a:lstStyle/>
              <a:p>
                <a:endParaRPr lang="en-IN"/>
              </a:p>
            </p:txBody>
          </p:sp>
          <p:sp>
            <p:nvSpPr>
              <p:cNvPr id="1346" name="Freeform: Shape 1345">
                <a:extLst>
                  <a:ext uri="{FF2B5EF4-FFF2-40B4-BE49-F238E27FC236}">
                    <a16:creationId xmlns:a16="http://schemas.microsoft.com/office/drawing/2014/main" id="{C0B1DAC2-8A51-D779-5418-DD37DAEAE505}"/>
                  </a:ext>
                </a:extLst>
              </p:cNvPr>
              <p:cNvSpPr/>
              <p:nvPr/>
            </p:nvSpPr>
            <p:spPr>
              <a:xfrm>
                <a:off x="8269347" y="3122484"/>
                <a:ext cx="19082" cy="63150"/>
              </a:xfrm>
              <a:custGeom>
                <a:avLst/>
                <a:gdLst>
                  <a:gd name="connsiteX0" fmla="*/ 15497 w 19082"/>
                  <a:gd name="connsiteY0" fmla="*/ 63151 h 63150"/>
                  <a:gd name="connsiteX1" fmla="*/ 9306 w 19082"/>
                  <a:gd name="connsiteY1" fmla="*/ 0 h 63150"/>
                  <a:gd name="connsiteX2" fmla="*/ 15497 w 19082"/>
                  <a:gd name="connsiteY2" fmla="*/ 63151 h 63150"/>
                </a:gdLst>
                <a:ahLst/>
                <a:cxnLst>
                  <a:cxn ang="0">
                    <a:pos x="connsiteX0" y="connsiteY0"/>
                  </a:cxn>
                  <a:cxn ang="0">
                    <a:pos x="connsiteX1" y="connsiteY1"/>
                  </a:cxn>
                  <a:cxn ang="0">
                    <a:pos x="connsiteX2" y="connsiteY2"/>
                  </a:cxn>
                </a:cxnLst>
                <a:rect l="l" t="t" r="r" b="b"/>
                <a:pathLst>
                  <a:path w="19082" h="63150">
                    <a:moveTo>
                      <a:pt x="15497" y="63151"/>
                    </a:moveTo>
                    <a:cubicBezTo>
                      <a:pt x="-4505" y="35719"/>
                      <a:pt x="-3553" y="20669"/>
                      <a:pt x="9306" y="0"/>
                    </a:cubicBezTo>
                    <a:cubicBezTo>
                      <a:pt x="24642" y="20955"/>
                      <a:pt x="17974" y="36671"/>
                      <a:pt x="15497" y="63151"/>
                    </a:cubicBezTo>
                    <a:close/>
                  </a:path>
                </a:pathLst>
              </a:custGeom>
              <a:solidFill>
                <a:srgbClr val="6D7B85"/>
              </a:solidFill>
              <a:ln w="9525" cap="flat">
                <a:noFill/>
                <a:prstDash val="solid"/>
                <a:miter/>
              </a:ln>
            </p:spPr>
            <p:txBody>
              <a:bodyPr rtlCol="0" anchor="ctr"/>
              <a:lstStyle/>
              <a:p>
                <a:endParaRPr lang="en-IN"/>
              </a:p>
            </p:txBody>
          </p:sp>
          <p:sp>
            <p:nvSpPr>
              <p:cNvPr id="1347" name="Freeform: Shape 1346">
                <a:extLst>
                  <a:ext uri="{FF2B5EF4-FFF2-40B4-BE49-F238E27FC236}">
                    <a16:creationId xmlns:a16="http://schemas.microsoft.com/office/drawing/2014/main" id="{9B01A537-6919-8725-9AA8-AEB9962D8F67}"/>
                  </a:ext>
                </a:extLst>
              </p:cNvPr>
              <p:cNvSpPr/>
              <p:nvPr/>
            </p:nvSpPr>
            <p:spPr>
              <a:xfrm>
                <a:off x="8324399" y="3072002"/>
                <a:ext cx="20093" cy="43148"/>
              </a:xfrm>
              <a:custGeom>
                <a:avLst/>
                <a:gdLst>
                  <a:gd name="connsiteX0" fmla="*/ 17119 w 20093"/>
                  <a:gd name="connsiteY0" fmla="*/ 43148 h 43148"/>
                  <a:gd name="connsiteX1" fmla="*/ 3212 w 20093"/>
                  <a:gd name="connsiteY1" fmla="*/ 0 h 43148"/>
                  <a:gd name="connsiteX2" fmla="*/ 17119 w 20093"/>
                  <a:gd name="connsiteY2" fmla="*/ 43148 h 43148"/>
                </a:gdLst>
                <a:ahLst/>
                <a:cxnLst>
                  <a:cxn ang="0">
                    <a:pos x="connsiteX0" y="connsiteY0"/>
                  </a:cxn>
                  <a:cxn ang="0">
                    <a:pos x="connsiteX1" y="connsiteY1"/>
                  </a:cxn>
                  <a:cxn ang="0">
                    <a:pos x="connsiteX2" y="connsiteY2"/>
                  </a:cxn>
                </a:cxnLst>
                <a:rect l="l" t="t" r="r" b="b"/>
                <a:pathLst>
                  <a:path w="20093" h="43148">
                    <a:moveTo>
                      <a:pt x="17119" y="43148"/>
                    </a:moveTo>
                    <a:cubicBezTo>
                      <a:pt x="3784" y="31433"/>
                      <a:pt x="-5075" y="20288"/>
                      <a:pt x="3212" y="0"/>
                    </a:cubicBezTo>
                    <a:cubicBezTo>
                      <a:pt x="18357" y="12192"/>
                      <a:pt x="24167" y="24479"/>
                      <a:pt x="17119" y="43148"/>
                    </a:cubicBezTo>
                    <a:close/>
                  </a:path>
                </a:pathLst>
              </a:custGeom>
              <a:solidFill>
                <a:srgbClr val="9EA6B2"/>
              </a:solidFill>
              <a:ln w="9525" cap="flat">
                <a:noFill/>
                <a:prstDash val="solid"/>
                <a:miter/>
              </a:ln>
            </p:spPr>
            <p:txBody>
              <a:bodyPr rtlCol="0" anchor="ctr"/>
              <a:lstStyle/>
              <a:p>
                <a:endParaRPr lang="en-IN"/>
              </a:p>
            </p:txBody>
          </p:sp>
          <p:sp>
            <p:nvSpPr>
              <p:cNvPr id="1348" name="Freeform: Shape 1347">
                <a:extLst>
                  <a:ext uri="{FF2B5EF4-FFF2-40B4-BE49-F238E27FC236}">
                    <a16:creationId xmlns:a16="http://schemas.microsoft.com/office/drawing/2014/main" id="{785572A7-FB45-8B36-F2FF-0E8DE7F4C72A}"/>
                  </a:ext>
                </a:extLst>
              </p:cNvPr>
              <p:cNvSpPr/>
              <p:nvPr/>
            </p:nvSpPr>
            <p:spPr>
              <a:xfrm>
                <a:off x="6844068" y="3381051"/>
                <a:ext cx="40115" cy="65569"/>
              </a:xfrm>
              <a:custGeom>
                <a:avLst/>
                <a:gdLst>
                  <a:gd name="connsiteX0" fmla="*/ 33553 w 40115"/>
                  <a:gd name="connsiteY0" fmla="*/ 1942 h 65569"/>
                  <a:gd name="connsiteX1" fmla="*/ 26410 w 40115"/>
                  <a:gd name="connsiteY1" fmla="*/ 65569 h 65569"/>
                  <a:gd name="connsiteX2" fmla="*/ 10027 w 40115"/>
                  <a:gd name="connsiteY2" fmla="*/ 31946 h 65569"/>
                  <a:gd name="connsiteX3" fmla="*/ 33649 w 40115"/>
                  <a:gd name="connsiteY3" fmla="*/ 1942 h 65569"/>
                </a:gdLst>
                <a:ahLst/>
                <a:cxnLst>
                  <a:cxn ang="0">
                    <a:pos x="connsiteX0" y="connsiteY0"/>
                  </a:cxn>
                  <a:cxn ang="0">
                    <a:pos x="connsiteX1" y="connsiteY1"/>
                  </a:cxn>
                  <a:cxn ang="0">
                    <a:pos x="connsiteX2" y="connsiteY2"/>
                  </a:cxn>
                  <a:cxn ang="0">
                    <a:pos x="connsiteX3" y="connsiteY3"/>
                  </a:cxn>
                </a:cxnLst>
                <a:rect l="l" t="t" r="r" b="b"/>
                <a:pathLst>
                  <a:path w="40115" h="65569">
                    <a:moveTo>
                      <a:pt x="33553" y="1942"/>
                    </a:moveTo>
                    <a:cubicBezTo>
                      <a:pt x="30601" y="23088"/>
                      <a:pt x="54222" y="47186"/>
                      <a:pt x="26410" y="65569"/>
                    </a:cubicBezTo>
                    <a:cubicBezTo>
                      <a:pt x="20980" y="54330"/>
                      <a:pt x="16789" y="42233"/>
                      <a:pt x="10027" y="31946"/>
                    </a:cubicBezTo>
                    <a:cubicBezTo>
                      <a:pt x="-13214" y="-3106"/>
                      <a:pt x="7836" y="-2058"/>
                      <a:pt x="33649" y="1942"/>
                    </a:cubicBezTo>
                    <a:close/>
                  </a:path>
                </a:pathLst>
              </a:custGeom>
              <a:solidFill>
                <a:srgbClr val="A9ACB2"/>
              </a:solidFill>
              <a:ln w="9525" cap="flat">
                <a:noFill/>
                <a:prstDash val="solid"/>
                <a:miter/>
              </a:ln>
            </p:spPr>
            <p:txBody>
              <a:bodyPr rtlCol="0" anchor="ctr"/>
              <a:lstStyle/>
              <a:p>
                <a:endParaRPr lang="en-IN"/>
              </a:p>
            </p:txBody>
          </p:sp>
          <p:sp>
            <p:nvSpPr>
              <p:cNvPr id="1349" name="Freeform: Shape 1348">
                <a:extLst>
                  <a:ext uri="{FF2B5EF4-FFF2-40B4-BE49-F238E27FC236}">
                    <a16:creationId xmlns:a16="http://schemas.microsoft.com/office/drawing/2014/main" id="{E0445AED-D491-F96E-FF04-EE37A252F357}"/>
                  </a:ext>
                </a:extLst>
              </p:cNvPr>
              <p:cNvSpPr/>
              <p:nvPr/>
            </p:nvSpPr>
            <p:spPr>
              <a:xfrm>
                <a:off x="6804754" y="3231736"/>
                <a:ext cx="39338" cy="35909"/>
              </a:xfrm>
              <a:custGeom>
                <a:avLst/>
                <a:gdLst>
                  <a:gd name="connsiteX0" fmla="*/ 39338 w 39338"/>
                  <a:gd name="connsiteY0" fmla="*/ 35909 h 35909"/>
                  <a:gd name="connsiteX1" fmla="*/ 0 w 39338"/>
                  <a:gd name="connsiteY1" fmla="*/ 0 h 35909"/>
                  <a:gd name="connsiteX2" fmla="*/ 39338 w 39338"/>
                  <a:gd name="connsiteY2" fmla="*/ 35909 h 35909"/>
                </a:gdLst>
                <a:ahLst/>
                <a:cxnLst>
                  <a:cxn ang="0">
                    <a:pos x="connsiteX0" y="connsiteY0"/>
                  </a:cxn>
                  <a:cxn ang="0">
                    <a:pos x="connsiteX1" y="connsiteY1"/>
                  </a:cxn>
                  <a:cxn ang="0">
                    <a:pos x="connsiteX2" y="connsiteY2"/>
                  </a:cxn>
                </a:cxnLst>
                <a:rect l="l" t="t" r="r" b="b"/>
                <a:pathLst>
                  <a:path w="39338" h="35909">
                    <a:moveTo>
                      <a:pt x="39338" y="35909"/>
                    </a:moveTo>
                    <a:cubicBezTo>
                      <a:pt x="15621" y="27432"/>
                      <a:pt x="1238" y="22669"/>
                      <a:pt x="0" y="0"/>
                    </a:cubicBezTo>
                    <a:cubicBezTo>
                      <a:pt x="19908" y="1429"/>
                      <a:pt x="28290" y="13049"/>
                      <a:pt x="39338" y="35909"/>
                    </a:cubicBezTo>
                    <a:close/>
                  </a:path>
                </a:pathLst>
              </a:custGeom>
              <a:solidFill>
                <a:srgbClr val="626471"/>
              </a:solidFill>
              <a:ln w="9525" cap="flat">
                <a:noFill/>
                <a:prstDash val="solid"/>
                <a:miter/>
              </a:ln>
            </p:spPr>
            <p:txBody>
              <a:bodyPr rtlCol="0" anchor="ctr"/>
              <a:lstStyle/>
              <a:p>
                <a:endParaRPr lang="en-IN"/>
              </a:p>
            </p:txBody>
          </p:sp>
          <p:sp>
            <p:nvSpPr>
              <p:cNvPr id="1350" name="Freeform: Shape 1349">
                <a:extLst>
                  <a:ext uri="{FF2B5EF4-FFF2-40B4-BE49-F238E27FC236}">
                    <a16:creationId xmlns:a16="http://schemas.microsoft.com/office/drawing/2014/main" id="{BA3A4EFB-7627-A7E1-A7E8-ACC84ED565F6}"/>
                  </a:ext>
                </a:extLst>
              </p:cNvPr>
              <p:cNvSpPr/>
              <p:nvPr/>
            </p:nvSpPr>
            <p:spPr>
              <a:xfrm>
                <a:off x="7454776" y="3085217"/>
                <a:ext cx="459741" cy="953476"/>
              </a:xfrm>
              <a:custGeom>
                <a:avLst/>
                <a:gdLst>
                  <a:gd name="connsiteX0" fmla="*/ 52448 w 459741"/>
                  <a:gd name="connsiteY0" fmla="*/ 11169 h 953476"/>
                  <a:gd name="connsiteX1" fmla="*/ 52924 w 459741"/>
                  <a:gd name="connsiteY1" fmla="*/ 1263 h 953476"/>
                  <a:gd name="connsiteX2" fmla="*/ 437734 w 459741"/>
                  <a:gd name="connsiteY2" fmla="*/ 43363 h 953476"/>
                  <a:gd name="connsiteX3" fmla="*/ 452498 w 459741"/>
                  <a:gd name="connsiteY3" fmla="*/ 69652 h 953476"/>
                  <a:gd name="connsiteX4" fmla="*/ 255997 w 459741"/>
                  <a:gd name="connsiteY4" fmla="*/ 47459 h 953476"/>
                  <a:gd name="connsiteX5" fmla="*/ 160271 w 459741"/>
                  <a:gd name="connsiteY5" fmla="*/ 41458 h 953476"/>
                  <a:gd name="connsiteX6" fmla="*/ 159699 w 459741"/>
                  <a:gd name="connsiteY6" fmla="*/ 51841 h 953476"/>
                  <a:gd name="connsiteX7" fmla="*/ 212087 w 459741"/>
                  <a:gd name="connsiteY7" fmla="*/ 100799 h 953476"/>
                  <a:gd name="connsiteX8" fmla="*/ 212468 w 459741"/>
                  <a:gd name="connsiteY8" fmla="*/ 292347 h 953476"/>
                  <a:gd name="connsiteX9" fmla="*/ 190656 w 459741"/>
                  <a:gd name="connsiteY9" fmla="*/ 398265 h 953476"/>
                  <a:gd name="connsiteX10" fmla="*/ 187513 w 459741"/>
                  <a:gd name="connsiteY10" fmla="*/ 411409 h 953476"/>
                  <a:gd name="connsiteX11" fmla="*/ 169796 w 459741"/>
                  <a:gd name="connsiteY11" fmla="*/ 536949 h 953476"/>
                  <a:gd name="connsiteX12" fmla="*/ 188084 w 459741"/>
                  <a:gd name="connsiteY12" fmla="*/ 570286 h 953476"/>
                  <a:gd name="connsiteX13" fmla="*/ 207706 w 459741"/>
                  <a:gd name="connsiteY13" fmla="*/ 637914 h 953476"/>
                  <a:gd name="connsiteX14" fmla="*/ 348104 w 459741"/>
                  <a:gd name="connsiteY14" fmla="*/ 781741 h 953476"/>
                  <a:gd name="connsiteX15" fmla="*/ 348294 w 459741"/>
                  <a:gd name="connsiteY15" fmla="*/ 812412 h 953476"/>
                  <a:gd name="connsiteX16" fmla="*/ 375917 w 459741"/>
                  <a:gd name="connsiteY16" fmla="*/ 802887 h 953476"/>
                  <a:gd name="connsiteX17" fmla="*/ 381727 w 459741"/>
                  <a:gd name="connsiteY17" fmla="*/ 773931 h 953476"/>
                  <a:gd name="connsiteX18" fmla="*/ 286763 w 459741"/>
                  <a:gd name="connsiteY18" fmla="*/ 595813 h 953476"/>
                  <a:gd name="connsiteX19" fmla="*/ 222469 w 459741"/>
                  <a:gd name="connsiteY19" fmla="*/ 376548 h 953476"/>
                  <a:gd name="connsiteX20" fmla="*/ 224946 w 459741"/>
                  <a:gd name="connsiteY20" fmla="*/ 362260 h 953476"/>
                  <a:gd name="connsiteX21" fmla="*/ 255902 w 459741"/>
                  <a:gd name="connsiteY21" fmla="*/ 281298 h 953476"/>
                  <a:gd name="connsiteX22" fmla="*/ 330197 w 459741"/>
                  <a:gd name="connsiteY22" fmla="*/ 234816 h 953476"/>
                  <a:gd name="connsiteX23" fmla="*/ 399253 w 459741"/>
                  <a:gd name="connsiteY23" fmla="*/ 264915 h 953476"/>
                  <a:gd name="connsiteX24" fmla="*/ 387823 w 459741"/>
                  <a:gd name="connsiteY24" fmla="*/ 280917 h 953476"/>
                  <a:gd name="connsiteX25" fmla="*/ 275333 w 459741"/>
                  <a:gd name="connsiteY25" fmla="*/ 412743 h 953476"/>
                  <a:gd name="connsiteX26" fmla="*/ 317529 w 459741"/>
                  <a:gd name="connsiteY26" fmla="*/ 532091 h 953476"/>
                  <a:gd name="connsiteX27" fmla="*/ 333721 w 459741"/>
                  <a:gd name="connsiteY27" fmla="*/ 552189 h 953476"/>
                  <a:gd name="connsiteX28" fmla="*/ 417065 w 459741"/>
                  <a:gd name="connsiteY28" fmla="*/ 672013 h 953476"/>
                  <a:gd name="connsiteX29" fmla="*/ 440401 w 459741"/>
                  <a:gd name="connsiteY29" fmla="*/ 648296 h 953476"/>
                  <a:gd name="connsiteX30" fmla="*/ 443544 w 459741"/>
                  <a:gd name="connsiteY30" fmla="*/ 650963 h 953476"/>
                  <a:gd name="connsiteX31" fmla="*/ 444782 w 459741"/>
                  <a:gd name="connsiteY31" fmla="*/ 655440 h 953476"/>
                  <a:gd name="connsiteX32" fmla="*/ 430972 w 459741"/>
                  <a:gd name="connsiteY32" fmla="*/ 804887 h 953476"/>
                  <a:gd name="connsiteX33" fmla="*/ 394205 w 459741"/>
                  <a:gd name="connsiteY33" fmla="*/ 884897 h 953476"/>
                  <a:gd name="connsiteX34" fmla="*/ 356010 w 459741"/>
                  <a:gd name="connsiteY34" fmla="*/ 920711 h 953476"/>
                  <a:gd name="connsiteX35" fmla="*/ 328292 w 459741"/>
                  <a:gd name="connsiteY35" fmla="*/ 953477 h 953476"/>
                  <a:gd name="connsiteX36" fmla="*/ 315529 w 459741"/>
                  <a:gd name="connsiteY36" fmla="*/ 909376 h 953476"/>
                  <a:gd name="connsiteX37" fmla="*/ 276190 w 459741"/>
                  <a:gd name="connsiteY37" fmla="*/ 864133 h 953476"/>
                  <a:gd name="connsiteX38" fmla="*/ 183226 w 459741"/>
                  <a:gd name="connsiteY38" fmla="*/ 804887 h 953476"/>
                  <a:gd name="connsiteX39" fmla="*/ 114932 w 459741"/>
                  <a:gd name="connsiteY39" fmla="*/ 692492 h 953476"/>
                  <a:gd name="connsiteX40" fmla="*/ 65974 w 459741"/>
                  <a:gd name="connsiteY40" fmla="*/ 561619 h 953476"/>
                  <a:gd name="connsiteX41" fmla="*/ 49305 w 459741"/>
                  <a:gd name="connsiteY41" fmla="*/ 512946 h 953476"/>
                  <a:gd name="connsiteX42" fmla="*/ 22540 w 459741"/>
                  <a:gd name="connsiteY42" fmla="*/ 472084 h 953476"/>
                  <a:gd name="connsiteX43" fmla="*/ 17396 w 459741"/>
                  <a:gd name="connsiteY43" fmla="*/ 422744 h 953476"/>
                  <a:gd name="connsiteX44" fmla="*/ 48162 w 459741"/>
                  <a:gd name="connsiteY44" fmla="*/ 387121 h 953476"/>
                  <a:gd name="connsiteX45" fmla="*/ 90929 w 459741"/>
                  <a:gd name="connsiteY45" fmla="*/ 377596 h 953476"/>
                  <a:gd name="connsiteX46" fmla="*/ 97025 w 459741"/>
                  <a:gd name="connsiteY46" fmla="*/ 423506 h 953476"/>
                  <a:gd name="connsiteX47" fmla="*/ 122742 w 459741"/>
                  <a:gd name="connsiteY47" fmla="*/ 308539 h 953476"/>
                  <a:gd name="connsiteX48" fmla="*/ 121123 w 459741"/>
                  <a:gd name="connsiteY48" fmla="*/ 206812 h 953476"/>
                  <a:gd name="connsiteX49" fmla="*/ 89595 w 459741"/>
                  <a:gd name="connsiteY49" fmla="*/ 97846 h 953476"/>
                  <a:gd name="connsiteX50" fmla="*/ 66735 w 459741"/>
                  <a:gd name="connsiteY50" fmla="*/ 53841 h 953476"/>
                  <a:gd name="connsiteX51" fmla="*/ 88643 w 459741"/>
                  <a:gd name="connsiteY51" fmla="*/ 34696 h 953476"/>
                  <a:gd name="connsiteX52" fmla="*/ 52638 w 459741"/>
                  <a:gd name="connsiteY52" fmla="*/ 11074 h 95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9741" h="953476">
                    <a:moveTo>
                      <a:pt x="52448" y="11169"/>
                    </a:moveTo>
                    <a:cubicBezTo>
                      <a:pt x="52638" y="7835"/>
                      <a:pt x="52734" y="4597"/>
                      <a:pt x="52924" y="1263"/>
                    </a:cubicBezTo>
                    <a:cubicBezTo>
                      <a:pt x="183512" y="-6072"/>
                      <a:pt x="310576" y="19932"/>
                      <a:pt x="437734" y="43363"/>
                    </a:cubicBezTo>
                    <a:cubicBezTo>
                      <a:pt x="447926" y="45268"/>
                      <a:pt x="471643" y="47650"/>
                      <a:pt x="452498" y="69652"/>
                    </a:cubicBezTo>
                    <a:cubicBezTo>
                      <a:pt x="386109" y="70510"/>
                      <a:pt x="321720" y="52984"/>
                      <a:pt x="255997" y="47459"/>
                    </a:cubicBezTo>
                    <a:cubicBezTo>
                      <a:pt x="223898" y="44792"/>
                      <a:pt x="191989" y="40125"/>
                      <a:pt x="160271" y="41458"/>
                    </a:cubicBezTo>
                    <a:cubicBezTo>
                      <a:pt x="159795" y="48697"/>
                      <a:pt x="159223" y="50507"/>
                      <a:pt x="159699" y="51841"/>
                    </a:cubicBezTo>
                    <a:cubicBezTo>
                      <a:pt x="169224" y="77844"/>
                      <a:pt x="215135" y="78606"/>
                      <a:pt x="212087" y="100799"/>
                    </a:cubicBezTo>
                    <a:cubicBezTo>
                      <a:pt x="203229" y="165283"/>
                      <a:pt x="230947" y="228815"/>
                      <a:pt x="212468" y="292347"/>
                    </a:cubicBezTo>
                    <a:cubicBezTo>
                      <a:pt x="194275" y="325399"/>
                      <a:pt x="182845" y="359879"/>
                      <a:pt x="190656" y="398265"/>
                    </a:cubicBezTo>
                    <a:cubicBezTo>
                      <a:pt x="190656" y="402837"/>
                      <a:pt x="189608" y="407218"/>
                      <a:pt x="187513" y="411409"/>
                    </a:cubicBezTo>
                    <a:cubicBezTo>
                      <a:pt x="149698" y="448747"/>
                      <a:pt x="161414" y="493134"/>
                      <a:pt x="169796" y="536949"/>
                    </a:cubicBezTo>
                    <a:cubicBezTo>
                      <a:pt x="171892" y="550189"/>
                      <a:pt x="180464" y="559904"/>
                      <a:pt x="188084" y="570286"/>
                    </a:cubicBezTo>
                    <a:cubicBezTo>
                      <a:pt x="200562" y="591051"/>
                      <a:pt x="200752" y="615435"/>
                      <a:pt x="207706" y="637914"/>
                    </a:cubicBezTo>
                    <a:cubicBezTo>
                      <a:pt x="230089" y="710590"/>
                      <a:pt x="276285" y="758215"/>
                      <a:pt x="348104" y="781741"/>
                    </a:cubicBezTo>
                    <a:cubicBezTo>
                      <a:pt x="354009" y="791933"/>
                      <a:pt x="329721" y="802696"/>
                      <a:pt x="348294" y="812412"/>
                    </a:cubicBezTo>
                    <a:cubicBezTo>
                      <a:pt x="360106" y="818603"/>
                      <a:pt x="368202" y="810316"/>
                      <a:pt x="375917" y="802887"/>
                    </a:cubicBezTo>
                    <a:cubicBezTo>
                      <a:pt x="382298" y="794124"/>
                      <a:pt x="382775" y="784218"/>
                      <a:pt x="381727" y="773931"/>
                    </a:cubicBezTo>
                    <a:cubicBezTo>
                      <a:pt x="365058" y="706589"/>
                      <a:pt x="319243" y="654678"/>
                      <a:pt x="286763" y="595813"/>
                    </a:cubicBezTo>
                    <a:cubicBezTo>
                      <a:pt x="248758" y="526852"/>
                      <a:pt x="227803" y="454367"/>
                      <a:pt x="222469" y="376548"/>
                    </a:cubicBezTo>
                    <a:cubicBezTo>
                      <a:pt x="222850" y="371690"/>
                      <a:pt x="223708" y="366927"/>
                      <a:pt x="224946" y="362260"/>
                    </a:cubicBezTo>
                    <a:cubicBezTo>
                      <a:pt x="233804" y="334733"/>
                      <a:pt x="236852" y="305015"/>
                      <a:pt x="255902" y="281298"/>
                    </a:cubicBezTo>
                    <a:cubicBezTo>
                      <a:pt x="275809" y="258057"/>
                      <a:pt x="300384" y="241960"/>
                      <a:pt x="330197" y="234816"/>
                    </a:cubicBezTo>
                    <a:cubicBezTo>
                      <a:pt x="360486" y="227577"/>
                      <a:pt x="386394" y="231672"/>
                      <a:pt x="399253" y="264915"/>
                    </a:cubicBezTo>
                    <a:cubicBezTo>
                      <a:pt x="399063" y="272821"/>
                      <a:pt x="395634" y="278440"/>
                      <a:pt x="387823" y="280917"/>
                    </a:cubicBezTo>
                    <a:cubicBezTo>
                      <a:pt x="312004" y="272821"/>
                      <a:pt x="263046" y="329494"/>
                      <a:pt x="275333" y="412743"/>
                    </a:cubicBezTo>
                    <a:cubicBezTo>
                      <a:pt x="281619" y="455034"/>
                      <a:pt x="298669" y="494086"/>
                      <a:pt x="317529" y="532091"/>
                    </a:cubicBezTo>
                    <a:cubicBezTo>
                      <a:pt x="322291" y="539330"/>
                      <a:pt x="328101" y="545617"/>
                      <a:pt x="333721" y="552189"/>
                    </a:cubicBezTo>
                    <a:cubicBezTo>
                      <a:pt x="357724" y="594575"/>
                      <a:pt x="387538" y="633056"/>
                      <a:pt x="417065" y="672013"/>
                    </a:cubicBezTo>
                    <a:cubicBezTo>
                      <a:pt x="429543" y="668584"/>
                      <a:pt x="421827" y="645343"/>
                      <a:pt x="440401" y="648296"/>
                    </a:cubicBezTo>
                    <a:cubicBezTo>
                      <a:pt x="441544" y="648487"/>
                      <a:pt x="442878" y="649820"/>
                      <a:pt x="443544" y="650963"/>
                    </a:cubicBezTo>
                    <a:cubicBezTo>
                      <a:pt x="444306" y="652297"/>
                      <a:pt x="444402" y="653916"/>
                      <a:pt x="444782" y="655440"/>
                    </a:cubicBezTo>
                    <a:cubicBezTo>
                      <a:pt x="441163" y="705256"/>
                      <a:pt x="431257" y="754309"/>
                      <a:pt x="430972" y="804887"/>
                    </a:cubicBezTo>
                    <a:cubicBezTo>
                      <a:pt x="430781" y="832891"/>
                      <a:pt x="397634" y="853750"/>
                      <a:pt x="394205" y="884897"/>
                    </a:cubicBezTo>
                    <a:cubicBezTo>
                      <a:pt x="375822" y="890802"/>
                      <a:pt x="359057" y="896803"/>
                      <a:pt x="356010" y="920711"/>
                    </a:cubicBezTo>
                    <a:cubicBezTo>
                      <a:pt x="354105" y="935570"/>
                      <a:pt x="349342" y="952620"/>
                      <a:pt x="328292" y="953477"/>
                    </a:cubicBezTo>
                    <a:cubicBezTo>
                      <a:pt x="314957" y="941380"/>
                      <a:pt x="318291" y="924521"/>
                      <a:pt x="315529" y="909376"/>
                    </a:cubicBezTo>
                    <a:cubicBezTo>
                      <a:pt x="311338" y="886516"/>
                      <a:pt x="304575" y="866038"/>
                      <a:pt x="276190" y="864133"/>
                    </a:cubicBezTo>
                    <a:cubicBezTo>
                      <a:pt x="238852" y="854322"/>
                      <a:pt x="222850" y="811174"/>
                      <a:pt x="183226" y="804887"/>
                    </a:cubicBezTo>
                    <a:cubicBezTo>
                      <a:pt x="140364" y="779646"/>
                      <a:pt x="115408" y="748118"/>
                      <a:pt x="114932" y="692492"/>
                    </a:cubicBezTo>
                    <a:cubicBezTo>
                      <a:pt x="114551" y="646677"/>
                      <a:pt x="100168" y="598861"/>
                      <a:pt x="65974" y="561619"/>
                    </a:cubicBezTo>
                    <a:cubicBezTo>
                      <a:pt x="53877" y="548379"/>
                      <a:pt x="51686" y="530281"/>
                      <a:pt x="49305" y="512946"/>
                    </a:cubicBezTo>
                    <a:cubicBezTo>
                      <a:pt x="46828" y="495229"/>
                      <a:pt x="42351" y="479799"/>
                      <a:pt x="22540" y="472084"/>
                    </a:cubicBezTo>
                    <a:cubicBezTo>
                      <a:pt x="-8893" y="459796"/>
                      <a:pt x="-4416" y="441699"/>
                      <a:pt x="17396" y="422744"/>
                    </a:cubicBezTo>
                    <a:cubicBezTo>
                      <a:pt x="29397" y="412362"/>
                      <a:pt x="40923" y="401884"/>
                      <a:pt x="48162" y="387121"/>
                    </a:cubicBezTo>
                    <a:cubicBezTo>
                      <a:pt x="58068" y="366737"/>
                      <a:pt x="73117" y="365213"/>
                      <a:pt x="90929" y="377596"/>
                    </a:cubicBezTo>
                    <a:cubicBezTo>
                      <a:pt x="103788" y="391693"/>
                      <a:pt x="92072" y="408171"/>
                      <a:pt x="97025" y="423506"/>
                    </a:cubicBezTo>
                    <a:cubicBezTo>
                      <a:pt x="88357" y="381025"/>
                      <a:pt x="137697" y="352450"/>
                      <a:pt x="122742" y="308539"/>
                    </a:cubicBezTo>
                    <a:cubicBezTo>
                      <a:pt x="104454" y="275011"/>
                      <a:pt x="113408" y="239674"/>
                      <a:pt x="121123" y="206812"/>
                    </a:cubicBezTo>
                    <a:cubicBezTo>
                      <a:pt x="131315" y="162807"/>
                      <a:pt x="128838" y="126802"/>
                      <a:pt x="89595" y="97846"/>
                    </a:cubicBezTo>
                    <a:cubicBezTo>
                      <a:pt x="76165" y="87940"/>
                      <a:pt x="63497" y="74034"/>
                      <a:pt x="66735" y="53841"/>
                    </a:cubicBezTo>
                    <a:cubicBezTo>
                      <a:pt x="69783" y="43744"/>
                      <a:pt x="80642" y="42601"/>
                      <a:pt x="88643" y="34696"/>
                    </a:cubicBezTo>
                    <a:cubicBezTo>
                      <a:pt x="77404" y="25266"/>
                      <a:pt x="47019" y="42411"/>
                      <a:pt x="52638" y="11074"/>
                    </a:cubicBezTo>
                    <a:close/>
                  </a:path>
                </a:pathLst>
              </a:custGeom>
              <a:solidFill>
                <a:srgbClr val="061A26"/>
              </a:solidFill>
              <a:ln w="9525" cap="flat">
                <a:noFill/>
                <a:prstDash val="solid"/>
                <a:miter/>
              </a:ln>
            </p:spPr>
            <p:txBody>
              <a:bodyPr rtlCol="0" anchor="ctr"/>
              <a:lstStyle/>
              <a:p>
                <a:endParaRPr lang="en-IN"/>
              </a:p>
            </p:txBody>
          </p:sp>
          <p:sp>
            <p:nvSpPr>
              <p:cNvPr id="1351" name="Freeform: Shape 1350">
                <a:extLst>
                  <a:ext uri="{FF2B5EF4-FFF2-40B4-BE49-F238E27FC236}">
                    <a16:creationId xmlns:a16="http://schemas.microsoft.com/office/drawing/2014/main" id="{9A42A3D7-C18C-C6EC-5F5A-0B8CD3886B16}"/>
                  </a:ext>
                </a:extLst>
              </p:cNvPr>
              <p:cNvSpPr/>
              <p:nvPr/>
            </p:nvSpPr>
            <p:spPr>
              <a:xfrm>
                <a:off x="7593427" y="3103310"/>
                <a:ext cx="315619" cy="279969"/>
              </a:xfrm>
              <a:custGeom>
                <a:avLst/>
                <a:gdLst>
                  <a:gd name="connsiteX0" fmla="*/ 66102 w 315619"/>
                  <a:gd name="connsiteY0" fmla="*/ 278636 h 279969"/>
                  <a:gd name="connsiteX1" fmla="*/ 52195 w 315619"/>
                  <a:gd name="connsiteY1" fmla="*/ 129855 h 279969"/>
                  <a:gd name="connsiteX2" fmla="*/ 72388 w 315619"/>
                  <a:gd name="connsiteY2" fmla="*/ 85564 h 279969"/>
                  <a:gd name="connsiteX3" fmla="*/ 56957 w 315619"/>
                  <a:gd name="connsiteY3" fmla="*/ 77277 h 279969"/>
                  <a:gd name="connsiteX4" fmla="*/ 1426 w 315619"/>
                  <a:gd name="connsiteY4" fmla="*/ 21270 h 279969"/>
                  <a:gd name="connsiteX5" fmla="*/ 63910 w 315619"/>
                  <a:gd name="connsiteY5" fmla="*/ 12126 h 279969"/>
                  <a:gd name="connsiteX6" fmla="*/ 313846 w 315619"/>
                  <a:gd name="connsiteY6" fmla="*/ 51464 h 279969"/>
                  <a:gd name="connsiteX7" fmla="*/ 308036 w 315619"/>
                  <a:gd name="connsiteY7" fmla="*/ 204531 h 279969"/>
                  <a:gd name="connsiteX8" fmla="*/ 194308 w 315619"/>
                  <a:gd name="connsiteY8" fmla="*/ 176432 h 279969"/>
                  <a:gd name="connsiteX9" fmla="*/ 99439 w 315619"/>
                  <a:gd name="connsiteY9" fmla="*/ 248346 h 279969"/>
                  <a:gd name="connsiteX10" fmla="*/ 72674 w 315619"/>
                  <a:gd name="connsiteY10" fmla="*/ 279969 h 279969"/>
                  <a:gd name="connsiteX11" fmla="*/ 66102 w 315619"/>
                  <a:gd name="connsiteY11" fmla="*/ 278731 h 27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619" h="279969">
                    <a:moveTo>
                      <a:pt x="66102" y="278636"/>
                    </a:moveTo>
                    <a:cubicBezTo>
                      <a:pt x="62291" y="228915"/>
                      <a:pt x="72579" y="177194"/>
                      <a:pt x="52195" y="129855"/>
                    </a:cubicBezTo>
                    <a:cubicBezTo>
                      <a:pt x="40860" y="103471"/>
                      <a:pt x="67245" y="99851"/>
                      <a:pt x="72388" y="85564"/>
                    </a:cubicBezTo>
                    <a:cubicBezTo>
                      <a:pt x="69340" y="76134"/>
                      <a:pt x="61625" y="79754"/>
                      <a:pt x="56957" y="77277"/>
                    </a:cubicBezTo>
                    <a:cubicBezTo>
                      <a:pt x="32287" y="64514"/>
                      <a:pt x="-8099" y="61180"/>
                      <a:pt x="1426" y="21270"/>
                    </a:cubicBezTo>
                    <a:cubicBezTo>
                      <a:pt x="11047" y="-19116"/>
                      <a:pt x="44765" y="10031"/>
                      <a:pt x="63910" y="12126"/>
                    </a:cubicBezTo>
                    <a:cubicBezTo>
                      <a:pt x="147730" y="21175"/>
                      <a:pt x="233170" y="22223"/>
                      <a:pt x="313846" y="51464"/>
                    </a:cubicBezTo>
                    <a:cubicBezTo>
                      <a:pt x="306703" y="102328"/>
                      <a:pt x="325277" y="154049"/>
                      <a:pt x="308036" y="204531"/>
                    </a:cubicBezTo>
                    <a:cubicBezTo>
                      <a:pt x="271937" y="187957"/>
                      <a:pt x="238790" y="159097"/>
                      <a:pt x="194308" y="176432"/>
                    </a:cubicBezTo>
                    <a:cubicBezTo>
                      <a:pt x="153826" y="188719"/>
                      <a:pt x="122299" y="212627"/>
                      <a:pt x="99439" y="248346"/>
                    </a:cubicBezTo>
                    <a:cubicBezTo>
                      <a:pt x="92009" y="259967"/>
                      <a:pt x="86866" y="273873"/>
                      <a:pt x="72674" y="279969"/>
                    </a:cubicBezTo>
                    <a:cubicBezTo>
                      <a:pt x="70483" y="279588"/>
                      <a:pt x="68292" y="279112"/>
                      <a:pt x="66102" y="278731"/>
                    </a:cubicBezTo>
                    <a:close/>
                  </a:path>
                </a:pathLst>
              </a:custGeom>
              <a:solidFill>
                <a:srgbClr val="F8EBBE"/>
              </a:solidFill>
              <a:ln w="9525" cap="flat">
                <a:noFill/>
                <a:prstDash val="solid"/>
                <a:miter/>
              </a:ln>
            </p:spPr>
            <p:txBody>
              <a:bodyPr rtlCol="0" anchor="ctr"/>
              <a:lstStyle/>
              <a:p>
                <a:endParaRPr lang="en-IN"/>
              </a:p>
            </p:txBody>
          </p:sp>
          <p:sp>
            <p:nvSpPr>
              <p:cNvPr id="1352" name="Freeform: Shape 1351">
                <a:extLst>
                  <a:ext uri="{FF2B5EF4-FFF2-40B4-BE49-F238E27FC236}">
                    <a16:creationId xmlns:a16="http://schemas.microsoft.com/office/drawing/2014/main" id="{18D0D89E-C5DC-33B7-AC2E-C19B7D2872E3}"/>
                  </a:ext>
                </a:extLst>
              </p:cNvPr>
              <p:cNvSpPr/>
              <p:nvPr/>
            </p:nvSpPr>
            <p:spPr>
              <a:xfrm>
                <a:off x="7782760" y="3221449"/>
                <a:ext cx="140276" cy="438743"/>
              </a:xfrm>
              <a:custGeom>
                <a:avLst/>
                <a:gdLst>
                  <a:gd name="connsiteX0" fmla="*/ 689 w 140276"/>
                  <a:gd name="connsiteY0" fmla="*/ 47435 h 438743"/>
                  <a:gd name="connsiteX1" fmla="*/ 118704 w 140276"/>
                  <a:gd name="connsiteY1" fmla="*/ 86392 h 438743"/>
                  <a:gd name="connsiteX2" fmla="*/ 134992 w 140276"/>
                  <a:gd name="connsiteY2" fmla="*/ 84487 h 438743"/>
                  <a:gd name="connsiteX3" fmla="*/ 139754 w 140276"/>
                  <a:gd name="connsiteY3" fmla="*/ 0 h 438743"/>
                  <a:gd name="connsiteX4" fmla="*/ 139754 w 140276"/>
                  <a:gd name="connsiteY4" fmla="*/ 225361 h 438743"/>
                  <a:gd name="connsiteX5" fmla="*/ 140039 w 140276"/>
                  <a:gd name="connsiteY5" fmla="*/ 229934 h 438743"/>
                  <a:gd name="connsiteX6" fmla="*/ 132420 w 140276"/>
                  <a:gd name="connsiteY6" fmla="*/ 227076 h 438743"/>
                  <a:gd name="connsiteX7" fmla="*/ 114894 w 140276"/>
                  <a:gd name="connsiteY7" fmla="*/ 254603 h 438743"/>
                  <a:gd name="connsiteX8" fmla="*/ 117275 w 140276"/>
                  <a:gd name="connsiteY8" fmla="*/ 314325 h 438743"/>
                  <a:gd name="connsiteX9" fmla="*/ 118227 w 140276"/>
                  <a:gd name="connsiteY9" fmla="*/ 344805 h 438743"/>
                  <a:gd name="connsiteX10" fmla="*/ 121180 w 140276"/>
                  <a:gd name="connsiteY10" fmla="*/ 370618 h 438743"/>
                  <a:gd name="connsiteX11" fmla="*/ 83652 w 140276"/>
                  <a:gd name="connsiteY11" fmla="*/ 416052 h 438743"/>
                  <a:gd name="connsiteX12" fmla="*/ 40313 w 140276"/>
                  <a:gd name="connsiteY12" fmla="*/ 418243 h 438743"/>
                  <a:gd name="connsiteX13" fmla="*/ 47552 w 140276"/>
                  <a:gd name="connsiteY13" fmla="*/ 385096 h 438743"/>
                  <a:gd name="connsiteX14" fmla="*/ 57649 w 140276"/>
                  <a:gd name="connsiteY14" fmla="*/ 272891 h 438743"/>
                  <a:gd name="connsiteX15" fmla="*/ 77079 w 140276"/>
                  <a:gd name="connsiteY15" fmla="*/ 212027 h 438743"/>
                  <a:gd name="connsiteX16" fmla="*/ 53458 w 140276"/>
                  <a:gd name="connsiteY16" fmla="*/ 79629 h 438743"/>
                  <a:gd name="connsiteX17" fmla="*/ 9547 w 140276"/>
                  <a:gd name="connsiteY17" fmla="*/ 63532 h 438743"/>
                  <a:gd name="connsiteX18" fmla="*/ 594 w 140276"/>
                  <a:gd name="connsiteY18" fmla="*/ 47530 h 43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276" h="438743">
                    <a:moveTo>
                      <a:pt x="689" y="47435"/>
                    </a:moveTo>
                    <a:cubicBezTo>
                      <a:pt x="48790" y="33909"/>
                      <a:pt x="89843" y="41815"/>
                      <a:pt x="118704" y="86392"/>
                    </a:cubicBezTo>
                    <a:cubicBezTo>
                      <a:pt x="125943" y="100489"/>
                      <a:pt x="133753" y="105918"/>
                      <a:pt x="134992" y="84487"/>
                    </a:cubicBezTo>
                    <a:cubicBezTo>
                      <a:pt x="136611" y="56388"/>
                      <a:pt x="135372" y="28099"/>
                      <a:pt x="139754" y="0"/>
                    </a:cubicBezTo>
                    <a:cubicBezTo>
                      <a:pt x="139754" y="75152"/>
                      <a:pt x="139754" y="150209"/>
                      <a:pt x="139754" y="225361"/>
                    </a:cubicBezTo>
                    <a:cubicBezTo>
                      <a:pt x="139754" y="226886"/>
                      <a:pt x="140706" y="228981"/>
                      <a:pt x="140039" y="229934"/>
                    </a:cubicBezTo>
                    <a:cubicBezTo>
                      <a:pt x="134325" y="238030"/>
                      <a:pt x="135563" y="226600"/>
                      <a:pt x="132420" y="227076"/>
                    </a:cubicBezTo>
                    <a:cubicBezTo>
                      <a:pt x="108131" y="224219"/>
                      <a:pt x="117465" y="244316"/>
                      <a:pt x="114894" y="254603"/>
                    </a:cubicBezTo>
                    <a:cubicBezTo>
                      <a:pt x="109941" y="274320"/>
                      <a:pt x="120228" y="294132"/>
                      <a:pt x="117275" y="314325"/>
                    </a:cubicBezTo>
                    <a:cubicBezTo>
                      <a:pt x="117561" y="324517"/>
                      <a:pt x="117941" y="334709"/>
                      <a:pt x="118227" y="344805"/>
                    </a:cubicBezTo>
                    <a:cubicBezTo>
                      <a:pt x="120989" y="353187"/>
                      <a:pt x="123847" y="361569"/>
                      <a:pt x="121180" y="370618"/>
                    </a:cubicBezTo>
                    <a:cubicBezTo>
                      <a:pt x="113560" y="389763"/>
                      <a:pt x="92986" y="398240"/>
                      <a:pt x="83652" y="416052"/>
                    </a:cubicBezTo>
                    <a:cubicBezTo>
                      <a:pt x="69650" y="425006"/>
                      <a:pt x="56886" y="461010"/>
                      <a:pt x="40313" y="418243"/>
                    </a:cubicBezTo>
                    <a:cubicBezTo>
                      <a:pt x="40313" y="406718"/>
                      <a:pt x="44504" y="396049"/>
                      <a:pt x="47552" y="385096"/>
                    </a:cubicBezTo>
                    <a:cubicBezTo>
                      <a:pt x="52981" y="347853"/>
                      <a:pt x="74507" y="312134"/>
                      <a:pt x="57649" y="272891"/>
                    </a:cubicBezTo>
                    <a:cubicBezTo>
                      <a:pt x="54696" y="249555"/>
                      <a:pt x="67364" y="231457"/>
                      <a:pt x="77079" y="212027"/>
                    </a:cubicBezTo>
                    <a:cubicBezTo>
                      <a:pt x="104321" y="157544"/>
                      <a:pt x="96796" y="117443"/>
                      <a:pt x="53458" y="79629"/>
                    </a:cubicBezTo>
                    <a:cubicBezTo>
                      <a:pt x="39360" y="72771"/>
                      <a:pt x="24120" y="69056"/>
                      <a:pt x="9547" y="63532"/>
                    </a:cubicBezTo>
                    <a:cubicBezTo>
                      <a:pt x="3356" y="60007"/>
                      <a:pt x="-1787" y="55817"/>
                      <a:pt x="594" y="47530"/>
                    </a:cubicBezTo>
                    <a:close/>
                  </a:path>
                </a:pathLst>
              </a:custGeom>
              <a:solidFill>
                <a:srgbClr val="0B1821"/>
              </a:solidFill>
              <a:ln w="9525" cap="flat">
                <a:noFill/>
                <a:prstDash val="solid"/>
                <a:miter/>
              </a:ln>
            </p:spPr>
            <p:txBody>
              <a:bodyPr rtlCol="0" anchor="ctr"/>
              <a:lstStyle/>
              <a:p>
                <a:endParaRPr lang="en-IN"/>
              </a:p>
            </p:txBody>
          </p:sp>
          <p:sp>
            <p:nvSpPr>
              <p:cNvPr id="1353" name="Freeform: Shape 1352">
                <a:extLst>
                  <a:ext uri="{FF2B5EF4-FFF2-40B4-BE49-F238E27FC236}">
                    <a16:creationId xmlns:a16="http://schemas.microsoft.com/office/drawing/2014/main" id="{60CE11B4-298E-3C6C-C1B6-B11FCE9DB409}"/>
                  </a:ext>
                </a:extLst>
              </p:cNvPr>
              <p:cNvSpPr/>
              <p:nvPr/>
            </p:nvSpPr>
            <p:spPr>
              <a:xfrm>
                <a:off x="7780496" y="3566064"/>
                <a:ext cx="134152" cy="217360"/>
              </a:xfrm>
              <a:custGeom>
                <a:avLst/>
                <a:gdLst>
                  <a:gd name="connsiteX0" fmla="*/ 47911 w 134152"/>
                  <a:gd name="connsiteY0" fmla="*/ 71057 h 217360"/>
                  <a:gd name="connsiteX1" fmla="*/ 82296 w 134152"/>
                  <a:gd name="connsiteY1" fmla="*/ 65151 h 217360"/>
                  <a:gd name="connsiteX2" fmla="*/ 119729 w 134152"/>
                  <a:gd name="connsiteY2" fmla="*/ 23717 h 217360"/>
                  <a:gd name="connsiteX3" fmla="*/ 120396 w 134152"/>
                  <a:gd name="connsiteY3" fmla="*/ 0 h 217360"/>
                  <a:gd name="connsiteX4" fmla="*/ 133921 w 134152"/>
                  <a:gd name="connsiteY4" fmla="*/ 26956 h 217360"/>
                  <a:gd name="connsiteX5" fmla="*/ 118872 w 134152"/>
                  <a:gd name="connsiteY5" fmla="*/ 174498 h 217360"/>
                  <a:gd name="connsiteX6" fmla="*/ 96488 w 134152"/>
                  <a:gd name="connsiteY6" fmla="*/ 217361 h 217360"/>
                  <a:gd name="connsiteX7" fmla="*/ 0 w 134152"/>
                  <a:gd name="connsiteY7" fmla="*/ 72200 h 217360"/>
                  <a:gd name="connsiteX8" fmla="*/ 47816 w 134152"/>
                  <a:gd name="connsiteY8" fmla="*/ 70961 h 2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52" h="217360">
                    <a:moveTo>
                      <a:pt x="47911" y="71057"/>
                    </a:moveTo>
                    <a:cubicBezTo>
                      <a:pt x="65532" y="104966"/>
                      <a:pt x="70104" y="62770"/>
                      <a:pt x="82296" y="65151"/>
                    </a:cubicBezTo>
                    <a:cubicBezTo>
                      <a:pt x="90869" y="47816"/>
                      <a:pt x="124396" y="52959"/>
                      <a:pt x="119729" y="23717"/>
                    </a:cubicBezTo>
                    <a:cubicBezTo>
                      <a:pt x="119920" y="15812"/>
                      <a:pt x="120205" y="7811"/>
                      <a:pt x="120396" y="0"/>
                    </a:cubicBezTo>
                    <a:cubicBezTo>
                      <a:pt x="133350" y="4763"/>
                      <a:pt x="134874" y="16002"/>
                      <a:pt x="133921" y="26956"/>
                    </a:cubicBezTo>
                    <a:cubicBezTo>
                      <a:pt x="129445" y="76200"/>
                      <a:pt x="130969" y="126111"/>
                      <a:pt x="118872" y="174498"/>
                    </a:cubicBezTo>
                    <a:cubicBezTo>
                      <a:pt x="92774" y="180784"/>
                      <a:pt x="121444" y="207169"/>
                      <a:pt x="96488" y="217361"/>
                    </a:cubicBezTo>
                    <a:cubicBezTo>
                      <a:pt x="65818" y="170593"/>
                      <a:pt x="20955" y="129921"/>
                      <a:pt x="0" y="72200"/>
                    </a:cubicBezTo>
                    <a:cubicBezTo>
                      <a:pt x="15621" y="58007"/>
                      <a:pt x="31528" y="58007"/>
                      <a:pt x="47816" y="70961"/>
                    </a:cubicBezTo>
                    <a:close/>
                  </a:path>
                </a:pathLst>
              </a:custGeom>
              <a:solidFill>
                <a:srgbClr val="901238"/>
              </a:solidFill>
              <a:ln w="9525" cap="flat">
                <a:noFill/>
                <a:prstDash val="solid"/>
                <a:miter/>
              </a:ln>
            </p:spPr>
            <p:txBody>
              <a:bodyPr rtlCol="0" anchor="ctr"/>
              <a:lstStyle/>
              <a:p>
                <a:endParaRPr lang="en-IN"/>
              </a:p>
            </p:txBody>
          </p:sp>
          <p:sp>
            <p:nvSpPr>
              <p:cNvPr id="1354" name="Freeform: Shape 1353">
                <a:extLst>
                  <a:ext uri="{FF2B5EF4-FFF2-40B4-BE49-F238E27FC236}">
                    <a16:creationId xmlns:a16="http://schemas.microsoft.com/office/drawing/2014/main" id="{33EF8FE1-665A-11EA-3352-9B6E5B021212}"/>
                  </a:ext>
                </a:extLst>
              </p:cNvPr>
              <p:cNvSpPr/>
              <p:nvPr/>
            </p:nvSpPr>
            <p:spPr>
              <a:xfrm>
                <a:off x="7746777" y="3960748"/>
                <a:ext cx="103822" cy="153193"/>
              </a:xfrm>
              <a:custGeom>
                <a:avLst/>
                <a:gdLst>
                  <a:gd name="connsiteX0" fmla="*/ 36862 w 103822"/>
                  <a:gd name="connsiteY0" fmla="*/ 76327 h 153193"/>
                  <a:gd name="connsiteX1" fmla="*/ 54578 w 103822"/>
                  <a:gd name="connsiteY1" fmla="*/ 34417 h 153193"/>
                  <a:gd name="connsiteX2" fmla="*/ 102203 w 103822"/>
                  <a:gd name="connsiteY2" fmla="*/ 9366 h 153193"/>
                  <a:gd name="connsiteX3" fmla="*/ 103823 w 103822"/>
                  <a:gd name="connsiteY3" fmla="*/ 19272 h 153193"/>
                  <a:gd name="connsiteX4" fmla="*/ 8858 w 103822"/>
                  <a:gd name="connsiteY4" fmla="*/ 153193 h 153193"/>
                  <a:gd name="connsiteX5" fmla="*/ 0 w 103822"/>
                  <a:gd name="connsiteY5" fmla="*/ 101282 h 153193"/>
                  <a:gd name="connsiteX6" fmla="*/ 36862 w 103822"/>
                  <a:gd name="connsiteY6" fmla="*/ 76231 h 1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822" h="153193">
                    <a:moveTo>
                      <a:pt x="36862" y="76327"/>
                    </a:moveTo>
                    <a:cubicBezTo>
                      <a:pt x="48959" y="64992"/>
                      <a:pt x="54864" y="50228"/>
                      <a:pt x="54578" y="34417"/>
                    </a:cubicBezTo>
                    <a:cubicBezTo>
                      <a:pt x="53816" y="-6827"/>
                      <a:pt x="74200" y="-5207"/>
                      <a:pt x="102203" y="9366"/>
                    </a:cubicBezTo>
                    <a:cubicBezTo>
                      <a:pt x="102775" y="12700"/>
                      <a:pt x="103251" y="15938"/>
                      <a:pt x="103823" y="19272"/>
                    </a:cubicBezTo>
                    <a:cubicBezTo>
                      <a:pt x="74390" y="65468"/>
                      <a:pt x="53911" y="118046"/>
                      <a:pt x="8858" y="153193"/>
                    </a:cubicBezTo>
                    <a:cubicBezTo>
                      <a:pt x="-285" y="137001"/>
                      <a:pt x="1238" y="118903"/>
                      <a:pt x="0" y="101282"/>
                    </a:cubicBezTo>
                    <a:cubicBezTo>
                      <a:pt x="10477" y="90233"/>
                      <a:pt x="20574" y="78708"/>
                      <a:pt x="36862" y="76231"/>
                    </a:cubicBezTo>
                    <a:close/>
                  </a:path>
                </a:pathLst>
              </a:custGeom>
              <a:solidFill>
                <a:srgbClr val="5C1D2B"/>
              </a:solidFill>
              <a:ln w="9525" cap="flat">
                <a:noFill/>
                <a:prstDash val="solid"/>
                <a:miter/>
              </a:ln>
            </p:spPr>
            <p:txBody>
              <a:bodyPr rtlCol="0" anchor="ctr"/>
              <a:lstStyle/>
              <a:p>
                <a:endParaRPr lang="en-IN"/>
              </a:p>
            </p:txBody>
          </p:sp>
          <p:sp>
            <p:nvSpPr>
              <p:cNvPr id="1355" name="Freeform: Shape 1354">
                <a:extLst>
                  <a:ext uri="{FF2B5EF4-FFF2-40B4-BE49-F238E27FC236}">
                    <a16:creationId xmlns:a16="http://schemas.microsoft.com/office/drawing/2014/main" id="{963715FB-6AF9-F431-2048-C8E7439C6085}"/>
                  </a:ext>
                </a:extLst>
              </p:cNvPr>
              <p:cNvSpPr/>
              <p:nvPr/>
            </p:nvSpPr>
            <p:spPr>
              <a:xfrm>
                <a:off x="7520891" y="3008532"/>
                <a:ext cx="152639" cy="42978"/>
              </a:xfrm>
              <a:custGeom>
                <a:avLst/>
                <a:gdLst>
                  <a:gd name="connsiteX0" fmla="*/ 20908 w 152639"/>
                  <a:gd name="connsiteY0" fmla="*/ 38800 h 42978"/>
                  <a:gd name="connsiteX1" fmla="*/ 1097 w 152639"/>
                  <a:gd name="connsiteY1" fmla="*/ 29180 h 42978"/>
                  <a:gd name="connsiteX2" fmla="*/ 16146 w 152639"/>
                  <a:gd name="connsiteY2" fmla="*/ 10987 h 42978"/>
                  <a:gd name="connsiteX3" fmla="*/ 109015 w 152639"/>
                  <a:gd name="connsiteY3" fmla="*/ 2510 h 42978"/>
                  <a:gd name="connsiteX4" fmla="*/ 116635 w 152639"/>
                  <a:gd name="connsiteY4" fmla="*/ 1938 h 42978"/>
                  <a:gd name="connsiteX5" fmla="*/ 152639 w 152639"/>
                  <a:gd name="connsiteY5" fmla="*/ 20988 h 42978"/>
                  <a:gd name="connsiteX6" fmla="*/ 21004 w 152639"/>
                  <a:gd name="connsiteY6" fmla="*/ 38800 h 4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639" h="42978">
                    <a:moveTo>
                      <a:pt x="20908" y="38800"/>
                    </a:moveTo>
                    <a:cubicBezTo>
                      <a:pt x="14051" y="35657"/>
                      <a:pt x="3192" y="34228"/>
                      <a:pt x="1097" y="29180"/>
                    </a:cubicBezTo>
                    <a:cubicBezTo>
                      <a:pt x="-3666" y="17654"/>
                      <a:pt x="8145" y="14987"/>
                      <a:pt x="16146" y="10987"/>
                    </a:cubicBezTo>
                    <a:cubicBezTo>
                      <a:pt x="46054" y="-3777"/>
                      <a:pt x="78820" y="13368"/>
                      <a:pt x="109015" y="2510"/>
                    </a:cubicBezTo>
                    <a:cubicBezTo>
                      <a:pt x="111301" y="-634"/>
                      <a:pt x="113872" y="-824"/>
                      <a:pt x="116635" y="1938"/>
                    </a:cubicBezTo>
                    <a:cubicBezTo>
                      <a:pt x="124064" y="16892"/>
                      <a:pt x="143114" y="9939"/>
                      <a:pt x="152639" y="20988"/>
                    </a:cubicBezTo>
                    <a:cubicBezTo>
                      <a:pt x="107586" y="18321"/>
                      <a:pt x="67866" y="55088"/>
                      <a:pt x="21004" y="38800"/>
                    </a:cubicBezTo>
                    <a:close/>
                  </a:path>
                </a:pathLst>
              </a:custGeom>
              <a:solidFill>
                <a:srgbClr val="B99146"/>
              </a:solidFill>
              <a:ln w="9525" cap="flat">
                <a:noFill/>
                <a:prstDash val="solid"/>
                <a:miter/>
              </a:ln>
            </p:spPr>
            <p:txBody>
              <a:bodyPr rtlCol="0" anchor="ctr"/>
              <a:lstStyle/>
              <a:p>
                <a:endParaRPr lang="en-IN"/>
              </a:p>
            </p:txBody>
          </p:sp>
          <p:sp>
            <p:nvSpPr>
              <p:cNvPr id="1356" name="Freeform: Shape 1355">
                <a:extLst>
                  <a:ext uri="{FF2B5EF4-FFF2-40B4-BE49-F238E27FC236}">
                    <a16:creationId xmlns:a16="http://schemas.microsoft.com/office/drawing/2014/main" id="{368521E7-0FF3-D865-BE19-FE68B5B95F8C}"/>
                  </a:ext>
                </a:extLst>
              </p:cNvPr>
              <p:cNvSpPr/>
              <p:nvPr/>
            </p:nvSpPr>
            <p:spPr>
              <a:xfrm>
                <a:off x="7886061" y="3422427"/>
                <a:ext cx="30032" cy="113252"/>
              </a:xfrm>
              <a:custGeom>
                <a:avLst/>
                <a:gdLst>
                  <a:gd name="connsiteX0" fmla="*/ 14069 w 30032"/>
                  <a:gd name="connsiteY0" fmla="*/ 113252 h 113252"/>
                  <a:gd name="connsiteX1" fmla="*/ 23689 w 30032"/>
                  <a:gd name="connsiteY1" fmla="*/ 0 h 113252"/>
                  <a:gd name="connsiteX2" fmla="*/ 29119 w 30032"/>
                  <a:gd name="connsiteY2" fmla="*/ 26003 h 113252"/>
                  <a:gd name="connsiteX3" fmla="*/ 14069 w 30032"/>
                  <a:gd name="connsiteY3" fmla="*/ 113157 h 113252"/>
                </a:gdLst>
                <a:ahLst/>
                <a:cxnLst>
                  <a:cxn ang="0">
                    <a:pos x="connsiteX0" y="connsiteY0"/>
                  </a:cxn>
                  <a:cxn ang="0">
                    <a:pos x="connsiteX1" y="connsiteY1"/>
                  </a:cxn>
                  <a:cxn ang="0">
                    <a:pos x="connsiteX2" y="connsiteY2"/>
                  </a:cxn>
                  <a:cxn ang="0">
                    <a:pos x="connsiteX3" y="connsiteY3"/>
                  </a:cxn>
                </a:cxnLst>
                <a:rect l="l" t="t" r="r" b="b"/>
                <a:pathLst>
                  <a:path w="30032" h="113252">
                    <a:moveTo>
                      <a:pt x="14069" y="113252"/>
                    </a:moveTo>
                    <a:cubicBezTo>
                      <a:pt x="-4124" y="73724"/>
                      <a:pt x="-8315" y="35433"/>
                      <a:pt x="23689" y="0"/>
                    </a:cubicBezTo>
                    <a:cubicBezTo>
                      <a:pt x="33214" y="7429"/>
                      <a:pt x="29214" y="17145"/>
                      <a:pt x="29119" y="26003"/>
                    </a:cubicBezTo>
                    <a:cubicBezTo>
                      <a:pt x="11402" y="52864"/>
                      <a:pt x="32643" y="86487"/>
                      <a:pt x="14069" y="113157"/>
                    </a:cubicBezTo>
                    <a:close/>
                  </a:path>
                </a:pathLst>
              </a:custGeom>
              <a:solidFill>
                <a:srgbClr val="EFE6CD"/>
              </a:solidFill>
              <a:ln w="9525" cap="flat">
                <a:noFill/>
                <a:prstDash val="solid"/>
                <a:miter/>
              </a:ln>
            </p:spPr>
            <p:txBody>
              <a:bodyPr rtlCol="0" anchor="ctr"/>
              <a:lstStyle/>
              <a:p>
                <a:endParaRPr lang="en-IN"/>
              </a:p>
            </p:txBody>
          </p:sp>
          <p:sp>
            <p:nvSpPr>
              <p:cNvPr id="1357" name="Freeform: Shape 1356">
                <a:extLst>
                  <a:ext uri="{FF2B5EF4-FFF2-40B4-BE49-F238E27FC236}">
                    <a16:creationId xmlns:a16="http://schemas.microsoft.com/office/drawing/2014/main" id="{8210818B-8806-9CB3-C731-AD524F1D60D3}"/>
                  </a:ext>
                </a:extLst>
              </p:cNvPr>
              <p:cNvSpPr/>
              <p:nvPr/>
            </p:nvSpPr>
            <p:spPr>
              <a:xfrm>
                <a:off x="7648384" y="3030854"/>
                <a:ext cx="68960" cy="37461"/>
              </a:xfrm>
              <a:custGeom>
                <a:avLst/>
                <a:gdLst>
                  <a:gd name="connsiteX0" fmla="*/ 38767 w 68960"/>
                  <a:gd name="connsiteY0" fmla="*/ 191 h 37461"/>
                  <a:gd name="connsiteX1" fmla="*/ 68961 w 68960"/>
                  <a:gd name="connsiteY1" fmla="*/ 36957 h 37461"/>
                  <a:gd name="connsiteX2" fmla="*/ 0 w 68960"/>
                  <a:gd name="connsiteY2" fmla="*/ 25337 h 37461"/>
                  <a:gd name="connsiteX3" fmla="*/ 29623 w 68960"/>
                  <a:gd name="connsiteY3" fmla="*/ 0 h 37461"/>
                  <a:gd name="connsiteX4" fmla="*/ 38767 w 68960"/>
                  <a:gd name="connsiteY4" fmla="*/ 95 h 37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60" h="37461">
                    <a:moveTo>
                      <a:pt x="38767" y="191"/>
                    </a:moveTo>
                    <a:cubicBezTo>
                      <a:pt x="36957" y="22098"/>
                      <a:pt x="62199" y="22003"/>
                      <a:pt x="68961" y="36957"/>
                    </a:cubicBezTo>
                    <a:cubicBezTo>
                      <a:pt x="46292" y="36100"/>
                      <a:pt x="22479" y="42577"/>
                      <a:pt x="0" y="25337"/>
                    </a:cubicBezTo>
                    <a:cubicBezTo>
                      <a:pt x="7239" y="13716"/>
                      <a:pt x="32290" y="21050"/>
                      <a:pt x="29623" y="0"/>
                    </a:cubicBezTo>
                    <a:cubicBezTo>
                      <a:pt x="32671" y="286"/>
                      <a:pt x="35719" y="381"/>
                      <a:pt x="38767" y="95"/>
                    </a:cubicBezTo>
                    <a:close/>
                  </a:path>
                </a:pathLst>
              </a:custGeom>
              <a:solidFill>
                <a:srgbClr val="B99146"/>
              </a:solidFill>
              <a:ln w="9525" cap="flat">
                <a:noFill/>
                <a:prstDash val="solid"/>
                <a:miter/>
              </a:ln>
            </p:spPr>
            <p:txBody>
              <a:bodyPr rtlCol="0" anchor="ctr"/>
              <a:lstStyle/>
              <a:p>
                <a:endParaRPr lang="en-IN"/>
              </a:p>
            </p:txBody>
          </p:sp>
          <p:sp>
            <p:nvSpPr>
              <p:cNvPr id="1358" name="Freeform: Shape 1357">
                <a:extLst>
                  <a:ext uri="{FF2B5EF4-FFF2-40B4-BE49-F238E27FC236}">
                    <a16:creationId xmlns:a16="http://schemas.microsoft.com/office/drawing/2014/main" id="{509AB66D-1927-A8AF-B563-61453EB6A2A5}"/>
                  </a:ext>
                </a:extLst>
              </p:cNvPr>
              <p:cNvSpPr/>
              <p:nvPr/>
            </p:nvSpPr>
            <p:spPr>
              <a:xfrm>
                <a:off x="7952994" y="3116484"/>
                <a:ext cx="11928" cy="112966"/>
              </a:xfrm>
              <a:custGeom>
                <a:avLst/>
                <a:gdLst>
                  <a:gd name="connsiteX0" fmla="*/ 0 w 11928"/>
                  <a:gd name="connsiteY0" fmla="*/ 11335 h 112966"/>
                  <a:gd name="connsiteX1" fmla="*/ 10192 w 11928"/>
                  <a:gd name="connsiteY1" fmla="*/ 0 h 112966"/>
                  <a:gd name="connsiteX2" fmla="*/ 571 w 11928"/>
                  <a:gd name="connsiteY2" fmla="*/ 112967 h 112966"/>
                  <a:gd name="connsiteX3" fmla="*/ 0 w 11928"/>
                  <a:gd name="connsiteY3" fmla="*/ 11335 h 112966"/>
                </a:gdLst>
                <a:ahLst/>
                <a:cxnLst>
                  <a:cxn ang="0">
                    <a:pos x="connsiteX0" y="connsiteY0"/>
                  </a:cxn>
                  <a:cxn ang="0">
                    <a:pos x="connsiteX1" y="connsiteY1"/>
                  </a:cxn>
                  <a:cxn ang="0">
                    <a:pos x="connsiteX2" y="connsiteY2"/>
                  </a:cxn>
                  <a:cxn ang="0">
                    <a:pos x="connsiteX3" y="connsiteY3"/>
                  </a:cxn>
                </a:cxnLst>
                <a:rect l="l" t="t" r="r" b="b"/>
                <a:pathLst>
                  <a:path w="11928" h="112966">
                    <a:moveTo>
                      <a:pt x="0" y="11335"/>
                    </a:moveTo>
                    <a:cubicBezTo>
                      <a:pt x="3429" y="7525"/>
                      <a:pt x="6762" y="3810"/>
                      <a:pt x="10192" y="0"/>
                    </a:cubicBezTo>
                    <a:cubicBezTo>
                      <a:pt x="5524" y="37528"/>
                      <a:pt x="22098" y="76867"/>
                      <a:pt x="571" y="112967"/>
                    </a:cubicBezTo>
                    <a:cubicBezTo>
                      <a:pt x="381" y="79057"/>
                      <a:pt x="190" y="45244"/>
                      <a:pt x="0" y="11335"/>
                    </a:cubicBezTo>
                    <a:close/>
                  </a:path>
                </a:pathLst>
              </a:custGeom>
              <a:solidFill>
                <a:srgbClr val="13100C"/>
              </a:solidFill>
              <a:ln w="9525" cap="flat">
                <a:noFill/>
                <a:prstDash val="solid"/>
                <a:miter/>
              </a:ln>
            </p:spPr>
            <p:txBody>
              <a:bodyPr rtlCol="0" anchor="ctr"/>
              <a:lstStyle/>
              <a:p>
                <a:endParaRPr lang="en-IN"/>
              </a:p>
            </p:txBody>
          </p:sp>
          <p:sp>
            <p:nvSpPr>
              <p:cNvPr id="1359" name="Freeform: Shape 1358">
                <a:extLst>
                  <a:ext uri="{FF2B5EF4-FFF2-40B4-BE49-F238E27FC236}">
                    <a16:creationId xmlns:a16="http://schemas.microsoft.com/office/drawing/2014/main" id="{AC4CEA1D-53E6-3928-D3AB-CEAEA85F8FB4}"/>
                  </a:ext>
                </a:extLst>
              </p:cNvPr>
              <p:cNvSpPr/>
              <p:nvPr/>
            </p:nvSpPr>
            <p:spPr>
              <a:xfrm>
                <a:off x="7906988" y="3072029"/>
                <a:ext cx="25050" cy="14736"/>
              </a:xfrm>
              <a:custGeom>
                <a:avLst/>
                <a:gdLst>
                  <a:gd name="connsiteX0" fmla="*/ 25051 w 25050"/>
                  <a:gd name="connsiteY0" fmla="*/ 14737 h 14736"/>
                  <a:gd name="connsiteX1" fmla="*/ 0 w 25050"/>
                  <a:gd name="connsiteY1" fmla="*/ 259 h 14736"/>
                  <a:gd name="connsiteX2" fmla="*/ 24003 w 25050"/>
                  <a:gd name="connsiteY2" fmla="*/ 14356 h 14736"/>
                  <a:gd name="connsiteX3" fmla="*/ 25051 w 25050"/>
                  <a:gd name="connsiteY3" fmla="*/ 14737 h 14736"/>
                </a:gdLst>
                <a:ahLst/>
                <a:cxnLst>
                  <a:cxn ang="0">
                    <a:pos x="connsiteX0" y="connsiteY0"/>
                  </a:cxn>
                  <a:cxn ang="0">
                    <a:pos x="connsiteX1" y="connsiteY1"/>
                  </a:cxn>
                  <a:cxn ang="0">
                    <a:pos x="connsiteX2" y="connsiteY2"/>
                  </a:cxn>
                  <a:cxn ang="0">
                    <a:pos x="connsiteX3" y="connsiteY3"/>
                  </a:cxn>
                </a:cxnLst>
                <a:rect l="l" t="t" r="r" b="b"/>
                <a:pathLst>
                  <a:path w="25050" h="14736">
                    <a:moveTo>
                      <a:pt x="25051" y="14737"/>
                    </a:moveTo>
                    <a:cubicBezTo>
                      <a:pt x="17526" y="10355"/>
                      <a:pt x="9906" y="5974"/>
                      <a:pt x="0" y="259"/>
                    </a:cubicBezTo>
                    <a:cubicBezTo>
                      <a:pt x="19307" y="-1198"/>
                      <a:pt x="27308" y="3497"/>
                      <a:pt x="24003" y="14356"/>
                    </a:cubicBezTo>
                    <a:cubicBezTo>
                      <a:pt x="24003" y="14356"/>
                      <a:pt x="25051" y="14737"/>
                      <a:pt x="25051" y="14737"/>
                    </a:cubicBezTo>
                    <a:close/>
                  </a:path>
                </a:pathLst>
              </a:custGeom>
              <a:solidFill>
                <a:srgbClr val="A5ACB1"/>
              </a:solidFill>
              <a:ln w="9525" cap="flat">
                <a:noFill/>
                <a:prstDash val="solid"/>
                <a:miter/>
              </a:ln>
            </p:spPr>
            <p:txBody>
              <a:bodyPr rtlCol="0" anchor="ctr"/>
              <a:lstStyle/>
              <a:p>
                <a:endParaRPr lang="en-IN"/>
              </a:p>
            </p:txBody>
          </p:sp>
          <p:sp>
            <p:nvSpPr>
              <p:cNvPr id="1360" name="Freeform: Shape 1359">
                <a:extLst>
                  <a:ext uri="{FF2B5EF4-FFF2-40B4-BE49-F238E27FC236}">
                    <a16:creationId xmlns:a16="http://schemas.microsoft.com/office/drawing/2014/main" id="{DBEFDB91-7EE2-A163-B55B-2285C20A23A2}"/>
                  </a:ext>
                </a:extLst>
              </p:cNvPr>
              <p:cNvSpPr/>
              <p:nvPr/>
            </p:nvSpPr>
            <p:spPr>
              <a:xfrm>
                <a:off x="6650640" y="3647121"/>
                <a:ext cx="129540" cy="58674"/>
              </a:xfrm>
              <a:custGeom>
                <a:avLst/>
                <a:gdLst>
                  <a:gd name="connsiteX0" fmla="*/ 129540 w 129540"/>
                  <a:gd name="connsiteY0" fmla="*/ 47720 h 58674"/>
                  <a:gd name="connsiteX1" fmla="*/ 93917 w 129540"/>
                  <a:gd name="connsiteY1" fmla="*/ 58674 h 58674"/>
                  <a:gd name="connsiteX2" fmla="*/ 0 w 129540"/>
                  <a:gd name="connsiteY2" fmla="*/ 0 h 58674"/>
                  <a:gd name="connsiteX3" fmla="*/ 122587 w 129540"/>
                  <a:gd name="connsiteY3" fmla="*/ 47244 h 58674"/>
                  <a:gd name="connsiteX4" fmla="*/ 129445 w 129540"/>
                  <a:gd name="connsiteY4" fmla="*/ 47720 h 5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58674">
                    <a:moveTo>
                      <a:pt x="129540" y="47720"/>
                    </a:moveTo>
                    <a:cubicBezTo>
                      <a:pt x="121730" y="64675"/>
                      <a:pt x="105156" y="52959"/>
                      <a:pt x="93917" y="58674"/>
                    </a:cubicBezTo>
                    <a:cubicBezTo>
                      <a:pt x="55340" y="50673"/>
                      <a:pt x="12859" y="49054"/>
                      <a:pt x="0" y="0"/>
                    </a:cubicBezTo>
                    <a:cubicBezTo>
                      <a:pt x="36672" y="26479"/>
                      <a:pt x="73533" y="52769"/>
                      <a:pt x="122587" y="47244"/>
                    </a:cubicBezTo>
                    <a:cubicBezTo>
                      <a:pt x="124873" y="47911"/>
                      <a:pt x="127159" y="48006"/>
                      <a:pt x="129445" y="47720"/>
                    </a:cubicBezTo>
                    <a:close/>
                  </a:path>
                </a:pathLst>
              </a:custGeom>
              <a:solidFill>
                <a:srgbClr val="463816"/>
              </a:solidFill>
              <a:ln w="9525" cap="flat">
                <a:noFill/>
                <a:prstDash val="solid"/>
                <a:miter/>
              </a:ln>
            </p:spPr>
            <p:txBody>
              <a:bodyPr rtlCol="0" anchor="ctr"/>
              <a:lstStyle/>
              <a:p>
                <a:endParaRPr lang="en-IN"/>
              </a:p>
            </p:txBody>
          </p:sp>
          <p:sp>
            <p:nvSpPr>
              <p:cNvPr id="1361" name="Freeform: Shape 1360">
                <a:extLst>
                  <a:ext uri="{FF2B5EF4-FFF2-40B4-BE49-F238E27FC236}">
                    <a16:creationId xmlns:a16="http://schemas.microsoft.com/office/drawing/2014/main" id="{9934C1A3-2A88-0BEB-AB37-CDED4ED917A0}"/>
                  </a:ext>
                </a:extLst>
              </p:cNvPr>
              <p:cNvSpPr/>
              <p:nvPr/>
            </p:nvSpPr>
            <p:spPr>
              <a:xfrm>
                <a:off x="6801516" y="3597211"/>
                <a:ext cx="28226" cy="69722"/>
              </a:xfrm>
              <a:custGeom>
                <a:avLst/>
                <a:gdLst>
                  <a:gd name="connsiteX0" fmla="*/ 0 w 28226"/>
                  <a:gd name="connsiteY0" fmla="*/ 69723 h 69722"/>
                  <a:gd name="connsiteX1" fmla="*/ 23622 w 28226"/>
                  <a:gd name="connsiteY1" fmla="*/ 0 h 69722"/>
                  <a:gd name="connsiteX2" fmla="*/ 0 w 28226"/>
                  <a:gd name="connsiteY2" fmla="*/ 69723 h 69722"/>
                </a:gdLst>
                <a:ahLst/>
                <a:cxnLst>
                  <a:cxn ang="0">
                    <a:pos x="connsiteX0" y="connsiteY0"/>
                  </a:cxn>
                  <a:cxn ang="0">
                    <a:pos x="connsiteX1" y="connsiteY1"/>
                  </a:cxn>
                  <a:cxn ang="0">
                    <a:pos x="connsiteX2" y="connsiteY2"/>
                  </a:cxn>
                </a:cxnLst>
                <a:rect l="l" t="t" r="r" b="b"/>
                <a:pathLst>
                  <a:path w="28226" h="69722">
                    <a:moveTo>
                      <a:pt x="0" y="69723"/>
                    </a:moveTo>
                    <a:cubicBezTo>
                      <a:pt x="6858" y="49339"/>
                      <a:pt x="13716" y="29051"/>
                      <a:pt x="23622" y="0"/>
                    </a:cubicBezTo>
                    <a:cubicBezTo>
                      <a:pt x="35909" y="35719"/>
                      <a:pt x="22098" y="54007"/>
                      <a:pt x="0" y="69723"/>
                    </a:cubicBezTo>
                    <a:close/>
                  </a:path>
                </a:pathLst>
              </a:custGeom>
              <a:solidFill>
                <a:srgbClr val="8E7850"/>
              </a:solidFill>
              <a:ln w="9525" cap="flat">
                <a:noFill/>
                <a:prstDash val="solid"/>
                <a:miter/>
              </a:ln>
            </p:spPr>
            <p:txBody>
              <a:bodyPr rtlCol="0" anchor="ctr"/>
              <a:lstStyle/>
              <a:p>
                <a:endParaRPr lang="en-IN"/>
              </a:p>
            </p:txBody>
          </p:sp>
          <p:sp>
            <p:nvSpPr>
              <p:cNvPr id="1362" name="Freeform: Shape 1361">
                <a:extLst>
                  <a:ext uri="{FF2B5EF4-FFF2-40B4-BE49-F238E27FC236}">
                    <a16:creationId xmlns:a16="http://schemas.microsoft.com/office/drawing/2014/main" id="{C43ECE0E-52E4-5EC9-12BD-73A096C2A34B}"/>
                  </a:ext>
                </a:extLst>
              </p:cNvPr>
              <p:cNvSpPr/>
              <p:nvPr/>
            </p:nvSpPr>
            <p:spPr>
              <a:xfrm>
                <a:off x="7963452" y="2988022"/>
                <a:ext cx="76790" cy="110649"/>
              </a:xfrm>
              <a:custGeom>
                <a:avLst/>
                <a:gdLst>
                  <a:gd name="connsiteX0" fmla="*/ 1638 w 76790"/>
                  <a:gd name="connsiteY0" fmla="*/ 62834 h 110649"/>
                  <a:gd name="connsiteX1" fmla="*/ 9259 w 76790"/>
                  <a:gd name="connsiteY1" fmla="*/ 14638 h 110649"/>
                  <a:gd name="connsiteX2" fmla="*/ 38595 w 76790"/>
                  <a:gd name="connsiteY2" fmla="*/ 4827 h 110649"/>
                  <a:gd name="connsiteX3" fmla="*/ 76791 w 76790"/>
                  <a:gd name="connsiteY3" fmla="*/ 63025 h 110649"/>
                  <a:gd name="connsiteX4" fmla="*/ 27071 w 76790"/>
                  <a:gd name="connsiteY4" fmla="*/ 108935 h 110649"/>
                  <a:gd name="connsiteX5" fmla="*/ 20974 w 76790"/>
                  <a:gd name="connsiteY5" fmla="*/ 110650 h 110649"/>
                  <a:gd name="connsiteX6" fmla="*/ 17831 w 76790"/>
                  <a:gd name="connsiteY6" fmla="*/ 107125 h 110649"/>
                  <a:gd name="connsiteX7" fmla="*/ 29357 w 76790"/>
                  <a:gd name="connsiteY7" fmla="*/ 77693 h 110649"/>
                  <a:gd name="connsiteX8" fmla="*/ 22117 w 76790"/>
                  <a:gd name="connsiteY8" fmla="*/ 49880 h 110649"/>
                  <a:gd name="connsiteX9" fmla="*/ 1543 w 76790"/>
                  <a:gd name="connsiteY9" fmla="*/ 62739 h 11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790" h="110649">
                    <a:moveTo>
                      <a:pt x="1638" y="62834"/>
                    </a:moveTo>
                    <a:cubicBezTo>
                      <a:pt x="-2171" y="45784"/>
                      <a:pt x="782" y="29782"/>
                      <a:pt x="9259" y="14638"/>
                    </a:cubicBezTo>
                    <a:cubicBezTo>
                      <a:pt x="15450" y="731"/>
                      <a:pt x="24499" y="-4793"/>
                      <a:pt x="38595" y="4827"/>
                    </a:cubicBezTo>
                    <a:cubicBezTo>
                      <a:pt x="34786" y="35021"/>
                      <a:pt x="67457" y="41403"/>
                      <a:pt x="76791" y="63025"/>
                    </a:cubicBezTo>
                    <a:cubicBezTo>
                      <a:pt x="66123" y="84742"/>
                      <a:pt x="45739" y="95886"/>
                      <a:pt x="27071" y="108935"/>
                    </a:cubicBezTo>
                    <a:cubicBezTo>
                      <a:pt x="24975" y="109316"/>
                      <a:pt x="22974" y="109888"/>
                      <a:pt x="20974" y="110650"/>
                    </a:cubicBezTo>
                    <a:cubicBezTo>
                      <a:pt x="20974" y="110650"/>
                      <a:pt x="17831" y="107125"/>
                      <a:pt x="17831" y="107125"/>
                    </a:cubicBezTo>
                    <a:cubicBezTo>
                      <a:pt x="15259" y="94838"/>
                      <a:pt x="23451" y="86647"/>
                      <a:pt x="29357" y="77693"/>
                    </a:cubicBezTo>
                    <a:cubicBezTo>
                      <a:pt x="37357" y="65596"/>
                      <a:pt x="31928" y="55309"/>
                      <a:pt x="22117" y="49880"/>
                    </a:cubicBezTo>
                    <a:cubicBezTo>
                      <a:pt x="11354" y="44070"/>
                      <a:pt x="14498" y="67597"/>
                      <a:pt x="1543" y="62739"/>
                    </a:cubicBezTo>
                    <a:close/>
                  </a:path>
                </a:pathLst>
              </a:custGeom>
              <a:solidFill>
                <a:srgbClr val="3B2B36"/>
              </a:solidFill>
              <a:ln w="9525" cap="flat">
                <a:noFill/>
                <a:prstDash val="solid"/>
                <a:miter/>
              </a:ln>
            </p:spPr>
            <p:txBody>
              <a:bodyPr rtlCol="0" anchor="ctr"/>
              <a:lstStyle/>
              <a:p>
                <a:endParaRPr lang="en-IN"/>
              </a:p>
            </p:txBody>
          </p:sp>
          <p:sp>
            <p:nvSpPr>
              <p:cNvPr id="1363" name="Freeform: Shape 1362">
                <a:extLst>
                  <a:ext uri="{FF2B5EF4-FFF2-40B4-BE49-F238E27FC236}">
                    <a16:creationId xmlns:a16="http://schemas.microsoft.com/office/drawing/2014/main" id="{F184D8EA-70BF-B795-E472-D3F94C4088C3}"/>
                  </a:ext>
                </a:extLst>
              </p:cNvPr>
              <p:cNvSpPr/>
              <p:nvPr/>
            </p:nvSpPr>
            <p:spPr>
              <a:xfrm>
                <a:off x="8114823" y="3102006"/>
                <a:ext cx="57912" cy="47910"/>
              </a:xfrm>
              <a:custGeom>
                <a:avLst/>
                <a:gdLst>
                  <a:gd name="connsiteX0" fmla="*/ 57912 w 57912"/>
                  <a:gd name="connsiteY0" fmla="*/ 0 h 47910"/>
                  <a:gd name="connsiteX1" fmla="*/ 0 w 57912"/>
                  <a:gd name="connsiteY1" fmla="*/ 47911 h 47910"/>
                  <a:gd name="connsiteX2" fmla="*/ 57912 w 57912"/>
                  <a:gd name="connsiteY2" fmla="*/ 0 h 47910"/>
                </a:gdLst>
                <a:ahLst/>
                <a:cxnLst>
                  <a:cxn ang="0">
                    <a:pos x="connsiteX0" y="connsiteY0"/>
                  </a:cxn>
                  <a:cxn ang="0">
                    <a:pos x="connsiteX1" y="connsiteY1"/>
                  </a:cxn>
                  <a:cxn ang="0">
                    <a:pos x="connsiteX2" y="connsiteY2"/>
                  </a:cxn>
                </a:cxnLst>
                <a:rect l="l" t="t" r="r" b="b"/>
                <a:pathLst>
                  <a:path w="57912" h="47910">
                    <a:moveTo>
                      <a:pt x="57912" y="0"/>
                    </a:moveTo>
                    <a:cubicBezTo>
                      <a:pt x="47530" y="28575"/>
                      <a:pt x="30956" y="36576"/>
                      <a:pt x="0" y="47911"/>
                    </a:cubicBezTo>
                    <a:cubicBezTo>
                      <a:pt x="17907" y="20574"/>
                      <a:pt x="28004" y="4858"/>
                      <a:pt x="57912" y="0"/>
                    </a:cubicBezTo>
                    <a:close/>
                  </a:path>
                </a:pathLst>
              </a:custGeom>
              <a:solidFill>
                <a:srgbClr val="788990"/>
              </a:solidFill>
              <a:ln w="9525" cap="flat">
                <a:noFill/>
                <a:prstDash val="solid"/>
                <a:miter/>
              </a:ln>
            </p:spPr>
            <p:txBody>
              <a:bodyPr rtlCol="0" anchor="ctr"/>
              <a:lstStyle/>
              <a:p>
                <a:endParaRPr lang="en-IN"/>
              </a:p>
            </p:txBody>
          </p:sp>
          <p:sp>
            <p:nvSpPr>
              <p:cNvPr id="1364" name="Freeform: Shape 1363">
                <a:extLst>
                  <a:ext uri="{FF2B5EF4-FFF2-40B4-BE49-F238E27FC236}">
                    <a16:creationId xmlns:a16="http://schemas.microsoft.com/office/drawing/2014/main" id="{0C25CDC0-B275-3855-9A09-18EAA465F746}"/>
                  </a:ext>
                </a:extLst>
              </p:cNvPr>
              <p:cNvSpPr/>
              <p:nvPr/>
            </p:nvSpPr>
            <p:spPr>
              <a:xfrm>
                <a:off x="7911748" y="2835984"/>
                <a:ext cx="127256" cy="166771"/>
              </a:xfrm>
              <a:custGeom>
                <a:avLst/>
                <a:gdLst>
                  <a:gd name="connsiteX0" fmla="*/ 90299 w 127256"/>
                  <a:gd name="connsiteY0" fmla="*/ 156961 h 166771"/>
                  <a:gd name="connsiteX1" fmla="*/ 60963 w 127256"/>
                  <a:gd name="connsiteY1" fmla="*/ 166772 h 166771"/>
                  <a:gd name="connsiteX2" fmla="*/ 13719 w 127256"/>
                  <a:gd name="connsiteY2" fmla="*/ 109145 h 166771"/>
                  <a:gd name="connsiteX3" fmla="*/ 4098 w 127256"/>
                  <a:gd name="connsiteY3" fmla="*/ 58758 h 166771"/>
                  <a:gd name="connsiteX4" fmla="*/ 12004 w 127256"/>
                  <a:gd name="connsiteY4" fmla="*/ 5704 h 166771"/>
                  <a:gd name="connsiteX5" fmla="*/ 51914 w 127256"/>
                  <a:gd name="connsiteY5" fmla="*/ 17324 h 166771"/>
                  <a:gd name="connsiteX6" fmla="*/ 69154 w 127256"/>
                  <a:gd name="connsiteY6" fmla="*/ 14372 h 166771"/>
                  <a:gd name="connsiteX7" fmla="*/ 79060 w 127256"/>
                  <a:gd name="connsiteY7" fmla="*/ 31898 h 166771"/>
                  <a:gd name="connsiteX8" fmla="*/ 127256 w 127256"/>
                  <a:gd name="connsiteY8" fmla="*/ 99906 h 166771"/>
                  <a:gd name="connsiteX9" fmla="*/ 103730 w 127256"/>
                  <a:gd name="connsiteY9" fmla="*/ 99716 h 166771"/>
                  <a:gd name="connsiteX10" fmla="*/ 75440 w 127256"/>
                  <a:gd name="connsiteY10" fmla="*/ 108955 h 166771"/>
                  <a:gd name="connsiteX11" fmla="*/ 89728 w 127256"/>
                  <a:gd name="connsiteY11" fmla="*/ 131243 h 166771"/>
                  <a:gd name="connsiteX12" fmla="*/ 109349 w 127256"/>
                  <a:gd name="connsiteY12" fmla="*/ 155723 h 166771"/>
                  <a:gd name="connsiteX13" fmla="*/ 90395 w 127256"/>
                  <a:gd name="connsiteY13" fmla="*/ 157056 h 16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56" h="166771">
                    <a:moveTo>
                      <a:pt x="90299" y="156961"/>
                    </a:moveTo>
                    <a:cubicBezTo>
                      <a:pt x="80489" y="160199"/>
                      <a:pt x="70773" y="163533"/>
                      <a:pt x="60963" y="166772"/>
                    </a:cubicBezTo>
                    <a:cubicBezTo>
                      <a:pt x="41151" y="150865"/>
                      <a:pt x="37912" y="121433"/>
                      <a:pt x="13719" y="109145"/>
                    </a:cubicBezTo>
                    <a:cubicBezTo>
                      <a:pt x="15338" y="91429"/>
                      <a:pt x="10670" y="75141"/>
                      <a:pt x="4098" y="58758"/>
                    </a:cubicBezTo>
                    <a:cubicBezTo>
                      <a:pt x="-3426" y="40089"/>
                      <a:pt x="-474" y="18753"/>
                      <a:pt x="12004" y="5704"/>
                    </a:cubicBezTo>
                    <a:cubicBezTo>
                      <a:pt x="27053" y="-10203"/>
                      <a:pt x="38674" y="11609"/>
                      <a:pt x="51914" y="17324"/>
                    </a:cubicBezTo>
                    <a:cubicBezTo>
                      <a:pt x="56390" y="19229"/>
                      <a:pt x="63344" y="15515"/>
                      <a:pt x="69154" y="14372"/>
                    </a:cubicBezTo>
                    <a:cubicBezTo>
                      <a:pt x="78584" y="16753"/>
                      <a:pt x="84203" y="21230"/>
                      <a:pt x="79060" y="31898"/>
                    </a:cubicBezTo>
                    <a:cubicBezTo>
                      <a:pt x="80394" y="65045"/>
                      <a:pt x="117446" y="72855"/>
                      <a:pt x="127256" y="99906"/>
                    </a:cubicBezTo>
                    <a:cubicBezTo>
                      <a:pt x="119350" y="99811"/>
                      <a:pt x="111445" y="98954"/>
                      <a:pt x="103730" y="99716"/>
                    </a:cubicBezTo>
                    <a:cubicBezTo>
                      <a:pt x="93633" y="100763"/>
                      <a:pt x="79631" y="94382"/>
                      <a:pt x="75440" y="108955"/>
                    </a:cubicBezTo>
                    <a:cubicBezTo>
                      <a:pt x="72488" y="119242"/>
                      <a:pt x="82679" y="125528"/>
                      <a:pt x="89728" y="131243"/>
                    </a:cubicBezTo>
                    <a:cubicBezTo>
                      <a:pt x="98205" y="138101"/>
                      <a:pt x="108969" y="142578"/>
                      <a:pt x="109349" y="155723"/>
                    </a:cubicBezTo>
                    <a:cubicBezTo>
                      <a:pt x="103063" y="156199"/>
                      <a:pt x="96681" y="156580"/>
                      <a:pt x="90395" y="157056"/>
                    </a:cubicBezTo>
                    <a:close/>
                  </a:path>
                </a:pathLst>
              </a:custGeom>
              <a:solidFill>
                <a:srgbClr val="742C39"/>
              </a:solidFill>
              <a:ln w="9525" cap="flat">
                <a:noFill/>
                <a:prstDash val="solid"/>
                <a:miter/>
              </a:ln>
            </p:spPr>
            <p:txBody>
              <a:bodyPr rtlCol="0" anchor="ctr"/>
              <a:lstStyle/>
              <a:p>
                <a:endParaRPr lang="en-IN"/>
              </a:p>
            </p:txBody>
          </p:sp>
          <p:sp>
            <p:nvSpPr>
              <p:cNvPr id="1365" name="Freeform: Shape 1364">
                <a:extLst>
                  <a:ext uri="{FF2B5EF4-FFF2-40B4-BE49-F238E27FC236}">
                    <a16:creationId xmlns:a16="http://schemas.microsoft.com/office/drawing/2014/main" id="{4D3C583E-2D37-82E1-25A2-8FCEE8232E09}"/>
                  </a:ext>
                </a:extLst>
              </p:cNvPr>
              <p:cNvSpPr/>
              <p:nvPr/>
            </p:nvSpPr>
            <p:spPr>
              <a:xfrm>
                <a:off x="7980807" y="2803397"/>
                <a:ext cx="31241" cy="71190"/>
              </a:xfrm>
              <a:custGeom>
                <a:avLst/>
                <a:gdLst>
                  <a:gd name="connsiteX0" fmla="*/ 9906 w 31241"/>
                  <a:gd name="connsiteY0" fmla="*/ 64484 h 71190"/>
                  <a:gd name="connsiteX1" fmla="*/ 0 w 31241"/>
                  <a:gd name="connsiteY1" fmla="*/ 46958 h 71190"/>
                  <a:gd name="connsiteX2" fmla="*/ 29146 w 31241"/>
                  <a:gd name="connsiteY2" fmla="*/ 0 h 71190"/>
                  <a:gd name="connsiteX3" fmla="*/ 31242 w 31241"/>
                  <a:gd name="connsiteY3" fmla="*/ 11144 h 71190"/>
                  <a:gd name="connsiteX4" fmla="*/ 29337 w 31241"/>
                  <a:gd name="connsiteY4" fmla="*/ 61913 h 71190"/>
                  <a:gd name="connsiteX5" fmla="*/ 10001 w 31241"/>
                  <a:gd name="connsiteY5" fmla="*/ 64484 h 7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41" h="71190">
                    <a:moveTo>
                      <a:pt x="9906" y="64484"/>
                    </a:moveTo>
                    <a:cubicBezTo>
                      <a:pt x="6572" y="58674"/>
                      <a:pt x="3334" y="52769"/>
                      <a:pt x="0" y="46958"/>
                    </a:cubicBezTo>
                    <a:cubicBezTo>
                      <a:pt x="9716" y="31337"/>
                      <a:pt x="19431" y="15621"/>
                      <a:pt x="29146" y="0"/>
                    </a:cubicBezTo>
                    <a:cubicBezTo>
                      <a:pt x="29813" y="3715"/>
                      <a:pt x="30480" y="7429"/>
                      <a:pt x="31242" y="11144"/>
                    </a:cubicBezTo>
                    <a:cubicBezTo>
                      <a:pt x="30766" y="28099"/>
                      <a:pt x="31623" y="45244"/>
                      <a:pt x="29337" y="61913"/>
                    </a:cubicBezTo>
                    <a:cubicBezTo>
                      <a:pt x="26670" y="80486"/>
                      <a:pt x="16859" y="65627"/>
                      <a:pt x="10001" y="64484"/>
                    </a:cubicBezTo>
                    <a:close/>
                  </a:path>
                </a:pathLst>
              </a:custGeom>
              <a:solidFill>
                <a:srgbClr val="C4AE64"/>
              </a:solidFill>
              <a:ln w="9525" cap="flat">
                <a:noFill/>
                <a:prstDash val="solid"/>
                <a:miter/>
              </a:ln>
            </p:spPr>
            <p:txBody>
              <a:bodyPr rtlCol="0" anchor="ctr"/>
              <a:lstStyle/>
              <a:p>
                <a:endParaRPr lang="en-IN"/>
              </a:p>
            </p:txBody>
          </p:sp>
          <p:sp>
            <p:nvSpPr>
              <p:cNvPr id="1366" name="Freeform: Shape 1365">
                <a:extLst>
                  <a:ext uri="{FF2B5EF4-FFF2-40B4-BE49-F238E27FC236}">
                    <a16:creationId xmlns:a16="http://schemas.microsoft.com/office/drawing/2014/main" id="{368A9F87-15EF-ED4B-CB7A-05E7FEDFF74C}"/>
                  </a:ext>
                </a:extLst>
              </p:cNvPr>
              <p:cNvSpPr/>
              <p:nvPr/>
            </p:nvSpPr>
            <p:spPr>
              <a:xfrm>
                <a:off x="7958998" y="3026595"/>
                <a:ext cx="62765" cy="71029"/>
              </a:xfrm>
              <a:custGeom>
                <a:avLst/>
                <a:gdLst>
                  <a:gd name="connsiteX0" fmla="*/ 6092 w 62765"/>
                  <a:gd name="connsiteY0" fmla="*/ 24262 h 71029"/>
                  <a:gd name="connsiteX1" fmla="*/ 62766 w 62765"/>
                  <a:gd name="connsiteY1" fmla="*/ 15404 h 71029"/>
                  <a:gd name="connsiteX2" fmla="*/ 22380 w 62765"/>
                  <a:gd name="connsiteY2" fmla="*/ 68553 h 71029"/>
                  <a:gd name="connsiteX3" fmla="*/ 14378 w 62765"/>
                  <a:gd name="connsiteY3" fmla="*/ 71030 h 71029"/>
                  <a:gd name="connsiteX4" fmla="*/ 6092 w 62765"/>
                  <a:gd name="connsiteY4" fmla="*/ 24262 h 7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65" h="71029">
                    <a:moveTo>
                      <a:pt x="6092" y="24262"/>
                    </a:moveTo>
                    <a:cubicBezTo>
                      <a:pt x="19332" y="-24506"/>
                      <a:pt x="42287" y="15308"/>
                      <a:pt x="62766" y="15404"/>
                    </a:cubicBezTo>
                    <a:cubicBezTo>
                      <a:pt x="55908" y="40835"/>
                      <a:pt x="32571" y="49694"/>
                      <a:pt x="22380" y="68553"/>
                    </a:cubicBezTo>
                    <a:cubicBezTo>
                      <a:pt x="19522" y="68744"/>
                      <a:pt x="16855" y="69601"/>
                      <a:pt x="14378" y="71030"/>
                    </a:cubicBezTo>
                    <a:cubicBezTo>
                      <a:pt x="-14768" y="60076"/>
                      <a:pt x="10093" y="39692"/>
                      <a:pt x="6092" y="24262"/>
                    </a:cubicBezTo>
                    <a:close/>
                  </a:path>
                </a:pathLst>
              </a:custGeom>
              <a:solidFill>
                <a:srgbClr val="A5ACB1"/>
              </a:solidFill>
              <a:ln w="9525" cap="flat">
                <a:noFill/>
                <a:prstDash val="solid"/>
                <a:miter/>
              </a:ln>
            </p:spPr>
            <p:txBody>
              <a:bodyPr rtlCol="0" anchor="ctr"/>
              <a:lstStyle/>
              <a:p>
                <a:endParaRPr lang="en-IN"/>
              </a:p>
            </p:txBody>
          </p:sp>
          <p:sp>
            <p:nvSpPr>
              <p:cNvPr id="1367" name="Freeform: Shape 1366">
                <a:extLst>
                  <a:ext uri="{FF2B5EF4-FFF2-40B4-BE49-F238E27FC236}">
                    <a16:creationId xmlns:a16="http://schemas.microsoft.com/office/drawing/2014/main" id="{41128900-D2A1-CD15-E0AE-A2D7D44B2147}"/>
                  </a:ext>
                </a:extLst>
              </p:cNvPr>
              <p:cNvSpPr/>
              <p:nvPr/>
            </p:nvSpPr>
            <p:spPr>
              <a:xfrm>
                <a:off x="7929545" y="2736341"/>
                <a:ext cx="145082" cy="37282"/>
              </a:xfrm>
              <a:custGeom>
                <a:avLst/>
                <a:gdLst>
                  <a:gd name="connsiteX0" fmla="*/ 145082 w 145082"/>
                  <a:gd name="connsiteY0" fmla="*/ 26670 h 37282"/>
                  <a:gd name="connsiteX1" fmla="*/ 17066 w 145082"/>
                  <a:gd name="connsiteY1" fmla="*/ 36672 h 37282"/>
                  <a:gd name="connsiteX2" fmla="*/ 24972 w 145082"/>
                  <a:gd name="connsiteY2" fmla="*/ 0 h 37282"/>
                  <a:gd name="connsiteX3" fmla="*/ 145082 w 145082"/>
                  <a:gd name="connsiteY3" fmla="*/ 26670 h 37282"/>
                </a:gdLst>
                <a:ahLst/>
                <a:cxnLst>
                  <a:cxn ang="0">
                    <a:pos x="connsiteX0" y="connsiteY0"/>
                  </a:cxn>
                  <a:cxn ang="0">
                    <a:pos x="connsiteX1" y="connsiteY1"/>
                  </a:cxn>
                  <a:cxn ang="0">
                    <a:pos x="connsiteX2" y="connsiteY2"/>
                  </a:cxn>
                  <a:cxn ang="0">
                    <a:pos x="connsiteX3" y="connsiteY3"/>
                  </a:cxn>
                </a:cxnLst>
                <a:rect l="l" t="t" r="r" b="b"/>
                <a:pathLst>
                  <a:path w="145082" h="37282">
                    <a:moveTo>
                      <a:pt x="145082" y="26670"/>
                    </a:moveTo>
                    <a:cubicBezTo>
                      <a:pt x="102601" y="31719"/>
                      <a:pt x="60215" y="39529"/>
                      <a:pt x="17066" y="36672"/>
                    </a:cubicBezTo>
                    <a:cubicBezTo>
                      <a:pt x="-8174" y="18288"/>
                      <a:pt x="-5317" y="-95"/>
                      <a:pt x="24972" y="0"/>
                    </a:cubicBezTo>
                    <a:cubicBezTo>
                      <a:pt x="65834" y="96"/>
                      <a:pt x="109174" y="-381"/>
                      <a:pt x="145082" y="26670"/>
                    </a:cubicBezTo>
                    <a:close/>
                  </a:path>
                </a:pathLst>
              </a:custGeom>
              <a:solidFill>
                <a:srgbClr val="2F2B19"/>
              </a:solidFill>
              <a:ln w="9525" cap="flat">
                <a:noFill/>
                <a:prstDash val="solid"/>
                <a:miter/>
              </a:ln>
            </p:spPr>
            <p:txBody>
              <a:bodyPr rtlCol="0" anchor="ctr"/>
              <a:lstStyle/>
              <a:p>
                <a:endParaRPr lang="en-IN"/>
              </a:p>
            </p:txBody>
          </p:sp>
          <p:sp>
            <p:nvSpPr>
              <p:cNvPr id="1368" name="Freeform: Shape 1367">
                <a:extLst>
                  <a:ext uri="{FF2B5EF4-FFF2-40B4-BE49-F238E27FC236}">
                    <a16:creationId xmlns:a16="http://schemas.microsoft.com/office/drawing/2014/main" id="{E5490940-9736-7C70-057A-907F09A67E70}"/>
                  </a:ext>
                </a:extLst>
              </p:cNvPr>
              <p:cNvSpPr/>
              <p:nvPr/>
            </p:nvSpPr>
            <p:spPr>
              <a:xfrm>
                <a:off x="7877651" y="2556128"/>
                <a:ext cx="86391" cy="82677"/>
              </a:xfrm>
              <a:custGeom>
                <a:avLst/>
                <a:gdLst>
                  <a:gd name="connsiteX0" fmla="*/ 75057 w 86391"/>
                  <a:gd name="connsiteY0" fmla="*/ 0 h 82677"/>
                  <a:gd name="connsiteX1" fmla="*/ 86392 w 86391"/>
                  <a:gd name="connsiteY1" fmla="*/ 19241 h 82677"/>
                  <a:gd name="connsiteX2" fmla="*/ 0 w 86391"/>
                  <a:gd name="connsiteY2" fmla="*/ 82677 h 82677"/>
                  <a:gd name="connsiteX3" fmla="*/ 75057 w 86391"/>
                  <a:gd name="connsiteY3" fmla="*/ 0 h 82677"/>
                </a:gdLst>
                <a:ahLst/>
                <a:cxnLst>
                  <a:cxn ang="0">
                    <a:pos x="connsiteX0" y="connsiteY0"/>
                  </a:cxn>
                  <a:cxn ang="0">
                    <a:pos x="connsiteX1" y="connsiteY1"/>
                  </a:cxn>
                  <a:cxn ang="0">
                    <a:pos x="connsiteX2" y="connsiteY2"/>
                  </a:cxn>
                  <a:cxn ang="0">
                    <a:pos x="connsiteX3" y="connsiteY3"/>
                  </a:cxn>
                </a:cxnLst>
                <a:rect l="l" t="t" r="r" b="b"/>
                <a:pathLst>
                  <a:path w="86391" h="82677">
                    <a:moveTo>
                      <a:pt x="75057" y="0"/>
                    </a:moveTo>
                    <a:cubicBezTo>
                      <a:pt x="78867" y="6382"/>
                      <a:pt x="82677" y="12859"/>
                      <a:pt x="86392" y="19241"/>
                    </a:cubicBezTo>
                    <a:cubicBezTo>
                      <a:pt x="57626" y="40386"/>
                      <a:pt x="28766" y="61531"/>
                      <a:pt x="0" y="82677"/>
                    </a:cubicBezTo>
                    <a:cubicBezTo>
                      <a:pt x="19145" y="48863"/>
                      <a:pt x="38671" y="16288"/>
                      <a:pt x="75057" y="0"/>
                    </a:cubicBezTo>
                    <a:close/>
                  </a:path>
                </a:pathLst>
              </a:custGeom>
              <a:solidFill>
                <a:srgbClr val="2A2519"/>
              </a:solidFill>
              <a:ln w="9525" cap="flat">
                <a:noFill/>
                <a:prstDash val="solid"/>
                <a:miter/>
              </a:ln>
            </p:spPr>
            <p:txBody>
              <a:bodyPr rtlCol="0" anchor="ctr"/>
              <a:lstStyle/>
              <a:p>
                <a:endParaRPr lang="en-IN"/>
              </a:p>
            </p:txBody>
          </p:sp>
          <p:sp>
            <p:nvSpPr>
              <p:cNvPr id="1369" name="Freeform: Shape 1368">
                <a:extLst>
                  <a:ext uri="{FF2B5EF4-FFF2-40B4-BE49-F238E27FC236}">
                    <a16:creationId xmlns:a16="http://schemas.microsoft.com/office/drawing/2014/main" id="{D0780CD1-DEC6-6B83-E9C4-2046C08EBD5A}"/>
                  </a:ext>
                </a:extLst>
              </p:cNvPr>
              <p:cNvSpPr/>
              <p:nvPr/>
            </p:nvSpPr>
            <p:spPr>
              <a:xfrm>
                <a:off x="7314853" y="2922106"/>
                <a:ext cx="213284" cy="230287"/>
              </a:xfrm>
              <a:custGeom>
                <a:avLst/>
                <a:gdLst>
                  <a:gd name="connsiteX0" fmla="*/ 155319 w 213284"/>
                  <a:gd name="connsiteY0" fmla="*/ 1021 h 230287"/>
                  <a:gd name="connsiteX1" fmla="*/ 209421 w 213284"/>
                  <a:gd name="connsiteY1" fmla="*/ 60742 h 230287"/>
                  <a:gd name="connsiteX2" fmla="*/ 184846 w 213284"/>
                  <a:gd name="connsiteY2" fmla="*/ 93985 h 230287"/>
                  <a:gd name="connsiteX3" fmla="*/ 10158 w 213284"/>
                  <a:gd name="connsiteY3" fmla="*/ 230287 h 230287"/>
                  <a:gd name="connsiteX4" fmla="*/ 41590 w 213284"/>
                  <a:gd name="connsiteY4" fmla="*/ 153802 h 230287"/>
                  <a:gd name="connsiteX5" fmla="*/ 52639 w 213284"/>
                  <a:gd name="connsiteY5" fmla="*/ 141610 h 230287"/>
                  <a:gd name="connsiteX6" fmla="*/ 41780 w 213284"/>
                  <a:gd name="connsiteY6" fmla="*/ 128751 h 230287"/>
                  <a:gd name="connsiteX7" fmla="*/ 9396 w 213284"/>
                  <a:gd name="connsiteY7" fmla="*/ 134942 h 230287"/>
                  <a:gd name="connsiteX8" fmla="*/ 12634 w 213284"/>
                  <a:gd name="connsiteY8" fmla="*/ 89984 h 230287"/>
                  <a:gd name="connsiteX9" fmla="*/ 79786 w 213284"/>
                  <a:gd name="connsiteY9" fmla="*/ 34644 h 230287"/>
                  <a:gd name="connsiteX10" fmla="*/ 130553 w 213284"/>
                  <a:gd name="connsiteY10" fmla="*/ 13403 h 230287"/>
                  <a:gd name="connsiteX11" fmla="*/ 155319 w 213284"/>
                  <a:gd name="connsiteY11" fmla="*/ 1211 h 2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284" h="230287">
                    <a:moveTo>
                      <a:pt x="155319" y="1021"/>
                    </a:moveTo>
                    <a:cubicBezTo>
                      <a:pt x="204182" y="-7266"/>
                      <a:pt x="196562" y="36930"/>
                      <a:pt x="209421" y="60742"/>
                    </a:cubicBezTo>
                    <a:cubicBezTo>
                      <a:pt x="223041" y="85983"/>
                      <a:pt x="197228" y="84174"/>
                      <a:pt x="184846" y="93985"/>
                    </a:cubicBezTo>
                    <a:cubicBezTo>
                      <a:pt x="127125" y="139704"/>
                      <a:pt x="63498" y="177519"/>
                      <a:pt x="10158" y="230287"/>
                    </a:cubicBezTo>
                    <a:cubicBezTo>
                      <a:pt x="-7654" y="174566"/>
                      <a:pt x="-4892" y="167803"/>
                      <a:pt x="41590" y="153802"/>
                    </a:cubicBezTo>
                    <a:cubicBezTo>
                      <a:pt x="48448" y="151706"/>
                      <a:pt x="54068" y="148182"/>
                      <a:pt x="52639" y="141610"/>
                    </a:cubicBezTo>
                    <a:cubicBezTo>
                      <a:pt x="51496" y="136561"/>
                      <a:pt x="45495" y="128656"/>
                      <a:pt x="41780" y="128751"/>
                    </a:cubicBezTo>
                    <a:cubicBezTo>
                      <a:pt x="31303" y="128941"/>
                      <a:pt x="20826" y="132466"/>
                      <a:pt x="9396" y="134942"/>
                    </a:cubicBezTo>
                    <a:cubicBezTo>
                      <a:pt x="2157" y="119416"/>
                      <a:pt x="11777" y="104938"/>
                      <a:pt x="12634" y="89984"/>
                    </a:cubicBezTo>
                    <a:cubicBezTo>
                      <a:pt x="19111" y="52265"/>
                      <a:pt x="55020" y="50170"/>
                      <a:pt x="79786" y="34644"/>
                    </a:cubicBezTo>
                    <a:cubicBezTo>
                      <a:pt x="95502" y="24833"/>
                      <a:pt x="113028" y="19023"/>
                      <a:pt x="130553" y="13403"/>
                    </a:cubicBezTo>
                    <a:cubicBezTo>
                      <a:pt x="140936" y="13689"/>
                      <a:pt x="150842" y="13022"/>
                      <a:pt x="155319" y="1211"/>
                    </a:cubicBezTo>
                    <a:close/>
                  </a:path>
                </a:pathLst>
              </a:custGeom>
              <a:solidFill>
                <a:srgbClr val="B2B3B9"/>
              </a:solidFill>
              <a:ln w="9525" cap="flat">
                <a:noFill/>
                <a:prstDash val="solid"/>
                <a:miter/>
              </a:ln>
            </p:spPr>
            <p:txBody>
              <a:bodyPr rtlCol="0" anchor="ctr"/>
              <a:lstStyle/>
              <a:p>
                <a:endParaRPr lang="en-IN"/>
              </a:p>
            </p:txBody>
          </p:sp>
          <p:sp>
            <p:nvSpPr>
              <p:cNvPr id="1370" name="Freeform: Shape 1369">
                <a:extLst>
                  <a:ext uri="{FF2B5EF4-FFF2-40B4-BE49-F238E27FC236}">
                    <a16:creationId xmlns:a16="http://schemas.microsoft.com/office/drawing/2014/main" id="{841877EC-6EBA-9203-1732-65CBC0FFAFC1}"/>
                  </a:ext>
                </a:extLst>
              </p:cNvPr>
              <p:cNvSpPr/>
              <p:nvPr/>
            </p:nvSpPr>
            <p:spPr>
              <a:xfrm>
                <a:off x="7317485" y="2935223"/>
                <a:ext cx="127920" cy="76676"/>
              </a:xfrm>
              <a:custGeom>
                <a:avLst/>
                <a:gdLst>
                  <a:gd name="connsiteX0" fmla="*/ 127921 w 127920"/>
                  <a:gd name="connsiteY0" fmla="*/ 95 h 76676"/>
                  <a:gd name="connsiteX1" fmla="*/ 10001 w 127920"/>
                  <a:gd name="connsiteY1" fmla="*/ 76676 h 76676"/>
                  <a:gd name="connsiteX2" fmla="*/ 0 w 127920"/>
                  <a:gd name="connsiteY2" fmla="*/ 58198 h 76676"/>
                  <a:gd name="connsiteX3" fmla="*/ 127921 w 127920"/>
                  <a:gd name="connsiteY3" fmla="*/ 0 h 76676"/>
                </a:gdLst>
                <a:ahLst/>
                <a:cxnLst>
                  <a:cxn ang="0">
                    <a:pos x="connsiteX0" y="connsiteY0"/>
                  </a:cxn>
                  <a:cxn ang="0">
                    <a:pos x="connsiteX1" y="connsiteY1"/>
                  </a:cxn>
                  <a:cxn ang="0">
                    <a:pos x="connsiteX2" y="connsiteY2"/>
                  </a:cxn>
                  <a:cxn ang="0">
                    <a:pos x="connsiteX3" y="connsiteY3"/>
                  </a:cxn>
                </a:cxnLst>
                <a:rect l="l" t="t" r="r" b="b"/>
                <a:pathLst>
                  <a:path w="127920" h="76676">
                    <a:moveTo>
                      <a:pt x="127921" y="95"/>
                    </a:moveTo>
                    <a:cubicBezTo>
                      <a:pt x="91726" y="30385"/>
                      <a:pt x="36481" y="31432"/>
                      <a:pt x="10001" y="76676"/>
                    </a:cubicBezTo>
                    <a:cubicBezTo>
                      <a:pt x="7620" y="70009"/>
                      <a:pt x="10859" y="60293"/>
                      <a:pt x="0" y="58198"/>
                    </a:cubicBezTo>
                    <a:cubicBezTo>
                      <a:pt x="38862" y="30480"/>
                      <a:pt x="78677" y="4858"/>
                      <a:pt x="127921" y="0"/>
                    </a:cubicBezTo>
                    <a:close/>
                  </a:path>
                </a:pathLst>
              </a:custGeom>
              <a:solidFill>
                <a:srgbClr val="737675"/>
              </a:solidFill>
              <a:ln w="9525" cap="flat">
                <a:noFill/>
                <a:prstDash val="solid"/>
                <a:miter/>
              </a:ln>
            </p:spPr>
            <p:txBody>
              <a:bodyPr rtlCol="0" anchor="ctr"/>
              <a:lstStyle/>
              <a:p>
                <a:endParaRPr lang="en-IN"/>
              </a:p>
            </p:txBody>
          </p:sp>
          <p:sp>
            <p:nvSpPr>
              <p:cNvPr id="1371" name="Freeform: Shape 1370">
                <a:extLst>
                  <a:ext uri="{FF2B5EF4-FFF2-40B4-BE49-F238E27FC236}">
                    <a16:creationId xmlns:a16="http://schemas.microsoft.com/office/drawing/2014/main" id="{A07C6018-872D-AAE6-5B70-12D4B2A7D38C}"/>
                  </a:ext>
                </a:extLst>
              </p:cNvPr>
              <p:cNvSpPr/>
              <p:nvPr/>
            </p:nvSpPr>
            <p:spPr>
              <a:xfrm>
                <a:off x="7298340" y="2820828"/>
                <a:ext cx="25963" cy="113156"/>
              </a:xfrm>
              <a:custGeom>
                <a:avLst/>
                <a:gdLst>
                  <a:gd name="connsiteX0" fmla="*/ 0 w 25963"/>
                  <a:gd name="connsiteY0" fmla="*/ 0 h 113156"/>
                  <a:gd name="connsiteX1" fmla="*/ 10002 w 25963"/>
                  <a:gd name="connsiteY1" fmla="*/ 2667 h 113156"/>
                  <a:gd name="connsiteX2" fmla="*/ 19145 w 25963"/>
                  <a:gd name="connsiteY2" fmla="*/ 113157 h 113156"/>
                  <a:gd name="connsiteX3" fmla="*/ 477 w 25963"/>
                  <a:gd name="connsiteY3" fmla="*/ 27908 h 113156"/>
                  <a:gd name="connsiteX4" fmla="*/ 0 w 25963"/>
                  <a:gd name="connsiteY4" fmla="*/ 0 h 113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3" h="113156">
                    <a:moveTo>
                      <a:pt x="0" y="0"/>
                    </a:moveTo>
                    <a:cubicBezTo>
                      <a:pt x="3334" y="857"/>
                      <a:pt x="6668" y="1715"/>
                      <a:pt x="10002" y="2667"/>
                    </a:cubicBezTo>
                    <a:cubicBezTo>
                      <a:pt x="16479" y="39243"/>
                      <a:pt x="36290" y="74676"/>
                      <a:pt x="19145" y="113157"/>
                    </a:cubicBezTo>
                    <a:cubicBezTo>
                      <a:pt x="12954" y="84773"/>
                      <a:pt x="6668" y="56388"/>
                      <a:pt x="477" y="27908"/>
                    </a:cubicBezTo>
                    <a:cubicBezTo>
                      <a:pt x="286" y="18574"/>
                      <a:pt x="191" y="9334"/>
                      <a:pt x="0" y="0"/>
                    </a:cubicBezTo>
                    <a:close/>
                  </a:path>
                </a:pathLst>
              </a:custGeom>
              <a:solidFill>
                <a:srgbClr val="83888A"/>
              </a:solidFill>
              <a:ln w="9525" cap="flat">
                <a:noFill/>
                <a:prstDash val="solid"/>
                <a:miter/>
              </a:ln>
            </p:spPr>
            <p:txBody>
              <a:bodyPr rtlCol="0" anchor="ctr"/>
              <a:lstStyle/>
              <a:p>
                <a:endParaRPr lang="en-IN"/>
              </a:p>
            </p:txBody>
          </p:sp>
          <p:sp>
            <p:nvSpPr>
              <p:cNvPr id="1372" name="Freeform: Shape 1371">
                <a:extLst>
                  <a:ext uri="{FF2B5EF4-FFF2-40B4-BE49-F238E27FC236}">
                    <a16:creationId xmlns:a16="http://schemas.microsoft.com/office/drawing/2014/main" id="{2F926428-410C-3728-4E3B-47F60AA6201C}"/>
                  </a:ext>
                </a:extLst>
              </p:cNvPr>
              <p:cNvSpPr/>
              <p:nvPr/>
            </p:nvSpPr>
            <p:spPr>
              <a:xfrm>
                <a:off x="6906672" y="3558539"/>
                <a:ext cx="32861" cy="175450"/>
              </a:xfrm>
              <a:custGeom>
                <a:avLst/>
                <a:gdLst>
                  <a:gd name="connsiteX0" fmla="*/ 9620 w 32861"/>
                  <a:gd name="connsiteY0" fmla="*/ 175450 h 175450"/>
                  <a:gd name="connsiteX1" fmla="*/ 0 w 32861"/>
                  <a:gd name="connsiteY1" fmla="*/ 43529 h 175450"/>
                  <a:gd name="connsiteX2" fmla="*/ 11906 w 32861"/>
                  <a:gd name="connsiteY2" fmla="*/ 0 h 175450"/>
                  <a:gd name="connsiteX3" fmla="*/ 28099 w 32861"/>
                  <a:gd name="connsiteY3" fmla="*/ 32099 h 175450"/>
                  <a:gd name="connsiteX4" fmla="*/ 32861 w 32861"/>
                  <a:gd name="connsiteY4" fmla="*/ 43910 h 175450"/>
                  <a:gd name="connsiteX5" fmla="*/ 31718 w 32861"/>
                  <a:gd name="connsiteY5" fmla="*/ 77152 h 175450"/>
                  <a:gd name="connsiteX6" fmla="*/ 20384 w 32861"/>
                  <a:gd name="connsiteY6" fmla="*/ 116110 h 175450"/>
                  <a:gd name="connsiteX7" fmla="*/ 9620 w 32861"/>
                  <a:gd name="connsiteY7" fmla="*/ 175450 h 17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61" h="175450">
                    <a:moveTo>
                      <a:pt x="9620" y="175450"/>
                    </a:moveTo>
                    <a:cubicBezTo>
                      <a:pt x="-6286" y="132397"/>
                      <a:pt x="3620" y="87439"/>
                      <a:pt x="0" y="43529"/>
                    </a:cubicBezTo>
                    <a:cubicBezTo>
                      <a:pt x="14383" y="31909"/>
                      <a:pt x="8287" y="14573"/>
                      <a:pt x="11906" y="0"/>
                    </a:cubicBezTo>
                    <a:cubicBezTo>
                      <a:pt x="22289" y="8192"/>
                      <a:pt x="13526" y="26003"/>
                      <a:pt x="28099" y="32099"/>
                    </a:cubicBezTo>
                    <a:cubicBezTo>
                      <a:pt x="31147" y="35433"/>
                      <a:pt x="32671" y="39433"/>
                      <a:pt x="32861" y="43910"/>
                    </a:cubicBezTo>
                    <a:cubicBezTo>
                      <a:pt x="32576" y="54959"/>
                      <a:pt x="31432" y="66008"/>
                      <a:pt x="31718" y="77152"/>
                    </a:cubicBezTo>
                    <a:cubicBezTo>
                      <a:pt x="31528" y="91154"/>
                      <a:pt x="31147" y="105156"/>
                      <a:pt x="20384" y="116110"/>
                    </a:cubicBezTo>
                    <a:cubicBezTo>
                      <a:pt x="2953" y="133445"/>
                      <a:pt x="13907" y="155829"/>
                      <a:pt x="9620" y="175450"/>
                    </a:cubicBezTo>
                    <a:close/>
                  </a:path>
                </a:pathLst>
              </a:custGeom>
              <a:solidFill>
                <a:srgbClr val="BF9753"/>
              </a:solidFill>
              <a:ln w="9525" cap="flat">
                <a:noFill/>
                <a:prstDash val="solid"/>
                <a:miter/>
              </a:ln>
            </p:spPr>
            <p:txBody>
              <a:bodyPr rtlCol="0" anchor="ctr"/>
              <a:lstStyle/>
              <a:p>
                <a:endParaRPr lang="en-IN"/>
              </a:p>
            </p:txBody>
          </p:sp>
          <p:sp>
            <p:nvSpPr>
              <p:cNvPr id="1373" name="Freeform: Shape 1372">
                <a:extLst>
                  <a:ext uri="{FF2B5EF4-FFF2-40B4-BE49-F238E27FC236}">
                    <a16:creationId xmlns:a16="http://schemas.microsoft.com/office/drawing/2014/main" id="{4B6CBBF7-82A1-1DF0-95C9-FE2F2ECBBC7B}"/>
                  </a:ext>
                </a:extLst>
              </p:cNvPr>
              <p:cNvSpPr/>
              <p:nvPr/>
            </p:nvSpPr>
            <p:spPr>
              <a:xfrm>
                <a:off x="6938008" y="3101720"/>
                <a:ext cx="400126" cy="470439"/>
              </a:xfrm>
              <a:custGeom>
                <a:avLst/>
                <a:gdLst>
                  <a:gd name="connsiteX0" fmla="*/ 357570 w 400126"/>
                  <a:gd name="connsiteY0" fmla="*/ 51816 h 470439"/>
                  <a:gd name="connsiteX1" fmla="*/ 388240 w 400126"/>
                  <a:gd name="connsiteY1" fmla="*/ 91535 h 470439"/>
                  <a:gd name="connsiteX2" fmla="*/ 363284 w 400126"/>
                  <a:gd name="connsiteY2" fmla="*/ 122777 h 470439"/>
                  <a:gd name="connsiteX3" fmla="*/ 359379 w 400126"/>
                  <a:gd name="connsiteY3" fmla="*/ 162496 h 470439"/>
                  <a:gd name="connsiteX4" fmla="*/ 382525 w 400126"/>
                  <a:gd name="connsiteY4" fmla="*/ 208597 h 470439"/>
                  <a:gd name="connsiteX5" fmla="*/ 318231 w 400126"/>
                  <a:gd name="connsiteY5" fmla="*/ 215455 h 470439"/>
                  <a:gd name="connsiteX6" fmla="*/ 393288 w 400126"/>
                  <a:gd name="connsiteY6" fmla="*/ 234029 h 470439"/>
                  <a:gd name="connsiteX7" fmla="*/ 383573 w 400126"/>
                  <a:gd name="connsiteY7" fmla="*/ 293465 h 470439"/>
                  <a:gd name="connsiteX8" fmla="*/ 321375 w 400126"/>
                  <a:gd name="connsiteY8" fmla="*/ 288036 h 470439"/>
                  <a:gd name="connsiteX9" fmla="*/ 247651 w 400126"/>
                  <a:gd name="connsiteY9" fmla="*/ 131731 h 470439"/>
                  <a:gd name="connsiteX10" fmla="*/ 223267 w 400126"/>
                  <a:gd name="connsiteY10" fmla="*/ 75152 h 470439"/>
                  <a:gd name="connsiteX11" fmla="*/ 209837 w 400126"/>
                  <a:gd name="connsiteY11" fmla="*/ 71438 h 470439"/>
                  <a:gd name="connsiteX12" fmla="*/ 192025 w 400126"/>
                  <a:gd name="connsiteY12" fmla="*/ 75724 h 470439"/>
                  <a:gd name="connsiteX13" fmla="*/ 173833 w 400126"/>
                  <a:gd name="connsiteY13" fmla="*/ 87154 h 470439"/>
                  <a:gd name="connsiteX14" fmla="*/ 158497 w 400126"/>
                  <a:gd name="connsiteY14" fmla="*/ 79058 h 470439"/>
                  <a:gd name="connsiteX15" fmla="*/ 122969 w 400126"/>
                  <a:gd name="connsiteY15" fmla="*/ 72771 h 470439"/>
                  <a:gd name="connsiteX16" fmla="*/ 105252 w 400126"/>
                  <a:gd name="connsiteY16" fmla="*/ 87535 h 470439"/>
                  <a:gd name="connsiteX17" fmla="*/ 59533 w 400126"/>
                  <a:gd name="connsiteY17" fmla="*/ 174784 h 470439"/>
                  <a:gd name="connsiteX18" fmla="*/ 74010 w 400126"/>
                  <a:gd name="connsiteY18" fmla="*/ 190786 h 470439"/>
                  <a:gd name="connsiteX19" fmla="*/ 92965 w 400126"/>
                  <a:gd name="connsiteY19" fmla="*/ 204025 h 470439"/>
                  <a:gd name="connsiteX20" fmla="*/ 167927 w 400126"/>
                  <a:gd name="connsiteY20" fmla="*/ 258128 h 470439"/>
                  <a:gd name="connsiteX21" fmla="*/ 161736 w 400126"/>
                  <a:gd name="connsiteY21" fmla="*/ 286988 h 470439"/>
                  <a:gd name="connsiteX22" fmla="*/ 212218 w 400126"/>
                  <a:gd name="connsiteY22" fmla="*/ 336995 h 470439"/>
                  <a:gd name="connsiteX23" fmla="*/ 227458 w 400126"/>
                  <a:gd name="connsiteY23" fmla="*/ 348329 h 470439"/>
                  <a:gd name="connsiteX24" fmla="*/ 300039 w 400126"/>
                  <a:gd name="connsiteY24" fmla="*/ 437483 h 470439"/>
                  <a:gd name="connsiteX25" fmla="*/ 264606 w 400126"/>
                  <a:gd name="connsiteY25" fmla="*/ 470440 h 470439"/>
                  <a:gd name="connsiteX26" fmla="*/ 173166 w 400126"/>
                  <a:gd name="connsiteY26" fmla="*/ 453676 h 470439"/>
                  <a:gd name="connsiteX27" fmla="*/ 129636 w 400126"/>
                  <a:gd name="connsiteY27" fmla="*/ 416624 h 470439"/>
                  <a:gd name="connsiteX28" fmla="*/ 79154 w 400126"/>
                  <a:gd name="connsiteY28" fmla="*/ 370046 h 470439"/>
                  <a:gd name="connsiteX29" fmla="*/ 67057 w 400126"/>
                  <a:gd name="connsiteY29" fmla="*/ 376523 h 470439"/>
                  <a:gd name="connsiteX30" fmla="*/ 6478 w 400126"/>
                  <a:gd name="connsiteY30" fmla="*/ 365665 h 470439"/>
                  <a:gd name="connsiteX31" fmla="*/ 1 w 400126"/>
                  <a:gd name="connsiteY31" fmla="*/ 232505 h 470439"/>
                  <a:gd name="connsiteX32" fmla="*/ 1 w 400126"/>
                  <a:gd name="connsiteY32" fmla="*/ 104870 h 470439"/>
                  <a:gd name="connsiteX33" fmla="*/ 56770 w 400126"/>
                  <a:gd name="connsiteY33" fmla="*/ 42577 h 470439"/>
                  <a:gd name="connsiteX34" fmla="*/ 306706 w 400126"/>
                  <a:gd name="connsiteY34" fmla="*/ 0 h 470439"/>
                  <a:gd name="connsiteX35" fmla="*/ 357665 w 400126"/>
                  <a:gd name="connsiteY35" fmla="*/ 51816 h 47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0126" h="470439">
                    <a:moveTo>
                      <a:pt x="357570" y="51816"/>
                    </a:moveTo>
                    <a:cubicBezTo>
                      <a:pt x="366332" y="66199"/>
                      <a:pt x="391765" y="67723"/>
                      <a:pt x="388240" y="91535"/>
                    </a:cubicBezTo>
                    <a:cubicBezTo>
                      <a:pt x="389764" y="109633"/>
                      <a:pt x="374143" y="115062"/>
                      <a:pt x="363284" y="122777"/>
                    </a:cubicBezTo>
                    <a:cubicBezTo>
                      <a:pt x="345854" y="135350"/>
                      <a:pt x="347473" y="148019"/>
                      <a:pt x="359379" y="162496"/>
                    </a:cubicBezTo>
                    <a:cubicBezTo>
                      <a:pt x="369381" y="176784"/>
                      <a:pt x="386335" y="187547"/>
                      <a:pt x="382525" y="208597"/>
                    </a:cubicBezTo>
                    <a:cubicBezTo>
                      <a:pt x="363570" y="232029"/>
                      <a:pt x="341092" y="222695"/>
                      <a:pt x="318231" y="215455"/>
                    </a:cubicBezTo>
                    <a:cubicBezTo>
                      <a:pt x="340615" y="233648"/>
                      <a:pt x="372619" y="210979"/>
                      <a:pt x="393288" y="234029"/>
                    </a:cubicBezTo>
                    <a:cubicBezTo>
                      <a:pt x="402147" y="255937"/>
                      <a:pt x="405575" y="278606"/>
                      <a:pt x="383573" y="293465"/>
                    </a:cubicBezTo>
                    <a:cubicBezTo>
                      <a:pt x="363284" y="307086"/>
                      <a:pt x="341663" y="299847"/>
                      <a:pt x="321375" y="288036"/>
                    </a:cubicBezTo>
                    <a:cubicBezTo>
                      <a:pt x="253557" y="248507"/>
                      <a:pt x="236507" y="213170"/>
                      <a:pt x="247651" y="131731"/>
                    </a:cubicBezTo>
                    <a:cubicBezTo>
                      <a:pt x="250985" y="107633"/>
                      <a:pt x="255843" y="83439"/>
                      <a:pt x="223267" y="75152"/>
                    </a:cubicBezTo>
                    <a:cubicBezTo>
                      <a:pt x="218695" y="74295"/>
                      <a:pt x="214218" y="73057"/>
                      <a:pt x="209837" y="71438"/>
                    </a:cubicBezTo>
                    <a:cubicBezTo>
                      <a:pt x="204884" y="76105"/>
                      <a:pt x="191358" y="42577"/>
                      <a:pt x="192025" y="75724"/>
                    </a:cubicBezTo>
                    <a:cubicBezTo>
                      <a:pt x="192216" y="83629"/>
                      <a:pt x="182024" y="86487"/>
                      <a:pt x="173833" y="87154"/>
                    </a:cubicBezTo>
                    <a:cubicBezTo>
                      <a:pt x="167546" y="86582"/>
                      <a:pt x="162212" y="84201"/>
                      <a:pt x="158497" y="79058"/>
                    </a:cubicBezTo>
                    <a:cubicBezTo>
                      <a:pt x="148877" y="65246"/>
                      <a:pt x="134780" y="74962"/>
                      <a:pt x="122969" y="72771"/>
                    </a:cubicBezTo>
                    <a:cubicBezTo>
                      <a:pt x="113920" y="73914"/>
                      <a:pt x="103252" y="73057"/>
                      <a:pt x="105252" y="87535"/>
                    </a:cubicBezTo>
                    <a:cubicBezTo>
                      <a:pt x="130589" y="138113"/>
                      <a:pt x="80678" y="148876"/>
                      <a:pt x="59533" y="174784"/>
                    </a:cubicBezTo>
                    <a:cubicBezTo>
                      <a:pt x="53722" y="189547"/>
                      <a:pt x="68105" y="186404"/>
                      <a:pt x="74010" y="190786"/>
                    </a:cubicBezTo>
                    <a:cubicBezTo>
                      <a:pt x="80487" y="195072"/>
                      <a:pt x="85631" y="200978"/>
                      <a:pt x="92965" y="204025"/>
                    </a:cubicBezTo>
                    <a:cubicBezTo>
                      <a:pt x="152115" y="199168"/>
                      <a:pt x="160688" y="205359"/>
                      <a:pt x="167927" y="258128"/>
                    </a:cubicBezTo>
                    <a:cubicBezTo>
                      <a:pt x="168022" y="268224"/>
                      <a:pt x="145448" y="273367"/>
                      <a:pt x="161736" y="286988"/>
                    </a:cubicBezTo>
                    <a:cubicBezTo>
                      <a:pt x="183643" y="298609"/>
                      <a:pt x="203836" y="311944"/>
                      <a:pt x="212218" y="336995"/>
                    </a:cubicBezTo>
                    <a:cubicBezTo>
                      <a:pt x="217267" y="340900"/>
                      <a:pt x="222219" y="344710"/>
                      <a:pt x="227458" y="348329"/>
                    </a:cubicBezTo>
                    <a:cubicBezTo>
                      <a:pt x="266891" y="365379"/>
                      <a:pt x="280512" y="405575"/>
                      <a:pt x="300039" y="437483"/>
                    </a:cubicBezTo>
                    <a:cubicBezTo>
                      <a:pt x="315469" y="462725"/>
                      <a:pt x="285941" y="468725"/>
                      <a:pt x="264606" y="470440"/>
                    </a:cubicBezTo>
                    <a:cubicBezTo>
                      <a:pt x="234602" y="462343"/>
                      <a:pt x="206217" y="449104"/>
                      <a:pt x="173166" y="453676"/>
                    </a:cubicBezTo>
                    <a:cubicBezTo>
                      <a:pt x="148210" y="457105"/>
                      <a:pt x="141161" y="433197"/>
                      <a:pt x="129636" y="416624"/>
                    </a:cubicBezTo>
                    <a:cubicBezTo>
                      <a:pt x="116492" y="397478"/>
                      <a:pt x="112396" y="367665"/>
                      <a:pt x="79154" y="370046"/>
                    </a:cubicBezTo>
                    <a:cubicBezTo>
                      <a:pt x="75153" y="372523"/>
                      <a:pt x="71153" y="374523"/>
                      <a:pt x="67057" y="376523"/>
                    </a:cubicBezTo>
                    <a:cubicBezTo>
                      <a:pt x="44578" y="385763"/>
                      <a:pt x="23623" y="386429"/>
                      <a:pt x="6478" y="365665"/>
                    </a:cubicBezTo>
                    <a:cubicBezTo>
                      <a:pt x="-2857" y="321659"/>
                      <a:pt x="8860" y="276606"/>
                      <a:pt x="1" y="232505"/>
                    </a:cubicBezTo>
                    <a:cubicBezTo>
                      <a:pt x="1" y="189929"/>
                      <a:pt x="96" y="147447"/>
                      <a:pt x="1" y="104870"/>
                    </a:cubicBezTo>
                    <a:cubicBezTo>
                      <a:pt x="-189" y="66580"/>
                      <a:pt x="20099" y="48482"/>
                      <a:pt x="56770" y="42577"/>
                    </a:cubicBezTo>
                    <a:cubicBezTo>
                      <a:pt x="140209" y="29242"/>
                      <a:pt x="223362" y="14288"/>
                      <a:pt x="306706" y="0"/>
                    </a:cubicBezTo>
                    <a:cubicBezTo>
                      <a:pt x="323756" y="17335"/>
                      <a:pt x="340710" y="34576"/>
                      <a:pt x="357665" y="51816"/>
                    </a:cubicBezTo>
                    <a:close/>
                  </a:path>
                </a:pathLst>
              </a:custGeom>
              <a:solidFill>
                <a:srgbClr val="981239"/>
              </a:solidFill>
              <a:ln w="9525" cap="flat">
                <a:noFill/>
                <a:prstDash val="solid"/>
                <a:miter/>
              </a:ln>
            </p:spPr>
            <p:txBody>
              <a:bodyPr rtlCol="0" anchor="ctr"/>
              <a:lstStyle/>
              <a:p>
                <a:endParaRPr lang="en-IN"/>
              </a:p>
            </p:txBody>
          </p:sp>
          <p:sp>
            <p:nvSpPr>
              <p:cNvPr id="1374" name="Freeform: Shape 1373">
                <a:extLst>
                  <a:ext uri="{FF2B5EF4-FFF2-40B4-BE49-F238E27FC236}">
                    <a16:creationId xmlns:a16="http://schemas.microsoft.com/office/drawing/2014/main" id="{F8091C12-DF27-EF29-53CA-E461A55AFFEA}"/>
                  </a:ext>
                </a:extLst>
              </p:cNvPr>
              <p:cNvSpPr/>
              <p:nvPr/>
            </p:nvSpPr>
            <p:spPr>
              <a:xfrm>
                <a:off x="6937036" y="3334225"/>
                <a:ext cx="52999" cy="211515"/>
              </a:xfrm>
              <a:custGeom>
                <a:avLst/>
                <a:gdLst>
                  <a:gd name="connsiteX0" fmla="*/ 974 w 52999"/>
                  <a:gd name="connsiteY0" fmla="*/ 0 h 211515"/>
                  <a:gd name="connsiteX1" fmla="*/ 8594 w 52999"/>
                  <a:gd name="connsiteY1" fmla="*/ 86963 h 211515"/>
                  <a:gd name="connsiteX2" fmla="*/ 19833 w 52999"/>
                  <a:gd name="connsiteY2" fmla="*/ 134779 h 211515"/>
                  <a:gd name="connsiteX3" fmla="*/ 51647 w 52999"/>
                  <a:gd name="connsiteY3" fmla="*/ 190691 h 211515"/>
                  <a:gd name="connsiteX4" fmla="*/ 47265 w 52999"/>
                  <a:gd name="connsiteY4" fmla="*/ 202406 h 211515"/>
                  <a:gd name="connsiteX5" fmla="*/ 18786 w 52999"/>
                  <a:gd name="connsiteY5" fmla="*/ 208788 h 211515"/>
                  <a:gd name="connsiteX6" fmla="*/ 117 w 52999"/>
                  <a:gd name="connsiteY6" fmla="*/ 178022 h 211515"/>
                  <a:gd name="connsiteX7" fmla="*/ 1069 w 52999"/>
                  <a:gd name="connsiteY7" fmla="*/ 95 h 2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9" h="211515">
                    <a:moveTo>
                      <a:pt x="974" y="0"/>
                    </a:moveTo>
                    <a:cubicBezTo>
                      <a:pt x="16500" y="27813"/>
                      <a:pt x="5355" y="58007"/>
                      <a:pt x="8594" y="86963"/>
                    </a:cubicBezTo>
                    <a:cubicBezTo>
                      <a:pt x="10404" y="103346"/>
                      <a:pt x="3165" y="121825"/>
                      <a:pt x="19833" y="134779"/>
                    </a:cubicBezTo>
                    <a:cubicBezTo>
                      <a:pt x="35454" y="150495"/>
                      <a:pt x="58886" y="161925"/>
                      <a:pt x="51647" y="190691"/>
                    </a:cubicBezTo>
                    <a:cubicBezTo>
                      <a:pt x="51170" y="194977"/>
                      <a:pt x="49647" y="198882"/>
                      <a:pt x="47265" y="202406"/>
                    </a:cubicBezTo>
                    <a:cubicBezTo>
                      <a:pt x="38693" y="208788"/>
                      <a:pt x="30215" y="215360"/>
                      <a:pt x="18786" y="208788"/>
                    </a:cubicBezTo>
                    <a:cubicBezTo>
                      <a:pt x="-2265" y="207454"/>
                      <a:pt x="21" y="192024"/>
                      <a:pt x="117" y="178022"/>
                    </a:cubicBezTo>
                    <a:cubicBezTo>
                      <a:pt x="403" y="118681"/>
                      <a:pt x="688" y="59436"/>
                      <a:pt x="1069" y="95"/>
                    </a:cubicBezTo>
                    <a:close/>
                  </a:path>
                </a:pathLst>
              </a:custGeom>
              <a:solidFill>
                <a:srgbClr val="6B173A"/>
              </a:solidFill>
              <a:ln w="9525" cap="flat">
                <a:noFill/>
                <a:prstDash val="solid"/>
                <a:miter/>
              </a:ln>
            </p:spPr>
            <p:txBody>
              <a:bodyPr rtlCol="0" anchor="ctr"/>
              <a:lstStyle/>
              <a:p>
                <a:endParaRPr lang="en-IN"/>
              </a:p>
            </p:txBody>
          </p:sp>
          <p:sp>
            <p:nvSpPr>
              <p:cNvPr id="1375" name="Freeform: Shape 1374">
                <a:extLst>
                  <a:ext uri="{FF2B5EF4-FFF2-40B4-BE49-F238E27FC236}">
                    <a16:creationId xmlns:a16="http://schemas.microsoft.com/office/drawing/2014/main" id="{C40E65B2-DA52-527F-2845-679C684C2A83}"/>
                  </a:ext>
                </a:extLst>
              </p:cNvPr>
              <p:cNvSpPr/>
              <p:nvPr/>
            </p:nvSpPr>
            <p:spPr>
              <a:xfrm>
                <a:off x="6955631" y="3530894"/>
                <a:ext cx="56555" cy="45170"/>
              </a:xfrm>
              <a:custGeom>
                <a:avLst/>
                <a:gdLst>
                  <a:gd name="connsiteX0" fmla="*/ 95 w 56555"/>
                  <a:gd name="connsiteY0" fmla="*/ 12024 h 45170"/>
                  <a:gd name="connsiteX1" fmla="*/ 27337 w 56555"/>
                  <a:gd name="connsiteY1" fmla="*/ 2308 h 45170"/>
                  <a:gd name="connsiteX2" fmla="*/ 56388 w 56555"/>
                  <a:gd name="connsiteY2" fmla="*/ 16500 h 45170"/>
                  <a:gd name="connsiteX3" fmla="*/ 38195 w 56555"/>
                  <a:gd name="connsiteY3" fmla="*/ 34312 h 45170"/>
                  <a:gd name="connsiteX4" fmla="*/ 13240 w 56555"/>
                  <a:gd name="connsiteY4" fmla="*/ 45171 h 45170"/>
                  <a:gd name="connsiteX5" fmla="*/ 6191 w 56555"/>
                  <a:gd name="connsiteY5" fmla="*/ 44599 h 45170"/>
                  <a:gd name="connsiteX6" fmla="*/ 286 w 56555"/>
                  <a:gd name="connsiteY6" fmla="*/ 40789 h 45170"/>
                  <a:gd name="connsiteX7" fmla="*/ 0 w 56555"/>
                  <a:gd name="connsiteY7" fmla="*/ 12024 h 4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 h="45170">
                    <a:moveTo>
                      <a:pt x="95" y="12024"/>
                    </a:moveTo>
                    <a:cubicBezTo>
                      <a:pt x="8667" y="7356"/>
                      <a:pt x="14478" y="-5121"/>
                      <a:pt x="27337" y="2308"/>
                    </a:cubicBezTo>
                    <a:cubicBezTo>
                      <a:pt x="39719" y="1737"/>
                      <a:pt x="53816" y="1260"/>
                      <a:pt x="56388" y="16500"/>
                    </a:cubicBezTo>
                    <a:cubicBezTo>
                      <a:pt x="58102" y="26597"/>
                      <a:pt x="46291" y="30407"/>
                      <a:pt x="38195" y="34312"/>
                    </a:cubicBezTo>
                    <a:cubicBezTo>
                      <a:pt x="30004" y="38217"/>
                      <a:pt x="22574" y="43932"/>
                      <a:pt x="13240" y="45171"/>
                    </a:cubicBezTo>
                    <a:cubicBezTo>
                      <a:pt x="10859" y="44980"/>
                      <a:pt x="8573" y="44790"/>
                      <a:pt x="6191" y="44599"/>
                    </a:cubicBezTo>
                    <a:cubicBezTo>
                      <a:pt x="4191" y="43361"/>
                      <a:pt x="2286" y="42027"/>
                      <a:pt x="286" y="40789"/>
                    </a:cubicBezTo>
                    <a:cubicBezTo>
                      <a:pt x="286" y="31169"/>
                      <a:pt x="95" y="21644"/>
                      <a:pt x="0" y="12024"/>
                    </a:cubicBezTo>
                    <a:close/>
                  </a:path>
                </a:pathLst>
              </a:custGeom>
              <a:solidFill>
                <a:srgbClr val="D5DFDF"/>
              </a:solidFill>
              <a:ln w="9525" cap="flat">
                <a:noFill/>
                <a:prstDash val="solid"/>
                <a:miter/>
              </a:ln>
            </p:spPr>
            <p:txBody>
              <a:bodyPr rtlCol="0" anchor="ctr"/>
              <a:lstStyle/>
              <a:p>
                <a:endParaRPr lang="en-IN"/>
              </a:p>
            </p:txBody>
          </p:sp>
          <p:sp>
            <p:nvSpPr>
              <p:cNvPr id="1376" name="Freeform: Shape 1375">
                <a:extLst>
                  <a:ext uri="{FF2B5EF4-FFF2-40B4-BE49-F238E27FC236}">
                    <a16:creationId xmlns:a16="http://schemas.microsoft.com/office/drawing/2014/main" id="{754EC155-97C5-877A-4D74-6610EA03FE08}"/>
                  </a:ext>
                </a:extLst>
              </p:cNvPr>
              <p:cNvSpPr/>
              <p:nvPr/>
            </p:nvSpPr>
            <p:spPr>
              <a:xfrm>
                <a:off x="6934866" y="3571017"/>
                <a:ext cx="25424" cy="30765"/>
              </a:xfrm>
              <a:custGeom>
                <a:avLst/>
                <a:gdLst>
                  <a:gd name="connsiteX0" fmla="*/ 1428 w 25424"/>
                  <a:gd name="connsiteY0" fmla="*/ 27718 h 30765"/>
                  <a:gd name="connsiteX1" fmla="*/ 0 w 25424"/>
                  <a:gd name="connsiteY1" fmla="*/ 19621 h 30765"/>
                  <a:gd name="connsiteX2" fmla="*/ 21145 w 25424"/>
                  <a:gd name="connsiteY2" fmla="*/ 762 h 30765"/>
                  <a:gd name="connsiteX3" fmla="*/ 20384 w 25424"/>
                  <a:gd name="connsiteY3" fmla="*/ 0 h 30765"/>
                  <a:gd name="connsiteX4" fmla="*/ 7525 w 25424"/>
                  <a:gd name="connsiteY4" fmla="*/ 30766 h 30765"/>
                  <a:gd name="connsiteX5" fmla="*/ 1334 w 25424"/>
                  <a:gd name="connsiteY5" fmla="*/ 27718 h 3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24" h="30765">
                    <a:moveTo>
                      <a:pt x="1428" y="27718"/>
                    </a:moveTo>
                    <a:cubicBezTo>
                      <a:pt x="952" y="25051"/>
                      <a:pt x="476" y="22288"/>
                      <a:pt x="0" y="19621"/>
                    </a:cubicBezTo>
                    <a:cubicBezTo>
                      <a:pt x="2286" y="8096"/>
                      <a:pt x="7144" y="-667"/>
                      <a:pt x="21145" y="762"/>
                    </a:cubicBezTo>
                    <a:cubicBezTo>
                      <a:pt x="21145" y="762"/>
                      <a:pt x="20384" y="0"/>
                      <a:pt x="20384" y="0"/>
                    </a:cubicBezTo>
                    <a:cubicBezTo>
                      <a:pt x="31432" y="16573"/>
                      <a:pt x="23050" y="25146"/>
                      <a:pt x="7525" y="30766"/>
                    </a:cubicBezTo>
                    <a:cubicBezTo>
                      <a:pt x="5429" y="29718"/>
                      <a:pt x="3429" y="28765"/>
                      <a:pt x="1334" y="27718"/>
                    </a:cubicBezTo>
                    <a:close/>
                  </a:path>
                </a:pathLst>
              </a:custGeom>
              <a:solidFill>
                <a:srgbClr val="6A94A5"/>
              </a:solidFill>
              <a:ln w="9525" cap="flat">
                <a:noFill/>
                <a:prstDash val="solid"/>
                <a:miter/>
              </a:ln>
            </p:spPr>
            <p:txBody>
              <a:bodyPr rtlCol="0" anchor="ctr"/>
              <a:lstStyle/>
              <a:p>
                <a:endParaRPr lang="en-IN"/>
              </a:p>
            </p:txBody>
          </p:sp>
          <p:sp>
            <p:nvSpPr>
              <p:cNvPr id="1377" name="Freeform: Shape 1376">
                <a:extLst>
                  <a:ext uri="{FF2B5EF4-FFF2-40B4-BE49-F238E27FC236}">
                    <a16:creationId xmlns:a16="http://schemas.microsoft.com/office/drawing/2014/main" id="{CC95C10B-D735-AE7E-ECA8-4B7D3D460A66}"/>
                  </a:ext>
                </a:extLst>
              </p:cNvPr>
              <p:cNvSpPr/>
              <p:nvPr/>
            </p:nvSpPr>
            <p:spPr>
              <a:xfrm>
                <a:off x="7384256" y="2677458"/>
                <a:ext cx="85604" cy="59073"/>
              </a:xfrm>
              <a:custGeom>
                <a:avLst/>
                <a:gdLst>
                  <a:gd name="connsiteX0" fmla="*/ 45244 w 85604"/>
                  <a:gd name="connsiteY0" fmla="*/ 48501 h 59073"/>
                  <a:gd name="connsiteX1" fmla="*/ 29623 w 85604"/>
                  <a:gd name="connsiteY1" fmla="*/ 22307 h 59073"/>
                  <a:gd name="connsiteX2" fmla="*/ 0 w 85604"/>
                  <a:gd name="connsiteY2" fmla="*/ 12496 h 59073"/>
                  <a:gd name="connsiteX3" fmla="*/ 32195 w 85604"/>
                  <a:gd name="connsiteY3" fmla="*/ 7448 h 59073"/>
                  <a:gd name="connsiteX4" fmla="*/ 83439 w 85604"/>
                  <a:gd name="connsiteY4" fmla="*/ 17163 h 59073"/>
                  <a:gd name="connsiteX5" fmla="*/ 46577 w 85604"/>
                  <a:gd name="connsiteY5" fmla="*/ 59073 h 59073"/>
                  <a:gd name="connsiteX6" fmla="*/ 43149 w 85604"/>
                  <a:gd name="connsiteY6" fmla="*/ 52406 h 59073"/>
                  <a:gd name="connsiteX7" fmla="*/ 45244 w 85604"/>
                  <a:gd name="connsiteY7" fmla="*/ 48596 h 5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04" h="59073">
                    <a:moveTo>
                      <a:pt x="45244" y="48501"/>
                    </a:moveTo>
                    <a:cubicBezTo>
                      <a:pt x="48196" y="34975"/>
                      <a:pt x="49530" y="22307"/>
                      <a:pt x="29623" y="22307"/>
                    </a:cubicBezTo>
                    <a:cubicBezTo>
                      <a:pt x="18669" y="22307"/>
                      <a:pt x="3524" y="34880"/>
                      <a:pt x="0" y="12496"/>
                    </a:cubicBezTo>
                    <a:cubicBezTo>
                      <a:pt x="10763" y="10782"/>
                      <a:pt x="21431" y="8400"/>
                      <a:pt x="32195" y="7448"/>
                    </a:cubicBezTo>
                    <a:cubicBezTo>
                      <a:pt x="50197" y="5733"/>
                      <a:pt x="73533" y="-13317"/>
                      <a:pt x="83439" y="17163"/>
                    </a:cubicBezTo>
                    <a:cubicBezTo>
                      <a:pt x="93440" y="48120"/>
                      <a:pt x="66675" y="51739"/>
                      <a:pt x="46577" y="59073"/>
                    </a:cubicBezTo>
                    <a:cubicBezTo>
                      <a:pt x="43720" y="57073"/>
                      <a:pt x="42576" y="54882"/>
                      <a:pt x="43149" y="52406"/>
                    </a:cubicBezTo>
                    <a:cubicBezTo>
                      <a:pt x="43720" y="49834"/>
                      <a:pt x="44482" y="48596"/>
                      <a:pt x="45244" y="48596"/>
                    </a:cubicBezTo>
                    <a:close/>
                  </a:path>
                </a:pathLst>
              </a:custGeom>
              <a:solidFill>
                <a:srgbClr val="17242A"/>
              </a:solidFill>
              <a:ln w="9525" cap="flat">
                <a:noFill/>
                <a:prstDash val="solid"/>
                <a:miter/>
              </a:ln>
            </p:spPr>
            <p:txBody>
              <a:bodyPr rtlCol="0" anchor="ctr"/>
              <a:lstStyle/>
              <a:p>
                <a:endParaRPr lang="en-IN"/>
              </a:p>
            </p:txBody>
          </p:sp>
          <p:sp>
            <p:nvSpPr>
              <p:cNvPr id="1378" name="Freeform: Shape 1377">
                <a:extLst>
                  <a:ext uri="{FF2B5EF4-FFF2-40B4-BE49-F238E27FC236}">
                    <a16:creationId xmlns:a16="http://schemas.microsoft.com/office/drawing/2014/main" id="{5CED1176-5D7E-0358-E1D8-9BFBD756D6FE}"/>
                  </a:ext>
                </a:extLst>
              </p:cNvPr>
              <p:cNvSpPr/>
              <p:nvPr/>
            </p:nvSpPr>
            <p:spPr>
              <a:xfrm>
                <a:off x="7269956" y="2725959"/>
                <a:ext cx="160877" cy="57340"/>
              </a:xfrm>
              <a:custGeom>
                <a:avLst/>
                <a:gdLst>
                  <a:gd name="connsiteX0" fmla="*/ 159544 w 160877"/>
                  <a:gd name="connsiteY0" fmla="*/ 0 h 57340"/>
                  <a:gd name="connsiteX1" fmla="*/ 160877 w 160877"/>
                  <a:gd name="connsiteY1" fmla="*/ 10477 h 57340"/>
                  <a:gd name="connsiteX2" fmla="*/ 27908 w 160877"/>
                  <a:gd name="connsiteY2" fmla="*/ 57340 h 57340"/>
                  <a:gd name="connsiteX3" fmla="*/ 0 w 160877"/>
                  <a:gd name="connsiteY3" fmla="*/ 38005 h 57340"/>
                  <a:gd name="connsiteX4" fmla="*/ 159544 w 160877"/>
                  <a:gd name="connsiteY4" fmla="*/ 0 h 5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77" h="57340">
                    <a:moveTo>
                      <a:pt x="159544" y="0"/>
                    </a:moveTo>
                    <a:cubicBezTo>
                      <a:pt x="160020" y="3524"/>
                      <a:pt x="160401" y="6953"/>
                      <a:pt x="160877" y="10477"/>
                    </a:cubicBezTo>
                    <a:cubicBezTo>
                      <a:pt x="121348" y="39529"/>
                      <a:pt x="72200" y="41624"/>
                      <a:pt x="27908" y="57340"/>
                    </a:cubicBezTo>
                    <a:cubicBezTo>
                      <a:pt x="18574" y="50863"/>
                      <a:pt x="9334" y="44482"/>
                      <a:pt x="0" y="38005"/>
                    </a:cubicBezTo>
                    <a:cubicBezTo>
                      <a:pt x="55721" y="36100"/>
                      <a:pt x="109824" y="27242"/>
                      <a:pt x="159544" y="0"/>
                    </a:cubicBezTo>
                    <a:close/>
                  </a:path>
                </a:pathLst>
              </a:custGeom>
              <a:solidFill>
                <a:srgbClr val="787C80"/>
              </a:solidFill>
              <a:ln w="9525" cap="flat">
                <a:noFill/>
                <a:prstDash val="solid"/>
                <a:miter/>
              </a:ln>
            </p:spPr>
            <p:txBody>
              <a:bodyPr rtlCol="0" anchor="ctr"/>
              <a:lstStyle/>
              <a:p>
                <a:endParaRPr lang="en-IN"/>
              </a:p>
            </p:txBody>
          </p:sp>
          <p:sp>
            <p:nvSpPr>
              <p:cNvPr id="1379" name="Freeform: Shape 1378">
                <a:extLst>
                  <a:ext uri="{FF2B5EF4-FFF2-40B4-BE49-F238E27FC236}">
                    <a16:creationId xmlns:a16="http://schemas.microsoft.com/office/drawing/2014/main" id="{F8964354-2AA9-7443-44A2-6C36B14B3CB1}"/>
                  </a:ext>
                </a:extLst>
              </p:cNvPr>
              <p:cNvSpPr/>
              <p:nvPr/>
            </p:nvSpPr>
            <p:spPr>
              <a:xfrm>
                <a:off x="7278433" y="2678524"/>
                <a:ext cx="135445" cy="35898"/>
              </a:xfrm>
              <a:custGeom>
                <a:avLst/>
                <a:gdLst>
                  <a:gd name="connsiteX0" fmla="*/ 105823 w 135445"/>
                  <a:gd name="connsiteY0" fmla="*/ 11430 h 35898"/>
                  <a:gd name="connsiteX1" fmla="*/ 135445 w 135445"/>
                  <a:gd name="connsiteY1" fmla="*/ 21241 h 35898"/>
                  <a:gd name="connsiteX2" fmla="*/ 0 w 135445"/>
                  <a:gd name="connsiteY2" fmla="*/ 0 h 35898"/>
                  <a:gd name="connsiteX3" fmla="*/ 47054 w 135445"/>
                  <a:gd name="connsiteY3" fmla="*/ 16478 h 35898"/>
                  <a:gd name="connsiteX4" fmla="*/ 105823 w 135445"/>
                  <a:gd name="connsiteY4" fmla="*/ 11430 h 3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45" h="35898">
                    <a:moveTo>
                      <a:pt x="105823" y="11430"/>
                    </a:moveTo>
                    <a:cubicBezTo>
                      <a:pt x="113062" y="22574"/>
                      <a:pt x="125825" y="17335"/>
                      <a:pt x="135445" y="21241"/>
                    </a:cubicBezTo>
                    <a:cubicBezTo>
                      <a:pt x="88011" y="28575"/>
                      <a:pt x="36862" y="59722"/>
                      <a:pt x="0" y="0"/>
                    </a:cubicBezTo>
                    <a:cubicBezTo>
                      <a:pt x="17336" y="857"/>
                      <a:pt x="28384" y="19526"/>
                      <a:pt x="47054" y="16478"/>
                    </a:cubicBezTo>
                    <a:cubicBezTo>
                      <a:pt x="66675" y="14764"/>
                      <a:pt x="86201" y="13144"/>
                      <a:pt x="105823" y="11430"/>
                    </a:cubicBezTo>
                    <a:close/>
                  </a:path>
                </a:pathLst>
              </a:custGeom>
              <a:solidFill>
                <a:srgbClr val="464D52"/>
              </a:solidFill>
              <a:ln w="9525" cap="flat">
                <a:noFill/>
                <a:prstDash val="solid"/>
                <a:miter/>
              </a:ln>
            </p:spPr>
            <p:txBody>
              <a:bodyPr rtlCol="0" anchor="ctr"/>
              <a:lstStyle/>
              <a:p>
                <a:endParaRPr lang="en-IN"/>
              </a:p>
            </p:txBody>
          </p:sp>
          <p:sp>
            <p:nvSpPr>
              <p:cNvPr id="1380" name="Freeform: Shape 1379">
                <a:extLst>
                  <a:ext uri="{FF2B5EF4-FFF2-40B4-BE49-F238E27FC236}">
                    <a16:creationId xmlns:a16="http://schemas.microsoft.com/office/drawing/2014/main" id="{B8462E39-18C9-E67A-4ADB-7BDA13AED2D9}"/>
                  </a:ext>
                </a:extLst>
              </p:cNvPr>
              <p:cNvSpPr/>
              <p:nvPr/>
            </p:nvSpPr>
            <p:spPr>
              <a:xfrm>
                <a:off x="7494888" y="2678590"/>
                <a:ext cx="27575" cy="35552"/>
              </a:xfrm>
              <a:custGeom>
                <a:avLst/>
                <a:gdLst>
                  <a:gd name="connsiteX0" fmla="*/ 27576 w 27575"/>
                  <a:gd name="connsiteY0" fmla="*/ 15270 h 35552"/>
                  <a:gd name="connsiteX1" fmla="*/ 13765 w 27575"/>
                  <a:gd name="connsiteY1" fmla="*/ 35463 h 35552"/>
                  <a:gd name="connsiteX2" fmla="*/ 144 w 27575"/>
                  <a:gd name="connsiteY2" fmla="*/ 16317 h 35552"/>
                  <a:gd name="connsiteX3" fmla="*/ 11859 w 27575"/>
                  <a:gd name="connsiteY3" fmla="*/ 30 h 35552"/>
                  <a:gd name="connsiteX4" fmla="*/ 27576 w 27575"/>
                  <a:gd name="connsiteY4" fmla="*/ 15270 h 3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5" h="35552">
                    <a:moveTo>
                      <a:pt x="27576" y="15270"/>
                    </a:moveTo>
                    <a:cubicBezTo>
                      <a:pt x="25480" y="26604"/>
                      <a:pt x="22337" y="34701"/>
                      <a:pt x="13765" y="35463"/>
                    </a:cubicBezTo>
                    <a:cubicBezTo>
                      <a:pt x="335" y="36701"/>
                      <a:pt x="1001" y="24890"/>
                      <a:pt x="144" y="16317"/>
                    </a:cubicBezTo>
                    <a:cubicBezTo>
                      <a:pt x="-714" y="8126"/>
                      <a:pt x="2144" y="601"/>
                      <a:pt x="11859" y="30"/>
                    </a:cubicBezTo>
                    <a:cubicBezTo>
                      <a:pt x="24719" y="-637"/>
                      <a:pt x="24719" y="10126"/>
                      <a:pt x="27576" y="15270"/>
                    </a:cubicBezTo>
                    <a:close/>
                  </a:path>
                </a:pathLst>
              </a:custGeom>
              <a:solidFill>
                <a:srgbClr val="11161E"/>
              </a:solidFill>
              <a:ln w="9525" cap="flat">
                <a:noFill/>
                <a:prstDash val="solid"/>
                <a:miter/>
              </a:ln>
            </p:spPr>
            <p:txBody>
              <a:bodyPr rtlCol="0" anchor="ctr"/>
              <a:lstStyle/>
              <a:p>
                <a:endParaRPr lang="en-IN"/>
              </a:p>
            </p:txBody>
          </p:sp>
          <p:sp>
            <p:nvSpPr>
              <p:cNvPr id="1381" name="Freeform: Shape 1380">
                <a:extLst>
                  <a:ext uri="{FF2B5EF4-FFF2-40B4-BE49-F238E27FC236}">
                    <a16:creationId xmlns:a16="http://schemas.microsoft.com/office/drawing/2014/main" id="{5C098FF7-52CB-2356-F831-8B3EF9CFC7E2}"/>
                  </a:ext>
                </a:extLst>
              </p:cNvPr>
              <p:cNvSpPr/>
              <p:nvPr/>
            </p:nvSpPr>
            <p:spPr>
              <a:xfrm>
                <a:off x="7297292" y="2609608"/>
                <a:ext cx="39433" cy="63556"/>
              </a:xfrm>
              <a:custGeom>
                <a:avLst/>
                <a:gdLst>
                  <a:gd name="connsiteX0" fmla="*/ 39434 w 39433"/>
                  <a:gd name="connsiteY0" fmla="*/ 3670 h 63556"/>
                  <a:gd name="connsiteX1" fmla="*/ 20479 w 39433"/>
                  <a:gd name="connsiteY1" fmla="*/ 54153 h 63556"/>
                  <a:gd name="connsiteX2" fmla="*/ 0 w 39433"/>
                  <a:gd name="connsiteY2" fmla="*/ 50914 h 63556"/>
                  <a:gd name="connsiteX3" fmla="*/ 32195 w 39433"/>
                  <a:gd name="connsiteY3" fmla="*/ 432 h 63556"/>
                  <a:gd name="connsiteX4" fmla="*/ 36290 w 39433"/>
                  <a:gd name="connsiteY4" fmla="*/ 432 h 63556"/>
                  <a:gd name="connsiteX5" fmla="*/ 39434 w 39433"/>
                  <a:gd name="connsiteY5" fmla="*/ 3575 h 6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3" h="63556">
                    <a:moveTo>
                      <a:pt x="39434" y="3670"/>
                    </a:moveTo>
                    <a:cubicBezTo>
                      <a:pt x="33242" y="20529"/>
                      <a:pt x="28480" y="38151"/>
                      <a:pt x="20479" y="54153"/>
                    </a:cubicBezTo>
                    <a:cubicBezTo>
                      <a:pt x="12668" y="69869"/>
                      <a:pt x="5049" y="63868"/>
                      <a:pt x="0" y="50914"/>
                    </a:cubicBezTo>
                    <a:cubicBezTo>
                      <a:pt x="23527" y="42246"/>
                      <a:pt x="17431" y="14719"/>
                      <a:pt x="32195" y="432"/>
                    </a:cubicBezTo>
                    <a:cubicBezTo>
                      <a:pt x="32957" y="-235"/>
                      <a:pt x="35147" y="-45"/>
                      <a:pt x="36290" y="432"/>
                    </a:cubicBezTo>
                    <a:cubicBezTo>
                      <a:pt x="37529" y="1003"/>
                      <a:pt x="38386" y="2432"/>
                      <a:pt x="39434" y="3575"/>
                    </a:cubicBezTo>
                    <a:close/>
                  </a:path>
                </a:pathLst>
              </a:custGeom>
              <a:solidFill>
                <a:srgbClr val="777A81"/>
              </a:solidFill>
              <a:ln w="9525" cap="flat">
                <a:noFill/>
                <a:prstDash val="solid"/>
                <a:miter/>
              </a:ln>
            </p:spPr>
            <p:txBody>
              <a:bodyPr rtlCol="0" anchor="ctr"/>
              <a:lstStyle/>
              <a:p>
                <a:endParaRPr lang="en-IN"/>
              </a:p>
            </p:txBody>
          </p:sp>
          <p:sp>
            <p:nvSpPr>
              <p:cNvPr id="1382" name="Freeform: Shape 1381">
                <a:extLst>
                  <a:ext uri="{FF2B5EF4-FFF2-40B4-BE49-F238E27FC236}">
                    <a16:creationId xmlns:a16="http://schemas.microsoft.com/office/drawing/2014/main" id="{28E5E037-0375-F2D3-D6C3-13BAC5E30C9A}"/>
                  </a:ext>
                </a:extLst>
              </p:cNvPr>
              <p:cNvSpPr/>
              <p:nvPr/>
            </p:nvSpPr>
            <p:spPr>
              <a:xfrm>
                <a:off x="7396138" y="3883798"/>
                <a:ext cx="367945" cy="519799"/>
              </a:xfrm>
              <a:custGeom>
                <a:avLst/>
                <a:gdLst>
                  <a:gd name="connsiteX0" fmla="*/ 360831 w 367945"/>
                  <a:gd name="connsiteY0" fmla="*/ 179281 h 519799"/>
                  <a:gd name="connsiteX1" fmla="*/ 359402 w 367945"/>
                  <a:gd name="connsiteY1" fmla="*/ 230144 h 519799"/>
                  <a:gd name="connsiteX2" fmla="*/ 358735 w 367945"/>
                  <a:gd name="connsiteY2" fmla="*/ 229382 h 519799"/>
                  <a:gd name="connsiteX3" fmla="*/ 292060 w 367945"/>
                  <a:gd name="connsiteY3" fmla="*/ 305487 h 519799"/>
                  <a:gd name="connsiteX4" fmla="*/ 292060 w 367945"/>
                  <a:gd name="connsiteY4" fmla="*/ 305296 h 519799"/>
                  <a:gd name="connsiteX5" fmla="*/ 194906 w 367945"/>
                  <a:gd name="connsiteY5" fmla="*/ 401213 h 519799"/>
                  <a:gd name="connsiteX6" fmla="*/ 15930 w 367945"/>
                  <a:gd name="connsiteY6" fmla="*/ 519799 h 519799"/>
                  <a:gd name="connsiteX7" fmla="*/ 7358 w 367945"/>
                  <a:gd name="connsiteY7" fmla="*/ 386926 h 519799"/>
                  <a:gd name="connsiteX8" fmla="*/ 77367 w 367945"/>
                  <a:gd name="connsiteY8" fmla="*/ 381306 h 519799"/>
                  <a:gd name="connsiteX9" fmla="*/ 89940 w 367945"/>
                  <a:gd name="connsiteY9" fmla="*/ 395974 h 519799"/>
                  <a:gd name="connsiteX10" fmla="*/ 155281 w 367945"/>
                  <a:gd name="connsiteY10" fmla="*/ 370066 h 519799"/>
                  <a:gd name="connsiteX11" fmla="*/ 171665 w 367945"/>
                  <a:gd name="connsiteY11" fmla="*/ 339301 h 519799"/>
                  <a:gd name="connsiteX12" fmla="*/ 206430 w 367945"/>
                  <a:gd name="connsiteY12" fmla="*/ 291295 h 519799"/>
                  <a:gd name="connsiteX13" fmla="*/ 258532 w 367945"/>
                  <a:gd name="connsiteY13" fmla="*/ 108986 h 519799"/>
                  <a:gd name="connsiteX14" fmla="*/ 235958 w 367945"/>
                  <a:gd name="connsiteY14" fmla="*/ 11831 h 519799"/>
                  <a:gd name="connsiteX15" fmla="*/ 244150 w 367945"/>
                  <a:gd name="connsiteY15" fmla="*/ 1163 h 519799"/>
                  <a:gd name="connsiteX16" fmla="*/ 299966 w 367945"/>
                  <a:gd name="connsiteY16" fmla="*/ 26309 h 519799"/>
                  <a:gd name="connsiteX17" fmla="*/ 336542 w 367945"/>
                  <a:gd name="connsiteY17" fmla="*/ 59742 h 519799"/>
                  <a:gd name="connsiteX18" fmla="*/ 360926 w 367945"/>
                  <a:gd name="connsiteY18" fmla="*/ 179376 h 51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7945" h="519799">
                    <a:moveTo>
                      <a:pt x="360831" y="179281"/>
                    </a:moveTo>
                    <a:cubicBezTo>
                      <a:pt x="378357" y="196711"/>
                      <a:pt x="357783" y="213190"/>
                      <a:pt x="359402" y="230144"/>
                    </a:cubicBezTo>
                    <a:cubicBezTo>
                      <a:pt x="359402" y="230144"/>
                      <a:pt x="358735" y="229382"/>
                      <a:pt x="358735" y="229382"/>
                    </a:cubicBezTo>
                    <a:cubicBezTo>
                      <a:pt x="337495" y="255576"/>
                      <a:pt x="308729" y="275293"/>
                      <a:pt x="292060" y="305487"/>
                    </a:cubicBezTo>
                    <a:lnTo>
                      <a:pt x="292060" y="305296"/>
                    </a:lnTo>
                    <a:cubicBezTo>
                      <a:pt x="253770" y="331204"/>
                      <a:pt x="223575" y="365494"/>
                      <a:pt x="194906" y="401213"/>
                    </a:cubicBezTo>
                    <a:cubicBezTo>
                      <a:pt x="140898" y="449219"/>
                      <a:pt x="81272" y="488748"/>
                      <a:pt x="15930" y="519799"/>
                    </a:cubicBezTo>
                    <a:cubicBezTo>
                      <a:pt x="-8168" y="476937"/>
                      <a:pt x="405" y="430931"/>
                      <a:pt x="7358" y="386926"/>
                    </a:cubicBezTo>
                    <a:cubicBezTo>
                      <a:pt x="12311" y="355303"/>
                      <a:pt x="41839" y="354350"/>
                      <a:pt x="77367" y="381306"/>
                    </a:cubicBezTo>
                    <a:cubicBezTo>
                      <a:pt x="80891" y="390545"/>
                      <a:pt x="87559" y="398451"/>
                      <a:pt x="89940" y="395974"/>
                    </a:cubicBezTo>
                    <a:cubicBezTo>
                      <a:pt x="109657" y="382068"/>
                      <a:pt x="119944" y="345301"/>
                      <a:pt x="155281" y="370066"/>
                    </a:cubicBezTo>
                    <a:cubicBezTo>
                      <a:pt x="159282" y="372829"/>
                      <a:pt x="160901" y="370543"/>
                      <a:pt x="171665" y="339301"/>
                    </a:cubicBezTo>
                    <a:cubicBezTo>
                      <a:pt x="178998" y="320251"/>
                      <a:pt x="191381" y="304820"/>
                      <a:pt x="206430" y="291295"/>
                    </a:cubicBezTo>
                    <a:cubicBezTo>
                      <a:pt x="270915" y="258052"/>
                      <a:pt x="297585" y="169660"/>
                      <a:pt x="258532" y="108986"/>
                    </a:cubicBezTo>
                    <a:cubicBezTo>
                      <a:pt x="238816" y="78220"/>
                      <a:pt x="226338" y="48217"/>
                      <a:pt x="235958" y="11831"/>
                    </a:cubicBezTo>
                    <a:cubicBezTo>
                      <a:pt x="237768" y="7545"/>
                      <a:pt x="240530" y="4021"/>
                      <a:pt x="244150" y="1163"/>
                    </a:cubicBezTo>
                    <a:cubicBezTo>
                      <a:pt x="268914" y="-4171"/>
                      <a:pt x="285393" y="9640"/>
                      <a:pt x="299966" y="26309"/>
                    </a:cubicBezTo>
                    <a:cubicBezTo>
                      <a:pt x="310920" y="38882"/>
                      <a:pt x="318825" y="54503"/>
                      <a:pt x="336542" y="59742"/>
                    </a:cubicBezTo>
                    <a:cubicBezTo>
                      <a:pt x="367975" y="94889"/>
                      <a:pt x="374261" y="135085"/>
                      <a:pt x="360926" y="179376"/>
                    </a:cubicBezTo>
                    <a:close/>
                  </a:path>
                </a:pathLst>
              </a:custGeom>
              <a:solidFill>
                <a:srgbClr val="961339"/>
              </a:solidFill>
              <a:ln w="9525" cap="flat">
                <a:noFill/>
                <a:prstDash val="solid"/>
                <a:miter/>
              </a:ln>
            </p:spPr>
            <p:txBody>
              <a:bodyPr rtlCol="0" anchor="ctr"/>
              <a:lstStyle/>
              <a:p>
                <a:endParaRPr lang="en-IN"/>
              </a:p>
            </p:txBody>
          </p:sp>
          <p:sp>
            <p:nvSpPr>
              <p:cNvPr id="1383" name="Freeform: Shape 1382">
                <a:extLst>
                  <a:ext uri="{FF2B5EF4-FFF2-40B4-BE49-F238E27FC236}">
                    <a16:creationId xmlns:a16="http://schemas.microsoft.com/office/drawing/2014/main" id="{2087699A-E77B-1E32-6790-89700C6390B2}"/>
                  </a:ext>
                </a:extLst>
              </p:cNvPr>
              <p:cNvSpPr/>
              <p:nvPr/>
            </p:nvSpPr>
            <p:spPr>
              <a:xfrm>
                <a:off x="6927135" y="3598735"/>
                <a:ext cx="653954" cy="809161"/>
              </a:xfrm>
              <a:custGeom>
                <a:avLst/>
                <a:gdLst>
                  <a:gd name="connsiteX0" fmla="*/ 541607 w 653954"/>
                  <a:gd name="connsiteY0" fmla="*/ 685990 h 809161"/>
                  <a:gd name="connsiteX1" fmla="*/ 502269 w 653954"/>
                  <a:gd name="connsiteY1" fmla="*/ 657415 h 809161"/>
                  <a:gd name="connsiteX2" fmla="*/ 483790 w 653954"/>
                  <a:gd name="connsiteY2" fmla="*/ 697897 h 809161"/>
                  <a:gd name="connsiteX3" fmla="*/ 484838 w 653954"/>
                  <a:gd name="connsiteY3" fmla="*/ 804958 h 809161"/>
                  <a:gd name="connsiteX4" fmla="*/ 445500 w 653954"/>
                  <a:gd name="connsiteY4" fmla="*/ 798005 h 809161"/>
                  <a:gd name="connsiteX5" fmla="*/ 60975 w 653954"/>
                  <a:gd name="connsiteY5" fmla="*/ 370999 h 809161"/>
                  <a:gd name="connsiteX6" fmla="*/ 6588 w 653954"/>
                  <a:gd name="connsiteY6" fmla="*/ 79248 h 809161"/>
                  <a:gd name="connsiteX7" fmla="*/ 1540 w 653954"/>
                  <a:gd name="connsiteY7" fmla="*/ 30480 h 809161"/>
                  <a:gd name="connsiteX8" fmla="*/ 9159 w 653954"/>
                  <a:gd name="connsiteY8" fmla="*/ 0 h 809161"/>
                  <a:gd name="connsiteX9" fmla="*/ 8874 w 653954"/>
                  <a:gd name="connsiteY9" fmla="*/ 3143 h 809161"/>
                  <a:gd name="connsiteX10" fmla="*/ 30972 w 653954"/>
                  <a:gd name="connsiteY10" fmla="*/ 49244 h 809161"/>
                  <a:gd name="connsiteX11" fmla="*/ 35258 w 653954"/>
                  <a:gd name="connsiteY11" fmla="*/ 99536 h 809161"/>
                  <a:gd name="connsiteX12" fmla="*/ 52117 w 653954"/>
                  <a:gd name="connsiteY12" fmla="*/ 216789 h 809161"/>
                  <a:gd name="connsiteX13" fmla="*/ 233854 w 653954"/>
                  <a:gd name="connsiteY13" fmla="*/ 574262 h 809161"/>
                  <a:gd name="connsiteX14" fmla="*/ 462835 w 653954"/>
                  <a:gd name="connsiteY14" fmla="*/ 768286 h 809161"/>
                  <a:gd name="connsiteX15" fmla="*/ 431307 w 653954"/>
                  <a:gd name="connsiteY15" fmla="*/ 598265 h 809161"/>
                  <a:gd name="connsiteX16" fmla="*/ 426545 w 653954"/>
                  <a:gd name="connsiteY16" fmla="*/ 563023 h 809161"/>
                  <a:gd name="connsiteX17" fmla="*/ 441881 w 653954"/>
                  <a:gd name="connsiteY17" fmla="*/ 540639 h 809161"/>
                  <a:gd name="connsiteX18" fmla="*/ 465883 w 653954"/>
                  <a:gd name="connsiteY18" fmla="*/ 562451 h 809161"/>
                  <a:gd name="connsiteX19" fmla="*/ 512365 w 653954"/>
                  <a:gd name="connsiteY19" fmla="*/ 592074 h 809161"/>
                  <a:gd name="connsiteX20" fmla="*/ 518938 w 653954"/>
                  <a:gd name="connsiteY20" fmla="*/ 609219 h 809161"/>
                  <a:gd name="connsiteX21" fmla="*/ 535226 w 653954"/>
                  <a:gd name="connsiteY21" fmla="*/ 617220 h 809161"/>
                  <a:gd name="connsiteX22" fmla="*/ 607330 w 653954"/>
                  <a:gd name="connsiteY22" fmla="*/ 600075 h 809161"/>
                  <a:gd name="connsiteX23" fmla="*/ 651049 w 653954"/>
                  <a:gd name="connsiteY23" fmla="*/ 623983 h 809161"/>
                  <a:gd name="connsiteX24" fmla="*/ 635714 w 653954"/>
                  <a:gd name="connsiteY24" fmla="*/ 681228 h 809161"/>
                  <a:gd name="connsiteX25" fmla="*/ 562658 w 653954"/>
                  <a:gd name="connsiteY25" fmla="*/ 686848 h 809161"/>
                  <a:gd name="connsiteX26" fmla="*/ 541607 w 653954"/>
                  <a:gd name="connsiteY26" fmla="*/ 686181 h 80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954" h="809161">
                    <a:moveTo>
                      <a:pt x="541607" y="685990"/>
                    </a:moveTo>
                    <a:cubicBezTo>
                      <a:pt x="538845" y="662178"/>
                      <a:pt x="523891" y="654368"/>
                      <a:pt x="502269" y="657415"/>
                    </a:cubicBezTo>
                    <a:cubicBezTo>
                      <a:pt x="476075" y="661130"/>
                      <a:pt x="484172" y="682657"/>
                      <a:pt x="483790" y="697897"/>
                    </a:cubicBezTo>
                    <a:cubicBezTo>
                      <a:pt x="483028" y="733615"/>
                      <a:pt x="484362" y="769334"/>
                      <a:pt x="484838" y="804958"/>
                    </a:cubicBezTo>
                    <a:cubicBezTo>
                      <a:pt x="469694" y="814578"/>
                      <a:pt x="456834" y="805720"/>
                      <a:pt x="445500" y="798005"/>
                    </a:cubicBezTo>
                    <a:cubicBezTo>
                      <a:pt x="282337" y="687038"/>
                      <a:pt x="141081" y="555498"/>
                      <a:pt x="60975" y="370999"/>
                    </a:cubicBezTo>
                    <a:cubicBezTo>
                      <a:pt x="20876" y="278701"/>
                      <a:pt x="12398" y="178784"/>
                      <a:pt x="6588" y="79248"/>
                    </a:cubicBezTo>
                    <a:cubicBezTo>
                      <a:pt x="1159" y="63341"/>
                      <a:pt x="8302" y="46196"/>
                      <a:pt x="1540" y="30480"/>
                    </a:cubicBezTo>
                    <a:cubicBezTo>
                      <a:pt x="1063" y="19621"/>
                      <a:pt x="-4556" y="7334"/>
                      <a:pt x="9159" y="0"/>
                    </a:cubicBezTo>
                    <a:cubicBezTo>
                      <a:pt x="9159" y="0"/>
                      <a:pt x="8874" y="3143"/>
                      <a:pt x="8874" y="3143"/>
                    </a:cubicBezTo>
                    <a:cubicBezTo>
                      <a:pt x="31353" y="11239"/>
                      <a:pt x="29638" y="31051"/>
                      <a:pt x="30972" y="49244"/>
                    </a:cubicBezTo>
                    <a:cubicBezTo>
                      <a:pt x="32210" y="66008"/>
                      <a:pt x="30115" y="83153"/>
                      <a:pt x="35258" y="99536"/>
                    </a:cubicBezTo>
                    <a:cubicBezTo>
                      <a:pt x="40878" y="138589"/>
                      <a:pt x="47165" y="177546"/>
                      <a:pt x="52117" y="216789"/>
                    </a:cubicBezTo>
                    <a:cubicBezTo>
                      <a:pt x="69929" y="357473"/>
                      <a:pt x="137366" y="473583"/>
                      <a:pt x="233854" y="574262"/>
                    </a:cubicBezTo>
                    <a:cubicBezTo>
                      <a:pt x="301672" y="644938"/>
                      <a:pt x="370062" y="715327"/>
                      <a:pt x="462835" y="768286"/>
                    </a:cubicBezTo>
                    <a:cubicBezTo>
                      <a:pt x="462264" y="706088"/>
                      <a:pt x="463026" y="649605"/>
                      <a:pt x="431307" y="598265"/>
                    </a:cubicBezTo>
                    <a:cubicBezTo>
                      <a:pt x="426164" y="586930"/>
                      <a:pt x="425021" y="575215"/>
                      <a:pt x="426545" y="563023"/>
                    </a:cubicBezTo>
                    <a:cubicBezTo>
                      <a:pt x="428450" y="553402"/>
                      <a:pt x="431498" y="544544"/>
                      <a:pt x="441881" y="540639"/>
                    </a:cubicBezTo>
                    <a:cubicBezTo>
                      <a:pt x="454739" y="542639"/>
                      <a:pt x="457120" y="556069"/>
                      <a:pt x="465883" y="562451"/>
                    </a:cubicBezTo>
                    <a:cubicBezTo>
                      <a:pt x="481124" y="572738"/>
                      <a:pt x="505508" y="568833"/>
                      <a:pt x="512365" y="592074"/>
                    </a:cubicBezTo>
                    <a:cubicBezTo>
                      <a:pt x="514556" y="597789"/>
                      <a:pt x="516271" y="603694"/>
                      <a:pt x="518938" y="609219"/>
                    </a:cubicBezTo>
                    <a:cubicBezTo>
                      <a:pt x="523509" y="613791"/>
                      <a:pt x="530463" y="613886"/>
                      <a:pt x="535226" y="617220"/>
                    </a:cubicBezTo>
                    <a:cubicBezTo>
                      <a:pt x="565991" y="638365"/>
                      <a:pt x="589423" y="631507"/>
                      <a:pt x="607330" y="600075"/>
                    </a:cubicBezTo>
                    <a:cubicBezTo>
                      <a:pt x="629904" y="593407"/>
                      <a:pt x="628951" y="629602"/>
                      <a:pt x="651049" y="623983"/>
                    </a:cubicBezTo>
                    <a:cubicBezTo>
                      <a:pt x="664765" y="648176"/>
                      <a:pt x="624856" y="654082"/>
                      <a:pt x="635714" y="681228"/>
                    </a:cubicBezTo>
                    <a:cubicBezTo>
                      <a:pt x="600662" y="620173"/>
                      <a:pt x="586470" y="685895"/>
                      <a:pt x="562658" y="686848"/>
                    </a:cubicBezTo>
                    <a:cubicBezTo>
                      <a:pt x="555514" y="690943"/>
                      <a:pt x="548465" y="691039"/>
                      <a:pt x="541607" y="686181"/>
                    </a:cubicBezTo>
                    <a:close/>
                  </a:path>
                </a:pathLst>
              </a:custGeom>
              <a:solidFill>
                <a:srgbClr val="181B1B"/>
              </a:solidFill>
              <a:ln w="9525" cap="flat">
                <a:noFill/>
                <a:prstDash val="solid"/>
                <a:miter/>
              </a:ln>
            </p:spPr>
            <p:txBody>
              <a:bodyPr rtlCol="0" anchor="ctr"/>
              <a:lstStyle/>
              <a:p>
                <a:endParaRPr lang="en-IN"/>
              </a:p>
            </p:txBody>
          </p:sp>
          <p:sp>
            <p:nvSpPr>
              <p:cNvPr id="1384" name="Freeform: Shape 1383">
                <a:extLst>
                  <a:ext uri="{FF2B5EF4-FFF2-40B4-BE49-F238E27FC236}">
                    <a16:creationId xmlns:a16="http://schemas.microsoft.com/office/drawing/2014/main" id="{D58CEBB8-E0E5-C7EB-D7A1-39930B5B485B}"/>
                  </a:ext>
                </a:extLst>
              </p:cNvPr>
              <p:cNvSpPr/>
              <p:nvPr/>
            </p:nvSpPr>
            <p:spPr>
              <a:xfrm>
                <a:off x="7591044" y="4189189"/>
                <a:ext cx="97345" cy="95916"/>
              </a:xfrm>
              <a:custGeom>
                <a:avLst/>
                <a:gdLst>
                  <a:gd name="connsiteX0" fmla="*/ 0 w 97345"/>
                  <a:gd name="connsiteY0" fmla="*/ 95917 h 95916"/>
                  <a:gd name="connsiteX1" fmla="*/ 97345 w 97345"/>
                  <a:gd name="connsiteY1" fmla="*/ 0 h 95916"/>
                  <a:gd name="connsiteX2" fmla="*/ 0 w 97345"/>
                  <a:gd name="connsiteY2" fmla="*/ 95917 h 95916"/>
                </a:gdLst>
                <a:ahLst/>
                <a:cxnLst>
                  <a:cxn ang="0">
                    <a:pos x="connsiteX0" y="connsiteY0"/>
                  </a:cxn>
                  <a:cxn ang="0">
                    <a:pos x="connsiteX1" y="connsiteY1"/>
                  </a:cxn>
                  <a:cxn ang="0">
                    <a:pos x="connsiteX2" y="connsiteY2"/>
                  </a:cxn>
                </a:cxnLst>
                <a:rect l="l" t="t" r="r" b="b"/>
                <a:pathLst>
                  <a:path w="97345" h="95916">
                    <a:moveTo>
                      <a:pt x="0" y="95917"/>
                    </a:moveTo>
                    <a:cubicBezTo>
                      <a:pt x="4381" y="69818"/>
                      <a:pt x="60103" y="14954"/>
                      <a:pt x="97345" y="0"/>
                    </a:cubicBezTo>
                    <a:cubicBezTo>
                      <a:pt x="72771" y="40005"/>
                      <a:pt x="35337" y="66866"/>
                      <a:pt x="0" y="95917"/>
                    </a:cubicBezTo>
                    <a:close/>
                  </a:path>
                </a:pathLst>
              </a:custGeom>
              <a:solidFill>
                <a:srgbClr val="4B162B"/>
              </a:solidFill>
              <a:ln w="9525" cap="flat">
                <a:noFill/>
                <a:prstDash val="solid"/>
                <a:miter/>
              </a:ln>
            </p:spPr>
            <p:txBody>
              <a:bodyPr rtlCol="0" anchor="ctr"/>
              <a:lstStyle/>
              <a:p>
                <a:endParaRPr lang="en-IN"/>
              </a:p>
            </p:txBody>
          </p:sp>
          <p:sp>
            <p:nvSpPr>
              <p:cNvPr id="1385" name="Freeform: Shape 1384">
                <a:extLst>
                  <a:ext uri="{FF2B5EF4-FFF2-40B4-BE49-F238E27FC236}">
                    <a16:creationId xmlns:a16="http://schemas.microsoft.com/office/drawing/2014/main" id="{2324B620-DC5C-2491-8076-A53FD180A7C6}"/>
                  </a:ext>
                </a:extLst>
              </p:cNvPr>
              <p:cNvSpPr/>
              <p:nvPr/>
            </p:nvSpPr>
            <p:spPr>
              <a:xfrm>
                <a:off x="7688198" y="4113180"/>
                <a:ext cx="66675" cy="76104"/>
              </a:xfrm>
              <a:custGeom>
                <a:avLst/>
                <a:gdLst>
                  <a:gd name="connsiteX0" fmla="*/ 0 w 66675"/>
                  <a:gd name="connsiteY0" fmla="*/ 76105 h 76104"/>
                  <a:gd name="connsiteX1" fmla="*/ 66675 w 66675"/>
                  <a:gd name="connsiteY1" fmla="*/ 0 h 76104"/>
                  <a:gd name="connsiteX2" fmla="*/ 0 w 66675"/>
                  <a:gd name="connsiteY2" fmla="*/ 76105 h 76104"/>
                </a:gdLst>
                <a:ahLst/>
                <a:cxnLst>
                  <a:cxn ang="0">
                    <a:pos x="connsiteX0" y="connsiteY0"/>
                  </a:cxn>
                  <a:cxn ang="0">
                    <a:pos x="connsiteX1" y="connsiteY1"/>
                  </a:cxn>
                  <a:cxn ang="0">
                    <a:pos x="connsiteX2" y="connsiteY2"/>
                  </a:cxn>
                </a:cxnLst>
                <a:rect l="l" t="t" r="r" b="b"/>
                <a:pathLst>
                  <a:path w="66675" h="76104">
                    <a:moveTo>
                      <a:pt x="0" y="76105"/>
                    </a:moveTo>
                    <a:cubicBezTo>
                      <a:pt x="7620" y="38005"/>
                      <a:pt x="34195" y="16383"/>
                      <a:pt x="66675" y="0"/>
                    </a:cubicBezTo>
                    <a:cubicBezTo>
                      <a:pt x="53150" y="32956"/>
                      <a:pt x="30099" y="57626"/>
                      <a:pt x="0" y="76105"/>
                    </a:cubicBezTo>
                    <a:close/>
                  </a:path>
                </a:pathLst>
              </a:custGeom>
              <a:solidFill>
                <a:srgbClr val="53182E"/>
              </a:solidFill>
              <a:ln w="9525" cap="flat">
                <a:noFill/>
                <a:prstDash val="solid"/>
                <a:miter/>
              </a:ln>
            </p:spPr>
            <p:txBody>
              <a:bodyPr rtlCol="0" anchor="ctr"/>
              <a:lstStyle/>
              <a:p>
                <a:endParaRPr lang="en-IN"/>
              </a:p>
            </p:txBody>
          </p:sp>
          <p:sp>
            <p:nvSpPr>
              <p:cNvPr id="1386" name="Freeform: Shape 1385">
                <a:extLst>
                  <a:ext uri="{FF2B5EF4-FFF2-40B4-BE49-F238E27FC236}">
                    <a16:creationId xmlns:a16="http://schemas.microsoft.com/office/drawing/2014/main" id="{FFE719E5-7CF2-15D1-2B13-390C6783C736}"/>
                  </a:ext>
                </a:extLst>
              </p:cNvPr>
              <p:cNvSpPr/>
              <p:nvPr/>
            </p:nvSpPr>
            <p:spPr>
              <a:xfrm>
                <a:off x="7040213" y="4150613"/>
                <a:ext cx="29059" cy="42862"/>
              </a:xfrm>
              <a:custGeom>
                <a:avLst/>
                <a:gdLst>
                  <a:gd name="connsiteX0" fmla="*/ 29051 w 29059"/>
                  <a:gd name="connsiteY0" fmla="*/ 42863 h 42862"/>
                  <a:gd name="connsiteX1" fmla="*/ 0 w 29059"/>
                  <a:gd name="connsiteY1" fmla="*/ 0 h 42862"/>
                  <a:gd name="connsiteX2" fmla="*/ 29051 w 29059"/>
                  <a:gd name="connsiteY2" fmla="*/ 42863 h 42862"/>
                </a:gdLst>
                <a:ahLst/>
                <a:cxnLst>
                  <a:cxn ang="0">
                    <a:pos x="connsiteX0" y="connsiteY0"/>
                  </a:cxn>
                  <a:cxn ang="0">
                    <a:pos x="connsiteX1" y="connsiteY1"/>
                  </a:cxn>
                  <a:cxn ang="0">
                    <a:pos x="connsiteX2" y="connsiteY2"/>
                  </a:cxn>
                </a:cxnLst>
                <a:rect l="l" t="t" r="r" b="b"/>
                <a:pathLst>
                  <a:path w="29059" h="42862">
                    <a:moveTo>
                      <a:pt x="29051" y="42863"/>
                    </a:moveTo>
                    <a:cubicBezTo>
                      <a:pt x="17907" y="29623"/>
                      <a:pt x="1905" y="19622"/>
                      <a:pt x="0" y="0"/>
                    </a:cubicBezTo>
                    <a:cubicBezTo>
                      <a:pt x="16954" y="9430"/>
                      <a:pt x="29432" y="21812"/>
                      <a:pt x="29051" y="42863"/>
                    </a:cubicBezTo>
                    <a:close/>
                  </a:path>
                </a:pathLst>
              </a:custGeom>
              <a:solidFill>
                <a:srgbClr val="0B1C28"/>
              </a:solidFill>
              <a:ln w="9525" cap="flat">
                <a:noFill/>
                <a:prstDash val="solid"/>
                <a:miter/>
              </a:ln>
            </p:spPr>
            <p:txBody>
              <a:bodyPr rtlCol="0" anchor="ctr"/>
              <a:lstStyle/>
              <a:p>
                <a:endParaRPr lang="en-IN"/>
              </a:p>
            </p:txBody>
          </p:sp>
          <p:sp>
            <p:nvSpPr>
              <p:cNvPr id="1387" name="Freeform: Shape 1386">
                <a:extLst>
                  <a:ext uri="{FF2B5EF4-FFF2-40B4-BE49-F238E27FC236}">
                    <a16:creationId xmlns:a16="http://schemas.microsoft.com/office/drawing/2014/main" id="{0AD9C839-5393-E950-146F-D21E6804F253}"/>
                  </a:ext>
                </a:extLst>
              </p:cNvPr>
              <p:cNvSpPr/>
              <p:nvPr/>
            </p:nvSpPr>
            <p:spPr>
              <a:xfrm>
                <a:off x="6927056" y="3629215"/>
                <a:ext cx="9443" cy="48767"/>
              </a:xfrm>
              <a:custGeom>
                <a:avLst/>
                <a:gdLst>
                  <a:gd name="connsiteX0" fmla="*/ 1524 w 9443"/>
                  <a:gd name="connsiteY0" fmla="*/ 0 h 48767"/>
                  <a:gd name="connsiteX1" fmla="*/ 6572 w 9443"/>
                  <a:gd name="connsiteY1" fmla="*/ 48768 h 48767"/>
                  <a:gd name="connsiteX2" fmla="*/ 0 w 9443"/>
                  <a:gd name="connsiteY2" fmla="*/ 45434 h 48767"/>
                  <a:gd name="connsiteX3" fmla="*/ 1524 w 9443"/>
                  <a:gd name="connsiteY3" fmla="*/ 0 h 48767"/>
                </a:gdLst>
                <a:ahLst/>
                <a:cxnLst>
                  <a:cxn ang="0">
                    <a:pos x="connsiteX0" y="connsiteY0"/>
                  </a:cxn>
                  <a:cxn ang="0">
                    <a:pos x="connsiteX1" y="connsiteY1"/>
                  </a:cxn>
                  <a:cxn ang="0">
                    <a:pos x="connsiteX2" y="connsiteY2"/>
                  </a:cxn>
                  <a:cxn ang="0">
                    <a:pos x="connsiteX3" y="connsiteY3"/>
                  </a:cxn>
                </a:cxnLst>
                <a:rect l="l" t="t" r="r" b="b"/>
                <a:pathLst>
                  <a:path w="9443" h="48767">
                    <a:moveTo>
                      <a:pt x="1524" y="0"/>
                    </a:moveTo>
                    <a:cubicBezTo>
                      <a:pt x="14001" y="15145"/>
                      <a:pt x="8477" y="32194"/>
                      <a:pt x="6572" y="48768"/>
                    </a:cubicBezTo>
                    <a:cubicBezTo>
                      <a:pt x="4191" y="47911"/>
                      <a:pt x="2000" y="46863"/>
                      <a:pt x="0" y="45434"/>
                    </a:cubicBezTo>
                    <a:cubicBezTo>
                      <a:pt x="476" y="30289"/>
                      <a:pt x="1048" y="15145"/>
                      <a:pt x="1524" y="0"/>
                    </a:cubicBezTo>
                    <a:close/>
                  </a:path>
                </a:pathLst>
              </a:custGeom>
              <a:solidFill>
                <a:srgbClr val="422C2F"/>
              </a:solidFill>
              <a:ln w="9525" cap="flat">
                <a:noFill/>
                <a:prstDash val="solid"/>
                <a:miter/>
              </a:ln>
            </p:spPr>
            <p:txBody>
              <a:bodyPr rtlCol="0" anchor="ctr"/>
              <a:lstStyle/>
              <a:p>
                <a:endParaRPr lang="en-IN"/>
              </a:p>
            </p:txBody>
          </p:sp>
          <p:sp>
            <p:nvSpPr>
              <p:cNvPr id="1388" name="Freeform: Shape 1387">
                <a:extLst>
                  <a:ext uri="{FF2B5EF4-FFF2-40B4-BE49-F238E27FC236}">
                    <a16:creationId xmlns:a16="http://schemas.microsoft.com/office/drawing/2014/main" id="{CD0648DD-1DFB-C968-7591-55C0CBCCDA6D}"/>
                  </a:ext>
                </a:extLst>
              </p:cNvPr>
              <p:cNvSpPr/>
              <p:nvPr/>
            </p:nvSpPr>
            <p:spPr>
              <a:xfrm>
                <a:off x="7272146" y="3096195"/>
                <a:ext cx="299085" cy="171640"/>
              </a:xfrm>
              <a:custGeom>
                <a:avLst/>
                <a:gdLst>
                  <a:gd name="connsiteX0" fmla="*/ 15336 w 299085"/>
                  <a:gd name="connsiteY0" fmla="*/ 171641 h 171640"/>
                  <a:gd name="connsiteX1" fmla="*/ 21622 w 299085"/>
                  <a:gd name="connsiteY1" fmla="*/ 122873 h 171640"/>
                  <a:gd name="connsiteX2" fmla="*/ 54102 w 299085"/>
                  <a:gd name="connsiteY2" fmla="*/ 96965 h 171640"/>
                  <a:gd name="connsiteX3" fmla="*/ 134208 w 299085"/>
                  <a:gd name="connsiteY3" fmla="*/ 13049 h 171640"/>
                  <a:gd name="connsiteX4" fmla="*/ 154591 w 299085"/>
                  <a:gd name="connsiteY4" fmla="*/ 8858 h 171640"/>
                  <a:gd name="connsiteX5" fmla="*/ 234983 w 299085"/>
                  <a:gd name="connsiteY5" fmla="*/ 0 h 171640"/>
                  <a:gd name="connsiteX6" fmla="*/ 299086 w 299085"/>
                  <a:gd name="connsiteY6" fmla="*/ 22955 h 171640"/>
                  <a:gd name="connsiteX7" fmla="*/ 256223 w 299085"/>
                  <a:gd name="connsiteY7" fmla="*/ 39910 h 171640"/>
                  <a:gd name="connsiteX8" fmla="*/ 143542 w 299085"/>
                  <a:gd name="connsiteY8" fmla="*/ 65627 h 171640"/>
                  <a:gd name="connsiteX9" fmla="*/ 95536 w 299085"/>
                  <a:gd name="connsiteY9" fmla="*/ 107347 h 171640"/>
                  <a:gd name="connsiteX10" fmla="*/ 15241 w 299085"/>
                  <a:gd name="connsiteY10" fmla="*/ 171545 h 17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085" h="171640">
                    <a:moveTo>
                      <a:pt x="15336" y="171641"/>
                    </a:moveTo>
                    <a:cubicBezTo>
                      <a:pt x="-4285" y="152686"/>
                      <a:pt x="-8000" y="136779"/>
                      <a:pt x="21622" y="122873"/>
                    </a:cubicBezTo>
                    <a:cubicBezTo>
                      <a:pt x="33815" y="117158"/>
                      <a:pt x="43340" y="105823"/>
                      <a:pt x="54102" y="96965"/>
                    </a:cubicBezTo>
                    <a:cubicBezTo>
                      <a:pt x="73724" y="62579"/>
                      <a:pt x="128779" y="62008"/>
                      <a:pt x="134208" y="13049"/>
                    </a:cubicBezTo>
                    <a:cubicBezTo>
                      <a:pt x="134875" y="6763"/>
                      <a:pt x="151734" y="3620"/>
                      <a:pt x="154591" y="8858"/>
                    </a:cubicBezTo>
                    <a:cubicBezTo>
                      <a:pt x="189167" y="70676"/>
                      <a:pt x="208598" y="4381"/>
                      <a:pt x="234983" y="0"/>
                    </a:cubicBezTo>
                    <a:cubicBezTo>
                      <a:pt x="252794" y="17050"/>
                      <a:pt x="283274" y="-2191"/>
                      <a:pt x="299086" y="22955"/>
                    </a:cubicBezTo>
                    <a:cubicBezTo>
                      <a:pt x="289180" y="39148"/>
                      <a:pt x="272987" y="40100"/>
                      <a:pt x="256223" y="39910"/>
                    </a:cubicBezTo>
                    <a:cubicBezTo>
                      <a:pt x="218599" y="47054"/>
                      <a:pt x="186405" y="72295"/>
                      <a:pt x="143542" y="65627"/>
                    </a:cubicBezTo>
                    <a:cubicBezTo>
                      <a:pt x="122682" y="62389"/>
                      <a:pt x="110776" y="91821"/>
                      <a:pt x="95536" y="107347"/>
                    </a:cubicBezTo>
                    <a:cubicBezTo>
                      <a:pt x="70866" y="131254"/>
                      <a:pt x="37815" y="144875"/>
                      <a:pt x="15241" y="171545"/>
                    </a:cubicBezTo>
                    <a:close/>
                  </a:path>
                </a:pathLst>
              </a:custGeom>
              <a:solidFill>
                <a:srgbClr val="DADDE1"/>
              </a:solidFill>
              <a:ln w="9525" cap="flat">
                <a:noFill/>
                <a:prstDash val="solid"/>
                <a:miter/>
              </a:ln>
            </p:spPr>
            <p:txBody>
              <a:bodyPr rtlCol="0" anchor="ctr"/>
              <a:lstStyle/>
              <a:p>
                <a:endParaRPr lang="en-IN"/>
              </a:p>
            </p:txBody>
          </p:sp>
          <p:sp>
            <p:nvSpPr>
              <p:cNvPr id="1389" name="Freeform: Shape 1388">
                <a:extLst>
                  <a:ext uri="{FF2B5EF4-FFF2-40B4-BE49-F238E27FC236}">
                    <a16:creationId xmlns:a16="http://schemas.microsoft.com/office/drawing/2014/main" id="{3AF87E5A-163E-4DD1-3BE3-CA37DC1D058C}"/>
                  </a:ext>
                </a:extLst>
              </p:cNvPr>
              <p:cNvSpPr/>
              <p:nvPr/>
            </p:nvSpPr>
            <p:spPr>
              <a:xfrm>
                <a:off x="7541695" y="2915792"/>
                <a:ext cx="95830" cy="95154"/>
              </a:xfrm>
              <a:custGeom>
                <a:avLst/>
                <a:gdLst>
                  <a:gd name="connsiteX0" fmla="*/ 95735 w 95830"/>
                  <a:gd name="connsiteY0" fmla="*/ 94583 h 95154"/>
                  <a:gd name="connsiteX1" fmla="*/ 91925 w 95830"/>
                  <a:gd name="connsiteY1" fmla="*/ 94583 h 95154"/>
                  <a:gd name="connsiteX2" fmla="*/ 88115 w 95830"/>
                  <a:gd name="connsiteY2" fmla="*/ 95155 h 95154"/>
                  <a:gd name="connsiteX3" fmla="*/ 77161 w 95830"/>
                  <a:gd name="connsiteY3" fmla="*/ 86487 h 95154"/>
                  <a:gd name="connsiteX4" fmla="*/ 3343 w 95830"/>
                  <a:gd name="connsiteY4" fmla="*/ 65437 h 95154"/>
                  <a:gd name="connsiteX5" fmla="*/ 11249 w 95830"/>
                  <a:gd name="connsiteY5" fmla="*/ 12478 h 95154"/>
                  <a:gd name="connsiteX6" fmla="*/ 12772 w 95830"/>
                  <a:gd name="connsiteY6" fmla="*/ 0 h 95154"/>
                  <a:gd name="connsiteX7" fmla="*/ 95831 w 95830"/>
                  <a:gd name="connsiteY7" fmla="*/ 94488 h 9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30" h="95154">
                    <a:moveTo>
                      <a:pt x="95735" y="94583"/>
                    </a:moveTo>
                    <a:lnTo>
                      <a:pt x="91925" y="94583"/>
                    </a:lnTo>
                    <a:cubicBezTo>
                      <a:pt x="91925" y="94583"/>
                      <a:pt x="88210" y="95155"/>
                      <a:pt x="88115" y="95155"/>
                    </a:cubicBezTo>
                    <a:cubicBezTo>
                      <a:pt x="84401" y="92297"/>
                      <a:pt x="80590" y="89630"/>
                      <a:pt x="77161" y="86487"/>
                    </a:cubicBezTo>
                    <a:cubicBezTo>
                      <a:pt x="54873" y="66770"/>
                      <a:pt x="41538" y="21431"/>
                      <a:pt x="3343" y="65437"/>
                    </a:cubicBezTo>
                    <a:cubicBezTo>
                      <a:pt x="-14469" y="39338"/>
                      <a:pt x="46396" y="38100"/>
                      <a:pt x="11249" y="12478"/>
                    </a:cubicBezTo>
                    <a:cubicBezTo>
                      <a:pt x="8010" y="7906"/>
                      <a:pt x="8486" y="3715"/>
                      <a:pt x="12772" y="0"/>
                    </a:cubicBezTo>
                    <a:cubicBezTo>
                      <a:pt x="47444" y="25336"/>
                      <a:pt x="73828" y="58007"/>
                      <a:pt x="95831" y="94488"/>
                    </a:cubicBezTo>
                    <a:close/>
                  </a:path>
                </a:pathLst>
              </a:custGeom>
              <a:solidFill>
                <a:srgbClr val="AFB6BA"/>
              </a:solidFill>
              <a:ln w="9525" cap="flat">
                <a:noFill/>
                <a:prstDash val="solid"/>
                <a:miter/>
              </a:ln>
            </p:spPr>
            <p:txBody>
              <a:bodyPr rtlCol="0" anchor="ctr"/>
              <a:lstStyle/>
              <a:p>
                <a:endParaRPr lang="en-IN"/>
              </a:p>
            </p:txBody>
          </p:sp>
          <p:sp>
            <p:nvSpPr>
              <p:cNvPr id="1390" name="Freeform: Shape 1389">
                <a:extLst>
                  <a:ext uri="{FF2B5EF4-FFF2-40B4-BE49-F238E27FC236}">
                    <a16:creationId xmlns:a16="http://schemas.microsoft.com/office/drawing/2014/main" id="{5FE7F308-7C8F-4116-B556-B53413FBE30A}"/>
                  </a:ext>
                </a:extLst>
              </p:cNvPr>
              <p:cNvSpPr/>
              <p:nvPr/>
            </p:nvSpPr>
            <p:spPr>
              <a:xfrm>
                <a:off x="7517145" y="2893723"/>
                <a:ext cx="37226" cy="46628"/>
              </a:xfrm>
              <a:custGeom>
                <a:avLst/>
                <a:gdLst>
                  <a:gd name="connsiteX0" fmla="*/ 37227 w 37226"/>
                  <a:gd name="connsiteY0" fmla="*/ 22259 h 46628"/>
                  <a:gd name="connsiteX1" fmla="*/ 35703 w 37226"/>
                  <a:gd name="connsiteY1" fmla="*/ 34737 h 46628"/>
                  <a:gd name="connsiteX2" fmla="*/ 460 w 37226"/>
                  <a:gd name="connsiteY2" fmla="*/ 46072 h 46628"/>
                  <a:gd name="connsiteX3" fmla="*/ 7033 w 37226"/>
                  <a:gd name="connsiteY3" fmla="*/ 1209 h 46628"/>
                  <a:gd name="connsiteX4" fmla="*/ 37131 w 37226"/>
                  <a:gd name="connsiteY4" fmla="*/ 22354 h 4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6" h="46628">
                    <a:moveTo>
                      <a:pt x="37227" y="22259"/>
                    </a:moveTo>
                    <a:cubicBezTo>
                      <a:pt x="36751" y="26450"/>
                      <a:pt x="36179" y="30546"/>
                      <a:pt x="35703" y="34737"/>
                    </a:cubicBezTo>
                    <a:cubicBezTo>
                      <a:pt x="24654" y="39499"/>
                      <a:pt x="15224" y="49024"/>
                      <a:pt x="460" y="46072"/>
                    </a:cubicBezTo>
                    <a:cubicBezTo>
                      <a:pt x="-5160" y="27403"/>
                      <a:pt x="43228" y="24259"/>
                      <a:pt x="7033" y="1209"/>
                    </a:cubicBezTo>
                    <a:cubicBezTo>
                      <a:pt x="34941" y="-5554"/>
                      <a:pt x="26273" y="18068"/>
                      <a:pt x="37131" y="22354"/>
                    </a:cubicBezTo>
                    <a:close/>
                  </a:path>
                </a:pathLst>
              </a:custGeom>
              <a:solidFill>
                <a:srgbClr val="7E8890"/>
              </a:solidFill>
              <a:ln w="9525" cap="flat">
                <a:noFill/>
                <a:prstDash val="solid"/>
                <a:miter/>
              </a:ln>
            </p:spPr>
            <p:txBody>
              <a:bodyPr rtlCol="0" anchor="ctr"/>
              <a:lstStyle/>
              <a:p>
                <a:endParaRPr lang="en-IN"/>
              </a:p>
            </p:txBody>
          </p:sp>
          <p:sp>
            <p:nvSpPr>
              <p:cNvPr id="1391" name="Freeform: Shape 1390">
                <a:extLst>
                  <a:ext uri="{FF2B5EF4-FFF2-40B4-BE49-F238E27FC236}">
                    <a16:creationId xmlns:a16="http://schemas.microsoft.com/office/drawing/2014/main" id="{9BADF856-B88C-D2E6-DA21-A9C8BAB86691}"/>
                  </a:ext>
                </a:extLst>
              </p:cNvPr>
              <p:cNvSpPr/>
              <p:nvPr/>
            </p:nvSpPr>
            <p:spPr>
              <a:xfrm>
                <a:off x="7452169" y="2794569"/>
                <a:ext cx="49530" cy="18719"/>
              </a:xfrm>
              <a:custGeom>
                <a:avLst/>
                <a:gdLst>
                  <a:gd name="connsiteX0" fmla="*/ 0 w 49530"/>
                  <a:gd name="connsiteY0" fmla="*/ 10733 h 18719"/>
                  <a:gd name="connsiteX1" fmla="*/ 49530 w 49530"/>
                  <a:gd name="connsiteY1" fmla="*/ 8352 h 18719"/>
                  <a:gd name="connsiteX2" fmla="*/ 0 w 49530"/>
                  <a:gd name="connsiteY2" fmla="*/ 10733 h 18719"/>
                </a:gdLst>
                <a:ahLst/>
                <a:cxnLst>
                  <a:cxn ang="0">
                    <a:pos x="connsiteX0" y="connsiteY0"/>
                  </a:cxn>
                  <a:cxn ang="0">
                    <a:pos x="connsiteX1" y="connsiteY1"/>
                  </a:cxn>
                  <a:cxn ang="0">
                    <a:pos x="connsiteX2" y="connsiteY2"/>
                  </a:cxn>
                </a:cxnLst>
                <a:rect l="l" t="t" r="r" b="b"/>
                <a:pathLst>
                  <a:path w="49530" h="18719">
                    <a:moveTo>
                      <a:pt x="0" y="10733"/>
                    </a:moveTo>
                    <a:cubicBezTo>
                      <a:pt x="22384" y="-3745"/>
                      <a:pt x="35147" y="-2602"/>
                      <a:pt x="49530" y="8352"/>
                    </a:cubicBezTo>
                    <a:cubicBezTo>
                      <a:pt x="36004" y="25021"/>
                      <a:pt x="22479" y="18353"/>
                      <a:pt x="0" y="10733"/>
                    </a:cubicBezTo>
                    <a:close/>
                  </a:path>
                </a:pathLst>
              </a:custGeom>
              <a:solidFill>
                <a:srgbClr val="A1AAB4"/>
              </a:solidFill>
              <a:ln w="9525" cap="flat">
                <a:noFill/>
                <a:prstDash val="solid"/>
                <a:miter/>
              </a:ln>
            </p:spPr>
            <p:txBody>
              <a:bodyPr rtlCol="0" anchor="ctr"/>
              <a:lstStyle/>
              <a:p>
                <a:endParaRPr lang="en-IN"/>
              </a:p>
            </p:txBody>
          </p:sp>
          <p:sp>
            <p:nvSpPr>
              <p:cNvPr id="1392" name="Freeform: Shape 1391">
                <a:extLst>
                  <a:ext uri="{FF2B5EF4-FFF2-40B4-BE49-F238E27FC236}">
                    <a16:creationId xmlns:a16="http://schemas.microsoft.com/office/drawing/2014/main" id="{81F31CF0-7FBA-88B0-5CC4-8395FE638520}"/>
                  </a:ext>
                </a:extLst>
              </p:cNvPr>
              <p:cNvSpPr/>
              <p:nvPr/>
            </p:nvSpPr>
            <p:spPr>
              <a:xfrm>
                <a:off x="7479506" y="2860996"/>
                <a:ext cx="41243" cy="17942"/>
              </a:xfrm>
              <a:custGeom>
                <a:avLst/>
                <a:gdLst>
                  <a:gd name="connsiteX0" fmla="*/ 41243 w 41243"/>
                  <a:gd name="connsiteY0" fmla="*/ 8028 h 17942"/>
                  <a:gd name="connsiteX1" fmla="*/ 0 w 41243"/>
                  <a:gd name="connsiteY1" fmla="*/ 12886 h 17942"/>
                  <a:gd name="connsiteX2" fmla="*/ 41243 w 41243"/>
                  <a:gd name="connsiteY2" fmla="*/ 8028 h 17942"/>
                </a:gdLst>
                <a:ahLst/>
                <a:cxnLst>
                  <a:cxn ang="0">
                    <a:pos x="connsiteX0" y="connsiteY0"/>
                  </a:cxn>
                  <a:cxn ang="0">
                    <a:pos x="connsiteX1" y="connsiteY1"/>
                  </a:cxn>
                  <a:cxn ang="0">
                    <a:pos x="connsiteX2" y="connsiteY2"/>
                  </a:cxn>
                </a:cxnLst>
                <a:rect l="l" t="t" r="r" b="b"/>
                <a:pathLst>
                  <a:path w="41243" h="17942">
                    <a:moveTo>
                      <a:pt x="41243" y="8028"/>
                    </a:moveTo>
                    <a:cubicBezTo>
                      <a:pt x="26384" y="21077"/>
                      <a:pt x="14574" y="19648"/>
                      <a:pt x="0" y="12886"/>
                    </a:cubicBezTo>
                    <a:cubicBezTo>
                      <a:pt x="12192" y="-3688"/>
                      <a:pt x="23908" y="-3116"/>
                      <a:pt x="41243" y="8028"/>
                    </a:cubicBezTo>
                    <a:close/>
                  </a:path>
                </a:pathLst>
              </a:custGeom>
              <a:solidFill>
                <a:srgbClr val="ABB5C2"/>
              </a:solidFill>
              <a:ln w="9525" cap="flat">
                <a:noFill/>
                <a:prstDash val="solid"/>
                <a:miter/>
              </a:ln>
            </p:spPr>
            <p:txBody>
              <a:bodyPr rtlCol="0" anchor="ctr"/>
              <a:lstStyle/>
              <a:p>
                <a:endParaRPr lang="en-IN"/>
              </a:p>
            </p:txBody>
          </p:sp>
          <p:sp>
            <p:nvSpPr>
              <p:cNvPr id="1393" name="Freeform: Shape 1392">
                <a:extLst>
                  <a:ext uri="{FF2B5EF4-FFF2-40B4-BE49-F238E27FC236}">
                    <a16:creationId xmlns:a16="http://schemas.microsoft.com/office/drawing/2014/main" id="{46010453-38C5-72D8-3D5B-16A996130292}"/>
                  </a:ext>
                </a:extLst>
              </p:cNvPr>
              <p:cNvSpPr/>
              <p:nvPr/>
            </p:nvSpPr>
            <p:spPr>
              <a:xfrm>
                <a:off x="7461408" y="2760310"/>
                <a:ext cx="41910" cy="13489"/>
              </a:xfrm>
              <a:custGeom>
                <a:avLst/>
                <a:gdLst>
                  <a:gd name="connsiteX0" fmla="*/ 41910 w 41910"/>
                  <a:gd name="connsiteY0" fmla="*/ 5749 h 13489"/>
                  <a:gd name="connsiteX1" fmla="*/ 0 w 41910"/>
                  <a:gd name="connsiteY1" fmla="*/ 11941 h 13489"/>
                  <a:gd name="connsiteX2" fmla="*/ 41910 w 41910"/>
                  <a:gd name="connsiteY2" fmla="*/ 5749 h 13489"/>
                </a:gdLst>
                <a:ahLst/>
                <a:cxnLst>
                  <a:cxn ang="0">
                    <a:pos x="connsiteX0" y="connsiteY0"/>
                  </a:cxn>
                  <a:cxn ang="0">
                    <a:pos x="connsiteX1" y="connsiteY1"/>
                  </a:cxn>
                  <a:cxn ang="0">
                    <a:pos x="connsiteX2" y="connsiteY2"/>
                  </a:cxn>
                </a:cxnLst>
                <a:rect l="l" t="t" r="r" b="b"/>
                <a:pathLst>
                  <a:path w="41910" h="13489">
                    <a:moveTo>
                      <a:pt x="41910" y="5749"/>
                    </a:moveTo>
                    <a:cubicBezTo>
                      <a:pt x="24861" y="18322"/>
                      <a:pt x="13145" y="11750"/>
                      <a:pt x="0" y="11941"/>
                    </a:cubicBezTo>
                    <a:cubicBezTo>
                      <a:pt x="11145" y="-728"/>
                      <a:pt x="22193" y="-4157"/>
                      <a:pt x="41910" y="5749"/>
                    </a:cubicBezTo>
                    <a:close/>
                  </a:path>
                </a:pathLst>
              </a:custGeom>
              <a:solidFill>
                <a:srgbClr val="C4D7DA"/>
              </a:solidFill>
              <a:ln w="9525" cap="flat">
                <a:noFill/>
                <a:prstDash val="solid"/>
                <a:miter/>
              </a:ln>
            </p:spPr>
            <p:txBody>
              <a:bodyPr rtlCol="0" anchor="ctr"/>
              <a:lstStyle/>
              <a:p>
                <a:endParaRPr lang="en-IN"/>
              </a:p>
            </p:txBody>
          </p:sp>
          <p:sp>
            <p:nvSpPr>
              <p:cNvPr id="1394" name="Freeform: Shape 1393">
                <a:extLst>
                  <a:ext uri="{FF2B5EF4-FFF2-40B4-BE49-F238E27FC236}">
                    <a16:creationId xmlns:a16="http://schemas.microsoft.com/office/drawing/2014/main" id="{F4232A02-2EFA-4CB1-2BD4-E0080B57A575}"/>
                  </a:ext>
                </a:extLst>
              </p:cNvPr>
              <p:cNvSpPr/>
              <p:nvPr/>
            </p:nvSpPr>
            <p:spPr>
              <a:xfrm>
                <a:off x="7734776" y="3049332"/>
                <a:ext cx="67056" cy="11341"/>
              </a:xfrm>
              <a:custGeom>
                <a:avLst/>
                <a:gdLst>
                  <a:gd name="connsiteX0" fmla="*/ 67056 w 67056"/>
                  <a:gd name="connsiteY0" fmla="*/ 0 h 11341"/>
                  <a:gd name="connsiteX1" fmla="*/ 0 w 67056"/>
                  <a:gd name="connsiteY1" fmla="*/ 857 h 11341"/>
                  <a:gd name="connsiteX2" fmla="*/ 67056 w 67056"/>
                  <a:gd name="connsiteY2" fmla="*/ 0 h 11341"/>
                </a:gdLst>
                <a:ahLst/>
                <a:cxnLst>
                  <a:cxn ang="0">
                    <a:pos x="connsiteX0" y="connsiteY0"/>
                  </a:cxn>
                  <a:cxn ang="0">
                    <a:pos x="connsiteX1" y="connsiteY1"/>
                  </a:cxn>
                  <a:cxn ang="0">
                    <a:pos x="connsiteX2" y="connsiteY2"/>
                  </a:cxn>
                </a:cxnLst>
                <a:rect l="l" t="t" r="r" b="b"/>
                <a:pathLst>
                  <a:path w="67056" h="11341">
                    <a:moveTo>
                      <a:pt x="67056" y="0"/>
                    </a:moveTo>
                    <a:cubicBezTo>
                      <a:pt x="44863" y="16573"/>
                      <a:pt x="22479" y="13335"/>
                      <a:pt x="0" y="857"/>
                    </a:cubicBezTo>
                    <a:cubicBezTo>
                      <a:pt x="22384" y="571"/>
                      <a:pt x="44768" y="286"/>
                      <a:pt x="67056" y="0"/>
                    </a:cubicBezTo>
                    <a:close/>
                  </a:path>
                </a:pathLst>
              </a:custGeom>
              <a:solidFill>
                <a:srgbClr val="532635"/>
              </a:solidFill>
              <a:ln w="9525" cap="flat">
                <a:noFill/>
                <a:prstDash val="solid"/>
                <a:miter/>
              </a:ln>
            </p:spPr>
            <p:txBody>
              <a:bodyPr rtlCol="0" anchor="ctr"/>
              <a:lstStyle/>
              <a:p>
                <a:endParaRPr lang="en-IN"/>
              </a:p>
            </p:txBody>
          </p:sp>
          <p:sp>
            <p:nvSpPr>
              <p:cNvPr id="1395" name="Freeform: Shape 1394">
                <a:extLst>
                  <a:ext uri="{FF2B5EF4-FFF2-40B4-BE49-F238E27FC236}">
                    <a16:creationId xmlns:a16="http://schemas.microsoft.com/office/drawing/2014/main" id="{B1CCE048-6A3B-E7B5-7F40-958002DCB7E8}"/>
                  </a:ext>
                </a:extLst>
              </p:cNvPr>
              <p:cNvSpPr/>
              <p:nvPr/>
            </p:nvSpPr>
            <p:spPr>
              <a:xfrm>
                <a:off x="7022254" y="4219354"/>
                <a:ext cx="353619" cy="250688"/>
              </a:xfrm>
              <a:custGeom>
                <a:avLst/>
                <a:gdLst>
                  <a:gd name="connsiteX0" fmla="*/ 54916 w 353619"/>
                  <a:gd name="connsiteY0" fmla="*/ 6602 h 250688"/>
                  <a:gd name="connsiteX1" fmla="*/ 71489 w 353619"/>
                  <a:gd name="connsiteY1" fmla="*/ 7935 h 250688"/>
                  <a:gd name="connsiteX2" fmla="*/ 353619 w 353619"/>
                  <a:gd name="connsiteY2" fmla="*/ 250632 h 250688"/>
                  <a:gd name="connsiteX3" fmla="*/ 13005 w 353619"/>
                  <a:gd name="connsiteY3" fmla="*/ 176242 h 250688"/>
                  <a:gd name="connsiteX4" fmla="*/ 7100 w 353619"/>
                  <a:gd name="connsiteY4" fmla="*/ 136618 h 250688"/>
                  <a:gd name="connsiteX5" fmla="*/ 52344 w 353619"/>
                  <a:gd name="connsiteY5" fmla="*/ 59942 h 250688"/>
                  <a:gd name="connsiteX6" fmla="*/ 54916 w 353619"/>
                  <a:gd name="connsiteY6" fmla="*/ 6507 h 25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619" h="250688">
                    <a:moveTo>
                      <a:pt x="54916" y="6602"/>
                    </a:moveTo>
                    <a:cubicBezTo>
                      <a:pt x="61488" y="-6352"/>
                      <a:pt x="66917" y="2887"/>
                      <a:pt x="71489" y="7935"/>
                    </a:cubicBezTo>
                    <a:cubicBezTo>
                      <a:pt x="154737" y="100899"/>
                      <a:pt x="245320" y="185196"/>
                      <a:pt x="353619" y="250632"/>
                    </a:cubicBezTo>
                    <a:cubicBezTo>
                      <a:pt x="233890" y="252156"/>
                      <a:pt x="121591" y="222629"/>
                      <a:pt x="13005" y="176242"/>
                    </a:cubicBezTo>
                    <a:cubicBezTo>
                      <a:pt x="-996" y="164812"/>
                      <a:pt x="-4806" y="153668"/>
                      <a:pt x="7100" y="136618"/>
                    </a:cubicBezTo>
                    <a:cubicBezTo>
                      <a:pt x="24055" y="112329"/>
                      <a:pt x="38818" y="86326"/>
                      <a:pt x="52344" y="59942"/>
                    </a:cubicBezTo>
                    <a:cubicBezTo>
                      <a:pt x="60726" y="43464"/>
                      <a:pt x="67298" y="24890"/>
                      <a:pt x="54916" y="6507"/>
                    </a:cubicBezTo>
                    <a:close/>
                  </a:path>
                </a:pathLst>
              </a:custGeom>
              <a:solidFill>
                <a:srgbClr val="B2B3B6"/>
              </a:solidFill>
              <a:ln w="9525" cap="flat">
                <a:noFill/>
                <a:prstDash val="solid"/>
                <a:miter/>
              </a:ln>
            </p:spPr>
            <p:txBody>
              <a:bodyPr rtlCol="0" anchor="ctr"/>
              <a:lstStyle/>
              <a:p>
                <a:endParaRPr lang="en-IN"/>
              </a:p>
            </p:txBody>
          </p:sp>
          <p:sp>
            <p:nvSpPr>
              <p:cNvPr id="1396" name="Freeform: Shape 1395">
                <a:extLst>
                  <a:ext uri="{FF2B5EF4-FFF2-40B4-BE49-F238E27FC236}">
                    <a16:creationId xmlns:a16="http://schemas.microsoft.com/office/drawing/2014/main" id="{A6237861-0D9D-89BA-00FC-E18B68111F00}"/>
                  </a:ext>
                </a:extLst>
              </p:cNvPr>
              <p:cNvSpPr/>
              <p:nvPr/>
            </p:nvSpPr>
            <p:spPr>
              <a:xfrm>
                <a:off x="7860342" y="4440906"/>
                <a:ext cx="29152" cy="44701"/>
              </a:xfrm>
              <a:custGeom>
                <a:avLst/>
                <a:gdLst>
                  <a:gd name="connsiteX0" fmla="*/ 21404 w 29152"/>
                  <a:gd name="connsiteY0" fmla="*/ 44702 h 44701"/>
                  <a:gd name="connsiteX1" fmla="*/ 2640 w 29152"/>
                  <a:gd name="connsiteY1" fmla="*/ 2696 h 44701"/>
                  <a:gd name="connsiteX2" fmla="*/ 14832 w 29152"/>
                  <a:gd name="connsiteY2" fmla="*/ 696 h 44701"/>
                  <a:gd name="connsiteX3" fmla="*/ 21500 w 29152"/>
                  <a:gd name="connsiteY3" fmla="*/ 44606 h 44701"/>
                </a:gdLst>
                <a:ahLst/>
                <a:cxnLst>
                  <a:cxn ang="0">
                    <a:pos x="connsiteX0" y="connsiteY0"/>
                  </a:cxn>
                  <a:cxn ang="0">
                    <a:pos x="connsiteX1" y="connsiteY1"/>
                  </a:cxn>
                  <a:cxn ang="0">
                    <a:pos x="connsiteX2" y="connsiteY2"/>
                  </a:cxn>
                  <a:cxn ang="0">
                    <a:pos x="connsiteX3" y="connsiteY3"/>
                  </a:cxn>
                </a:cxnLst>
                <a:rect l="l" t="t" r="r" b="b"/>
                <a:pathLst>
                  <a:path w="29152" h="44701">
                    <a:moveTo>
                      <a:pt x="21404" y="44702"/>
                    </a:moveTo>
                    <a:cubicBezTo>
                      <a:pt x="7974" y="29747"/>
                      <a:pt x="-5932" y="20794"/>
                      <a:pt x="2640" y="2696"/>
                    </a:cubicBezTo>
                    <a:cubicBezTo>
                      <a:pt x="3688" y="506"/>
                      <a:pt x="11784" y="-923"/>
                      <a:pt x="14832" y="696"/>
                    </a:cubicBezTo>
                    <a:cubicBezTo>
                      <a:pt x="31977" y="10031"/>
                      <a:pt x="33120" y="23747"/>
                      <a:pt x="21500" y="44606"/>
                    </a:cubicBezTo>
                    <a:close/>
                  </a:path>
                </a:pathLst>
              </a:custGeom>
              <a:solidFill>
                <a:srgbClr val="C3924B"/>
              </a:solidFill>
              <a:ln w="9525" cap="flat">
                <a:noFill/>
                <a:prstDash val="solid"/>
                <a:miter/>
              </a:ln>
            </p:spPr>
            <p:txBody>
              <a:bodyPr rtlCol="0" anchor="ctr"/>
              <a:lstStyle/>
              <a:p>
                <a:endParaRPr lang="en-IN"/>
              </a:p>
            </p:txBody>
          </p:sp>
          <p:sp>
            <p:nvSpPr>
              <p:cNvPr id="1397" name="Freeform: Shape 1396">
                <a:extLst>
                  <a:ext uri="{FF2B5EF4-FFF2-40B4-BE49-F238E27FC236}">
                    <a16:creationId xmlns:a16="http://schemas.microsoft.com/office/drawing/2014/main" id="{B819A796-370F-3ED9-AD24-83A81B87A190}"/>
                  </a:ext>
                </a:extLst>
              </p:cNvPr>
              <p:cNvSpPr/>
              <p:nvPr/>
            </p:nvSpPr>
            <p:spPr>
              <a:xfrm>
                <a:off x="7754186" y="4478273"/>
                <a:ext cx="73596" cy="107613"/>
              </a:xfrm>
              <a:custGeom>
                <a:avLst/>
                <a:gdLst>
                  <a:gd name="connsiteX0" fmla="*/ 18975 w 73596"/>
                  <a:gd name="connsiteY0" fmla="*/ 0 h 107613"/>
                  <a:gd name="connsiteX1" fmla="*/ 63552 w 73596"/>
                  <a:gd name="connsiteY1" fmla="*/ 45434 h 107613"/>
                  <a:gd name="connsiteX2" fmla="*/ 62790 w 73596"/>
                  <a:gd name="connsiteY2" fmla="*/ 101441 h 107613"/>
                  <a:gd name="connsiteX3" fmla="*/ 41454 w 73596"/>
                  <a:gd name="connsiteY3" fmla="*/ 106489 h 107613"/>
                  <a:gd name="connsiteX4" fmla="*/ 3259 w 73596"/>
                  <a:gd name="connsiteY4" fmla="*/ 13335 h 107613"/>
                  <a:gd name="connsiteX5" fmla="*/ 18975 w 73596"/>
                  <a:gd name="connsiteY5" fmla="*/ 95 h 10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96" h="107613">
                    <a:moveTo>
                      <a:pt x="18975" y="0"/>
                    </a:moveTo>
                    <a:cubicBezTo>
                      <a:pt x="48407" y="3429"/>
                      <a:pt x="55646" y="25622"/>
                      <a:pt x="63552" y="45434"/>
                    </a:cubicBezTo>
                    <a:cubicBezTo>
                      <a:pt x="70696" y="63437"/>
                      <a:pt x="82411" y="83058"/>
                      <a:pt x="62790" y="101441"/>
                    </a:cubicBezTo>
                    <a:cubicBezTo>
                      <a:pt x="56599" y="107156"/>
                      <a:pt x="49836" y="109061"/>
                      <a:pt x="41454" y="106489"/>
                    </a:cubicBezTo>
                    <a:cubicBezTo>
                      <a:pt x="17737" y="99060"/>
                      <a:pt x="-9504" y="34290"/>
                      <a:pt x="3259" y="13335"/>
                    </a:cubicBezTo>
                    <a:cubicBezTo>
                      <a:pt x="6974" y="7334"/>
                      <a:pt x="14498" y="3715"/>
                      <a:pt x="18975" y="95"/>
                    </a:cubicBezTo>
                    <a:close/>
                  </a:path>
                </a:pathLst>
              </a:custGeom>
              <a:solidFill>
                <a:srgbClr val="CC9532"/>
              </a:solidFill>
              <a:ln w="9525" cap="flat">
                <a:noFill/>
                <a:prstDash val="solid"/>
                <a:miter/>
              </a:ln>
            </p:spPr>
            <p:txBody>
              <a:bodyPr rtlCol="0" anchor="ctr"/>
              <a:lstStyle/>
              <a:p>
                <a:endParaRPr lang="en-IN"/>
              </a:p>
            </p:txBody>
          </p:sp>
          <p:sp>
            <p:nvSpPr>
              <p:cNvPr id="1398" name="Freeform: Shape 1397">
                <a:extLst>
                  <a:ext uri="{FF2B5EF4-FFF2-40B4-BE49-F238E27FC236}">
                    <a16:creationId xmlns:a16="http://schemas.microsoft.com/office/drawing/2014/main" id="{17AFC1D7-E578-03D5-7257-D8FCDE4885E3}"/>
                  </a:ext>
                </a:extLst>
              </p:cNvPr>
              <p:cNvSpPr/>
              <p:nvPr/>
            </p:nvSpPr>
            <p:spPr>
              <a:xfrm>
                <a:off x="7650968" y="4520539"/>
                <a:ext cx="62852" cy="102815"/>
              </a:xfrm>
              <a:custGeom>
                <a:avLst/>
                <a:gdLst>
                  <a:gd name="connsiteX0" fmla="*/ 62758 w 62852"/>
                  <a:gd name="connsiteY0" fmla="*/ 57270 h 102815"/>
                  <a:gd name="connsiteX1" fmla="*/ 35707 w 62852"/>
                  <a:gd name="connsiteY1" fmla="*/ 102419 h 102815"/>
                  <a:gd name="connsiteX2" fmla="*/ 12752 w 62852"/>
                  <a:gd name="connsiteY2" fmla="*/ 68510 h 102815"/>
                  <a:gd name="connsiteX3" fmla="*/ 9608 w 62852"/>
                  <a:gd name="connsiteY3" fmla="*/ 54794 h 102815"/>
                  <a:gd name="connsiteX4" fmla="*/ 7703 w 62852"/>
                  <a:gd name="connsiteY4" fmla="*/ 2311 h 102815"/>
                  <a:gd name="connsiteX5" fmla="*/ 29992 w 62852"/>
                  <a:gd name="connsiteY5" fmla="*/ 2692 h 102815"/>
                  <a:gd name="connsiteX6" fmla="*/ 62853 w 62852"/>
                  <a:gd name="connsiteY6" fmla="*/ 57270 h 1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52" h="102815">
                    <a:moveTo>
                      <a:pt x="62758" y="57270"/>
                    </a:moveTo>
                    <a:cubicBezTo>
                      <a:pt x="59043" y="75748"/>
                      <a:pt x="58662" y="98799"/>
                      <a:pt x="35707" y="102419"/>
                    </a:cubicBezTo>
                    <a:cubicBezTo>
                      <a:pt x="11132" y="106324"/>
                      <a:pt x="19896" y="80416"/>
                      <a:pt x="12752" y="68510"/>
                    </a:cubicBezTo>
                    <a:cubicBezTo>
                      <a:pt x="10465" y="64604"/>
                      <a:pt x="9322" y="59365"/>
                      <a:pt x="9608" y="54794"/>
                    </a:cubicBezTo>
                    <a:cubicBezTo>
                      <a:pt x="10465" y="36982"/>
                      <a:pt x="-11061" y="19456"/>
                      <a:pt x="7703" y="2311"/>
                    </a:cubicBezTo>
                    <a:cubicBezTo>
                      <a:pt x="11799" y="-1404"/>
                      <a:pt x="23420" y="-166"/>
                      <a:pt x="29992" y="2692"/>
                    </a:cubicBezTo>
                    <a:cubicBezTo>
                      <a:pt x="53328" y="12884"/>
                      <a:pt x="56757" y="35934"/>
                      <a:pt x="62853" y="57270"/>
                    </a:cubicBezTo>
                    <a:close/>
                  </a:path>
                </a:pathLst>
              </a:custGeom>
              <a:solidFill>
                <a:srgbClr val="CC9439"/>
              </a:solidFill>
              <a:ln w="9525" cap="flat">
                <a:noFill/>
                <a:prstDash val="solid"/>
                <a:miter/>
              </a:ln>
            </p:spPr>
            <p:txBody>
              <a:bodyPr rtlCol="0" anchor="ctr"/>
              <a:lstStyle/>
              <a:p>
                <a:endParaRPr lang="en-IN"/>
              </a:p>
            </p:txBody>
          </p:sp>
          <p:sp>
            <p:nvSpPr>
              <p:cNvPr id="1399" name="Freeform: Shape 1398">
                <a:extLst>
                  <a:ext uri="{FF2B5EF4-FFF2-40B4-BE49-F238E27FC236}">
                    <a16:creationId xmlns:a16="http://schemas.microsoft.com/office/drawing/2014/main" id="{22FABFC9-5A21-990C-A22C-7AD28AE7C4F5}"/>
                  </a:ext>
                </a:extLst>
              </p:cNvPr>
              <p:cNvSpPr/>
              <p:nvPr/>
            </p:nvSpPr>
            <p:spPr>
              <a:xfrm>
                <a:off x="7030051" y="4476648"/>
                <a:ext cx="31498" cy="41175"/>
              </a:xfrm>
              <a:custGeom>
                <a:avLst/>
                <a:gdLst>
                  <a:gd name="connsiteX0" fmla="*/ 31498 w 31498"/>
                  <a:gd name="connsiteY0" fmla="*/ 14865 h 41175"/>
                  <a:gd name="connsiteX1" fmla="*/ 9591 w 31498"/>
                  <a:gd name="connsiteY1" fmla="*/ 41154 h 41175"/>
                  <a:gd name="connsiteX2" fmla="*/ 542 w 31498"/>
                  <a:gd name="connsiteY2" fmla="*/ 28676 h 41175"/>
                  <a:gd name="connsiteX3" fmla="*/ 19401 w 31498"/>
                  <a:gd name="connsiteY3" fmla="*/ 196 h 41175"/>
                  <a:gd name="connsiteX4" fmla="*/ 31498 w 31498"/>
                  <a:gd name="connsiteY4" fmla="*/ 14865 h 4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8" h="41175">
                    <a:moveTo>
                      <a:pt x="31498" y="14865"/>
                    </a:moveTo>
                    <a:cubicBezTo>
                      <a:pt x="29307" y="29057"/>
                      <a:pt x="24830" y="40297"/>
                      <a:pt x="9591" y="41154"/>
                    </a:cubicBezTo>
                    <a:cubicBezTo>
                      <a:pt x="1780" y="41630"/>
                      <a:pt x="-1363" y="34200"/>
                      <a:pt x="542" y="28676"/>
                    </a:cubicBezTo>
                    <a:cubicBezTo>
                      <a:pt x="4352" y="17817"/>
                      <a:pt x="4923" y="2673"/>
                      <a:pt x="19401" y="196"/>
                    </a:cubicBezTo>
                    <a:cubicBezTo>
                      <a:pt x="29021" y="-1518"/>
                      <a:pt x="30260" y="8388"/>
                      <a:pt x="31498" y="14865"/>
                    </a:cubicBezTo>
                    <a:close/>
                  </a:path>
                </a:pathLst>
              </a:custGeom>
              <a:solidFill>
                <a:srgbClr val="A18248"/>
              </a:solidFill>
              <a:ln w="9525" cap="flat">
                <a:noFill/>
                <a:prstDash val="solid"/>
                <a:miter/>
              </a:ln>
            </p:spPr>
            <p:txBody>
              <a:bodyPr rtlCol="0" anchor="ctr"/>
              <a:lstStyle/>
              <a:p>
                <a:endParaRPr lang="en-IN"/>
              </a:p>
            </p:txBody>
          </p:sp>
          <p:sp>
            <p:nvSpPr>
              <p:cNvPr id="1400" name="Freeform: Shape 1399">
                <a:extLst>
                  <a:ext uri="{FF2B5EF4-FFF2-40B4-BE49-F238E27FC236}">
                    <a16:creationId xmlns:a16="http://schemas.microsoft.com/office/drawing/2014/main" id="{82F3FF4A-3D89-2F6D-3C27-F79720A36D6A}"/>
                  </a:ext>
                </a:extLst>
              </p:cNvPr>
              <p:cNvSpPr/>
              <p:nvPr/>
            </p:nvSpPr>
            <p:spPr>
              <a:xfrm>
                <a:off x="6962968" y="3130447"/>
                <a:ext cx="680727" cy="1106015"/>
              </a:xfrm>
              <a:custGeom>
                <a:avLst/>
                <a:gdLst>
                  <a:gd name="connsiteX0" fmla="*/ 399094 w 680727"/>
                  <a:gd name="connsiteY0" fmla="*/ 68047 h 1106015"/>
                  <a:gd name="connsiteX1" fmla="*/ 482819 w 680727"/>
                  <a:gd name="connsiteY1" fmla="*/ 21565 h 1106015"/>
                  <a:gd name="connsiteX2" fmla="*/ 565496 w 680727"/>
                  <a:gd name="connsiteY2" fmla="*/ 5753 h 1106015"/>
                  <a:gd name="connsiteX3" fmla="*/ 602262 w 680727"/>
                  <a:gd name="connsiteY3" fmla="*/ 57569 h 1106015"/>
                  <a:gd name="connsiteX4" fmla="*/ 627408 w 680727"/>
                  <a:gd name="connsiteY4" fmla="*/ 151581 h 1106015"/>
                  <a:gd name="connsiteX5" fmla="*/ 626932 w 680727"/>
                  <a:gd name="connsiteY5" fmla="*/ 261404 h 1106015"/>
                  <a:gd name="connsiteX6" fmla="*/ 581498 w 680727"/>
                  <a:gd name="connsiteY6" fmla="*/ 338271 h 1106015"/>
                  <a:gd name="connsiteX7" fmla="*/ 552542 w 680727"/>
                  <a:gd name="connsiteY7" fmla="*/ 339795 h 1106015"/>
                  <a:gd name="connsiteX8" fmla="*/ 495582 w 680727"/>
                  <a:gd name="connsiteY8" fmla="*/ 413804 h 1106015"/>
                  <a:gd name="connsiteX9" fmla="*/ 551685 w 680727"/>
                  <a:gd name="connsiteY9" fmla="*/ 469811 h 1106015"/>
                  <a:gd name="connsiteX10" fmla="*/ 570163 w 680727"/>
                  <a:gd name="connsiteY10" fmla="*/ 516484 h 1106015"/>
                  <a:gd name="connsiteX11" fmla="*/ 621217 w 680727"/>
                  <a:gd name="connsiteY11" fmla="*/ 684981 h 1106015"/>
                  <a:gd name="connsiteX12" fmla="*/ 641981 w 680727"/>
                  <a:gd name="connsiteY12" fmla="*/ 718795 h 1106015"/>
                  <a:gd name="connsiteX13" fmla="*/ 677224 w 680727"/>
                  <a:gd name="connsiteY13" fmla="*/ 754418 h 1106015"/>
                  <a:gd name="connsiteX14" fmla="*/ 676367 w 680727"/>
                  <a:gd name="connsiteY14" fmla="*/ 763276 h 1106015"/>
                  <a:gd name="connsiteX15" fmla="*/ 647125 w 680727"/>
                  <a:gd name="connsiteY15" fmla="*/ 793185 h 1106015"/>
                  <a:gd name="connsiteX16" fmla="*/ 674271 w 680727"/>
                  <a:gd name="connsiteY16" fmla="*/ 924058 h 1106015"/>
                  <a:gd name="connsiteX17" fmla="*/ 670652 w 680727"/>
                  <a:gd name="connsiteY17" fmla="*/ 972350 h 1106015"/>
                  <a:gd name="connsiteX18" fmla="*/ 641696 w 680727"/>
                  <a:gd name="connsiteY18" fmla="*/ 1050455 h 1106015"/>
                  <a:gd name="connsiteX19" fmla="*/ 615026 w 680727"/>
                  <a:gd name="connsiteY19" fmla="*/ 1092079 h 1106015"/>
                  <a:gd name="connsiteX20" fmla="*/ 573497 w 680727"/>
                  <a:gd name="connsiteY20" fmla="*/ 1068838 h 1106015"/>
                  <a:gd name="connsiteX21" fmla="*/ 569687 w 680727"/>
                  <a:gd name="connsiteY21" fmla="*/ 1063504 h 1106015"/>
                  <a:gd name="connsiteX22" fmla="*/ 594833 w 680727"/>
                  <a:gd name="connsiteY22" fmla="*/ 995210 h 1106015"/>
                  <a:gd name="connsiteX23" fmla="*/ 601882 w 680727"/>
                  <a:gd name="connsiteY23" fmla="*/ 956824 h 1106015"/>
                  <a:gd name="connsiteX24" fmla="*/ 514061 w 680727"/>
                  <a:gd name="connsiteY24" fmla="*/ 874909 h 1106015"/>
                  <a:gd name="connsiteX25" fmla="*/ 489486 w 680727"/>
                  <a:gd name="connsiteY25" fmla="*/ 790994 h 1106015"/>
                  <a:gd name="connsiteX26" fmla="*/ 489201 w 680727"/>
                  <a:gd name="connsiteY26" fmla="*/ 722128 h 1106015"/>
                  <a:gd name="connsiteX27" fmla="*/ 474627 w 680727"/>
                  <a:gd name="connsiteY27" fmla="*/ 716032 h 1106015"/>
                  <a:gd name="connsiteX28" fmla="*/ 453863 w 680727"/>
                  <a:gd name="connsiteY28" fmla="*/ 639642 h 1106015"/>
                  <a:gd name="connsiteX29" fmla="*/ 414144 w 680727"/>
                  <a:gd name="connsiteY29" fmla="*/ 577158 h 1106015"/>
                  <a:gd name="connsiteX30" fmla="*/ 425288 w 680727"/>
                  <a:gd name="connsiteY30" fmla="*/ 538582 h 1106015"/>
                  <a:gd name="connsiteX31" fmla="*/ 436146 w 680727"/>
                  <a:gd name="connsiteY31" fmla="*/ 454000 h 1106015"/>
                  <a:gd name="connsiteX32" fmla="*/ 403666 w 680727"/>
                  <a:gd name="connsiteY32" fmla="*/ 514483 h 1106015"/>
                  <a:gd name="connsiteX33" fmla="*/ 366709 w 680727"/>
                  <a:gd name="connsiteY33" fmla="*/ 542201 h 1106015"/>
                  <a:gd name="connsiteX34" fmla="*/ 156683 w 680727"/>
                  <a:gd name="connsiteY34" fmla="*/ 516960 h 1106015"/>
                  <a:gd name="connsiteX35" fmla="*/ 110391 w 680727"/>
                  <a:gd name="connsiteY35" fmla="*/ 523151 h 1106015"/>
                  <a:gd name="connsiteX36" fmla="*/ 38858 w 680727"/>
                  <a:gd name="connsiteY36" fmla="*/ 516007 h 1106015"/>
                  <a:gd name="connsiteX37" fmla="*/ 54194 w 680727"/>
                  <a:gd name="connsiteY37" fmla="*/ 484289 h 1106015"/>
                  <a:gd name="connsiteX38" fmla="*/ 41526 w 680727"/>
                  <a:gd name="connsiteY38" fmla="*/ 474097 h 1106015"/>
                  <a:gd name="connsiteX39" fmla="*/ 8379 w 680727"/>
                  <a:gd name="connsiteY39" fmla="*/ 457143 h 1106015"/>
                  <a:gd name="connsiteX40" fmla="*/ 473 w 680727"/>
                  <a:gd name="connsiteY40" fmla="*/ 441808 h 1106015"/>
                  <a:gd name="connsiteX41" fmla="*/ 43907 w 680727"/>
                  <a:gd name="connsiteY41" fmla="*/ 420567 h 1106015"/>
                  <a:gd name="connsiteX42" fmla="*/ 19904 w 680727"/>
                  <a:gd name="connsiteY42" fmla="*/ 402660 h 1106015"/>
                  <a:gd name="connsiteX43" fmla="*/ 17618 w 680727"/>
                  <a:gd name="connsiteY43" fmla="*/ 396564 h 1106015"/>
                  <a:gd name="connsiteX44" fmla="*/ 50003 w 680727"/>
                  <a:gd name="connsiteY44" fmla="*/ 336652 h 1106015"/>
                  <a:gd name="connsiteX45" fmla="*/ 49336 w 680727"/>
                  <a:gd name="connsiteY45" fmla="*/ 337033 h 1106015"/>
                  <a:gd name="connsiteX46" fmla="*/ 109058 w 680727"/>
                  <a:gd name="connsiteY46" fmla="*/ 388277 h 1106015"/>
                  <a:gd name="connsiteX47" fmla="*/ 155921 w 680727"/>
                  <a:gd name="connsiteY47" fmla="*/ 424948 h 1106015"/>
                  <a:gd name="connsiteX48" fmla="*/ 282603 w 680727"/>
                  <a:gd name="connsiteY48" fmla="*/ 432854 h 1106015"/>
                  <a:gd name="connsiteX49" fmla="*/ 301367 w 680727"/>
                  <a:gd name="connsiteY49" fmla="*/ 353606 h 1106015"/>
                  <a:gd name="connsiteX50" fmla="*/ 304035 w 680727"/>
                  <a:gd name="connsiteY50" fmla="*/ 335413 h 1106015"/>
                  <a:gd name="connsiteX51" fmla="*/ 388426 w 680727"/>
                  <a:gd name="connsiteY51" fmla="*/ 264166 h 1106015"/>
                  <a:gd name="connsiteX52" fmla="*/ 395380 w 680727"/>
                  <a:gd name="connsiteY52" fmla="*/ 254356 h 1106015"/>
                  <a:gd name="connsiteX53" fmla="*/ 532635 w 680727"/>
                  <a:gd name="connsiteY53" fmla="*/ 195777 h 1106015"/>
                  <a:gd name="connsiteX54" fmla="*/ 548732 w 680727"/>
                  <a:gd name="connsiteY54" fmla="*/ 180251 h 1106015"/>
                  <a:gd name="connsiteX55" fmla="*/ 514061 w 680727"/>
                  <a:gd name="connsiteY55" fmla="*/ 60427 h 1106015"/>
                  <a:gd name="connsiteX56" fmla="*/ 427002 w 680727"/>
                  <a:gd name="connsiteY56" fmla="*/ 71380 h 1106015"/>
                  <a:gd name="connsiteX57" fmla="*/ 408905 w 680727"/>
                  <a:gd name="connsiteY57" fmla="*/ 75952 h 1106015"/>
                  <a:gd name="connsiteX58" fmla="*/ 398999 w 680727"/>
                  <a:gd name="connsiteY58" fmla="*/ 67856 h 110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80727" h="1106015">
                    <a:moveTo>
                      <a:pt x="399094" y="68047"/>
                    </a:moveTo>
                    <a:cubicBezTo>
                      <a:pt x="418620" y="37948"/>
                      <a:pt x="433574" y="4801"/>
                      <a:pt x="482819" y="21565"/>
                    </a:cubicBezTo>
                    <a:cubicBezTo>
                      <a:pt x="509489" y="30709"/>
                      <a:pt x="532158" y="-15773"/>
                      <a:pt x="565496" y="5753"/>
                    </a:cubicBezTo>
                    <a:cubicBezTo>
                      <a:pt x="568639" y="29375"/>
                      <a:pt x="584831" y="46139"/>
                      <a:pt x="602262" y="57569"/>
                    </a:cubicBezTo>
                    <a:cubicBezTo>
                      <a:pt x="640458" y="82525"/>
                      <a:pt x="634552" y="116243"/>
                      <a:pt x="627408" y="151581"/>
                    </a:cubicBezTo>
                    <a:cubicBezTo>
                      <a:pt x="620074" y="188157"/>
                      <a:pt x="611216" y="224733"/>
                      <a:pt x="626932" y="261404"/>
                    </a:cubicBezTo>
                    <a:cubicBezTo>
                      <a:pt x="624837" y="294742"/>
                      <a:pt x="605787" y="318078"/>
                      <a:pt x="581498" y="338271"/>
                    </a:cubicBezTo>
                    <a:cubicBezTo>
                      <a:pt x="571497" y="338747"/>
                      <a:pt x="554923" y="325793"/>
                      <a:pt x="552542" y="339795"/>
                    </a:cubicBezTo>
                    <a:cubicBezTo>
                      <a:pt x="546827" y="373323"/>
                      <a:pt x="513204" y="382657"/>
                      <a:pt x="495582" y="413804"/>
                    </a:cubicBezTo>
                    <a:cubicBezTo>
                      <a:pt x="548732" y="402469"/>
                      <a:pt x="549684" y="436855"/>
                      <a:pt x="551685" y="469811"/>
                    </a:cubicBezTo>
                    <a:cubicBezTo>
                      <a:pt x="552732" y="487623"/>
                      <a:pt x="558638" y="501910"/>
                      <a:pt x="570163" y="516484"/>
                    </a:cubicBezTo>
                    <a:cubicBezTo>
                      <a:pt x="608930" y="565537"/>
                      <a:pt x="625027" y="623259"/>
                      <a:pt x="621217" y="684981"/>
                    </a:cubicBezTo>
                    <a:cubicBezTo>
                      <a:pt x="620074" y="704507"/>
                      <a:pt x="622265" y="714127"/>
                      <a:pt x="641981" y="718795"/>
                    </a:cubicBezTo>
                    <a:cubicBezTo>
                      <a:pt x="660365" y="723176"/>
                      <a:pt x="669509" y="738607"/>
                      <a:pt x="677224" y="754418"/>
                    </a:cubicBezTo>
                    <a:cubicBezTo>
                      <a:pt x="676462" y="757371"/>
                      <a:pt x="676176" y="760324"/>
                      <a:pt x="676367" y="763276"/>
                    </a:cubicBezTo>
                    <a:cubicBezTo>
                      <a:pt x="664746" y="770801"/>
                      <a:pt x="644649" y="761086"/>
                      <a:pt x="647125" y="793185"/>
                    </a:cubicBezTo>
                    <a:cubicBezTo>
                      <a:pt x="650649" y="838810"/>
                      <a:pt x="650935" y="883006"/>
                      <a:pt x="674271" y="924058"/>
                    </a:cubicBezTo>
                    <a:cubicBezTo>
                      <a:pt x="683320" y="939965"/>
                      <a:pt x="683511" y="957396"/>
                      <a:pt x="670652" y="972350"/>
                    </a:cubicBezTo>
                    <a:cubicBezTo>
                      <a:pt x="651221" y="994924"/>
                      <a:pt x="647887" y="1023118"/>
                      <a:pt x="641696" y="1050455"/>
                    </a:cubicBezTo>
                    <a:cubicBezTo>
                      <a:pt x="632742" y="1064362"/>
                      <a:pt x="623884" y="1078268"/>
                      <a:pt x="615026" y="1092079"/>
                    </a:cubicBezTo>
                    <a:cubicBezTo>
                      <a:pt x="573687" y="1133513"/>
                      <a:pt x="591308" y="1069410"/>
                      <a:pt x="573497" y="1068838"/>
                    </a:cubicBezTo>
                    <a:cubicBezTo>
                      <a:pt x="572258" y="1067029"/>
                      <a:pt x="570925" y="1065314"/>
                      <a:pt x="569687" y="1063504"/>
                    </a:cubicBezTo>
                    <a:cubicBezTo>
                      <a:pt x="566924" y="1036644"/>
                      <a:pt x="578736" y="1015784"/>
                      <a:pt x="594833" y="995210"/>
                    </a:cubicBezTo>
                    <a:cubicBezTo>
                      <a:pt x="602643" y="985209"/>
                      <a:pt x="625979" y="974160"/>
                      <a:pt x="601882" y="956824"/>
                    </a:cubicBezTo>
                    <a:cubicBezTo>
                      <a:pt x="558542" y="944347"/>
                      <a:pt x="536730" y="909295"/>
                      <a:pt x="514061" y="874909"/>
                    </a:cubicBezTo>
                    <a:cubicBezTo>
                      <a:pt x="488248" y="852049"/>
                      <a:pt x="480628" y="823284"/>
                      <a:pt x="489486" y="790994"/>
                    </a:cubicBezTo>
                    <a:cubicBezTo>
                      <a:pt x="495964" y="767658"/>
                      <a:pt x="489486" y="744988"/>
                      <a:pt x="489201" y="722128"/>
                    </a:cubicBezTo>
                    <a:cubicBezTo>
                      <a:pt x="489201" y="709746"/>
                      <a:pt x="477390" y="723367"/>
                      <a:pt x="474627" y="716032"/>
                    </a:cubicBezTo>
                    <a:cubicBezTo>
                      <a:pt x="459101" y="692887"/>
                      <a:pt x="470531" y="662502"/>
                      <a:pt x="453863" y="639642"/>
                    </a:cubicBezTo>
                    <a:cubicBezTo>
                      <a:pt x="440623" y="618782"/>
                      <a:pt x="450720" y="583349"/>
                      <a:pt x="414144" y="577158"/>
                    </a:cubicBezTo>
                    <a:cubicBezTo>
                      <a:pt x="409762" y="561918"/>
                      <a:pt x="413381" y="547154"/>
                      <a:pt x="425288" y="538582"/>
                    </a:cubicBezTo>
                    <a:cubicBezTo>
                      <a:pt x="458530" y="514674"/>
                      <a:pt x="442623" y="486956"/>
                      <a:pt x="436146" y="454000"/>
                    </a:cubicBezTo>
                    <a:cubicBezTo>
                      <a:pt x="414715" y="472669"/>
                      <a:pt x="409667" y="493909"/>
                      <a:pt x="403666" y="514483"/>
                    </a:cubicBezTo>
                    <a:cubicBezTo>
                      <a:pt x="398237" y="533057"/>
                      <a:pt x="388997" y="545630"/>
                      <a:pt x="366709" y="542201"/>
                    </a:cubicBezTo>
                    <a:cubicBezTo>
                      <a:pt x="296986" y="531438"/>
                      <a:pt x="224787" y="542201"/>
                      <a:pt x="156683" y="516960"/>
                    </a:cubicBezTo>
                    <a:cubicBezTo>
                      <a:pt x="141252" y="511245"/>
                      <a:pt x="125822" y="519913"/>
                      <a:pt x="110391" y="523151"/>
                    </a:cubicBezTo>
                    <a:cubicBezTo>
                      <a:pt x="85912" y="528295"/>
                      <a:pt x="60861" y="536486"/>
                      <a:pt x="38858" y="516007"/>
                    </a:cubicBezTo>
                    <a:cubicBezTo>
                      <a:pt x="34763" y="500958"/>
                      <a:pt x="48955" y="494862"/>
                      <a:pt x="54194" y="484289"/>
                    </a:cubicBezTo>
                    <a:cubicBezTo>
                      <a:pt x="64195" y="464191"/>
                      <a:pt x="43145" y="480860"/>
                      <a:pt x="41526" y="474097"/>
                    </a:cubicBezTo>
                    <a:cubicBezTo>
                      <a:pt x="30667" y="468097"/>
                      <a:pt x="20094" y="461429"/>
                      <a:pt x="8379" y="457143"/>
                    </a:cubicBezTo>
                    <a:cubicBezTo>
                      <a:pt x="2663" y="453619"/>
                      <a:pt x="-1432" y="449237"/>
                      <a:pt x="473" y="441808"/>
                    </a:cubicBezTo>
                    <a:cubicBezTo>
                      <a:pt x="12570" y="431902"/>
                      <a:pt x="22380" y="418090"/>
                      <a:pt x="43907" y="420567"/>
                    </a:cubicBezTo>
                    <a:cubicBezTo>
                      <a:pt x="33715" y="412947"/>
                      <a:pt x="26857" y="407803"/>
                      <a:pt x="19904" y="402660"/>
                    </a:cubicBezTo>
                    <a:cubicBezTo>
                      <a:pt x="17999" y="401041"/>
                      <a:pt x="17237" y="399040"/>
                      <a:pt x="17618" y="396564"/>
                    </a:cubicBezTo>
                    <a:cubicBezTo>
                      <a:pt x="36954" y="381229"/>
                      <a:pt x="15903" y="344081"/>
                      <a:pt x="50003" y="336652"/>
                    </a:cubicBezTo>
                    <a:lnTo>
                      <a:pt x="49336" y="337033"/>
                    </a:lnTo>
                    <a:cubicBezTo>
                      <a:pt x="90580" y="328936"/>
                      <a:pt x="95151" y="365893"/>
                      <a:pt x="109058" y="388277"/>
                    </a:cubicBezTo>
                    <a:cubicBezTo>
                      <a:pt x="120964" y="407422"/>
                      <a:pt x="127060" y="429330"/>
                      <a:pt x="155921" y="424948"/>
                    </a:cubicBezTo>
                    <a:cubicBezTo>
                      <a:pt x="197640" y="435426"/>
                      <a:pt x="239074" y="451904"/>
                      <a:pt x="282603" y="432854"/>
                    </a:cubicBezTo>
                    <a:cubicBezTo>
                      <a:pt x="296986" y="408375"/>
                      <a:pt x="308702" y="383229"/>
                      <a:pt x="301367" y="353606"/>
                    </a:cubicBezTo>
                    <a:cubicBezTo>
                      <a:pt x="299748" y="347129"/>
                      <a:pt x="300320" y="341033"/>
                      <a:pt x="304035" y="335413"/>
                    </a:cubicBezTo>
                    <a:cubicBezTo>
                      <a:pt x="319941" y="297313"/>
                      <a:pt x="351469" y="277692"/>
                      <a:pt x="388426" y="264166"/>
                    </a:cubicBezTo>
                    <a:cubicBezTo>
                      <a:pt x="389569" y="259975"/>
                      <a:pt x="391950" y="256832"/>
                      <a:pt x="395380" y="254356"/>
                    </a:cubicBezTo>
                    <a:cubicBezTo>
                      <a:pt x="446338" y="246926"/>
                      <a:pt x="482057" y="204159"/>
                      <a:pt x="532635" y="195777"/>
                    </a:cubicBezTo>
                    <a:cubicBezTo>
                      <a:pt x="541207" y="194348"/>
                      <a:pt x="546065" y="188347"/>
                      <a:pt x="548732" y="180251"/>
                    </a:cubicBezTo>
                    <a:cubicBezTo>
                      <a:pt x="555495" y="159296"/>
                      <a:pt x="532158" y="71761"/>
                      <a:pt x="514061" y="60427"/>
                    </a:cubicBezTo>
                    <a:cubicBezTo>
                      <a:pt x="483009" y="40900"/>
                      <a:pt x="454434" y="54807"/>
                      <a:pt x="427002" y="71380"/>
                    </a:cubicBezTo>
                    <a:cubicBezTo>
                      <a:pt x="421478" y="74714"/>
                      <a:pt x="415477" y="76238"/>
                      <a:pt x="408905" y="75952"/>
                    </a:cubicBezTo>
                    <a:cubicBezTo>
                      <a:pt x="404333" y="74809"/>
                      <a:pt x="400999" y="72238"/>
                      <a:pt x="398999" y="67856"/>
                    </a:cubicBezTo>
                    <a:close/>
                  </a:path>
                </a:pathLst>
              </a:custGeom>
              <a:solidFill>
                <a:srgbClr val="B2B3B7"/>
              </a:solidFill>
              <a:ln w="9525" cap="flat">
                <a:noFill/>
                <a:prstDash val="solid"/>
                <a:miter/>
              </a:ln>
            </p:spPr>
            <p:txBody>
              <a:bodyPr rtlCol="0" anchor="ctr"/>
              <a:lstStyle/>
              <a:p>
                <a:endParaRPr lang="en-IN"/>
              </a:p>
            </p:txBody>
          </p:sp>
          <p:sp>
            <p:nvSpPr>
              <p:cNvPr id="1401" name="Freeform: Shape 1400">
                <a:extLst>
                  <a:ext uri="{FF2B5EF4-FFF2-40B4-BE49-F238E27FC236}">
                    <a16:creationId xmlns:a16="http://schemas.microsoft.com/office/drawing/2014/main" id="{7E1E67D9-8533-FF53-AC62-561A410C9FB4}"/>
                  </a:ext>
                </a:extLst>
              </p:cNvPr>
              <p:cNvSpPr/>
              <p:nvPr/>
            </p:nvSpPr>
            <p:spPr>
              <a:xfrm>
                <a:off x="7717629" y="3346736"/>
                <a:ext cx="142437" cy="288962"/>
              </a:xfrm>
              <a:custGeom>
                <a:avLst/>
                <a:gdLst>
                  <a:gd name="connsiteX0" fmla="*/ 47818 w 142437"/>
                  <a:gd name="connsiteY0" fmla="*/ 280002 h 288962"/>
                  <a:gd name="connsiteX1" fmla="*/ 97 w 142437"/>
                  <a:gd name="connsiteY1" fmla="*/ 124935 h 288962"/>
                  <a:gd name="connsiteX2" fmla="*/ 51627 w 142437"/>
                  <a:gd name="connsiteY2" fmla="*/ 14540 h 288962"/>
                  <a:gd name="connsiteX3" fmla="*/ 124589 w 142437"/>
                  <a:gd name="connsiteY3" fmla="*/ 14636 h 288962"/>
                  <a:gd name="connsiteX4" fmla="*/ 110206 w 142437"/>
                  <a:gd name="connsiteY4" fmla="*/ 123221 h 288962"/>
                  <a:gd name="connsiteX5" fmla="*/ 86584 w 142437"/>
                  <a:gd name="connsiteY5" fmla="*/ 224567 h 288962"/>
                  <a:gd name="connsiteX6" fmla="*/ 88013 w 142437"/>
                  <a:gd name="connsiteY6" fmla="*/ 238568 h 288962"/>
                  <a:gd name="connsiteX7" fmla="*/ 103634 w 142437"/>
                  <a:gd name="connsiteY7" fmla="*/ 279526 h 288962"/>
                  <a:gd name="connsiteX8" fmla="*/ 47722 w 142437"/>
                  <a:gd name="connsiteY8" fmla="*/ 280002 h 28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437" h="288962">
                    <a:moveTo>
                      <a:pt x="47818" y="280002"/>
                    </a:moveTo>
                    <a:cubicBezTo>
                      <a:pt x="22005" y="231329"/>
                      <a:pt x="-1712" y="181895"/>
                      <a:pt x="97" y="124935"/>
                    </a:cubicBezTo>
                    <a:cubicBezTo>
                      <a:pt x="1526" y="81120"/>
                      <a:pt x="13432" y="40639"/>
                      <a:pt x="51627" y="14540"/>
                    </a:cubicBezTo>
                    <a:cubicBezTo>
                      <a:pt x="74488" y="-1081"/>
                      <a:pt x="100300" y="-8320"/>
                      <a:pt x="124589" y="14636"/>
                    </a:cubicBezTo>
                    <a:cubicBezTo>
                      <a:pt x="162498" y="56165"/>
                      <a:pt x="131447" y="91407"/>
                      <a:pt x="110206" y="123221"/>
                    </a:cubicBezTo>
                    <a:cubicBezTo>
                      <a:pt x="88680" y="155510"/>
                      <a:pt x="79535" y="187229"/>
                      <a:pt x="86584" y="224567"/>
                    </a:cubicBezTo>
                    <a:cubicBezTo>
                      <a:pt x="87441" y="229139"/>
                      <a:pt x="86965" y="233996"/>
                      <a:pt x="88013" y="238568"/>
                    </a:cubicBezTo>
                    <a:cubicBezTo>
                      <a:pt x="91442" y="253332"/>
                      <a:pt x="123255" y="260762"/>
                      <a:pt x="103634" y="279526"/>
                    </a:cubicBezTo>
                    <a:cubicBezTo>
                      <a:pt x="89156" y="293337"/>
                      <a:pt x="66582" y="290670"/>
                      <a:pt x="47722" y="280002"/>
                    </a:cubicBezTo>
                    <a:close/>
                  </a:path>
                </a:pathLst>
              </a:custGeom>
              <a:solidFill>
                <a:srgbClr val="F7EBBD"/>
              </a:solidFill>
              <a:ln w="9525" cap="flat">
                <a:noFill/>
                <a:prstDash val="solid"/>
                <a:miter/>
              </a:ln>
            </p:spPr>
            <p:txBody>
              <a:bodyPr rtlCol="0" anchor="ctr"/>
              <a:lstStyle/>
              <a:p>
                <a:endParaRPr lang="en-IN"/>
              </a:p>
            </p:txBody>
          </p:sp>
          <p:sp>
            <p:nvSpPr>
              <p:cNvPr id="1402" name="Freeform: Shape 1401">
                <a:extLst>
                  <a:ext uri="{FF2B5EF4-FFF2-40B4-BE49-F238E27FC236}">
                    <a16:creationId xmlns:a16="http://schemas.microsoft.com/office/drawing/2014/main" id="{F1463F76-9EF4-4CB0-8CE5-ADF2F4D33B6B}"/>
                  </a:ext>
                </a:extLst>
              </p:cNvPr>
              <p:cNvSpPr/>
              <p:nvPr/>
            </p:nvSpPr>
            <p:spPr>
              <a:xfrm>
                <a:off x="7630114" y="3627572"/>
                <a:ext cx="198768" cy="249215"/>
              </a:xfrm>
              <a:custGeom>
                <a:avLst/>
                <a:gdLst>
                  <a:gd name="connsiteX0" fmla="*/ 172671 w 198768"/>
                  <a:gd name="connsiteY0" fmla="*/ 246149 h 249215"/>
                  <a:gd name="connsiteX1" fmla="*/ 124283 w 198768"/>
                  <a:gd name="connsiteY1" fmla="*/ 232910 h 249215"/>
                  <a:gd name="connsiteX2" fmla="*/ 11508 w 198768"/>
                  <a:gd name="connsiteY2" fmla="*/ 62888 h 249215"/>
                  <a:gd name="connsiteX3" fmla="*/ 173 w 198768"/>
                  <a:gd name="connsiteY3" fmla="*/ 28313 h 249215"/>
                  <a:gd name="connsiteX4" fmla="*/ 43607 w 198768"/>
                  <a:gd name="connsiteY4" fmla="*/ 6024 h 249215"/>
                  <a:gd name="connsiteX5" fmla="*/ 70848 w 198768"/>
                  <a:gd name="connsiteY5" fmla="*/ 37361 h 249215"/>
                  <a:gd name="connsiteX6" fmla="*/ 128570 w 198768"/>
                  <a:gd name="connsiteY6" fmla="*/ 115371 h 249215"/>
                  <a:gd name="connsiteX7" fmla="*/ 149049 w 198768"/>
                  <a:gd name="connsiteY7" fmla="*/ 132040 h 249215"/>
                  <a:gd name="connsiteX8" fmla="*/ 198769 w 198768"/>
                  <a:gd name="connsiteY8" fmla="*/ 217479 h 249215"/>
                  <a:gd name="connsiteX9" fmla="*/ 184672 w 198768"/>
                  <a:gd name="connsiteY9" fmla="*/ 247769 h 249215"/>
                  <a:gd name="connsiteX10" fmla="*/ 172766 w 198768"/>
                  <a:gd name="connsiteY10" fmla="*/ 246149 h 2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768" h="249215">
                    <a:moveTo>
                      <a:pt x="172671" y="246149"/>
                    </a:moveTo>
                    <a:cubicBezTo>
                      <a:pt x="159431" y="232148"/>
                      <a:pt x="140476" y="239101"/>
                      <a:pt x="124283" y="232910"/>
                    </a:cubicBezTo>
                    <a:cubicBezTo>
                      <a:pt x="45035" y="202525"/>
                      <a:pt x="38178" y="126420"/>
                      <a:pt x="11508" y="62888"/>
                    </a:cubicBezTo>
                    <a:cubicBezTo>
                      <a:pt x="6935" y="51935"/>
                      <a:pt x="11508" y="37552"/>
                      <a:pt x="173" y="28313"/>
                    </a:cubicBezTo>
                    <a:cubicBezTo>
                      <a:pt x="-2399" y="-11788"/>
                      <a:pt x="24271" y="881"/>
                      <a:pt x="43607" y="6024"/>
                    </a:cubicBezTo>
                    <a:cubicBezTo>
                      <a:pt x="57894" y="9834"/>
                      <a:pt x="63895" y="24979"/>
                      <a:pt x="70848" y="37361"/>
                    </a:cubicBezTo>
                    <a:cubicBezTo>
                      <a:pt x="86659" y="65841"/>
                      <a:pt x="99328" y="96797"/>
                      <a:pt x="128570" y="115371"/>
                    </a:cubicBezTo>
                    <a:cubicBezTo>
                      <a:pt x="136285" y="119848"/>
                      <a:pt x="143333" y="125182"/>
                      <a:pt x="149049" y="132040"/>
                    </a:cubicBezTo>
                    <a:cubicBezTo>
                      <a:pt x="166384" y="160043"/>
                      <a:pt x="194864" y="181665"/>
                      <a:pt x="198769" y="217479"/>
                    </a:cubicBezTo>
                    <a:cubicBezTo>
                      <a:pt x="197721" y="229290"/>
                      <a:pt x="193244" y="239482"/>
                      <a:pt x="184672" y="247769"/>
                    </a:cubicBezTo>
                    <a:cubicBezTo>
                      <a:pt x="180290" y="250150"/>
                      <a:pt x="176290" y="249578"/>
                      <a:pt x="172766" y="246149"/>
                    </a:cubicBezTo>
                    <a:close/>
                  </a:path>
                </a:pathLst>
              </a:custGeom>
              <a:solidFill>
                <a:srgbClr val="98113B"/>
              </a:solidFill>
              <a:ln w="9525" cap="flat">
                <a:noFill/>
                <a:prstDash val="solid"/>
                <a:miter/>
              </a:ln>
            </p:spPr>
            <p:txBody>
              <a:bodyPr rtlCol="0" anchor="ctr"/>
              <a:lstStyle/>
              <a:p>
                <a:endParaRPr lang="en-IN"/>
              </a:p>
            </p:txBody>
          </p:sp>
          <p:sp>
            <p:nvSpPr>
              <p:cNvPr id="1403" name="Freeform: Shape 1402">
                <a:extLst>
                  <a:ext uri="{FF2B5EF4-FFF2-40B4-BE49-F238E27FC236}">
                    <a16:creationId xmlns:a16="http://schemas.microsoft.com/office/drawing/2014/main" id="{D1CAB199-7A99-2848-3009-8F512938BE0C}"/>
                  </a:ext>
                </a:extLst>
              </p:cNvPr>
              <p:cNvSpPr/>
              <p:nvPr/>
            </p:nvSpPr>
            <p:spPr>
              <a:xfrm>
                <a:off x="7647526" y="3457479"/>
                <a:ext cx="200128" cy="408867"/>
              </a:xfrm>
              <a:custGeom>
                <a:avLst/>
                <a:gdLst>
                  <a:gd name="connsiteX0" fmla="*/ 173546 w 200128"/>
                  <a:gd name="connsiteY0" fmla="*/ 391192 h 408867"/>
                  <a:gd name="connsiteX1" fmla="*/ 125064 w 200128"/>
                  <a:gd name="connsiteY1" fmla="*/ 309086 h 408867"/>
                  <a:gd name="connsiteX2" fmla="*/ 52864 w 200128"/>
                  <a:gd name="connsiteY2" fmla="*/ 212312 h 408867"/>
                  <a:gd name="connsiteX3" fmla="*/ 5620 w 200128"/>
                  <a:gd name="connsiteY3" fmla="*/ 118681 h 408867"/>
                  <a:gd name="connsiteX4" fmla="*/ 1906 w 200128"/>
                  <a:gd name="connsiteY4" fmla="*/ 105251 h 408867"/>
                  <a:gd name="connsiteX5" fmla="*/ 4763 w 200128"/>
                  <a:gd name="connsiteY5" fmla="*/ 48577 h 408867"/>
                  <a:gd name="connsiteX6" fmla="*/ 39624 w 200128"/>
                  <a:gd name="connsiteY6" fmla="*/ 0 h 408867"/>
                  <a:gd name="connsiteX7" fmla="*/ 148305 w 200128"/>
                  <a:gd name="connsiteY7" fmla="*/ 290893 h 408867"/>
                  <a:gd name="connsiteX8" fmla="*/ 200026 w 200128"/>
                  <a:gd name="connsiteY8" fmla="*/ 408718 h 408867"/>
                  <a:gd name="connsiteX9" fmla="*/ 173450 w 200128"/>
                  <a:gd name="connsiteY9" fmla="*/ 391192 h 40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28" h="408867">
                    <a:moveTo>
                      <a:pt x="173546" y="391192"/>
                    </a:moveTo>
                    <a:cubicBezTo>
                      <a:pt x="169069" y="356997"/>
                      <a:pt x="137827" y="338518"/>
                      <a:pt x="125064" y="309086"/>
                    </a:cubicBezTo>
                    <a:cubicBezTo>
                      <a:pt x="97632" y="279273"/>
                      <a:pt x="90774" y="234220"/>
                      <a:pt x="52864" y="212312"/>
                    </a:cubicBezTo>
                    <a:cubicBezTo>
                      <a:pt x="31718" y="183832"/>
                      <a:pt x="15431" y="152971"/>
                      <a:pt x="5620" y="118681"/>
                    </a:cubicBezTo>
                    <a:cubicBezTo>
                      <a:pt x="4001" y="114300"/>
                      <a:pt x="2858" y="109823"/>
                      <a:pt x="1906" y="105251"/>
                    </a:cubicBezTo>
                    <a:cubicBezTo>
                      <a:pt x="-666" y="86201"/>
                      <a:pt x="-1428" y="67246"/>
                      <a:pt x="4763" y="48577"/>
                    </a:cubicBezTo>
                    <a:cubicBezTo>
                      <a:pt x="18288" y="33718"/>
                      <a:pt x="12383" y="4953"/>
                      <a:pt x="39624" y="0"/>
                    </a:cubicBezTo>
                    <a:cubicBezTo>
                      <a:pt x="45244" y="108394"/>
                      <a:pt x="90012" y="201835"/>
                      <a:pt x="148305" y="290893"/>
                    </a:cubicBezTo>
                    <a:cubicBezTo>
                      <a:pt x="171831" y="326898"/>
                      <a:pt x="202121" y="361093"/>
                      <a:pt x="200026" y="408718"/>
                    </a:cubicBezTo>
                    <a:cubicBezTo>
                      <a:pt x="186310" y="410242"/>
                      <a:pt x="180404" y="399859"/>
                      <a:pt x="173450" y="391192"/>
                    </a:cubicBezTo>
                    <a:close/>
                  </a:path>
                </a:pathLst>
              </a:custGeom>
              <a:solidFill>
                <a:srgbClr val="A9B0B3"/>
              </a:solidFill>
              <a:ln w="9525" cap="flat">
                <a:noFill/>
                <a:prstDash val="solid"/>
                <a:miter/>
              </a:ln>
            </p:spPr>
            <p:txBody>
              <a:bodyPr rtlCol="0" anchor="ctr"/>
              <a:lstStyle/>
              <a:p>
                <a:endParaRPr lang="en-IN"/>
              </a:p>
            </p:txBody>
          </p:sp>
          <p:sp>
            <p:nvSpPr>
              <p:cNvPr id="1404" name="Freeform: Shape 1403">
                <a:extLst>
                  <a:ext uri="{FF2B5EF4-FFF2-40B4-BE49-F238E27FC236}">
                    <a16:creationId xmlns:a16="http://schemas.microsoft.com/office/drawing/2014/main" id="{CBC9D0E6-F6E3-5932-3D0C-8A87C7556751}"/>
                  </a:ext>
                </a:extLst>
              </p:cNvPr>
              <p:cNvSpPr/>
              <p:nvPr/>
            </p:nvSpPr>
            <p:spPr>
              <a:xfrm>
                <a:off x="7707452" y="3287934"/>
                <a:ext cx="180908" cy="207828"/>
              </a:xfrm>
              <a:custGeom>
                <a:avLst/>
                <a:gdLst>
                  <a:gd name="connsiteX0" fmla="*/ 132099 w 180908"/>
                  <a:gd name="connsiteY0" fmla="*/ 0 h 207828"/>
                  <a:gd name="connsiteX1" fmla="*/ 159340 w 180908"/>
                  <a:gd name="connsiteY1" fmla="*/ 156686 h 207828"/>
                  <a:gd name="connsiteX2" fmla="*/ 141719 w 180908"/>
                  <a:gd name="connsiteY2" fmla="*/ 207645 h 207828"/>
                  <a:gd name="connsiteX3" fmla="*/ 119145 w 180908"/>
                  <a:gd name="connsiteY3" fmla="*/ 185166 h 207828"/>
                  <a:gd name="connsiteX4" fmla="*/ 143720 w 180908"/>
                  <a:gd name="connsiteY4" fmla="*/ 64198 h 207828"/>
                  <a:gd name="connsiteX5" fmla="*/ 49327 w 180908"/>
                  <a:gd name="connsiteY5" fmla="*/ 55435 h 207828"/>
                  <a:gd name="connsiteX6" fmla="*/ 9227 w 180908"/>
                  <a:gd name="connsiteY6" fmla="*/ 86582 h 207828"/>
                  <a:gd name="connsiteX7" fmla="*/ 464 w 180908"/>
                  <a:gd name="connsiteY7" fmla="*/ 58579 h 207828"/>
                  <a:gd name="connsiteX8" fmla="*/ 22657 w 180908"/>
                  <a:gd name="connsiteY8" fmla="*/ 28575 h 207828"/>
                  <a:gd name="connsiteX9" fmla="*/ 132004 w 180908"/>
                  <a:gd name="connsiteY9" fmla="*/ 95 h 20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08" h="207828">
                    <a:moveTo>
                      <a:pt x="132099" y="0"/>
                    </a:moveTo>
                    <a:cubicBezTo>
                      <a:pt x="184677" y="36195"/>
                      <a:pt x="196393" y="99631"/>
                      <a:pt x="159340" y="156686"/>
                    </a:cubicBezTo>
                    <a:cubicBezTo>
                      <a:pt x="148863" y="172784"/>
                      <a:pt x="137052" y="186976"/>
                      <a:pt x="141719" y="207645"/>
                    </a:cubicBezTo>
                    <a:cubicBezTo>
                      <a:pt x="124860" y="209455"/>
                      <a:pt x="121812" y="197548"/>
                      <a:pt x="119145" y="185166"/>
                    </a:cubicBezTo>
                    <a:cubicBezTo>
                      <a:pt x="143053" y="148018"/>
                      <a:pt x="153054" y="108013"/>
                      <a:pt x="143720" y="64198"/>
                    </a:cubicBezTo>
                    <a:cubicBezTo>
                      <a:pt x="115907" y="23813"/>
                      <a:pt x="81807" y="39148"/>
                      <a:pt x="49327" y="55435"/>
                    </a:cubicBezTo>
                    <a:cubicBezTo>
                      <a:pt x="34468" y="62865"/>
                      <a:pt x="22466" y="76009"/>
                      <a:pt x="9227" y="86582"/>
                    </a:cubicBezTo>
                    <a:cubicBezTo>
                      <a:pt x="273" y="79153"/>
                      <a:pt x="-870" y="69247"/>
                      <a:pt x="464" y="58579"/>
                    </a:cubicBezTo>
                    <a:cubicBezTo>
                      <a:pt x="3416" y="45339"/>
                      <a:pt x="12847" y="36862"/>
                      <a:pt x="22657" y="28575"/>
                    </a:cubicBezTo>
                    <a:cubicBezTo>
                      <a:pt x="53423" y="-2667"/>
                      <a:pt x="93047" y="95"/>
                      <a:pt x="132004" y="95"/>
                    </a:cubicBezTo>
                    <a:close/>
                  </a:path>
                </a:pathLst>
              </a:custGeom>
              <a:solidFill>
                <a:srgbClr val="AEB3B4"/>
              </a:solidFill>
              <a:ln w="9525" cap="flat">
                <a:noFill/>
                <a:prstDash val="solid"/>
                <a:miter/>
              </a:ln>
            </p:spPr>
            <p:txBody>
              <a:bodyPr rtlCol="0" anchor="ctr"/>
              <a:lstStyle/>
              <a:p>
                <a:endParaRPr lang="en-IN"/>
              </a:p>
            </p:txBody>
          </p:sp>
          <p:sp>
            <p:nvSpPr>
              <p:cNvPr id="1405" name="Freeform: Shape 1404">
                <a:extLst>
                  <a:ext uri="{FF2B5EF4-FFF2-40B4-BE49-F238E27FC236}">
                    <a16:creationId xmlns:a16="http://schemas.microsoft.com/office/drawing/2014/main" id="{D0B36F1D-E009-CA0A-DA4F-98079E968DA9}"/>
                  </a:ext>
                </a:extLst>
              </p:cNvPr>
              <p:cNvSpPr/>
              <p:nvPr/>
            </p:nvSpPr>
            <p:spPr>
              <a:xfrm>
                <a:off x="7601143" y="3492626"/>
                <a:ext cx="68967" cy="141044"/>
              </a:xfrm>
              <a:custGeom>
                <a:avLst/>
                <a:gdLst>
                  <a:gd name="connsiteX0" fmla="*/ 10284 w 68967"/>
                  <a:gd name="connsiteY0" fmla="*/ 137351 h 141044"/>
                  <a:gd name="connsiteX1" fmla="*/ 6760 w 68967"/>
                  <a:gd name="connsiteY1" fmla="*/ 10382 h 141044"/>
                  <a:gd name="connsiteX2" fmla="*/ 38954 w 68967"/>
                  <a:gd name="connsiteY2" fmla="*/ 0 h 141044"/>
                  <a:gd name="connsiteX3" fmla="*/ 58004 w 68967"/>
                  <a:gd name="connsiteY3" fmla="*/ 79534 h 141044"/>
                  <a:gd name="connsiteX4" fmla="*/ 57528 w 68967"/>
                  <a:gd name="connsiteY4" fmla="*/ 78677 h 141044"/>
                  <a:gd name="connsiteX5" fmla="*/ 62100 w 68967"/>
                  <a:gd name="connsiteY5" fmla="*/ 86582 h 141044"/>
                  <a:gd name="connsiteX6" fmla="*/ 10284 w 68967"/>
                  <a:gd name="connsiteY6" fmla="*/ 137351 h 1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7" h="141044">
                    <a:moveTo>
                      <a:pt x="10284" y="137351"/>
                    </a:moveTo>
                    <a:cubicBezTo>
                      <a:pt x="-17814" y="96393"/>
                      <a:pt x="22285" y="53816"/>
                      <a:pt x="6760" y="10382"/>
                    </a:cubicBezTo>
                    <a:cubicBezTo>
                      <a:pt x="-3" y="-8477"/>
                      <a:pt x="28858" y="7620"/>
                      <a:pt x="38954" y="0"/>
                    </a:cubicBezTo>
                    <a:cubicBezTo>
                      <a:pt x="57433" y="23622"/>
                      <a:pt x="44193" y="54769"/>
                      <a:pt x="58004" y="79534"/>
                    </a:cubicBezTo>
                    <a:lnTo>
                      <a:pt x="57528" y="78677"/>
                    </a:lnTo>
                    <a:cubicBezTo>
                      <a:pt x="59338" y="81248"/>
                      <a:pt x="61433" y="83725"/>
                      <a:pt x="62100" y="86582"/>
                    </a:cubicBezTo>
                    <a:cubicBezTo>
                      <a:pt x="75530" y="144590"/>
                      <a:pt x="74483" y="145542"/>
                      <a:pt x="10284" y="137351"/>
                    </a:cubicBezTo>
                    <a:close/>
                  </a:path>
                </a:pathLst>
              </a:custGeom>
              <a:solidFill>
                <a:srgbClr val="F8EBBE"/>
              </a:solidFill>
              <a:ln w="9525" cap="flat">
                <a:noFill/>
                <a:prstDash val="solid"/>
                <a:miter/>
              </a:ln>
            </p:spPr>
            <p:txBody>
              <a:bodyPr rtlCol="0" anchor="ctr"/>
              <a:lstStyle/>
              <a:p>
                <a:endParaRPr lang="en-IN"/>
              </a:p>
            </p:txBody>
          </p:sp>
          <p:sp>
            <p:nvSpPr>
              <p:cNvPr id="1406" name="Freeform: Shape 1405">
                <a:extLst>
                  <a:ext uri="{FF2B5EF4-FFF2-40B4-BE49-F238E27FC236}">
                    <a16:creationId xmlns:a16="http://schemas.microsoft.com/office/drawing/2014/main" id="{2B4BFC9B-01E9-C630-74FD-B760281C1EE3}"/>
                  </a:ext>
                </a:extLst>
              </p:cNvPr>
              <p:cNvSpPr/>
              <p:nvPr/>
            </p:nvSpPr>
            <p:spPr>
              <a:xfrm>
                <a:off x="7765542" y="3352228"/>
                <a:ext cx="95891" cy="286321"/>
              </a:xfrm>
              <a:custGeom>
                <a:avLst/>
                <a:gdLst>
                  <a:gd name="connsiteX0" fmla="*/ 85725 w 95891"/>
                  <a:gd name="connsiteY0" fmla="*/ 0 h 286321"/>
                  <a:gd name="connsiteX1" fmla="*/ 63627 w 95891"/>
                  <a:gd name="connsiteY1" fmla="*/ 123254 h 286321"/>
                  <a:gd name="connsiteX2" fmla="*/ 51815 w 95891"/>
                  <a:gd name="connsiteY2" fmla="*/ 217646 h 286321"/>
                  <a:gd name="connsiteX3" fmla="*/ 67056 w 95891"/>
                  <a:gd name="connsiteY3" fmla="*/ 235363 h 286321"/>
                  <a:gd name="connsiteX4" fmla="*/ 74104 w 95891"/>
                  <a:gd name="connsiteY4" fmla="*/ 256794 h 286321"/>
                  <a:gd name="connsiteX5" fmla="*/ 63055 w 95891"/>
                  <a:gd name="connsiteY5" fmla="*/ 285083 h 286321"/>
                  <a:gd name="connsiteX6" fmla="*/ 15240 w 95891"/>
                  <a:gd name="connsiteY6" fmla="*/ 286321 h 286321"/>
                  <a:gd name="connsiteX7" fmla="*/ 0 w 95891"/>
                  <a:gd name="connsiteY7" fmla="*/ 274701 h 286321"/>
                  <a:gd name="connsiteX8" fmla="*/ 28098 w 95891"/>
                  <a:gd name="connsiteY8" fmla="*/ 276511 h 286321"/>
                  <a:gd name="connsiteX9" fmla="*/ 55054 w 95891"/>
                  <a:gd name="connsiteY9" fmla="*/ 262318 h 286321"/>
                  <a:gd name="connsiteX10" fmla="*/ 33242 w 95891"/>
                  <a:gd name="connsiteY10" fmla="*/ 259747 h 286321"/>
                  <a:gd name="connsiteX11" fmla="*/ 25908 w 95891"/>
                  <a:gd name="connsiteY11" fmla="*/ 250508 h 286321"/>
                  <a:gd name="connsiteX12" fmla="*/ 49149 w 95891"/>
                  <a:gd name="connsiteY12" fmla="*/ 117158 h 286321"/>
                  <a:gd name="connsiteX13" fmla="*/ 76771 w 95891"/>
                  <a:gd name="connsiteY13" fmla="*/ 9430 h 286321"/>
                  <a:gd name="connsiteX14" fmla="*/ 85820 w 95891"/>
                  <a:gd name="connsiteY14" fmla="*/ 95 h 286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91" h="286321">
                    <a:moveTo>
                      <a:pt x="85725" y="0"/>
                    </a:moveTo>
                    <a:cubicBezTo>
                      <a:pt x="104394" y="45720"/>
                      <a:pt x="97536" y="86868"/>
                      <a:pt x="63627" y="123254"/>
                    </a:cubicBezTo>
                    <a:cubicBezTo>
                      <a:pt x="57055" y="154400"/>
                      <a:pt x="40005" y="184309"/>
                      <a:pt x="51815" y="217646"/>
                    </a:cubicBezTo>
                    <a:cubicBezTo>
                      <a:pt x="55721" y="224504"/>
                      <a:pt x="62007" y="229362"/>
                      <a:pt x="67056" y="235363"/>
                    </a:cubicBezTo>
                    <a:cubicBezTo>
                      <a:pt x="72580" y="241459"/>
                      <a:pt x="69246" y="250412"/>
                      <a:pt x="74104" y="256794"/>
                    </a:cubicBezTo>
                    <a:cubicBezTo>
                      <a:pt x="78295" y="269272"/>
                      <a:pt x="67437" y="275939"/>
                      <a:pt x="63055" y="285083"/>
                    </a:cubicBezTo>
                    <a:cubicBezTo>
                      <a:pt x="47148" y="285464"/>
                      <a:pt x="31146" y="285941"/>
                      <a:pt x="15240" y="286321"/>
                    </a:cubicBezTo>
                    <a:cubicBezTo>
                      <a:pt x="7905" y="285369"/>
                      <a:pt x="1524" y="283178"/>
                      <a:pt x="0" y="274701"/>
                    </a:cubicBezTo>
                    <a:cubicBezTo>
                      <a:pt x="9430" y="275463"/>
                      <a:pt x="18955" y="277463"/>
                      <a:pt x="28098" y="276511"/>
                    </a:cubicBezTo>
                    <a:cubicBezTo>
                      <a:pt x="38576" y="275463"/>
                      <a:pt x="57150" y="284131"/>
                      <a:pt x="55054" y="262318"/>
                    </a:cubicBezTo>
                    <a:cubicBezTo>
                      <a:pt x="52673" y="237363"/>
                      <a:pt x="40576" y="260699"/>
                      <a:pt x="33242" y="259747"/>
                    </a:cubicBezTo>
                    <a:cubicBezTo>
                      <a:pt x="26194" y="258889"/>
                      <a:pt x="25527" y="254413"/>
                      <a:pt x="25908" y="250508"/>
                    </a:cubicBezTo>
                    <a:cubicBezTo>
                      <a:pt x="29623" y="205550"/>
                      <a:pt x="7144" y="157925"/>
                      <a:pt x="49149" y="117158"/>
                    </a:cubicBezTo>
                    <a:cubicBezTo>
                      <a:pt x="77914" y="89345"/>
                      <a:pt x="91344" y="51435"/>
                      <a:pt x="76771" y="9430"/>
                    </a:cubicBezTo>
                    <a:cubicBezTo>
                      <a:pt x="79819" y="6287"/>
                      <a:pt x="82772" y="3238"/>
                      <a:pt x="85820" y="95"/>
                    </a:cubicBezTo>
                    <a:close/>
                  </a:path>
                </a:pathLst>
              </a:custGeom>
              <a:solidFill>
                <a:srgbClr val="565A53"/>
              </a:solidFill>
              <a:ln w="9525" cap="flat">
                <a:noFill/>
                <a:prstDash val="solid"/>
                <a:miter/>
              </a:ln>
            </p:spPr>
            <p:txBody>
              <a:bodyPr rtlCol="0" anchor="ctr"/>
              <a:lstStyle/>
              <a:p>
                <a:endParaRPr lang="en-IN"/>
              </a:p>
            </p:txBody>
          </p:sp>
          <p:sp>
            <p:nvSpPr>
              <p:cNvPr id="1407" name="Freeform: Shape 1406">
                <a:extLst>
                  <a:ext uri="{FF2B5EF4-FFF2-40B4-BE49-F238E27FC236}">
                    <a16:creationId xmlns:a16="http://schemas.microsoft.com/office/drawing/2014/main" id="{448FB86C-4349-48D7-3B8F-EBDE3C1A5BB7}"/>
                  </a:ext>
                </a:extLst>
              </p:cNvPr>
              <p:cNvSpPr/>
              <p:nvPr/>
            </p:nvSpPr>
            <p:spPr>
              <a:xfrm>
                <a:off x="7732585" y="3936722"/>
                <a:ext cx="51583" cy="126356"/>
              </a:xfrm>
              <a:custGeom>
                <a:avLst/>
                <a:gdLst>
                  <a:gd name="connsiteX0" fmla="*/ 24384 w 51583"/>
                  <a:gd name="connsiteY0" fmla="*/ 126356 h 126356"/>
                  <a:gd name="connsiteX1" fmla="*/ 0 w 51583"/>
                  <a:gd name="connsiteY1" fmla="*/ 6722 h 126356"/>
                  <a:gd name="connsiteX2" fmla="*/ 38481 w 51583"/>
                  <a:gd name="connsiteY2" fmla="*/ 22820 h 126356"/>
                  <a:gd name="connsiteX3" fmla="*/ 51054 w 51583"/>
                  <a:gd name="connsiteY3" fmla="*/ 100353 h 126356"/>
                  <a:gd name="connsiteX4" fmla="*/ 24479 w 51583"/>
                  <a:gd name="connsiteY4" fmla="*/ 126356 h 126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83" h="126356">
                    <a:moveTo>
                      <a:pt x="24384" y="126356"/>
                    </a:moveTo>
                    <a:cubicBezTo>
                      <a:pt x="16288" y="86447"/>
                      <a:pt x="8096" y="46632"/>
                      <a:pt x="0" y="6722"/>
                    </a:cubicBezTo>
                    <a:cubicBezTo>
                      <a:pt x="22384" y="-10994"/>
                      <a:pt x="29718" y="10532"/>
                      <a:pt x="38481" y="22820"/>
                    </a:cubicBezTo>
                    <a:cubicBezTo>
                      <a:pt x="55150" y="46156"/>
                      <a:pt x="51245" y="73778"/>
                      <a:pt x="51054" y="100353"/>
                    </a:cubicBezTo>
                    <a:cubicBezTo>
                      <a:pt x="43719" y="110545"/>
                      <a:pt x="37529" y="121975"/>
                      <a:pt x="24479" y="126356"/>
                    </a:cubicBezTo>
                    <a:close/>
                  </a:path>
                </a:pathLst>
              </a:custGeom>
              <a:solidFill>
                <a:srgbClr val="D9DDE2"/>
              </a:solidFill>
              <a:ln w="9525" cap="flat">
                <a:noFill/>
                <a:prstDash val="solid"/>
                <a:miter/>
              </a:ln>
            </p:spPr>
            <p:txBody>
              <a:bodyPr rtlCol="0" anchor="ctr"/>
              <a:lstStyle/>
              <a:p>
                <a:endParaRPr lang="en-IN"/>
              </a:p>
            </p:txBody>
          </p:sp>
          <p:sp>
            <p:nvSpPr>
              <p:cNvPr id="1408" name="Freeform: Shape 1407">
                <a:extLst>
                  <a:ext uri="{FF2B5EF4-FFF2-40B4-BE49-F238E27FC236}">
                    <a16:creationId xmlns:a16="http://schemas.microsoft.com/office/drawing/2014/main" id="{A361BD01-66AF-F3DB-6975-A8EB60AF5C0F}"/>
                  </a:ext>
                </a:extLst>
              </p:cNvPr>
              <p:cNvSpPr/>
              <p:nvPr/>
            </p:nvSpPr>
            <p:spPr>
              <a:xfrm>
                <a:off x="7533834" y="3391947"/>
                <a:ext cx="59855" cy="147538"/>
              </a:xfrm>
              <a:custGeom>
                <a:avLst/>
                <a:gdLst>
                  <a:gd name="connsiteX0" fmla="*/ 10632 w 59855"/>
                  <a:gd name="connsiteY0" fmla="*/ 76867 h 147538"/>
                  <a:gd name="connsiteX1" fmla="*/ 56067 w 59855"/>
                  <a:gd name="connsiteY1" fmla="*/ 0 h 147538"/>
                  <a:gd name="connsiteX2" fmla="*/ 47399 w 59855"/>
                  <a:gd name="connsiteY2" fmla="*/ 58198 h 147538"/>
                  <a:gd name="connsiteX3" fmla="*/ 37778 w 59855"/>
                  <a:gd name="connsiteY3" fmla="*/ 113347 h 147538"/>
                  <a:gd name="connsiteX4" fmla="*/ 16729 w 59855"/>
                  <a:gd name="connsiteY4" fmla="*/ 146971 h 147538"/>
                  <a:gd name="connsiteX5" fmla="*/ 5108 w 59855"/>
                  <a:gd name="connsiteY5" fmla="*/ 144494 h 147538"/>
                  <a:gd name="connsiteX6" fmla="*/ 2536 w 59855"/>
                  <a:gd name="connsiteY6" fmla="*/ 113062 h 147538"/>
                  <a:gd name="connsiteX7" fmla="*/ 10632 w 59855"/>
                  <a:gd name="connsiteY7" fmla="*/ 76867 h 14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5" h="147538">
                    <a:moveTo>
                      <a:pt x="10632" y="76867"/>
                    </a:moveTo>
                    <a:cubicBezTo>
                      <a:pt x="14347" y="44482"/>
                      <a:pt x="47113" y="29242"/>
                      <a:pt x="56067" y="0"/>
                    </a:cubicBezTo>
                    <a:cubicBezTo>
                      <a:pt x="65687" y="21241"/>
                      <a:pt x="54829" y="39243"/>
                      <a:pt x="47399" y="58198"/>
                    </a:cubicBezTo>
                    <a:cubicBezTo>
                      <a:pt x="40731" y="75343"/>
                      <a:pt x="15014" y="89154"/>
                      <a:pt x="37778" y="113347"/>
                    </a:cubicBezTo>
                    <a:cubicBezTo>
                      <a:pt x="40255" y="115919"/>
                      <a:pt x="24825" y="135826"/>
                      <a:pt x="16729" y="146971"/>
                    </a:cubicBezTo>
                    <a:cubicBezTo>
                      <a:pt x="15680" y="148400"/>
                      <a:pt x="7108" y="146971"/>
                      <a:pt x="5108" y="144494"/>
                    </a:cubicBezTo>
                    <a:cubicBezTo>
                      <a:pt x="-2512" y="134969"/>
                      <a:pt x="-36" y="123920"/>
                      <a:pt x="2536" y="113062"/>
                    </a:cubicBezTo>
                    <a:cubicBezTo>
                      <a:pt x="5298" y="101060"/>
                      <a:pt x="7965" y="88963"/>
                      <a:pt x="10632" y="76867"/>
                    </a:cubicBezTo>
                    <a:close/>
                  </a:path>
                </a:pathLst>
              </a:custGeom>
              <a:solidFill>
                <a:srgbClr val="AEB6BA"/>
              </a:solidFill>
              <a:ln w="9525" cap="flat">
                <a:noFill/>
                <a:prstDash val="solid"/>
                <a:miter/>
              </a:ln>
            </p:spPr>
            <p:txBody>
              <a:bodyPr rtlCol="0" anchor="ctr"/>
              <a:lstStyle/>
              <a:p>
                <a:endParaRPr lang="en-IN"/>
              </a:p>
            </p:txBody>
          </p:sp>
          <p:sp>
            <p:nvSpPr>
              <p:cNvPr id="1409" name="Freeform: Shape 1408">
                <a:extLst>
                  <a:ext uri="{FF2B5EF4-FFF2-40B4-BE49-F238E27FC236}">
                    <a16:creationId xmlns:a16="http://schemas.microsoft.com/office/drawing/2014/main" id="{09C5A291-0751-8378-A9F3-D77AF3B3FD25}"/>
                  </a:ext>
                </a:extLst>
              </p:cNvPr>
              <p:cNvSpPr/>
              <p:nvPr/>
            </p:nvSpPr>
            <p:spPr>
              <a:xfrm>
                <a:off x="7653443" y="3341485"/>
                <a:ext cx="63330" cy="106801"/>
              </a:xfrm>
              <a:custGeom>
                <a:avLst/>
                <a:gdLst>
                  <a:gd name="connsiteX0" fmla="*/ 62664 w 63330"/>
                  <a:gd name="connsiteY0" fmla="*/ 1980 h 106801"/>
                  <a:gd name="connsiteX1" fmla="*/ 63330 w 63330"/>
                  <a:gd name="connsiteY1" fmla="*/ 33031 h 106801"/>
                  <a:gd name="connsiteX2" fmla="*/ 34374 w 63330"/>
                  <a:gd name="connsiteY2" fmla="*/ 106755 h 106801"/>
                  <a:gd name="connsiteX3" fmla="*/ 2085 w 63330"/>
                  <a:gd name="connsiteY3" fmla="*/ 94277 h 106801"/>
                  <a:gd name="connsiteX4" fmla="*/ 11229 w 63330"/>
                  <a:gd name="connsiteY4" fmla="*/ 47890 h 106801"/>
                  <a:gd name="connsiteX5" fmla="*/ 62664 w 63330"/>
                  <a:gd name="connsiteY5" fmla="*/ 1884 h 10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30" h="106801">
                    <a:moveTo>
                      <a:pt x="62664" y="1980"/>
                    </a:moveTo>
                    <a:cubicBezTo>
                      <a:pt x="62854" y="12362"/>
                      <a:pt x="63140" y="22649"/>
                      <a:pt x="63330" y="33031"/>
                    </a:cubicBezTo>
                    <a:cubicBezTo>
                      <a:pt x="53710" y="57606"/>
                      <a:pt x="43995" y="82180"/>
                      <a:pt x="34374" y="106755"/>
                    </a:cubicBezTo>
                    <a:cubicBezTo>
                      <a:pt x="21706" y="107707"/>
                      <a:pt x="14658" y="93991"/>
                      <a:pt x="2085" y="94277"/>
                    </a:cubicBezTo>
                    <a:cubicBezTo>
                      <a:pt x="-3440" y="77132"/>
                      <a:pt x="2847" y="62273"/>
                      <a:pt x="11229" y="47890"/>
                    </a:cubicBezTo>
                    <a:cubicBezTo>
                      <a:pt x="31898" y="36460"/>
                      <a:pt x="21230" y="-9831"/>
                      <a:pt x="62664" y="1884"/>
                    </a:cubicBezTo>
                    <a:close/>
                  </a:path>
                </a:pathLst>
              </a:custGeom>
              <a:solidFill>
                <a:srgbClr val="93989D"/>
              </a:solidFill>
              <a:ln w="9525" cap="flat">
                <a:noFill/>
                <a:prstDash val="solid"/>
                <a:miter/>
              </a:ln>
            </p:spPr>
            <p:txBody>
              <a:bodyPr rtlCol="0" anchor="ctr"/>
              <a:lstStyle/>
              <a:p>
                <a:endParaRPr lang="en-IN"/>
              </a:p>
            </p:txBody>
          </p:sp>
          <p:sp>
            <p:nvSpPr>
              <p:cNvPr id="1410" name="Freeform: Shape 1409">
                <a:extLst>
                  <a:ext uri="{FF2B5EF4-FFF2-40B4-BE49-F238E27FC236}">
                    <a16:creationId xmlns:a16="http://schemas.microsoft.com/office/drawing/2014/main" id="{AF83145C-E930-F467-07F1-31847038C599}"/>
                  </a:ext>
                </a:extLst>
              </p:cNvPr>
              <p:cNvSpPr/>
              <p:nvPr/>
            </p:nvSpPr>
            <p:spPr>
              <a:xfrm>
                <a:off x="7611332" y="3571398"/>
                <a:ext cx="97077" cy="108355"/>
              </a:xfrm>
              <a:custGeom>
                <a:avLst/>
                <a:gdLst>
                  <a:gd name="connsiteX0" fmla="*/ 95 w 97077"/>
                  <a:gd name="connsiteY0" fmla="*/ 58579 h 108355"/>
                  <a:gd name="connsiteX1" fmla="*/ 55054 w 97077"/>
                  <a:gd name="connsiteY1" fmla="*/ 58579 h 108355"/>
                  <a:gd name="connsiteX2" fmla="*/ 47339 w 97077"/>
                  <a:gd name="connsiteY2" fmla="*/ 0 h 108355"/>
                  <a:gd name="connsiteX3" fmla="*/ 94297 w 97077"/>
                  <a:gd name="connsiteY3" fmla="*/ 96488 h 108355"/>
                  <a:gd name="connsiteX4" fmla="*/ 96869 w 97077"/>
                  <a:gd name="connsiteY4" fmla="*/ 103442 h 108355"/>
                  <a:gd name="connsiteX5" fmla="*/ 94869 w 97077"/>
                  <a:gd name="connsiteY5" fmla="*/ 107156 h 108355"/>
                  <a:gd name="connsiteX6" fmla="*/ 84201 w 97077"/>
                  <a:gd name="connsiteY6" fmla="*/ 104966 h 108355"/>
                  <a:gd name="connsiteX7" fmla="*/ 18764 w 97077"/>
                  <a:gd name="connsiteY7" fmla="*/ 84487 h 108355"/>
                  <a:gd name="connsiteX8" fmla="*/ 0 w 97077"/>
                  <a:gd name="connsiteY8" fmla="*/ 58674 h 10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77" h="108355">
                    <a:moveTo>
                      <a:pt x="95" y="58579"/>
                    </a:moveTo>
                    <a:lnTo>
                      <a:pt x="55054" y="58579"/>
                    </a:lnTo>
                    <a:cubicBezTo>
                      <a:pt x="57435" y="35052"/>
                      <a:pt x="40386" y="19241"/>
                      <a:pt x="47339" y="0"/>
                    </a:cubicBezTo>
                    <a:cubicBezTo>
                      <a:pt x="71914" y="27908"/>
                      <a:pt x="68294" y="69342"/>
                      <a:pt x="94297" y="96488"/>
                    </a:cubicBezTo>
                    <a:cubicBezTo>
                      <a:pt x="96583" y="98679"/>
                      <a:pt x="97536" y="101060"/>
                      <a:pt x="96869" y="103442"/>
                    </a:cubicBezTo>
                    <a:cubicBezTo>
                      <a:pt x="96298" y="105918"/>
                      <a:pt x="95631" y="107156"/>
                      <a:pt x="94869" y="107156"/>
                    </a:cubicBezTo>
                    <a:cubicBezTo>
                      <a:pt x="90678" y="109347"/>
                      <a:pt x="87153" y="108490"/>
                      <a:pt x="84201" y="104966"/>
                    </a:cubicBezTo>
                    <a:cubicBezTo>
                      <a:pt x="55435" y="58293"/>
                      <a:pt x="46958" y="55626"/>
                      <a:pt x="18764" y="84487"/>
                    </a:cubicBezTo>
                    <a:cubicBezTo>
                      <a:pt x="12478" y="75819"/>
                      <a:pt x="6286" y="67246"/>
                      <a:pt x="0" y="58674"/>
                    </a:cubicBezTo>
                    <a:close/>
                  </a:path>
                </a:pathLst>
              </a:custGeom>
              <a:solidFill>
                <a:srgbClr val="524C48"/>
              </a:solidFill>
              <a:ln w="9525" cap="flat">
                <a:noFill/>
                <a:prstDash val="solid"/>
                <a:miter/>
              </a:ln>
            </p:spPr>
            <p:txBody>
              <a:bodyPr rtlCol="0" anchor="ctr"/>
              <a:lstStyle/>
              <a:p>
                <a:endParaRPr lang="en-IN"/>
              </a:p>
            </p:txBody>
          </p:sp>
          <p:sp>
            <p:nvSpPr>
              <p:cNvPr id="1411" name="Freeform: Shape 1410">
                <a:extLst>
                  <a:ext uri="{FF2B5EF4-FFF2-40B4-BE49-F238E27FC236}">
                    <a16:creationId xmlns:a16="http://schemas.microsoft.com/office/drawing/2014/main" id="{91EAB7B1-6795-301E-7428-43D6F6BB9BC5}"/>
                  </a:ext>
                </a:extLst>
              </p:cNvPr>
              <p:cNvSpPr/>
              <p:nvPr/>
            </p:nvSpPr>
            <p:spPr>
              <a:xfrm>
                <a:off x="7635656" y="3453079"/>
                <a:ext cx="32480" cy="119176"/>
              </a:xfrm>
              <a:custGeom>
                <a:avLst/>
                <a:gdLst>
                  <a:gd name="connsiteX0" fmla="*/ 23492 w 32480"/>
                  <a:gd name="connsiteY0" fmla="*/ 119176 h 119176"/>
                  <a:gd name="connsiteX1" fmla="*/ 4442 w 32480"/>
                  <a:gd name="connsiteY1" fmla="*/ 39642 h 119176"/>
                  <a:gd name="connsiteX2" fmla="*/ 4728 w 32480"/>
                  <a:gd name="connsiteY2" fmla="*/ 36023 h 119176"/>
                  <a:gd name="connsiteX3" fmla="*/ 2727 w 32480"/>
                  <a:gd name="connsiteY3" fmla="*/ 4400 h 119176"/>
                  <a:gd name="connsiteX4" fmla="*/ 25873 w 32480"/>
                  <a:gd name="connsiteY4" fmla="*/ 3543 h 119176"/>
                  <a:gd name="connsiteX5" fmla="*/ 25206 w 32480"/>
                  <a:gd name="connsiteY5" fmla="*/ 50882 h 119176"/>
                  <a:gd name="connsiteX6" fmla="*/ 23492 w 32480"/>
                  <a:gd name="connsiteY6" fmla="*/ 119081 h 11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80" h="119176">
                    <a:moveTo>
                      <a:pt x="23492" y="119176"/>
                    </a:moveTo>
                    <a:cubicBezTo>
                      <a:pt x="251" y="96697"/>
                      <a:pt x="8728" y="66693"/>
                      <a:pt x="4442" y="39642"/>
                    </a:cubicBezTo>
                    <a:cubicBezTo>
                      <a:pt x="4442" y="39642"/>
                      <a:pt x="4728" y="36023"/>
                      <a:pt x="4728" y="36023"/>
                    </a:cubicBezTo>
                    <a:cubicBezTo>
                      <a:pt x="-1655" y="25831"/>
                      <a:pt x="-797" y="15163"/>
                      <a:pt x="2727" y="4400"/>
                    </a:cubicBezTo>
                    <a:cubicBezTo>
                      <a:pt x="10252" y="-1315"/>
                      <a:pt x="17967" y="-1315"/>
                      <a:pt x="25873" y="3543"/>
                    </a:cubicBezTo>
                    <a:cubicBezTo>
                      <a:pt x="36731" y="19450"/>
                      <a:pt x="32540" y="35261"/>
                      <a:pt x="25206" y="50882"/>
                    </a:cubicBezTo>
                    <a:cubicBezTo>
                      <a:pt x="24635" y="73647"/>
                      <a:pt x="24063" y="96316"/>
                      <a:pt x="23492" y="119081"/>
                    </a:cubicBezTo>
                    <a:close/>
                  </a:path>
                </a:pathLst>
              </a:custGeom>
              <a:solidFill>
                <a:srgbClr val="524C48"/>
              </a:solidFill>
              <a:ln w="9525" cap="flat">
                <a:noFill/>
                <a:prstDash val="solid"/>
                <a:miter/>
              </a:ln>
            </p:spPr>
            <p:txBody>
              <a:bodyPr rtlCol="0" anchor="ctr"/>
              <a:lstStyle/>
              <a:p>
                <a:endParaRPr lang="en-IN"/>
              </a:p>
            </p:txBody>
          </p:sp>
          <p:sp>
            <p:nvSpPr>
              <p:cNvPr id="1412" name="Freeform: Shape 1411">
                <a:extLst>
                  <a:ext uri="{FF2B5EF4-FFF2-40B4-BE49-F238E27FC236}">
                    <a16:creationId xmlns:a16="http://schemas.microsoft.com/office/drawing/2014/main" id="{22EC3C47-3B62-E2FB-8A50-B24D39162E52}"/>
                  </a:ext>
                </a:extLst>
              </p:cNvPr>
              <p:cNvSpPr/>
              <p:nvPr/>
            </p:nvSpPr>
            <p:spPr>
              <a:xfrm>
                <a:off x="7778048" y="3873150"/>
                <a:ext cx="62931" cy="42325"/>
              </a:xfrm>
              <a:custGeom>
                <a:avLst/>
                <a:gdLst>
                  <a:gd name="connsiteX0" fmla="*/ 24736 w 62931"/>
                  <a:gd name="connsiteY0" fmla="*/ 571 h 42325"/>
                  <a:gd name="connsiteX1" fmla="*/ 32451 w 62931"/>
                  <a:gd name="connsiteY1" fmla="*/ 0 h 42325"/>
                  <a:gd name="connsiteX2" fmla="*/ 62931 w 62931"/>
                  <a:gd name="connsiteY2" fmla="*/ 22098 h 42325"/>
                  <a:gd name="connsiteX3" fmla="*/ 5686 w 62931"/>
                  <a:gd name="connsiteY3" fmla="*/ 24193 h 42325"/>
                  <a:gd name="connsiteX4" fmla="*/ 24736 w 62931"/>
                  <a:gd name="connsiteY4" fmla="*/ 667 h 4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1" h="42325">
                    <a:moveTo>
                      <a:pt x="24736" y="571"/>
                    </a:moveTo>
                    <a:cubicBezTo>
                      <a:pt x="27308" y="762"/>
                      <a:pt x="29879" y="571"/>
                      <a:pt x="32451" y="0"/>
                    </a:cubicBezTo>
                    <a:cubicBezTo>
                      <a:pt x="46263" y="2381"/>
                      <a:pt x="56359" y="9811"/>
                      <a:pt x="62931" y="22098"/>
                    </a:cubicBezTo>
                    <a:cubicBezTo>
                      <a:pt x="44167" y="26670"/>
                      <a:pt x="28356" y="63913"/>
                      <a:pt x="5686" y="24193"/>
                    </a:cubicBezTo>
                    <a:cubicBezTo>
                      <a:pt x="-11650" y="-6191"/>
                      <a:pt x="15306" y="5810"/>
                      <a:pt x="24736" y="667"/>
                    </a:cubicBezTo>
                    <a:close/>
                  </a:path>
                </a:pathLst>
              </a:custGeom>
              <a:solidFill>
                <a:srgbClr val="9AA2A2"/>
              </a:solidFill>
              <a:ln w="9525" cap="flat">
                <a:noFill/>
                <a:prstDash val="solid"/>
                <a:miter/>
              </a:ln>
            </p:spPr>
            <p:txBody>
              <a:bodyPr rtlCol="0" anchor="ctr"/>
              <a:lstStyle/>
              <a:p>
                <a:endParaRPr lang="en-IN"/>
              </a:p>
            </p:txBody>
          </p:sp>
          <p:sp>
            <p:nvSpPr>
              <p:cNvPr id="1413" name="Freeform: Shape 1412">
                <a:extLst>
                  <a:ext uri="{FF2B5EF4-FFF2-40B4-BE49-F238E27FC236}">
                    <a16:creationId xmlns:a16="http://schemas.microsoft.com/office/drawing/2014/main" id="{D11D3151-05AD-96B1-84E5-2D558BCE361C}"/>
                  </a:ext>
                </a:extLst>
              </p:cNvPr>
              <p:cNvSpPr/>
              <p:nvPr/>
            </p:nvSpPr>
            <p:spPr>
              <a:xfrm>
                <a:off x="7628606" y="3381469"/>
                <a:ext cx="35354" cy="107632"/>
              </a:xfrm>
              <a:custGeom>
                <a:avLst/>
                <a:gdLst>
                  <a:gd name="connsiteX0" fmla="*/ 13111 w 35354"/>
                  <a:gd name="connsiteY0" fmla="*/ 76010 h 107632"/>
                  <a:gd name="connsiteX1" fmla="*/ 11778 w 35354"/>
                  <a:gd name="connsiteY1" fmla="*/ 107633 h 107632"/>
                  <a:gd name="connsiteX2" fmla="*/ 31018 w 35354"/>
                  <a:gd name="connsiteY2" fmla="*/ 476 h 107632"/>
                  <a:gd name="connsiteX3" fmla="*/ 30256 w 35354"/>
                  <a:gd name="connsiteY3" fmla="*/ 0 h 107632"/>
                  <a:gd name="connsiteX4" fmla="*/ 35304 w 35354"/>
                  <a:gd name="connsiteY4" fmla="*/ 12287 h 107632"/>
                  <a:gd name="connsiteX5" fmla="*/ 13111 w 35354"/>
                  <a:gd name="connsiteY5" fmla="*/ 76010 h 10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4" h="107632">
                    <a:moveTo>
                      <a:pt x="13111" y="76010"/>
                    </a:moveTo>
                    <a:cubicBezTo>
                      <a:pt x="12634" y="86582"/>
                      <a:pt x="12158" y="97060"/>
                      <a:pt x="11778" y="107633"/>
                    </a:cubicBezTo>
                    <a:cubicBezTo>
                      <a:pt x="-10607" y="66770"/>
                      <a:pt x="633" y="31909"/>
                      <a:pt x="31018" y="476"/>
                    </a:cubicBezTo>
                    <a:cubicBezTo>
                      <a:pt x="31018" y="476"/>
                      <a:pt x="30256" y="0"/>
                      <a:pt x="30256" y="0"/>
                    </a:cubicBezTo>
                    <a:cubicBezTo>
                      <a:pt x="33876" y="3334"/>
                      <a:pt x="35685" y="7334"/>
                      <a:pt x="35304" y="12287"/>
                    </a:cubicBezTo>
                    <a:cubicBezTo>
                      <a:pt x="25303" y="32575"/>
                      <a:pt x="34542" y="59627"/>
                      <a:pt x="13111" y="76010"/>
                    </a:cubicBezTo>
                    <a:close/>
                  </a:path>
                </a:pathLst>
              </a:custGeom>
              <a:solidFill>
                <a:srgbClr val="F8EBBE"/>
              </a:solidFill>
              <a:ln w="9525" cap="flat">
                <a:noFill/>
                <a:prstDash val="solid"/>
                <a:miter/>
              </a:ln>
            </p:spPr>
            <p:txBody>
              <a:bodyPr rtlCol="0" anchor="ctr"/>
              <a:lstStyle/>
              <a:p>
                <a:endParaRPr lang="en-IN"/>
              </a:p>
            </p:txBody>
          </p:sp>
          <p:sp>
            <p:nvSpPr>
              <p:cNvPr id="1414" name="Freeform: Shape 1413">
                <a:extLst>
                  <a:ext uri="{FF2B5EF4-FFF2-40B4-BE49-F238E27FC236}">
                    <a16:creationId xmlns:a16="http://schemas.microsoft.com/office/drawing/2014/main" id="{770B12AD-A11F-3504-D984-CB7F6E978986}"/>
                  </a:ext>
                </a:extLst>
              </p:cNvPr>
              <p:cNvSpPr/>
              <p:nvPr/>
            </p:nvSpPr>
            <p:spPr>
              <a:xfrm>
                <a:off x="7810404" y="3847190"/>
                <a:ext cx="38606" cy="47962"/>
              </a:xfrm>
              <a:custGeom>
                <a:avLst/>
                <a:gdLst>
                  <a:gd name="connsiteX0" fmla="*/ 30480 w 38606"/>
                  <a:gd name="connsiteY0" fmla="*/ 47962 h 47962"/>
                  <a:gd name="connsiteX1" fmla="*/ 0 w 38606"/>
                  <a:gd name="connsiteY1" fmla="*/ 25864 h 47962"/>
                  <a:gd name="connsiteX2" fmla="*/ 10668 w 38606"/>
                  <a:gd name="connsiteY2" fmla="*/ 1385 h 47962"/>
                  <a:gd name="connsiteX3" fmla="*/ 37243 w 38606"/>
                  <a:gd name="connsiteY3" fmla="*/ 19006 h 47962"/>
                  <a:gd name="connsiteX4" fmla="*/ 30575 w 38606"/>
                  <a:gd name="connsiteY4" fmla="*/ 47962 h 47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6" h="47962">
                    <a:moveTo>
                      <a:pt x="30480" y="47962"/>
                    </a:moveTo>
                    <a:cubicBezTo>
                      <a:pt x="16002" y="46629"/>
                      <a:pt x="3715" y="42057"/>
                      <a:pt x="0" y="25864"/>
                    </a:cubicBezTo>
                    <a:cubicBezTo>
                      <a:pt x="3524" y="17673"/>
                      <a:pt x="7048" y="9577"/>
                      <a:pt x="10668" y="1385"/>
                    </a:cubicBezTo>
                    <a:cubicBezTo>
                      <a:pt x="27718" y="-5092"/>
                      <a:pt x="28575" y="12910"/>
                      <a:pt x="37243" y="19006"/>
                    </a:cubicBezTo>
                    <a:cubicBezTo>
                      <a:pt x="39910" y="29770"/>
                      <a:pt x="39148" y="39771"/>
                      <a:pt x="30575" y="47962"/>
                    </a:cubicBezTo>
                    <a:close/>
                  </a:path>
                </a:pathLst>
              </a:custGeom>
              <a:solidFill>
                <a:srgbClr val="E0E1E5"/>
              </a:solidFill>
              <a:ln w="9525" cap="flat">
                <a:noFill/>
                <a:prstDash val="solid"/>
                <a:miter/>
              </a:ln>
            </p:spPr>
            <p:txBody>
              <a:bodyPr rtlCol="0" anchor="ctr"/>
              <a:lstStyle/>
              <a:p>
                <a:endParaRPr lang="en-IN"/>
              </a:p>
            </p:txBody>
          </p:sp>
          <p:sp>
            <p:nvSpPr>
              <p:cNvPr id="1415" name="Freeform: Shape 1414">
                <a:extLst>
                  <a:ext uri="{FF2B5EF4-FFF2-40B4-BE49-F238E27FC236}">
                    <a16:creationId xmlns:a16="http://schemas.microsoft.com/office/drawing/2014/main" id="{E1E76238-C333-A0EA-580F-1FF6D7364C30}"/>
                  </a:ext>
                </a:extLst>
              </p:cNvPr>
              <p:cNvSpPr/>
              <p:nvPr/>
            </p:nvSpPr>
            <p:spPr>
              <a:xfrm>
                <a:off x="7655143" y="3434484"/>
                <a:ext cx="33408" cy="69571"/>
              </a:xfrm>
              <a:custGeom>
                <a:avLst/>
                <a:gdLst>
                  <a:gd name="connsiteX0" fmla="*/ 5718 w 33408"/>
                  <a:gd name="connsiteY0" fmla="*/ 69572 h 69571"/>
                  <a:gd name="connsiteX1" fmla="*/ 2861 w 33408"/>
                  <a:gd name="connsiteY1" fmla="*/ 23090 h 69571"/>
                  <a:gd name="connsiteX2" fmla="*/ 5813 w 33408"/>
                  <a:gd name="connsiteY2" fmla="*/ 5278 h 69571"/>
                  <a:gd name="connsiteX3" fmla="*/ 32674 w 33408"/>
                  <a:gd name="connsiteY3" fmla="*/ 13851 h 69571"/>
                  <a:gd name="connsiteX4" fmla="*/ 32103 w 33408"/>
                  <a:gd name="connsiteY4" fmla="*/ 23090 h 69571"/>
                  <a:gd name="connsiteX5" fmla="*/ 5718 w 33408"/>
                  <a:gd name="connsiteY5" fmla="*/ 69572 h 6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08" h="69571">
                    <a:moveTo>
                      <a:pt x="5718" y="69572"/>
                    </a:moveTo>
                    <a:lnTo>
                      <a:pt x="2861" y="23090"/>
                    </a:lnTo>
                    <a:cubicBezTo>
                      <a:pt x="-1140" y="16327"/>
                      <a:pt x="-1616" y="10136"/>
                      <a:pt x="5813" y="5278"/>
                    </a:cubicBezTo>
                    <a:cubicBezTo>
                      <a:pt x="20672" y="-10248"/>
                      <a:pt x="22958" y="13374"/>
                      <a:pt x="32674" y="13851"/>
                    </a:cubicBezTo>
                    <a:cubicBezTo>
                      <a:pt x="33817" y="16994"/>
                      <a:pt x="33626" y="20137"/>
                      <a:pt x="32103" y="23090"/>
                    </a:cubicBezTo>
                    <a:cubicBezTo>
                      <a:pt x="17244" y="35187"/>
                      <a:pt x="28578" y="62047"/>
                      <a:pt x="5718" y="69572"/>
                    </a:cubicBezTo>
                    <a:close/>
                  </a:path>
                </a:pathLst>
              </a:custGeom>
              <a:solidFill>
                <a:srgbClr val="E2E2EC"/>
              </a:solidFill>
              <a:ln w="9525" cap="flat">
                <a:noFill/>
                <a:prstDash val="solid"/>
                <a:miter/>
              </a:ln>
            </p:spPr>
            <p:txBody>
              <a:bodyPr rtlCol="0" anchor="ctr"/>
              <a:lstStyle/>
              <a:p>
                <a:endParaRPr lang="en-IN"/>
              </a:p>
            </p:txBody>
          </p:sp>
          <p:sp>
            <p:nvSpPr>
              <p:cNvPr id="1416" name="Freeform: Shape 1415">
                <a:extLst>
                  <a:ext uri="{FF2B5EF4-FFF2-40B4-BE49-F238E27FC236}">
                    <a16:creationId xmlns:a16="http://schemas.microsoft.com/office/drawing/2014/main" id="{51B195DB-9B45-DD81-03CF-A4D93E6D7053}"/>
                  </a:ext>
                </a:extLst>
              </p:cNvPr>
              <p:cNvSpPr/>
              <p:nvPr/>
            </p:nvSpPr>
            <p:spPr>
              <a:xfrm>
                <a:off x="7658766" y="3268789"/>
                <a:ext cx="135350" cy="125647"/>
              </a:xfrm>
              <a:custGeom>
                <a:avLst/>
                <a:gdLst>
                  <a:gd name="connsiteX0" fmla="*/ 2667 w 135350"/>
                  <a:gd name="connsiteY0" fmla="*/ 122682 h 125647"/>
                  <a:gd name="connsiteX1" fmla="*/ 0 w 135350"/>
                  <a:gd name="connsiteY1" fmla="*/ 112586 h 125647"/>
                  <a:gd name="connsiteX2" fmla="*/ 124682 w 135350"/>
                  <a:gd name="connsiteY2" fmla="*/ 0 h 125647"/>
                  <a:gd name="connsiteX3" fmla="*/ 135350 w 135350"/>
                  <a:gd name="connsiteY3" fmla="*/ 9620 h 125647"/>
                  <a:gd name="connsiteX4" fmla="*/ 74581 w 135350"/>
                  <a:gd name="connsiteY4" fmla="*/ 57626 h 125647"/>
                  <a:gd name="connsiteX5" fmla="*/ 57435 w 135350"/>
                  <a:gd name="connsiteY5" fmla="*/ 74581 h 125647"/>
                  <a:gd name="connsiteX6" fmla="*/ 9716 w 135350"/>
                  <a:gd name="connsiteY6" fmla="*/ 122206 h 125647"/>
                  <a:gd name="connsiteX7" fmla="*/ 2667 w 135350"/>
                  <a:gd name="connsiteY7" fmla="*/ 122587 h 1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350" h="125647">
                    <a:moveTo>
                      <a:pt x="2667" y="122682"/>
                    </a:moveTo>
                    <a:cubicBezTo>
                      <a:pt x="1810" y="119348"/>
                      <a:pt x="952" y="116015"/>
                      <a:pt x="0" y="112586"/>
                    </a:cubicBezTo>
                    <a:cubicBezTo>
                      <a:pt x="32385" y="64960"/>
                      <a:pt x="61055" y="13144"/>
                      <a:pt x="124682" y="0"/>
                    </a:cubicBezTo>
                    <a:cubicBezTo>
                      <a:pt x="128207" y="3239"/>
                      <a:pt x="131731" y="6382"/>
                      <a:pt x="135350" y="9620"/>
                    </a:cubicBezTo>
                    <a:cubicBezTo>
                      <a:pt x="124396" y="37338"/>
                      <a:pt x="82296" y="25813"/>
                      <a:pt x="74581" y="57626"/>
                    </a:cubicBezTo>
                    <a:cubicBezTo>
                      <a:pt x="68866" y="63246"/>
                      <a:pt x="63151" y="68961"/>
                      <a:pt x="57435" y="74581"/>
                    </a:cubicBezTo>
                    <a:cubicBezTo>
                      <a:pt x="24384" y="73343"/>
                      <a:pt x="30575" y="111347"/>
                      <a:pt x="9716" y="122206"/>
                    </a:cubicBezTo>
                    <a:cubicBezTo>
                      <a:pt x="7620" y="126778"/>
                      <a:pt x="5239" y="126682"/>
                      <a:pt x="2667" y="122587"/>
                    </a:cubicBezTo>
                    <a:close/>
                  </a:path>
                </a:pathLst>
              </a:custGeom>
              <a:solidFill>
                <a:srgbClr val="454744"/>
              </a:solidFill>
              <a:ln w="9525" cap="flat">
                <a:noFill/>
                <a:prstDash val="solid"/>
                <a:miter/>
              </a:ln>
            </p:spPr>
            <p:txBody>
              <a:bodyPr rtlCol="0" anchor="ctr"/>
              <a:lstStyle/>
              <a:p>
                <a:endParaRPr lang="en-IN"/>
              </a:p>
            </p:txBody>
          </p:sp>
          <p:sp>
            <p:nvSpPr>
              <p:cNvPr id="1417" name="Freeform: Shape 1416">
                <a:extLst>
                  <a:ext uri="{FF2B5EF4-FFF2-40B4-BE49-F238E27FC236}">
                    <a16:creationId xmlns:a16="http://schemas.microsoft.com/office/drawing/2014/main" id="{4A264306-A859-F4D9-4D0A-66EDF23FCA23}"/>
                  </a:ext>
                </a:extLst>
              </p:cNvPr>
              <p:cNvSpPr/>
              <p:nvPr/>
            </p:nvSpPr>
            <p:spPr>
              <a:xfrm>
                <a:off x="7800296" y="3475386"/>
                <a:ext cx="61798" cy="133540"/>
              </a:xfrm>
              <a:custGeom>
                <a:avLst/>
                <a:gdLst>
                  <a:gd name="connsiteX0" fmla="*/ 39255 w 61798"/>
                  <a:gd name="connsiteY0" fmla="*/ 133445 h 133540"/>
                  <a:gd name="connsiteX1" fmla="*/ 29920 w 61798"/>
                  <a:gd name="connsiteY1" fmla="*/ 115157 h 133540"/>
                  <a:gd name="connsiteX2" fmla="*/ 19062 w 61798"/>
                  <a:gd name="connsiteY2" fmla="*/ 76867 h 133540"/>
                  <a:gd name="connsiteX3" fmla="*/ 16300 w 61798"/>
                  <a:gd name="connsiteY3" fmla="*/ 101727 h 133540"/>
                  <a:gd name="connsiteX4" fmla="*/ 11632 w 61798"/>
                  <a:gd name="connsiteY4" fmla="*/ 106299 h 133540"/>
                  <a:gd name="connsiteX5" fmla="*/ 28777 w 61798"/>
                  <a:gd name="connsiteY5" fmla="*/ 0 h 133540"/>
                  <a:gd name="connsiteX6" fmla="*/ 48875 w 61798"/>
                  <a:gd name="connsiteY6" fmla="*/ 20288 h 133540"/>
                  <a:gd name="connsiteX7" fmla="*/ 39255 w 61798"/>
                  <a:gd name="connsiteY7" fmla="*/ 133541 h 13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8" h="133540">
                    <a:moveTo>
                      <a:pt x="39255" y="133445"/>
                    </a:moveTo>
                    <a:cubicBezTo>
                      <a:pt x="36111" y="127349"/>
                      <a:pt x="32968" y="121253"/>
                      <a:pt x="29920" y="115157"/>
                    </a:cubicBezTo>
                    <a:cubicBezTo>
                      <a:pt x="16871" y="104870"/>
                      <a:pt x="24300" y="88773"/>
                      <a:pt x="19062" y="76867"/>
                    </a:cubicBezTo>
                    <a:cubicBezTo>
                      <a:pt x="21824" y="85916"/>
                      <a:pt x="19919" y="93917"/>
                      <a:pt x="16300" y="101727"/>
                    </a:cubicBezTo>
                    <a:cubicBezTo>
                      <a:pt x="14775" y="103251"/>
                      <a:pt x="13156" y="104775"/>
                      <a:pt x="11632" y="106299"/>
                    </a:cubicBezTo>
                    <a:cubicBezTo>
                      <a:pt x="-7037" y="66961"/>
                      <a:pt x="-4560" y="31052"/>
                      <a:pt x="28777" y="0"/>
                    </a:cubicBezTo>
                    <a:cubicBezTo>
                      <a:pt x="35445" y="6763"/>
                      <a:pt x="42207" y="13525"/>
                      <a:pt x="48875" y="20288"/>
                    </a:cubicBezTo>
                    <a:cubicBezTo>
                      <a:pt x="79736" y="60960"/>
                      <a:pt x="46589" y="96107"/>
                      <a:pt x="39255" y="133541"/>
                    </a:cubicBezTo>
                    <a:close/>
                  </a:path>
                </a:pathLst>
              </a:custGeom>
              <a:solidFill>
                <a:srgbClr val="CED4D7"/>
              </a:solidFill>
              <a:ln w="9525" cap="flat">
                <a:noFill/>
                <a:prstDash val="solid"/>
                <a:miter/>
              </a:ln>
            </p:spPr>
            <p:txBody>
              <a:bodyPr rtlCol="0" anchor="ctr"/>
              <a:lstStyle/>
              <a:p>
                <a:endParaRPr lang="en-IN"/>
              </a:p>
            </p:txBody>
          </p:sp>
          <p:sp>
            <p:nvSpPr>
              <p:cNvPr id="1418" name="Freeform: Shape 1417">
                <a:extLst>
                  <a:ext uri="{FF2B5EF4-FFF2-40B4-BE49-F238E27FC236}">
                    <a16:creationId xmlns:a16="http://schemas.microsoft.com/office/drawing/2014/main" id="{A2CB8009-9A3C-B156-0884-28870F676CAC}"/>
                  </a:ext>
                </a:extLst>
              </p:cNvPr>
              <p:cNvSpPr/>
              <p:nvPr/>
            </p:nvSpPr>
            <p:spPr>
              <a:xfrm>
                <a:off x="7733347" y="3278504"/>
                <a:ext cx="106298" cy="48006"/>
              </a:xfrm>
              <a:custGeom>
                <a:avLst/>
                <a:gdLst>
                  <a:gd name="connsiteX0" fmla="*/ 0 w 106298"/>
                  <a:gd name="connsiteY0" fmla="*/ 48006 h 48006"/>
                  <a:gd name="connsiteX1" fmla="*/ 60770 w 106298"/>
                  <a:gd name="connsiteY1" fmla="*/ 0 h 48006"/>
                  <a:gd name="connsiteX2" fmla="*/ 106299 w 106298"/>
                  <a:gd name="connsiteY2" fmla="*/ 9525 h 48006"/>
                  <a:gd name="connsiteX3" fmla="*/ 0 w 106298"/>
                  <a:gd name="connsiteY3" fmla="*/ 48006 h 48006"/>
                </a:gdLst>
                <a:ahLst/>
                <a:cxnLst>
                  <a:cxn ang="0">
                    <a:pos x="connsiteX0" y="connsiteY0"/>
                  </a:cxn>
                  <a:cxn ang="0">
                    <a:pos x="connsiteX1" y="connsiteY1"/>
                  </a:cxn>
                  <a:cxn ang="0">
                    <a:pos x="connsiteX2" y="connsiteY2"/>
                  </a:cxn>
                  <a:cxn ang="0">
                    <a:pos x="connsiteX3" y="connsiteY3"/>
                  </a:cxn>
                </a:cxnLst>
                <a:rect l="l" t="t" r="r" b="b"/>
                <a:pathLst>
                  <a:path w="106298" h="48006">
                    <a:moveTo>
                      <a:pt x="0" y="48006"/>
                    </a:moveTo>
                    <a:cubicBezTo>
                      <a:pt x="5715" y="30099"/>
                      <a:pt x="25975" y="14097"/>
                      <a:pt x="60770" y="0"/>
                    </a:cubicBezTo>
                    <a:cubicBezTo>
                      <a:pt x="76581" y="286"/>
                      <a:pt x="92107" y="1619"/>
                      <a:pt x="106299" y="9525"/>
                    </a:cubicBezTo>
                    <a:cubicBezTo>
                      <a:pt x="71628" y="24479"/>
                      <a:pt x="29432" y="18574"/>
                      <a:pt x="0" y="48006"/>
                    </a:cubicBezTo>
                    <a:close/>
                  </a:path>
                </a:pathLst>
              </a:custGeom>
              <a:solidFill>
                <a:srgbClr val="CDD0D8"/>
              </a:solidFill>
              <a:ln w="9525" cap="flat">
                <a:noFill/>
                <a:prstDash val="solid"/>
                <a:miter/>
              </a:ln>
            </p:spPr>
            <p:txBody>
              <a:bodyPr rtlCol="0" anchor="ctr"/>
              <a:lstStyle/>
              <a:p>
                <a:endParaRPr lang="en-IN"/>
              </a:p>
            </p:txBody>
          </p:sp>
          <p:sp>
            <p:nvSpPr>
              <p:cNvPr id="1419" name="Freeform: Shape 1418">
                <a:extLst>
                  <a:ext uri="{FF2B5EF4-FFF2-40B4-BE49-F238E27FC236}">
                    <a16:creationId xmlns:a16="http://schemas.microsoft.com/office/drawing/2014/main" id="{F0022720-CFC3-D670-6089-938FA5C57A71}"/>
                  </a:ext>
                </a:extLst>
              </p:cNvPr>
              <p:cNvSpPr/>
              <p:nvPr/>
            </p:nvSpPr>
            <p:spPr>
              <a:xfrm>
                <a:off x="7862416" y="3589876"/>
                <a:ext cx="44477" cy="41338"/>
              </a:xfrm>
              <a:custGeom>
                <a:avLst/>
                <a:gdLst>
                  <a:gd name="connsiteX0" fmla="*/ 37904 w 44477"/>
                  <a:gd name="connsiteY0" fmla="*/ 0 h 41338"/>
                  <a:gd name="connsiteX1" fmla="*/ 375 w 44477"/>
                  <a:gd name="connsiteY1" fmla="*/ 41338 h 41338"/>
                  <a:gd name="connsiteX2" fmla="*/ 37904 w 44477"/>
                  <a:gd name="connsiteY2" fmla="*/ 0 h 41338"/>
                </a:gdLst>
                <a:ahLst/>
                <a:cxnLst>
                  <a:cxn ang="0">
                    <a:pos x="connsiteX0" y="connsiteY0"/>
                  </a:cxn>
                  <a:cxn ang="0">
                    <a:pos x="connsiteX1" y="connsiteY1"/>
                  </a:cxn>
                  <a:cxn ang="0">
                    <a:pos x="connsiteX2" y="connsiteY2"/>
                  </a:cxn>
                </a:cxnLst>
                <a:rect l="l" t="t" r="r" b="b"/>
                <a:pathLst>
                  <a:path w="44477" h="41338">
                    <a:moveTo>
                      <a:pt x="37904" y="0"/>
                    </a:moveTo>
                    <a:cubicBezTo>
                      <a:pt x="58763" y="44005"/>
                      <a:pt x="25521" y="39053"/>
                      <a:pt x="375" y="41338"/>
                    </a:cubicBezTo>
                    <a:cubicBezTo>
                      <a:pt x="-3816" y="12478"/>
                      <a:pt x="28283" y="16383"/>
                      <a:pt x="37904" y="0"/>
                    </a:cubicBezTo>
                    <a:close/>
                  </a:path>
                </a:pathLst>
              </a:custGeom>
              <a:solidFill>
                <a:srgbClr val="E8E5C5"/>
              </a:solidFill>
              <a:ln w="9525" cap="flat">
                <a:noFill/>
                <a:prstDash val="solid"/>
                <a:miter/>
              </a:ln>
            </p:spPr>
            <p:txBody>
              <a:bodyPr rtlCol="0" anchor="ctr"/>
              <a:lstStyle/>
              <a:p>
                <a:endParaRPr lang="en-IN"/>
              </a:p>
            </p:txBody>
          </p:sp>
          <p:sp>
            <p:nvSpPr>
              <p:cNvPr id="1420" name="Freeform: Shape 1419">
                <a:extLst>
                  <a:ext uri="{FF2B5EF4-FFF2-40B4-BE49-F238E27FC236}">
                    <a16:creationId xmlns:a16="http://schemas.microsoft.com/office/drawing/2014/main" id="{7D2A4350-E1E8-3196-D70C-BADBFFD8E631}"/>
                  </a:ext>
                </a:extLst>
              </p:cNvPr>
              <p:cNvSpPr/>
              <p:nvPr/>
            </p:nvSpPr>
            <p:spPr>
              <a:xfrm>
                <a:off x="7019944" y="3170038"/>
                <a:ext cx="241725" cy="300420"/>
              </a:xfrm>
              <a:custGeom>
                <a:avLst/>
                <a:gdLst>
                  <a:gd name="connsiteX0" fmla="*/ 78181 w 241725"/>
                  <a:gd name="connsiteY0" fmla="*/ 193524 h 300420"/>
                  <a:gd name="connsiteX1" fmla="*/ 16840 w 241725"/>
                  <a:gd name="connsiteY1" fmla="*/ 153805 h 300420"/>
                  <a:gd name="connsiteX2" fmla="*/ 2171 w 241725"/>
                  <a:gd name="connsiteY2" fmla="*/ 144375 h 300420"/>
                  <a:gd name="connsiteX3" fmla="*/ 36366 w 241725"/>
                  <a:gd name="connsiteY3" fmla="*/ 75795 h 300420"/>
                  <a:gd name="connsiteX4" fmla="*/ 43034 w 241725"/>
                  <a:gd name="connsiteY4" fmla="*/ 46649 h 300420"/>
                  <a:gd name="connsiteX5" fmla="*/ 67132 w 241725"/>
                  <a:gd name="connsiteY5" fmla="*/ 929 h 300420"/>
                  <a:gd name="connsiteX6" fmla="*/ 79038 w 241725"/>
                  <a:gd name="connsiteY6" fmla="*/ 3310 h 300420"/>
                  <a:gd name="connsiteX7" fmla="*/ 88278 w 241725"/>
                  <a:gd name="connsiteY7" fmla="*/ 13025 h 300420"/>
                  <a:gd name="connsiteX8" fmla="*/ 111709 w 241725"/>
                  <a:gd name="connsiteY8" fmla="*/ 71033 h 300420"/>
                  <a:gd name="connsiteX9" fmla="*/ 148381 w 241725"/>
                  <a:gd name="connsiteY9" fmla="*/ 99893 h 300420"/>
                  <a:gd name="connsiteX10" fmla="*/ 210769 w 241725"/>
                  <a:gd name="connsiteY10" fmla="*/ 227243 h 300420"/>
                  <a:gd name="connsiteX11" fmla="*/ 241725 w 241725"/>
                  <a:gd name="connsiteY11" fmla="*/ 268486 h 300420"/>
                  <a:gd name="connsiteX12" fmla="*/ 214198 w 241725"/>
                  <a:gd name="connsiteY12" fmla="*/ 295727 h 300420"/>
                  <a:gd name="connsiteX13" fmla="*/ 161525 w 241725"/>
                  <a:gd name="connsiteY13" fmla="*/ 289441 h 300420"/>
                  <a:gd name="connsiteX14" fmla="*/ 77991 w 241725"/>
                  <a:gd name="connsiteY14" fmla="*/ 193619 h 30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725" h="300420">
                    <a:moveTo>
                      <a:pt x="78181" y="193524"/>
                    </a:moveTo>
                    <a:cubicBezTo>
                      <a:pt x="73704" y="155900"/>
                      <a:pt x="65989" y="123706"/>
                      <a:pt x="16840" y="153805"/>
                    </a:cubicBezTo>
                    <a:cubicBezTo>
                      <a:pt x="14649" y="155138"/>
                      <a:pt x="7220" y="147709"/>
                      <a:pt x="2171" y="144375"/>
                    </a:cubicBezTo>
                    <a:cubicBezTo>
                      <a:pt x="-8687" y="110466"/>
                      <a:pt x="24079" y="98274"/>
                      <a:pt x="36366" y="75795"/>
                    </a:cubicBezTo>
                    <a:cubicBezTo>
                      <a:pt x="35604" y="65318"/>
                      <a:pt x="39510" y="56078"/>
                      <a:pt x="43034" y="46649"/>
                    </a:cubicBezTo>
                    <a:cubicBezTo>
                      <a:pt x="50178" y="30932"/>
                      <a:pt x="52368" y="12549"/>
                      <a:pt x="67132" y="929"/>
                    </a:cubicBezTo>
                    <a:cubicBezTo>
                      <a:pt x="71609" y="-881"/>
                      <a:pt x="75609" y="-24"/>
                      <a:pt x="79038" y="3310"/>
                    </a:cubicBezTo>
                    <a:cubicBezTo>
                      <a:pt x="82086" y="6548"/>
                      <a:pt x="85230" y="9787"/>
                      <a:pt x="88278" y="13025"/>
                    </a:cubicBezTo>
                    <a:cubicBezTo>
                      <a:pt x="112090" y="25979"/>
                      <a:pt x="107518" y="50268"/>
                      <a:pt x="111709" y="71033"/>
                    </a:cubicBezTo>
                    <a:cubicBezTo>
                      <a:pt x="112376" y="95131"/>
                      <a:pt x="140094" y="85320"/>
                      <a:pt x="148381" y="99893"/>
                    </a:cubicBezTo>
                    <a:cubicBezTo>
                      <a:pt x="149142" y="152186"/>
                      <a:pt x="178670" y="189905"/>
                      <a:pt x="210769" y="227243"/>
                    </a:cubicBezTo>
                    <a:cubicBezTo>
                      <a:pt x="221818" y="240101"/>
                      <a:pt x="232677" y="253817"/>
                      <a:pt x="241725" y="268486"/>
                    </a:cubicBezTo>
                    <a:cubicBezTo>
                      <a:pt x="241439" y="286583"/>
                      <a:pt x="225342" y="288584"/>
                      <a:pt x="214198" y="295727"/>
                    </a:cubicBezTo>
                    <a:cubicBezTo>
                      <a:pt x="195148" y="306491"/>
                      <a:pt x="178479" y="296299"/>
                      <a:pt x="161525" y="289441"/>
                    </a:cubicBezTo>
                    <a:cubicBezTo>
                      <a:pt x="150762" y="242673"/>
                      <a:pt x="109804" y="222099"/>
                      <a:pt x="77991" y="193619"/>
                    </a:cubicBezTo>
                    <a:close/>
                  </a:path>
                </a:pathLst>
              </a:custGeom>
              <a:solidFill>
                <a:srgbClr val="B3B3B6"/>
              </a:solidFill>
              <a:ln w="9525" cap="flat">
                <a:noFill/>
                <a:prstDash val="solid"/>
                <a:miter/>
              </a:ln>
            </p:spPr>
            <p:txBody>
              <a:bodyPr rtlCol="0" anchor="ctr"/>
              <a:lstStyle/>
              <a:p>
                <a:endParaRPr lang="en-IN"/>
              </a:p>
            </p:txBody>
          </p:sp>
          <p:sp>
            <p:nvSpPr>
              <p:cNvPr id="1421" name="Freeform: Shape 1420">
                <a:extLst>
                  <a:ext uri="{FF2B5EF4-FFF2-40B4-BE49-F238E27FC236}">
                    <a16:creationId xmlns:a16="http://schemas.microsoft.com/office/drawing/2014/main" id="{1860C171-3AA7-C2B5-9605-67A13AEF622D}"/>
                  </a:ext>
                </a:extLst>
              </p:cNvPr>
              <p:cNvSpPr/>
              <p:nvPr/>
            </p:nvSpPr>
            <p:spPr>
              <a:xfrm>
                <a:off x="7287482" y="3198494"/>
                <a:ext cx="189658" cy="164795"/>
              </a:xfrm>
              <a:custGeom>
                <a:avLst/>
                <a:gdLst>
                  <a:gd name="connsiteX0" fmla="*/ 0 w 189658"/>
                  <a:gd name="connsiteY0" fmla="*/ 69342 h 164795"/>
                  <a:gd name="connsiteX1" fmla="*/ 74580 w 189658"/>
                  <a:gd name="connsiteY1" fmla="*/ 0 h 164795"/>
                  <a:gd name="connsiteX2" fmla="*/ 77724 w 189658"/>
                  <a:gd name="connsiteY2" fmla="*/ 4000 h 164795"/>
                  <a:gd name="connsiteX3" fmla="*/ 136684 w 189658"/>
                  <a:gd name="connsiteY3" fmla="*/ 2953 h 164795"/>
                  <a:gd name="connsiteX4" fmla="*/ 187737 w 189658"/>
                  <a:gd name="connsiteY4" fmla="*/ 60769 h 164795"/>
                  <a:gd name="connsiteX5" fmla="*/ 60960 w 189658"/>
                  <a:gd name="connsiteY5" fmla="*/ 161544 h 164795"/>
                  <a:gd name="connsiteX6" fmla="*/ 45529 w 189658"/>
                  <a:gd name="connsiteY6" fmla="*/ 138398 h 164795"/>
                  <a:gd name="connsiteX7" fmla="*/ 55150 w 189658"/>
                  <a:gd name="connsiteY7" fmla="*/ 128778 h 164795"/>
                  <a:gd name="connsiteX8" fmla="*/ 63912 w 189658"/>
                  <a:gd name="connsiteY8" fmla="*/ 126016 h 164795"/>
                  <a:gd name="connsiteX9" fmla="*/ 105251 w 189658"/>
                  <a:gd name="connsiteY9" fmla="*/ 111442 h 164795"/>
                  <a:gd name="connsiteX10" fmla="*/ 103060 w 189658"/>
                  <a:gd name="connsiteY10" fmla="*/ 98584 h 164795"/>
                  <a:gd name="connsiteX11" fmla="*/ 55816 w 189658"/>
                  <a:gd name="connsiteY11" fmla="*/ 102775 h 164795"/>
                  <a:gd name="connsiteX12" fmla="*/ 30766 w 189658"/>
                  <a:gd name="connsiteY12" fmla="*/ 107061 h 164795"/>
                  <a:gd name="connsiteX13" fmla="*/ 0 w 189658"/>
                  <a:gd name="connsiteY13" fmla="*/ 69247 h 16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658" h="164795">
                    <a:moveTo>
                      <a:pt x="0" y="69342"/>
                    </a:moveTo>
                    <a:cubicBezTo>
                      <a:pt x="2286" y="22003"/>
                      <a:pt x="51625" y="25241"/>
                      <a:pt x="74580" y="0"/>
                    </a:cubicBezTo>
                    <a:cubicBezTo>
                      <a:pt x="75629" y="1333"/>
                      <a:pt x="76676" y="2667"/>
                      <a:pt x="77724" y="4000"/>
                    </a:cubicBezTo>
                    <a:cubicBezTo>
                      <a:pt x="97631" y="20098"/>
                      <a:pt x="117062" y="4191"/>
                      <a:pt x="136684" y="2953"/>
                    </a:cubicBezTo>
                    <a:cubicBezTo>
                      <a:pt x="177736" y="381"/>
                      <a:pt x="195929" y="20383"/>
                      <a:pt x="187737" y="60769"/>
                    </a:cubicBezTo>
                    <a:cubicBezTo>
                      <a:pt x="169450" y="150781"/>
                      <a:pt x="139636" y="174403"/>
                      <a:pt x="60960" y="161544"/>
                    </a:cubicBezTo>
                    <a:cubicBezTo>
                      <a:pt x="51054" y="156972"/>
                      <a:pt x="46958" y="148590"/>
                      <a:pt x="45529" y="138398"/>
                    </a:cubicBezTo>
                    <a:cubicBezTo>
                      <a:pt x="47720" y="134112"/>
                      <a:pt x="50959" y="130969"/>
                      <a:pt x="55150" y="128778"/>
                    </a:cubicBezTo>
                    <a:cubicBezTo>
                      <a:pt x="58007" y="127635"/>
                      <a:pt x="60960" y="126968"/>
                      <a:pt x="63912" y="126016"/>
                    </a:cubicBezTo>
                    <a:cubicBezTo>
                      <a:pt x="77914" y="121729"/>
                      <a:pt x="96107" y="128968"/>
                      <a:pt x="105251" y="111442"/>
                    </a:cubicBezTo>
                    <a:cubicBezTo>
                      <a:pt x="107442" y="107251"/>
                      <a:pt x="106585" y="101441"/>
                      <a:pt x="103060" y="98584"/>
                    </a:cubicBezTo>
                    <a:cubicBezTo>
                      <a:pt x="86296" y="85249"/>
                      <a:pt x="71056" y="95631"/>
                      <a:pt x="55816" y="102775"/>
                    </a:cubicBezTo>
                    <a:cubicBezTo>
                      <a:pt x="47910" y="106585"/>
                      <a:pt x="40005" y="110966"/>
                      <a:pt x="30766" y="107061"/>
                    </a:cubicBezTo>
                    <a:cubicBezTo>
                      <a:pt x="20478" y="94488"/>
                      <a:pt x="10287" y="81820"/>
                      <a:pt x="0" y="69247"/>
                    </a:cubicBezTo>
                    <a:close/>
                  </a:path>
                </a:pathLst>
              </a:custGeom>
              <a:solidFill>
                <a:srgbClr val="B0B1B5"/>
              </a:solidFill>
              <a:ln w="9525" cap="flat">
                <a:noFill/>
                <a:prstDash val="solid"/>
                <a:miter/>
              </a:ln>
            </p:spPr>
            <p:txBody>
              <a:bodyPr rtlCol="0" anchor="ctr"/>
              <a:lstStyle/>
              <a:p>
                <a:endParaRPr lang="en-IN"/>
              </a:p>
            </p:txBody>
          </p:sp>
          <p:sp>
            <p:nvSpPr>
              <p:cNvPr id="1422" name="Freeform: Shape 1421">
                <a:extLst>
                  <a:ext uri="{FF2B5EF4-FFF2-40B4-BE49-F238E27FC236}">
                    <a16:creationId xmlns:a16="http://schemas.microsoft.com/office/drawing/2014/main" id="{06BB3FCC-6BC4-EF2E-01E7-8DBBE0C7130E}"/>
                  </a:ext>
                </a:extLst>
              </p:cNvPr>
              <p:cNvSpPr/>
              <p:nvPr/>
            </p:nvSpPr>
            <p:spPr>
              <a:xfrm>
                <a:off x="7152695" y="3161728"/>
                <a:ext cx="203843" cy="276320"/>
              </a:xfrm>
              <a:custGeom>
                <a:avLst/>
                <a:gdLst>
                  <a:gd name="connsiteX0" fmla="*/ 184031 w 203843"/>
                  <a:gd name="connsiteY0" fmla="*/ 172688 h 276320"/>
                  <a:gd name="connsiteX1" fmla="*/ 194128 w 203843"/>
                  <a:gd name="connsiteY1" fmla="*/ 190691 h 276320"/>
                  <a:gd name="connsiteX2" fmla="*/ 203843 w 203843"/>
                  <a:gd name="connsiteY2" fmla="*/ 230219 h 276320"/>
                  <a:gd name="connsiteX3" fmla="*/ 200033 w 203843"/>
                  <a:gd name="connsiteY3" fmla="*/ 237172 h 276320"/>
                  <a:gd name="connsiteX4" fmla="*/ 106688 w 203843"/>
                  <a:gd name="connsiteY4" fmla="*/ 276320 h 276320"/>
                  <a:gd name="connsiteX5" fmla="*/ 1627 w 203843"/>
                  <a:gd name="connsiteY5" fmla="*/ 140017 h 276320"/>
                  <a:gd name="connsiteX6" fmla="*/ 12581 w 203843"/>
                  <a:gd name="connsiteY6" fmla="*/ 106299 h 276320"/>
                  <a:gd name="connsiteX7" fmla="*/ 484 w 203843"/>
                  <a:gd name="connsiteY7" fmla="*/ 87154 h 276320"/>
                  <a:gd name="connsiteX8" fmla="*/ 2294 w 203843"/>
                  <a:gd name="connsiteY8" fmla="*/ 0 h 276320"/>
                  <a:gd name="connsiteX9" fmla="*/ 47728 w 203843"/>
                  <a:gd name="connsiteY9" fmla="*/ 70675 h 276320"/>
                  <a:gd name="connsiteX10" fmla="*/ 127167 w 203843"/>
                  <a:gd name="connsiteY10" fmla="*/ 228314 h 276320"/>
                  <a:gd name="connsiteX11" fmla="*/ 172030 w 203843"/>
                  <a:gd name="connsiteY11" fmla="*/ 173926 h 276320"/>
                  <a:gd name="connsiteX12" fmla="*/ 184031 w 203843"/>
                  <a:gd name="connsiteY12" fmla="*/ 172784 h 27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843" h="276320">
                    <a:moveTo>
                      <a:pt x="184031" y="172688"/>
                    </a:moveTo>
                    <a:lnTo>
                      <a:pt x="194128" y="190691"/>
                    </a:lnTo>
                    <a:cubicBezTo>
                      <a:pt x="194984" y="204406"/>
                      <a:pt x="199652" y="217265"/>
                      <a:pt x="203843" y="230219"/>
                    </a:cubicBezTo>
                    <a:cubicBezTo>
                      <a:pt x="202224" y="232410"/>
                      <a:pt x="200985" y="234696"/>
                      <a:pt x="200033" y="237172"/>
                    </a:cubicBezTo>
                    <a:cubicBezTo>
                      <a:pt x="167267" y="246317"/>
                      <a:pt x="137549" y="262604"/>
                      <a:pt x="106688" y="276320"/>
                    </a:cubicBezTo>
                    <a:cubicBezTo>
                      <a:pt x="56587" y="242506"/>
                      <a:pt x="25726" y="193453"/>
                      <a:pt x="1627" y="140017"/>
                    </a:cubicBezTo>
                    <a:cubicBezTo>
                      <a:pt x="-2659" y="130588"/>
                      <a:pt x="16296" y="120301"/>
                      <a:pt x="12581" y="106299"/>
                    </a:cubicBezTo>
                    <a:cubicBezTo>
                      <a:pt x="6771" y="100870"/>
                      <a:pt x="-2183" y="94107"/>
                      <a:pt x="484" y="87154"/>
                    </a:cubicBezTo>
                    <a:cubicBezTo>
                      <a:pt x="11819" y="58007"/>
                      <a:pt x="-1897" y="28861"/>
                      <a:pt x="2294" y="0"/>
                    </a:cubicBezTo>
                    <a:cubicBezTo>
                      <a:pt x="48491" y="3619"/>
                      <a:pt x="55062" y="34195"/>
                      <a:pt x="47728" y="70675"/>
                    </a:cubicBezTo>
                    <a:cubicBezTo>
                      <a:pt x="32679" y="145351"/>
                      <a:pt x="60301" y="201739"/>
                      <a:pt x="127167" y="228314"/>
                    </a:cubicBezTo>
                    <a:cubicBezTo>
                      <a:pt x="161742" y="242030"/>
                      <a:pt x="175458" y="225457"/>
                      <a:pt x="172030" y="173926"/>
                    </a:cubicBezTo>
                    <a:cubicBezTo>
                      <a:pt x="175744" y="170593"/>
                      <a:pt x="179745" y="170212"/>
                      <a:pt x="184031" y="172784"/>
                    </a:cubicBezTo>
                    <a:close/>
                  </a:path>
                </a:pathLst>
              </a:custGeom>
              <a:solidFill>
                <a:srgbClr val="101A26"/>
              </a:solidFill>
              <a:ln w="9525" cap="flat">
                <a:noFill/>
                <a:prstDash val="solid"/>
                <a:miter/>
              </a:ln>
            </p:spPr>
            <p:txBody>
              <a:bodyPr rtlCol="0" anchor="ctr"/>
              <a:lstStyle/>
              <a:p>
                <a:endParaRPr lang="en-IN"/>
              </a:p>
            </p:txBody>
          </p:sp>
          <p:sp>
            <p:nvSpPr>
              <p:cNvPr id="1423" name="Freeform: Shape 1422">
                <a:extLst>
                  <a:ext uri="{FF2B5EF4-FFF2-40B4-BE49-F238E27FC236}">
                    <a16:creationId xmlns:a16="http://schemas.microsoft.com/office/drawing/2014/main" id="{EE1247DC-7CFB-20AA-66F3-934B0671D9CB}"/>
                  </a:ext>
                </a:extLst>
              </p:cNvPr>
              <p:cNvSpPr/>
              <p:nvPr/>
            </p:nvSpPr>
            <p:spPr>
              <a:xfrm>
                <a:off x="7155656" y="3451204"/>
                <a:ext cx="113109" cy="125156"/>
              </a:xfrm>
              <a:custGeom>
                <a:avLst/>
                <a:gdLst>
                  <a:gd name="connsiteX0" fmla="*/ 27813 w 113109"/>
                  <a:gd name="connsiteY0" fmla="*/ 6275 h 125156"/>
                  <a:gd name="connsiteX1" fmla="*/ 76200 w 113109"/>
                  <a:gd name="connsiteY1" fmla="*/ 5322 h 125156"/>
                  <a:gd name="connsiteX2" fmla="*/ 112966 w 113109"/>
                  <a:gd name="connsiteY2" fmla="*/ 16371 h 125156"/>
                  <a:gd name="connsiteX3" fmla="*/ 112395 w 113109"/>
                  <a:gd name="connsiteY3" fmla="*/ 34278 h 125156"/>
                  <a:gd name="connsiteX4" fmla="*/ 97822 w 113109"/>
                  <a:gd name="connsiteY4" fmla="*/ 112479 h 125156"/>
                  <a:gd name="connsiteX5" fmla="*/ 49530 w 113109"/>
                  <a:gd name="connsiteY5" fmla="*/ 124004 h 125156"/>
                  <a:gd name="connsiteX6" fmla="*/ 47530 w 113109"/>
                  <a:gd name="connsiteY6" fmla="*/ 111717 h 125156"/>
                  <a:gd name="connsiteX7" fmla="*/ 79534 w 113109"/>
                  <a:gd name="connsiteY7" fmla="*/ 98953 h 125156"/>
                  <a:gd name="connsiteX8" fmla="*/ 61626 w 113109"/>
                  <a:gd name="connsiteY8" fmla="*/ 73998 h 125156"/>
                  <a:gd name="connsiteX9" fmla="*/ 0 w 113109"/>
                  <a:gd name="connsiteY9" fmla="*/ 4656 h 125156"/>
                  <a:gd name="connsiteX10" fmla="*/ 27908 w 113109"/>
                  <a:gd name="connsiteY10" fmla="*/ 6275 h 12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109" h="125156">
                    <a:moveTo>
                      <a:pt x="27813" y="6275"/>
                    </a:moveTo>
                    <a:cubicBezTo>
                      <a:pt x="43910" y="5894"/>
                      <a:pt x="60293" y="20562"/>
                      <a:pt x="76200" y="5322"/>
                    </a:cubicBezTo>
                    <a:cubicBezTo>
                      <a:pt x="89630" y="5132"/>
                      <a:pt x="103251" y="4179"/>
                      <a:pt x="112966" y="16371"/>
                    </a:cubicBezTo>
                    <a:cubicBezTo>
                      <a:pt x="112776" y="22372"/>
                      <a:pt x="112586" y="28278"/>
                      <a:pt x="112395" y="34278"/>
                    </a:cubicBezTo>
                    <a:cubicBezTo>
                      <a:pt x="115158" y="61806"/>
                      <a:pt x="109824" y="87714"/>
                      <a:pt x="97822" y="112479"/>
                    </a:cubicBezTo>
                    <a:cubicBezTo>
                      <a:pt x="84677" y="128766"/>
                      <a:pt x="66866" y="125147"/>
                      <a:pt x="49530" y="124004"/>
                    </a:cubicBezTo>
                    <a:cubicBezTo>
                      <a:pt x="44482" y="120670"/>
                      <a:pt x="43815" y="116574"/>
                      <a:pt x="47530" y="111717"/>
                    </a:cubicBezTo>
                    <a:cubicBezTo>
                      <a:pt x="59531" y="110478"/>
                      <a:pt x="75533" y="114479"/>
                      <a:pt x="79534" y="98953"/>
                    </a:cubicBezTo>
                    <a:cubicBezTo>
                      <a:pt x="82486" y="87523"/>
                      <a:pt x="70104" y="79617"/>
                      <a:pt x="61626" y="73998"/>
                    </a:cubicBezTo>
                    <a:cubicBezTo>
                      <a:pt x="34671" y="56281"/>
                      <a:pt x="34385" y="15324"/>
                      <a:pt x="0" y="4656"/>
                    </a:cubicBezTo>
                    <a:cubicBezTo>
                      <a:pt x="9716" y="-2583"/>
                      <a:pt x="18955" y="-869"/>
                      <a:pt x="27908" y="6275"/>
                    </a:cubicBezTo>
                    <a:close/>
                  </a:path>
                </a:pathLst>
              </a:custGeom>
              <a:solidFill>
                <a:srgbClr val="24222E"/>
              </a:solidFill>
              <a:ln w="9525" cap="flat">
                <a:noFill/>
                <a:prstDash val="solid"/>
                <a:miter/>
              </a:ln>
            </p:spPr>
            <p:txBody>
              <a:bodyPr rtlCol="0" anchor="ctr"/>
              <a:lstStyle/>
              <a:p>
                <a:endParaRPr lang="en-IN"/>
              </a:p>
            </p:txBody>
          </p:sp>
          <p:sp>
            <p:nvSpPr>
              <p:cNvPr id="1424" name="Freeform: Shape 1423">
                <a:extLst>
                  <a:ext uri="{FF2B5EF4-FFF2-40B4-BE49-F238E27FC236}">
                    <a16:creationId xmlns:a16="http://schemas.microsoft.com/office/drawing/2014/main" id="{A3102532-7099-6B25-4029-E8689F4EA091}"/>
                  </a:ext>
                </a:extLst>
              </p:cNvPr>
              <p:cNvSpPr/>
              <p:nvPr/>
            </p:nvSpPr>
            <p:spPr>
              <a:xfrm>
                <a:off x="7012305" y="3449334"/>
                <a:ext cx="190976" cy="125484"/>
              </a:xfrm>
              <a:custGeom>
                <a:avLst/>
                <a:gdLst>
                  <a:gd name="connsiteX0" fmla="*/ 190881 w 190976"/>
                  <a:gd name="connsiteY0" fmla="*/ 113587 h 125484"/>
                  <a:gd name="connsiteX1" fmla="*/ 190024 w 190976"/>
                  <a:gd name="connsiteY1" fmla="*/ 120159 h 125484"/>
                  <a:gd name="connsiteX2" fmla="*/ 105346 w 190976"/>
                  <a:gd name="connsiteY2" fmla="*/ 114158 h 125484"/>
                  <a:gd name="connsiteX3" fmla="*/ 55626 w 190976"/>
                  <a:gd name="connsiteY3" fmla="*/ 77392 h 125484"/>
                  <a:gd name="connsiteX4" fmla="*/ 0 w 190976"/>
                  <a:gd name="connsiteY4" fmla="*/ 18337 h 125484"/>
                  <a:gd name="connsiteX5" fmla="*/ 27908 w 190976"/>
                  <a:gd name="connsiteY5" fmla="*/ 8621 h 125484"/>
                  <a:gd name="connsiteX6" fmla="*/ 89249 w 190976"/>
                  <a:gd name="connsiteY6" fmla="*/ 93489 h 125484"/>
                  <a:gd name="connsiteX7" fmla="*/ 186404 w 190976"/>
                  <a:gd name="connsiteY7" fmla="*/ 112539 h 125484"/>
                  <a:gd name="connsiteX8" fmla="*/ 190976 w 190976"/>
                  <a:gd name="connsiteY8" fmla="*/ 113587 h 12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976" h="125484">
                    <a:moveTo>
                      <a:pt x="190881" y="113587"/>
                    </a:moveTo>
                    <a:cubicBezTo>
                      <a:pt x="190595" y="115778"/>
                      <a:pt x="190309" y="117968"/>
                      <a:pt x="190024" y="120159"/>
                    </a:cubicBezTo>
                    <a:cubicBezTo>
                      <a:pt x="160591" y="134637"/>
                      <a:pt x="133635" y="115111"/>
                      <a:pt x="105346" y="114158"/>
                    </a:cubicBezTo>
                    <a:cubicBezTo>
                      <a:pt x="77628" y="116635"/>
                      <a:pt x="65437" y="104157"/>
                      <a:pt x="55626" y="77392"/>
                    </a:cubicBezTo>
                    <a:cubicBezTo>
                      <a:pt x="46577" y="52532"/>
                      <a:pt x="38576" y="18813"/>
                      <a:pt x="0" y="18337"/>
                    </a:cubicBezTo>
                    <a:cubicBezTo>
                      <a:pt x="2953" y="-2999"/>
                      <a:pt x="12668" y="-4999"/>
                      <a:pt x="27908" y="8621"/>
                    </a:cubicBezTo>
                    <a:cubicBezTo>
                      <a:pt x="55340" y="33101"/>
                      <a:pt x="59341" y="82726"/>
                      <a:pt x="89249" y="93489"/>
                    </a:cubicBezTo>
                    <a:cubicBezTo>
                      <a:pt x="117824" y="103871"/>
                      <a:pt x="156305" y="89965"/>
                      <a:pt x="186404" y="112539"/>
                    </a:cubicBezTo>
                    <a:cubicBezTo>
                      <a:pt x="187547" y="113396"/>
                      <a:pt x="189452" y="113301"/>
                      <a:pt x="190976" y="113587"/>
                    </a:cubicBezTo>
                    <a:close/>
                  </a:path>
                </a:pathLst>
              </a:custGeom>
              <a:solidFill>
                <a:srgbClr val="572436"/>
              </a:solidFill>
              <a:ln w="9525" cap="flat">
                <a:noFill/>
                <a:prstDash val="solid"/>
                <a:miter/>
              </a:ln>
            </p:spPr>
            <p:txBody>
              <a:bodyPr rtlCol="0" anchor="ctr"/>
              <a:lstStyle/>
              <a:p>
                <a:endParaRPr lang="en-IN"/>
              </a:p>
            </p:txBody>
          </p:sp>
          <p:sp>
            <p:nvSpPr>
              <p:cNvPr id="1425" name="Freeform: Shape 1424">
                <a:extLst>
                  <a:ext uri="{FF2B5EF4-FFF2-40B4-BE49-F238E27FC236}">
                    <a16:creationId xmlns:a16="http://schemas.microsoft.com/office/drawing/2014/main" id="{8D2B8AA4-312C-2524-38E6-4F55FFE90960}"/>
                  </a:ext>
                </a:extLst>
              </p:cNvPr>
              <p:cNvSpPr/>
              <p:nvPr/>
            </p:nvSpPr>
            <p:spPr>
              <a:xfrm>
                <a:off x="6983825" y="3162222"/>
                <a:ext cx="115347" cy="119874"/>
              </a:xfrm>
              <a:custGeom>
                <a:avLst/>
                <a:gdLst>
                  <a:gd name="connsiteX0" fmla="*/ 115252 w 115347"/>
                  <a:gd name="connsiteY0" fmla="*/ 11031 h 119874"/>
                  <a:gd name="connsiteX1" fmla="*/ 104584 w 115347"/>
                  <a:gd name="connsiteY1" fmla="*/ 10555 h 119874"/>
                  <a:gd name="connsiteX2" fmla="*/ 85248 w 115347"/>
                  <a:gd name="connsiteY2" fmla="*/ 58275 h 119874"/>
                  <a:gd name="connsiteX3" fmla="*/ 73914 w 115347"/>
                  <a:gd name="connsiteY3" fmla="*/ 84850 h 119874"/>
                  <a:gd name="connsiteX4" fmla="*/ 30956 w 115347"/>
                  <a:gd name="connsiteY4" fmla="*/ 113139 h 119874"/>
                  <a:gd name="connsiteX5" fmla="*/ 0 w 115347"/>
                  <a:gd name="connsiteY5" fmla="*/ 113901 h 119874"/>
                  <a:gd name="connsiteX6" fmla="*/ 25432 w 115347"/>
                  <a:gd name="connsiteY6" fmla="*/ 87040 h 119874"/>
                  <a:gd name="connsiteX7" fmla="*/ 45911 w 115347"/>
                  <a:gd name="connsiteY7" fmla="*/ 20937 h 119874"/>
                  <a:gd name="connsiteX8" fmla="*/ 73628 w 115347"/>
                  <a:gd name="connsiteY8" fmla="*/ 2363 h 119874"/>
                  <a:gd name="connsiteX9" fmla="*/ 115348 w 115347"/>
                  <a:gd name="connsiteY9" fmla="*/ 11031 h 11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347" h="119874">
                    <a:moveTo>
                      <a:pt x="115252" y="11031"/>
                    </a:moveTo>
                    <a:cubicBezTo>
                      <a:pt x="111728" y="10840"/>
                      <a:pt x="108109" y="10745"/>
                      <a:pt x="104584" y="10555"/>
                    </a:cubicBezTo>
                    <a:cubicBezTo>
                      <a:pt x="87439" y="22175"/>
                      <a:pt x="91249" y="42178"/>
                      <a:pt x="85248" y="58275"/>
                    </a:cubicBezTo>
                    <a:cubicBezTo>
                      <a:pt x="86296" y="69133"/>
                      <a:pt x="85534" y="79325"/>
                      <a:pt x="73914" y="84850"/>
                    </a:cubicBezTo>
                    <a:cubicBezTo>
                      <a:pt x="62960" y="99423"/>
                      <a:pt x="42957" y="100185"/>
                      <a:pt x="30956" y="113139"/>
                    </a:cubicBezTo>
                    <a:cubicBezTo>
                      <a:pt x="20764" y="118663"/>
                      <a:pt x="10573" y="124664"/>
                      <a:pt x="0" y="113901"/>
                    </a:cubicBezTo>
                    <a:cubicBezTo>
                      <a:pt x="8382" y="104662"/>
                      <a:pt x="15049" y="91231"/>
                      <a:pt x="25432" y="87040"/>
                    </a:cubicBezTo>
                    <a:cubicBezTo>
                      <a:pt x="61436" y="72658"/>
                      <a:pt x="61246" y="49702"/>
                      <a:pt x="45911" y="20937"/>
                    </a:cubicBezTo>
                    <a:cubicBezTo>
                      <a:pt x="51149" y="8745"/>
                      <a:pt x="65627" y="10364"/>
                      <a:pt x="73628" y="2363"/>
                    </a:cubicBezTo>
                    <a:cubicBezTo>
                      <a:pt x="87725" y="4363"/>
                      <a:pt x="104965" y="-8591"/>
                      <a:pt x="115348" y="11031"/>
                    </a:cubicBezTo>
                    <a:close/>
                  </a:path>
                </a:pathLst>
              </a:custGeom>
              <a:solidFill>
                <a:srgbClr val="412A3D"/>
              </a:solidFill>
              <a:ln w="9525" cap="flat">
                <a:noFill/>
                <a:prstDash val="solid"/>
                <a:miter/>
              </a:ln>
            </p:spPr>
            <p:txBody>
              <a:bodyPr rtlCol="0" anchor="ctr"/>
              <a:lstStyle/>
              <a:p>
                <a:endParaRPr lang="en-IN"/>
              </a:p>
            </p:txBody>
          </p:sp>
          <p:sp>
            <p:nvSpPr>
              <p:cNvPr id="1426" name="Freeform: Shape 1425">
                <a:extLst>
                  <a:ext uri="{FF2B5EF4-FFF2-40B4-BE49-F238E27FC236}">
                    <a16:creationId xmlns:a16="http://schemas.microsoft.com/office/drawing/2014/main" id="{E13D0035-1A23-3EC3-5CAB-7FA9598D0045}"/>
                  </a:ext>
                </a:extLst>
              </p:cNvPr>
              <p:cNvSpPr/>
              <p:nvPr/>
            </p:nvSpPr>
            <p:spPr>
              <a:xfrm>
                <a:off x="7241838" y="3277266"/>
                <a:ext cx="135920" cy="58650"/>
              </a:xfrm>
              <a:custGeom>
                <a:avLst/>
                <a:gdLst>
                  <a:gd name="connsiteX0" fmla="*/ 94888 w 135920"/>
                  <a:gd name="connsiteY0" fmla="*/ 57150 h 58650"/>
                  <a:gd name="connsiteX1" fmla="*/ 82887 w 135920"/>
                  <a:gd name="connsiteY1" fmla="*/ 58293 h 58650"/>
                  <a:gd name="connsiteX2" fmla="*/ 22213 w 135920"/>
                  <a:gd name="connsiteY2" fmla="*/ 54864 h 58650"/>
                  <a:gd name="connsiteX3" fmla="*/ 6687 w 135920"/>
                  <a:gd name="connsiteY3" fmla="*/ 0 h 58650"/>
                  <a:gd name="connsiteX4" fmla="*/ 76505 w 135920"/>
                  <a:gd name="connsiteY4" fmla="*/ 28289 h 58650"/>
                  <a:gd name="connsiteX5" fmla="*/ 92888 w 135920"/>
                  <a:gd name="connsiteY5" fmla="*/ 18097 h 58650"/>
                  <a:gd name="connsiteX6" fmla="*/ 111176 w 135920"/>
                  <a:gd name="connsiteY6" fmla="*/ 18669 h 58650"/>
                  <a:gd name="connsiteX7" fmla="*/ 134798 w 135920"/>
                  <a:gd name="connsiteY7" fmla="*/ 25432 h 58650"/>
                  <a:gd name="connsiteX8" fmla="*/ 120225 w 135920"/>
                  <a:gd name="connsiteY8" fmla="*/ 50197 h 58650"/>
                  <a:gd name="connsiteX9" fmla="*/ 103556 w 135920"/>
                  <a:gd name="connsiteY9" fmla="*/ 56864 h 58650"/>
                  <a:gd name="connsiteX10" fmla="*/ 99270 w 135920"/>
                  <a:gd name="connsiteY10" fmla="*/ 57531 h 58650"/>
                  <a:gd name="connsiteX11" fmla="*/ 94984 w 135920"/>
                  <a:gd name="connsiteY11" fmla="*/ 56959 h 5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0" h="58650">
                    <a:moveTo>
                      <a:pt x="94888" y="57150"/>
                    </a:moveTo>
                    <a:cubicBezTo>
                      <a:pt x="90888" y="57531"/>
                      <a:pt x="86887" y="57912"/>
                      <a:pt x="82887" y="58293"/>
                    </a:cubicBezTo>
                    <a:cubicBezTo>
                      <a:pt x="62503" y="57531"/>
                      <a:pt x="40691" y="61150"/>
                      <a:pt x="22213" y="54864"/>
                    </a:cubicBezTo>
                    <a:cubicBezTo>
                      <a:pt x="877" y="47625"/>
                      <a:pt x="-6743" y="28099"/>
                      <a:pt x="6687" y="0"/>
                    </a:cubicBezTo>
                    <a:cubicBezTo>
                      <a:pt x="22879" y="31528"/>
                      <a:pt x="41358" y="55912"/>
                      <a:pt x="76505" y="28289"/>
                    </a:cubicBezTo>
                    <a:cubicBezTo>
                      <a:pt x="81935" y="24860"/>
                      <a:pt x="87459" y="21526"/>
                      <a:pt x="92888" y="18097"/>
                    </a:cubicBezTo>
                    <a:cubicBezTo>
                      <a:pt x="98984" y="19431"/>
                      <a:pt x="104985" y="19526"/>
                      <a:pt x="111176" y="18669"/>
                    </a:cubicBezTo>
                    <a:cubicBezTo>
                      <a:pt x="120129" y="17431"/>
                      <a:pt x="130893" y="13906"/>
                      <a:pt x="134798" y="25432"/>
                    </a:cubicBezTo>
                    <a:cubicBezTo>
                      <a:pt x="138894" y="37719"/>
                      <a:pt x="131274" y="45625"/>
                      <a:pt x="120225" y="50197"/>
                    </a:cubicBezTo>
                    <a:cubicBezTo>
                      <a:pt x="114701" y="52483"/>
                      <a:pt x="108033" y="51911"/>
                      <a:pt x="103556" y="56864"/>
                    </a:cubicBezTo>
                    <a:lnTo>
                      <a:pt x="99270" y="57531"/>
                    </a:lnTo>
                    <a:lnTo>
                      <a:pt x="94984" y="56959"/>
                    </a:lnTo>
                    <a:close/>
                  </a:path>
                </a:pathLst>
              </a:custGeom>
              <a:solidFill>
                <a:srgbClr val="3F5C7D"/>
              </a:solidFill>
              <a:ln w="9525" cap="flat">
                <a:noFill/>
                <a:prstDash val="solid"/>
                <a:miter/>
              </a:ln>
            </p:spPr>
            <p:txBody>
              <a:bodyPr rtlCol="0" anchor="ctr"/>
              <a:lstStyle/>
              <a:p>
                <a:endParaRPr lang="en-IN"/>
              </a:p>
            </p:txBody>
          </p:sp>
          <p:sp>
            <p:nvSpPr>
              <p:cNvPr id="1427" name="Freeform: Shape 1426">
                <a:extLst>
                  <a:ext uri="{FF2B5EF4-FFF2-40B4-BE49-F238E27FC236}">
                    <a16:creationId xmlns:a16="http://schemas.microsoft.com/office/drawing/2014/main" id="{552E3EEC-6CAC-DDEE-F63B-DCD03664F765}"/>
                  </a:ext>
                </a:extLst>
              </p:cNvPr>
              <p:cNvSpPr/>
              <p:nvPr/>
            </p:nvSpPr>
            <p:spPr>
              <a:xfrm>
                <a:off x="7084876" y="3353370"/>
                <a:ext cx="100463" cy="104108"/>
              </a:xfrm>
              <a:custGeom>
                <a:avLst/>
                <a:gdLst>
                  <a:gd name="connsiteX0" fmla="*/ 98593 w 100463"/>
                  <a:gd name="connsiteY0" fmla="*/ 104108 h 104108"/>
                  <a:gd name="connsiteX1" fmla="*/ 70684 w 100463"/>
                  <a:gd name="connsiteY1" fmla="*/ 102489 h 104108"/>
                  <a:gd name="connsiteX2" fmla="*/ 61731 w 100463"/>
                  <a:gd name="connsiteY2" fmla="*/ 95059 h 104108"/>
                  <a:gd name="connsiteX3" fmla="*/ 3533 w 100463"/>
                  <a:gd name="connsiteY3" fmla="*/ 32957 h 104108"/>
                  <a:gd name="connsiteX4" fmla="*/ 13249 w 100463"/>
                  <a:gd name="connsiteY4" fmla="*/ 10096 h 104108"/>
                  <a:gd name="connsiteX5" fmla="*/ 23250 w 100463"/>
                  <a:gd name="connsiteY5" fmla="*/ 0 h 104108"/>
                  <a:gd name="connsiteX6" fmla="*/ 98593 w 100463"/>
                  <a:gd name="connsiteY6" fmla="*/ 104013 h 10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63" h="104108">
                    <a:moveTo>
                      <a:pt x="98593" y="104108"/>
                    </a:moveTo>
                    <a:cubicBezTo>
                      <a:pt x="89258" y="103537"/>
                      <a:pt x="80019" y="103061"/>
                      <a:pt x="70684" y="102489"/>
                    </a:cubicBezTo>
                    <a:cubicBezTo>
                      <a:pt x="67732" y="100013"/>
                      <a:pt x="64684" y="97536"/>
                      <a:pt x="61731" y="95059"/>
                    </a:cubicBezTo>
                    <a:cubicBezTo>
                      <a:pt x="61255" y="56674"/>
                      <a:pt x="29441" y="47625"/>
                      <a:pt x="3533" y="32957"/>
                    </a:cubicBezTo>
                    <a:cubicBezTo>
                      <a:pt x="-7325" y="19431"/>
                      <a:pt x="10010" y="17717"/>
                      <a:pt x="13249" y="10096"/>
                    </a:cubicBezTo>
                    <a:cubicBezTo>
                      <a:pt x="16582" y="6763"/>
                      <a:pt x="19916" y="3334"/>
                      <a:pt x="23250" y="0"/>
                    </a:cubicBezTo>
                    <a:cubicBezTo>
                      <a:pt x="43157" y="38481"/>
                      <a:pt x="112690" y="41053"/>
                      <a:pt x="98593" y="104013"/>
                    </a:cubicBezTo>
                    <a:close/>
                  </a:path>
                </a:pathLst>
              </a:custGeom>
              <a:solidFill>
                <a:srgbClr val="DADCDF"/>
              </a:solidFill>
              <a:ln w="9525" cap="flat">
                <a:noFill/>
                <a:prstDash val="solid"/>
                <a:miter/>
              </a:ln>
            </p:spPr>
            <p:txBody>
              <a:bodyPr rtlCol="0" anchor="ctr"/>
              <a:lstStyle/>
              <a:p>
                <a:endParaRPr lang="en-IN"/>
              </a:p>
            </p:txBody>
          </p:sp>
          <p:sp>
            <p:nvSpPr>
              <p:cNvPr id="1428" name="Freeform: Shape 1427">
                <a:extLst>
                  <a:ext uri="{FF2B5EF4-FFF2-40B4-BE49-F238E27FC236}">
                    <a16:creationId xmlns:a16="http://schemas.microsoft.com/office/drawing/2014/main" id="{BAC0A76D-3FC8-83B1-A6C6-8D06BD2940FA}"/>
                  </a:ext>
                </a:extLst>
              </p:cNvPr>
              <p:cNvSpPr/>
              <p:nvPr/>
            </p:nvSpPr>
            <p:spPr>
              <a:xfrm>
                <a:off x="7127739" y="3161347"/>
                <a:ext cx="44290" cy="109706"/>
              </a:xfrm>
              <a:custGeom>
                <a:avLst/>
                <a:gdLst>
                  <a:gd name="connsiteX0" fmla="*/ 27155 w 44290"/>
                  <a:gd name="connsiteY0" fmla="*/ 381 h 109706"/>
                  <a:gd name="connsiteX1" fmla="*/ 37442 w 44290"/>
                  <a:gd name="connsiteY1" fmla="*/ 106680 h 109706"/>
                  <a:gd name="connsiteX2" fmla="*/ 9 w 44290"/>
                  <a:gd name="connsiteY2" fmla="*/ 86487 h 109706"/>
                  <a:gd name="connsiteX3" fmla="*/ 17440 w 44290"/>
                  <a:gd name="connsiteY3" fmla="*/ 0 h 109706"/>
                  <a:gd name="connsiteX4" fmla="*/ 27155 w 44290"/>
                  <a:gd name="connsiteY4" fmla="*/ 381 h 1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90" h="109706">
                    <a:moveTo>
                      <a:pt x="27155" y="381"/>
                    </a:moveTo>
                    <a:cubicBezTo>
                      <a:pt x="62683" y="32766"/>
                      <a:pt x="30870" y="71533"/>
                      <a:pt x="37442" y="106680"/>
                    </a:cubicBezTo>
                    <a:cubicBezTo>
                      <a:pt x="2485" y="112776"/>
                      <a:pt x="-182" y="111347"/>
                      <a:pt x="9" y="86487"/>
                    </a:cubicBezTo>
                    <a:cubicBezTo>
                      <a:pt x="2485" y="56959"/>
                      <a:pt x="4295" y="27337"/>
                      <a:pt x="17440" y="0"/>
                    </a:cubicBezTo>
                    <a:cubicBezTo>
                      <a:pt x="20678" y="95"/>
                      <a:pt x="23917" y="190"/>
                      <a:pt x="27155" y="381"/>
                    </a:cubicBezTo>
                    <a:close/>
                  </a:path>
                </a:pathLst>
              </a:custGeom>
              <a:solidFill>
                <a:srgbClr val="CBD2DA"/>
              </a:solidFill>
              <a:ln w="9525" cap="flat">
                <a:noFill/>
                <a:prstDash val="solid"/>
                <a:miter/>
              </a:ln>
            </p:spPr>
            <p:txBody>
              <a:bodyPr rtlCol="0" anchor="ctr"/>
              <a:lstStyle/>
              <a:p>
                <a:endParaRPr lang="en-IN"/>
              </a:p>
            </p:txBody>
          </p:sp>
          <p:sp>
            <p:nvSpPr>
              <p:cNvPr id="1429" name="Freeform: Shape 1428">
                <a:extLst>
                  <a:ext uri="{FF2B5EF4-FFF2-40B4-BE49-F238E27FC236}">
                    <a16:creationId xmlns:a16="http://schemas.microsoft.com/office/drawing/2014/main" id="{DBE818CD-DD69-4989-64B7-969F40DD41FB}"/>
                  </a:ext>
                </a:extLst>
              </p:cNvPr>
              <p:cNvSpPr/>
              <p:nvPr/>
            </p:nvSpPr>
            <p:spPr>
              <a:xfrm>
                <a:off x="7108412" y="3152363"/>
                <a:ext cx="36913" cy="95470"/>
              </a:xfrm>
              <a:custGeom>
                <a:avLst/>
                <a:gdLst>
                  <a:gd name="connsiteX0" fmla="*/ 36767 w 36913"/>
                  <a:gd name="connsiteY0" fmla="*/ 8984 h 95470"/>
                  <a:gd name="connsiteX1" fmla="*/ 19336 w 36913"/>
                  <a:gd name="connsiteY1" fmla="*/ 95471 h 95470"/>
                  <a:gd name="connsiteX2" fmla="*/ 0 w 36913"/>
                  <a:gd name="connsiteY2" fmla="*/ 30606 h 95470"/>
                  <a:gd name="connsiteX3" fmla="*/ 17907 w 36913"/>
                  <a:gd name="connsiteY3" fmla="*/ 13080 h 95470"/>
                  <a:gd name="connsiteX4" fmla="*/ 36767 w 36913"/>
                  <a:gd name="connsiteY4" fmla="*/ 8984 h 95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3" h="95470">
                    <a:moveTo>
                      <a:pt x="36767" y="8984"/>
                    </a:moveTo>
                    <a:cubicBezTo>
                      <a:pt x="37052" y="38988"/>
                      <a:pt x="38577" y="69372"/>
                      <a:pt x="19336" y="95471"/>
                    </a:cubicBezTo>
                    <a:cubicBezTo>
                      <a:pt x="-2667" y="78516"/>
                      <a:pt x="15812" y="49465"/>
                      <a:pt x="0" y="30606"/>
                    </a:cubicBezTo>
                    <a:cubicBezTo>
                      <a:pt x="10668" y="29653"/>
                      <a:pt x="17526" y="24700"/>
                      <a:pt x="17907" y="13080"/>
                    </a:cubicBezTo>
                    <a:cubicBezTo>
                      <a:pt x="18860" y="-12447"/>
                      <a:pt x="29718" y="6888"/>
                      <a:pt x="36767" y="8984"/>
                    </a:cubicBezTo>
                    <a:close/>
                  </a:path>
                </a:pathLst>
              </a:custGeom>
              <a:solidFill>
                <a:srgbClr val="352E39"/>
              </a:solidFill>
              <a:ln w="9525" cap="flat">
                <a:noFill/>
                <a:prstDash val="solid"/>
                <a:miter/>
              </a:ln>
            </p:spPr>
            <p:txBody>
              <a:bodyPr rtlCol="0" anchor="ctr"/>
              <a:lstStyle/>
              <a:p>
                <a:endParaRPr lang="en-IN"/>
              </a:p>
            </p:txBody>
          </p:sp>
          <p:sp>
            <p:nvSpPr>
              <p:cNvPr id="1430" name="Freeform: Shape 1429">
                <a:extLst>
                  <a:ext uri="{FF2B5EF4-FFF2-40B4-BE49-F238E27FC236}">
                    <a16:creationId xmlns:a16="http://schemas.microsoft.com/office/drawing/2014/main" id="{685CB413-65F1-E2B0-6671-13697EE23516}"/>
                  </a:ext>
                </a:extLst>
              </p:cNvPr>
              <p:cNvSpPr/>
              <p:nvPr/>
            </p:nvSpPr>
            <p:spPr>
              <a:xfrm>
                <a:off x="7005797" y="3247072"/>
                <a:ext cx="65726" cy="67246"/>
              </a:xfrm>
              <a:custGeom>
                <a:avLst/>
                <a:gdLst>
                  <a:gd name="connsiteX0" fmla="*/ 3459 w 65726"/>
                  <a:gd name="connsiteY0" fmla="*/ 22098 h 67246"/>
                  <a:gd name="connsiteX1" fmla="*/ 51941 w 65726"/>
                  <a:gd name="connsiteY1" fmla="*/ 0 h 67246"/>
                  <a:gd name="connsiteX2" fmla="*/ 62705 w 65726"/>
                  <a:gd name="connsiteY2" fmla="*/ 9906 h 67246"/>
                  <a:gd name="connsiteX3" fmla="*/ 16318 w 65726"/>
                  <a:gd name="connsiteY3" fmla="*/ 67247 h 67246"/>
                  <a:gd name="connsiteX4" fmla="*/ 4221 w 65726"/>
                  <a:gd name="connsiteY4" fmla="*/ 50197 h 67246"/>
                  <a:gd name="connsiteX5" fmla="*/ 3459 w 65726"/>
                  <a:gd name="connsiteY5" fmla="*/ 22098 h 6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6" h="67246">
                    <a:moveTo>
                      <a:pt x="3459" y="22098"/>
                    </a:moveTo>
                    <a:cubicBezTo>
                      <a:pt x="13175" y="667"/>
                      <a:pt x="32415" y="0"/>
                      <a:pt x="51941" y="0"/>
                    </a:cubicBezTo>
                    <a:cubicBezTo>
                      <a:pt x="55275" y="4286"/>
                      <a:pt x="72611" y="7048"/>
                      <a:pt x="62705" y="9906"/>
                    </a:cubicBezTo>
                    <a:cubicBezTo>
                      <a:pt x="31654" y="19050"/>
                      <a:pt x="29558" y="46673"/>
                      <a:pt x="16318" y="67247"/>
                    </a:cubicBezTo>
                    <a:cubicBezTo>
                      <a:pt x="12317" y="61531"/>
                      <a:pt x="8317" y="55912"/>
                      <a:pt x="4221" y="50197"/>
                    </a:cubicBezTo>
                    <a:cubicBezTo>
                      <a:pt x="-2351" y="40957"/>
                      <a:pt x="-160" y="31528"/>
                      <a:pt x="3459" y="22098"/>
                    </a:cubicBezTo>
                    <a:close/>
                  </a:path>
                </a:pathLst>
              </a:custGeom>
              <a:solidFill>
                <a:srgbClr val="DBDFE4"/>
              </a:solidFill>
              <a:ln w="9525" cap="flat">
                <a:noFill/>
                <a:prstDash val="solid"/>
                <a:miter/>
              </a:ln>
            </p:spPr>
            <p:txBody>
              <a:bodyPr rtlCol="0" anchor="ctr"/>
              <a:lstStyle/>
              <a:p>
                <a:endParaRPr lang="en-IN"/>
              </a:p>
            </p:txBody>
          </p:sp>
          <p:sp>
            <p:nvSpPr>
              <p:cNvPr id="1431" name="Freeform: Shape 1430">
                <a:extLst>
                  <a:ext uri="{FF2B5EF4-FFF2-40B4-BE49-F238E27FC236}">
                    <a16:creationId xmlns:a16="http://schemas.microsoft.com/office/drawing/2014/main" id="{88F6B383-F8D7-6FCE-3992-2558D0AA5336}"/>
                  </a:ext>
                </a:extLst>
              </p:cNvPr>
              <p:cNvSpPr/>
              <p:nvPr/>
            </p:nvSpPr>
            <p:spPr>
              <a:xfrm>
                <a:off x="6956869" y="3467194"/>
                <a:ext cx="59531" cy="67334"/>
              </a:xfrm>
              <a:custGeom>
                <a:avLst/>
                <a:gdLst>
                  <a:gd name="connsiteX0" fmla="*/ 56198 w 59531"/>
                  <a:gd name="connsiteY0" fmla="*/ 0 h 67334"/>
                  <a:gd name="connsiteX1" fmla="*/ 59531 w 59531"/>
                  <a:gd name="connsiteY1" fmla="*/ 60770 h 67334"/>
                  <a:gd name="connsiteX2" fmla="*/ 23813 w 59531"/>
                  <a:gd name="connsiteY2" fmla="*/ 59912 h 67334"/>
                  <a:gd name="connsiteX3" fmla="*/ 0 w 59531"/>
                  <a:gd name="connsiteY3" fmla="*/ 1715 h 67334"/>
                  <a:gd name="connsiteX4" fmla="*/ 56198 w 59531"/>
                  <a:gd name="connsiteY4" fmla="*/ 0 h 6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67334">
                    <a:moveTo>
                      <a:pt x="56198" y="0"/>
                    </a:moveTo>
                    <a:cubicBezTo>
                      <a:pt x="28384" y="20955"/>
                      <a:pt x="39148" y="41624"/>
                      <a:pt x="59531" y="60770"/>
                    </a:cubicBezTo>
                    <a:cubicBezTo>
                      <a:pt x="45053" y="71342"/>
                      <a:pt x="34290" y="67723"/>
                      <a:pt x="23813" y="59912"/>
                    </a:cubicBezTo>
                    <a:cubicBezTo>
                      <a:pt x="27051" y="35909"/>
                      <a:pt x="9430" y="20479"/>
                      <a:pt x="0" y="1715"/>
                    </a:cubicBezTo>
                    <a:cubicBezTo>
                      <a:pt x="19145" y="15812"/>
                      <a:pt x="37433" y="1048"/>
                      <a:pt x="56198" y="0"/>
                    </a:cubicBezTo>
                    <a:close/>
                  </a:path>
                </a:pathLst>
              </a:custGeom>
              <a:solidFill>
                <a:srgbClr val="242A32"/>
              </a:solidFill>
              <a:ln w="9525" cap="flat">
                <a:noFill/>
                <a:prstDash val="solid"/>
                <a:miter/>
              </a:ln>
            </p:spPr>
            <p:txBody>
              <a:bodyPr rtlCol="0" anchor="ctr"/>
              <a:lstStyle/>
              <a:p>
                <a:endParaRPr lang="en-IN"/>
              </a:p>
            </p:txBody>
          </p:sp>
          <p:sp>
            <p:nvSpPr>
              <p:cNvPr id="1432" name="Freeform: Shape 1431">
                <a:extLst>
                  <a:ext uri="{FF2B5EF4-FFF2-40B4-BE49-F238E27FC236}">
                    <a16:creationId xmlns:a16="http://schemas.microsoft.com/office/drawing/2014/main" id="{0EBEA445-84CA-C923-3104-9191C3817FAB}"/>
                  </a:ext>
                </a:extLst>
              </p:cNvPr>
              <p:cNvSpPr/>
              <p:nvPr/>
            </p:nvSpPr>
            <p:spPr>
              <a:xfrm>
                <a:off x="7088505" y="3386422"/>
                <a:ext cx="58894" cy="62007"/>
              </a:xfrm>
              <a:custGeom>
                <a:avLst/>
                <a:gdLst>
                  <a:gd name="connsiteX0" fmla="*/ 0 w 58894"/>
                  <a:gd name="connsiteY0" fmla="*/ 0 h 62007"/>
                  <a:gd name="connsiteX1" fmla="*/ 4476 w 58894"/>
                  <a:gd name="connsiteY1" fmla="*/ 1333 h 62007"/>
                  <a:gd name="connsiteX2" fmla="*/ 58198 w 58894"/>
                  <a:gd name="connsiteY2" fmla="*/ 62008 h 62007"/>
                  <a:gd name="connsiteX3" fmla="*/ 0 w 58894"/>
                  <a:gd name="connsiteY3" fmla="*/ 0 h 62007"/>
                </a:gdLst>
                <a:ahLst/>
                <a:cxnLst>
                  <a:cxn ang="0">
                    <a:pos x="connsiteX0" y="connsiteY0"/>
                  </a:cxn>
                  <a:cxn ang="0">
                    <a:pos x="connsiteX1" y="connsiteY1"/>
                  </a:cxn>
                  <a:cxn ang="0">
                    <a:pos x="connsiteX2" y="connsiteY2"/>
                  </a:cxn>
                  <a:cxn ang="0">
                    <a:pos x="connsiteX3" y="connsiteY3"/>
                  </a:cxn>
                </a:cxnLst>
                <a:rect l="l" t="t" r="r" b="b"/>
                <a:pathLst>
                  <a:path w="58894" h="62007">
                    <a:moveTo>
                      <a:pt x="0" y="0"/>
                    </a:moveTo>
                    <a:cubicBezTo>
                      <a:pt x="1524" y="476"/>
                      <a:pt x="2953" y="1048"/>
                      <a:pt x="4476" y="1333"/>
                    </a:cubicBezTo>
                    <a:cubicBezTo>
                      <a:pt x="44862" y="9401"/>
                      <a:pt x="62769" y="29623"/>
                      <a:pt x="58198" y="62008"/>
                    </a:cubicBezTo>
                    <a:cubicBezTo>
                      <a:pt x="38767" y="41338"/>
                      <a:pt x="19431" y="20669"/>
                      <a:pt x="0" y="0"/>
                    </a:cubicBezTo>
                    <a:close/>
                  </a:path>
                </a:pathLst>
              </a:custGeom>
              <a:solidFill>
                <a:srgbClr val="592B3D"/>
              </a:solidFill>
              <a:ln w="9525" cap="flat">
                <a:noFill/>
                <a:prstDash val="solid"/>
                <a:miter/>
              </a:ln>
            </p:spPr>
            <p:txBody>
              <a:bodyPr rtlCol="0" anchor="ctr"/>
              <a:lstStyle/>
              <a:p>
                <a:endParaRPr lang="en-IN"/>
              </a:p>
            </p:txBody>
          </p:sp>
          <p:sp>
            <p:nvSpPr>
              <p:cNvPr id="1433" name="Freeform: Shape 1432">
                <a:extLst>
                  <a:ext uri="{FF2B5EF4-FFF2-40B4-BE49-F238E27FC236}">
                    <a16:creationId xmlns:a16="http://schemas.microsoft.com/office/drawing/2014/main" id="{9B629F66-524C-5655-F655-D96E8AE98111}"/>
                  </a:ext>
                </a:extLst>
              </p:cNvPr>
              <p:cNvSpPr/>
              <p:nvPr/>
            </p:nvSpPr>
            <p:spPr>
              <a:xfrm>
                <a:off x="6975176" y="3269074"/>
                <a:ext cx="34842" cy="32314"/>
              </a:xfrm>
              <a:custGeom>
                <a:avLst/>
                <a:gdLst>
                  <a:gd name="connsiteX0" fmla="*/ 34080 w 34842"/>
                  <a:gd name="connsiteY0" fmla="*/ 95 h 32314"/>
                  <a:gd name="connsiteX1" fmla="*/ 34842 w 34842"/>
                  <a:gd name="connsiteY1" fmla="*/ 28194 h 32314"/>
                  <a:gd name="connsiteX2" fmla="*/ 2267 w 34842"/>
                  <a:gd name="connsiteY2" fmla="*/ 25432 h 32314"/>
                  <a:gd name="connsiteX3" fmla="*/ 8553 w 34842"/>
                  <a:gd name="connsiteY3" fmla="*/ 6953 h 32314"/>
                  <a:gd name="connsiteX4" fmla="*/ 33985 w 34842"/>
                  <a:gd name="connsiteY4" fmla="*/ 0 h 32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42" h="32314">
                    <a:moveTo>
                      <a:pt x="34080" y="95"/>
                    </a:moveTo>
                    <a:cubicBezTo>
                      <a:pt x="34366" y="9430"/>
                      <a:pt x="34652" y="18860"/>
                      <a:pt x="34842" y="28194"/>
                    </a:cubicBezTo>
                    <a:cubicBezTo>
                      <a:pt x="24079" y="25622"/>
                      <a:pt x="11792" y="40577"/>
                      <a:pt x="2267" y="25432"/>
                    </a:cubicBezTo>
                    <a:cubicBezTo>
                      <a:pt x="-2972" y="17050"/>
                      <a:pt x="1600" y="11525"/>
                      <a:pt x="8553" y="6953"/>
                    </a:cubicBezTo>
                    <a:cubicBezTo>
                      <a:pt x="18459" y="9811"/>
                      <a:pt x="26174" y="4953"/>
                      <a:pt x="33985" y="0"/>
                    </a:cubicBezTo>
                    <a:close/>
                  </a:path>
                </a:pathLst>
              </a:custGeom>
              <a:solidFill>
                <a:srgbClr val="4F9283"/>
              </a:solidFill>
              <a:ln w="9525" cap="flat">
                <a:noFill/>
                <a:prstDash val="solid"/>
                <a:miter/>
              </a:ln>
            </p:spPr>
            <p:txBody>
              <a:bodyPr rtlCol="0" anchor="ctr"/>
              <a:lstStyle/>
              <a:p>
                <a:endParaRPr lang="en-IN"/>
              </a:p>
            </p:txBody>
          </p:sp>
          <p:sp>
            <p:nvSpPr>
              <p:cNvPr id="1434" name="Freeform: Shape 1433">
                <a:extLst>
                  <a:ext uri="{FF2B5EF4-FFF2-40B4-BE49-F238E27FC236}">
                    <a16:creationId xmlns:a16="http://schemas.microsoft.com/office/drawing/2014/main" id="{69250927-7924-745D-2F90-0B935EFD500D}"/>
                  </a:ext>
                </a:extLst>
              </p:cNvPr>
              <p:cNvSpPr/>
              <p:nvPr/>
            </p:nvSpPr>
            <p:spPr>
              <a:xfrm>
                <a:off x="7027878" y="3161745"/>
                <a:ext cx="29575" cy="21413"/>
              </a:xfrm>
              <a:custGeom>
                <a:avLst/>
                <a:gdLst>
                  <a:gd name="connsiteX0" fmla="*/ 29575 w 29575"/>
                  <a:gd name="connsiteY0" fmla="*/ 2840 h 21413"/>
                  <a:gd name="connsiteX1" fmla="*/ 1858 w 29575"/>
                  <a:gd name="connsiteY1" fmla="*/ 21413 h 21413"/>
                  <a:gd name="connsiteX2" fmla="*/ 29575 w 29575"/>
                  <a:gd name="connsiteY2" fmla="*/ 2840 h 21413"/>
                </a:gdLst>
                <a:ahLst/>
                <a:cxnLst>
                  <a:cxn ang="0">
                    <a:pos x="connsiteX0" y="connsiteY0"/>
                  </a:cxn>
                  <a:cxn ang="0">
                    <a:pos x="connsiteX1" y="connsiteY1"/>
                  </a:cxn>
                  <a:cxn ang="0">
                    <a:pos x="connsiteX2" y="connsiteY2"/>
                  </a:cxn>
                </a:cxnLst>
                <a:rect l="l" t="t" r="r" b="b"/>
                <a:pathLst>
                  <a:path w="29575" h="21413">
                    <a:moveTo>
                      <a:pt x="29575" y="2840"/>
                    </a:moveTo>
                    <a:cubicBezTo>
                      <a:pt x="25575" y="16841"/>
                      <a:pt x="14430" y="20175"/>
                      <a:pt x="1858" y="21413"/>
                    </a:cubicBezTo>
                    <a:cubicBezTo>
                      <a:pt x="-6715" y="-11162"/>
                      <a:pt x="16430" y="3221"/>
                      <a:pt x="29575" y="2840"/>
                    </a:cubicBezTo>
                    <a:close/>
                  </a:path>
                </a:pathLst>
              </a:custGeom>
              <a:solidFill>
                <a:srgbClr val="56839B"/>
              </a:solidFill>
              <a:ln w="9525" cap="flat">
                <a:noFill/>
                <a:prstDash val="solid"/>
                <a:miter/>
              </a:ln>
            </p:spPr>
            <p:txBody>
              <a:bodyPr rtlCol="0" anchor="ctr"/>
              <a:lstStyle/>
              <a:p>
                <a:endParaRPr lang="en-IN"/>
              </a:p>
            </p:txBody>
          </p:sp>
          <p:sp>
            <p:nvSpPr>
              <p:cNvPr id="1435" name="Freeform: Shape 1434">
                <a:extLst>
                  <a:ext uri="{FF2B5EF4-FFF2-40B4-BE49-F238E27FC236}">
                    <a16:creationId xmlns:a16="http://schemas.microsoft.com/office/drawing/2014/main" id="{C8FDBC18-4431-4E4E-A20F-B464C5F2A22E}"/>
                  </a:ext>
                </a:extLst>
              </p:cNvPr>
              <p:cNvSpPr/>
              <p:nvPr/>
            </p:nvSpPr>
            <p:spPr>
              <a:xfrm>
                <a:off x="6935914" y="3570477"/>
                <a:ext cx="70294" cy="139049"/>
              </a:xfrm>
              <a:custGeom>
                <a:avLst/>
                <a:gdLst>
                  <a:gd name="connsiteX0" fmla="*/ 27623 w 70294"/>
                  <a:gd name="connsiteY0" fmla="*/ 1874 h 139049"/>
                  <a:gd name="connsiteX1" fmla="*/ 38005 w 70294"/>
                  <a:gd name="connsiteY1" fmla="*/ 12351 h 139049"/>
                  <a:gd name="connsiteX2" fmla="*/ 70295 w 70294"/>
                  <a:gd name="connsiteY2" fmla="*/ 51975 h 139049"/>
                  <a:gd name="connsiteX3" fmla="*/ 64389 w 70294"/>
                  <a:gd name="connsiteY3" fmla="*/ 62072 h 139049"/>
                  <a:gd name="connsiteX4" fmla="*/ 42196 w 70294"/>
                  <a:gd name="connsiteY4" fmla="*/ 63405 h 139049"/>
                  <a:gd name="connsiteX5" fmla="*/ 38671 w 70294"/>
                  <a:gd name="connsiteY5" fmla="*/ 64263 h 139049"/>
                  <a:gd name="connsiteX6" fmla="*/ 45530 w 70294"/>
                  <a:gd name="connsiteY6" fmla="*/ 70359 h 139049"/>
                  <a:gd name="connsiteX7" fmla="*/ 62960 w 70294"/>
                  <a:gd name="connsiteY7" fmla="*/ 121793 h 139049"/>
                  <a:gd name="connsiteX8" fmla="*/ 30289 w 70294"/>
                  <a:gd name="connsiteY8" fmla="*/ 125127 h 139049"/>
                  <a:gd name="connsiteX9" fmla="*/ 23432 w 70294"/>
                  <a:gd name="connsiteY9" fmla="*/ 100076 h 139049"/>
                  <a:gd name="connsiteX10" fmla="*/ 17336 w 70294"/>
                  <a:gd name="connsiteY10" fmla="*/ 88075 h 139049"/>
                  <a:gd name="connsiteX11" fmla="*/ 21336 w 70294"/>
                  <a:gd name="connsiteY11" fmla="*/ 90647 h 139049"/>
                  <a:gd name="connsiteX12" fmla="*/ 17336 w 70294"/>
                  <a:gd name="connsiteY12" fmla="*/ 133890 h 139049"/>
                  <a:gd name="connsiteX13" fmla="*/ 0 w 70294"/>
                  <a:gd name="connsiteY13" fmla="*/ 31496 h 139049"/>
                  <a:gd name="connsiteX14" fmla="*/ 19241 w 70294"/>
                  <a:gd name="connsiteY14" fmla="*/ 540 h 139049"/>
                  <a:gd name="connsiteX15" fmla="*/ 27527 w 70294"/>
                  <a:gd name="connsiteY15" fmla="*/ 1969 h 13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94" h="139049">
                    <a:moveTo>
                      <a:pt x="27623" y="1874"/>
                    </a:moveTo>
                    <a:cubicBezTo>
                      <a:pt x="31052" y="5398"/>
                      <a:pt x="34576" y="8922"/>
                      <a:pt x="38005" y="12351"/>
                    </a:cubicBezTo>
                    <a:cubicBezTo>
                      <a:pt x="63341" y="13685"/>
                      <a:pt x="60007" y="38355"/>
                      <a:pt x="70295" y="51975"/>
                    </a:cubicBezTo>
                    <a:cubicBezTo>
                      <a:pt x="70104" y="56357"/>
                      <a:pt x="68199" y="59786"/>
                      <a:pt x="64389" y="62072"/>
                    </a:cubicBezTo>
                    <a:cubicBezTo>
                      <a:pt x="57150" y="66167"/>
                      <a:pt x="49721" y="66834"/>
                      <a:pt x="42196" y="63405"/>
                    </a:cubicBezTo>
                    <a:cubicBezTo>
                      <a:pt x="41243" y="64643"/>
                      <a:pt x="37909" y="57785"/>
                      <a:pt x="38671" y="64263"/>
                    </a:cubicBezTo>
                    <a:cubicBezTo>
                      <a:pt x="38862" y="66167"/>
                      <a:pt x="43339" y="67787"/>
                      <a:pt x="45530" y="70359"/>
                    </a:cubicBezTo>
                    <a:cubicBezTo>
                      <a:pt x="55626" y="86170"/>
                      <a:pt x="62484" y="102934"/>
                      <a:pt x="62960" y="121793"/>
                    </a:cubicBezTo>
                    <a:cubicBezTo>
                      <a:pt x="54293" y="144558"/>
                      <a:pt x="42386" y="143892"/>
                      <a:pt x="30289" y="125127"/>
                    </a:cubicBezTo>
                    <a:cubicBezTo>
                      <a:pt x="23717" y="114840"/>
                      <a:pt x="23336" y="101886"/>
                      <a:pt x="23432" y="100076"/>
                    </a:cubicBezTo>
                    <a:cubicBezTo>
                      <a:pt x="19621" y="83789"/>
                      <a:pt x="11430" y="90361"/>
                      <a:pt x="17336" y="88075"/>
                    </a:cubicBezTo>
                    <a:cubicBezTo>
                      <a:pt x="19526" y="87218"/>
                      <a:pt x="21050" y="88075"/>
                      <a:pt x="21336" y="90647"/>
                    </a:cubicBezTo>
                    <a:cubicBezTo>
                      <a:pt x="22956" y="105315"/>
                      <a:pt x="32004" y="120746"/>
                      <a:pt x="17336" y="133890"/>
                    </a:cubicBezTo>
                    <a:cubicBezTo>
                      <a:pt x="-3238" y="102267"/>
                      <a:pt x="22479" y="62834"/>
                      <a:pt x="0" y="31496"/>
                    </a:cubicBezTo>
                    <a:cubicBezTo>
                      <a:pt x="10954" y="23972"/>
                      <a:pt x="22384" y="16828"/>
                      <a:pt x="19241" y="540"/>
                    </a:cubicBezTo>
                    <a:cubicBezTo>
                      <a:pt x="22289" y="-508"/>
                      <a:pt x="25051" y="-31"/>
                      <a:pt x="27527" y="1969"/>
                    </a:cubicBezTo>
                    <a:close/>
                  </a:path>
                </a:pathLst>
              </a:custGeom>
              <a:solidFill>
                <a:srgbClr val="422C2F"/>
              </a:solidFill>
              <a:ln w="9525" cap="flat">
                <a:noFill/>
                <a:prstDash val="solid"/>
                <a:miter/>
              </a:ln>
            </p:spPr>
            <p:txBody>
              <a:bodyPr rtlCol="0" anchor="ctr"/>
              <a:lstStyle/>
              <a:p>
                <a:endParaRPr lang="en-IN"/>
              </a:p>
            </p:txBody>
          </p:sp>
          <p:sp>
            <p:nvSpPr>
              <p:cNvPr id="1436" name="Freeform: Shape 1435">
                <a:extLst>
                  <a:ext uri="{FF2B5EF4-FFF2-40B4-BE49-F238E27FC236}">
                    <a16:creationId xmlns:a16="http://schemas.microsoft.com/office/drawing/2014/main" id="{2E047CE8-D27E-A199-0AD4-5CF3BC69FFEC}"/>
                  </a:ext>
                </a:extLst>
              </p:cNvPr>
              <p:cNvSpPr/>
              <p:nvPr/>
            </p:nvSpPr>
            <p:spPr>
              <a:xfrm>
                <a:off x="7592758" y="3873531"/>
                <a:ext cx="95410" cy="307466"/>
              </a:xfrm>
              <a:custGeom>
                <a:avLst/>
                <a:gdLst>
                  <a:gd name="connsiteX0" fmla="*/ 12002 w 95410"/>
                  <a:gd name="connsiteY0" fmla="*/ 307467 h 307466"/>
                  <a:gd name="connsiteX1" fmla="*/ 28670 w 95410"/>
                  <a:gd name="connsiteY1" fmla="*/ 227648 h 307466"/>
                  <a:gd name="connsiteX2" fmla="*/ 38481 w 95410"/>
                  <a:gd name="connsiteY2" fmla="*/ 192215 h 307466"/>
                  <a:gd name="connsiteX3" fmla="*/ 4096 w 95410"/>
                  <a:gd name="connsiteY3" fmla="*/ 99060 h 307466"/>
                  <a:gd name="connsiteX4" fmla="*/ 0 w 95410"/>
                  <a:gd name="connsiteY4" fmla="*/ 0 h 307466"/>
                  <a:gd name="connsiteX5" fmla="*/ 46577 w 95410"/>
                  <a:gd name="connsiteY5" fmla="*/ 20288 h 307466"/>
                  <a:gd name="connsiteX6" fmla="*/ 71818 w 95410"/>
                  <a:gd name="connsiteY6" fmla="*/ 111062 h 307466"/>
                  <a:gd name="connsiteX7" fmla="*/ 64675 w 95410"/>
                  <a:gd name="connsiteY7" fmla="*/ 241649 h 307466"/>
                  <a:gd name="connsiteX8" fmla="*/ 59721 w 95410"/>
                  <a:gd name="connsiteY8" fmla="*/ 262890 h 307466"/>
                  <a:gd name="connsiteX9" fmla="*/ 11906 w 95410"/>
                  <a:gd name="connsiteY9" fmla="*/ 307467 h 30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10" h="307466">
                    <a:moveTo>
                      <a:pt x="12002" y="307467"/>
                    </a:moveTo>
                    <a:cubicBezTo>
                      <a:pt x="-5334" y="276225"/>
                      <a:pt x="10096" y="249746"/>
                      <a:pt x="28670" y="227648"/>
                    </a:cubicBezTo>
                    <a:cubicBezTo>
                      <a:pt x="39052" y="215360"/>
                      <a:pt x="49149" y="204978"/>
                      <a:pt x="38481" y="192215"/>
                    </a:cubicBezTo>
                    <a:cubicBezTo>
                      <a:pt x="15335" y="164592"/>
                      <a:pt x="476" y="125254"/>
                      <a:pt x="4096" y="99060"/>
                    </a:cubicBezTo>
                    <a:cubicBezTo>
                      <a:pt x="8858" y="64675"/>
                      <a:pt x="2381" y="33052"/>
                      <a:pt x="0" y="0"/>
                    </a:cubicBezTo>
                    <a:cubicBezTo>
                      <a:pt x="20478" y="571"/>
                      <a:pt x="24384" y="30290"/>
                      <a:pt x="46577" y="20288"/>
                    </a:cubicBezTo>
                    <a:cubicBezTo>
                      <a:pt x="43148" y="53816"/>
                      <a:pt x="48101" y="82772"/>
                      <a:pt x="71818" y="111062"/>
                    </a:cubicBezTo>
                    <a:cubicBezTo>
                      <a:pt x="106775" y="152876"/>
                      <a:pt x="101632" y="197549"/>
                      <a:pt x="64675" y="241649"/>
                    </a:cubicBezTo>
                    <a:cubicBezTo>
                      <a:pt x="58960" y="248412"/>
                      <a:pt x="57531" y="254603"/>
                      <a:pt x="59721" y="262890"/>
                    </a:cubicBezTo>
                    <a:cubicBezTo>
                      <a:pt x="71628" y="307372"/>
                      <a:pt x="37719" y="303181"/>
                      <a:pt x="11906" y="307467"/>
                    </a:cubicBezTo>
                    <a:close/>
                  </a:path>
                </a:pathLst>
              </a:custGeom>
              <a:solidFill>
                <a:srgbClr val="061A26"/>
              </a:solidFill>
              <a:ln w="9525" cap="flat">
                <a:noFill/>
                <a:prstDash val="solid"/>
                <a:miter/>
              </a:ln>
            </p:spPr>
            <p:txBody>
              <a:bodyPr rtlCol="0" anchor="ctr"/>
              <a:lstStyle/>
              <a:p>
                <a:endParaRPr lang="en-IN"/>
              </a:p>
            </p:txBody>
          </p:sp>
          <p:sp>
            <p:nvSpPr>
              <p:cNvPr id="1437" name="Freeform: Shape 1436">
                <a:extLst>
                  <a:ext uri="{FF2B5EF4-FFF2-40B4-BE49-F238E27FC236}">
                    <a16:creationId xmlns:a16="http://schemas.microsoft.com/office/drawing/2014/main" id="{EF925F06-6A34-E900-06CE-70198333B6AA}"/>
                  </a:ext>
                </a:extLst>
              </p:cNvPr>
              <p:cNvSpPr/>
              <p:nvPr/>
            </p:nvSpPr>
            <p:spPr>
              <a:xfrm>
                <a:off x="7468295" y="4284725"/>
                <a:ext cx="21497" cy="31786"/>
              </a:xfrm>
              <a:custGeom>
                <a:avLst/>
                <a:gdLst>
                  <a:gd name="connsiteX0" fmla="*/ 447 w 21497"/>
                  <a:gd name="connsiteY0" fmla="*/ 0 h 31786"/>
                  <a:gd name="connsiteX1" fmla="*/ 21498 w 21497"/>
                  <a:gd name="connsiteY1" fmla="*/ 667 h 31786"/>
                  <a:gd name="connsiteX2" fmla="*/ 7400 w 21497"/>
                  <a:gd name="connsiteY2" fmla="*/ 31718 h 31786"/>
                  <a:gd name="connsiteX3" fmla="*/ 543 w 21497"/>
                  <a:gd name="connsiteY3" fmla="*/ 0 h 31786"/>
                </a:gdLst>
                <a:ahLst/>
                <a:cxnLst>
                  <a:cxn ang="0">
                    <a:pos x="connsiteX0" y="connsiteY0"/>
                  </a:cxn>
                  <a:cxn ang="0">
                    <a:pos x="connsiteX1" y="connsiteY1"/>
                  </a:cxn>
                  <a:cxn ang="0">
                    <a:pos x="connsiteX2" y="connsiteY2"/>
                  </a:cxn>
                  <a:cxn ang="0">
                    <a:pos x="connsiteX3" y="connsiteY3"/>
                  </a:cxn>
                </a:cxnLst>
                <a:rect l="l" t="t" r="r" b="b"/>
                <a:pathLst>
                  <a:path w="21497" h="31786">
                    <a:moveTo>
                      <a:pt x="447" y="0"/>
                    </a:moveTo>
                    <a:cubicBezTo>
                      <a:pt x="7496" y="191"/>
                      <a:pt x="14449" y="476"/>
                      <a:pt x="21498" y="667"/>
                    </a:cubicBezTo>
                    <a:cubicBezTo>
                      <a:pt x="17307" y="11811"/>
                      <a:pt x="26546" y="33147"/>
                      <a:pt x="7400" y="31718"/>
                    </a:cubicBezTo>
                    <a:cubicBezTo>
                      <a:pt x="-4315" y="30861"/>
                      <a:pt x="1686" y="11335"/>
                      <a:pt x="543" y="0"/>
                    </a:cubicBezTo>
                    <a:close/>
                  </a:path>
                </a:pathLst>
              </a:custGeom>
              <a:solidFill>
                <a:srgbClr val="49898F"/>
              </a:solidFill>
              <a:ln w="9525" cap="flat">
                <a:noFill/>
                <a:prstDash val="solid"/>
                <a:miter/>
              </a:ln>
            </p:spPr>
            <p:txBody>
              <a:bodyPr rtlCol="0" anchor="ctr"/>
              <a:lstStyle/>
              <a:p>
                <a:endParaRPr lang="en-IN"/>
              </a:p>
            </p:txBody>
          </p:sp>
          <p:sp>
            <p:nvSpPr>
              <p:cNvPr id="1438" name="Freeform: Shape 1437">
                <a:extLst>
                  <a:ext uri="{FF2B5EF4-FFF2-40B4-BE49-F238E27FC236}">
                    <a16:creationId xmlns:a16="http://schemas.microsoft.com/office/drawing/2014/main" id="{85D035C9-4EFA-DE14-47F9-910D23334D8C}"/>
                  </a:ext>
                </a:extLst>
              </p:cNvPr>
              <p:cNvSpPr/>
              <p:nvPr/>
            </p:nvSpPr>
            <p:spPr>
              <a:xfrm>
                <a:off x="6953154" y="3651027"/>
                <a:ext cx="461343" cy="734853"/>
              </a:xfrm>
              <a:custGeom>
                <a:avLst/>
                <a:gdLst>
                  <a:gd name="connsiteX0" fmla="*/ 191 w 461343"/>
                  <a:gd name="connsiteY0" fmla="*/ 53245 h 734853"/>
                  <a:gd name="connsiteX1" fmla="*/ 6572 w 461343"/>
                  <a:gd name="connsiteY1" fmla="*/ 0 h 734853"/>
                  <a:gd name="connsiteX2" fmla="*/ 21050 w 461343"/>
                  <a:gd name="connsiteY2" fmla="*/ 44387 h 734853"/>
                  <a:gd name="connsiteX3" fmla="*/ 40100 w 461343"/>
                  <a:gd name="connsiteY3" fmla="*/ 36386 h 734853"/>
                  <a:gd name="connsiteX4" fmla="*/ 109347 w 461343"/>
                  <a:gd name="connsiteY4" fmla="*/ 8001 h 734853"/>
                  <a:gd name="connsiteX5" fmla="*/ 131064 w 461343"/>
                  <a:gd name="connsiteY5" fmla="*/ 1429 h 734853"/>
                  <a:gd name="connsiteX6" fmla="*/ 220504 w 461343"/>
                  <a:gd name="connsiteY6" fmla="*/ 18955 h 734853"/>
                  <a:gd name="connsiteX7" fmla="*/ 318421 w 461343"/>
                  <a:gd name="connsiteY7" fmla="*/ 33909 h 734853"/>
                  <a:gd name="connsiteX8" fmla="*/ 358426 w 461343"/>
                  <a:gd name="connsiteY8" fmla="*/ 61055 h 734853"/>
                  <a:gd name="connsiteX9" fmla="*/ 419481 w 461343"/>
                  <a:gd name="connsiteY9" fmla="*/ 58769 h 734853"/>
                  <a:gd name="connsiteX10" fmla="*/ 406051 w 461343"/>
                  <a:gd name="connsiteY10" fmla="*/ 100013 h 734853"/>
                  <a:gd name="connsiteX11" fmla="*/ 339280 w 461343"/>
                  <a:gd name="connsiteY11" fmla="*/ 145352 h 734853"/>
                  <a:gd name="connsiteX12" fmla="*/ 350997 w 461343"/>
                  <a:gd name="connsiteY12" fmla="*/ 217837 h 734853"/>
                  <a:gd name="connsiteX13" fmla="*/ 347949 w 461343"/>
                  <a:gd name="connsiteY13" fmla="*/ 240221 h 734853"/>
                  <a:gd name="connsiteX14" fmla="*/ 264223 w 461343"/>
                  <a:gd name="connsiteY14" fmla="*/ 242697 h 734853"/>
                  <a:gd name="connsiteX15" fmla="*/ 236315 w 461343"/>
                  <a:gd name="connsiteY15" fmla="*/ 209264 h 734853"/>
                  <a:gd name="connsiteX16" fmla="*/ 194882 w 461343"/>
                  <a:gd name="connsiteY16" fmla="*/ 173831 h 734853"/>
                  <a:gd name="connsiteX17" fmla="*/ 157353 w 461343"/>
                  <a:gd name="connsiteY17" fmla="*/ 203930 h 734853"/>
                  <a:gd name="connsiteX18" fmla="*/ 133350 w 461343"/>
                  <a:gd name="connsiteY18" fmla="*/ 232315 h 734853"/>
                  <a:gd name="connsiteX19" fmla="*/ 115348 w 461343"/>
                  <a:gd name="connsiteY19" fmla="*/ 263842 h 734853"/>
                  <a:gd name="connsiteX20" fmla="*/ 135541 w 461343"/>
                  <a:gd name="connsiteY20" fmla="*/ 295942 h 734853"/>
                  <a:gd name="connsiteX21" fmla="*/ 170783 w 461343"/>
                  <a:gd name="connsiteY21" fmla="*/ 326041 h 734853"/>
                  <a:gd name="connsiteX22" fmla="*/ 187452 w 461343"/>
                  <a:gd name="connsiteY22" fmla="*/ 379095 h 734853"/>
                  <a:gd name="connsiteX23" fmla="*/ 284036 w 461343"/>
                  <a:gd name="connsiteY23" fmla="*/ 363950 h 734853"/>
                  <a:gd name="connsiteX24" fmla="*/ 375857 w 461343"/>
                  <a:gd name="connsiteY24" fmla="*/ 386048 h 734853"/>
                  <a:gd name="connsiteX25" fmla="*/ 412052 w 461343"/>
                  <a:gd name="connsiteY25" fmla="*/ 385667 h 734853"/>
                  <a:gd name="connsiteX26" fmla="*/ 460248 w 461343"/>
                  <a:gd name="connsiteY26" fmla="*/ 408337 h 734853"/>
                  <a:gd name="connsiteX27" fmla="*/ 456724 w 461343"/>
                  <a:gd name="connsiteY27" fmla="*/ 457391 h 734853"/>
                  <a:gd name="connsiteX28" fmla="*/ 419291 w 461343"/>
                  <a:gd name="connsiteY28" fmla="*/ 491490 h 734853"/>
                  <a:gd name="connsiteX29" fmla="*/ 410528 w 461343"/>
                  <a:gd name="connsiteY29" fmla="*/ 506825 h 734853"/>
                  <a:gd name="connsiteX30" fmla="*/ 412147 w 461343"/>
                  <a:gd name="connsiteY30" fmla="*/ 547402 h 734853"/>
                  <a:gd name="connsiteX31" fmla="*/ 442341 w 461343"/>
                  <a:gd name="connsiteY31" fmla="*/ 593979 h 734853"/>
                  <a:gd name="connsiteX32" fmla="*/ 437959 w 461343"/>
                  <a:gd name="connsiteY32" fmla="*/ 734854 h 734853"/>
                  <a:gd name="connsiteX33" fmla="*/ 0 w 461343"/>
                  <a:gd name="connsiteY33" fmla="*/ 53435 h 73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1343" h="734853">
                    <a:moveTo>
                      <a:pt x="191" y="53245"/>
                    </a:moveTo>
                    <a:cubicBezTo>
                      <a:pt x="5620" y="36862"/>
                      <a:pt x="-6382" y="18859"/>
                      <a:pt x="6572" y="0"/>
                    </a:cubicBezTo>
                    <a:cubicBezTo>
                      <a:pt x="11621" y="16478"/>
                      <a:pt x="13049" y="32671"/>
                      <a:pt x="21050" y="44387"/>
                    </a:cubicBezTo>
                    <a:cubicBezTo>
                      <a:pt x="32957" y="62008"/>
                      <a:pt x="37052" y="47434"/>
                      <a:pt x="40100" y="36386"/>
                    </a:cubicBezTo>
                    <a:cubicBezTo>
                      <a:pt x="62960" y="26384"/>
                      <a:pt x="88297" y="22574"/>
                      <a:pt x="109347" y="8001"/>
                    </a:cubicBezTo>
                    <a:cubicBezTo>
                      <a:pt x="115634" y="3620"/>
                      <a:pt x="127921" y="-2286"/>
                      <a:pt x="131064" y="1429"/>
                    </a:cubicBezTo>
                    <a:cubicBezTo>
                      <a:pt x="158115" y="33433"/>
                      <a:pt x="209359" y="4000"/>
                      <a:pt x="220504" y="18955"/>
                    </a:cubicBezTo>
                    <a:cubicBezTo>
                      <a:pt x="253175" y="62960"/>
                      <a:pt x="283083" y="43529"/>
                      <a:pt x="318421" y="33909"/>
                    </a:cubicBezTo>
                    <a:cubicBezTo>
                      <a:pt x="337375" y="28766"/>
                      <a:pt x="336042" y="62008"/>
                      <a:pt x="358426" y="61055"/>
                    </a:cubicBezTo>
                    <a:cubicBezTo>
                      <a:pt x="378714" y="60198"/>
                      <a:pt x="398907" y="52292"/>
                      <a:pt x="419481" y="58769"/>
                    </a:cubicBezTo>
                    <a:cubicBezTo>
                      <a:pt x="446437" y="82677"/>
                      <a:pt x="435007" y="94869"/>
                      <a:pt x="406051" y="100013"/>
                    </a:cubicBezTo>
                    <a:cubicBezTo>
                      <a:pt x="376714" y="105251"/>
                      <a:pt x="346710" y="108395"/>
                      <a:pt x="339280" y="145352"/>
                    </a:cubicBezTo>
                    <a:cubicBezTo>
                      <a:pt x="335089" y="170783"/>
                      <a:pt x="339280" y="194977"/>
                      <a:pt x="350997" y="217837"/>
                    </a:cubicBezTo>
                    <a:cubicBezTo>
                      <a:pt x="352520" y="225647"/>
                      <a:pt x="353473" y="234601"/>
                      <a:pt x="347949" y="240221"/>
                    </a:cubicBezTo>
                    <a:cubicBezTo>
                      <a:pt x="321183" y="267367"/>
                      <a:pt x="292227" y="242983"/>
                      <a:pt x="264223" y="242697"/>
                    </a:cubicBezTo>
                    <a:cubicBezTo>
                      <a:pt x="242792" y="242411"/>
                      <a:pt x="233458" y="230505"/>
                      <a:pt x="236315" y="209264"/>
                    </a:cubicBezTo>
                    <a:cubicBezTo>
                      <a:pt x="241935" y="174974"/>
                      <a:pt x="227266" y="164116"/>
                      <a:pt x="194882" y="173831"/>
                    </a:cubicBezTo>
                    <a:cubicBezTo>
                      <a:pt x="179165" y="179832"/>
                      <a:pt x="140684" y="157448"/>
                      <a:pt x="157353" y="203930"/>
                    </a:cubicBezTo>
                    <a:cubicBezTo>
                      <a:pt x="153448" y="216884"/>
                      <a:pt x="141065" y="222599"/>
                      <a:pt x="133350" y="232315"/>
                    </a:cubicBezTo>
                    <a:cubicBezTo>
                      <a:pt x="125921" y="242030"/>
                      <a:pt x="122397" y="254032"/>
                      <a:pt x="115348" y="263842"/>
                    </a:cubicBezTo>
                    <a:cubicBezTo>
                      <a:pt x="95536" y="291370"/>
                      <a:pt x="110680" y="296513"/>
                      <a:pt x="135541" y="295942"/>
                    </a:cubicBezTo>
                    <a:cubicBezTo>
                      <a:pt x="150114" y="302705"/>
                      <a:pt x="160401" y="314325"/>
                      <a:pt x="170783" y="326041"/>
                    </a:cubicBezTo>
                    <a:cubicBezTo>
                      <a:pt x="183261" y="340614"/>
                      <a:pt x="183261" y="359855"/>
                      <a:pt x="187452" y="379095"/>
                    </a:cubicBezTo>
                    <a:cubicBezTo>
                      <a:pt x="226381" y="335090"/>
                      <a:pt x="258576" y="330041"/>
                      <a:pt x="284036" y="363950"/>
                    </a:cubicBezTo>
                    <a:cubicBezTo>
                      <a:pt x="312991" y="378524"/>
                      <a:pt x="348710" y="364712"/>
                      <a:pt x="375857" y="386048"/>
                    </a:cubicBezTo>
                    <a:cubicBezTo>
                      <a:pt x="388048" y="403765"/>
                      <a:pt x="399765" y="391668"/>
                      <a:pt x="412052" y="385667"/>
                    </a:cubicBezTo>
                    <a:cubicBezTo>
                      <a:pt x="437198" y="373285"/>
                      <a:pt x="454628" y="378524"/>
                      <a:pt x="460248" y="408337"/>
                    </a:cubicBezTo>
                    <a:cubicBezTo>
                      <a:pt x="461963" y="424910"/>
                      <a:pt x="462249" y="441388"/>
                      <a:pt x="456724" y="457391"/>
                    </a:cubicBezTo>
                    <a:cubicBezTo>
                      <a:pt x="445484" y="469963"/>
                      <a:pt x="434721" y="483299"/>
                      <a:pt x="419291" y="491490"/>
                    </a:cubicBezTo>
                    <a:cubicBezTo>
                      <a:pt x="416338" y="496634"/>
                      <a:pt x="413385" y="501777"/>
                      <a:pt x="410528" y="506825"/>
                    </a:cubicBezTo>
                    <a:cubicBezTo>
                      <a:pt x="414433" y="520160"/>
                      <a:pt x="378047" y="535210"/>
                      <a:pt x="412147" y="547402"/>
                    </a:cubicBezTo>
                    <a:cubicBezTo>
                      <a:pt x="451104" y="543687"/>
                      <a:pt x="443675" y="588740"/>
                      <a:pt x="442341" y="593979"/>
                    </a:cubicBezTo>
                    <a:cubicBezTo>
                      <a:pt x="431292" y="639413"/>
                      <a:pt x="460820" y="683800"/>
                      <a:pt x="437959" y="734854"/>
                    </a:cubicBezTo>
                    <a:cubicBezTo>
                      <a:pt x="196977" y="567785"/>
                      <a:pt x="9716" y="368713"/>
                      <a:pt x="0" y="53435"/>
                    </a:cubicBezTo>
                    <a:close/>
                  </a:path>
                </a:pathLst>
              </a:custGeom>
              <a:solidFill>
                <a:srgbClr val="F9ECBE"/>
              </a:solidFill>
              <a:ln w="9525" cap="flat">
                <a:noFill/>
                <a:prstDash val="solid"/>
                <a:miter/>
              </a:ln>
            </p:spPr>
            <p:txBody>
              <a:bodyPr rtlCol="0" anchor="ctr"/>
              <a:lstStyle/>
              <a:p>
                <a:endParaRPr lang="en-IN"/>
              </a:p>
            </p:txBody>
          </p:sp>
          <p:sp>
            <p:nvSpPr>
              <p:cNvPr id="1439" name="Freeform: Shape 1438">
                <a:extLst>
                  <a:ext uri="{FF2B5EF4-FFF2-40B4-BE49-F238E27FC236}">
                    <a16:creationId xmlns:a16="http://schemas.microsoft.com/office/drawing/2014/main" id="{4F5C662E-1636-F5C2-E6E2-78FA894F0183}"/>
                  </a:ext>
                </a:extLst>
              </p:cNvPr>
              <p:cNvSpPr/>
              <p:nvPr/>
            </p:nvSpPr>
            <p:spPr>
              <a:xfrm>
                <a:off x="7382922" y="4128407"/>
                <a:ext cx="153542" cy="127396"/>
              </a:xfrm>
              <a:custGeom>
                <a:avLst/>
                <a:gdLst>
                  <a:gd name="connsiteX0" fmla="*/ 48863 w 153542"/>
                  <a:gd name="connsiteY0" fmla="*/ 70117 h 127396"/>
                  <a:gd name="connsiteX1" fmla="*/ 27718 w 153542"/>
                  <a:gd name="connsiteY1" fmla="*/ 50876 h 127396"/>
                  <a:gd name="connsiteX2" fmla="*/ 0 w 153542"/>
                  <a:gd name="connsiteY2" fmla="*/ 41732 h 127396"/>
                  <a:gd name="connsiteX3" fmla="*/ 46387 w 153542"/>
                  <a:gd name="connsiteY3" fmla="*/ 203 h 127396"/>
                  <a:gd name="connsiteX4" fmla="*/ 81153 w 153542"/>
                  <a:gd name="connsiteY4" fmla="*/ 17348 h 127396"/>
                  <a:gd name="connsiteX5" fmla="*/ 96298 w 153542"/>
                  <a:gd name="connsiteY5" fmla="*/ 38589 h 127396"/>
                  <a:gd name="connsiteX6" fmla="*/ 150209 w 153542"/>
                  <a:gd name="connsiteY6" fmla="*/ 66688 h 127396"/>
                  <a:gd name="connsiteX7" fmla="*/ 153543 w 153542"/>
                  <a:gd name="connsiteY7" fmla="*/ 71069 h 127396"/>
                  <a:gd name="connsiteX8" fmla="*/ 130302 w 153542"/>
                  <a:gd name="connsiteY8" fmla="*/ 115932 h 127396"/>
                  <a:gd name="connsiteX9" fmla="*/ 107728 w 153542"/>
                  <a:gd name="connsiteY9" fmla="*/ 126029 h 127396"/>
                  <a:gd name="connsiteX10" fmla="*/ 49054 w 153542"/>
                  <a:gd name="connsiteY10" fmla="*/ 88500 h 127396"/>
                  <a:gd name="connsiteX11" fmla="*/ 48863 w 153542"/>
                  <a:gd name="connsiteY11" fmla="*/ 7021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542" h="127396">
                    <a:moveTo>
                      <a:pt x="48863" y="70117"/>
                    </a:moveTo>
                    <a:cubicBezTo>
                      <a:pt x="49339" y="55448"/>
                      <a:pt x="45148" y="46971"/>
                      <a:pt x="27718" y="50876"/>
                    </a:cubicBezTo>
                    <a:cubicBezTo>
                      <a:pt x="17431" y="53162"/>
                      <a:pt x="6287" y="53638"/>
                      <a:pt x="0" y="41732"/>
                    </a:cubicBezTo>
                    <a:cubicBezTo>
                      <a:pt x="2572" y="13538"/>
                      <a:pt x="27147" y="9824"/>
                      <a:pt x="46387" y="203"/>
                    </a:cubicBezTo>
                    <a:cubicBezTo>
                      <a:pt x="61627" y="-1511"/>
                      <a:pt x="71342" y="7918"/>
                      <a:pt x="81153" y="17348"/>
                    </a:cubicBezTo>
                    <a:cubicBezTo>
                      <a:pt x="87154" y="23825"/>
                      <a:pt x="91726" y="31159"/>
                      <a:pt x="96298" y="38589"/>
                    </a:cubicBezTo>
                    <a:cubicBezTo>
                      <a:pt x="107252" y="61354"/>
                      <a:pt x="133731" y="54496"/>
                      <a:pt x="150209" y="66688"/>
                    </a:cubicBezTo>
                    <a:cubicBezTo>
                      <a:pt x="151352" y="68117"/>
                      <a:pt x="152495" y="69641"/>
                      <a:pt x="153543" y="71069"/>
                    </a:cubicBezTo>
                    <a:cubicBezTo>
                      <a:pt x="152115" y="89262"/>
                      <a:pt x="141256" y="102787"/>
                      <a:pt x="130302" y="115932"/>
                    </a:cubicBezTo>
                    <a:cubicBezTo>
                      <a:pt x="124301" y="123171"/>
                      <a:pt x="108109" y="130505"/>
                      <a:pt x="107728" y="126029"/>
                    </a:cubicBezTo>
                    <a:cubicBezTo>
                      <a:pt x="104299" y="86309"/>
                      <a:pt x="60198" y="113075"/>
                      <a:pt x="49054" y="88500"/>
                    </a:cubicBezTo>
                    <a:cubicBezTo>
                      <a:pt x="45339" y="82404"/>
                      <a:pt x="71152" y="76117"/>
                      <a:pt x="48863" y="70212"/>
                    </a:cubicBezTo>
                    <a:close/>
                  </a:path>
                </a:pathLst>
              </a:custGeom>
              <a:solidFill>
                <a:srgbClr val="B1B4B4"/>
              </a:solidFill>
              <a:ln w="9525" cap="flat">
                <a:noFill/>
                <a:prstDash val="solid"/>
                <a:miter/>
              </a:ln>
            </p:spPr>
            <p:txBody>
              <a:bodyPr rtlCol="0" anchor="ctr"/>
              <a:lstStyle/>
              <a:p>
                <a:endParaRPr lang="en-IN"/>
              </a:p>
            </p:txBody>
          </p:sp>
          <p:sp>
            <p:nvSpPr>
              <p:cNvPr id="1440" name="Freeform: Shape 1439">
                <a:extLst>
                  <a:ext uri="{FF2B5EF4-FFF2-40B4-BE49-F238E27FC236}">
                    <a16:creationId xmlns:a16="http://schemas.microsoft.com/office/drawing/2014/main" id="{FE9487A5-CAD3-99C0-FDFB-B2AC14AF9B5B}"/>
                  </a:ext>
                </a:extLst>
              </p:cNvPr>
              <p:cNvSpPr/>
              <p:nvPr/>
            </p:nvSpPr>
            <p:spPr>
              <a:xfrm>
                <a:off x="7372540" y="4110989"/>
                <a:ext cx="58006" cy="59054"/>
              </a:xfrm>
              <a:custGeom>
                <a:avLst/>
                <a:gdLst>
                  <a:gd name="connsiteX0" fmla="*/ 58007 w 58006"/>
                  <a:gd name="connsiteY0" fmla="*/ 21812 h 59054"/>
                  <a:gd name="connsiteX1" fmla="*/ 10382 w 58006"/>
                  <a:gd name="connsiteY1" fmla="*/ 59055 h 59054"/>
                  <a:gd name="connsiteX2" fmla="*/ 0 w 58006"/>
                  <a:gd name="connsiteY2" fmla="*/ 31432 h 59054"/>
                  <a:gd name="connsiteX3" fmla="*/ 27813 w 58006"/>
                  <a:gd name="connsiteY3" fmla="*/ 0 h 59054"/>
                  <a:gd name="connsiteX4" fmla="*/ 58007 w 58006"/>
                  <a:gd name="connsiteY4" fmla="*/ 21812 h 5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06" h="59054">
                    <a:moveTo>
                      <a:pt x="58007" y="21812"/>
                    </a:moveTo>
                    <a:cubicBezTo>
                      <a:pt x="49435" y="43624"/>
                      <a:pt x="20098" y="38862"/>
                      <a:pt x="10382" y="59055"/>
                    </a:cubicBezTo>
                    <a:cubicBezTo>
                      <a:pt x="-1429" y="52959"/>
                      <a:pt x="2000" y="41148"/>
                      <a:pt x="0" y="31432"/>
                    </a:cubicBezTo>
                    <a:cubicBezTo>
                      <a:pt x="6286" y="18288"/>
                      <a:pt x="13049" y="5620"/>
                      <a:pt x="27813" y="0"/>
                    </a:cubicBezTo>
                    <a:cubicBezTo>
                      <a:pt x="42291" y="1143"/>
                      <a:pt x="54197" y="5905"/>
                      <a:pt x="58007" y="21812"/>
                    </a:cubicBezTo>
                    <a:close/>
                  </a:path>
                </a:pathLst>
              </a:custGeom>
              <a:solidFill>
                <a:srgbClr val="C5C8C7"/>
              </a:solidFill>
              <a:ln w="9525" cap="flat">
                <a:noFill/>
                <a:prstDash val="solid"/>
                <a:miter/>
              </a:ln>
            </p:spPr>
            <p:txBody>
              <a:bodyPr rtlCol="0" anchor="ctr"/>
              <a:lstStyle/>
              <a:p>
                <a:endParaRPr lang="en-IN"/>
              </a:p>
            </p:txBody>
          </p:sp>
          <p:sp>
            <p:nvSpPr>
              <p:cNvPr id="1441" name="Freeform: Shape 1440">
                <a:extLst>
                  <a:ext uri="{FF2B5EF4-FFF2-40B4-BE49-F238E27FC236}">
                    <a16:creationId xmlns:a16="http://schemas.microsoft.com/office/drawing/2014/main" id="{B01BEEE4-E361-3D18-6662-D989F852B380}"/>
                  </a:ext>
                </a:extLst>
              </p:cNvPr>
              <p:cNvSpPr/>
              <p:nvPr/>
            </p:nvSpPr>
            <p:spPr>
              <a:xfrm>
                <a:off x="7334325" y="4157757"/>
                <a:ext cx="31166" cy="64679"/>
              </a:xfrm>
              <a:custGeom>
                <a:avLst/>
                <a:gdLst>
                  <a:gd name="connsiteX0" fmla="*/ 31071 w 31166"/>
                  <a:gd name="connsiteY0" fmla="*/ 40577 h 64679"/>
                  <a:gd name="connsiteX1" fmla="*/ 9830 w 31166"/>
                  <a:gd name="connsiteY1" fmla="*/ 63818 h 64679"/>
                  <a:gd name="connsiteX2" fmla="*/ 2210 w 31166"/>
                  <a:gd name="connsiteY2" fmla="*/ 30385 h 64679"/>
                  <a:gd name="connsiteX3" fmla="*/ 29451 w 31166"/>
                  <a:gd name="connsiteY3" fmla="*/ 0 h 64679"/>
                  <a:gd name="connsiteX4" fmla="*/ 31166 w 31166"/>
                  <a:gd name="connsiteY4" fmla="*/ 40577 h 64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6" h="64679">
                    <a:moveTo>
                      <a:pt x="31071" y="40577"/>
                    </a:moveTo>
                    <a:cubicBezTo>
                      <a:pt x="24308" y="49054"/>
                      <a:pt x="25451" y="69056"/>
                      <a:pt x="9830" y="63818"/>
                    </a:cubicBezTo>
                    <a:cubicBezTo>
                      <a:pt x="-3409" y="59436"/>
                      <a:pt x="-266" y="42005"/>
                      <a:pt x="2210" y="30385"/>
                    </a:cubicBezTo>
                    <a:cubicBezTo>
                      <a:pt x="5258" y="16002"/>
                      <a:pt x="17164" y="7334"/>
                      <a:pt x="29451" y="0"/>
                    </a:cubicBezTo>
                    <a:cubicBezTo>
                      <a:pt x="30023" y="13525"/>
                      <a:pt x="30594" y="27051"/>
                      <a:pt x="31166" y="40577"/>
                    </a:cubicBezTo>
                    <a:close/>
                  </a:path>
                </a:pathLst>
              </a:custGeom>
              <a:solidFill>
                <a:srgbClr val="5A7A87"/>
              </a:solidFill>
              <a:ln w="9525" cap="flat">
                <a:noFill/>
                <a:prstDash val="solid"/>
                <a:miter/>
              </a:ln>
            </p:spPr>
            <p:txBody>
              <a:bodyPr rtlCol="0" anchor="ctr"/>
              <a:lstStyle/>
              <a:p>
                <a:endParaRPr lang="en-IN"/>
              </a:p>
            </p:txBody>
          </p:sp>
          <p:sp>
            <p:nvSpPr>
              <p:cNvPr id="1442" name="Freeform: Shape 1441">
                <a:extLst>
                  <a:ext uri="{FF2B5EF4-FFF2-40B4-BE49-F238E27FC236}">
                    <a16:creationId xmlns:a16="http://schemas.microsoft.com/office/drawing/2014/main" id="{D9C98247-2DE7-8F5C-03D2-C20104877911}"/>
                  </a:ext>
                </a:extLst>
              </p:cNvPr>
              <p:cNvSpPr/>
              <p:nvPr/>
            </p:nvSpPr>
            <p:spPr>
              <a:xfrm>
                <a:off x="7431785" y="4176045"/>
                <a:ext cx="23912" cy="40767"/>
              </a:xfrm>
              <a:custGeom>
                <a:avLst/>
                <a:gdLst>
                  <a:gd name="connsiteX0" fmla="*/ 0 w 23912"/>
                  <a:gd name="connsiteY0" fmla="*/ 22479 h 40767"/>
                  <a:gd name="connsiteX1" fmla="*/ 13240 w 23912"/>
                  <a:gd name="connsiteY1" fmla="*/ 0 h 40767"/>
                  <a:gd name="connsiteX2" fmla="*/ 23050 w 23912"/>
                  <a:gd name="connsiteY2" fmla="*/ 7144 h 40767"/>
                  <a:gd name="connsiteX3" fmla="*/ 191 w 23912"/>
                  <a:gd name="connsiteY3" fmla="*/ 40767 h 40767"/>
                  <a:gd name="connsiteX4" fmla="*/ 0 w 23912"/>
                  <a:gd name="connsiteY4" fmla="*/ 22479 h 4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2" h="40767">
                    <a:moveTo>
                      <a:pt x="0" y="22479"/>
                    </a:moveTo>
                    <a:cubicBezTo>
                      <a:pt x="4382" y="14954"/>
                      <a:pt x="8858" y="7525"/>
                      <a:pt x="13240" y="0"/>
                    </a:cubicBezTo>
                    <a:cubicBezTo>
                      <a:pt x="16669" y="2381"/>
                      <a:pt x="22289" y="4191"/>
                      <a:pt x="23050" y="7144"/>
                    </a:cubicBezTo>
                    <a:cubicBezTo>
                      <a:pt x="27623" y="26194"/>
                      <a:pt x="13145" y="33147"/>
                      <a:pt x="191" y="40767"/>
                    </a:cubicBezTo>
                    <a:cubicBezTo>
                      <a:pt x="191" y="34671"/>
                      <a:pt x="95" y="28575"/>
                      <a:pt x="0" y="22479"/>
                    </a:cubicBezTo>
                    <a:close/>
                  </a:path>
                </a:pathLst>
              </a:custGeom>
              <a:solidFill>
                <a:srgbClr val="E2EAE8"/>
              </a:solidFill>
              <a:ln w="9525" cap="flat">
                <a:noFill/>
                <a:prstDash val="solid"/>
                <a:miter/>
              </a:ln>
            </p:spPr>
            <p:txBody>
              <a:bodyPr rtlCol="0" anchor="ctr"/>
              <a:lstStyle/>
              <a:p>
                <a:endParaRPr lang="en-IN"/>
              </a:p>
            </p:txBody>
          </p:sp>
          <p:sp>
            <p:nvSpPr>
              <p:cNvPr id="1443" name="Freeform: Shape 1442">
                <a:extLst>
                  <a:ext uri="{FF2B5EF4-FFF2-40B4-BE49-F238E27FC236}">
                    <a16:creationId xmlns:a16="http://schemas.microsoft.com/office/drawing/2014/main" id="{2BB8C3EA-77F5-168B-C445-6C9A4ECB8035}"/>
                  </a:ext>
                </a:extLst>
              </p:cNvPr>
              <p:cNvSpPr/>
              <p:nvPr/>
            </p:nvSpPr>
            <p:spPr>
              <a:xfrm>
                <a:off x="7281543" y="3750246"/>
                <a:ext cx="182246" cy="323384"/>
              </a:xfrm>
              <a:custGeom>
                <a:avLst/>
                <a:gdLst>
                  <a:gd name="connsiteX0" fmla="*/ 122906 w 182246"/>
                  <a:gd name="connsiteY0" fmla="*/ 306831 h 323384"/>
                  <a:gd name="connsiteX1" fmla="*/ 70899 w 182246"/>
                  <a:gd name="connsiteY1" fmla="*/ 308927 h 323384"/>
                  <a:gd name="connsiteX2" fmla="*/ 50897 w 182246"/>
                  <a:gd name="connsiteY2" fmla="*/ 321881 h 323384"/>
                  <a:gd name="connsiteX3" fmla="*/ 46515 w 182246"/>
                  <a:gd name="connsiteY3" fmla="*/ 296068 h 323384"/>
                  <a:gd name="connsiteX4" fmla="*/ 48039 w 182246"/>
                  <a:gd name="connsiteY4" fmla="*/ 270065 h 323384"/>
                  <a:gd name="connsiteX5" fmla="*/ 35371 w 182246"/>
                  <a:gd name="connsiteY5" fmla="*/ 245300 h 323384"/>
                  <a:gd name="connsiteX6" fmla="*/ 10891 w 182246"/>
                  <a:gd name="connsiteY6" fmla="*/ 202247 h 323384"/>
                  <a:gd name="connsiteX7" fmla="*/ 39753 w 182246"/>
                  <a:gd name="connsiteY7" fmla="*/ 58038 h 323384"/>
                  <a:gd name="connsiteX8" fmla="*/ 53849 w 182246"/>
                  <a:gd name="connsiteY8" fmla="*/ 15081 h 323384"/>
                  <a:gd name="connsiteX9" fmla="*/ 95569 w 182246"/>
                  <a:gd name="connsiteY9" fmla="*/ 1174 h 323384"/>
                  <a:gd name="connsiteX10" fmla="*/ 140908 w 182246"/>
                  <a:gd name="connsiteY10" fmla="*/ 8699 h 323384"/>
                  <a:gd name="connsiteX11" fmla="*/ 160053 w 182246"/>
                  <a:gd name="connsiteY11" fmla="*/ 95853 h 323384"/>
                  <a:gd name="connsiteX12" fmla="*/ 171578 w 182246"/>
                  <a:gd name="connsiteY12" fmla="*/ 139382 h 323384"/>
                  <a:gd name="connsiteX13" fmla="*/ 182246 w 182246"/>
                  <a:gd name="connsiteY13" fmla="*/ 271303 h 323384"/>
                  <a:gd name="connsiteX14" fmla="*/ 123001 w 182246"/>
                  <a:gd name="connsiteY14" fmla="*/ 306641 h 32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246" h="323384">
                    <a:moveTo>
                      <a:pt x="122906" y="306831"/>
                    </a:moveTo>
                    <a:cubicBezTo>
                      <a:pt x="104046" y="256063"/>
                      <a:pt x="87949" y="306450"/>
                      <a:pt x="70899" y="308927"/>
                    </a:cubicBezTo>
                    <a:cubicBezTo>
                      <a:pt x="63565" y="309975"/>
                      <a:pt x="62612" y="328739"/>
                      <a:pt x="50897" y="321881"/>
                    </a:cubicBezTo>
                    <a:cubicBezTo>
                      <a:pt x="42610" y="317023"/>
                      <a:pt x="44324" y="305403"/>
                      <a:pt x="46515" y="296068"/>
                    </a:cubicBezTo>
                    <a:cubicBezTo>
                      <a:pt x="49468" y="287591"/>
                      <a:pt x="45086" y="278637"/>
                      <a:pt x="48039" y="270065"/>
                    </a:cubicBezTo>
                    <a:cubicBezTo>
                      <a:pt x="50134" y="258635"/>
                      <a:pt x="59945" y="243395"/>
                      <a:pt x="35371" y="245300"/>
                    </a:cubicBezTo>
                    <a:cubicBezTo>
                      <a:pt x="-3396" y="248348"/>
                      <a:pt x="-8254" y="224631"/>
                      <a:pt x="10891" y="202247"/>
                    </a:cubicBezTo>
                    <a:cubicBezTo>
                      <a:pt x="48706" y="158051"/>
                      <a:pt x="60041" y="112712"/>
                      <a:pt x="39753" y="58038"/>
                    </a:cubicBezTo>
                    <a:cubicBezTo>
                      <a:pt x="34037" y="42703"/>
                      <a:pt x="41658" y="27082"/>
                      <a:pt x="53849" y="15081"/>
                    </a:cubicBezTo>
                    <a:cubicBezTo>
                      <a:pt x="66136" y="5651"/>
                      <a:pt x="80043" y="888"/>
                      <a:pt x="95569" y="1174"/>
                    </a:cubicBezTo>
                    <a:cubicBezTo>
                      <a:pt x="111761" y="-2541"/>
                      <a:pt x="126334" y="3270"/>
                      <a:pt x="140908" y="8699"/>
                    </a:cubicBezTo>
                    <a:cubicBezTo>
                      <a:pt x="174817" y="31749"/>
                      <a:pt x="151004" y="67373"/>
                      <a:pt x="160053" y="95853"/>
                    </a:cubicBezTo>
                    <a:cubicBezTo>
                      <a:pt x="170054" y="108807"/>
                      <a:pt x="171007" y="124047"/>
                      <a:pt x="171578" y="139382"/>
                    </a:cubicBezTo>
                    <a:cubicBezTo>
                      <a:pt x="163006" y="184340"/>
                      <a:pt x="169007" y="228155"/>
                      <a:pt x="182246" y="271303"/>
                    </a:cubicBezTo>
                    <a:cubicBezTo>
                      <a:pt x="173293" y="301021"/>
                      <a:pt x="137479" y="286067"/>
                      <a:pt x="123001" y="306641"/>
                    </a:cubicBezTo>
                    <a:close/>
                  </a:path>
                </a:pathLst>
              </a:custGeom>
              <a:solidFill>
                <a:srgbClr val="041B26"/>
              </a:solidFill>
              <a:ln w="9525" cap="flat">
                <a:noFill/>
                <a:prstDash val="solid"/>
                <a:miter/>
              </a:ln>
            </p:spPr>
            <p:txBody>
              <a:bodyPr rtlCol="0" anchor="ctr"/>
              <a:lstStyle/>
              <a:p>
                <a:endParaRPr lang="en-IN"/>
              </a:p>
            </p:txBody>
          </p:sp>
          <p:sp>
            <p:nvSpPr>
              <p:cNvPr id="1444" name="Freeform: Shape 1443">
                <a:extLst>
                  <a:ext uri="{FF2B5EF4-FFF2-40B4-BE49-F238E27FC236}">
                    <a16:creationId xmlns:a16="http://schemas.microsoft.com/office/drawing/2014/main" id="{072AB986-45A1-634B-5168-62F6B3333EC6}"/>
                  </a:ext>
                </a:extLst>
              </p:cNvPr>
              <p:cNvSpPr/>
              <p:nvPr/>
            </p:nvSpPr>
            <p:spPr>
              <a:xfrm>
                <a:off x="6972134" y="3555300"/>
                <a:ext cx="450905" cy="167549"/>
              </a:xfrm>
              <a:custGeom>
                <a:avLst/>
                <a:gdLst>
                  <a:gd name="connsiteX0" fmla="*/ 400692 w 450905"/>
                  <a:gd name="connsiteY0" fmla="*/ 159734 h 167549"/>
                  <a:gd name="connsiteX1" fmla="*/ 330397 w 450905"/>
                  <a:gd name="connsiteY1" fmla="*/ 167164 h 167549"/>
                  <a:gd name="connsiteX2" fmla="*/ 317443 w 450905"/>
                  <a:gd name="connsiteY2" fmla="*/ 128111 h 167549"/>
                  <a:gd name="connsiteX3" fmla="*/ 199143 w 450905"/>
                  <a:gd name="connsiteY3" fmla="*/ 147828 h 167549"/>
                  <a:gd name="connsiteX4" fmla="*/ 216383 w 450905"/>
                  <a:gd name="connsiteY4" fmla="*/ 123063 h 167549"/>
                  <a:gd name="connsiteX5" fmla="*/ 205810 w 450905"/>
                  <a:gd name="connsiteY5" fmla="*/ 119063 h 167549"/>
                  <a:gd name="connsiteX6" fmla="*/ 147898 w 450905"/>
                  <a:gd name="connsiteY6" fmla="*/ 136779 h 167549"/>
                  <a:gd name="connsiteX7" fmla="*/ 121800 w 450905"/>
                  <a:gd name="connsiteY7" fmla="*/ 118682 h 167549"/>
                  <a:gd name="connsiteX8" fmla="*/ 83605 w 450905"/>
                  <a:gd name="connsiteY8" fmla="*/ 118682 h 167549"/>
                  <a:gd name="connsiteX9" fmla="*/ 21025 w 450905"/>
                  <a:gd name="connsiteY9" fmla="*/ 132207 h 167549"/>
                  <a:gd name="connsiteX10" fmla="*/ 1308 w 450905"/>
                  <a:gd name="connsiteY10" fmla="*/ 82296 h 167549"/>
                  <a:gd name="connsiteX11" fmla="*/ 3976 w 450905"/>
                  <a:gd name="connsiteY11" fmla="*/ 74295 h 167549"/>
                  <a:gd name="connsiteX12" fmla="*/ 28740 w 450905"/>
                  <a:gd name="connsiteY12" fmla="*/ 72771 h 167549"/>
                  <a:gd name="connsiteX13" fmla="*/ 33408 w 450905"/>
                  <a:gd name="connsiteY13" fmla="*/ 82201 h 167549"/>
                  <a:gd name="connsiteX14" fmla="*/ 75223 w 450905"/>
                  <a:gd name="connsiteY14" fmla="*/ 92488 h 167549"/>
                  <a:gd name="connsiteX15" fmla="*/ 243529 w 450905"/>
                  <a:gd name="connsiteY15" fmla="*/ 97822 h 167549"/>
                  <a:gd name="connsiteX16" fmla="*/ 318110 w 450905"/>
                  <a:gd name="connsiteY16" fmla="*/ 97060 h 167549"/>
                  <a:gd name="connsiteX17" fmla="*/ 331159 w 450905"/>
                  <a:gd name="connsiteY17" fmla="*/ 92964 h 167549"/>
                  <a:gd name="connsiteX18" fmla="*/ 390881 w 450905"/>
                  <a:gd name="connsiteY18" fmla="*/ 54769 h 167549"/>
                  <a:gd name="connsiteX19" fmla="*/ 436601 w 450905"/>
                  <a:gd name="connsiteY19" fmla="*/ 0 h 167549"/>
                  <a:gd name="connsiteX20" fmla="*/ 444792 w 450905"/>
                  <a:gd name="connsiteY20" fmla="*/ 50483 h 167549"/>
                  <a:gd name="connsiteX21" fmla="*/ 423076 w 450905"/>
                  <a:gd name="connsiteY21" fmla="*/ 120491 h 167549"/>
                  <a:gd name="connsiteX22" fmla="*/ 410407 w 450905"/>
                  <a:gd name="connsiteY22" fmla="*/ 158687 h 167549"/>
                  <a:gd name="connsiteX23" fmla="*/ 400502 w 450905"/>
                  <a:gd name="connsiteY23" fmla="*/ 159734 h 16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0905" h="167549">
                    <a:moveTo>
                      <a:pt x="400692" y="159734"/>
                    </a:moveTo>
                    <a:cubicBezTo>
                      <a:pt x="377260" y="162211"/>
                      <a:pt x="353924" y="165259"/>
                      <a:pt x="330397" y="167164"/>
                    </a:cubicBezTo>
                    <a:cubicBezTo>
                      <a:pt x="307728" y="168974"/>
                      <a:pt x="290107" y="165735"/>
                      <a:pt x="317443" y="128111"/>
                    </a:cubicBezTo>
                    <a:cubicBezTo>
                      <a:pt x="272199" y="151162"/>
                      <a:pt x="238386" y="171260"/>
                      <a:pt x="199143" y="147828"/>
                    </a:cubicBezTo>
                    <a:cubicBezTo>
                      <a:pt x="196095" y="134398"/>
                      <a:pt x="215430" y="136208"/>
                      <a:pt x="216383" y="123063"/>
                    </a:cubicBezTo>
                    <a:cubicBezTo>
                      <a:pt x="213240" y="121825"/>
                      <a:pt x="209620" y="119634"/>
                      <a:pt x="205810" y="119063"/>
                    </a:cubicBezTo>
                    <a:cubicBezTo>
                      <a:pt x="183522" y="115824"/>
                      <a:pt x="168282" y="136398"/>
                      <a:pt x="147898" y="136779"/>
                    </a:cubicBezTo>
                    <a:cubicBezTo>
                      <a:pt x="139230" y="136970"/>
                      <a:pt x="118942" y="154877"/>
                      <a:pt x="121800" y="118682"/>
                    </a:cubicBezTo>
                    <a:cubicBezTo>
                      <a:pt x="124086" y="89630"/>
                      <a:pt x="94368" y="109061"/>
                      <a:pt x="83605" y="118682"/>
                    </a:cubicBezTo>
                    <a:cubicBezTo>
                      <a:pt x="64269" y="135827"/>
                      <a:pt x="46552" y="148400"/>
                      <a:pt x="21025" y="132207"/>
                    </a:cubicBezTo>
                    <a:cubicBezTo>
                      <a:pt x="14453" y="115538"/>
                      <a:pt x="7881" y="98870"/>
                      <a:pt x="1308" y="82296"/>
                    </a:cubicBezTo>
                    <a:cubicBezTo>
                      <a:pt x="-1073" y="78581"/>
                      <a:pt x="-215" y="75914"/>
                      <a:pt x="3976" y="74295"/>
                    </a:cubicBezTo>
                    <a:cubicBezTo>
                      <a:pt x="12262" y="73819"/>
                      <a:pt x="20549" y="73343"/>
                      <a:pt x="28740" y="72771"/>
                    </a:cubicBezTo>
                    <a:cubicBezTo>
                      <a:pt x="32741" y="74771"/>
                      <a:pt x="34360" y="77819"/>
                      <a:pt x="33408" y="82201"/>
                    </a:cubicBezTo>
                    <a:cubicBezTo>
                      <a:pt x="43790" y="100013"/>
                      <a:pt x="62840" y="98679"/>
                      <a:pt x="75223" y="92488"/>
                    </a:cubicBezTo>
                    <a:cubicBezTo>
                      <a:pt x="132944" y="63341"/>
                      <a:pt x="187808" y="89916"/>
                      <a:pt x="243529" y="97822"/>
                    </a:cubicBezTo>
                    <a:cubicBezTo>
                      <a:pt x="268580" y="101441"/>
                      <a:pt x="293345" y="106204"/>
                      <a:pt x="318110" y="97060"/>
                    </a:cubicBezTo>
                    <a:cubicBezTo>
                      <a:pt x="322492" y="95441"/>
                      <a:pt x="329159" y="91345"/>
                      <a:pt x="331159" y="92964"/>
                    </a:cubicBezTo>
                    <a:cubicBezTo>
                      <a:pt x="388214" y="137636"/>
                      <a:pt x="378022" y="78391"/>
                      <a:pt x="390881" y="54769"/>
                    </a:cubicBezTo>
                    <a:cubicBezTo>
                      <a:pt x="402025" y="34385"/>
                      <a:pt x="412026" y="12954"/>
                      <a:pt x="436601" y="0"/>
                    </a:cubicBezTo>
                    <a:cubicBezTo>
                      <a:pt x="439554" y="18098"/>
                      <a:pt x="442887" y="34195"/>
                      <a:pt x="444792" y="50483"/>
                    </a:cubicBezTo>
                    <a:cubicBezTo>
                      <a:pt x="447840" y="76486"/>
                      <a:pt x="465176" y="106108"/>
                      <a:pt x="423076" y="120491"/>
                    </a:cubicBezTo>
                    <a:cubicBezTo>
                      <a:pt x="416027" y="122873"/>
                      <a:pt x="406788" y="143161"/>
                      <a:pt x="410407" y="158687"/>
                    </a:cubicBezTo>
                    <a:cubicBezTo>
                      <a:pt x="407455" y="162687"/>
                      <a:pt x="404216" y="162973"/>
                      <a:pt x="400502" y="159734"/>
                    </a:cubicBezTo>
                    <a:close/>
                  </a:path>
                </a:pathLst>
              </a:custGeom>
              <a:solidFill>
                <a:srgbClr val="0B1B26"/>
              </a:solidFill>
              <a:ln w="9525" cap="flat">
                <a:noFill/>
                <a:prstDash val="solid"/>
                <a:miter/>
              </a:ln>
            </p:spPr>
            <p:txBody>
              <a:bodyPr rtlCol="0" anchor="ctr"/>
              <a:lstStyle/>
              <a:p>
                <a:endParaRPr lang="en-IN"/>
              </a:p>
            </p:txBody>
          </p:sp>
          <p:sp>
            <p:nvSpPr>
              <p:cNvPr id="1445" name="Freeform: Shape 1444">
                <a:extLst>
                  <a:ext uri="{FF2B5EF4-FFF2-40B4-BE49-F238E27FC236}">
                    <a16:creationId xmlns:a16="http://schemas.microsoft.com/office/drawing/2014/main" id="{0D7F4237-B4CD-3948-7D78-4B703BB5AEE4}"/>
                  </a:ext>
                </a:extLst>
              </p:cNvPr>
              <p:cNvSpPr/>
              <p:nvPr/>
            </p:nvSpPr>
            <p:spPr>
              <a:xfrm>
                <a:off x="7335079" y="3166597"/>
                <a:ext cx="188821" cy="226300"/>
              </a:xfrm>
              <a:custGeom>
                <a:avLst/>
                <a:gdLst>
                  <a:gd name="connsiteX0" fmla="*/ 21364 w 188821"/>
                  <a:gd name="connsiteY0" fmla="*/ 225350 h 226300"/>
                  <a:gd name="connsiteX1" fmla="*/ 11648 w 188821"/>
                  <a:gd name="connsiteY1" fmla="*/ 185821 h 226300"/>
                  <a:gd name="connsiteX2" fmla="*/ 68322 w 188821"/>
                  <a:gd name="connsiteY2" fmla="*/ 184393 h 226300"/>
                  <a:gd name="connsiteX3" fmla="*/ 130806 w 188821"/>
                  <a:gd name="connsiteY3" fmla="*/ 61901 h 226300"/>
                  <a:gd name="connsiteX4" fmla="*/ 75751 w 188821"/>
                  <a:gd name="connsiteY4" fmla="*/ 51519 h 226300"/>
                  <a:gd name="connsiteX5" fmla="*/ 24983 w 188821"/>
                  <a:gd name="connsiteY5" fmla="*/ 53233 h 226300"/>
                  <a:gd name="connsiteX6" fmla="*/ 30031 w 188821"/>
                  <a:gd name="connsiteY6" fmla="*/ 35898 h 226300"/>
                  <a:gd name="connsiteX7" fmla="*/ 92134 w 188821"/>
                  <a:gd name="connsiteY7" fmla="*/ 3799 h 226300"/>
                  <a:gd name="connsiteX8" fmla="*/ 181003 w 188821"/>
                  <a:gd name="connsiteY8" fmla="*/ 33421 h 226300"/>
                  <a:gd name="connsiteX9" fmla="*/ 184812 w 188821"/>
                  <a:gd name="connsiteY9" fmla="*/ 169819 h 226300"/>
                  <a:gd name="connsiteX10" fmla="*/ 180812 w 188821"/>
                  <a:gd name="connsiteY10" fmla="*/ 172010 h 226300"/>
                  <a:gd name="connsiteX11" fmla="*/ 21268 w 188821"/>
                  <a:gd name="connsiteY11" fmla="*/ 225350 h 22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821" h="226300">
                    <a:moveTo>
                      <a:pt x="21364" y="225350"/>
                    </a:moveTo>
                    <a:cubicBezTo>
                      <a:pt x="-6640" y="218206"/>
                      <a:pt x="-4069" y="203633"/>
                      <a:pt x="11648" y="185821"/>
                    </a:cubicBezTo>
                    <a:cubicBezTo>
                      <a:pt x="30602" y="185536"/>
                      <a:pt x="49843" y="187441"/>
                      <a:pt x="68322" y="184393"/>
                    </a:cubicBezTo>
                    <a:cubicBezTo>
                      <a:pt x="98516" y="179249"/>
                      <a:pt x="144236" y="89905"/>
                      <a:pt x="130806" y="61901"/>
                    </a:cubicBezTo>
                    <a:cubicBezTo>
                      <a:pt x="118233" y="35612"/>
                      <a:pt x="94134" y="35136"/>
                      <a:pt x="75751" y="51519"/>
                    </a:cubicBezTo>
                    <a:cubicBezTo>
                      <a:pt x="57082" y="68188"/>
                      <a:pt x="40794" y="54948"/>
                      <a:pt x="24983" y="53233"/>
                    </a:cubicBezTo>
                    <a:cubicBezTo>
                      <a:pt x="14887" y="52186"/>
                      <a:pt x="27745" y="42089"/>
                      <a:pt x="30031" y="35898"/>
                    </a:cubicBezTo>
                    <a:cubicBezTo>
                      <a:pt x="56511" y="38279"/>
                      <a:pt x="68036" y="11895"/>
                      <a:pt x="92134" y="3799"/>
                    </a:cubicBezTo>
                    <a:cubicBezTo>
                      <a:pt x="136425" y="-10965"/>
                      <a:pt x="152904" y="21229"/>
                      <a:pt x="181003" y="33421"/>
                    </a:cubicBezTo>
                    <a:cubicBezTo>
                      <a:pt x="189003" y="36946"/>
                      <a:pt x="191861" y="163914"/>
                      <a:pt x="184812" y="169819"/>
                    </a:cubicBezTo>
                    <a:cubicBezTo>
                      <a:pt x="183669" y="170772"/>
                      <a:pt x="181955" y="172296"/>
                      <a:pt x="180812" y="172010"/>
                    </a:cubicBezTo>
                    <a:cubicBezTo>
                      <a:pt x="117185" y="158770"/>
                      <a:pt x="83752" y="235637"/>
                      <a:pt x="21268" y="225350"/>
                    </a:cubicBezTo>
                    <a:close/>
                  </a:path>
                </a:pathLst>
              </a:custGeom>
              <a:solidFill>
                <a:srgbClr val="091A25"/>
              </a:solidFill>
              <a:ln w="9525" cap="flat">
                <a:noFill/>
                <a:prstDash val="solid"/>
                <a:miter/>
              </a:ln>
            </p:spPr>
            <p:txBody>
              <a:bodyPr rtlCol="0" anchor="ctr"/>
              <a:lstStyle/>
              <a:p>
                <a:endParaRPr lang="en-IN"/>
              </a:p>
            </p:txBody>
          </p:sp>
          <p:sp>
            <p:nvSpPr>
              <p:cNvPr id="1446" name="Freeform: Shape 1445">
                <a:extLst>
                  <a:ext uri="{FF2B5EF4-FFF2-40B4-BE49-F238E27FC236}">
                    <a16:creationId xmlns:a16="http://schemas.microsoft.com/office/drawing/2014/main" id="{F50E77DE-59B8-1116-9591-D5CA964034B8}"/>
                  </a:ext>
                </a:extLst>
              </p:cNvPr>
              <p:cNvSpPr/>
              <p:nvPr/>
            </p:nvSpPr>
            <p:spPr>
              <a:xfrm>
                <a:off x="7459980" y="3999832"/>
                <a:ext cx="117908" cy="187363"/>
              </a:xfrm>
              <a:custGeom>
                <a:avLst/>
                <a:gdLst>
                  <a:gd name="connsiteX0" fmla="*/ 9525 w 117908"/>
                  <a:gd name="connsiteY0" fmla="*/ 164973 h 187363"/>
                  <a:gd name="connsiteX1" fmla="*/ 0 w 117908"/>
                  <a:gd name="connsiteY1" fmla="*/ 150209 h 187363"/>
                  <a:gd name="connsiteX2" fmla="*/ 42672 w 117908"/>
                  <a:gd name="connsiteY2" fmla="*/ 112586 h 187363"/>
                  <a:gd name="connsiteX3" fmla="*/ 38767 w 117908"/>
                  <a:gd name="connsiteY3" fmla="*/ 71438 h 187363"/>
                  <a:gd name="connsiteX4" fmla="*/ 9144 w 117908"/>
                  <a:gd name="connsiteY4" fmla="*/ 38862 h 187363"/>
                  <a:gd name="connsiteX5" fmla="*/ 12382 w 117908"/>
                  <a:gd name="connsiteY5" fmla="*/ 11716 h 187363"/>
                  <a:gd name="connsiteX6" fmla="*/ 28956 w 117908"/>
                  <a:gd name="connsiteY6" fmla="*/ 0 h 187363"/>
                  <a:gd name="connsiteX7" fmla="*/ 112681 w 117908"/>
                  <a:gd name="connsiteY7" fmla="*/ 85820 h 187363"/>
                  <a:gd name="connsiteX8" fmla="*/ 103156 w 117908"/>
                  <a:gd name="connsiteY8" fmla="*/ 121730 h 187363"/>
                  <a:gd name="connsiteX9" fmla="*/ 69532 w 117908"/>
                  <a:gd name="connsiteY9" fmla="*/ 165735 h 187363"/>
                  <a:gd name="connsiteX10" fmla="*/ 9525 w 117908"/>
                  <a:gd name="connsiteY10" fmla="*/ 164973 h 18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908" h="187363">
                    <a:moveTo>
                      <a:pt x="9525" y="164973"/>
                    </a:moveTo>
                    <a:cubicBezTo>
                      <a:pt x="6382" y="160020"/>
                      <a:pt x="3143" y="155162"/>
                      <a:pt x="0" y="150209"/>
                    </a:cubicBezTo>
                    <a:cubicBezTo>
                      <a:pt x="5715" y="128397"/>
                      <a:pt x="29242" y="126397"/>
                      <a:pt x="42672" y="112586"/>
                    </a:cubicBezTo>
                    <a:cubicBezTo>
                      <a:pt x="59721" y="94869"/>
                      <a:pt x="64008" y="83344"/>
                      <a:pt x="38767" y="71438"/>
                    </a:cubicBezTo>
                    <a:cubicBezTo>
                      <a:pt x="24669" y="64770"/>
                      <a:pt x="11239" y="56674"/>
                      <a:pt x="9144" y="38862"/>
                    </a:cubicBezTo>
                    <a:cubicBezTo>
                      <a:pt x="8954" y="29718"/>
                      <a:pt x="8763" y="20479"/>
                      <a:pt x="12382" y="11716"/>
                    </a:cubicBezTo>
                    <a:cubicBezTo>
                      <a:pt x="15811" y="4858"/>
                      <a:pt x="22288" y="2286"/>
                      <a:pt x="28956" y="0"/>
                    </a:cubicBezTo>
                    <a:cubicBezTo>
                      <a:pt x="50578" y="34671"/>
                      <a:pt x="78105" y="63722"/>
                      <a:pt x="112681" y="85820"/>
                    </a:cubicBezTo>
                    <a:cubicBezTo>
                      <a:pt x="125159" y="101822"/>
                      <a:pt x="112586" y="112681"/>
                      <a:pt x="103156" y="121730"/>
                    </a:cubicBezTo>
                    <a:cubicBezTo>
                      <a:pt x="89535" y="134874"/>
                      <a:pt x="78867" y="148876"/>
                      <a:pt x="69532" y="165735"/>
                    </a:cubicBezTo>
                    <a:cubicBezTo>
                      <a:pt x="53150" y="195358"/>
                      <a:pt x="36290" y="194024"/>
                      <a:pt x="9525" y="164973"/>
                    </a:cubicBezTo>
                    <a:close/>
                  </a:path>
                </a:pathLst>
              </a:custGeom>
              <a:solidFill>
                <a:srgbClr val="161C23"/>
              </a:solidFill>
              <a:ln w="9525" cap="flat">
                <a:noFill/>
                <a:prstDash val="solid"/>
                <a:miter/>
              </a:ln>
            </p:spPr>
            <p:txBody>
              <a:bodyPr rtlCol="0" anchor="ctr"/>
              <a:lstStyle/>
              <a:p>
                <a:endParaRPr lang="en-IN"/>
              </a:p>
            </p:txBody>
          </p:sp>
          <p:sp>
            <p:nvSpPr>
              <p:cNvPr id="1447" name="Freeform: Shape 1446">
                <a:extLst>
                  <a:ext uri="{FF2B5EF4-FFF2-40B4-BE49-F238E27FC236}">
                    <a16:creationId xmlns:a16="http://schemas.microsoft.com/office/drawing/2014/main" id="{0500A884-603F-01C1-0050-5CDDCA8D05A9}"/>
                  </a:ext>
                </a:extLst>
              </p:cNvPr>
              <p:cNvSpPr/>
              <p:nvPr/>
            </p:nvSpPr>
            <p:spPr>
              <a:xfrm>
                <a:off x="7469505" y="4085748"/>
                <a:ext cx="118626" cy="111870"/>
              </a:xfrm>
              <a:custGeom>
                <a:avLst/>
                <a:gdLst>
                  <a:gd name="connsiteX0" fmla="*/ 0 w 118626"/>
                  <a:gd name="connsiteY0" fmla="*/ 79058 h 111870"/>
                  <a:gd name="connsiteX1" fmla="*/ 53054 w 118626"/>
                  <a:gd name="connsiteY1" fmla="*/ 65437 h 111870"/>
                  <a:gd name="connsiteX2" fmla="*/ 103156 w 118626"/>
                  <a:gd name="connsiteY2" fmla="*/ 0 h 111870"/>
                  <a:gd name="connsiteX3" fmla="*/ 109918 w 118626"/>
                  <a:gd name="connsiteY3" fmla="*/ 32099 h 111870"/>
                  <a:gd name="connsiteX4" fmla="*/ 63722 w 118626"/>
                  <a:gd name="connsiteY4" fmla="*/ 109347 h 111870"/>
                  <a:gd name="connsiteX5" fmla="*/ 0 w 118626"/>
                  <a:gd name="connsiteY5" fmla="*/ 79153 h 11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26" h="111870">
                    <a:moveTo>
                      <a:pt x="0" y="79058"/>
                    </a:moveTo>
                    <a:cubicBezTo>
                      <a:pt x="25241" y="103156"/>
                      <a:pt x="47434" y="98870"/>
                      <a:pt x="53054" y="65437"/>
                    </a:cubicBezTo>
                    <a:cubicBezTo>
                      <a:pt x="58674" y="32480"/>
                      <a:pt x="109156" y="38386"/>
                      <a:pt x="103156" y="0"/>
                    </a:cubicBezTo>
                    <a:cubicBezTo>
                      <a:pt x="120586" y="14669"/>
                      <a:pt x="123920" y="19145"/>
                      <a:pt x="109918" y="32099"/>
                    </a:cubicBezTo>
                    <a:cubicBezTo>
                      <a:pt x="86201" y="53912"/>
                      <a:pt x="77724" y="82867"/>
                      <a:pt x="63722" y="109347"/>
                    </a:cubicBezTo>
                    <a:cubicBezTo>
                      <a:pt x="36290" y="112300"/>
                      <a:pt x="6668" y="119825"/>
                      <a:pt x="0" y="79153"/>
                    </a:cubicBezTo>
                    <a:close/>
                  </a:path>
                </a:pathLst>
              </a:custGeom>
              <a:solidFill>
                <a:srgbClr val="DADADF"/>
              </a:solidFill>
              <a:ln w="9525" cap="flat">
                <a:noFill/>
                <a:prstDash val="solid"/>
                <a:miter/>
              </a:ln>
            </p:spPr>
            <p:txBody>
              <a:bodyPr rtlCol="0" anchor="ctr"/>
              <a:lstStyle/>
              <a:p>
                <a:endParaRPr lang="en-IN"/>
              </a:p>
            </p:txBody>
          </p:sp>
          <p:sp>
            <p:nvSpPr>
              <p:cNvPr id="1448" name="Freeform: Shape 1447">
                <a:extLst>
                  <a:ext uri="{FF2B5EF4-FFF2-40B4-BE49-F238E27FC236}">
                    <a16:creationId xmlns:a16="http://schemas.microsoft.com/office/drawing/2014/main" id="{6B798D66-2025-17DF-730A-FF8F8318CA93}"/>
                  </a:ext>
                </a:extLst>
              </p:cNvPr>
              <p:cNvSpPr/>
              <p:nvPr/>
            </p:nvSpPr>
            <p:spPr>
              <a:xfrm>
                <a:off x="7280814" y="3703517"/>
                <a:ext cx="141446" cy="98625"/>
              </a:xfrm>
              <a:custGeom>
                <a:avLst/>
                <a:gdLst>
                  <a:gd name="connsiteX0" fmla="*/ 92011 w 141446"/>
                  <a:gd name="connsiteY0" fmla="*/ 11517 h 98625"/>
                  <a:gd name="connsiteX1" fmla="*/ 101918 w 141446"/>
                  <a:gd name="connsiteY1" fmla="*/ 10470 h 98625"/>
                  <a:gd name="connsiteX2" fmla="*/ 139732 w 141446"/>
                  <a:gd name="connsiteY2" fmla="*/ 20090 h 98625"/>
                  <a:gd name="connsiteX3" fmla="*/ 141446 w 141446"/>
                  <a:gd name="connsiteY3" fmla="*/ 55618 h 98625"/>
                  <a:gd name="connsiteX4" fmla="*/ 92011 w 141446"/>
                  <a:gd name="connsiteY4" fmla="*/ 57142 h 98625"/>
                  <a:gd name="connsiteX5" fmla="*/ 27051 w 141446"/>
                  <a:gd name="connsiteY5" fmla="*/ 86003 h 98625"/>
                  <a:gd name="connsiteX6" fmla="*/ 12763 w 141446"/>
                  <a:gd name="connsiteY6" fmla="*/ 98576 h 98625"/>
                  <a:gd name="connsiteX7" fmla="*/ 0 w 141446"/>
                  <a:gd name="connsiteY7" fmla="*/ 87051 h 98625"/>
                  <a:gd name="connsiteX8" fmla="*/ 73723 w 141446"/>
                  <a:gd name="connsiteY8" fmla="*/ 35330 h 98625"/>
                  <a:gd name="connsiteX9" fmla="*/ 91916 w 141446"/>
                  <a:gd name="connsiteY9" fmla="*/ 11517 h 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446" h="98625">
                    <a:moveTo>
                      <a:pt x="92011" y="11517"/>
                    </a:moveTo>
                    <a:cubicBezTo>
                      <a:pt x="95345" y="11136"/>
                      <a:pt x="98584" y="10755"/>
                      <a:pt x="101918" y="10470"/>
                    </a:cubicBezTo>
                    <a:cubicBezTo>
                      <a:pt x="119443" y="-5628"/>
                      <a:pt x="133159" y="-3723"/>
                      <a:pt x="139732" y="20090"/>
                    </a:cubicBezTo>
                    <a:cubicBezTo>
                      <a:pt x="142875" y="31425"/>
                      <a:pt x="132112" y="44093"/>
                      <a:pt x="141446" y="55618"/>
                    </a:cubicBezTo>
                    <a:cubicBezTo>
                      <a:pt x="124968" y="56094"/>
                      <a:pt x="108490" y="56666"/>
                      <a:pt x="92011" y="57142"/>
                    </a:cubicBezTo>
                    <a:cubicBezTo>
                      <a:pt x="62484" y="49141"/>
                      <a:pt x="42672" y="62952"/>
                      <a:pt x="27051" y="86003"/>
                    </a:cubicBezTo>
                    <a:cubicBezTo>
                      <a:pt x="23526" y="91527"/>
                      <a:pt x="19145" y="96195"/>
                      <a:pt x="12763" y="98576"/>
                    </a:cubicBezTo>
                    <a:cubicBezTo>
                      <a:pt x="4476" y="99243"/>
                      <a:pt x="2286" y="93147"/>
                      <a:pt x="0" y="87051"/>
                    </a:cubicBezTo>
                    <a:cubicBezTo>
                      <a:pt x="9525" y="48474"/>
                      <a:pt x="38005" y="37235"/>
                      <a:pt x="73723" y="35330"/>
                    </a:cubicBezTo>
                    <a:cubicBezTo>
                      <a:pt x="87820" y="34568"/>
                      <a:pt x="107537" y="35806"/>
                      <a:pt x="91916" y="11517"/>
                    </a:cubicBezTo>
                    <a:close/>
                  </a:path>
                </a:pathLst>
              </a:custGeom>
              <a:solidFill>
                <a:srgbClr val="70736F"/>
              </a:solidFill>
              <a:ln w="9525" cap="flat">
                <a:noFill/>
                <a:prstDash val="solid"/>
                <a:miter/>
              </a:ln>
            </p:spPr>
            <p:txBody>
              <a:bodyPr rtlCol="0" anchor="ctr"/>
              <a:lstStyle/>
              <a:p>
                <a:endParaRPr lang="en-IN"/>
              </a:p>
            </p:txBody>
          </p:sp>
          <p:sp>
            <p:nvSpPr>
              <p:cNvPr id="1449" name="Freeform: Shape 1448">
                <a:extLst>
                  <a:ext uri="{FF2B5EF4-FFF2-40B4-BE49-F238E27FC236}">
                    <a16:creationId xmlns:a16="http://schemas.microsoft.com/office/drawing/2014/main" id="{BB4A338B-527C-2D2F-069D-4141321D15A3}"/>
                  </a:ext>
                </a:extLst>
              </p:cNvPr>
              <p:cNvSpPr/>
              <p:nvPr/>
            </p:nvSpPr>
            <p:spPr>
              <a:xfrm>
                <a:off x="7231856" y="3398577"/>
                <a:ext cx="120872" cy="74617"/>
              </a:xfrm>
              <a:custGeom>
                <a:avLst/>
                <a:gdLst>
                  <a:gd name="connsiteX0" fmla="*/ 36766 w 120872"/>
                  <a:gd name="connsiteY0" fmla="*/ 68998 h 74617"/>
                  <a:gd name="connsiteX1" fmla="*/ 0 w 120872"/>
                  <a:gd name="connsiteY1" fmla="*/ 57949 h 74617"/>
                  <a:gd name="connsiteX2" fmla="*/ 27527 w 120872"/>
                  <a:gd name="connsiteY2" fmla="*/ 39471 h 74617"/>
                  <a:gd name="connsiteX3" fmla="*/ 120872 w 120872"/>
                  <a:gd name="connsiteY3" fmla="*/ 323 h 74617"/>
                  <a:gd name="connsiteX4" fmla="*/ 75342 w 120872"/>
                  <a:gd name="connsiteY4" fmla="*/ 31470 h 74617"/>
                  <a:gd name="connsiteX5" fmla="*/ 67342 w 120872"/>
                  <a:gd name="connsiteY5" fmla="*/ 74618 h 74617"/>
                  <a:gd name="connsiteX6" fmla="*/ 36766 w 120872"/>
                  <a:gd name="connsiteY6" fmla="*/ 68998 h 7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72" h="74617">
                    <a:moveTo>
                      <a:pt x="36766" y="68998"/>
                    </a:moveTo>
                    <a:cubicBezTo>
                      <a:pt x="23526" y="68617"/>
                      <a:pt x="10001" y="69093"/>
                      <a:pt x="0" y="57949"/>
                    </a:cubicBezTo>
                    <a:cubicBezTo>
                      <a:pt x="6668" y="48138"/>
                      <a:pt x="23050" y="52520"/>
                      <a:pt x="27527" y="39471"/>
                    </a:cubicBezTo>
                    <a:cubicBezTo>
                      <a:pt x="50673" y="7562"/>
                      <a:pt x="83344" y="-1963"/>
                      <a:pt x="120872" y="323"/>
                    </a:cubicBezTo>
                    <a:cubicBezTo>
                      <a:pt x="113824" y="21564"/>
                      <a:pt x="89249" y="17087"/>
                      <a:pt x="75342" y="31470"/>
                    </a:cubicBezTo>
                    <a:cubicBezTo>
                      <a:pt x="60770" y="46614"/>
                      <a:pt x="26194" y="49948"/>
                      <a:pt x="67342" y="74618"/>
                    </a:cubicBezTo>
                    <a:cubicBezTo>
                      <a:pt x="57150" y="72713"/>
                      <a:pt x="46958" y="70808"/>
                      <a:pt x="36766" y="68998"/>
                    </a:cubicBezTo>
                    <a:close/>
                  </a:path>
                </a:pathLst>
              </a:custGeom>
              <a:solidFill>
                <a:srgbClr val="DADCE1"/>
              </a:solidFill>
              <a:ln w="9525" cap="flat">
                <a:noFill/>
                <a:prstDash val="solid"/>
                <a:miter/>
              </a:ln>
            </p:spPr>
            <p:txBody>
              <a:bodyPr rtlCol="0" anchor="ctr"/>
              <a:lstStyle/>
              <a:p>
                <a:endParaRPr lang="en-IN"/>
              </a:p>
            </p:txBody>
          </p:sp>
          <p:sp>
            <p:nvSpPr>
              <p:cNvPr id="1450" name="Freeform: Shape 1449">
                <a:extLst>
                  <a:ext uri="{FF2B5EF4-FFF2-40B4-BE49-F238E27FC236}">
                    <a16:creationId xmlns:a16="http://schemas.microsoft.com/office/drawing/2014/main" id="{C902554B-00B7-783E-0DAD-0476FA3FF510}"/>
                  </a:ext>
                </a:extLst>
              </p:cNvPr>
              <p:cNvSpPr/>
              <p:nvPr/>
            </p:nvSpPr>
            <p:spPr>
              <a:xfrm>
                <a:off x="7441406" y="3836439"/>
                <a:ext cx="47434" cy="172059"/>
              </a:xfrm>
              <a:custGeom>
                <a:avLst/>
                <a:gdLst>
                  <a:gd name="connsiteX0" fmla="*/ 47434 w 47434"/>
                  <a:gd name="connsiteY0" fmla="*/ 163489 h 172059"/>
                  <a:gd name="connsiteX1" fmla="*/ 36862 w 47434"/>
                  <a:gd name="connsiteY1" fmla="*/ 171966 h 172059"/>
                  <a:gd name="connsiteX2" fmla="*/ 4191 w 47434"/>
                  <a:gd name="connsiteY2" fmla="*/ 130913 h 172059"/>
                  <a:gd name="connsiteX3" fmla="*/ 952 w 47434"/>
                  <a:gd name="connsiteY3" fmla="*/ 59190 h 172059"/>
                  <a:gd name="connsiteX4" fmla="*/ 0 w 47434"/>
                  <a:gd name="connsiteY4" fmla="*/ 9850 h 172059"/>
                  <a:gd name="connsiteX5" fmla="*/ 17240 w 47434"/>
                  <a:gd name="connsiteY5" fmla="*/ 8041 h 172059"/>
                  <a:gd name="connsiteX6" fmla="*/ 21717 w 47434"/>
                  <a:gd name="connsiteY6" fmla="*/ 90241 h 172059"/>
                  <a:gd name="connsiteX7" fmla="*/ 47339 w 47434"/>
                  <a:gd name="connsiteY7" fmla="*/ 163489 h 1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172059">
                    <a:moveTo>
                      <a:pt x="47434" y="163489"/>
                    </a:moveTo>
                    <a:cubicBezTo>
                      <a:pt x="43910" y="166346"/>
                      <a:pt x="40386" y="169204"/>
                      <a:pt x="36862" y="171966"/>
                    </a:cubicBezTo>
                    <a:cubicBezTo>
                      <a:pt x="6477" y="173776"/>
                      <a:pt x="8667" y="149106"/>
                      <a:pt x="4191" y="130913"/>
                    </a:cubicBezTo>
                    <a:cubicBezTo>
                      <a:pt x="-1619" y="107386"/>
                      <a:pt x="9811" y="82812"/>
                      <a:pt x="952" y="59190"/>
                    </a:cubicBezTo>
                    <a:cubicBezTo>
                      <a:pt x="667" y="42712"/>
                      <a:pt x="286" y="26233"/>
                      <a:pt x="0" y="9850"/>
                    </a:cubicBezTo>
                    <a:cubicBezTo>
                      <a:pt x="6286" y="12136"/>
                      <a:pt x="11620" y="-12057"/>
                      <a:pt x="17240" y="8041"/>
                    </a:cubicBezTo>
                    <a:cubicBezTo>
                      <a:pt x="24765" y="34711"/>
                      <a:pt x="32195" y="60999"/>
                      <a:pt x="21717" y="90241"/>
                    </a:cubicBezTo>
                    <a:cubicBezTo>
                      <a:pt x="11525" y="118912"/>
                      <a:pt x="19241" y="145867"/>
                      <a:pt x="47339" y="163489"/>
                    </a:cubicBezTo>
                    <a:close/>
                  </a:path>
                </a:pathLst>
              </a:custGeom>
              <a:solidFill>
                <a:srgbClr val="777D82"/>
              </a:solidFill>
              <a:ln w="9525" cap="flat">
                <a:noFill/>
                <a:prstDash val="solid"/>
                <a:miter/>
              </a:ln>
            </p:spPr>
            <p:txBody>
              <a:bodyPr rtlCol="0" anchor="ctr"/>
              <a:lstStyle/>
              <a:p>
                <a:endParaRPr lang="en-IN"/>
              </a:p>
            </p:txBody>
          </p:sp>
          <p:sp>
            <p:nvSpPr>
              <p:cNvPr id="1451" name="Freeform: Shape 1450">
                <a:extLst>
                  <a:ext uri="{FF2B5EF4-FFF2-40B4-BE49-F238E27FC236}">
                    <a16:creationId xmlns:a16="http://schemas.microsoft.com/office/drawing/2014/main" id="{EA62318D-E335-03C3-D028-0B2755075EC1}"/>
                  </a:ext>
                </a:extLst>
              </p:cNvPr>
              <p:cNvSpPr/>
              <p:nvPr/>
            </p:nvSpPr>
            <p:spPr>
              <a:xfrm>
                <a:off x="7117651" y="3559504"/>
                <a:ext cx="141922" cy="24340"/>
              </a:xfrm>
              <a:custGeom>
                <a:avLst/>
                <a:gdLst>
                  <a:gd name="connsiteX0" fmla="*/ 0 w 141922"/>
                  <a:gd name="connsiteY0" fmla="*/ 3988 h 24340"/>
                  <a:gd name="connsiteX1" fmla="*/ 84677 w 141922"/>
                  <a:gd name="connsiteY1" fmla="*/ 9989 h 24340"/>
                  <a:gd name="connsiteX2" fmla="*/ 131826 w 141922"/>
                  <a:gd name="connsiteY2" fmla="*/ 1416 h 24340"/>
                  <a:gd name="connsiteX3" fmla="*/ 141922 w 141922"/>
                  <a:gd name="connsiteY3" fmla="*/ 12084 h 24340"/>
                  <a:gd name="connsiteX4" fmla="*/ 0 w 141922"/>
                  <a:gd name="connsiteY4" fmla="*/ 3988 h 24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2" h="24340">
                    <a:moveTo>
                      <a:pt x="0" y="3988"/>
                    </a:moveTo>
                    <a:cubicBezTo>
                      <a:pt x="29242" y="-8585"/>
                      <a:pt x="56102" y="12846"/>
                      <a:pt x="84677" y="9989"/>
                    </a:cubicBezTo>
                    <a:cubicBezTo>
                      <a:pt x="101441" y="12751"/>
                      <a:pt x="117729" y="13227"/>
                      <a:pt x="131826" y="1416"/>
                    </a:cubicBezTo>
                    <a:cubicBezTo>
                      <a:pt x="137826" y="2464"/>
                      <a:pt x="138779" y="8274"/>
                      <a:pt x="141922" y="12084"/>
                    </a:cubicBezTo>
                    <a:cubicBezTo>
                      <a:pt x="93440" y="30182"/>
                      <a:pt x="46101" y="28848"/>
                      <a:pt x="0" y="3988"/>
                    </a:cubicBezTo>
                    <a:close/>
                  </a:path>
                </a:pathLst>
              </a:custGeom>
              <a:solidFill>
                <a:srgbClr val="E0DBE3"/>
              </a:solidFill>
              <a:ln w="9525" cap="flat">
                <a:noFill/>
                <a:prstDash val="solid"/>
                <a:miter/>
              </a:ln>
            </p:spPr>
            <p:txBody>
              <a:bodyPr rtlCol="0" anchor="ctr"/>
              <a:lstStyle/>
              <a:p>
                <a:endParaRPr lang="en-IN"/>
              </a:p>
            </p:txBody>
          </p:sp>
          <p:sp>
            <p:nvSpPr>
              <p:cNvPr id="1452" name="Freeform: Shape 1451">
                <a:extLst>
                  <a:ext uri="{FF2B5EF4-FFF2-40B4-BE49-F238E27FC236}">
                    <a16:creationId xmlns:a16="http://schemas.microsoft.com/office/drawing/2014/main" id="{AD3B0A81-563D-2AC1-F353-BB6259E55696}"/>
                  </a:ext>
                </a:extLst>
              </p:cNvPr>
              <p:cNvSpPr/>
              <p:nvPr/>
            </p:nvSpPr>
            <p:spPr>
              <a:xfrm>
                <a:off x="7417562" y="3444239"/>
                <a:ext cx="48418" cy="64663"/>
              </a:xfrm>
              <a:custGeom>
                <a:avLst/>
                <a:gdLst>
                  <a:gd name="connsiteX0" fmla="*/ 22986 w 48418"/>
                  <a:gd name="connsiteY0" fmla="*/ 0 h 64663"/>
                  <a:gd name="connsiteX1" fmla="*/ 48418 w 48418"/>
                  <a:gd name="connsiteY1" fmla="*/ 64579 h 64663"/>
                  <a:gd name="connsiteX2" fmla="*/ 20319 w 48418"/>
                  <a:gd name="connsiteY2" fmla="*/ 31813 h 64663"/>
                  <a:gd name="connsiteX3" fmla="*/ 16128 w 48418"/>
                  <a:gd name="connsiteY3" fmla="*/ 30861 h 64663"/>
                  <a:gd name="connsiteX4" fmla="*/ 12890 w 48418"/>
                  <a:gd name="connsiteY4" fmla="*/ 34099 h 64663"/>
                  <a:gd name="connsiteX5" fmla="*/ 317 w 48418"/>
                  <a:gd name="connsiteY5" fmla="*/ 30385 h 64663"/>
                  <a:gd name="connsiteX6" fmla="*/ 22891 w 48418"/>
                  <a:gd name="connsiteY6" fmla="*/ 0 h 6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18" h="64663">
                    <a:moveTo>
                      <a:pt x="22986" y="0"/>
                    </a:moveTo>
                    <a:cubicBezTo>
                      <a:pt x="31940" y="20764"/>
                      <a:pt x="47275" y="39148"/>
                      <a:pt x="48418" y="64579"/>
                    </a:cubicBezTo>
                    <a:cubicBezTo>
                      <a:pt x="22605" y="66103"/>
                      <a:pt x="24415" y="46482"/>
                      <a:pt x="20319" y="31813"/>
                    </a:cubicBezTo>
                    <a:cubicBezTo>
                      <a:pt x="20129" y="31147"/>
                      <a:pt x="17367" y="30480"/>
                      <a:pt x="16128" y="30861"/>
                    </a:cubicBezTo>
                    <a:cubicBezTo>
                      <a:pt x="14795" y="31242"/>
                      <a:pt x="13938" y="32956"/>
                      <a:pt x="12890" y="34099"/>
                    </a:cubicBezTo>
                    <a:cubicBezTo>
                      <a:pt x="7746" y="36004"/>
                      <a:pt x="3555" y="34766"/>
                      <a:pt x="317" y="30385"/>
                    </a:cubicBezTo>
                    <a:cubicBezTo>
                      <a:pt x="-1588" y="13240"/>
                      <a:pt x="4984" y="2381"/>
                      <a:pt x="22891" y="0"/>
                    </a:cubicBezTo>
                    <a:close/>
                  </a:path>
                </a:pathLst>
              </a:custGeom>
              <a:solidFill>
                <a:srgbClr val="D9DCDF"/>
              </a:solidFill>
              <a:ln w="9525" cap="flat">
                <a:noFill/>
                <a:prstDash val="solid"/>
                <a:miter/>
              </a:ln>
            </p:spPr>
            <p:txBody>
              <a:bodyPr rtlCol="0" anchor="ctr"/>
              <a:lstStyle/>
              <a:p>
                <a:endParaRPr lang="en-IN"/>
              </a:p>
            </p:txBody>
          </p:sp>
          <p:sp>
            <p:nvSpPr>
              <p:cNvPr id="1453" name="Freeform: Shape 1452">
                <a:extLst>
                  <a:ext uri="{FF2B5EF4-FFF2-40B4-BE49-F238E27FC236}">
                    <a16:creationId xmlns:a16="http://schemas.microsoft.com/office/drawing/2014/main" id="{18D893B0-391E-DA76-B4CB-1A9D612F81A8}"/>
                  </a:ext>
                </a:extLst>
              </p:cNvPr>
              <p:cNvSpPr/>
              <p:nvPr/>
            </p:nvSpPr>
            <p:spPr>
              <a:xfrm>
                <a:off x="7360652" y="3469972"/>
                <a:ext cx="69895" cy="28313"/>
              </a:xfrm>
              <a:custGeom>
                <a:avLst/>
                <a:gdLst>
                  <a:gd name="connsiteX0" fmla="*/ 61799 w 69895"/>
                  <a:gd name="connsiteY0" fmla="*/ 5509 h 28313"/>
                  <a:gd name="connsiteX1" fmla="*/ 69896 w 69895"/>
                  <a:gd name="connsiteY1" fmla="*/ 8272 h 28313"/>
                  <a:gd name="connsiteX2" fmla="*/ 5316 w 69895"/>
                  <a:gd name="connsiteY2" fmla="*/ 23607 h 28313"/>
                  <a:gd name="connsiteX3" fmla="*/ 78 w 69895"/>
                  <a:gd name="connsiteY3" fmla="*/ 18844 h 28313"/>
                  <a:gd name="connsiteX4" fmla="*/ 2554 w 69895"/>
                  <a:gd name="connsiteY4" fmla="*/ 14939 h 28313"/>
                  <a:gd name="connsiteX5" fmla="*/ 49989 w 69895"/>
                  <a:gd name="connsiteY5" fmla="*/ 4462 h 28313"/>
                  <a:gd name="connsiteX6" fmla="*/ 61799 w 69895"/>
                  <a:gd name="connsiteY6" fmla="*/ 5509 h 2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95" h="28313">
                    <a:moveTo>
                      <a:pt x="61799" y="5509"/>
                    </a:moveTo>
                    <a:cubicBezTo>
                      <a:pt x="64371" y="6843"/>
                      <a:pt x="67038" y="7795"/>
                      <a:pt x="69896" y="8272"/>
                    </a:cubicBezTo>
                    <a:cubicBezTo>
                      <a:pt x="55989" y="45133"/>
                      <a:pt x="26938" y="18940"/>
                      <a:pt x="5316" y="23607"/>
                    </a:cubicBezTo>
                    <a:cubicBezTo>
                      <a:pt x="1315" y="22750"/>
                      <a:pt x="-399" y="21130"/>
                      <a:pt x="78" y="18844"/>
                    </a:cubicBezTo>
                    <a:cubicBezTo>
                      <a:pt x="649" y="16177"/>
                      <a:pt x="1506" y="14939"/>
                      <a:pt x="2554" y="14939"/>
                    </a:cubicBezTo>
                    <a:cubicBezTo>
                      <a:pt x="15889" y="366"/>
                      <a:pt x="31415" y="-4397"/>
                      <a:pt x="49989" y="4462"/>
                    </a:cubicBezTo>
                    <a:cubicBezTo>
                      <a:pt x="54180" y="1604"/>
                      <a:pt x="58180" y="1890"/>
                      <a:pt x="61799" y="5509"/>
                    </a:cubicBezTo>
                    <a:close/>
                  </a:path>
                </a:pathLst>
              </a:custGeom>
              <a:solidFill>
                <a:srgbClr val="1E292D"/>
              </a:solidFill>
              <a:ln w="9525" cap="flat">
                <a:noFill/>
                <a:prstDash val="solid"/>
                <a:miter/>
              </a:ln>
            </p:spPr>
            <p:txBody>
              <a:bodyPr rtlCol="0" anchor="ctr"/>
              <a:lstStyle/>
              <a:p>
                <a:endParaRPr lang="en-IN"/>
              </a:p>
            </p:txBody>
          </p:sp>
          <p:sp>
            <p:nvSpPr>
              <p:cNvPr id="1454" name="Freeform: Shape 1453">
                <a:extLst>
                  <a:ext uri="{FF2B5EF4-FFF2-40B4-BE49-F238E27FC236}">
                    <a16:creationId xmlns:a16="http://schemas.microsoft.com/office/drawing/2014/main" id="{230C0753-9EAB-3D29-85E0-8E3B15DD34ED}"/>
                  </a:ext>
                </a:extLst>
              </p:cNvPr>
              <p:cNvSpPr/>
              <p:nvPr/>
            </p:nvSpPr>
            <p:spPr>
              <a:xfrm>
                <a:off x="7249477" y="3485387"/>
                <a:ext cx="28970" cy="86201"/>
              </a:xfrm>
              <a:custGeom>
                <a:avLst/>
                <a:gdLst>
                  <a:gd name="connsiteX0" fmla="*/ 10096 w 28970"/>
                  <a:gd name="connsiteY0" fmla="*/ 86201 h 86201"/>
                  <a:gd name="connsiteX1" fmla="*/ 0 w 28970"/>
                  <a:gd name="connsiteY1" fmla="*/ 75533 h 86201"/>
                  <a:gd name="connsiteX2" fmla="*/ 18574 w 28970"/>
                  <a:gd name="connsiteY2" fmla="*/ 0 h 86201"/>
                  <a:gd name="connsiteX3" fmla="*/ 10096 w 28970"/>
                  <a:gd name="connsiteY3" fmla="*/ 86106 h 86201"/>
                </a:gdLst>
                <a:ahLst/>
                <a:cxnLst>
                  <a:cxn ang="0">
                    <a:pos x="connsiteX0" y="connsiteY0"/>
                  </a:cxn>
                  <a:cxn ang="0">
                    <a:pos x="connsiteX1" y="connsiteY1"/>
                  </a:cxn>
                  <a:cxn ang="0">
                    <a:pos x="connsiteX2" y="connsiteY2"/>
                  </a:cxn>
                  <a:cxn ang="0">
                    <a:pos x="connsiteX3" y="connsiteY3"/>
                  </a:cxn>
                </a:cxnLst>
                <a:rect l="l" t="t" r="r" b="b"/>
                <a:pathLst>
                  <a:path w="28970" h="86201">
                    <a:moveTo>
                      <a:pt x="10096" y="86201"/>
                    </a:moveTo>
                    <a:cubicBezTo>
                      <a:pt x="6763" y="82677"/>
                      <a:pt x="3334" y="79153"/>
                      <a:pt x="0" y="75533"/>
                    </a:cubicBezTo>
                    <a:cubicBezTo>
                      <a:pt x="15621" y="52673"/>
                      <a:pt x="-4763" y="21050"/>
                      <a:pt x="18574" y="0"/>
                    </a:cubicBezTo>
                    <a:cubicBezTo>
                      <a:pt x="44578" y="31528"/>
                      <a:pt x="14097" y="57531"/>
                      <a:pt x="10096" y="86106"/>
                    </a:cubicBezTo>
                    <a:close/>
                  </a:path>
                </a:pathLst>
              </a:custGeom>
              <a:solidFill>
                <a:srgbClr val="E9E7EA"/>
              </a:solidFill>
              <a:ln w="9525" cap="flat">
                <a:noFill/>
                <a:prstDash val="solid"/>
                <a:miter/>
              </a:ln>
            </p:spPr>
            <p:txBody>
              <a:bodyPr rtlCol="0" anchor="ctr"/>
              <a:lstStyle/>
              <a:p>
                <a:endParaRPr lang="en-IN"/>
              </a:p>
            </p:txBody>
          </p:sp>
          <p:sp>
            <p:nvSpPr>
              <p:cNvPr id="1455" name="Freeform: Shape 1454">
                <a:extLst>
                  <a:ext uri="{FF2B5EF4-FFF2-40B4-BE49-F238E27FC236}">
                    <a16:creationId xmlns:a16="http://schemas.microsoft.com/office/drawing/2014/main" id="{7BB86024-FC0D-A6E6-8254-23D915638C59}"/>
                  </a:ext>
                </a:extLst>
              </p:cNvPr>
              <p:cNvSpPr/>
              <p:nvPr/>
            </p:nvSpPr>
            <p:spPr>
              <a:xfrm>
                <a:off x="6998635" y="3581304"/>
                <a:ext cx="50150" cy="56197"/>
              </a:xfrm>
              <a:custGeom>
                <a:avLst/>
                <a:gdLst>
                  <a:gd name="connsiteX0" fmla="*/ 7002 w 50150"/>
                  <a:gd name="connsiteY0" fmla="*/ 56197 h 56197"/>
                  <a:gd name="connsiteX1" fmla="*/ 2335 w 50150"/>
                  <a:gd name="connsiteY1" fmla="*/ 46768 h 56197"/>
                  <a:gd name="connsiteX2" fmla="*/ 3478 w 50150"/>
                  <a:gd name="connsiteY2" fmla="*/ 39243 h 56197"/>
                  <a:gd name="connsiteX3" fmla="*/ 8431 w 50150"/>
                  <a:gd name="connsiteY3" fmla="*/ 19717 h 56197"/>
                  <a:gd name="connsiteX4" fmla="*/ 50150 w 50150"/>
                  <a:gd name="connsiteY4" fmla="*/ 0 h 56197"/>
                  <a:gd name="connsiteX5" fmla="*/ 7097 w 50150"/>
                  <a:gd name="connsiteY5" fmla="*/ 56197 h 5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50" h="56197">
                    <a:moveTo>
                      <a:pt x="7002" y="56197"/>
                    </a:moveTo>
                    <a:cubicBezTo>
                      <a:pt x="5478" y="53054"/>
                      <a:pt x="3954" y="49911"/>
                      <a:pt x="2335" y="46768"/>
                    </a:cubicBezTo>
                    <a:cubicBezTo>
                      <a:pt x="3763" y="44386"/>
                      <a:pt x="4049" y="41910"/>
                      <a:pt x="3478" y="39243"/>
                    </a:cubicBezTo>
                    <a:cubicBezTo>
                      <a:pt x="-999" y="31242"/>
                      <a:pt x="-2809" y="23813"/>
                      <a:pt x="8431" y="19717"/>
                    </a:cubicBezTo>
                    <a:cubicBezTo>
                      <a:pt x="20432" y="14002"/>
                      <a:pt x="32433" y="8382"/>
                      <a:pt x="50150" y="0"/>
                    </a:cubicBezTo>
                    <a:cubicBezTo>
                      <a:pt x="41578" y="27908"/>
                      <a:pt x="27766" y="44577"/>
                      <a:pt x="7097" y="56197"/>
                    </a:cubicBezTo>
                    <a:close/>
                  </a:path>
                </a:pathLst>
              </a:custGeom>
              <a:solidFill>
                <a:srgbClr val="D3DBDE"/>
              </a:solidFill>
              <a:ln w="9525" cap="flat">
                <a:noFill/>
                <a:prstDash val="solid"/>
                <a:miter/>
              </a:ln>
            </p:spPr>
            <p:txBody>
              <a:bodyPr rtlCol="0" anchor="ctr"/>
              <a:lstStyle/>
              <a:p>
                <a:endParaRPr lang="en-IN"/>
              </a:p>
            </p:txBody>
          </p:sp>
          <p:sp>
            <p:nvSpPr>
              <p:cNvPr id="1456" name="Freeform: Shape 1455">
                <a:extLst>
                  <a:ext uri="{FF2B5EF4-FFF2-40B4-BE49-F238E27FC236}">
                    <a16:creationId xmlns:a16="http://schemas.microsoft.com/office/drawing/2014/main" id="{3EEDC21C-B538-919E-C304-EB1C2ADB9180}"/>
                  </a:ext>
                </a:extLst>
              </p:cNvPr>
              <p:cNvSpPr/>
              <p:nvPr/>
            </p:nvSpPr>
            <p:spPr>
              <a:xfrm>
                <a:off x="7516357" y="3835907"/>
                <a:ext cx="17640" cy="58959"/>
              </a:xfrm>
              <a:custGeom>
                <a:avLst/>
                <a:gdLst>
                  <a:gd name="connsiteX0" fmla="*/ 11155 w 17640"/>
                  <a:gd name="connsiteY0" fmla="*/ 0 h 58959"/>
                  <a:gd name="connsiteX1" fmla="*/ 3535 w 17640"/>
                  <a:gd name="connsiteY1" fmla="*/ 58960 h 58959"/>
                  <a:gd name="connsiteX2" fmla="*/ 11155 w 17640"/>
                  <a:gd name="connsiteY2" fmla="*/ 0 h 58959"/>
                </a:gdLst>
                <a:ahLst/>
                <a:cxnLst>
                  <a:cxn ang="0">
                    <a:pos x="connsiteX0" y="connsiteY0"/>
                  </a:cxn>
                  <a:cxn ang="0">
                    <a:pos x="connsiteX1" y="connsiteY1"/>
                  </a:cxn>
                  <a:cxn ang="0">
                    <a:pos x="connsiteX2" y="connsiteY2"/>
                  </a:cxn>
                </a:cxnLst>
                <a:rect l="l" t="t" r="r" b="b"/>
                <a:pathLst>
                  <a:path w="17640" h="58959">
                    <a:moveTo>
                      <a:pt x="11155" y="0"/>
                    </a:moveTo>
                    <a:cubicBezTo>
                      <a:pt x="27062" y="21526"/>
                      <a:pt x="9440" y="36957"/>
                      <a:pt x="3535" y="58960"/>
                    </a:cubicBezTo>
                    <a:cubicBezTo>
                      <a:pt x="-3009" y="38891"/>
                      <a:pt x="-466" y="19241"/>
                      <a:pt x="11155" y="0"/>
                    </a:cubicBezTo>
                    <a:close/>
                  </a:path>
                </a:pathLst>
              </a:custGeom>
              <a:solidFill>
                <a:srgbClr val="76767B"/>
              </a:solidFill>
              <a:ln w="9525" cap="flat">
                <a:noFill/>
                <a:prstDash val="solid"/>
                <a:miter/>
              </a:ln>
            </p:spPr>
            <p:txBody>
              <a:bodyPr rtlCol="0" anchor="ctr"/>
              <a:lstStyle/>
              <a:p>
                <a:endParaRPr lang="en-IN"/>
              </a:p>
            </p:txBody>
          </p:sp>
          <p:sp>
            <p:nvSpPr>
              <p:cNvPr id="1457" name="Freeform: Shape 1456">
                <a:extLst>
                  <a:ext uri="{FF2B5EF4-FFF2-40B4-BE49-F238E27FC236}">
                    <a16:creationId xmlns:a16="http://schemas.microsoft.com/office/drawing/2014/main" id="{D49C9940-B87D-39EC-D821-03D027E652C9}"/>
                  </a:ext>
                </a:extLst>
              </p:cNvPr>
              <p:cNvSpPr/>
              <p:nvPr/>
            </p:nvSpPr>
            <p:spPr>
              <a:xfrm>
                <a:off x="7341451" y="3428332"/>
                <a:ext cx="26898" cy="65793"/>
              </a:xfrm>
              <a:custGeom>
                <a:avLst/>
                <a:gdLst>
                  <a:gd name="connsiteX0" fmla="*/ 21755 w 26898"/>
                  <a:gd name="connsiteY0" fmla="*/ 56674 h 65793"/>
                  <a:gd name="connsiteX1" fmla="*/ 24517 w 26898"/>
                  <a:gd name="connsiteY1" fmla="*/ 65342 h 65793"/>
                  <a:gd name="connsiteX2" fmla="*/ 133 w 26898"/>
                  <a:gd name="connsiteY2" fmla="*/ 60674 h 65793"/>
                  <a:gd name="connsiteX3" fmla="*/ 26899 w 26898"/>
                  <a:gd name="connsiteY3" fmla="*/ 0 h 65793"/>
                  <a:gd name="connsiteX4" fmla="*/ 21850 w 26898"/>
                  <a:gd name="connsiteY4" fmla="*/ 56674 h 65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8" h="65793">
                    <a:moveTo>
                      <a:pt x="21755" y="56674"/>
                    </a:moveTo>
                    <a:cubicBezTo>
                      <a:pt x="23469" y="59341"/>
                      <a:pt x="24327" y="62198"/>
                      <a:pt x="24517" y="65342"/>
                    </a:cubicBezTo>
                    <a:cubicBezTo>
                      <a:pt x="15373" y="66389"/>
                      <a:pt x="-1676" y="65913"/>
                      <a:pt x="133" y="60674"/>
                    </a:cubicBezTo>
                    <a:cubicBezTo>
                      <a:pt x="6610" y="41434"/>
                      <a:pt x="-5487" y="13621"/>
                      <a:pt x="26899" y="0"/>
                    </a:cubicBezTo>
                    <a:cubicBezTo>
                      <a:pt x="19660" y="21336"/>
                      <a:pt x="3467" y="38481"/>
                      <a:pt x="21850" y="56674"/>
                    </a:cubicBezTo>
                    <a:close/>
                  </a:path>
                </a:pathLst>
              </a:custGeom>
              <a:solidFill>
                <a:srgbClr val="6C7275"/>
              </a:solidFill>
              <a:ln w="9525" cap="flat">
                <a:noFill/>
                <a:prstDash val="solid"/>
                <a:miter/>
              </a:ln>
            </p:spPr>
            <p:txBody>
              <a:bodyPr rtlCol="0" anchor="ctr"/>
              <a:lstStyle/>
              <a:p>
                <a:endParaRPr lang="en-IN"/>
              </a:p>
            </p:txBody>
          </p:sp>
          <p:sp>
            <p:nvSpPr>
              <p:cNvPr id="1458" name="Freeform: Shape 1457">
                <a:extLst>
                  <a:ext uri="{FF2B5EF4-FFF2-40B4-BE49-F238E27FC236}">
                    <a16:creationId xmlns:a16="http://schemas.microsoft.com/office/drawing/2014/main" id="{868CE040-1B84-21BE-D681-7D387A4ABC46}"/>
                  </a:ext>
                </a:extLst>
              </p:cNvPr>
              <p:cNvSpPr/>
              <p:nvPr/>
            </p:nvSpPr>
            <p:spPr>
              <a:xfrm>
                <a:off x="7410433" y="3423533"/>
                <a:ext cx="36261" cy="51948"/>
              </a:xfrm>
              <a:custGeom>
                <a:avLst/>
                <a:gdLst>
                  <a:gd name="connsiteX0" fmla="*/ 12018 w 36261"/>
                  <a:gd name="connsiteY0" fmla="*/ 51948 h 51948"/>
                  <a:gd name="connsiteX1" fmla="*/ 207 w 36261"/>
                  <a:gd name="connsiteY1" fmla="*/ 50900 h 51948"/>
                  <a:gd name="connsiteX2" fmla="*/ 26401 w 36261"/>
                  <a:gd name="connsiteY2" fmla="*/ 3275 h 51948"/>
                  <a:gd name="connsiteX3" fmla="*/ 36211 w 36261"/>
                  <a:gd name="connsiteY3" fmla="*/ 3752 h 51948"/>
                  <a:gd name="connsiteX4" fmla="*/ 30020 w 36261"/>
                  <a:gd name="connsiteY4" fmla="*/ 20611 h 51948"/>
                  <a:gd name="connsiteX5" fmla="*/ 11923 w 36261"/>
                  <a:gd name="connsiteY5" fmla="*/ 51853 h 5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1" h="51948">
                    <a:moveTo>
                      <a:pt x="12018" y="51948"/>
                    </a:moveTo>
                    <a:cubicBezTo>
                      <a:pt x="8112" y="51567"/>
                      <a:pt x="4112" y="51281"/>
                      <a:pt x="207" y="50900"/>
                    </a:cubicBezTo>
                    <a:cubicBezTo>
                      <a:pt x="-2079" y="28993"/>
                      <a:pt x="15066" y="17658"/>
                      <a:pt x="26401" y="3275"/>
                    </a:cubicBezTo>
                    <a:cubicBezTo>
                      <a:pt x="29258" y="-344"/>
                      <a:pt x="35640" y="-1963"/>
                      <a:pt x="36211" y="3752"/>
                    </a:cubicBezTo>
                    <a:cubicBezTo>
                      <a:pt x="36783" y="9086"/>
                      <a:pt x="32306" y="14991"/>
                      <a:pt x="30020" y="20611"/>
                    </a:cubicBezTo>
                    <a:cubicBezTo>
                      <a:pt x="19733" y="28517"/>
                      <a:pt x="10589" y="37184"/>
                      <a:pt x="11923" y="51853"/>
                    </a:cubicBezTo>
                    <a:close/>
                  </a:path>
                </a:pathLst>
              </a:custGeom>
              <a:solidFill>
                <a:srgbClr val="777D80"/>
              </a:solidFill>
              <a:ln w="9525" cap="flat">
                <a:noFill/>
                <a:prstDash val="solid"/>
                <a:miter/>
              </a:ln>
            </p:spPr>
            <p:txBody>
              <a:bodyPr rtlCol="0" anchor="ctr"/>
              <a:lstStyle/>
              <a:p>
                <a:endParaRPr lang="en-IN"/>
              </a:p>
            </p:txBody>
          </p:sp>
          <p:sp>
            <p:nvSpPr>
              <p:cNvPr id="1459" name="Freeform: Shape 1458">
                <a:extLst>
                  <a:ext uri="{FF2B5EF4-FFF2-40B4-BE49-F238E27FC236}">
                    <a16:creationId xmlns:a16="http://schemas.microsoft.com/office/drawing/2014/main" id="{99A55723-BB95-48BD-C057-4749946B1DFD}"/>
                  </a:ext>
                </a:extLst>
              </p:cNvPr>
              <p:cNvSpPr/>
              <p:nvPr/>
            </p:nvSpPr>
            <p:spPr>
              <a:xfrm>
                <a:off x="6973919" y="3581888"/>
                <a:ext cx="33052" cy="38685"/>
              </a:xfrm>
              <a:custGeom>
                <a:avLst/>
                <a:gdLst>
                  <a:gd name="connsiteX0" fmla="*/ 33052 w 33052"/>
                  <a:gd name="connsiteY0" fmla="*/ 19132 h 38685"/>
                  <a:gd name="connsiteX1" fmla="*/ 28099 w 33052"/>
                  <a:gd name="connsiteY1" fmla="*/ 38659 h 38685"/>
                  <a:gd name="connsiteX2" fmla="*/ 0 w 33052"/>
                  <a:gd name="connsiteY2" fmla="*/ 1035 h 38685"/>
                  <a:gd name="connsiteX3" fmla="*/ 33052 w 33052"/>
                  <a:gd name="connsiteY3" fmla="*/ 19132 h 38685"/>
                </a:gdLst>
                <a:ahLst/>
                <a:cxnLst>
                  <a:cxn ang="0">
                    <a:pos x="connsiteX0" y="connsiteY0"/>
                  </a:cxn>
                  <a:cxn ang="0">
                    <a:pos x="connsiteX1" y="connsiteY1"/>
                  </a:cxn>
                  <a:cxn ang="0">
                    <a:pos x="connsiteX2" y="connsiteY2"/>
                  </a:cxn>
                  <a:cxn ang="0">
                    <a:pos x="connsiteX3" y="connsiteY3"/>
                  </a:cxn>
                </a:cxnLst>
                <a:rect l="l" t="t" r="r" b="b"/>
                <a:pathLst>
                  <a:path w="33052" h="38685">
                    <a:moveTo>
                      <a:pt x="33052" y="19132"/>
                    </a:moveTo>
                    <a:cubicBezTo>
                      <a:pt x="31432" y="25609"/>
                      <a:pt x="29813" y="32086"/>
                      <a:pt x="28099" y="38659"/>
                    </a:cubicBezTo>
                    <a:cubicBezTo>
                      <a:pt x="381" y="39802"/>
                      <a:pt x="21622" y="4369"/>
                      <a:pt x="0" y="1035"/>
                    </a:cubicBezTo>
                    <a:cubicBezTo>
                      <a:pt x="16288" y="-2394"/>
                      <a:pt x="27908" y="2464"/>
                      <a:pt x="33052" y="19132"/>
                    </a:cubicBezTo>
                    <a:close/>
                  </a:path>
                </a:pathLst>
              </a:custGeom>
              <a:solidFill>
                <a:srgbClr val="778B9D"/>
              </a:solidFill>
              <a:ln w="9525" cap="flat">
                <a:noFill/>
                <a:prstDash val="solid"/>
                <a:miter/>
              </a:ln>
            </p:spPr>
            <p:txBody>
              <a:bodyPr rtlCol="0" anchor="ctr"/>
              <a:lstStyle/>
              <a:p>
                <a:endParaRPr lang="en-IN"/>
              </a:p>
            </p:txBody>
          </p:sp>
          <p:sp>
            <p:nvSpPr>
              <p:cNvPr id="1460" name="Freeform: Shape 1459">
                <a:extLst>
                  <a:ext uri="{FF2B5EF4-FFF2-40B4-BE49-F238E27FC236}">
                    <a16:creationId xmlns:a16="http://schemas.microsoft.com/office/drawing/2014/main" id="{FF90E3E5-2AE4-A2EA-1070-D5715E508009}"/>
                  </a:ext>
                </a:extLst>
              </p:cNvPr>
              <p:cNvSpPr/>
              <p:nvPr/>
            </p:nvSpPr>
            <p:spPr>
              <a:xfrm>
                <a:off x="7705725" y="3663778"/>
                <a:ext cx="66961" cy="102881"/>
              </a:xfrm>
              <a:custGeom>
                <a:avLst/>
                <a:gdLst>
                  <a:gd name="connsiteX0" fmla="*/ 1048 w 66961"/>
                  <a:gd name="connsiteY0" fmla="*/ 12490 h 102881"/>
                  <a:gd name="connsiteX1" fmla="*/ 0 w 66961"/>
                  <a:gd name="connsiteY1" fmla="*/ 4203 h 102881"/>
                  <a:gd name="connsiteX2" fmla="*/ 26575 w 66961"/>
                  <a:gd name="connsiteY2" fmla="*/ 17252 h 102881"/>
                  <a:gd name="connsiteX3" fmla="*/ 66961 w 66961"/>
                  <a:gd name="connsiteY3" fmla="*/ 102882 h 102881"/>
                  <a:gd name="connsiteX4" fmla="*/ 50864 w 66961"/>
                  <a:gd name="connsiteY4" fmla="*/ 88594 h 102881"/>
                  <a:gd name="connsiteX5" fmla="*/ 1048 w 66961"/>
                  <a:gd name="connsiteY5" fmla="*/ 12585 h 1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61" h="102881">
                    <a:moveTo>
                      <a:pt x="1048" y="12490"/>
                    </a:moveTo>
                    <a:cubicBezTo>
                      <a:pt x="1048" y="9632"/>
                      <a:pt x="667" y="6870"/>
                      <a:pt x="0" y="4203"/>
                    </a:cubicBezTo>
                    <a:cubicBezTo>
                      <a:pt x="16669" y="-7703"/>
                      <a:pt x="21907" y="8585"/>
                      <a:pt x="26575" y="17252"/>
                    </a:cubicBezTo>
                    <a:cubicBezTo>
                      <a:pt x="41529" y="45065"/>
                      <a:pt x="64484" y="69259"/>
                      <a:pt x="66961" y="102882"/>
                    </a:cubicBezTo>
                    <a:cubicBezTo>
                      <a:pt x="61626" y="98119"/>
                      <a:pt x="56198" y="93357"/>
                      <a:pt x="50864" y="88594"/>
                    </a:cubicBezTo>
                    <a:cubicBezTo>
                      <a:pt x="29527" y="66306"/>
                      <a:pt x="7811" y="44303"/>
                      <a:pt x="1048" y="12585"/>
                    </a:cubicBezTo>
                    <a:close/>
                  </a:path>
                </a:pathLst>
              </a:custGeom>
              <a:solidFill>
                <a:srgbClr val="DED8DC"/>
              </a:solidFill>
              <a:ln w="9525" cap="flat">
                <a:noFill/>
                <a:prstDash val="solid"/>
                <a:miter/>
              </a:ln>
            </p:spPr>
            <p:txBody>
              <a:bodyPr rtlCol="0" anchor="ctr"/>
              <a:lstStyle/>
              <a:p>
                <a:endParaRPr lang="en-IN"/>
              </a:p>
            </p:txBody>
          </p:sp>
          <p:sp>
            <p:nvSpPr>
              <p:cNvPr id="1461" name="Freeform: Shape 1460">
                <a:extLst>
                  <a:ext uri="{FF2B5EF4-FFF2-40B4-BE49-F238E27FC236}">
                    <a16:creationId xmlns:a16="http://schemas.microsoft.com/office/drawing/2014/main" id="{D30D6360-2D5B-2B86-DB2E-DD3D1E21077E}"/>
                  </a:ext>
                </a:extLst>
              </p:cNvPr>
              <p:cNvSpPr/>
              <p:nvPr/>
            </p:nvSpPr>
            <p:spPr>
              <a:xfrm>
                <a:off x="7695723" y="3676268"/>
                <a:ext cx="60864" cy="76009"/>
              </a:xfrm>
              <a:custGeom>
                <a:avLst/>
                <a:gdLst>
                  <a:gd name="connsiteX0" fmla="*/ 11049 w 60864"/>
                  <a:gd name="connsiteY0" fmla="*/ 0 h 76009"/>
                  <a:gd name="connsiteX1" fmla="*/ 60865 w 60864"/>
                  <a:gd name="connsiteY1" fmla="*/ 76009 h 76009"/>
                  <a:gd name="connsiteX2" fmla="*/ 0 w 60864"/>
                  <a:gd name="connsiteY2" fmla="*/ 95 h 76009"/>
                  <a:gd name="connsiteX3" fmla="*/ 11144 w 60864"/>
                  <a:gd name="connsiteY3" fmla="*/ 0 h 76009"/>
                </a:gdLst>
                <a:ahLst/>
                <a:cxnLst>
                  <a:cxn ang="0">
                    <a:pos x="connsiteX0" y="connsiteY0"/>
                  </a:cxn>
                  <a:cxn ang="0">
                    <a:pos x="connsiteX1" y="connsiteY1"/>
                  </a:cxn>
                  <a:cxn ang="0">
                    <a:pos x="connsiteX2" y="connsiteY2"/>
                  </a:cxn>
                  <a:cxn ang="0">
                    <a:pos x="connsiteX3" y="connsiteY3"/>
                  </a:cxn>
                </a:cxnLst>
                <a:rect l="l" t="t" r="r" b="b"/>
                <a:pathLst>
                  <a:path w="60864" h="76009">
                    <a:moveTo>
                      <a:pt x="11049" y="0"/>
                    </a:moveTo>
                    <a:cubicBezTo>
                      <a:pt x="27622" y="25336"/>
                      <a:pt x="44196" y="50673"/>
                      <a:pt x="60865" y="76009"/>
                    </a:cubicBezTo>
                    <a:cubicBezTo>
                      <a:pt x="24860" y="63246"/>
                      <a:pt x="16002" y="28861"/>
                      <a:pt x="0" y="95"/>
                    </a:cubicBezTo>
                    <a:cubicBezTo>
                      <a:pt x="3715" y="95"/>
                      <a:pt x="7429" y="95"/>
                      <a:pt x="11144" y="0"/>
                    </a:cubicBezTo>
                    <a:close/>
                  </a:path>
                </a:pathLst>
              </a:custGeom>
              <a:solidFill>
                <a:srgbClr val="4E2936"/>
              </a:solidFill>
              <a:ln w="9525" cap="flat">
                <a:noFill/>
                <a:prstDash val="solid"/>
                <a:miter/>
              </a:ln>
            </p:spPr>
            <p:txBody>
              <a:bodyPr rtlCol="0" anchor="ctr"/>
              <a:lstStyle/>
              <a:p>
                <a:endParaRPr lang="en-IN"/>
              </a:p>
            </p:txBody>
          </p:sp>
          <p:sp>
            <p:nvSpPr>
              <p:cNvPr id="1462" name="Freeform: Shape 1461">
                <a:extLst>
                  <a:ext uri="{FF2B5EF4-FFF2-40B4-BE49-F238E27FC236}">
                    <a16:creationId xmlns:a16="http://schemas.microsoft.com/office/drawing/2014/main" id="{A472BE36-07E8-F7C6-CE5B-6B6BD5D0ECED}"/>
                  </a:ext>
                </a:extLst>
              </p:cNvPr>
              <p:cNvSpPr/>
              <p:nvPr/>
            </p:nvSpPr>
            <p:spPr>
              <a:xfrm>
                <a:off x="7811833" y="3513693"/>
                <a:ext cx="25900" cy="76945"/>
              </a:xfrm>
              <a:custGeom>
                <a:avLst/>
                <a:gdLst>
                  <a:gd name="connsiteX0" fmla="*/ 7620 w 25900"/>
                  <a:gd name="connsiteY0" fmla="*/ 8746 h 76945"/>
                  <a:gd name="connsiteX1" fmla="*/ 24574 w 25900"/>
                  <a:gd name="connsiteY1" fmla="*/ 13318 h 76945"/>
                  <a:gd name="connsiteX2" fmla="*/ 18288 w 25900"/>
                  <a:gd name="connsiteY2" fmla="*/ 76945 h 76945"/>
                  <a:gd name="connsiteX3" fmla="*/ 0 w 25900"/>
                  <a:gd name="connsiteY3" fmla="*/ 68087 h 76945"/>
                  <a:gd name="connsiteX4" fmla="*/ 95 w 25900"/>
                  <a:gd name="connsiteY4" fmla="*/ 67706 h 76945"/>
                  <a:gd name="connsiteX5" fmla="*/ 7429 w 25900"/>
                  <a:gd name="connsiteY5" fmla="*/ 8842 h 7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0" h="76945">
                    <a:moveTo>
                      <a:pt x="7620" y="8746"/>
                    </a:moveTo>
                    <a:cubicBezTo>
                      <a:pt x="18574" y="-6780"/>
                      <a:pt x="29813" y="650"/>
                      <a:pt x="24574" y="13318"/>
                    </a:cubicBezTo>
                    <a:cubicBezTo>
                      <a:pt x="15621" y="34940"/>
                      <a:pt x="27717" y="56752"/>
                      <a:pt x="18288" y="76945"/>
                    </a:cubicBezTo>
                    <a:cubicBezTo>
                      <a:pt x="12192" y="73993"/>
                      <a:pt x="6096" y="71040"/>
                      <a:pt x="0" y="68087"/>
                    </a:cubicBezTo>
                    <a:cubicBezTo>
                      <a:pt x="0" y="68087"/>
                      <a:pt x="95" y="67706"/>
                      <a:pt x="95" y="67706"/>
                    </a:cubicBezTo>
                    <a:cubicBezTo>
                      <a:pt x="10382" y="49037"/>
                      <a:pt x="-762" y="27701"/>
                      <a:pt x="7429" y="8842"/>
                    </a:cubicBezTo>
                    <a:close/>
                  </a:path>
                </a:pathLst>
              </a:custGeom>
              <a:solidFill>
                <a:srgbClr val="202628"/>
              </a:solidFill>
              <a:ln w="9525" cap="flat">
                <a:noFill/>
                <a:prstDash val="solid"/>
                <a:miter/>
              </a:ln>
            </p:spPr>
            <p:txBody>
              <a:bodyPr rtlCol="0" anchor="ctr"/>
              <a:lstStyle/>
              <a:p>
                <a:endParaRPr lang="en-IN"/>
              </a:p>
            </p:txBody>
          </p:sp>
          <p:sp>
            <p:nvSpPr>
              <p:cNvPr id="1463" name="Freeform: Shape 1462">
                <a:extLst>
                  <a:ext uri="{FF2B5EF4-FFF2-40B4-BE49-F238E27FC236}">
                    <a16:creationId xmlns:a16="http://schemas.microsoft.com/office/drawing/2014/main" id="{B3C05E21-620F-60BB-F7B4-547BFCF7BB03}"/>
                  </a:ext>
                </a:extLst>
              </p:cNvPr>
              <p:cNvSpPr/>
              <p:nvPr/>
            </p:nvSpPr>
            <p:spPr>
              <a:xfrm>
                <a:off x="7641812" y="3391090"/>
                <a:ext cx="26670" cy="66389"/>
              </a:xfrm>
              <a:custGeom>
                <a:avLst/>
                <a:gdLst>
                  <a:gd name="connsiteX0" fmla="*/ 19621 w 26670"/>
                  <a:gd name="connsiteY0" fmla="*/ 381 h 66389"/>
                  <a:gd name="connsiteX1" fmla="*/ 26670 w 26670"/>
                  <a:gd name="connsiteY1" fmla="*/ 0 h 66389"/>
                  <a:gd name="connsiteX2" fmla="*/ 19241 w 26670"/>
                  <a:gd name="connsiteY2" fmla="*/ 48577 h 66389"/>
                  <a:gd name="connsiteX3" fmla="*/ 16288 w 26670"/>
                  <a:gd name="connsiteY3" fmla="*/ 66389 h 66389"/>
                  <a:gd name="connsiteX4" fmla="*/ 0 w 26670"/>
                  <a:gd name="connsiteY4" fmla="*/ 66389 h 66389"/>
                  <a:gd name="connsiteX5" fmla="*/ 19717 w 26670"/>
                  <a:gd name="connsiteY5" fmla="*/ 381 h 6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 h="66389">
                    <a:moveTo>
                      <a:pt x="19621" y="381"/>
                    </a:moveTo>
                    <a:cubicBezTo>
                      <a:pt x="22003" y="381"/>
                      <a:pt x="24289" y="381"/>
                      <a:pt x="26670" y="0"/>
                    </a:cubicBezTo>
                    <a:cubicBezTo>
                      <a:pt x="24194" y="16192"/>
                      <a:pt x="21717" y="32385"/>
                      <a:pt x="19241" y="48577"/>
                    </a:cubicBezTo>
                    <a:cubicBezTo>
                      <a:pt x="18288" y="54483"/>
                      <a:pt x="17240" y="60484"/>
                      <a:pt x="16288" y="66389"/>
                    </a:cubicBezTo>
                    <a:cubicBezTo>
                      <a:pt x="10859" y="66389"/>
                      <a:pt x="5429" y="66389"/>
                      <a:pt x="0" y="66389"/>
                    </a:cubicBezTo>
                    <a:cubicBezTo>
                      <a:pt x="6572" y="44386"/>
                      <a:pt x="13145" y="22384"/>
                      <a:pt x="19717" y="381"/>
                    </a:cubicBezTo>
                    <a:close/>
                  </a:path>
                </a:pathLst>
              </a:custGeom>
              <a:solidFill>
                <a:srgbClr val="3F4134"/>
              </a:solidFill>
              <a:ln w="9525" cap="flat">
                <a:noFill/>
                <a:prstDash val="solid"/>
                <a:miter/>
              </a:ln>
            </p:spPr>
            <p:txBody>
              <a:bodyPr rtlCol="0" anchor="ctr"/>
              <a:lstStyle/>
              <a:p>
                <a:endParaRPr lang="en-IN"/>
              </a:p>
            </p:txBody>
          </p:sp>
          <p:sp>
            <p:nvSpPr>
              <p:cNvPr id="1464" name="Freeform: Shape 1463">
                <a:extLst>
                  <a:ext uri="{FF2B5EF4-FFF2-40B4-BE49-F238E27FC236}">
                    <a16:creationId xmlns:a16="http://schemas.microsoft.com/office/drawing/2014/main" id="{A0F7266E-AA90-4F8F-7F5D-12E6D7CAFAAE}"/>
                  </a:ext>
                </a:extLst>
              </p:cNvPr>
              <p:cNvSpPr/>
              <p:nvPr/>
            </p:nvSpPr>
            <p:spPr>
              <a:xfrm>
                <a:off x="7812119" y="3522439"/>
                <a:ext cx="9596" cy="58864"/>
              </a:xfrm>
              <a:custGeom>
                <a:avLst/>
                <a:gdLst>
                  <a:gd name="connsiteX0" fmla="*/ 7334 w 9596"/>
                  <a:gd name="connsiteY0" fmla="*/ 0 h 58864"/>
                  <a:gd name="connsiteX1" fmla="*/ 0 w 9596"/>
                  <a:gd name="connsiteY1" fmla="*/ 58865 h 58864"/>
                  <a:gd name="connsiteX2" fmla="*/ 7334 w 9596"/>
                  <a:gd name="connsiteY2" fmla="*/ 0 h 58864"/>
                </a:gdLst>
                <a:ahLst/>
                <a:cxnLst>
                  <a:cxn ang="0">
                    <a:pos x="connsiteX0" y="connsiteY0"/>
                  </a:cxn>
                  <a:cxn ang="0">
                    <a:pos x="connsiteX1" y="connsiteY1"/>
                  </a:cxn>
                  <a:cxn ang="0">
                    <a:pos x="connsiteX2" y="connsiteY2"/>
                  </a:cxn>
                </a:cxnLst>
                <a:rect l="l" t="t" r="r" b="b"/>
                <a:pathLst>
                  <a:path w="9596" h="58864">
                    <a:moveTo>
                      <a:pt x="7334" y="0"/>
                    </a:moveTo>
                    <a:cubicBezTo>
                      <a:pt x="8001" y="20003"/>
                      <a:pt x="15145" y="40862"/>
                      <a:pt x="0" y="58865"/>
                    </a:cubicBezTo>
                    <a:cubicBezTo>
                      <a:pt x="2763" y="39243"/>
                      <a:pt x="-2095" y="18764"/>
                      <a:pt x="7334" y="0"/>
                    </a:cubicBezTo>
                    <a:close/>
                  </a:path>
                </a:pathLst>
              </a:custGeom>
              <a:solidFill>
                <a:srgbClr val="565A53"/>
              </a:solidFill>
              <a:ln w="9525" cap="flat">
                <a:noFill/>
                <a:prstDash val="solid"/>
                <a:miter/>
              </a:ln>
            </p:spPr>
            <p:txBody>
              <a:bodyPr rtlCol="0" anchor="ctr"/>
              <a:lstStyle/>
              <a:p>
                <a:endParaRPr lang="en-IN"/>
              </a:p>
            </p:txBody>
          </p:sp>
          <p:sp>
            <p:nvSpPr>
              <p:cNvPr id="1465" name="Freeform: Shape 1464">
                <a:extLst>
                  <a:ext uri="{FF2B5EF4-FFF2-40B4-BE49-F238E27FC236}">
                    <a16:creationId xmlns:a16="http://schemas.microsoft.com/office/drawing/2014/main" id="{CE2BE240-916F-71AF-D9BE-4E66D1000669}"/>
                  </a:ext>
                </a:extLst>
              </p:cNvPr>
              <p:cNvSpPr/>
              <p:nvPr/>
            </p:nvSpPr>
            <p:spPr>
              <a:xfrm>
                <a:off x="7064412" y="3172872"/>
                <a:ext cx="23997" cy="47720"/>
              </a:xfrm>
              <a:custGeom>
                <a:avLst/>
                <a:gdLst>
                  <a:gd name="connsiteX0" fmla="*/ 4661 w 23997"/>
                  <a:gd name="connsiteY0" fmla="*/ 47720 h 47720"/>
                  <a:gd name="connsiteX1" fmla="*/ 23997 w 23997"/>
                  <a:gd name="connsiteY1" fmla="*/ 0 h 47720"/>
                  <a:gd name="connsiteX2" fmla="*/ 4661 w 23997"/>
                  <a:gd name="connsiteY2" fmla="*/ 47720 h 47720"/>
                </a:gdLst>
                <a:ahLst/>
                <a:cxnLst>
                  <a:cxn ang="0">
                    <a:pos x="connsiteX0" y="connsiteY0"/>
                  </a:cxn>
                  <a:cxn ang="0">
                    <a:pos x="connsiteX1" y="connsiteY1"/>
                  </a:cxn>
                  <a:cxn ang="0">
                    <a:pos x="connsiteX2" y="connsiteY2"/>
                  </a:cxn>
                </a:cxnLst>
                <a:rect l="l" t="t" r="r" b="b"/>
                <a:pathLst>
                  <a:path w="23997" h="47720">
                    <a:moveTo>
                      <a:pt x="4661" y="47720"/>
                    </a:moveTo>
                    <a:cubicBezTo>
                      <a:pt x="-863" y="26956"/>
                      <a:pt x="-7531" y="5810"/>
                      <a:pt x="23997" y="0"/>
                    </a:cubicBezTo>
                    <a:cubicBezTo>
                      <a:pt x="17996" y="16097"/>
                      <a:pt x="18663" y="34861"/>
                      <a:pt x="4661" y="47720"/>
                    </a:cubicBezTo>
                    <a:close/>
                  </a:path>
                </a:pathLst>
              </a:custGeom>
              <a:solidFill>
                <a:srgbClr val="E2ECEE"/>
              </a:solidFill>
              <a:ln w="9525" cap="flat">
                <a:noFill/>
                <a:prstDash val="solid"/>
                <a:miter/>
              </a:ln>
            </p:spPr>
            <p:txBody>
              <a:bodyPr rtlCol="0" anchor="ctr"/>
              <a:lstStyle/>
              <a:p>
                <a:endParaRPr lang="en-IN"/>
              </a:p>
            </p:txBody>
          </p:sp>
          <p:sp>
            <p:nvSpPr>
              <p:cNvPr id="1466" name="Freeform: Shape 1465">
                <a:extLst>
                  <a:ext uri="{FF2B5EF4-FFF2-40B4-BE49-F238E27FC236}">
                    <a16:creationId xmlns:a16="http://schemas.microsoft.com/office/drawing/2014/main" id="{40A2D0C3-A280-EA87-5528-40BB98F7D424}"/>
                  </a:ext>
                </a:extLst>
              </p:cNvPr>
              <p:cNvSpPr/>
              <p:nvPr/>
            </p:nvSpPr>
            <p:spPr>
              <a:xfrm>
                <a:off x="7334630" y="3274719"/>
                <a:ext cx="75878" cy="59506"/>
              </a:xfrm>
              <a:custGeom>
                <a:avLst/>
                <a:gdLst>
                  <a:gd name="connsiteX0" fmla="*/ 10573 w 75878"/>
                  <a:gd name="connsiteY0" fmla="*/ 59506 h 59506"/>
                  <a:gd name="connsiteX1" fmla="*/ 37529 w 75878"/>
                  <a:gd name="connsiteY1" fmla="*/ 35598 h 59506"/>
                  <a:gd name="connsiteX2" fmla="*/ 0 w 75878"/>
                  <a:gd name="connsiteY2" fmla="*/ 20739 h 59506"/>
                  <a:gd name="connsiteX3" fmla="*/ 46101 w 75878"/>
                  <a:gd name="connsiteY3" fmla="*/ 70 h 59506"/>
                  <a:gd name="connsiteX4" fmla="*/ 75057 w 75878"/>
                  <a:gd name="connsiteY4" fmla="*/ 23121 h 59506"/>
                  <a:gd name="connsiteX5" fmla="*/ 52959 w 75878"/>
                  <a:gd name="connsiteY5" fmla="*/ 56554 h 59506"/>
                  <a:gd name="connsiteX6" fmla="*/ 10573 w 75878"/>
                  <a:gd name="connsiteY6" fmla="*/ 59506 h 5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78" h="59506">
                    <a:moveTo>
                      <a:pt x="10573" y="59506"/>
                    </a:moveTo>
                    <a:cubicBezTo>
                      <a:pt x="19527" y="51600"/>
                      <a:pt x="28480" y="43600"/>
                      <a:pt x="37529" y="35598"/>
                    </a:cubicBezTo>
                    <a:cubicBezTo>
                      <a:pt x="31433" y="13405"/>
                      <a:pt x="2191" y="51315"/>
                      <a:pt x="0" y="20739"/>
                    </a:cubicBezTo>
                    <a:cubicBezTo>
                      <a:pt x="12668" y="7881"/>
                      <a:pt x="27432" y="1023"/>
                      <a:pt x="46101" y="70"/>
                    </a:cubicBezTo>
                    <a:cubicBezTo>
                      <a:pt x="64104" y="-787"/>
                      <a:pt x="72580" y="6166"/>
                      <a:pt x="75057" y="23121"/>
                    </a:cubicBezTo>
                    <a:cubicBezTo>
                      <a:pt x="77724" y="41028"/>
                      <a:pt x="74772" y="54934"/>
                      <a:pt x="52959" y="56554"/>
                    </a:cubicBezTo>
                    <a:cubicBezTo>
                      <a:pt x="38862" y="57601"/>
                      <a:pt x="24670" y="58554"/>
                      <a:pt x="10573" y="59506"/>
                    </a:cubicBezTo>
                    <a:close/>
                  </a:path>
                </a:pathLst>
              </a:custGeom>
              <a:solidFill>
                <a:srgbClr val="132232"/>
              </a:solidFill>
              <a:ln w="9525" cap="flat">
                <a:noFill/>
                <a:prstDash val="solid"/>
                <a:miter/>
              </a:ln>
            </p:spPr>
            <p:txBody>
              <a:bodyPr rtlCol="0" anchor="ctr"/>
              <a:lstStyle/>
              <a:p>
                <a:endParaRPr lang="en-IN"/>
              </a:p>
            </p:txBody>
          </p:sp>
          <p:sp>
            <p:nvSpPr>
              <p:cNvPr id="1467" name="Freeform: Shape 1466">
                <a:extLst>
                  <a:ext uri="{FF2B5EF4-FFF2-40B4-BE49-F238E27FC236}">
                    <a16:creationId xmlns:a16="http://schemas.microsoft.com/office/drawing/2014/main" id="{25A54853-D33F-E399-8FC4-0961D168B1E8}"/>
                  </a:ext>
                </a:extLst>
              </p:cNvPr>
              <p:cNvSpPr/>
              <p:nvPr/>
            </p:nvSpPr>
            <p:spPr>
              <a:xfrm>
                <a:off x="6955829" y="3603353"/>
                <a:ext cx="20375" cy="34243"/>
              </a:xfrm>
              <a:custGeom>
                <a:avLst/>
                <a:gdLst>
                  <a:gd name="connsiteX0" fmla="*/ 20376 w 20375"/>
                  <a:gd name="connsiteY0" fmla="*/ 26243 h 34243"/>
                  <a:gd name="connsiteX1" fmla="*/ 17709 w 20375"/>
                  <a:gd name="connsiteY1" fmla="*/ 34244 h 34243"/>
                  <a:gd name="connsiteX2" fmla="*/ 659 w 20375"/>
                  <a:gd name="connsiteY2" fmla="*/ 9765 h 34243"/>
                  <a:gd name="connsiteX3" fmla="*/ 12089 w 20375"/>
                  <a:gd name="connsiteY3" fmla="*/ 1573 h 34243"/>
                  <a:gd name="connsiteX4" fmla="*/ 20376 w 20375"/>
                  <a:gd name="connsiteY4" fmla="*/ 26243 h 34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5" h="34243">
                    <a:moveTo>
                      <a:pt x="20376" y="26243"/>
                    </a:moveTo>
                    <a:cubicBezTo>
                      <a:pt x="19423" y="28910"/>
                      <a:pt x="18566" y="31577"/>
                      <a:pt x="17709" y="34244"/>
                    </a:cubicBezTo>
                    <a:cubicBezTo>
                      <a:pt x="373" y="34244"/>
                      <a:pt x="-1341" y="23290"/>
                      <a:pt x="659" y="9765"/>
                    </a:cubicBezTo>
                    <a:cubicBezTo>
                      <a:pt x="1707" y="2621"/>
                      <a:pt x="8375" y="-2808"/>
                      <a:pt x="12089" y="1573"/>
                    </a:cubicBezTo>
                    <a:cubicBezTo>
                      <a:pt x="17328" y="7764"/>
                      <a:pt x="17900" y="17861"/>
                      <a:pt x="20376" y="26243"/>
                    </a:cubicBezTo>
                    <a:close/>
                  </a:path>
                </a:pathLst>
              </a:custGeom>
              <a:solidFill>
                <a:srgbClr val="9D1137"/>
              </a:solidFill>
              <a:ln w="9525" cap="flat">
                <a:noFill/>
                <a:prstDash val="solid"/>
                <a:miter/>
              </a:ln>
            </p:spPr>
            <p:txBody>
              <a:bodyPr rtlCol="0" anchor="ctr"/>
              <a:lstStyle/>
              <a:p>
                <a:endParaRPr lang="en-IN"/>
              </a:p>
            </p:txBody>
          </p:sp>
          <p:sp>
            <p:nvSpPr>
              <p:cNvPr id="1468" name="Freeform: Shape 1467">
                <a:extLst>
                  <a:ext uri="{FF2B5EF4-FFF2-40B4-BE49-F238E27FC236}">
                    <a16:creationId xmlns:a16="http://schemas.microsoft.com/office/drawing/2014/main" id="{0C941F44-FCA2-53F0-6452-FE40D47C8945}"/>
                  </a:ext>
                </a:extLst>
              </p:cNvPr>
              <p:cNvSpPr/>
              <p:nvPr/>
            </p:nvSpPr>
            <p:spPr>
              <a:xfrm>
                <a:off x="7400448" y="4025021"/>
                <a:ext cx="138701" cy="125020"/>
              </a:xfrm>
              <a:custGeom>
                <a:avLst/>
                <a:gdLst>
                  <a:gd name="connsiteX0" fmla="*/ 75438 w 138701"/>
                  <a:gd name="connsiteY0" fmla="*/ 11388 h 125020"/>
                  <a:gd name="connsiteX1" fmla="*/ 84582 w 138701"/>
                  <a:gd name="connsiteY1" fmla="*/ 27199 h 125020"/>
                  <a:gd name="connsiteX2" fmla="*/ 138017 w 138701"/>
                  <a:gd name="connsiteY2" fmla="*/ 61489 h 125020"/>
                  <a:gd name="connsiteX3" fmla="*/ 59531 w 138701"/>
                  <a:gd name="connsiteY3" fmla="*/ 125021 h 125020"/>
                  <a:gd name="connsiteX4" fmla="*/ 30194 w 138701"/>
                  <a:gd name="connsiteY4" fmla="*/ 107781 h 125020"/>
                  <a:gd name="connsiteX5" fmla="*/ 0 w 138701"/>
                  <a:gd name="connsiteY5" fmla="*/ 86064 h 125020"/>
                  <a:gd name="connsiteX6" fmla="*/ 4096 w 138701"/>
                  <a:gd name="connsiteY6" fmla="*/ 32057 h 125020"/>
                  <a:gd name="connsiteX7" fmla="*/ 59150 w 138701"/>
                  <a:gd name="connsiteY7" fmla="*/ 1005 h 125020"/>
                  <a:gd name="connsiteX8" fmla="*/ 75533 w 138701"/>
                  <a:gd name="connsiteY8" fmla="*/ 11388 h 12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01" h="125020">
                    <a:moveTo>
                      <a:pt x="75438" y="11388"/>
                    </a:moveTo>
                    <a:cubicBezTo>
                      <a:pt x="78391" y="16817"/>
                      <a:pt x="80010" y="24246"/>
                      <a:pt x="84582" y="27199"/>
                    </a:cubicBezTo>
                    <a:cubicBezTo>
                      <a:pt x="103346" y="39296"/>
                      <a:pt x="144494" y="51488"/>
                      <a:pt x="138017" y="61489"/>
                    </a:cubicBezTo>
                    <a:cubicBezTo>
                      <a:pt x="120396" y="88636"/>
                      <a:pt x="99346" y="121116"/>
                      <a:pt x="59531" y="125021"/>
                    </a:cubicBezTo>
                    <a:cubicBezTo>
                      <a:pt x="49720" y="119306"/>
                      <a:pt x="39910" y="113496"/>
                      <a:pt x="30194" y="107781"/>
                    </a:cubicBezTo>
                    <a:cubicBezTo>
                      <a:pt x="21336" y="98827"/>
                      <a:pt x="1334" y="105304"/>
                      <a:pt x="0" y="86064"/>
                    </a:cubicBezTo>
                    <a:cubicBezTo>
                      <a:pt x="1334" y="68061"/>
                      <a:pt x="2762" y="50059"/>
                      <a:pt x="4096" y="32057"/>
                    </a:cubicBezTo>
                    <a:cubicBezTo>
                      <a:pt x="1619" y="-15092"/>
                      <a:pt x="42576" y="14531"/>
                      <a:pt x="59150" y="1005"/>
                    </a:cubicBezTo>
                    <a:cubicBezTo>
                      <a:pt x="69056" y="-2519"/>
                      <a:pt x="72676" y="3768"/>
                      <a:pt x="75533" y="11388"/>
                    </a:cubicBezTo>
                    <a:close/>
                  </a:path>
                </a:pathLst>
              </a:custGeom>
              <a:solidFill>
                <a:srgbClr val="8E1539"/>
              </a:solidFill>
              <a:ln w="9525" cap="flat">
                <a:noFill/>
                <a:prstDash val="solid"/>
                <a:miter/>
              </a:ln>
            </p:spPr>
            <p:txBody>
              <a:bodyPr rtlCol="0" anchor="ctr"/>
              <a:lstStyle/>
              <a:p>
                <a:endParaRPr lang="en-IN"/>
              </a:p>
            </p:txBody>
          </p:sp>
          <p:sp>
            <p:nvSpPr>
              <p:cNvPr id="1469" name="Freeform: Shape 1468">
                <a:extLst>
                  <a:ext uri="{FF2B5EF4-FFF2-40B4-BE49-F238E27FC236}">
                    <a16:creationId xmlns:a16="http://schemas.microsoft.com/office/drawing/2014/main" id="{5C1C3563-D054-BB5A-73EE-98FD2B467FB3}"/>
                  </a:ext>
                </a:extLst>
              </p:cNvPr>
              <p:cNvSpPr/>
              <p:nvPr/>
            </p:nvSpPr>
            <p:spPr>
              <a:xfrm>
                <a:off x="7116127" y="3958487"/>
                <a:ext cx="121062" cy="98685"/>
              </a:xfrm>
              <a:custGeom>
                <a:avLst/>
                <a:gdLst>
                  <a:gd name="connsiteX0" fmla="*/ 106109 w 121062"/>
                  <a:gd name="connsiteY0" fmla="*/ 67348 h 98685"/>
                  <a:gd name="connsiteX1" fmla="*/ 85154 w 121062"/>
                  <a:gd name="connsiteY1" fmla="*/ 22485 h 98685"/>
                  <a:gd name="connsiteX2" fmla="*/ 27527 w 121062"/>
                  <a:gd name="connsiteY2" fmla="*/ 98685 h 98685"/>
                  <a:gd name="connsiteX3" fmla="*/ 0 w 121062"/>
                  <a:gd name="connsiteY3" fmla="*/ 22009 h 98685"/>
                  <a:gd name="connsiteX4" fmla="*/ 17240 w 121062"/>
                  <a:gd name="connsiteY4" fmla="*/ 17056 h 98685"/>
                  <a:gd name="connsiteX5" fmla="*/ 47911 w 121062"/>
                  <a:gd name="connsiteY5" fmla="*/ 26867 h 98685"/>
                  <a:gd name="connsiteX6" fmla="*/ 121063 w 121062"/>
                  <a:gd name="connsiteY6" fmla="*/ 45726 h 98685"/>
                  <a:gd name="connsiteX7" fmla="*/ 106109 w 121062"/>
                  <a:gd name="connsiteY7" fmla="*/ 67443 h 9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062" h="98685">
                    <a:moveTo>
                      <a:pt x="106109" y="67348"/>
                    </a:moveTo>
                    <a:cubicBezTo>
                      <a:pt x="87821" y="57918"/>
                      <a:pt x="108109" y="33439"/>
                      <a:pt x="85154" y="22485"/>
                    </a:cubicBezTo>
                    <a:cubicBezTo>
                      <a:pt x="69914" y="49155"/>
                      <a:pt x="36957" y="61538"/>
                      <a:pt x="27527" y="98685"/>
                    </a:cubicBezTo>
                    <a:cubicBezTo>
                      <a:pt x="4191" y="74587"/>
                      <a:pt x="15336" y="43536"/>
                      <a:pt x="0" y="22009"/>
                    </a:cubicBezTo>
                    <a:cubicBezTo>
                      <a:pt x="4668" y="16580"/>
                      <a:pt x="10573" y="15532"/>
                      <a:pt x="17240" y="17056"/>
                    </a:cubicBezTo>
                    <a:cubicBezTo>
                      <a:pt x="27432" y="20485"/>
                      <a:pt x="33909" y="35058"/>
                      <a:pt x="47911" y="26867"/>
                    </a:cubicBezTo>
                    <a:cubicBezTo>
                      <a:pt x="92964" y="-13329"/>
                      <a:pt x="107442" y="-9519"/>
                      <a:pt x="121063" y="45726"/>
                    </a:cubicBezTo>
                    <a:cubicBezTo>
                      <a:pt x="119634" y="55442"/>
                      <a:pt x="112681" y="61252"/>
                      <a:pt x="106109" y="67443"/>
                    </a:cubicBezTo>
                    <a:close/>
                  </a:path>
                </a:pathLst>
              </a:custGeom>
              <a:solidFill>
                <a:srgbClr val="676B62"/>
              </a:solidFill>
              <a:ln w="9525" cap="flat">
                <a:noFill/>
                <a:prstDash val="solid"/>
                <a:miter/>
              </a:ln>
            </p:spPr>
            <p:txBody>
              <a:bodyPr rtlCol="0" anchor="ctr"/>
              <a:lstStyle/>
              <a:p>
                <a:endParaRPr lang="en-IN"/>
              </a:p>
            </p:txBody>
          </p:sp>
          <p:sp>
            <p:nvSpPr>
              <p:cNvPr id="1470" name="Freeform: Shape 1469">
                <a:extLst>
                  <a:ext uri="{FF2B5EF4-FFF2-40B4-BE49-F238E27FC236}">
                    <a16:creationId xmlns:a16="http://schemas.microsoft.com/office/drawing/2014/main" id="{66F544F8-4343-9EC1-2CF3-A12D79D773FD}"/>
                  </a:ext>
                </a:extLst>
              </p:cNvPr>
              <p:cNvSpPr/>
              <p:nvPr/>
            </p:nvSpPr>
            <p:spPr>
              <a:xfrm>
                <a:off x="7222235" y="3992148"/>
                <a:ext cx="112795" cy="54166"/>
              </a:xfrm>
              <a:custGeom>
                <a:avLst/>
                <a:gdLst>
                  <a:gd name="connsiteX0" fmla="*/ 0 w 112795"/>
                  <a:gd name="connsiteY0" fmla="*/ 33688 h 54166"/>
                  <a:gd name="connsiteX1" fmla="*/ 10096 w 112795"/>
                  <a:gd name="connsiteY1" fmla="*/ 15018 h 54166"/>
                  <a:gd name="connsiteX2" fmla="*/ 67342 w 112795"/>
                  <a:gd name="connsiteY2" fmla="*/ 10161 h 54166"/>
                  <a:gd name="connsiteX3" fmla="*/ 112205 w 112795"/>
                  <a:gd name="connsiteY3" fmla="*/ 32830 h 54166"/>
                  <a:gd name="connsiteX4" fmla="*/ 105728 w 112795"/>
                  <a:gd name="connsiteY4" fmla="*/ 54166 h 54166"/>
                  <a:gd name="connsiteX5" fmla="*/ 0 w 112795"/>
                  <a:gd name="connsiteY5" fmla="*/ 33592 h 5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95" h="54166">
                    <a:moveTo>
                      <a:pt x="0" y="33688"/>
                    </a:moveTo>
                    <a:cubicBezTo>
                      <a:pt x="3334" y="27496"/>
                      <a:pt x="6668" y="21210"/>
                      <a:pt x="10096" y="15018"/>
                    </a:cubicBezTo>
                    <a:cubicBezTo>
                      <a:pt x="26956" y="-11270"/>
                      <a:pt x="48196" y="3588"/>
                      <a:pt x="67342" y="10161"/>
                    </a:cubicBezTo>
                    <a:cubicBezTo>
                      <a:pt x="83058" y="15590"/>
                      <a:pt x="99822" y="20257"/>
                      <a:pt x="112205" y="32830"/>
                    </a:cubicBezTo>
                    <a:cubicBezTo>
                      <a:pt x="113443" y="40926"/>
                      <a:pt x="113348" y="48737"/>
                      <a:pt x="105728" y="54166"/>
                    </a:cubicBezTo>
                    <a:cubicBezTo>
                      <a:pt x="73914" y="29592"/>
                      <a:pt x="32957" y="52356"/>
                      <a:pt x="0" y="33592"/>
                    </a:cubicBezTo>
                    <a:close/>
                  </a:path>
                </a:pathLst>
              </a:custGeom>
              <a:solidFill>
                <a:srgbClr val="2C3235"/>
              </a:solidFill>
              <a:ln w="9525" cap="flat">
                <a:noFill/>
                <a:prstDash val="solid"/>
                <a:miter/>
              </a:ln>
            </p:spPr>
            <p:txBody>
              <a:bodyPr rtlCol="0" anchor="ctr"/>
              <a:lstStyle/>
              <a:p>
                <a:endParaRPr lang="en-IN"/>
              </a:p>
            </p:txBody>
          </p:sp>
          <p:sp>
            <p:nvSpPr>
              <p:cNvPr id="1471" name="Freeform: Shape 1470">
                <a:extLst>
                  <a:ext uri="{FF2B5EF4-FFF2-40B4-BE49-F238E27FC236}">
                    <a16:creationId xmlns:a16="http://schemas.microsoft.com/office/drawing/2014/main" id="{FBA1B6FF-5AC4-CB74-8EEA-ECED8691654F}"/>
                  </a:ext>
                </a:extLst>
              </p:cNvPr>
              <p:cNvSpPr/>
              <p:nvPr/>
            </p:nvSpPr>
            <p:spPr>
              <a:xfrm>
                <a:off x="7041674" y="3875817"/>
                <a:ext cx="54302" cy="90097"/>
              </a:xfrm>
              <a:custGeom>
                <a:avLst/>
                <a:gdLst>
                  <a:gd name="connsiteX0" fmla="*/ 46164 w 54302"/>
                  <a:gd name="connsiteY0" fmla="*/ 75914 h 90097"/>
                  <a:gd name="connsiteX1" fmla="*/ 6635 w 54302"/>
                  <a:gd name="connsiteY1" fmla="*/ 84868 h 90097"/>
                  <a:gd name="connsiteX2" fmla="*/ 19018 w 54302"/>
                  <a:gd name="connsiteY2" fmla="*/ 31433 h 90097"/>
                  <a:gd name="connsiteX3" fmla="*/ 36734 w 54302"/>
                  <a:gd name="connsiteY3" fmla="*/ 0 h 90097"/>
                  <a:gd name="connsiteX4" fmla="*/ 50259 w 54302"/>
                  <a:gd name="connsiteY4" fmla="*/ 11239 h 90097"/>
                  <a:gd name="connsiteX5" fmla="*/ 54070 w 54302"/>
                  <a:gd name="connsiteY5" fmla="*/ 53530 h 90097"/>
                  <a:gd name="connsiteX6" fmla="*/ 53498 w 54302"/>
                  <a:gd name="connsiteY6" fmla="*/ 66008 h 90097"/>
                  <a:gd name="connsiteX7" fmla="*/ 46164 w 54302"/>
                  <a:gd name="connsiteY7" fmla="*/ 75914 h 9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02" h="90097">
                    <a:moveTo>
                      <a:pt x="46164" y="75914"/>
                    </a:moveTo>
                    <a:cubicBezTo>
                      <a:pt x="28257" y="59912"/>
                      <a:pt x="22161" y="104870"/>
                      <a:pt x="6635" y="84868"/>
                    </a:cubicBezTo>
                    <a:cubicBezTo>
                      <a:pt x="-8796" y="65056"/>
                      <a:pt x="5778" y="47054"/>
                      <a:pt x="19018" y="31433"/>
                    </a:cubicBezTo>
                    <a:cubicBezTo>
                      <a:pt x="27018" y="22003"/>
                      <a:pt x="23875" y="6572"/>
                      <a:pt x="36734" y="0"/>
                    </a:cubicBezTo>
                    <a:cubicBezTo>
                      <a:pt x="43496" y="952"/>
                      <a:pt x="47878" y="4953"/>
                      <a:pt x="50259" y="11239"/>
                    </a:cubicBezTo>
                    <a:cubicBezTo>
                      <a:pt x="51212" y="25337"/>
                      <a:pt x="50259" y="39624"/>
                      <a:pt x="54070" y="53530"/>
                    </a:cubicBezTo>
                    <a:cubicBezTo>
                      <a:pt x="54546" y="57721"/>
                      <a:pt x="54260" y="61913"/>
                      <a:pt x="53498" y="66008"/>
                    </a:cubicBezTo>
                    <a:cubicBezTo>
                      <a:pt x="52164" y="70104"/>
                      <a:pt x="49593" y="73342"/>
                      <a:pt x="46164" y="75914"/>
                    </a:cubicBezTo>
                    <a:close/>
                  </a:path>
                </a:pathLst>
              </a:custGeom>
              <a:solidFill>
                <a:srgbClr val="637277"/>
              </a:solidFill>
              <a:ln w="9525" cap="flat">
                <a:noFill/>
                <a:prstDash val="solid"/>
                <a:miter/>
              </a:ln>
            </p:spPr>
            <p:txBody>
              <a:bodyPr rtlCol="0" anchor="ctr"/>
              <a:lstStyle/>
              <a:p>
                <a:endParaRPr lang="en-IN"/>
              </a:p>
            </p:txBody>
          </p:sp>
          <p:sp>
            <p:nvSpPr>
              <p:cNvPr id="1472" name="Freeform: Shape 1471">
                <a:extLst>
                  <a:ext uri="{FF2B5EF4-FFF2-40B4-BE49-F238E27FC236}">
                    <a16:creationId xmlns:a16="http://schemas.microsoft.com/office/drawing/2014/main" id="{6BD5322A-F727-5A76-47BE-5CE2960DBB22}"/>
                  </a:ext>
                </a:extLst>
              </p:cNvPr>
              <p:cNvSpPr/>
              <p:nvPr/>
            </p:nvSpPr>
            <p:spPr>
              <a:xfrm>
                <a:off x="7173310" y="3844651"/>
                <a:ext cx="146562" cy="70716"/>
              </a:xfrm>
              <a:custGeom>
                <a:avLst/>
                <a:gdLst>
                  <a:gd name="connsiteX0" fmla="*/ 28828 w 146562"/>
                  <a:gd name="connsiteY0" fmla="*/ 11545 h 70716"/>
                  <a:gd name="connsiteX1" fmla="*/ 30828 w 146562"/>
                  <a:gd name="connsiteY1" fmla="*/ 35357 h 70716"/>
                  <a:gd name="connsiteX2" fmla="*/ 104456 w 146562"/>
                  <a:gd name="connsiteY2" fmla="*/ 49168 h 70716"/>
                  <a:gd name="connsiteX3" fmla="*/ 124840 w 146562"/>
                  <a:gd name="connsiteY3" fmla="*/ 21070 h 70716"/>
                  <a:gd name="connsiteX4" fmla="*/ 132460 w 146562"/>
                  <a:gd name="connsiteY4" fmla="*/ 20689 h 70716"/>
                  <a:gd name="connsiteX5" fmla="*/ 116838 w 146562"/>
                  <a:gd name="connsiteY5" fmla="*/ 69742 h 70716"/>
                  <a:gd name="connsiteX6" fmla="*/ 34733 w 146562"/>
                  <a:gd name="connsiteY6" fmla="*/ 61360 h 70716"/>
                  <a:gd name="connsiteX7" fmla="*/ 62 w 146562"/>
                  <a:gd name="connsiteY7" fmla="*/ 21260 h 70716"/>
                  <a:gd name="connsiteX8" fmla="*/ 4634 w 146562"/>
                  <a:gd name="connsiteY8" fmla="*/ 6211 h 70716"/>
                  <a:gd name="connsiteX9" fmla="*/ 28828 w 146562"/>
                  <a:gd name="connsiteY9" fmla="*/ 11545 h 7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2" h="70716">
                    <a:moveTo>
                      <a:pt x="28828" y="11545"/>
                    </a:moveTo>
                    <a:cubicBezTo>
                      <a:pt x="33495" y="19546"/>
                      <a:pt x="18922" y="34976"/>
                      <a:pt x="30828" y="35357"/>
                    </a:cubicBezTo>
                    <a:cubicBezTo>
                      <a:pt x="56545" y="36214"/>
                      <a:pt x="79691" y="46406"/>
                      <a:pt x="104456" y="49168"/>
                    </a:cubicBezTo>
                    <a:cubicBezTo>
                      <a:pt x="126935" y="51645"/>
                      <a:pt x="124268" y="34976"/>
                      <a:pt x="124840" y="21070"/>
                    </a:cubicBezTo>
                    <a:cubicBezTo>
                      <a:pt x="127411" y="20974"/>
                      <a:pt x="129888" y="20784"/>
                      <a:pt x="132460" y="20689"/>
                    </a:cubicBezTo>
                    <a:cubicBezTo>
                      <a:pt x="158939" y="47073"/>
                      <a:pt x="144937" y="60503"/>
                      <a:pt x="116838" y="69742"/>
                    </a:cubicBezTo>
                    <a:cubicBezTo>
                      <a:pt x="88835" y="73743"/>
                      <a:pt x="62070" y="64313"/>
                      <a:pt x="34733" y="61360"/>
                    </a:cubicBezTo>
                    <a:cubicBezTo>
                      <a:pt x="11301" y="58789"/>
                      <a:pt x="-986" y="45549"/>
                      <a:pt x="62" y="21260"/>
                    </a:cubicBezTo>
                    <a:cubicBezTo>
                      <a:pt x="538" y="15926"/>
                      <a:pt x="2158" y="10973"/>
                      <a:pt x="4634" y="6211"/>
                    </a:cubicBezTo>
                    <a:cubicBezTo>
                      <a:pt x="15874" y="-6458"/>
                      <a:pt x="22255" y="2782"/>
                      <a:pt x="28828" y="11545"/>
                    </a:cubicBezTo>
                    <a:close/>
                  </a:path>
                </a:pathLst>
              </a:custGeom>
              <a:solidFill>
                <a:srgbClr val="65655C"/>
              </a:solidFill>
              <a:ln w="9525" cap="flat">
                <a:noFill/>
                <a:prstDash val="solid"/>
                <a:miter/>
              </a:ln>
            </p:spPr>
            <p:txBody>
              <a:bodyPr rtlCol="0" anchor="ctr"/>
              <a:lstStyle/>
              <a:p>
                <a:endParaRPr lang="en-IN"/>
              </a:p>
            </p:txBody>
          </p:sp>
          <p:sp>
            <p:nvSpPr>
              <p:cNvPr id="1473" name="Freeform: Shape 1472">
                <a:extLst>
                  <a:ext uri="{FF2B5EF4-FFF2-40B4-BE49-F238E27FC236}">
                    <a16:creationId xmlns:a16="http://schemas.microsoft.com/office/drawing/2014/main" id="{D0E706CC-DB11-27EB-CB05-ADA7AAFB2C03}"/>
                  </a:ext>
                </a:extLst>
              </p:cNvPr>
              <p:cNvSpPr/>
              <p:nvPr/>
            </p:nvSpPr>
            <p:spPr>
              <a:xfrm>
                <a:off x="7084814" y="3810050"/>
                <a:ext cx="90843" cy="51571"/>
              </a:xfrm>
              <a:custGeom>
                <a:avLst/>
                <a:gdLst>
                  <a:gd name="connsiteX0" fmla="*/ 21693 w 90843"/>
                  <a:gd name="connsiteY0" fmla="*/ 46145 h 51571"/>
                  <a:gd name="connsiteX1" fmla="*/ 4929 w 90843"/>
                  <a:gd name="connsiteY1" fmla="*/ 13665 h 51571"/>
                  <a:gd name="connsiteX2" fmla="*/ 58840 w 90843"/>
                  <a:gd name="connsiteY2" fmla="*/ 7950 h 51571"/>
                  <a:gd name="connsiteX3" fmla="*/ 90844 w 90843"/>
                  <a:gd name="connsiteY3" fmla="*/ 10998 h 51571"/>
                  <a:gd name="connsiteX4" fmla="*/ 51505 w 90843"/>
                  <a:gd name="connsiteY4" fmla="*/ 42906 h 51571"/>
                  <a:gd name="connsiteX5" fmla="*/ 40457 w 90843"/>
                  <a:gd name="connsiteY5" fmla="*/ 50717 h 51571"/>
                  <a:gd name="connsiteX6" fmla="*/ 21787 w 90843"/>
                  <a:gd name="connsiteY6" fmla="*/ 46145 h 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43" h="51571">
                    <a:moveTo>
                      <a:pt x="21693" y="46145"/>
                    </a:moveTo>
                    <a:cubicBezTo>
                      <a:pt x="27027" y="29571"/>
                      <a:pt x="-13741" y="36239"/>
                      <a:pt x="4929" y="13665"/>
                    </a:cubicBezTo>
                    <a:cubicBezTo>
                      <a:pt x="20549" y="-5195"/>
                      <a:pt x="39599" y="-1956"/>
                      <a:pt x="58840" y="7950"/>
                    </a:cubicBezTo>
                    <a:cubicBezTo>
                      <a:pt x="70079" y="2997"/>
                      <a:pt x="81129" y="-51"/>
                      <a:pt x="90844" y="10998"/>
                    </a:cubicBezTo>
                    <a:cubicBezTo>
                      <a:pt x="87986" y="34239"/>
                      <a:pt x="59793" y="26333"/>
                      <a:pt x="51505" y="42906"/>
                    </a:cubicBezTo>
                    <a:cubicBezTo>
                      <a:pt x="48267" y="46145"/>
                      <a:pt x="44552" y="48717"/>
                      <a:pt x="40457" y="50717"/>
                    </a:cubicBezTo>
                    <a:cubicBezTo>
                      <a:pt x="33408" y="52527"/>
                      <a:pt x="27027" y="51669"/>
                      <a:pt x="21787" y="46145"/>
                    </a:cubicBezTo>
                    <a:close/>
                  </a:path>
                </a:pathLst>
              </a:custGeom>
              <a:solidFill>
                <a:srgbClr val="5B6E75"/>
              </a:solidFill>
              <a:ln w="9525" cap="flat">
                <a:noFill/>
                <a:prstDash val="solid"/>
                <a:miter/>
              </a:ln>
            </p:spPr>
            <p:txBody>
              <a:bodyPr rtlCol="0" anchor="ctr"/>
              <a:lstStyle/>
              <a:p>
                <a:endParaRPr lang="en-IN"/>
              </a:p>
            </p:txBody>
          </p:sp>
          <p:sp>
            <p:nvSpPr>
              <p:cNvPr id="1474" name="Freeform: Shape 1473">
                <a:extLst>
                  <a:ext uri="{FF2B5EF4-FFF2-40B4-BE49-F238E27FC236}">
                    <a16:creationId xmlns:a16="http://schemas.microsoft.com/office/drawing/2014/main" id="{030B5EB1-5C8B-14E8-4C08-21B1634FE783}"/>
                  </a:ext>
                </a:extLst>
              </p:cNvPr>
              <p:cNvSpPr/>
              <p:nvPr/>
            </p:nvSpPr>
            <p:spPr>
              <a:xfrm>
                <a:off x="7087838" y="3935690"/>
                <a:ext cx="69067" cy="44806"/>
              </a:xfrm>
              <a:custGeom>
                <a:avLst/>
                <a:gdLst>
                  <a:gd name="connsiteX0" fmla="*/ 0 w 69067"/>
                  <a:gd name="connsiteY0" fmla="*/ 16041 h 44806"/>
                  <a:gd name="connsiteX1" fmla="*/ 667 w 69067"/>
                  <a:gd name="connsiteY1" fmla="*/ 4801 h 44806"/>
                  <a:gd name="connsiteX2" fmla="*/ 65056 w 69067"/>
                  <a:gd name="connsiteY2" fmla="*/ 11755 h 44806"/>
                  <a:gd name="connsiteX3" fmla="*/ 46577 w 69067"/>
                  <a:gd name="connsiteY3" fmla="*/ 43568 h 44806"/>
                  <a:gd name="connsiteX4" fmla="*/ 28384 w 69067"/>
                  <a:gd name="connsiteY4" fmla="*/ 44806 h 44806"/>
                  <a:gd name="connsiteX5" fmla="*/ 0 w 69067"/>
                  <a:gd name="connsiteY5" fmla="*/ 16041 h 4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7" h="44806">
                    <a:moveTo>
                      <a:pt x="0" y="16041"/>
                    </a:moveTo>
                    <a:cubicBezTo>
                      <a:pt x="191" y="12326"/>
                      <a:pt x="476" y="8516"/>
                      <a:pt x="667" y="4801"/>
                    </a:cubicBezTo>
                    <a:cubicBezTo>
                      <a:pt x="23526" y="-5486"/>
                      <a:pt x="44291" y="2611"/>
                      <a:pt x="65056" y="11755"/>
                    </a:cubicBezTo>
                    <a:cubicBezTo>
                      <a:pt x="76009" y="32233"/>
                      <a:pt x="62769" y="38710"/>
                      <a:pt x="46577" y="43568"/>
                    </a:cubicBezTo>
                    <a:cubicBezTo>
                      <a:pt x="40481" y="43949"/>
                      <a:pt x="34385" y="44425"/>
                      <a:pt x="28384" y="44806"/>
                    </a:cubicBezTo>
                    <a:cubicBezTo>
                      <a:pt x="14859" y="39187"/>
                      <a:pt x="5239" y="29852"/>
                      <a:pt x="0" y="16041"/>
                    </a:cubicBezTo>
                    <a:close/>
                  </a:path>
                </a:pathLst>
              </a:custGeom>
              <a:solidFill>
                <a:srgbClr val="1B2121"/>
              </a:solidFill>
              <a:ln w="9525" cap="flat">
                <a:noFill/>
                <a:prstDash val="solid"/>
                <a:miter/>
              </a:ln>
            </p:spPr>
            <p:txBody>
              <a:bodyPr rtlCol="0" anchor="ctr"/>
              <a:lstStyle/>
              <a:p>
                <a:endParaRPr lang="en-IN"/>
              </a:p>
            </p:txBody>
          </p:sp>
          <p:sp>
            <p:nvSpPr>
              <p:cNvPr id="1475" name="Freeform: Shape 1474">
                <a:extLst>
                  <a:ext uri="{FF2B5EF4-FFF2-40B4-BE49-F238E27FC236}">
                    <a16:creationId xmlns:a16="http://schemas.microsoft.com/office/drawing/2014/main" id="{F5271354-4E8A-D331-641B-3BBA014FDA83}"/>
                  </a:ext>
                </a:extLst>
              </p:cNvPr>
              <p:cNvSpPr/>
              <p:nvPr/>
            </p:nvSpPr>
            <p:spPr>
              <a:xfrm>
                <a:off x="7078408" y="3851282"/>
                <a:ext cx="79783" cy="37969"/>
              </a:xfrm>
              <a:custGeom>
                <a:avLst/>
                <a:gdLst>
                  <a:gd name="connsiteX0" fmla="*/ 28099 w 79783"/>
                  <a:gd name="connsiteY0" fmla="*/ 4913 h 37969"/>
                  <a:gd name="connsiteX1" fmla="*/ 49720 w 79783"/>
                  <a:gd name="connsiteY1" fmla="*/ 3103 h 37969"/>
                  <a:gd name="connsiteX2" fmla="*/ 72390 w 79783"/>
                  <a:gd name="connsiteY2" fmla="*/ 28725 h 37969"/>
                  <a:gd name="connsiteX3" fmla="*/ 11049 w 79783"/>
                  <a:gd name="connsiteY3" fmla="*/ 34821 h 37969"/>
                  <a:gd name="connsiteX4" fmla="*/ 0 w 79783"/>
                  <a:gd name="connsiteY4" fmla="*/ 24630 h 37969"/>
                  <a:gd name="connsiteX5" fmla="*/ 28099 w 79783"/>
                  <a:gd name="connsiteY5" fmla="*/ 5008 h 3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83" h="37969">
                    <a:moveTo>
                      <a:pt x="28099" y="4913"/>
                    </a:moveTo>
                    <a:cubicBezTo>
                      <a:pt x="35337" y="4341"/>
                      <a:pt x="42481" y="3675"/>
                      <a:pt x="49720" y="3103"/>
                    </a:cubicBezTo>
                    <a:cubicBezTo>
                      <a:pt x="74295" y="-3374"/>
                      <a:pt x="89725" y="-1850"/>
                      <a:pt x="72390" y="28725"/>
                    </a:cubicBezTo>
                    <a:cubicBezTo>
                      <a:pt x="52673" y="37774"/>
                      <a:pt x="32385" y="40917"/>
                      <a:pt x="11049" y="34821"/>
                    </a:cubicBezTo>
                    <a:cubicBezTo>
                      <a:pt x="7334" y="31392"/>
                      <a:pt x="3715" y="27963"/>
                      <a:pt x="0" y="24630"/>
                    </a:cubicBezTo>
                    <a:cubicBezTo>
                      <a:pt x="6668" y="14247"/>
                      <a:pt x="16764" y="8818"/>
                      <a:pt x="28099" y="5008"/>
                    </a:cubicBezTo>
                    <a:close/>
                  </a:path>
                </a:pathLst>
              </a:custGeom>
              <a:solidFill>
                <a:srgbClr val="212929"/>
              </a:solidFill>
              <a:ln w="9525" cap="flat">
                <a:noFill/>
                <a:prstDash val="solid"/>
                <a:miter/>
              </a:ln>
            </p:spPr>
            <p:txBody>
              <a:bodyPr rtlCol="0" anchor="ctr"/>
              <a:lstStyle/>
              <a:p>
                <a:endParaRPr lang="en-IN"/>
              </a:p>
            </p:txBody>
          </p:sp>
          <p:sp>
            <p:nvSpPr>
              <p:cNvPr id="1476" name="Freeform: Shape 1475">
                <a:extLst>
                  <a:ext uri="{FF2B5EF4-FFF2-40B4-BE49-F238E27FC236}">
                    <a16:creationId xmlns:a16="http://schemas.microsoft.com/office/drawing/2014/main" id="{CF209550-233A-EC65-389A-F16237F6CC54}"/>
                  </a:ext>
                </a:extLst>
              </p:cNvPr>
              <p:cNvSpPr/>
              <p:nvPr/>
            </p:nvSpPr>
            <p:spPr>
              <a:xfrm>
                <a:off x="7143559" y="3806668"/>
                <a:ext cx="59942" cy="49527"/>
              </a:xfrm>
              <a:custGeom>
                <a:avLst/>
                <a:gdLst>
                  <a:gd name="connsiteX0" fmla="*/ 29242 w 59942"/>
                  <a:gd name="connsiteY0" fmla="*/ 22572 h 49527"/>
                  <a:gd name="connsiteX1" fmla="*/ 0 w 59942"/>
                  <a:gd name="connsiteY1" fmla="*/ 11332 h 49527"/>
                  <a:gd name="connsiteX2" fmla="*/ 58579 w 59942"/>
                  <a:gd name="connsiteY2" fmla="*/ 49527 h 49527"/>
                  <a:gd name="connsiteX3" fmla="*/ 40481 w 59942"/>
                  <a:gd name="connsiteY3" fmla="*/ 40098 h 49527"/>
                  <a:gd name="connsiteX4" fmla="*/ 29242 w 59942"/>
                  <a:gd name="connsiteY4" fmla="*/ 22572 h 4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2" h="49527">
                    <a:moveTo>
                      <a:pt x="29242" y="22572"/>
                    </a:moveTo>
                    <a:cubicBezTo>
                      <a:pt x="22479" y="10951"/>
                      <a:pt x="11525" y="10380"/>
                      <a:pt x="0" y="11332"/>
                    </a:cubicBezTo>
                    <a:cubicBezTo>
                      <a:pt x="52864" y="-10289"/>
                      <a:pt x="64389" y="-2765"/>
                      <a:pt x="58579" y="49527"/>
                    </a:cubicBezTo>
                    <a:cubicBezTo>
                      <a:pt x="52578" y="46384"/>
                      <a:pt x="46482" y="43241"/>
                      <a:pt x="40481" y="40098"/>
                    </a:cubicBezTo>
                    <a:cubicBezTo>
                      <a:pt x="31718" y="37431"/>
                      <a:pt x="26956" y="32287"/>
                      <a:pt x="29242" y="22572"/>
                    </a:cubicBezTo>
                    <a:close/>
                  </a:path>
                </a:pathLst>
              </a:custGeom>
              <a:solidFill>
                <a:srgbClr val="0D161B"/>
              </a:solidFill>
              <a:ln w="9525" cap="flat">
                <a:noFill/>
                <a:prstDash val="solid"/>
                <a:miter/>
              </a:ln>
            </p:spPr>
            <p:txBody>
              <a:bodyPr rtlCol="0" anchor="ctr"/>
              <a:lstStyle/>
              <a:p>
                <a:endParaRPr lang="en-IN"/>
              </a:p>
            </p:txBody>
          </p:sp>
          <p:sp>
            <p:nvSpPr>
              <p:cNvPr id="1477" name="Freeform: Shape 1476">
                <a:extLst>
                  <a:ext uri="{FF2B5EF4-FFF2-40B4-BE49-F238E27FC236}">
                    <a16:creationId xmlns:a16="http://schemas.microsoft.com/office/drawing/2014/main" id="{1EFF9AF2-E02E-AD61-FCA5-E745804077D5}"/>
                  </a:ext>
                </a:extLst>
              </p:cNvPr>
              <p:cNvSpPr/>
              <p:nvPr/>
            </p:nvSpPr>
            <p:spPr>
              <a:xfrm>
                <a:off x="7276716" y="3790663"/>
                <a:ext cx="27310" cy="75628"/>
              </a:xfrm>
              <a:custGeom>
                <a:avLst/>
                <a:gdLst>
                  <a:gd name="connsiteX0" fmla="*/ 4194 w 27310"/>
                  <a:gd name="connsiteY0" fmla="*/ 0 h 75628"/>
                  <a:gd name="connsiteX1" fmla="*/ 10575 w 27310"/>
                  <a:gd name="connsiteY1" fmla="*/ 5810 h 75628"/>
                  <a:gd name="connsiteX2" fmla="*/ 19814 w 27310"/>
                  <a:gd name="connsiteY2" fmla="*/ 17717 h 75628"/>
                  <a:gd name="connsiteX3" fmla="*/ 20672 w 27310"/>
                  <a:gd name="connsiteY3" fmla="*/ 75629 h 75628"/>
                  <a:gd name="connsiteX4" fmla="*/ 21529 w 27310"/>
                  <a:gd name="connsiteY4" fmla="*/ 75152 h 75628"/>
                  <a:gd name="connsiteX5" fmla="*/ 4288 w 27310"/>
                  <a:gd name="connsiteY5" fmla="*/ 95 h 7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10" h="75628">
                    <a:moveTo>
                      <a:pt x="4194" y="0"/>
                    </a:moveTo>
                    <a:cubicBezTo>
                      <a:pt x="6765" y="1429"/>
                      <a:pt x="8861" y="3334"/>
                      <a:pt x="10575" y="5810"/>
                    </a:cubicBezTo>
                    <a:cubicBezTo>
                      <a:pt x="14290" y="9334"/>
                      <a:pt x="17338" y="13240"/>
                      <a:pt x="19814" y="17717"/>
                    </a:cubicBezTo>
                    <a:cubicBezTo>
                      <a:pt x="22958" y="36957"/>
                      <a:pt x="34483" y="56102"/>
                      <a:pt x="20672" y="75629"/>
                    </a:cubicBezTo>
                    <a:cubicBezTo>
                      <a:pt x="20672" y="75629"/>
                      <a:pt x="21434" y="75152"/>
                      <a:pt x="21529" y="75152"/>
                    </a:cubicBezTo>
                    <a:cubicBezTo>
                      <a:pt x="-15047" y="57150"/>
                      <a:pt x="6575" y="25908"/>
                      <a:pt x="4288" y="95"/>
                    </a:cubicBezTo>
                    <a:close/>
                  </a:path>
                </a:pathLst>
              </a:custGeom>
              <a:solidFill>
                <a:srgbClr val="63604C"/>
              </a:solidFill>
              <a:ln w="9525" cap="flat">
                <a:noFill/>
                <a:prstDash val="solid"/>
                <a:miter/>
              </a:ln>
            </p:spPr>
            <p:txBody>
              <a:bodyPr rtlCol="0" anchor="ctr"/>
              <a:lstStyle/>
              <a:p>
                <a:endParaRPr lang="en-IN"/>
              </a:p>
            </p:txBody>
          </p:sp>
          <p:sp>
            <p:nvSpPr>
              <p:cNvPr id="1478" name="Freeform: Shape 1477">
                <a:extLst>
                  <a:ext uri="{FF2B5EF4-FFF2-40B4-BE49-F238E27FC236}">
                    <a16:creationId xmlns:a16="http://schemas.microsoft.com/office/drawing/2014/main" id="{BD94A1D8-BE11-4A48-A265-1043C4505903}"/>
                  </a:ext>
                </a:extLst>
              </p:cNvPr>
              <p:cNvSpPr/>
              <p:nvPr/>
            </p:nvSpPr>
            <p:spPr>
              <a:xfrm>
                <a:off x="7088505" y="3768996"/>
                <a:ext cx="265126" cy="257139"/>
              </a:xfrm>
              <a:custGeom>
                <a:avLst/>
                <a:gdLst>
                  <a:gd name="connsiteX0" fmla="*/ 201168 w 265126"/>
                  <a:gd name="connsiteY0" fmla="*/ 41003 h 257139"/>
                  <a:gd name="connsiteX1" fmla="*/ 198691 w 265126"/>
                  <a:gd name="connsiteY1" fmla="*/ 27382 h 257139"/>
                  <a:gd name="connsiteX2" fmla="*/ 209169 w 265126"/>
                  <a:gd name="connsiteY2" fmla="*/ 20905 h 257139"/>
                  <a:gd name="connsiteX3" fmla="*/ 250031 w 265126"/>
                  <a:gd name="connsiteY3" fmla="*/ 3665 h 257139"/>
                  <a:gd name="connsiteX4" fmla="*/ 247459 w 265126"/>
                  <a:gd name="connsiteY4" fmla="*/ 58434 h 257139"/>
                  <a:gd name="connsiteX5" fmla="*/ 221075 w 265126"/>
                  <a:gd name="connsiteY5" fmla="*/ 176734 h 257139"/>
                  <a:gd name="connsiteX6" fmla="*/ 202882 w 265126"/>
                  <a:gd name="connsiteY6" fmla="*/ 212548 h 257139"/>
                  <a:gd name="connsiteX7" fmla="*/ 239173 w 265126"/>
                  <a:gd name="connsiteY7" fmla="*/ 210929 h 257139"/>
                  <a:gd name="connsiteX8" fmla="*/ 263271 w 265126"/>
                  <a:gd name="connsiteY8" fmla="*/ 215311 h 257139"/>
                  <a:gd name="connsiteX9" fmla="*/ 245936 w 265126"/>
                  <a:gd name="connsiteY9" fmla="*/ 255982 h 257139"/>
                  <a:gd name="connsiteX10" fmla="*/ 180880 w 265126"/>
                  <a:gd name="connsiteY10" fmla="*/ 236265 h 257139"/>
                  <a:gd name="connsiteX11" fmla="*/ 143827 w 265126"/>
                  <a:gd name="connsiteY11" fmla="*/ 238170 h 257139"/>
                  <a:gd name="connsiteX12" fmla="*/ 77819 w 265126"/>
                  <a:gd name="connsiteY12" fmla="*/ 231789 h 257139"/>
                  <a:gd name="connsiteX13" fmla="*/ 66199 w 265126"/>
                  <a:gd name="connsiteY13" fmla="*/ 182449 h 257139"/>
                  <a:gd name="connsiteX14" fmla="*/ 0 w 265126"/>
                  <a:gd name="connsiteY14" fmla="*/ 171495 h 257139"/>
                  <a:gd name="connsiteX15" fmla="*/ 1714 w 265126"/>
                  <a:gd name="connsiteY15" fmla="*/ 161970 h 257139"/>
                  <a:gd name="connsiteX16" fmla="*/ 56007 w 265126"/>
                  <a:gd name="connsiteY16" fmla="*/ 108535 h 257139"/>
                  <a:gd name="connsiteX17" fmla="*/ 65151 w 265126"/>
                  <a:gd name="connsiteY17" fmla="*/ 97581 h 257139"/>
                  <a:gd name="connsiteX18" fmla="*/ 39528 w 265126"/>
                  <a:gd name="connsiteY18" fmla="*/ 85485 h 257139"/>
                  <a:gd name="connsiteX19" fmla="*/ 39148 w 265126"/>
                  <a:gd name="connsiteY19" fmla="*/ 77484 h 257139"/>
                  <a:gd name="connsiteX20" fmla="*/ 92487 w 265126"/>
                  <a:gd name="connsiteY20" fmla="*/ 86056 h 257139"/>
                  <a:gd name="connsiteX21" fmla="*/ 132112 w 265126"/>
                  <a:gd name="connsiteY21" fmla="*/ 126537 h 257139"/>
                  <a:gd name="connsiteX22" fmla="*/ 209931 w 265126"/>
                  <a:gd name="connsiteY22" fmla="*/ 136158 h 257139"/>
                  <a:gd name="connsiteX23" fmla="*/ 227076 w 265126"/>
                  <a:gd name="connsiteY23" fmla="*/ 105106 h 257139"/>
                  <a:gd name="connsiteX24" fmla="*/ 201073 w 265126"/>
                  <a:gd name="connsiteY24" fmla="*/ 41194 h 25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5126" h="257139">
                    <a:moveTo>
                      <a:pt x="201168" y="41003"/>
                    </a:moveTo>
                    <a:cubicBezTo>
                      <a:pt x="200406" y="36526"/>
                      <a:pt x="199549" y="31954"/>
                      <a:pt x="198691" y="27382"/>
                    </a:cubicBezTo>
                    <a:cubicBezTo>
                      <a:pt x="202216" y="25191"/>
                      <a:pt x="205644" y="23096"/>
                      <a:pt x="209169" y="20905"/>
                    </a:cubicBezTo>
                    <a:cubicBezTo>
                      <a:pt x="219932" y="8332"/>
                      <a:pt x="229362" y="-7194"/>
                      <a:pt x="250031" y="3665"/>
                    </a:cubicBezTo>
                    <a:cubicBezTo>
                      <a:pt x="242601" y="21572"/>
                      <a:pt x="239649" y="39955"/>
                      <a:pt x="247459" y="58434"/>
                    </a:cubicBezTo>
                    <a:cubicBezTo>
                      <a:pt x="266605" y="104154"/>
                      <a:pt x="256413" y="143111"/>
                      <a:pt x="221075" y="176734"/>
                    </a:cubicBezTo>
                    <a:cubicBezTo>
                      <a:pt x="210693" y="186640"/>
                      <a:pt x="197072" y="200356"/>
                      <a:pt x="202882" y="212548"/>
                    </a:cubicBezTo>
                    <a:cubicBezTo>
                      <a:pt x="211645" y="231122"/>
                      <a:pt x="226886" y="213501"/>
                      <a:pt x="239173" y="210929"/>
                    </a:cubicBezTo>
                    <a:cubicBezTo>
                      <a:pt x="248221" y="209024"/>
                      <a:pt x="258509" y="202928"/>
                      <a:pt x="263271" y="215311"/>
                    </a:cubicBezTo>
                    <a:cubicBezTo>
                      <a:pt x="270415" y="233598"/>
                      <a:pt x="255270" y="243886"/>
                      <a:pt x="245936" y="255982"/>
                    </a:cubicBezTo>
                    <a:cubicBezTo>
                      <a:pt x="220789" y="261507"/>
                      <a:pt x="200692" y="245981"/>
                      <a:pt x="180880" y="236265"/>
                    </a:cubicBezTo>
                    <a:cubicBezTo>
                      <a:pt x="165449" y="228645"/>
                      <a:pt x="155829" y="229789"/>
                      <a:pt x="143827" y="238170"/>
                    </a:cubicBezTo>
                    <a:cubicBezTo>
                      <a:pt x="123254" y="184831"/>
                      <a:pt x="117157" y="184164"/>
                      <a:pt x="77819" y="231789"/>
                    </a:cubicBezTo>
                    <a:cubicBezTo>
                      <a:pt x="57721" y="219120"/>
                      <a:pt x="71628" y="198546"/>
                      <a:pt x="66199" y="182449"/>
                    </a:cubicBezTo>
                    <a:cubicBezTo>
                      <a:pt x="43148" y="184926"/>
                      <a:pt x="21336" y="179592"/>
                      <a:pt x="0" y="171495"/>
                    </a:cubicBezTo>
                    <a:cubicBezTo>
                      <a:pt x="571" y="168352"/>
                      <a:pt x="1143" y="165114"/>
                      <a:pt x="1714" y="161970"/>
                    </a:cubicBezTo>
                    <a:cubicBezTo>
                      <a:pt x="4667" y="128823"/>
                      <a:pt x="26956" y="115203"/>
                      <a:pt x="56007" y="108535"/>
                    </a:cubicBezTo>
                    <a:cubicBezTo>
                      <a:pt x="61531" y="106916"/>
                      <a:pt x="67818" y="105487"/>
                      <a:pt x="65151" y="97581"/>
                    </a:cubicBezTo>
                    <a:cubicBezTo>
                      <a:pt x="60865" y="85104"/>
                      <a:pt x="48959" y="87580"/>
                      <a:pt x="39528" y="85485"/>
                    </a:cubicBezTo>
                    <a:cubicBezTo>
                      <a:pt x="38862" y="82818"/>
                      <a:pt x="38767" y="80151"/>
                      <a:pt x="39148" y="77484"/>
                    </a:cubicBezTo>
                    <a:cubicBezTo>
                      <a:pt x="60007" y="61291"/>
                      <a:pt x="78867" y="57481"/>
                      <a:pt x="92487" y="86056"/>
                    </a:cubicBezTo>
                    <a:cubicBezTo>
                      <a:pt x="91250" y="113679"/>
                      <a:pt x="100584" y="127681"/>
                      <a:pt x="132112" y="126537"/>
                    </a:cubicBezTo>
                    <a:cubicBezTo>
                      <a:pt x="157925" y="125585"/>
                      <a:pt x="183928" y="132633"/>
                      <a:pt x="209931" y="136158"/>
                    </a:cubicBezTo>
                    <a:cubicBezTo>
                      <a:pt x="234505" y="136158"/>
                      <a:pt x="233172" y="120727"/>
                      <a:pt x="227076" y="105106"/>
                    </a:cubicBezTo>
                    <a:cubicBezTo>
                      <a:pt x="218789" y="83675"/>
                      <a:pt x="213265" y="61101"/>
                      <a:pt x="201073" y="41194"/>
                    </a:cubicBezTo>
                    <a:close/>
                  </a:path>
                </a:pathLst>
              </a:custGeom>
              <a:solidFill>
                <a:srgbClr val="B1B3B6"/>
              </a:solidFill>
              <a:ln w="9525" cap="flat">
                <a:noFill/>
                <a:prstDash val="solid"/>
                <a:miter/>
              </a:ln>
            </p:spPr>
            <p:txBody>
              <a:bodyPr rtlCol="0" anchor="ctr"/>
              <a:lstStyle/>
              <a:p>
                <a:endParaRPr lang="en-IN"/>
              </a:p>
            </p:txBody>
          </p:sp>
          <p:sp>
            <p:nvSpPr>
              <p:cNvPr id="1479" name="Freeform: Shape 1478">
                <a:extLst>
                  <a:ext uri="{FF2B5EF4-FFF2-40B4-BE49-F238E27FC236}">
                    <a16:creationId xmlns:a16="http://schemas.microsoft.com/office/drawing/2014/main" id="{D3A53062-BEF1-5EF2-DD23-6CCE0179F73B}"/>
                  </a:ext>
                </a:extLst>
              </p:cNvPr>
              <p:cNvSpPr/>
              <p:nvPr/>
            </p:nvSpPr>
            <p:spPr>
              <a:xfrm>
                <a:off x="7435322" y="3885919"/>
                <a:ext cx="43041" cy="150489"/>
              </a:xfrm>
              <a:custGeom>
                <a:avLst/>
                <a:gdLst>
                  <a:gd name="connsiteX0" fmla="*/ 40564 w 43041"/>
                  <a:gd name="connsiteY0" fmla="*/ 150489 h 150489"/>
                  <a:gd name="connsiteX1" fmla="*/ 24182 w 43041"/>
                  <a:gd name="connsiteY1" fmla="*/ 140107 h 150489"/>
                  <a:gd name="connsiteX2" fmla="*/ 7132 w 43041"/>
                  <a:gd name="connsiteY2" fmla="*/ 9710 h 150489"/>
                  <a:gd name="connsiteX3" fmla="*/ 16371 w 43041"/>
                  <a:gd name="connsiteY3" fmla="*/ 565 h 150489"/>
                  <a:gd name="connsiteX4" fmla="*/ 21324 w 43041"/>
                  <a:gd name="connsiteY4" fmla="*/ 12281 h 150489"/>
                  <a:gd name="connsiteX5" fmla="*/ 43041 w 43041"/>
                  <a:gd name="connsiteY5" fmla="*/ 122390 h 150489"/>
                  <a:gd name="connsiteX6" fmla="*/ 40660 w 43041"/>
                  <a:gd name="connsiteY6" fmla="*/ 150394 h 15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41" h="150489">
                    <a:moveTo>
                      <a:pt x="40564" y="150489"/>
                    </a:moveTo>
                    <a:cubicBezTo>
                      <a:pt x="35135" y="147060"/>
                      <a:pt x="29706" y="143631"/>
                      <a:pt x="24182" y="140107"/>
                    </a:cubicBezTo>
                    <a:cubicBezTo>
                      <a:pt x="-488" y="99054"/>
                      <a:pt x="-6489" y="55620"/>
                      <a:pt x="7132" y="9710"/>
                    </a:cubicBezTo>
                    <a:cubicBezTo>
                      <a:pt x="10180" y="6566"/>
                      <a:pt x="12752" y="1327"/>
                      <a:pt x="16371" y="565"/>
                    </a:cubicBezTo>
                    <a:cubicBezTo>
                      <a:pt x="32659" y="-2768"/>
                      <a:pt x="21991" y="9614"/>
                      <a:pt x="21324" y="12281"/>
                    </a:cubicBezTo>
                    <a:cubicBezTo>
                      <a:pt x="11704" y="52477"/>
                      <a:pt x="4370" y="91815"/>
                      <a:pt x="43041" y="122390"/>
                    </a:cubicBezTo>
                    <a:cubicBezTo>
                      <a:pt x="42279" y="131725"/>
                      <a:pt x="41422" y="141059"/>
                      <a:pt x="40660" y="150394"/>
                    </a:cubicBezTo>
                    <a:close/>
                  </a:path>
                </a:pathLst>
              </a:custGeom>
              <a:solidFill>
                <a:srgbClr val="D5DBE1"/>
              </a:solidFill>
              <a:ln w="9525" cap="flat">
                <a:noFill/>
                <a:prstDash val="solid"/>
                <a:miter/>
              </a:ln>
            </p:spPr>
            <p:txBody>
              <a:bodyPr rtlCol="0" anchor="ctr"/>
              <a:lstStyle/>
              <a:p>
                <a:endParaRPr lang="en-IN"/>
              </a:p>
            </p:txBody>
          </p:sp>
          <p:sp>
            <p:nvSpPr>
              <p:cNvPr id="1480" name="Freeform: Shape 1479">
                <a:extLst>
                  <a:ext uri="{FF2B5EF4-FFF2-40B4-BE49-F238E27FC236}">
                    <a16:creationId xmlns:a16="http://schemas.microsoft.com/office/drawing/2014/main" id="{C419DB53-B13D-F122-6ADA-04A198415B69}"/>
                  </a:ext>
                </a:extLst>
              </p:cNvPr>
              <p:cNvSpPr/>
              <p:nvPr/>
            </p:nvSpPr>
            <p:spPr>
              <a:xfrm>
                <a:off x="7297769" y="3752008"/>
                <a:ext cx="75152" cy="37988"/>
              </a:xfrm>
              <a:custGeom>
                <a:avLst/>
                <a:gdLst>
                  <a:gd name="connsiteX0" fmla="*/ 40863 w 75152"/>
                  <a:gd name="connsiteY0" fmla="*/ 20748 h 37988"/>
                  <a:gd name="connsiteX1" fmla="*/ 0 w 75152"/>
                  <a:gd name="connsiteY1" fmla="*/ 37989 h 37988"/>
                  <a:gd name="connsiteX2" fmla="*/ 75152 w 75152"/>
                  <a:gd name="connsiteY2" fmla="*/ 8652 h 37988"/>
                  <a:gd name="connsiteX3" fmla="*/ 40863 w 75152"/>
                  <a:gd name="connsiteY3" fmla="*/ 20748 h 37988"/>
                </a:gdLst>
                <a:ahLst/>
                <a:cxnLst>
                  <a:cxn ang="0">
                    <a:pos x="connsiteX0" y="connsiteY0"/>
                  </a:cxn>
                  <a:cxn ang="0">
                    <a:pos x="connsiteX1" y="connsiteY1"/>
                  </a:cxn>
                  <a:cxn ang="0">
                    <a:pos x="connsiteX2" y="connsiteY2"/>
                  </a:cxn>
                  <a:cxn ang="0">
                    <a:pos x="connsiteX3" y="connsiteY3"/>
                  </a:cxn>
                </a:cxnLst>
                <a:rect l="l" t="t" r="r" b="b"/>
                <a:pathLst>
                  <a:path w="75152" h="37988">
                    <a:moveTo>
                      <a:pt x="40863" y="20748"/>
                    </a:moveTo>
                    <a:cubicBezTo>
                      <a:pt x="27242" y="26463"/>
                      <a:pt x="13621" y="32274"/>
                      <a:pt x="0" y="37989"/>
                    </a:cubicBezTo>
                    <a:cubicBezTo>
                      <a:pt x="13240" y="-1826"/>
                      <a:pt x="39814" y="-8017"/>
                      <a:pt x="75152" y="8652"/>
                    </a:cubicBezTo>
                    <a:cubicBezTo>
                      <a:pt x="63722" y="12652"/>
                      <a:pt x="52292" y="16748"/>
                      <a:pt x="40863" y="20748"/>
                    </a:cubicBezTo>
                    <a:close/>
                  </a:path>
                </a:pathLst>
              </a:custGeom>
              <a:solidFill>
                <a:srgbClr val="D4D9DF"/>
              </a:solidFill>
              <a:ln w="9525" cap="flat">
                <a:noFill/>
                <a:prstDash val="solid"/>
                <a:miter/>
              </a:ln>
            </p:spPr>
            <p:txBody>
              <a:bodyPr rtlCol="0" anchor="ctr"/>
              <a:lstStyle/>
              <a:p>
                <a:endParaRPr lang="en-IN"/>
              </a:p>
            </p:txBody>
          </p:sp>
          <p:sp>
            <p:nvSpPr>
              <p:cNvPr id="1481" name="Freeform: Shape 1480">
                <a:extLst>
                  <a:ext uri="{FF2B5EF4-FFF2-40B4-BE49-F238E27FC236}">
                    <a16:creationId xmlns:a16="http://schemas.microsoft.com/office/drawing/2014/main" id="{E79C4E58-DBD5-94D7-F8A7-E6AB2B6AA81C}"/>
                  </a:ext>
                </a:extLst>
              </p:cNvPr>
              <p:cNvSpPr/>
              <p:nvPr/>
            </p:nvSpPr>
            <p:spPr>
              <a:xfrm>
                <a:off x="7134415" y="3951445"/>
                <a:ext cx="31908" cy="54533"/>
              </a:xfrm>
              <a:custGeom>
                <a:avLst/>
                <a:gdLst>
                  <a:gd name="connsiteX0" fmla="*/ 20383 w 31908"/>
                  <a:gd name="connsiteY0" fmla="*/ 0 h 54533"/>
                  <a:gd name="connsiteX1" fmla="*/ 31909 w 31908"/>
                  <a:gd name="connsiteY1" fmla="*/ 49339 h 54533"/>
                  <a:gd name="connsiteX2" fmla="*/ 0 w 31908"/>
                  <a:gd name="connsiteY2" fmla="*/ 27718 h 54533"/>
                  <a:gd name="connsiteX3" fmla="*/ 20383 w 31908"/>
                  <a:gd name="connsiteY3" fmla="*/ 0 h 54533"/>
                </a:gdLst>
                <a:ahLst/>
                <a:cxnLst>
                  <a:cxn ang="0">
                    <a:pos x="connsiteX0" y="connsiteY0"/>
                  </a:cxn>
                  <a:cxn ang="0">
                    <a:pos x="connsiteX1" y="connsiteY1"/>
                  </a:cxn>
                  <a:cxn ang="0">
                    <a:pos x="connsiteX2" y="connsiteY2"/>
                  </a:cxn>
                  <a:cxn ang="0">
                    <a:pos x="connsiteX3" y="connsiteY3"/>
                  </a:cxn>
                </a:cxnLst>
                <a:rect l="l" t="t" r="r" b="b"/>
                <a:pathLst>
                  <a:path w="31908" h="54533">
                    <a:moveTo>
                      <a:pt x="20383" y="0"/>
                    </a:moveTo>
                    <a:cubicBezTo>
                      <a:pt x="37433" y="13335"/>
                      <a:pt x="26003" y="33433"/>
                      <a:pt x="31909" y="49339"/>
                    </a:cubicBezTo>
                    <a:cubicBezTo>
                      <a:pt x="6382" y="64008"/>
                      <a:pt x="4000" y="44672"/>
                      <a:pt x="0" y="27718"/>
                    </a:cubicBezTo>
                    <a:cubicBezTo>
                      <a:pt x="6762" y="18478"/>
                      <a:pt x="13525" y="9239"/>
                      <a:pt x="20383" y="0"/>
                    </a:cubicBezTo>
                    <a:close/>
                  </a:path>
                </a:pathLst>
              </a:custGeom>
              <a:solidFill>
                <a:srgbClr val="DBDDE5"/>
              </a:solidFill>
              <a:ln w="9525" cap="flat">
                <a:noFill/>
                <a:prstDash val="solid"/>
                <a:miter/>
              </a:ln>
            </p:spPr>
            <p:txBody>
              <a:bodyPr rtlCol="0" anchor="ctr"/>
              <a:lstStyle/>
              <a:p>
                <a:endParaRPr lang="en-IN"/>
              </a:p>
            </p:txBody>
          </p:sp>
          <p:sp>
            <p:nvSpPr>
              <p:cNvPr id="1482" name="Freeform: Shape 1481">
                <a:extLst>
                  <a:ext uri="{FF2B5EF4-FFF2-40B4-BE49-F238E27FC236}">
                    <a16:creationId xmlns:a16="http://schemas.microsoft.com/office/drawing/2014/main" id="{DAE2297E-5208-3439-6E8A-1636C4C5B4E2}"/>
                  </a:ext>
                </a:extLst>
              </p:cNvPr>
              <p:cNvSpPr/>
              <p:nvPr/>
            </p:nvSpPr>
            <p:spPr>
              <a:xfrm>
                <a:off x="7080041" y="3874024"/>
                <a:ext cx="64566" cy="56942"/>
              </a:xfrm>
              <a:custGeom>
                <a:avLst/>
                <a:gdLst>
                  <a:gd name="connsiteX0" fmla="*/ 64471 w 64566"/>
                  <a:gd name="connsiteY0" fmla="*/ 3507 h 56942"/>
                  <a:gd name="connsiteX1" fmla="*/ 10178 w 64566"/>
                  <a:gd name="connsiteY1" fmla="*/ 56942 h 56942"/>
                  <a:gd name="connsiteX2" fmla="*/ 9416 w 64566"/>
                  <a:gd name="connsiteY2" fmla="*/ 11984 h 56942"/>
                  <a:gd name="connsiteX3" fmla="*/ 64566 w 64566"/>
                  <a:gd name="connsiteY3" fmla="*/ 3412 h 56942"/>
                </a:gdLst>
                <a:ahLst/>
                <a:cxnLst>
                  <a:cxn ang="0">
                    <a:pos x="connsiteX0" y="connsiteY0"/>
                  </a:cxn>
                  <a:cxn ang="0">
                    <a:pos x="connsiteX1" y="connsiteY1"/>
                  </a:cxn>
                  <a:cxn ang="0">
                    <a:pos x="connsiteX2" y="connsiteY2"/>
                  </a:cxn>
                  <a:cxn ang="0">
                    <a:pos x="connsiteX3" y="connsiteY3"/>
                  </a:cxn>
                </a:cxnLst>
                <a:rect l="l" t="t" r="r" b="b"/>
                <a:pathLst>
                  <a:path w="64566" h="56942">
                    <a:moveTo>
                      <a:pt x="64471" y="3507"/>
                    </a:moveTo>
                    <a:cubicBezTo>
                      <a:pt x="42564" y="17509"/>
                      <a:pt x="25418" y="36273"/>
                      <a:pt x="10178" y="56942"/>
                    </a:cubicBezTo>
                    <a:cubicBezTo>
                      <a:pt x="-4490" y="42179"/>
                      <a:pt x="-2014" y="27225"/>
                      <a:pt x="9416" y="11984"/>
                    </a:cubicBezTo>
                    <a:cubicBezTo>
                      <a:pt x="26752" y="2364"/>
                      <a:pt x="44468" y="-4399"/>
                      <a:pt x="64566" y="3412"/>
                    </a:cubicBezTo>
                    <a:close/>
                  </a:path>
                </a:pathLst>
              </a:custGeom>
              <a:solidFill>
                <a:srgbClr val="DDE2E8"/>
              </a:solidFill>
              <a:ln w="9525" cap="flat">
                <a:noFill/>
                <a:prstDash val="solid"/>
                <a:miter/>
              </a:ln>
            </p:spPr>
            <p:txBody>
              <a:bodyPr rtlCol="0" anchor="ctr"/>
              <a:lstStyle/>
              <a:p>
                <a:endParaRPr lang="en-IN"/>
              </a:p>
            </p:txBody>
          </p:sp>
          <p:sp>
            <p:nvSpPr>
              <p:cNvPr id="1483" name="Freeform: Shape 1482">
                <a:extLst>
                  <a:ext uri="{FF2B5EF4-FFF2-40B4-BE49-F238E27FC236}">
                    <a16:creationId xmlns:a16="http://schemas.microsoft.com/office/drawing/2014/main" id="{76E1063C-9C6E-E61F-7634-453A79317C29}"/>
                  </a:ext>
                </a:extLst>
              </p:cNvPr>
              <p:cNvSpPr/>
              <p:nvPr/>
            </p:nvSpPr>
            <p:spPr>
              <a:xfrm>
                <a:off x="7287842" y="3809999"/>
                <a:ext cx="37985" cy="99164"/>
              </a:xfrm>
              <a:custGeom>
                <a:avLst/>
                <a:gdLst>
                  <a:gd name="connsiteX0" fmla="*/ 1831 w 37985"/>
                  <a:gd name="connsiteY0" fmla="*/ 0 h 99164"/>
                  <a:gd name="connsiteX1" fmla="*/ 37359 w 37985"/>
                  <a:gd name="connsiteY1" fmla="*/ 75533 h 99164"/>
                  <a:gd name="connsiteX2" fmla="*/ 10594 w 37985"/>
                  <a:gd name="connsiteY2" fmla="*/ 94964 h 99164"/>
                  <a:gd name="connsiteX3" fmla="*/ 9451 w 37985"/>
                  <a:gd name="connsiteY3" fmla="*/ 56197 h 99164"/>
                  <a:gd name="connsiteX4" fmla="*/ 1735 w 37985"/>
                  <a:gd name="connsiteY4" fmla="*/ 0 h 99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5" h="99164">
                    <a:moveTo>
                      <a:pt x="1831" y="0"/>
                    </a:moveTo>
                    <a:cubicBezTo>
                      <a:pt x="33072" y="15907"/>
                      <a:pt x="32120" y="48101"/>
                      <a:pt x="37359" y="75533"/>
                    </a:cubicBezTo>
                    <a:cubicBezTo>
                      <a:pt x="40311" y="90678"/>
                      <a:pt x="33072" y="107061"/>
                      <a:pt x="10594" y="94964"/>
                    </a:cubicBezTo>
                    <a:cubicBezTo>
                      <a:pt x="29358" y="81439"/>
                      <a:pt x="27072" y="68580"/>
                      <a:pt x="9451" y="56197"/>
                    </a:cubicBezTo>
                    <a:cubicBezTo>
                      <a:pt x="4307" y="37814"/>
                      <a:pt x="-3503" y="19812"/>
                      <a:pt x="1735" y="0"/>
                    </a:cubicBezTo>
                    <a:close/>
                  </a:path>
                </a:pathLst>
              </a:custGeom>
              <a:solidFill>
                <a:srgbClr val="D8DADB"/>
              </a:solidFill>
              <a:ln w="9525" cap="flat">
                <a:noFill/>
                <a:prstDash val="solid"/>
                <a:miter/>
              </a:ln>
            </p:spPr>
            <p:txBody>
              <a:bodyPr rtlCol="0" anchor="ctr"/>
              <a:lstStyle/>
              <a:p>
                <a:endParaRPr lang="en-IN"/>
              </a:p>
            </p:txBody>
          </p:sp>
          <p:sp>
            <p:nvSpPr>
              <p:cNvPr id="1484" name="Freeform: Shape 1483">
                <a:extLst>
                  <a:ext uri="{FF2B5EF4-FFF2-40B4-BE49-F238E27FC236}">
                    <a16:creationId xmlns:a16="http://schemas.microsoft.com/office/drawing/2014/main" id="{F1EFD1DC-33A5-625A-04EC-7707C86E8A36}"/>
                  </a:ext>
                </a:extLst>
              </p:cNvPr>
              <p:cNvSpPr/>
              <p:nvPr/>
            </p:nvSpPr>
            <p:spPr>
              <a:xfrm>
                <a:off x="7127748" y="3827593"/>
                <a:ext cx="56387" cy="27363"/>
              </a:xfrm>
              <a:custGeom>
                <a:avLst/>
                <a:gdLst>
                  <a:gd name="connsiteX0" fmla="*/ 53340 w 56387"/>
                  <a:gd name="connsiteY0" fmla="*/ 27364 h 27363"/>
                  <a:gd name="connsiteX1" fmla="*/ 0 w 56387"/>
                  <a:gd name="connsiteY1" fmla="*/ 18791 h 27363"/>
                  <a:gd name="connsiteX2" fmla="*/ 45148 w 56387"/>
                  <a:gd name="connsiteY2" fmla="*/ 1646 h 27363"/>
                  <a:gd name="connsiteX3" fmla="*/ 56388 w 56387"/>
                  <a:gd name="connsiteY3" fmla="*/ 19172 h 27363"/>
                  <a:gd name="connsiteX4" fmla="*/ 53435 w 56387"/>
                  <a:gd name="connsiteY4" fmla="*/ 27364 h 27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87" h="27363">
                    <a:moveTo>
                      <a:pt x="53340" y="27364"/>
                    </a:moveTo>
                    <a:cubicBezTo>
                      <a:pt x="38100" y="8600"/>
                      <a:pt x="18859" y="14600"/>
                      <a:pt x="0" y="18791"/>
                    </a:cubicBezTo>
                    <a:cubicBezTo>
                      <a:pt x="7239" y="-7307"/>
                      <a:pt x="27813" y="1265"/>
                      <a:pt x="45148" y="1646"/>
                    </a:cubicBezTo>
                    <a:cubicBezTo>
                      <a:pt x="48863" y="7457"/>
                      <a:pt x="52578" y="13362"/>
                      <a:pt x="56388" y="19172"/>
                    </a:cubicBezTo>
                    <a:cubicBezTo>
                      <a:pt x="54673" y="21649"/>
                      <a:pt x="53721" y="24316"/>
                      <a:pt x="53435" y="27364"/>
                    </a:cubicBezTo>
                    <a:close/>
                  </a:path>
                </a:pathLst>
              </a:custGeom>
              <a:solidFill>
                <a:srgbClr val="DAE0E7"/>
              </a:solidFill>
              <a:ln w="9525" cap="flat">
                <a:noFill/>
                <a:prstDash val="solid"/>
                <a:miter/>
              </a:ln>
            </p:spPr>
            <p:txBody>
              <a:bodyPr rtlCol="0" anchor="ctr"/>
              <a:lstStyle/>
              <a:p>
                <a:endParaRPr lang="en-IN"/>
              </a:p>
            </p:txBody>
          </p:sp>
        </p:grpSp>
        <p:sp>
          <p:nvSpPr>
            <p:cNvPr id="2964" name="Freeform: Shape 2963">
              <a:hlinkClick r:id="rId7" action="ppaction://hlinksldjump"/>
              <a:extLst>
                <a:ext uri="{FF2B5EF4-FFF2-40B4-BE49-F238E27FC236}">
                  <a16:creationId xmlns:a16="http://schemas.microsoft.com/office/drawing/2014/main" id="{BC52D3B4-C559-7943-877D-A606C3524DC7}"/>
                </a:ext>
              </a:extLst>
            </p:cNvPr>
            <p:cNvSpPr/>
            <p:nvPr/>
          </p:nvSpPr>
          <p:spPr>
            <a:xfrm>
              <a:off x="6397144" y="2902031"/>
              <a:ext cx="2132736" cy="2702262"/>
            </a:xfrm>
            <a:custGeom>
              <a:avLst/>
              <a:gdLst>
                <a:gd name="connsiteX0" fmla="*/ 1162375 w 2132736"/>
                <a:gd name="connsiteY0" fmla="*/ 2502861 h 2702262"/>
                <a:gd name="connsiteX1" fmla="*/ 1161626 w 2132736"/>
                <a:gd name="connsiteY1" fmla="*/ 2513527 h 2702262"/>
                <a:gd name="connsiteX2" fmla="*/ 1163709 w 2132736"/>
                <a:gd name="connsiteY2" fmla="*/ 2511529 h 2702262"/>
                <a:gd name="connsiteX3" fmla="*/ 1169111 w 2132736"/>
                <a:gd name="connsiteY3" fmla="*/ 2511166 h 2702262"/>
                <a:gd name="connsiteX4" fmla="*/ 437573 w 2132736"/>
                <a:gd name="connsiteY4" fmla="*/ 2321618 h 2702262"/>
                <a:gd name="connsiteX5" fmla="*/ 438666 w 2132736"/>
                <a:gd name="connsiteY5" fmla="*/ 2322839 h 2702262"/>
                <a:gd name="connsiteX6" fmla="*/ 438650 w 2132736"/>
                <a:gd name="connsiteY6" fmla="*/ 2323165 h 2702262"/>
                <a:gd name="connsiteX7" fmla="*/ 438761 w 2132736"/>
                <a:gd name="connsiteY7" fmla="*/ 2322933 h 2702262"/>
                <a:gd name="connsiteX8" fmla="*/ 439847 w 2132736"/>
                <a:gd name="connsiteY8" fmla="*/ 2321747 h 2702262"/>
                <a:gd name="connsiteX9" fmla="*/ 422093 w 2132736"/>
                <a:gd name="connsiteY9" fmla="*/ 2320914 h 2702262"/>
                <a:gd name="connsiteX10" fmla="*/ 413729 w 2132736"/>
                <a:gd name="connsiteY10" fmla="*/ 2328425 h 2702262"/>
                <a:gd name="connsiteX11" fmla="*/ 419057 w 2132736"/>
                <a:gd name="connsiteY11" fmla="*/ 2329415 h 2702262"/>
                <a:gd name="connsiteX12" fmla="*/ 1167618 w 2132736"/>
                <a:gd name="connsiteY12" fmla="*/ 2116703 h 2702262"/>
                <a:gd name="connsiteX13" fmla="*/ 1167519 w 2132736"/>
                <a:gd name="connsiteY13" fmla="*/ 2116908 h 2702262"/>
                <a:gd name="connsiteX14" fmla="*/ 1167426 w 2132736"/>
                <a:gd name="connsiteY14" fmla="*/ 2116911 h 2702262"/>
                <a:gd name="connsiteX15" fmla="*/ 1170757 w 2132736"/>
                <a:gd name="connsiteY15" fmla="*/ 2121289 h 2702262"/>
                <a:gd name="connsiteX16" fmla="*/ 1170752 w 2132736"/>
                <a:gd name="connsiteY16" fmla="*/ 2121303 h 2702262"/>
                <a:gd name="connsiteX17" fmla="*/ 1171003 w 2132736"/>
                <a:gd name="connsiteY17" fmla="*/ 2121389 h 2702262"/>
                <a:gd name="connsiteX18" fmla="*/ 1170757 w 2132736"/>
                <a:gd name="connsiteY18" fmla="*/ 2121098 h 2702262"/>
                <a:gd name="connsiteX19" fmla="*/ 1297566 w 2132736"/>
                <a:gd name="connsiteY19" fmla="*/ 2028044 h 2702262"/>
                <a:gd name="connsiteX20" fmla="*/ 1291725 w 2132736"/>
                <a:gd name="connsiteY20" fmla="*/ 2036993 h 2702262"/>
                <a:gd name="connsiteX21" fmla="*/ 1291131 w 2132736"/>
                <a:gd name="connsiteY21" fmla="*/ 2039540 h 2702262"/>
                <a:gd name="connsiteX22" fmla="*/ 1297446 w 2132736"/>
                <a:gd name="connsiteY22" fmla="*/ 2028546 h 2702262"/>
                <a:gd name="connsiteX23" fmla="*/ 457224 w 2132736"/>
                <a:gd name="connsiteY23" fmla="*/ 1976487 h 2702262"/>
                <a:gd name="connsiteX24" fmla="*/ 457144 w 2132736"/>
                <a:gd name="connsiteY24" fmla="*/ 1976700 h 2702262"/>
                <a:gd name="connsiteX25" fmla="*/ 457126 w 2132736"/>
                <a:gd name="connsiteY25" fmla="*/ 1976940 h 2702262"/>
                <a:gd name="connsiteX26" fmla="*/ 457471 w 2132736"/>
                <a:gd name="connsiteY26" fmla="*/ 1977074 h 2702262"/>
                <a:gd name="connsiteX27" fmla="*/ 457240 w 2132736"/>
                <a:gd name="connsiteY27" fmla="*/ 1976509 h 2702262"/>
                <a:gd name="connsiteX28" fmla="*/ 457240 w 2132736"/>
                <a:gd name="connsiteY28" fmla="*/ 1976700 h 2702262"/>
                <a:gd name="connsiteX29" fmla="*/ 1093742 w 2132736"/>
                <a:gd name="connsiteY29" fmla="*/ 1947690 h 2702262"/>
                <a:gd name="connsiteX30" fmla="*/ 1093496 w 2132736"/>
                <a:gd name="connsiteY30" fmla="*/ 1947936 h 2702262"/>
                <a:gd name="connsiteX31" fmla="*/ 1093823 w 2132736"/>
                <a:gd name="connsiteY31" fmla="*/ 1947855 h 2702262"/>
                <a:gd name="connsiteX32" fmla="*/ 1093796 w 2132736"/>
                <a:gd name="connsiteY32" fmla="*/ 1947839 h 2702262"/>
                <a:gd name="connsiteX33" fmla="*/ 451726 w 2132736"/>
                <a:gd name="connsiteY33" fmla="*/ 1935248 h 2702262"/>
                <a:gd name="connsiteX34" fmla="*/ 454382 w 2132736"/>
                <a:gd name="connsiteY34" fmla="*/ 1939933 h 2702262"/>
                <a:gd name="connsiteX35" fmla="*/ 454493 w 2132736"/>
                <a:gd name="connsiteY35" fmla="*/ 1940131 h 2702262"/>
                <a:gd name="connsiteX36" fmla="*/ 454478 w 2132736"/>
                <a:gd name="connsiteY36" fmla="*/ 1939933 h 2702262"/>
                <a:gd name="connsiteX37" fmla="*/ 454475 w 2132736"/>
                <a:gd name="connsiteY37" fmla="*/ 1935905 h 2702262"/>
                <a:gd name="connsiteX38" fmla="*/ 835573 w 2132736"/>
                <a:gd name="connsiteY38" fmla="*/ 1902785 h 2702262"/>
                <a:gd name="connsiteX39" fmla="*/ 821822 w 2132736"/>
                <a:gd name="connsiteY39" fmla="*/ 1917946 h 2702262"/>
                <a:gd name="connsiteX40" fmla="*/ 828241 w 2132736"/>
                <a:gd name="connsiteY40" fmla="*/ 1915145 h 2702262"/>
                <a:gd name="connsiteX41" fmla="*/ 846669 w 2132736"/>
                <a:gd name="connsiteY41" fmla="*/ 1917978 h 2702262"/>
                <a:gd name="connsiteX42" fmla="*/ 845960 w 2132736"/>
                <a:gd name="connsiteY42" fmla="*/ 1913090 h 2702262"/>
                <a:gd name="connsiteX43" fmla="*/ 835573 w 2132736"/>
                <a:gd name="connsiteY43" fmla="*/ 1902785 h 2702262"/>
                <a:gd name="connsiteX44" fmla="*/ 788419 w 2132736"/>
                <a:gd name="connsiteY44" fmla="*/ 1873232 h 2702262"/>
                <a:gd name="connsiteX45" fmla="*/ 788624 w 2132736"/>
                <a:gd name="connsiteY45" fmla="*/ 1873892 h 2702262"/>
                <a:gd name="connsiteX46" fmla="*/ 788998 w 2132736"/>
                <a:gd name="connsiteY46" fmla="*/ 1873384 h 2702262"/>
                <a:gd name="connsiteX47" fmla="*/ 788996 w 2132736"/>
                <a:gd name="connsiteY47" fmla="*/ 1873258 h 2702262"/>
                <a:gd name="connsiteX48" fmla="*/ 1796591 w 2132736"/>
                <a:gd name="connsiteY48" fmla="*/ 1809825 h 2702262"/>
                <a:gd name="connsiteX49" fmla="*/ 1798550 w 2132736"/>
                <a:gd name="connsiteY49" fmla="*/ 1816013 h 2702262"/>
                <a:gd name="connsiteX50" fmla="*/ 1799967 w 2132736"/>
                <a:gd name="connsiteY50" fmla="*/ 1813872 h 2702262"/>
                <a:gd name="connsiteX51" fmla="*/ 343362 w 2132736"/>
                <a:gd name="connsiteY51" fmla="*/ 1768681 h 2702262"/>
                <a:gd name="connsiteX52" fmla="*/ 344766 w 2132736"/>
                <a:gd name="connsiteY52" fmla="*/ 1770642 h 2702262"/>
                <a:gd name="connsiteX53" fmla="*/ 345511 w 2132736"/>
                <a:gd name="connsiteY53" fmla="*/ 1769722 h 2702262"/>
                <a:gd name="connsiteX54" fmla="*/ 345535 w 2132736"/>
                <a:gd name="connsiteY54" fmla="*/ 1769396 h 2702262"/>
                <a:gd name="connsiteX55" fmla="*/ 345417 w 2132736"/>
                <a:gd name="connsiteY55" fmla="*/ 1769531 h 2702262"/>
                <a:gd name="connsiteX56" fmla="*/ 818413 w 2132736"/>
                <a:gd name="connsiteY56" fmla="*/ 1768621 h 2702262"/>
                <a:gd name="connsiteX57" fmla="*/ 817718 w 2132736"/>
                <a:gd name="connsiteY57" fmla="*/ 1770549 h 2702262"/>
                <a:gd name="connsiteX58" fmla="*/ 820238 w 2132736"/>
                <a:gd name="connsiteY58" fmla="*/ 1769572 h 2702262"/>
                <a:gd name="connsiteX59" fmla="*/ 806228 w 2132736"/>
                <a:gd name="connsiteY59" fmla="*/ 1750356 h 2702262"/>
                <a:gd name="connsiteX60" fmla="*/ 805915 w 2132736"/>
                <a:gd name="connsiteY60" fmla="*/ 1750986 h 2702262"/>
                <a:gd name="connsiteX61" fmla="*/ 807085 w 2132736"/>
                <a:gd name="connsiteY61" fmla="*/ 1751046 h 2702262"/>
                <a:gd name="connsiteX62" fmla="*/ 238491 w 2132736"/>
                <a:gd name="connsiteY62" fmla="*/ 1720512 h 2702262"/>
                <a:gd name="connsiteX63" fmla="*/ 238545 w 2132736"/>
                <a:gd name="connsiteY63" fmla="*/ 1720572 h 2702262"/>
                <a:gd name="connsiteX64" fmla="*/ 238450 w 2132736"/>
                <a:gd name="connsiteY64" fmla="*/ 1720668 h 2702262"/>
                <a:gd name="connsiteX65" fmla="*/ 1017233 w 2132736"/>
                <a:gd name="connsiteY65" fmla="*/ 1631689 h 2702262"/>
                <a:gd name="connsiteX66" fmla="*/ 1016833 w 2132736"/>
                <a:gd name="connsiteY66" fmla="*/ 1635800 h 2702262"/>
                <a:gd name="connsiteX67" fmla="*/ 1010987 w 2132736"/>
                <a:gd name="connsiteY67" fmla="*/ 1636418 h 2702262"/>
                <a:gd name="connsiteX68" fmla="*/ 1011003 w 2132736"/>
                <a:gd name="connsiteY68" fmla="*/ 1636436 h 2702262"/>
                <a:gd name="connsiteX69" fmla="*/ 1017024 w 2132736"/>
                <a:gd name="connsiteY69" fmla="*/ 1635800 h 2702262"/>
                <a:gd name="connsiteX70" fmla="*/ 1022069 w 2132736"/>
                <a:gd name="connsiteY70" fmla="*/ 1633573 h 2702262"/>
                <a:gd name="connsiteX71" fmla="*/ 407870 w 2132736"/>
                <a:gd name="connsiteY71" fmla="*/ 1615784 h 2702262"/>
                <a:gd name="connsiteX72" fmla="*/ 407614 w 2132736"/>
                <a:gd name="connsiteY72" fmla="*/ 1616084 h 2702262"/>
                <a:gd name="connsiteX73" fmla="*/ 407289 w 2132736"/>
                <a:gd name="connsiteY73" fmla="*/ 1616169 h 2702262"/>
                <a:gd name="connsiteX74" fmla="*/ 407519 w 2132736"/>
                <a:gd name="connsiteY74" fmla="*/ 1616178 h 2702262"/>
                <a:gd name="connsiteX75" fmla="*/ 407824 w 2132736"/>
                <a:gd name="connsiteY75" fmla="*/ 1616199 h 2702262"/>
                <a:gd name="connsiteX76" fmla="*/ 923869 w 2132736"/>
                <a:gd name="connsiteY76" fmla="*/ 1605224 h 2702262"/>
                <a:gd name="connsiteX77" fmla="*/ 915936 w 2132736"/>
                <a:gd name="connsiteY77" fmla="*/ 1608750 h 2702262"/>
                <a:gd name="connsiteX78" fmla="*/ 916967 w 2132736"/>
                <a:gd name="connsiteY78" fmla="*/ 1608955 h 2702262"/>
                <a:gd name="connsiteX79" fmla="*/ 919718 w 2132736"/>
                <a:gd name="connsiteY79" fmla="*/ 1612493 h 2702262"/>
                <a:gd name="connsiteX80" fmla="*/ 813018 w 2132736"/>
                <a:gd name="connsiteY80" fmla="*/ 1596471 h 2702262"/>
                <a:gd name="connsiteX81" fmla="*/ 820313 w 2132736"/>
                <a:gd name="connsiteY81" fmla="*/ 1603204 h 2702262"/>
                <a:gd name="connsiteX82" fmla="*/ 822809 w 2132736"/>
                <a:gd name="connsiteY82" fmla="*/ 1600176 h 2702262"/>
                <a:gd name="connsiteX83" fmla="*/ 636157 w 2132736"/>
                <a:gd name="connsiteY83" fmla="*/ 1551692 h 2702262"/>
                <a:gd name="connsiteX84" fmla="*/ 636105 w 2132736"/>
                <a:gd name="connsiteY84" fmla="*/ 1551780 h 2702262"/>
                <a:gd name="connsiteX85" fmla="*/ 638761 w 2132736"/>
                <a:gd name="connsiteY85" fmla="*/ 1557146 h 2702262"/>
                <a:gd name="connsiteX86" fmla="*/ 638792 w 2132736"/>
                <a:gd name="connsiteY86" fmla="*/ 1557016 h 2702262"/>
                <a:gd name="connsiteX87" fmla="*/ 1300584 w 2132736"/>
                <a:gd name="connsiteY87" fmla="*/ 1551266 h 2702262"/>
                <a:gd name="connsiteX88" fmla="*/ 1298368 w 2132736"/>
                <a:gd name="connsiteY88" fmla="*/ 1551790 h 2702262"/>
                <a:gd name="connsiteX89" fmla="*/ 1300678 w 2132736"/>
                <a:gd name="connsiteY89" fmla="*/ 1551790 h 2702262"/>
                <a:gd name="connsiteX90" fmla="*/ 539135 w 2132736"/>
                <a:gd name="connsiteY90" fmla="*/ 1522554 h 2702262"/>
                <a:gd name="connsiteX91" fmla="*/ 539540 w 2132736"/>
                <a:gd name="connsiteY91" fmla="*/ 1523449 h 2702262"/>
                <a:gd name="connsiteX92" fmla="*/ 540981 w 2132736"/>
                <a:gd name="connsiteY92" fmla="*/ 1523858 h 2702262"/>
                <a:gd name="connsiteX93" fmla="*/ 541689 w 2132736"/>
                <a:gd name="connsiteY93" fmla="*/ 1522937 h 2702262"/>
                <a:gd name="connsiteX94" fmla="*/ 572782 w 2132736"/>
                <a:gd name="connsiteY94" fmla="*/ 1521675 h 2702262"/>
                <a:gd name="connsiteX95" fmla="*/ 572783 w 2132736"/>
                <a:gd name="connsiteY95" fmla="*/ 1521678 h 2702262"/>
                <a:gd name="connsiteX96" fmla="*/ 572785 w 2132736"/>
                <a:gd name="connsiteY96" fmla="*/ 1521677 h 2702262"/>
                <a:gd name="connsiteX97" fmla="*/ 1661427 w 2132736"/>
                <a:gd name="connsiteY97" fmla="*/ 1503301 h 2702262"/>
                <a:gd name="connsiteX98" fmla="*/ 1661310 w 2132736"/>
                <a:gd name="connsiteY98" fmla="*/ 1503399 h 2702262"/>
                <a:gd name="connsiteX99" fmla="*/ 1661469 w 2132736"/>
                <a:gd name="connsiteY99" fmla="*/ 1503349 h 2702262"/>
                <a:gd name="connsiteX100" fmla="*/ 1093080 w 2132736"/>
                <a:gd name="connsiteY100" fmla="*/ 1465803 h 2702262"/>
                <a:gd name="connsiteX101" fmla="*/ 1092842 w 2132736"/>
                <a:gd name="connsiteY101" fmla="*/ 1466064 h 2702262"/>
                <a:gd name="connsiteX102" fmla="*/ 1093195 w 2132736"/>
                <a:gd name="connsiteY102" fmla="*/ 1466056 h 2702262"/>
                <a:gd name="connsiteX103" fmla="*/ 264769 w 2132736"/>
                <a:gd name="connsiteY103" fmla="*/ 1372601 h 2702262"/>
                <a:gd name="connsiteX104" fmla="*/ 264835 w 2132736"/>
                <a:gd name="connsiteY104" fmla="*/ 1372624 h 2702262"/>
                <a:gd name="connsiteX105" fmla="*/ 264740 w 2132736"/>
                <a:gd name="connsiteY105" fmla="*/ 1372624 h 2702262"/>
                <a:gd name="connsiteX106" fmla="*/ 1919422 w 2132736"/>
                <a:gd name="connsiteY106" fmla="*/ 1361956 h 2702262"/>
                <a:gd name="connsiteX107" fmla="*/ 1919482 w 2132736"/>
                <a:gd name="connsiteY107" fmla="*/ 1362039 h 2702262"/>
                <a:gd name="connsiteX108" fmla="*/ 1919422 w 2132736"/>
                <a:gd name="connsiteY108" fmla="*/ 1362051 h 2702262"/>
                <a:gd name="connsiteX109" fmla="*/ 1295587 w 2132736"/>
                <a:gd name="connsiteY109" fmla="*/ 1359898 h 2702262"/>
                <a:gd name="connsiteX110" fmla="*/ 1295345 w 2132736"/>
                <a:gd name="connsiteY110" fmla="*/ 1361480 h 2702262"/>
                <a:gd name="connsiteX111" fmla="*/ 1295338 w 2132736"/>
                <a:gd name="connsiteY111" fmla="*/ 1361523 h 2702262"/>
                <a:gd name="connsiteX112" fmla="*/ 1297093 w 2132736"/>
                <a:gd name="connsiteY112" fmla="*/ 1360505 h 2702262"/>
                <a:gd name="connsiteX113" fmla="*/ 283369 w 2132736"/>
                <a:gd name="connsiteY113" fmla="*/ 1354516 h 2702262"/>
                <a:gd name="connsiteX114" fmla="*/ 282398 w 2132736"/>
                <a:gd name="connsiteY114" fmla="*/ 1358397 h 2702262"/>
                <a:gd name="connsiteX115" fmla="*/ 283342 w 2132736"/>
                <a:gd name="connsiteY115" fmla="*/ 1357631 h 2702262"/>
                <a:gd name="connsiteX116" fmla="*/ 1298138 w 2132736"/>
                <a:gd name="connsiteY116" fmla="*/ 1313058 h 2702262"/>
                <a:gd name="connsiteX117" fmla="*/ 1297192 w 2132736"/>
                <a:gd name="connsiteY117" fmla="*/ 1313110 h 2702262"/>
                <a:gd name="connsiteX118" fmla="*/ 1297230 w 2132736"/>
                <a:gd name="connsiteY118" fmla="*/ 1313202 h 2702262"/>
                <a:gd name="connsiteX119" fmla="*/ 1298095 w 2132736"/>
                <a:gd name="connsiteY119" fmla="*/ 1313156 h 2702262"/>
                <a:gd name="connsiteX120" fmla="*/ 969649 w 2132736"/>
                <a:gd name="connsiteY120" fmla="*/ 1256359 h 2702262"/>
                <a:gd name="connsiteX121" fmla="*/ 964384 w 2132736"/>
                <a:gd name="connsiteY121" fmla="*/ 1256861 h 2702262"/>
                <a:gd name="connsiteX122" fmla="*/ 964525 w 2132736"/>
                <a:gd name="connsiteY122" fmla="*/ 1256943 h 2702262"/>
                <a:gd name="connsiteX123" fmla="*/ 969543 w 2132736"/>
                <a:gd name="connsiteY123" fmla="*/ 1256465 h 2702262"/>
                <a:gd name="connsiteX124" fmla="*/ 1970902 w 2132736"/>
                <a:gd name="connsiteY124" fmla="*/ 1226516 h 2702262"/>
                <a:gd name="connsiteX125" fmla="*/ 1970857 w 2132736"/>
                <a:gd name="connsiteY125" fmla="*/ 1226606 h 2702262"/>
                <a:gd name="connsiteX126" fmla="*/ 1970694 w 2132736"/>
                <a:gd name="connsiteY126" fmla="*/ 1228025 h 2702262"/>
                <a:gd name="connsiteX127" fmla="*/ 1971632 w 2132736"/>
                <a:gd name="connsiteY127" fmla="*/ 1228152 h 2702262"/>
                <a:gd name="connsiteX128" fmla="*/ 183967 w 2132736"/>
                <a:gd name="connsiteY128" fmla="*/ 1205651 h 2702262"/>
                <a:gd name="connsiteX129" fmla="*/ 183066 w 2132736"/>
                <a:gd name="connsiteY129" fmla="*/ 1205767 h 2702262"/>
                <a:gd name="connsiteX130" fmla="*/ 183620 w 2132736"/>
                <a:gd name="connsiteY130" fmla="*/ 1206422 h 2702262"/>
                <a:gd name="connsiteX131" fmla="*/ 799475 w 2132736"/>
                <a:gd name="connsiteY131" fmla="*/ 1189749 h 2702262"/>
                <a:gd name="connsiteX132" fmla="*/ 799473 w 2132736"/>
                <a:gd name="connsiteY132" fmla="*/ 1189840 h 2702262"/>
                <a:gd name="connsiteX133" fmla="*/ 799025 w 2132736"/>
                <a:gd name="connsiteY133" fmla="*/ 1189903 h 2702262"/>
                <a:gd name="connsiteX134" fmla="*/ 799543 w 2132736"/>
                <a:gd name="connsiteY134" fmla="*/ 1190169 h 2702262"/>
                <a:gd name="connsiteX135" fmla="*/ 799568 w 2132736"/>
                <a:gd name="connsiteY135" fmla="*/ 1189840 h 2702262"/>
                <a:gd name="connsiteX136" fmla="*/ 1585858 w 2132736"/>
                <a:gd name="connsiteY136" fmla="*/ 1189363 h 2702262"/>
                <a:gd name="connsiteX137" fmla="*/ 1585872 w 2132736"/>
                <a:gd name="connsiteY137" fmla="*/ 1191153 h 2702262"/>
                <a:gd name="connsiteX138" fmla="*/ 1588110 w 2132736"/>
                <a:gd name="connsiteY138" fmla="*/ 1190972 h 2702262"/>
                <a:gd name="connsiteX139" fmla="*/ 504515 w 2132736"/>
                <a:gd name="connsiteY139" fmla="*/ 1168377 h 2702262"/>
                <a:gd name="connsiteX140" fmla="*/ 504949 w 2132736"/>
                <a:gd name="connsiteY140" fmla="*/ 1169396 h 2702262"/>
                <a:gd name="connsiteX141" fmla="*/ 505218 w 2132736"/>
                <a:gd name="connsiteY141" fmla="*/ 1168596 h 2702262"/>
                <a:gd name="connsiteX142" fmla="*/ 1550531 w 2132736"/>
                <a:gd name="connsiteY142" fmla="*/ 1161753 h 2702262"/>
                <a:gd name="connsiteX143" fmla="*/ 1552424 w 2132736"/>
                <a:gd name="connsiteY143" fmla="*/ 1163074 h 2702262"/>
                <a:gd name="connsiteX144" fmla="*/ 1553866 w 2132736"/>
                <a:gd name="connsiteY144" fmla="*/ 1164764 h 2702262"/>
                <a:gd name="connsiteX145" fmla="*/ 1553942 w 2132736"/>
                <a:gd name="connsiteY145" fmla="*/ 1178668 h 2702262"/>
                <a:gd name="connsiteX146" fmla="*/ 1554963 w 2132736"/>
                <a:gd name="connsiteY146" fmla="*/ 1166050 h 2702262"/>
                <a:gd name="connsiteX147" fmla="*/ 1553866 w 2132736"/>
                <a:gd name="connsiteY147" fmla="*/ 1164764 h 2702262"/>
                <a:gd name="connsiteX148" fmla="*/ 1553853 w 2132736"/>
                <a:gd name="connsiteY148" fmla="*/ 1162503 h 2702262"/>
                <a:gd name="connsiteX149" fmla="*/ 1550531 w 2132736"/>
                <a:gd name="connsiteY149" fmla="*/ 1161753 h 2702262"/>
                <a:gd name="connsiteX150" fmla="*/ 1587844 w 2132736"/>
                <a:gd name="connsiteY150" fmla="*/ 1148913 h 2702262"/>
                <a:gd name="connsiteX151" fmla="*/ 1586580 w 2132736"/>
                <a:gd name="connsiteY151" fmla="*/ 1150165 h 2702262"/>
                <a:gd name="connsiteX152" fmla="*/ 1587849 w 2132736"/>
                <a:gd name="connsiteY152" fmla="*/ 1149816 h 2702262"/>
                <a:gd name="connsiteX153" fmla="*/ 926859 w 2132736"/>
                <a:gd name="connsiteY153" fmla="*/ 1072190 h 2702262"/>
                <a:gd name="connsiteX154" fmla="*/ 929965 w 2132736"/>
                <a:gd name="connsiteY154" fmla="*/ 1075349 h 2702262"/>
                <a:gd name="connsiteX155" fmla="*/ 929870 w 2132736"/>
                <a:gd name="connsiteY155" fmla="*/ 1075349 h 2702262"/>
                <a:gd name="connsiteX156" fmla="*/ 929971 w 2132736"/>
                <a:gd name="connsiteY156" fmla="*/ 1075431 h 2702262"/>
                <a:gd name="connsiteX157" fmla="*/ 930107 w 2132736"/>
                <a:gd name="connsiteY157" fmla="*/ 1072195 h 2702262"/>
                <a:gd name="connsiteX158" fmla="*/ 878146 w 2132736"/>
                <a:gd name="connsiteY158" fmla="*/ 1022333 h 2702262"/>
                <a:gd name="connsiteX159" fmla="*/ 878009 w 2132736"/>
                <a:gd name="connsiteY159" fmla="*/ 1023703 h 2702262"/>
                <a:gd name="connsiteX160" fmla="*/ 879006 w 2132736"/>
                <a:gd name="connsiteY160" fmla="*/ 1023533 h 2702262"/>
                <a:gd name="connsiteX161" fmla="*/ 1615597 w 2132736"/>
                <a:gd name="connsiteY161" fmla="*/ 1016984 h 2702262"/>
                <a:gd name="connsiteX162" fmla="*/ 1614632 w 2132736"/>
                <a:gd name="connsiteY162" fmla="*/ 1017282 h 2702262"/>
                <a:gd name="connsiteX163" fmla="*/ 1616882 w 2132736"/>
                <a:gd name="connsiteY163" fmla="*/ 1019151 h 2702262"/>
                <a:gd name="connsiteX164" fmla="*/ 1617014 w 2132736"/>
                <a:gd name="connsiteY164" fmla="*/ 1018573 h 2702262"/>
                <a:gd name="connsiteX165" fmla="*/ 664813 w 2132736"/>
                <a:gd name="connsiteY165" fmla="*/ 980431 h 2702262"/>
                <a:gd name="connsiteX166" fmla="*/ 663593 w 2132736"/>
                <a:gd name="connsiteY166" fmla="*/ 980939 h 2702262"/>
                <a:gd name="connsiteX167" fmla="*/ 663646 w 2132736"/>
                <a:gd name="connsiteY167" fmla="*/ 980956 h 2702262"/>
                <a:gd name="connsiteX168" fmla="*/ 664408 w 2132736"/>
                <a:gd name="connsiteY168" fmla="*/ 981528 h 2702262"/>
                <a:gd name="connsiteX169" fmla="*/ 664365 w 2132736"/>
                <a:gd name="connsiteY169" fmla="*/ 981603 h 2702262"/>
                <a:gd name="connsiteX170" fmla="*/ 665316 w 2132736"/>
                <a:gd name="connsiteY170" fmla="*/ 982087 h 2702262"/>
                <a:gd name="connsiteX171" fmla="*/ 1702722 w 2132736"/>
                <a:gd name="connsiteY171" fmla="*/ 968731 h 2702262"/>
                <a:gd name="connsiteX172" fmla="*/ 1701396 w 2132736"/>
                <a:gd name="connsiteY172" fmla="*/ 970002 h 2702262"/>
                <a:gd name="connsiteX173" fmla="*/ 1703097 w 2132736"/>
                <a:gd name="connsiteY173" fmla="*/ 970145 h 2702262"/>
                <a:gd name="connsiteX174" fmla="*/ 1321443 w 2132736"/>
                <a:gd name="connsiteY174" fmla="*/ 952857 h 2702262"/>
                <a:gd name="connsiteX175" fmla="*/ 1321443 w 2132736"/>
                <a:gd name="connsiteY175" fmla="*/ 952858 h 2702262"/>
                <a:gd name="connsiteX176" fmla="*/ 1321555 w 2132736"/>
                <a:gd name="connsiteY176" fmla="*/ 952873 h 2702262"/>
                <a:gd name="connsiteX177" fmla="*/ 1321538 w 2132736"/>
                <a:gd name="connsiteY177" fmla="*/ 952857 h 2702262"/>
                <a:gd name="connsiteX178" fmla="*/ 1320148 w 2132736"/>
                <a:gd name="connsiteY178" fmla="*/ 951196 h 2702262"/>
                <a:gd name="connsiteX179" fmla="*/ 1313241 w 2132736"/>
                <a:gd name="connsiteY179" fmla="*/ 952677 h 2702262"/>
                <a:gd name="connsiteX180" fmla="*/ 1321367 w 2132736"/>
                <a:gd name="connsiteY180" fmla="*/ 952761 h 2702262"/>
                <a:gd name="connsiteX181" fmla="*/ 1265564 w 2132736"/>
                <a:gd name="connsiteY181" fmla="*/ 932540 h 2702262"/>
                <a:gd name="connsiteX182" fmla="*/ 1265715 w 2132736"/>
                <a:gd name="connsiteY182" fmla="*/ 932727 h 2702262"/>
                <a:gd name="connsiteX183" fmla="*/ 1265566 w 2132736"/>
                <a:gd name="connsiteY183" fmla="*/ 932540 h 2702262"/>
                <a:gd name="connsiteX184" fmla="*/ 779023 w 2132736"/>
                <a:gd name="connsiteY184" fmla="*/ 848438 h 2702262"/>
                <a:gd name="connsiteX185" fmla="*/ 777756 w 2132736"/>
                <a:gd name="connsiteY185" fmla="*/ 850940 h 2702262"/>
                <a:gd name="connsiteX186" fmla="*/ 777772 w 2132736"/>
                <a:gd name="connsiteY186" fmla="*/ 851041 h 2702262"/>
                <a:gd name="connsiteX187" fmla="*/ 777851 w 2132736"/>
                <a:gd name="connsiteY187" fmla="*/ 850940 h 2702262"/>
                <a:gd name="connsiteX188" fmla="*/ 780389 w 2132736"/>
                <a:gd name="connsiteY188" fmla="*/ 849724 h 2702262"/>
                <a:gd name="connsiteX189" fmla="*/ 779089 w 2132736"/>
                <a:gd name="connsiteY189" fmla="*/ 849225 h 2702262"/>
                <a:gd name="connsiteX190" fmla="*/ 1187799 w 2132736"/>
                <a:gd name="connsiteY190" fmla="*/ 844875 h 2702262"/>
                <a:gd name="connsiteX191" fmla="*/ 1187699 w 2132736"/>
                <a:gd name="connsiteY191" fmla="*/ 845694 h 2702262"/>
                <a:gd name="connsiteX192" fmla="*/ 1187772 w 2132736"/>
                <a:gd name="connsiteY192" fmla="*/ 845690 h 2702262"/>
                <a:gd name="connsiteX193" fmla="*/ 1187864 w 2132736"/>
                <a:gd name="connsiteY193" fmla="*/ 844941 h 2702262"/>
                <a:gd name="connsiteX194" fmla="*/ 199369 w 2132736"/>
                <a:gd name="connsiteY194" fmla="*/ 820185 h 2702262"/>
                <a:gd name="connsiteX195" fmla="*/ 199232 w 2132736"/>
                <a:gd name="connsiteY195" fmla="*/ 820188 h 2702262"/>
                <a:gd name="connsiteX196" fmla="*/ 199296 w 2132736"/>
                <a:gd name="connsiteY196" fmla="*/ 820465 h 2702262"/>
                <a:gd name="connsiteX197" fmla="*/ 683691 w 2132736"/>
                <a:gd name="connsiteY197" fmla="*/ 743308 h 2702262"/>
                <a:gd name="connsiteX198" fmla="*/ 683798 w 2132736"/>
                <a:gd name="connsiteY198" fmla="*/ 744420 h 2702262"/>
                <a:gd name="connsiteX199" fmla="*/ 684634 w 2132736"/>
                <a:gd name="connsiteY199" fmla="*/ 743384 h 2702262"/>
                <a:gd name="connsiteX200" fmla="*/ 684506 w 2132736"/>
                <a:gd name="connsiteY200" fmla="*/ 743403 h 2702262"/>
                <a:gd name="connsiteX201" fmla="*/ 684508 w 2132736"/>
                <a:gd name="connsiteY201" fmla="*/ 743401 h 2702262"/>
                <a:gd name="connsiteX202" fmla="*/ 684601 w 2132736"/>
                <a:gd name="connsiteY202" fmla="*/ 743308 h 2702262"/>
                <a:gd name="connsiteX203" fmla="*/ 932156 w 2132736"/>
                <a:gd name="connsiteY203" fmla="*/ 722767 h 2702262"/>
                <a:gd name="connsiteX204" fmla="*/ 932156 w 2132736"/>
                <a:gd name="connsiteY204" fmla="*/ 724639 h 2702262"/>
                <a:gd name="connsiteX205" fmla="*/ 932176 w 2132736"/>
                <a:gd name="connsiteY205" fmla="*/ 724729 h 2702262"/>
                <a:gd name="connsiteX206" fmla="*/ 932650 w 2132736"/>
                <a:gd name="connsiteY206" fmla="*/ 724600 h 2702262"/>
                <a:gd name="connsiteX207" fmla="*/ 1999636 w 2132736"/>
                <a:gd name="connsiteY207" fmla="*/ 722461 h 2702262"/>
                <a:gd name="connsiteX208" fmla="*/ 1999623 w 2132736"/>
                <a:gd name="connsiteY208" fmla="*/ 722543 h 2702262"/>
                <a:gd name="connsiteX209" fmla="*/ 1996099 w 2132736"/>
                <a:gd name="connsiteY209" fmla="*/ 725782 h 2702262"/>
                <a:gd name="connsiteX210" fmla="*/ 1989551 w 2132736"/>
                <a:gd name="connsiteY210" fmla="*/ 724665 h 2702262"/>
                <a:gd name="connsiteX211" fmla="*/ 1989551 w 2132736"/>
                <a:gd name="connsiteY211" fmla="*/ 724666 h 2702262"/>
                <a:gd name="connsiteX212" fmla="*/ 1996098 w 2132736"/>
                <a:gd name="connsiteY212" fmla="*/ 725782 h 2702262"/>
                <a:gd name="connsiteX213" fmla="*/ 1996134 w 2132736"/>
                <a:gd name="connsiteY213" fmla="*/ 726009 h 2702262"/>
                <a:gd name="connsiteX214" fmla="*/ 2002915 w 2132736"/>
                <a:gd name="connsiteY214" fmla="*/ 725845 h 2702262"/>
                <a:gd name="connsiteX215" fmla="*/ 1862513 w 2132736"/>
                <a:gd name="connsiteY215" fmla="*/ 713766 h 2702262"/>
                <a:gd name="connsiteX216" fmla="*/ 1861900 w 2132736"/>
                <a:gd name="connsiteY216" fmla="*/ 715100 h 2702262"/>
                <a:gd name="connsiteX217" fmla="*/ 1863987 w 2132736"/>
                <a:gd name="connsiteY217" fmla="*/ 714352 h 2702262"/>
                <a:gd name="connsiteX218" fmla="*/ 1863987 w 2132736"/>
                <a:gd name="connsiteY218" fmla="*/ 714351 h 2702262"/>
                <a:gd name="connsiteX219" fmla="*/ 1179234 w 2132736"/>
                <a:gd name="connsiteY219" fmla="*/ 656341 h 2702262"/>
                <a:gd name="connsiteX220" fmla="*/ 1178083 w 2132736"/>
                <a:gd name="connsiteY220" fmla="*/ 658322 h 2702262"/>
                <a:gd name="connsiteX221" fmla="*/ 1179234 w 2132736"/>
                <a:gd name="connsiteY221" fmla="*/ 658535 h 2702262"/>
                <a:gd name="connsiteX222" fmla="*/ 294163 w 2132736"/>
                <a:gd name="connsiteY222" fmla="*/ 637713 h 2702262"/>
                <a:gd name="connsiteX223" fmla="*/ 294154 w 2132736"/>
                <a:gd name="connsiteY223" fmla="*/ 637766 h 2702262"/>
                <a:gd name="connsiteX224" fmla="*/ 294268 w 2132736"/>
                <a:gd name="connsiteY224" fmla="*/ 637759 h 2702262"/>
                <a:gd name="connsiteX225" fmla="*/ 1723836 w 2132736"/>
                <a:gd name="connsiteY225" fmla="*/ 633206 h 2702262"/>
                <a:gd name="connsiteX226" fmla="*/ 1721934 w 2132736"/>
                <a:gd name="connsiteY226" fmla="*/ 633615 h 2702262"/>
                <a:gd name="connsiteX227" fmla="*/ 1719858 w 2132736"/>
                <a:gd name="connsiteY227" fmla="*/ 637225 h 2702262"/>
                <a:gd name="connsiteX228" fmla="*/ 960724 w 2132736"/>
                <a:gd name="connsiteY228" fmla="*/ 615316 h 2702262"/>
                <a:gd name="connsiteX229" fmla="*/ 959751 w 2132736"/>
                <a:gd name="connsiteY229" fmla="*/ 616807 h 2702262"/>
                <a:gd name="connsiteX230" fmla="*/ 959779 w 2132736"/>
                <a:gd name="connsiteY230" fmla="*/ 616815 h 2702262"/>
                <a:gd name="connsiteX231" fmla="*/ 961069 w 2132736"/>
                <a:gd name="connsiteY231" fmla="*/ 616704 h 2702262"/>
                <a:gd name="connsiteX232" fmla="*/ 931585 w 2132736"/>
                <a:gd name="connsiteY232" fmla="*/ 581968 h 2702262"/>
                <a:gd name="connsiteX233" fmla="*/ 931627 w 2132736"/>
                <a:gd name="connsiteY233" fmla="*/ 582129 h 2702262"/>
                <a:gd name="connsiteX234" fmla="*/ 931709 w 2132736"/>
                <a:gd name="connsiteY234" fmla="*/ 582242 h 2702262"/>
                <a:gd name="connsiteX235" fmla="*/ 931919 w 2132736"/>
                <a:gd name="connsiteY235" fmla="*/ 582087 h 2702262"/>
                <a:gd name="connsiteX236" fmla="*/ 530379 w 2132736"/>
                <a:gd name="connsiteY236" fmla="*/ 574273 h 2702262"/>
                <a:gd name="connsiteX237" fmla="*/ 530047 w 2132736"/>
                <a:gd name="connsiteY237" fmla="*/ 575059 h 2702262"/>
                <a:gd name="connsiteX238" fmla="*/ 530867 w 2132736"/>
                <a:gd name="connsiteY238" fmla="*/ 575477 h 2702262"/>
                <a:gd name="connsiteX239" fmla="*/ 530867 w 2132736"/>
                <a:gd name="connsiteY239" fmla="*/ 575573 h 2702262"/>
                <a:gd name="connsiteX240" fmla="*/ 530826 w 2132736"/>
                <a:gd name="connsiteY240" fmla="*/ 575600 h 2702262"/>
                <a:gd name="connsiteX241" fmla="*/ 530962 w 2132736"/>
                <a:gd name="connsiteY241" fmla="*/ 575667 h 2702262"/>
                <a:gd name="connsiteX242" fmla="*/ 530963 w 2132736"/>
                <a:gd name="connsiteY242" fmla="*/ 575667 h 2702262"/>
                <a:gd name="connsiteX243" fmla="*/ 1765721 w 2132736"/>
                <a:gd name="connsiteY243" fmla="*/ 537338 h 2702262"/>
                <a:gd name="connsiteX244" fmla="*/ 1753323 w 2132736"/>
                <a:gd name="connsiteY244" fmla="*/ 548358 h 2702262"/>
                <a:gd name="connsiteX245" fmla="*/ 1753415 w 2132736"/>
                <a:gd name="connsiteY245" fmla="*/ 548361 h 2702262"/>
                <a:gd name="connsiteX246" fmla="*/ 1765787 w 2132736"/>
                <a:gd name="connsiteY246" fmla="*/ 537364 h 2702262"/>
                <a:gd name="connsiteX247" fmla="*/ 1739988 w 2132736"/>
                <a:gd name="connsiteY247" fmla="*/ 523266 h 2702262"/>
                <a:gd name="connsiteX248" fmla="*/ 1739495 w 2132736"/>
                <a:gd name="connsiteY248" fmla="*/ 524232 h 2702262"/>
                <a:gd name="connsiteX249" fmla="*/ 1739325 w 2132736"/>
                <a:gd name="connsiteY249" fmla="*/ 524501 h 2702262"/>
                <a:gd name="connsiteX250" fmla="*/ 1739590 w 2132736"/>
                <a:gd name="connsiteY250" fmla="*/ 524233 h 2702262"/>
                <a:gd name="connsiteX251" fmla="*/ 1740212 w 2132736"/>
                <a:gd name="connsiteY251" fmla="*/ 524282 h 2702262"/>
                <a:gd name="connsiteX252" fmla="*/ 485667 w 2132736"/>
                <a:gd name="connsiteY252" fmla="*/ 488200 h 2702262"/>
                <a:gd name="connsiteX253" fmla="*/ 481814 w 2132736"/>
                <a:gd name="connsiteY253" fmla="*/ 492120 h 2702262"/>
                <a:gd name="connsiteX254" fmla="*/ 487910 w 2132736"/>
                <a:gd name="connsiteY254" fmla="*/ 493371 h 2702262"/>
                <a:gd name="connsiteX255" fmla="*/ 488050 w 2132736"/>
                <a:gd name="connsiteY255" fmla="*/ 493374 h 2702262"/>
                <a:gd name="connsiteX256" fmla="*/ 487910 w 2132736"/>
                <a:gd name="connsiteY256" fmla="*/ 493276 h 2702262"/>
                <a:gd name="connsiteX257" fmla="*/ 1749408 w 2132736"/>
                <a:gd name="connsiteY257" fmla="*/ 487975 h 2702262"/>
                <a:gd name="connsiteX258" fmla="*/ 1749196 w 2132736"/>
                <a:gd name="connsiteY258" fmla="*/ 488002 h 2702262"/>
                <a:gd name="connsiteX259" fmla="*/ 1749270 w 2132736"/>
                <a:gd name="connsiteY259" fmla="*/ 488045 h 2702262"/>
                <a:gd name="connsiteX260" fmla="*/ 1587071 w 2132736"/>
                <a:gd name="connsiteY260" fmla="*/ 477824 h 2702262"/>
                <a:gd name="connsiteX261" fmla="*/ 1587013 w 2132736"/>
                <a:gd name="connsiteY261" fmla="*/ 477962 h 2702262"/>
                <a:gd name="connsiteX262" fmla="*/ 1587065 w 2132736"/>
                <a:gd name="connsiteY262" fmla="*/ 478051 h 2702262"/>
                <a:gd name="connsiteX263" fmla="*/ 1587095 w 2132736"/>
                <a:gd name="connsiteY263" fmla="*/ 477845 h 2702262"/>
                <a:gd name="connsiteX264" fmla="*/ 354171 w 2132736"/>
                <a:gd name="connsiteY264" fmla="*/ 469737 h 2702262"/>
                <a:gd name="connsiteX265" fmla="*/ 354027 w 2132736"/>
                <a:gd name="connsiteY265" fmla="*/ 469987 h 2702262"/>
                <a:gd name="connsiteX266" fmla="*/ 354368 w 2132736"/>
                <a:gd name="connsiteY266" fmla="*/ 469750 h 2702262"/>
                <a:gd name="connsiteX267" fmla="*/ 1079718 w 2132736"/>
                <a:gd name="connsiteY267" fmla="*/ 404631 h 2702262"/>
                <a:gd name="connsiteX268" fmla="*/ 1084271 w 2132736"/>
                <a:gd name="connsiteY268" fmla="*/ 407837 h 2702262"/>
                <a:gd name="connsiteX269" fmla="*/ 1084352 w 2132736"/>
                <a:gd name="connsiteY269" fmla="*/ 408002 h 2702262"/>
                <a:gd name="connsiteX270" fmla="*/ 1084365 w 2132736"/>
                <a:gd name="connsiteY270" fmla="*/ 407932 h 2702262"/>
                <a:gd name="connsiteX271" fmla="*/ 1084787 w 2132736"/>
                <a:gd name="connsiteY271" fmla="*/ 405042 h 2702262"/>
                <a:gd name="connsiteX272" fmla="*/ 892969 w 2132736"/>
                <a:gd name="connsiteY272" fmla="*/ 400351 h 2702262"/>
                <a:gd name="connsiteX273" fmla="*/ 892913 w 2132736"/>
                <a:gd name="connsiteY273" fmla="*/ 400408 h 2702262"/>
                <a:gd name="connsiteX274" fmla="*/ 893137 w 2132736"/>
                <a:gd name="connsiteY274" fmla="*/ 400377 h 2702262"/>
                <a:gd name="connsiteX275" fmla="*/ 1093653 w 2132736"/>
                <a:gd name="connsiteY275" fmla="*/ 405 h 2702262"/>
                <a:gd name="connsiteX276" fmla="*/ 1135896 w 2132736"/>
                <a:gd name="connsiteY276" fmla="*/ 19122 h 2702262"/>
                <a:gd name="connsiteX277" fmla="*/ 1160566 w 2132736"/>
                <a:gd name="connsiteY277" fmla="*/ 40458 h 2702262"/>
                <a:gd name="connsiteX278" fmla="*/ 1216954 w 2132736"/>
                <a:gd name="connsiteY278" fmla="*/ 89988 h 2702262"/>
                <a:gd name="connsiteX279" fmla="*/ 1216958 w 2132736"/>
                <a:gd name="connsiteY279" fmla="*/ 89991 h 2702262"/>
                <a:gd name="connsiteX280" fmla="*/ 1245290 w 2132736"/>
                <a:gd name="connsiteY280" fmla="*/ 108538 h 2702262"/>
                <a:gd name="connsiteX281" fmla="*/ 1264483 w 2132736"/>
                <a:gd name="connsiteY281" fmla="*/ 136375 h 2702262"/>
                <a:gd name="connsiteX282" fmla="*/ 1264351 w 2132736"/>
                <a:gd name="connsiteY282" fmla="*/ 136420 h 2702262"/>
                <a:gd name="connsiteX283" fmla="*/ 1264484 w 2132736"/>
                <a:gd name="connsiteY283" fmla="*/ 136469 h 2702262"/>
                <a:gd name="connsiteX284" fmla="*/ 1264484 w 2132736"/>
                <a:gd name="connsiteY284" fmla="*/ 136374 h 2702262"/>
                <a:gd name="connsiteX285" fmla="*/ 1265055 w 2132736"/>
                <a:gd name="connsiteY285" fmla="*/ 144851 h 2702262"/>
                <a:gd name="connsiteX286" fmla="*/ 1265055 w 2132736"/>
                <a:gd name="connsiteY286" fmla="*/ 144853 h 2702262"/>
                <a:gd name="connsiteX287" fmla="*/ 1284515 w 2132736"/>
                <a:gd name="connsiteY287" fmla="*/ 161098 h 2702262"/>
                <a:gd name="connsiteX288" fmla="*/ 1305250 w 2132736"/>
                <a:gd name="connsiteY288" fmla="*/ 227910 h 2702262"/>
                <a:gd name="connsiteX289" fmla="*/ 1321347 w 2132736"/>
                <a:gd name="connsiteY289" fmla="*/ 268772 h 2702262"/>
                <a:gd name="connsiteX290" fmla="*/ 1321253 w 2132736"/>
                <a:gd name="connsiteY290" fmla="*/ 268867 h 2702262"/>
                <a:gd name="connsiteX291" fmla="*/ 1335350 w 2132736"/>
                <a:gd name="connsiteY291" fmla="*/ 325160 h 2702262"/>
                <a:gd name="connsiteX292" fmla="*/ 1341922 w 2132736"/>
                <a:gd name="connsiteY292" fmla="*/ 334494 h 2702262"/>
                <a:gd name="connsiteX293" fmla="*/ 1359421 w 2132736"/>
                <a:gd name="connsiteY293" fmla="*/ 373393 h 2702262"/>
                <a:gd name="connsiteX294" fmla="*/ 1359342 w 2132736"/>
                <a:gd name="connsiteY294" fmla="*/ 373503 h 2702262"/>
                <a:gd name="connsiteX295" fmla="*/ 1359447 w 2132736"/>
                <a:gd name="connsiteY295" fmla="*/ 373452 h 2702262"/>
                <a:gd name="connsiteX296" fmla="*/ 1359447 w 2132736"/>
                <a:gd name="connsiteY296" fmla="*/ 373451 h 2702262"/>
                <a:gd name="connsiteX297" fmla="*/ 1359421 w 2132736"/>
                <a:gd name="connsiteY297" fmla="*/ 373393 h 2702262"/>
                <a:gd name="connsiteX298" fmla="*/ 1359447 w 2132736"/>
                <a:gd name="connsiteY298" fmla="*/ 373356 h 2702262"/>
                <a:gd name="connsiteX299" fmla="*/ 1359447 w 2132736"/>
                <a:gd name="connsiteY299" fmla="*/ 373357 h 2702262"/>
                <a:gd name="connsiteX300" fmla="*/ 1369995 w 2132736"/>
                <a:gd name="connsiteY300" fmla="*/ 386659 h 2702262"/>
                <a:gd name="connsiteX301" fmla="*/ 1370021 w 2132736"/>
                <a:gd name="connsiteY301" fmla="*/ 386596 h 2702262"/>
                <a:gd name="connsiteX302" fmla="*/ 1408978 w 2132736"/>
                <a:gd name="connsiteY302" fmla="*/ 439079 h 2702262"/>
                <a:gd name="connsiteX303" fmla="*/ 1408950 w 2132736"/>
                <a:gd name="connsiteY303" fmla="*/ 439179 h 2702262"/>
                <a:gd name="connsiteX304" fmla="*/ 1456596 w 2132736"/>
                <a:gd name="connsiteY304" fmla="*/ 443165 h 2702262"/>
                <a:gd name="connsiteX305" fmla="*/ 1589857 w 2132736"/>
                <a:gd name="connsiteY305" fmla="*/ 404027 h 2702262"/>
                <a:gd name="connsiteX306" fmla="*/ 1655771 w 2132736"/>
                <a:gd name="connsiteY306" fmla="*/ 428887 h 2702262"/>
                <a:gd name="connsiteX307" fmla="*/ 1655610 w 2132736"/>
                <a:gd name="connsiteY307" fmla="*/ 429270 h 2702262"/>
                <a:gd name="connsiteX308" fmla="*/ 1655771 w 2132736"/>
                <a:gd name="connsiteY308" fmla="*/ 428983 h 2702262"/>
                <a:gd name="connsiteX309" fmla="*/ 1769022 w 2132736"/>
                <a:gd name="connsiteY309" fmla="*/ 452605 h 2702262"/>
                <a:gd name="connsiteX310" fmla="*/ 1826458 w 2132736"/>
                <a:gd name="connsiteY310" fmla="*/ 448890 h 2702262"/>
                <a:gd name="connsiteX311" fmla="*/ 1826363 w 2132736"/>
                <a:gd name="connsiteY311" fmla="*/ 448890 h 2702262"/>
                <a:gd name="connsiteX312" fmla="*/ 1826330 w 2132736"/>
                <a:gd name="connsiteY312" fmla="*/ 448939 h 2702262"/>
                <a:gd name="connsiteX313" fmla="*/ 1910846 w 2132736"/>
                <a:gd name="connsiteY313" fmla="*/ 515507 h 2702262"/>
                <a:gd name="connsiteX314" fmla="*/ 1911136 w 2132736"/>
                <a:gd name="connsiteY314" fmla="*/ 515565 h 2702262"/>
                <a:gd name="connsiteX315" fmla="*/ 1912279 w 2132736"/>
                <a:gd name="connsiteY315" fmla="*/ 524423 h 2702262"/>
                <a:gd name="connsiteX316" fmla="*/ 1912254 w 2132736"/>
                <a:gd name="connsiteY316" fmla="*/ 524539 h 2702262"/>
                <a:gd name="connsiteX317" fmla="*/ 1912279 w 2132736"/>
                <a:gd name="connsiteY317" fmla="*/ 524518 h 2702262"/>
                <a:gd name="connsiteX318" fmla="*/ 1932020 w 2132736"/>
                <a:gd name="connsiteY318" fmla="*/ 550128 h 2702262"/>
                <a:gd name="connsiteX319" fmla="*/ 1943008 w 2132736"/>
                <a:gd name="connsiteY319" fmla="*/ 580421 h 2702262"/>
                <a:gd name="connsiteX320" fmla="*/ 1943045 w 2132736"/>
                <a:gd name="connsiteY320" fmla="*/ 580430 h 2702262"/>
                <a:gd name="connsiteX321" fmla="*/ 1943045 w 2132736"/>
                <a:gd name="connsiteY321" fmla="*/ 580525 h 2702262"/>
                <a:gd name="connsiteX322" fmla="*/ 2027436 w 2132736"/>
                <a:gd name="connsiteY322" fmla="*/ 675680 h 2702262"/>
                <a:gd name="connsiteX323" fmla="*/ 2027347 w 2132736"/>
                <a:gd name="connsiteY323" fmla="*/ 675701 h 2702262"/>
                <a:gd name="connsiteX324" fmla="*/ 2033161 w 2132736"/>
                <a:gd name="connsiteY324" fmla="*/ 696049 h 2702262"/>
                <a:gd name="connsiteX325" fmla="*/ 2033341 w 2132736"/>
                <a:gd name="connsiteY325" fmla="*/ 696254 h 2702262"/>
                <a:gd name="connsiteX326" fmla="*/ 2055249 w 2132736"/>
                <a:gd name="connsiteY326" fmla="*/ 761595 h 2702262"/>
                <a:gd name="connsiteX327" fmla="*/ 2055154 w 2132736"/>
                <a:gd name="connsiteY327" fmla="*/ 761595 h 2702262"/>
                <a:gd name="connsiteX328" fmla="*/ 2055153 w 2132736"/>
                <a:gd name="connsiteY328" fmla="*/ 761595 h 2702262"/>
                <a:gd name="connsiteX329" fmla="*/ 2055154 w 2132736"/>
                <a:gd name="connsiteY329" fmla="*/ 761596 h 2702262"/>
                <a:gd name="connsiteX330" fmla="*/ 2091634 w 2132736"/>
                <a:gd name="connsiteY330" fmla="*/ 848178 h 2702262"/>
                <a:gd name="connsiteX331" fmla="*/ 2091612 w 2132736"/>
                <a:gd name="connsiteY331" fmla="*/ 848220 h 2702262"/>
                <a:gd name="connsiteX332" fmla="*/ 2091730 w 2132736"/>
                <a:gd name="connsiteY332" fmla="*/ 848178 h 2702262"/>
                <a:gd name="connsiteX333" fmla="*/ 2104398 w 2132736"/>
                <a:gd name="connsiteY333" fmla="*/ 912091 h 2702262"/>
                <a:gd name="connsiteX334" fmla="*/ 2104303 w 2132736"/>
                <a:gd name="connsiteY334" fmla="*/ 912091 h 2702262"/>
                <a:gd name="connsiteX335" fmla="*/ 2104302 w 2132736"/>
                <a:gd name="connsiteY335" fmla="*/ 912091 h 2702262"/>
                <a:gd name="connsiteX336" fmla="*/ 2129315 w 2132736"/>
                <a:gd name="connsiteY336" fmla="*/ 962402 h 2702262"/>
                <a:gd name="connsiteX337" fmla="*/ 2129544 w 2132736"/>
                <a:gd name="connsiteY337" fmla="*/ 962382 h 2702262"/>
                <a:gd name="connsiteX338" fmla="*/ 2129354 w 2132736"/>
                <a:gd name="connsiteY338" fmla="*/ 962477 h 2702262"/>
                <a:gd name="connsiteX339" fmla="*/ 2120019 w 2132736"/>
                <a:gd name="connsiteY339" fmla="*/ 1064014 h 2702262"/>
                <a:gd name="connsiteX340" fmla="*/ 2117733 w 2132736"/>
                <a:gd name="connsiteY340" fmla="*/ 1099828 h 2702262"/>
                <a:gd name="connsiteX341" fmla="*/ 2069727 w 2132736"/>
                <a:gd name="connsiteY341" fmla="*/ 1199269 h 2702262"/>
                <a:gd name="connsiteX342" fmla="*/ 2058107 w 2132736"/>
                <a:gd name="connsiteY342" fmla="*/ 1210985 h 2702262"/>
                <a:gd name="connsiteX343" fmla="*/ 2024293 w 2132736"/>
                <a:gd name="connsiteY343" fmla="*/ 1336619 h 2702262"/>
                <a:gd name="connsiteX344" fmla="*/ 1959904 w 2132736"/>
                <a:gd name="connsiteY344" fmla="*/ 1387673 h 2702262"/>
                <a:gd name="connsiteX345" fmla="*/ 1959900 w 2132736"/>
                <a:gd name="connsiteY345" fmla="*/ 1387670 h 2702262"/>
                <a:gd name="connsiteX346" fmla="*/ 1959903 w 2132736"/>
                <a:gd name="connsiteY346" fmla="*/ 1387674 h 2702262"/>
                <a:gd name="connsiteX347" fmla="*/ 1934590 w 2132736"/>
                <a:gd name="connsiteY347" fmla="*/ 1382816 h 2702262"/>
                <a:gd name="connsiteX348" fmla="*/ 1919482 w 2132736"/>
                <a:gd name="connsiteY348" fmla="*/ 1362039 h 2702262"/>
                <a:gd name="connsiteX349" fmla="*/ 1926924 w 2132736"/>
                <a:gd name="connsiteY349" fmla="*/ 1360538 h 2702262"/>
                <a:gd name="connsiteX350" fmla="*/ 1926957 w 2132736"/>
                <a:gd name="connsiteY350" fmla="*/ 1360456 h 2702262"/>
                <a:gd name="connsiteX351" fmla="*/ 1919518 w 2132736"/>
                <a:gd name="connsiteY351" fmla="*/ 1361956 h 2702262"/>
                <a:gd name="connsiteX352" fmla="*/ 1835317 w 2132736"/>
                <a:gd name="connsiteY352" fmla="*/ 1407867 h 2702262"/>
                <a:gd name="connsiteX353" fmla="*/ 1835221 w 2132736"/>
                <a:gd name="connsiteY353" fmla="*/ 1407867 h 2702262"/>
                <a:gd name="connsiteX354" fmla="*/ 1834867 w 2132736"/>
                <a:gd name="connsiteY354" fmla="*/ 1407835 h 2702262"/>
                <a:gd name="connsiteX355" fmla="*/ 1835030 w 2132736"/>
                <a:gd name="connsiteY355" fmla="*/ 1407962 h 2702262"/>
                <a:gd name="connsiteX356" fmla="*/ 1905553 w 2132736"/>
                <a:gd name="connsiteY356" fmla="*/ 1458178 h 2702262"/>
                <a:gd name="connsiteX357" fmla="*/ 1921737 w 2132736"/>
                <a:gd name="connsiteY357" fmla="*/ 1482630 h 2702262"/>
                <a:gd name="connsiteX358" fmla="*/ 1922471 w 2132736"/>
                <a:gd name="connsiteY358" fmla="*/ 1482924 h 2702262"/>
                <a:gd name="connsiteX359" fmla="*/ 1922185 w 2132736"/>
                <a:gd name="connsiteY359" fmla="*/ 1482924 h 2702262"/>
                <a:gd name="connsiteX360" fmla="*/ 1866654 w 2132736"/>
                <a:gd name="connsiteY360" fmla="*/ 1716572 h 2702262"/>
                <a:gd name="connsiteX361" fmla="*/ 1851128 w 2132736"/>
                <a:gd name="connsiteY361" fmla="*/ 1816871 h 2702262"/>
                <a:gd name="connsiteX362" fmla="*/ 1876656 w 2132736"/>
                <a:gd name="connsiteY362" fmla="*/ 1922503 h 2702262"/>
                <a:gd name="connsiteX363" fmla="*/ 1842365 w 2132736"/>
                <a:gd name="connsiteY363" fmla="*/ 1990321 h 2702262"/>
                <a:gd name="connsiteX364" fmla="*/ 1759974 w 2132736"/>
                <a:gd name="connsiteY364" fmla="*/ 2110622 h 2702262"/>
                <a:gd name="connsiteX365" fmla="*/ 1759603 w 2132736"/>
                <a:gd name="connsiteY365" fmla="*/ 2110602 h 2702262"/>
                <a:gd name="connsiteX366" fmla="*/ 1759784 w 2132736"/>
                <a:gd name="connsiteY366" fmla="*/ 2110716 h 2702262"/>
                <a:gd name="connsiteX367" fmla="*/ 1796312 w 2132736"/>
                <a:gd name="connsiteY367" fmla="*/ 2130921 h 2702262"/>
                <a:gd name="connsiteX368" fmla="*/ 1818139 w 2132736"/>
                <a:gd name="connsiteY368" fmla="*/ 2166135 h 2702262"/>
                <a:gd name="connsiteX369" fmla="*/ 1818552 w 2132736"/>
                <a:gd name="connsiteY369" fmla="*/ 2166152 h 2702262"/>
                <a:gd name="connsiteX370" fmla="*/ 1826458 w 2132736"/>
                <a:gd name="connsiteY370" fmla="*/ 2186440 h 2702262"/>
                <a:gd name="connsiteX371" fmla="*/ 1826267 w 2132736"/>
                <a:gd name="connsiteY371" fmla="*/ 2186630 h 2702262"/>
                <a:gd name="connsiteX372" fmla="*/ 1826065 w 2132736"/>
                <a:gd name="connsiteY372" fmla="*/ 2186628 h 2702262"/>
                <a:gd name="connsiteX373" fmla="*/ 1826268 w 2132736"/>
                <a:gd name="connsiteY373" fmla="*/ 2186726 h 2702262"/>
                <a:gd name="connsiteX374" fmla="*/ 1826269 w 2132736"/>
                <a:gd name="connsiteY374" fmla="*/ 2186731 h 2702262"/>
                <a:gd name="connsiteX375" fmla="*/ 1826268 w 2132736"/>
                <a:gd name="connsiteY375" fmla="*/ 2186631 h 2702262"/>
                <a:gd name="connsiteX376" fmla="*/ 1837579 w 2132736"/>
                <a:gd name="connsiteY376" fmla="*/ 2229470 h 2702262"/>
                <a:gd name="connsiteX377" fmla="*/ 1826765 w 2132736"/>
                <a:gd name="connsiteY377" fmla="*/ 2272370 h 2702262"/>
                <a:gd name="connsiteX378" fmla="*/ 1826744 w 2132736"/>
                <a:gd name="connsiteY378" fmla="*/ 2272547 h 2702262"/>
                <a:gd name="connsiteX379" fmla="*/ 1826744 w 2132736"/>
                <a:gd name="connsiteY379" fmla="*/ 2272451 h 2702262"/>
                <a:gd name="connsiteX380" fmla="*/ 1560330 w 2132736"/>
                <a:gd name="connsiteY380" fmla="*/ 2606779 h 2702262"/>
                <a:gd name="connsiteX381" fmla="*/ 1264769 w 2132736"/>
                <a:gd name="connsiteY381" fmla="*/ 2688122 h 2702262"/>
                <a:gd name="connsiteX382" fmla="*/ 677839 w 2132736"/>
                <a:gd name="connsiteY382" fmla="*/ 2646022 h 2702262"/>
                <a:gd name="connsiteX383" fmla="*/ 427807 w 2132736"/>
                <a:gd name="connsiteY383" fmla="*/ 2509338 h 2702262"/>
                <a:gd name="connsiteX384" fmla="*/ 427724 w 2132736"/>
                <a:gd name="connsiteY384" fmla="*/ 2509082 h 2702262"/>
                <a:gd name="connsiteX385" fmla="*/ 400149 w 2132736"/>
                <a:gd name="connsiteY385" fmla="*/ 2484192 h 2702262"/>
                <a:gd name="connsiteX386" fmla="*/ 380182 w 2132736"/>
                <a:gd name="connsiteY386" fmla="*/ 2452569 h 2702262"/>
                <a:gd name="connsiteX387" fmla="*/ 380019 w 2132736"/>
                <a:gd name="connsiteY387" fmla="*/ 2452299 h 2702262"/>
                <a:gd name="connsiteX388" fmla="*/ 359168 w 2132736"/>
                <a:gd name="connsiteY388" fmla="*/ 2429983 h 2702262"/>
                <a:gd name="connsiteX389" fmla="*/ 344794 w 2132736"/>
                <a:gd name="connsiteY389" fmla="*/ 2403111 h 2702262"/>
                <a:gd name="connsiteX390" fmla="*/ 344654 w 2132736"/>
                <a:gd name="connsiteY390" fmla="*/ 2402944 h 2702262"/>
                <a:gd name="connsiteX391" fmla="*/ 341511 w 2132736"/>
                <a:gd name="connsiteY391" fmla="*/ 2395609 h 2702262"/>
                <a:gd name="connsiteX392" fmla="*/ 341590 w 2132736"/>
                <a:gd name="connsiteY392" fmla="*/ 2395588 h 2702262"/>
                <a:gd name="connsiteX393" fmla="*/ 332105 w 2132736"/>
                <a:gd name="connsiteY393" fmla="*/ 2383215 h 2702262"/>
                <a:gd name="connsiteX394" fmla="*/ 331319 w 2132736"/>
                <a:gd name="connsiteY394" fmla="*/ 2367606 h 2702262"/>
                <a:gd name="connsiteX395" fmla="*/ 331224 w 2132736"/>
                <a:gd name="connsiteY395" fmla="*/ 2367606 h 2702262"/>
                <a:gd name="connsiteX396" fmla="*/ 331306 w 2132736"/>
                <a:gd name="connsiteY396" fmla="*/ 2367573 h 2702262"/>
                <a:gd name="connsiteX397" fmla="*/ 324044 w 2132736"/>
                <a:gd name="connsiteY397" fmla="*/ 2348722 h 2702262"/>
                <a:gd name="connsiteX398" fmla="*/ 325413 w 2132736"/>
                <a:gd name="connsiteY398" fmla="*/ 2328553 h 2702262"/>
                <a:gd name="connsiteX399" fmla="*/ 325548 w 2132736"/>
                <a:gd name="connsiteY399" fmla="*/ 2328133 h 2702262"/>
                <a:gd name="connsiteX400" fmla="*/ 325318 w 2132736"/>
                <a:gd name="connsiteY400" fmla="*/ 2328553 h 2702262"/>
                <a:gd name="connsiteX401" fmla="*/ 303030 w 2132736"/>
                <a:gd name="connsiteY401" fmla="*/ 2245305 h 2702262"/>
                <a:gd name="connsiteX402" fmla="*/ 311793 w 2132736"/>
                <a:gd name="connsiteY402" fmla="*/ 2153579 h 2702262"/>
                <a:gd name="connsiteX403" fmla="*/ 316651 w 2132736"/>
                <a:gd name="connsiteY403" fmla="*/ 2087761 h 2702262"/>
                <a:gd name="connsiteX404" fmla="*/ 314269 w 2132736"/>
                <a:gd name="connsiteY404" fmla="*/ 2033659 h 2702262"/>
                <a:gd name="connsiteX405" fmla="*/ 287420 w 2132736"/>
                <a:gd name="connsiteY405" fmla="*/ 1996106 h 2702262"/>
                <a:gd name="connsiteX406" fmla="*/ 249328 w 2132736"/>
                <a:gd name="connsiteY406" fmla="*/ 1970205 h 2702262"/>
                <a:gd name="connsiteX407" fmla="*/ 249308 w 2132736"/>
                <a:gd name="connsiteY407" fmla="*/ 1970223 h 2702262"/>
                <a:gd name="connsiteX408" fmla="*/ 249306 w 2132736"/>
                <a:gd name="connsiteY408" fmla="*/ 1970190 h 2702262"/>
                <a:gd name="connsiteX409" fmla="*/ 249213 w 2132736"/>
                <a:gd name="connsiteY409" fmla="*/ 1970127 h 2702262"/>
                <a:gd name="connsiteX410" fmla="*/ 249296 w 2132736"/>
                <a:gd name="connsiteY410" fmla="*/ 1969936 h 2702262"/>
                <a:gd name="connsiteX411" fmla="*/ 248070 w 2132736"/>
                <a:gd name="connsiteY411" fmla="*/ 1939938 h 2702262"/>
                <a:gd name="connsiteX412" fmla="*/ 247880 w 2132736"/>
                <a:gd name="connsiteY412" fmla="*/ 1939933 h 2702262"/>
                <a:gd name="connsiteX413" fmla="*/ 247975 w 2132736"/>
                <a:gd name="connsiteY413" fmla="*/ 1939838 h 2702262"/>
                <a:gd name="connsiteX414" fmla="*/ 265882 w 2132736"/>
                <a:gd name="connsiteY414" fmla="*/ 1750004 h 2702262"/>
                <a:gd name="connsiteX415" fmla="*/ 265904 w 2132736"/>
                <a:gd name="connsiteY415" fmla="*/ 1750022 h 2702262"/>
                <a:gd name="connsiteX416" fmla="*/ 238641 w 2132736"/>
                <a:gd name="connsiteY416" fmla="*/ 1720667 h 2702262"/>
                <a:gd name="connsiteX417" fmla="*/ 238540 w 2132736"/>
                <a:gd name="connsiteY417" fmla="*/ 1720324 h 2702262"/>
                <a:gd name="connsiteX418" fmla="*/ 238491 w 2132736"/>
                <a:gd name="connsiteY418" fmla="*/ 1720512 h 2702262"/>
                <a:gd name="connsiteX419" fmla="*/ 214422 w 2132736"/>
                <a:gd name="connsiteY419" fmla="*/ 1693891 h 2702262"/>
                <a:gd name="connsiteX420" fmla="*/ 199112 w 2132736"/>
                <a:gd name="connsiteY420" fmla="*/ 1595509 h 2702262"/>
                <a:gd name="connsiteX421" fmla="*/ 196064 w 2132736"/>
                <a:gd name="connsiteY421" fmla="*/ 1558171 h 2702262"/>
                <a:gd name="connsiteX422" fmla="*/ 244832 w 2132736"/>
                <a:gd name="connsiteY422" fmla="*/ 1460159 h 2702262"/>
                <a:gd name="connsiteX423" fmla="*/ 283019 w 2132736"/>
                <a:gd name="connsiteY423" fmla="*/ 1413238 h 2702262"/>
                <a:gd name="connsiteX424" fmla="*/ 274333 w 2132736"/>
                <a:gd name="connsiteY424" fmla="*/ 1389765 h 2702262"/>
                <a:gd name="connsiteX425" fmla="*/ 274074 w 2132736"/>
                <a:gd name="connsiteY425" fmla="*/ 1389674 h 2702262"/>
                <a:gd name="connsiteX426" fmla="*/ 264644 w 2132736"/>
                <a:gd name="connsiteY426" fmla="*/ 1372720 h 2702262"/>
                <a:gd name="connsiteX427" fmla="*/ 264834 w 2132736"/>
                <a:gd name="connsiteY427" fmla="*/ 1372625 h 2702262"/>
                <a:gd name="connsiteX428" fmla="*/ 267344 w 2132736"/>
                <a:gd name="connsiteY428" fmla="*/ 1370592 h 2702262"/>
                <a:gd name="connsiteX429" fmla="*/ 264769 w 2132736"/>
                <a:gd name="connsiteY429" fmla="*/ 1372601 h 2702262"/>
                <a:gd name="connsiteX430" fmla="*/ 233478 w 2132736"/>
                <a:gd name="connsiteY430" fmla="*/ 1361835 h 2702262"/>
                <a:gd name="connsiteX431" fmla="*/ 136247 w 2132736"/>
                <a:gd name="connsiteY431" fmla="*/ 1361099 h 2702262"/>
                <a:gd name="connsiteX432" fmla="*/ 92051 w 2132736"/>
                <a:gd name="connsiteY432" fmla="*/ 1342621 h 2702262"/>
                <a:gd name="connsiteX433" fmla="*/ 82145 w 2132736"/>
                <a:gd name="connsiteY433" fmla="*/ 1323666 h 2702262"/>
                <a:gd name="connsiteX434" fmla="*/ 82305 w 2132736"/>
                <a:gd name="connsiteY434" fmla="*/ 1323598 h 2702262"/>
                <a:gd name="connsiteX435" fmla="*/ 82145 w 2132736"/>
                <a:gd name="connsiteY435" fmla="*/ 1323571 h 2702262"/>
                <a:gd name="connsiteX436" fmla="*/ 74668 w 2132736"/>
                <a:gd name="connsiteY436" fmla="*/ 1260039 h 2702262"/>
                <a:gd name="connsiteX437" fmla="*/ 57214 w 2132736"/>
                <a:gd name="connsiteY437" fmla="*/ 1198592 h 2702262"/>
                <a:gd name="connsiteX438" fmla="*/ 57189 w 2132736"/>
                <a:gd name="connsiteY438" fmla="*/ 1198603 h 2702262"/>
                <a:gd name="connsiteX439" fmla="*/ 46998 w 2132736"/>
                <a:gd name="connsiteY439" fmla="*/ 1170694 h 2702262"/>
                <a:gd name="connsiteX440" fmla="*/ 46994 w 2132736"/>
                <a:gd name="connsiteY440" fmla="*/ 1170595 h 2702262"/>
                <a:gd name="connsiteX441" fmla="*/ 32572 w 2132736"/>
                <a:gd name="connsiteY441" fmla="*/ 1157500 h 2702262"/>
                <a:gd name="connsiteX442" fmla="*/ 20423 w 2132736"/>
                <a:gd name="connsiteY442" fmla="*/ 1105543 h 2702262"/>
                <a:gd name="connsiteX443" fmla="*/ 17590 w 2132736"/>
                <a:gd name="connsiteY443" fmla="*/ 1075706 h 2702262"/>
                <a:gd name="connsiteX444" fmla="*/ 8721 w 2132736"/>
                <a:gd name="connsiteY444" fmla="*/ 1047501 h 2702262"/>
                <a:gd name="connsiteX445" fmla="*/ 8517 w 2132736"/>
                <a:gd name="connsiteY445" fmla="*/ 1047441 h 2702262"/>
                <a:gd name="connsiteX446" fmla="*/ 8612 w 2132736"/>
                <a:gd name="connsiteY446" fmla="*/ 1047250 h 2702262"/>
                <a:gd name="connsiteX447" fmla="*/ 16517 w 2132736"/>
                <a:gd name="connsiteY447" fmla="*/ 1008769 h 2702262"/>
                <a:gd name="connsiteX448" fmla="*/ 47760 w 2132736"/>
                <a:gd name="connsiteY448" fmla="*/ 936475 h 2702262"/>
                <a:gd name="connsiteX449" fmla="*/ 93956 w 2132736"/>
                <a:gd name="connsiteY449" fmla="*/ 797505 h 2702262"/>
                <a:gd name="connsiteX450" fmla="*/ 104719 w 2132736"/>
                <a:gd name="connsiteY450" fmla="*/ 724734 h 2702262"/>
                <a:gd name="connsiteX451" fmla="*/ 104720 w 2132736"/>
                <a:gd name="connsiteY451" fmla="*/ 724731 h 2702262"/>
                <a:gd name="connsiteX452" fmla="*/ 105032 w 2132736"/>
                <a:gd name="connsiteY452" fmla="*/ 702606 h 2702262"/>
                <a:gd name="connsiteX453" fmla="*/ 136723 w 2132736"/>
                <a:gd name="connsiteY453" fmla="*/ 649296 h 2702262"/>
                <a:gd name="connsiteX454" fmla="*/ 163393 w 2132736"/>
                <a:gd name="connsiteY454" fmla="*/ 596242 h 2702262"/>
                <a:gd name="connsiteX455" fmla="*/ 311984 w 2132736"/>
                <a:gd name="connsiteY455" fmla="*/ 453557 h 2702262"/>
                <a:gd name="connsiteX456" fmla="*/ 320556 w 2132736"/>
                <a:gd name="connsiteY456" fmla="*/ 449747 h 2702262"/>
                <a:gd name="connsiteX457" fmla="*/ 463145 w 2132736"/>
                <a:gd name="connsiteY457" fmla="*/ 432602 h 2702262"/>
                <a:gd name="connsiteX458" fmla="*/ 504103 w 2132736"/>
                <a:gd name="connsiteY458" fmla="*/ 411647 h 2702262"/>
                <a:gd name="connsiteX459" fmla="*/ 548525 w 2132736"/>
                <a:gd name="connsiteY459" fmla="*/ 412302 h 2702262"/>
                <a:gd name="connsiteX460" fmla="*/ 589618 w 2132736"/>
                <a:gd name="connsiteY460" fmla="*/ 430551 h 2702262"/>
                <a:gd name="connsiteX461" fmla="*/ 589732 w 2132736"/>
                <a:gd name="connsiteY461" fmla="*/ 430411 h 2702262"/>
                <a:gd name="connsiteX462" fmla="*/ 702994 w 2132736"/>
                <a:gd name="connsiteY462" fmla="*/ 497321 h 2702262"/>
                <a:gd name="connsiteX463" fmla="*/ 702984 w 2132736"/>
                <a:gd name="connsiteY463" fmla="*/ 497277 h 2702262"/>
                <a:gd name="connsiteX464" fmla="*/ 808711 w 2132736"/>
                <a:gd name="connsiteY464" fmla="*/ 458986 h 2702262"/>
                <a:gd name="connsiteX465" fmla="*/ 808614 w 2132736"/>
                <a:gd name="connsiteY465" fmla="*/ 459160 h 2702262"/>
                <a:gd name="connsiteX466" fmla="*/ 808807 w 2132736"/>
                <a:gd name="connsiteY466" fmla="*/ 458986 h 2702262"/>
                <a:gd name="connsiteX467" fmla="*/ 834334 w 2132736"/>
                <a:gd name="connsiteY467" fmla="*/ 438031 h 2702262"/>
                <a:gd name="connsiteX468" fmla="*/ 834367 w 2132736"/>
                <a:gd name="connsiteY468" fmla="*/ 438093 h 2702262"/>
                <a:gd name="connsiteX469" fmla="*/ 851945 w 2132736"/>
                <a:gd name="connsiteY469" fmla="*/ 419886 h 2702262"/>
                <a:gd name="connsiteX470" fmla="*/ 875702 w 2132736"/>
                <a:gd name="connsiteY470" fmla="*/ 411101 h 2702262"/>
                <a:gd name="connsiteX471" fmla="*/ 875753 w 2132736"/>
                <a:gd name="connsiteY471" fmla="*/ 411143 h 2702262"/>
                <a:gd name="connsiteX472" fmla="*/ 875759 w 2132736"/>
                <a:gd name="connsiteY472" fmla="*/ 411080 h 2702262"/>
                <a:gd name="connsiteX473" fmla="*/ 875702 w 2132736"/>
                <a:gd name="connsiteY473" fmla="*/ 411101 h 2702262"/>
                <a:gd name="connsiteX474" fmla="*/ 875673 w 2132736"/>
                <a:gd name="connsiteY474" fmla="*/ 411076 h 2702262"/>
                <a:gd name="connsiteX475" fmla="*/ 875759 w 2132736"/>
                <a:gd name="connsiteY475" fmla="*/ 411076 h 2702262"/>
                <a:gd name="connsiteX476" fmla="*/ 875768 w 2132736"/>
                <a:gd name="connsiteY476" fmla="*/ 410980 h 2702262"/>
                <a:gd name="connsiteX477" fmla="*/ 892950 w 2132736"/>
                <a:gd name="connsiteY477" fmla="*/ 400348 h 2702262"/>
                <a:gd name="connsiteX478" fmla="*/ 892722 w 2132736"/>
                <a:gd name="connsiteY478" fmla="*/ 400313 h 2702262"/>
                <a:gd name="connsiteX479" fmla="*/ 896628 w 2132736"/>
                <a:gd name="connsiteY479" fmla="*/ 325256 h 2702262"/>
                <a:gd name="connsiteX480" fmla="*/ 875959 w 2132736"/>
                <a:gd name="connsiteY480" fmla="*/ 222005 h 2702262"/>
                <a:gd name="connsiteX481" fmla="*/ 876149 w 2132736"/>
                <a:gd name="connsiteY481" fmla="*/ 222099 h 2702262"/>
                <a:gd name="connsiteX482" fmla="*/ 876149 w 2132736"/>
                <a:gd name="connsiteY482" fmla="*/ 222099 h 2702262"/>
                <a:gd name="connsiteX483" fmla="*/ 972542 w 2132736"/>
                <a:gd name="connsiteY483" fmla="*/ 127230 h 2702262"/>
                <a:gd name="connsiteX484" fmla="*/ 1058267 w 2132736"/>
                <a:gd name="connsiteY484" fmla="*/ 31409 h 2702262"/>
                <a:gd name="connsiteX485" fmla="*/ 1093653 w 2132736"/>
                <a:gd name="connsiteY485" fmla="*/ 405 h 270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2132736" h="2702262">
                  <a:moveTo>
                    <a:pt x="1162375" y="2502861"/>
                  </a:moveTo>
                  <a:lnTo>
                    <a:pt x="1161626" y="2513527"/>
                  </a:lnTo>
                  <a:lnTo>
                    <a:pt x="1163709" y="2511529"/>
                  </a:lnTo>
                  <a:lnTo>
                    <a:pt x="1169111" y="2511166"/>
                  </a:lnTo>
                  <a:close/>
                  <a:moveTo>
                    <a:pt x="437573" y="2321618"/>
                  </a:moveTo>
                  <a:lnTo>
                    <a:pt x="438666" y="2322839"/>
                  </a:lnTo>
                  <a:lnTo>
                    <a:pt x="438650" y="2323165"/>
                  </a:lnTo>
                  <a:lnTo>
                    <a:pt x="438761" y="2322933"/>
                  </a:lnTo>
                  <a:lnTo>
                    <a:pt x="439847" y="2321747"/>
                  </a:lnTo>
                  <a:close/>
                  <a:moveTo>
                    <a:pt x="422093" y="2320914"/>
                  </a:moveTo>
                  <a:lnTo>
                    <a:pt x="413729" y="2328425"/>
                  </a:lnTo>
                  <a:lnTo>
                    <a:pt x="419057" y="2329415"/>
                  </a:lnTo>
                  <a:close/>
                  <a:moveTo>
                    <a:pt x="1167618" y="2116703"/>
                  </a:moveTo>
                  <a:lnTo>
                    <a:pt x="1167519" y="2116908"/>
                  </a:lnTo>
                  <a:lnTo>
                    <a:pt x="1167426" y="2116911"/>
                  </a:lnTo>
                  <a:lnTo>
                    <a:pt x="1170757" y="2121289"/>
                  </a:lnTo>
                  <a:lnTo>
                    <a:pt x="1170752" y="2121303"/>
                  </a:lnTo>
                  <a:lnTo>
                    <a:pt x="1171003" y="2121389"/>
                  </a:lnTo>
                  <a:lnTo>
                    <a:pt x="1170757" y="2121098"/>
                  </a:lnTo>
                  <a:close/>
                  <a:moveTo>
                    <a:pt x="1297566" y="2028044"/>
                  </a:moveTo>
                  <a:lnTo>
                    <a:pt x="1291725" y="2036993"/>
                  </a:lnTo>
                  <a:lnTo>
                    <a:pt x="1291131" y="2039540"/>
                  </a:lnTo>
                  <a:lnTo>
                    <a:pt x="1297446" y="2028546"/>
                  </a:lnTo>
                  <a:close/>
                  <a:moveTo>
                    <a:pt x="457224" y="1976487"/>
                  </a:moveTo>
                  <a:lnTo>
                    <a:pt x="457144" y="1976700"/>
                  </a:lnTo>
                  <a:lnTo>
                    <a:pt x="457126" y="1976940"/>
                  </a:lnTo>
                  <a:lnTo>
                    <a:pt x="457471" y="1977074"/>
                  </a:lnTo>
                  <a:lnTo>
                    <a:pt x="457240" y="1976509"/>
                  </a:lnTo>
                  <a:lnTo>
                    <a:pt x="457240" y="1976700"/>
                  </a:lnTo>
                  <a:close/>
                  <a:moveTo>
                    <a:pt x="1093742" y="1947690"/>
                  </a:moveTo>
                  <a:lnTo>
                    <a:pt x="1093496" y="1947936"/>
                  </a:lnTo>
                  <a:lnTo>
                    <a:pt x="1093823" y="1947855"/>
                  </a:lnTo>
                  <a:lnTo>
                    <a:pt x="1093796" y="1947839"/>
                  </a:lnTo>
                  <a:close/>
                  <a:moveTo>
                    <a:pt x="451726" y="1935248"/>
                  </a:moveTo>
                  <a:lnTo>
                    <a:pt x="454382" y="1939933"/>
                  </a:lnTo>
                  <a:lnTo>
                    <a:pt x="454493" y="1940131"/>
                  </a:lnTo>
                  <a:lnTo>
                    <a:pt x="454478" y="1939933"/>
                  </a:lnTo>
                  <a:lnTo>
                    <a:pt x="454475" y="1935905"/>
                  </a:lnTo>
                  <a:close/>
                  <a:moveTo>
                    <a:pt x="835573" y="1902785"/>
                  </a:moveTo>
                  <a:lnTo>
                    <a:pt x="821822" y="1917946"/>
                  </a:lnTo>
                  <a:lnTo>
                    <a:pt x="828241" y="1915145"/>
                  </a:lnTo>
                  <a:lnTo>
                    <a:pt x="846669" y="1917978"/>
                  </a:lnTo>
                  <a:lnTo>
                    <a:pt x="845960" y="1913090"/>
                  </a:lnTo>
                  <a:cubicBezTo>
                    <a:pt x="844348" y="1909107"/>
                    <a:pt x="841312" y="1905523"/>
                    <a:pt x="835573" y="1902785"/>
                  </a:cubicBezTo>
                  <a:close/>
                  <a:moveTo>
                    <a:pt x="788419" y="1873232"/>
                  </a:moveTo>
                  <a:lnTo>
                    <a:pt x="788624" y="1873892"/>
                  </a:lnTo>
                  <a:lnTo>
                    <a:pt x="788998" y="1873384"/>
                  </a:lnTo>
                  <a:lnTo>
                    <a:pt x="788996" y="1873258"/>
                  </a:lnTo>
                  <a:close/>
                  <a:moveTo>
                    <a:pt x="1796591" y="1809825"/>
                  </a:moveTo>
                  <a:lnTo>
                    <a:pt x="1798550" y="1816013"/>
                  </a:lnTo>
                  <a:lnTo>
                    <a:pt x="1799967" y="1813872"/>
                  </a:lnTo>
                  <a:close/>
                  <a:moveTo>
                    <a:pt x="343362" y="1768681"/>
                  </a:moveTo>
                  <a:lnTo>
                    <a:pt x="344766" y="1770642"/>
                  </a:lnTo>
                  <a:lnTo>
                    <a:pt x="345511" y="1769722"/>
                  </a:lnTo>
                  <a:lnTo>
                    <a:pt x="345535" y="1769396"/>
                  </a:lnTo>
                  <a:lnTo>
                    <a:pt x="345417" y="1769531"/>
                  </a:lnTo>
                  <a:close/>
                  <a:moveTo>
                    <a:pt x="818413" y="1768621"/>
                  </a:moveTo>
                  <a:lnTo>
                    <a:pt x="817718" y="1770549"/>
                  </a:lnTo>
                  <a:lnTo>
                    <a:pt x="820238" y="1769572"/>
                  </a:lnTo>
                  <a:close/>
                  <a:moveTo>
                    <a:pt x="806228" y="1750356"/>
                  </a:moveTo>
                  <a:lnTo>
                    <a:pt x="805915" y="1750986"/>
                  </a:lnTo>
                  <a:lnTo>
                    <a:pt x="807085" y="1751046"/>
                  </a:lnTo>
                  <a:close/>
                  <a:moveTo>
                    <a:pt x="238491" y="1720512"/>
                  </a:moveTo>
                  <a:lnTo>
                    <a:pt x="238545" y="1720572"/>
                  </a:lnTo>
                  <a:lnTo>
                    <a:pt x="238450" y="1720668"/>
                  </a:lnTo>
                  <a:close/>
                  <a:moveTo>
                    <a:pt x="1017233" y="1631689"/>
                  </a:moveTo>
                  <a:lnTo>
                    <a:pt x="1016833" y="1635800"/>
                  </a:lnTo>
                  <a:lnTo>
                    <a:pt x="1010987" y="1636418"/>
                  </a:lnTo>
                  <a:lnTo>
                    <a:pt x="1011003" y="1636436"/>
                  </a:lnTo>
                  <a:lnTo>
                    <a:pt x="1017024" y="1635800"/>
                  </a:lnTo>
                  <a:lnTo>
                    <a:pt x="1022069" y="1633573"/>
                  </a:lnTo>
                  <a:close/>
                  <a:moveTo>
                    <a:pt x="407870" y="1615784"/>
                  </a:moveTo>
                  <a:lnTo>
                    <a:pt x="407614" y="1616084"/>
                  </a:lnTo>
                  <a:lnTo>
                    <a:pt x="407289" y="1616169"/>
                  </a:lnTo>
                  <a:lnTo>
                    <a:pt x="407519" y="1616178"/>
                  </a:lnTo>
                  <a:lnTo>
                    <a:pt x="407824" y="1616199"/>
                  </a:lnTo>
                  <a:close/>
                  <a:moveTo>
                    <a:pt x="923869" y="1605224"/>
                  </a:moveTo>
                  <a:lnTo>
                    <a:pt x="915936" y="1608750"/>
                  </a:lnTo>
                  <a:lnTo>
                    <a:pt x="916967" y="1608955"/>
                  </a:lnTo>
                  <a:lnTo>
                    <a:pt x="919718" y="1612493"/>
                  </a:lnTo>
                  <a:close/>
                  <a:moveTo>
                    <a:pt x="813018" y="1596471"/>
                  </a:moveTo>
                  <a:lnTo>
                    <a:pt x="820313" y="1603204"/>
                  </a:lnTo>
                  <a:lnTo>
                    <a:pt x="822809" y="1600176"/>
                  </a:lnTo>
                  <a:close/>
                  <a:moveTo>
                    <a:pt x="636157" y="1551692"/>
                  </a:moveTo>
                  <a:lnTo>
                    <a:pt x="636105" y="1551780"/>
                  </a:lnTo>
                  <a:lnTo>
                    <a:pt x="638761" y="1557146"/>
                  </a:lnTo>
                  <a:lnTo>
                    <a:pt x="638792" y="1557016"/>
                  </a:lnTo>
                  <a:close/>
                  <a:moveTo>
                    <a:pt x="1300584" y="1551266"/>
                  </a:moveTo>
                  <a:lnTo>
                    <a:pt x="1298368" y="1551790"/>
                  </a:lnTo>
                  <a:lnTo>
                    <a:pt x="1300678" y="1551790"/>
                  </a:lnTo>
                  <a:close/>
                  <a:moveTo>
                    <a:pt x="539135" y="1522554"/>
                  </a:moveTo>
                  <a:lnTo>
                    <a:pt x="539540" y="1523449"/>
                  </a:lnTo>
                  <a:lnTo>
                    <a:pt x="540981" y="1523858"/>
                  </a:lnTo>
                  <a:lnTo>
                    <a:pt x="541689" y="1522937"/>
                  </a:lnTo>
                  <a:close/>
                  <a:moveTo>
                    <a:pt x="572782" y="1521675"/>
                  </a:moveTo>
                  <a:lnTo>
                    <a:pt x="572783" y="1521678"/>
                  </a:lnTo>
                  <a:lnTo>
                    <a:pt x="572785" y="1521677"/>
                  </a:lnTo>
                  <a:close/>
                  <a:moveTo>
                    <a:pt x="1661427" y="1503301"/>
                  </a:moveTo>
                  <a:lnTo>
                    <a:pt x="1661310" y="1503399"/>
                  </a:lnTo>
                  <a:lnTo>
                    <a:pt x="1661469" y="1503349"/>
                  </a:lnTo>
                  <a:close/>
                  <a:moveTo>
                    <a:pt x="1093080" y="1465803"/>
                  </a:moveTo>
                  <a:lnTo>
                    <a:pt x="1092842" y="1466064"/>
                  </a:lnTo>
                  <a:lnTo>
                    <a:pt x="1093195" y="1466056"/>
                  </a:lnTo>
                  <a:close/>
                  <a:moveTo>
                    <a:pt x="264769" y="1372601"/>
                  </a:moveTo>
                  <a:lnTo>
                    <a:pt x="264835" y="1372624"/>
                  </a:lnTo>
                  <a:lnTo>
                    <a:pt x="264740" y="1372624"/>
                  </a:lnTo>
                  <a:close/>
                  <a:moveTo>
                    <a:pt x="1919422" y="1361956"/>
                  </a:moveTo>
                  <a:lnTo>
                    <a:pt x="1919482" y="1362039"/>
                  </a:lnTo>
                  <a:lnTo>
                    <a:pt x="1919422" y="1362051"/>
                  </a:lnTo>
                  <a:close/>
                  <a:moveTo>
                    <a:pt x="1295587" y="1359898"/>
                  </a:moveTo>
                  <a:lnTo>
                    <a:pt x="1295345" y="1361480"/>
                  </a:lnTo>
                  <a:lnTo>
                    <a:pt x="1295338" y="1361523"/>
                  </a:lnTo>
                  <a:lnTo>
                    <a:pt x="1297093" y="1360505"/>
                  </a:lnTo>
                  <a:close/>
                  <a:moveTo>
                    <a:pt x="283369" y="1354516"/>
                  </a:moveTo>
                  <a:lnTo>
                    <a:pt x="282398" y="1358397"/>
                  </a:lnTo>
                  <a:lnTo>
                    <a:pt x="283342" y="1357631"/>
                  </a:lnTo>
                  <a:close/>
                  <a:moveTo>
                    <a:pt x="1298138" y="1313058"/>
                  </a:moveTo>
                  <a:lnTo>
                    <a:pt x="1297192" y="1313110"/>
                  </a:lnTo>
                  <a:lnTo>
                    <a:pt x="1297230" y="1313202"/>
                  </a:lnTo>
                  <a:lnTo>
                    <a:pt x="1298095" y="1313156"/>
                  </a:lnTo>
                  <a:close/>
                  <a:moveTo>
                    <a:pt x="969649" y="1256359"/>
                  </a:moveTo>
                  <a:lnTo>
                    <a:pt x="964384" y="1256861"/>
                  </a:lnTo>
                  <a:lnTo>
                    <a:pt x="964525" y="1256943"/>
                  </a:lnTo>
                  <a:lnTo>
                    <a:pt x="969543" y="1256465"/>
                  </a:lnTo>
                  <a:close/>
                  <a:moveTo>
                    <a:pt x="1970902" y="1226516"/>
                  </a:moveTo>
                  <a:lnTo>
                    <a:pt x="1970857" y="1226606"/>
                  </a:lnTo>
                  <a:lnTo>
                    <a:pt x="1970694" y="1228025"/>
                  </a:lnTo>
                  <a:lnTo>
                    <a:pt x="1971632" y="1228152"/>
                  </a:lnTo>
                  <a:close/>
                  <a:moveTo>
                    <a:pt x="183967" y="1205651"/>
                  </a:moveTo>
                  <a:lnTo>
                    <a:pt x="183066" y="1205767"/>
                  </a:lnTo>
                  <a:lnTo>
                    <a:pt x="183620" y="1206422"/>
                  </a:lnTo>
                  <a:close/>
                  <a:moveTo>
                    <a:pt x="799475" y="1189749"/>
                  </a:moveTo>
                  <a:lnTo>
                    <a:pt x="799473" y="1189840"/>
                  </a:lnTo>
                  <a:lnTo>
                    <a:pt x="799025" y="1189903"/>
                  </a:lnTo>
                  <a:lnTo>
                    <a:pt x="799543" y="1190169"/>
                  </a:lnTo>
                  <a:lnTo>
                    <a:pt x="799568" y="1189840"/>
                  </a:lnTo>
                  <a:close/>
                  <a:moveTo>
                    <a:pt x="1585858" y="1189363"/>
                  </a:moveTo>
                  <a:lnTo>
                    <a:pt x="1585872" y="1191153"/>
                  </a:lnTo>
                  <a:lnTo>
                    <a:pt x="1588110" y="1190972"/>
                  </a:lnTo>
                  <a:close/>
                  <a:moveTo>
                    <a:pt x="504515" y="1168377"/>
                  </a:moveTo>
                  <a:lnTo>
                    <a:pt x="504949" y="1169396"/>
                  </a:lnTo>
                  <a:lnTo>
                    <a:pt x="505218" y="1168596"/>
                  </a:lnTo>
                  <a:close/>
                  <a:moveTo>
                    <a:pt x="1550531" y="1161753"/>
                  </a:moveTo>
                  <a:cubicBezTo>
                    <a:pt x="1549710" y="1163122"/>
                    <a:pt x="1549757" y="1164836"/>
                    <a:pt x="1552424" y="1163074"/>
                  </a:cubicBezTo>
                  <a:lnTo>
                    <a:pt x="1553866" y="1164764"/>
                  </a:lnTo>
                  <a:lnTo>
                    <a:pt x="1553942" y="1178668"/>
                  </a:lnTo>
                  <a:lnTo>
                    <a:pt x="1554963" y="1166050"/>
                  </a:lnTo>
                  <a:lnTo>
                    <a:pt x="1553866" y="1164764"/>
                  </a:lnTo>
                  <a:lnTo>
                    <a:pt x="1553853" y="1162503"/>
                  </a:lnTo>
                  <a:cubicBezTo>
                    <a:pt x="1553044" y="1159359"/>
                    <a:pt x="1551353" y="1160383"/>
                    <a:pt x="1550531" y="1161753"/>
                  </a:cubicBezTo>
                  <a:close/>
                  <a:moveTo>
                    <a:pt x="1587844" y="1148913"/>
                  </a:moveTo>
                  <a:lnTo>
                    <a:pt x="1586580" y="1150165"/>
                  </a:lnTo>
                  <a:lnTo>
                    <a:pt x="1587849" y="1149816"/>
                  </a:lnTo>
                  <a:close/>
                  <a:moveTo>
                    <a:pt x="926859" y="1072190"/>
                  </a:moveTo>
                  <a:lnTo>
                    <a:pt x="929965" y="1075349"/>
                  </a:lnTo>
                  <a:lnTo>
                    <a:pt x="929870" y="1075349"/>
                  </a:lnTo>
                  <a:lnTo>
                    <a:pt x="929971" y="1075431"/>
                  </a:lnTo>
                  <a:lnTo>
                    <a:pt x="930107" y="1072195"/>
                  </a:lnTo>
                  <a:close/>
                  <a:moveTo>
                    <a:pt x="878146" y="1022333"/>
                  </a:moveTo>
                  <a:lnTo>
                    <a:pt x="878009" y="1023703"/>
                  </a:lnTo>
                  <a:lnTo>
                    <a:pt x="879006" y="1023533"/>
                  </a:lnTo>
                  <a:close/>
                  <a:moveTo>
                    <a:pt x="1615597" y="1016984"/>
                  </a:moveTo>
                  <a:lnTo>
                    <a:pt x="1614632" y="1017282"/>
                  </a:lnTo>
                  <a:lnTo>
                    <a:pt x="1616882" y="1019151"/>
                  </a:lnTo>
                  <a:lnTo>
                    <a:pt x="1617014" y="1018573"/>
                  </a:lnTo>
                  <a:close/>
                  <a:moveTo>
                    <a:pt x="664813" y="980431"/>
                  </a:moveTo>
                  <a:lnTo>
                    <a:pt x="663593" y="980939"/>
                  </a:lnTo>
                  <a:lnTo>
                    <a:pt x="663646" y="980956"/>
                  </a:lnTo>
                  <a:cubicBezTo>
                    <a:pt x="663646" y="980956"/>
                    <a:pt x="664408" y="981528"/>
                    <a:pt x="664408" y="981528"/>
                  </a:cubicBezTo>
                  <a:lnTo>
                    <a:pt x="664365" y="981603"/>
                  </a:lnTo>
                  <a:lnTo>
                    <a:pt x="665316" y="982087"/>
                  </a:lnTo>
                  <a:close/>
                  <a:moveTo>
                    <a:pt x="1702722" y="968731"/>
                  </a:moveTo>
                  <a:lnTo>
                    <a:pt x="1701396" y="970002"/>
                  </a:lnTo>
                  <a:lnTo>
                    <a:pt x="1703097" y="970145"/>
                  </a:lnTo>
                  <a:close/>
                  <a:moveTo>
                    <a:pt x="1321443" y="952857"/>
                  </a:moveTo>
                  <a:lnTo>
                    <a:pt x="1321443" y="952858"/>
                  </a:lnTo>
                  <a:lnTo>
                    <a:pt x="1321555" y="952873"/>
                  </a:lnTo>
                  <a:lnTo>
                    <a:pt x="1321538" y="952857"/>
                  </a:lnTo>
                  <a:close/>
                  <a:moveTo>
                    <a:pt x="1320148" y="951196"/>
                  </a:moveTo>
                  <a:lnTo>
                    <a:pt x="1313241" y="952677"/>
                  </a:lnTo>
                  <a:lnTo>
                    <a:pt x="1321367" y="952761"/>
                  </a:lnTo>
                  <a:close/>
                  <a:moveTo>
                    <a:pt x="1265564" y="932540"/>
                  </a:moveTo>
                  <a:lnTo>
                    <a:pt x="1265715" y="932727"/>
                  </a:lnTo>
                  <a:lnTo>
                    <a:pt x="1265566" y="932540"/>
                  </a:lnTo>
                  <a:close/>
                  <a:moveTo>
                    <a:pt x="779023" y="848438"/>
                  </a:moveTo>
                  <a:lnTo>
                    <a:pt x="777756" y="850940"/>
                  </a:lnTo>
                  <a:lnTo>
                    <a:pt x="777772" y="851041"/>
                  </a:lnTo>
                  <a:lnTo>
                    <a:pt x="777851" y="850940"/>
                  </a:lnTo>
                  <a:lnTo>
                    <a:pt x="780389" y="849724"/>
                  </a:lnTo>
                  <a:lnTo>
                    <a:pt x="779089" y="849225"/>
                  </a:lnTo>
                  <a:close/>
                  <a:moveTo>
                    <a:pt x="1187799" y="844875"/>
                  </a:moveTo>
                  <a:lnTo>
                    <a:pt x="1187699" y="845694"/>
                  </a:lnTo>
                  <a:lnTo>
                    <a:pt x="1187772" y="845690"/>
                  </a:lnTo>
                  <a:lnTo>
                    <a:pt x="1187864" y="844941"/>
                  </a:lnTo>
                  <a:close/>
                  <a:moveTo>
                    <a:pt x="199369" y="820185"/>
                  </a:moveTo>
                  <a:lnTo>
                    <a:pt x="199232" y="820188"/>
                  </a:lnTo>
                  <a:lnTo>
                    <a:pt x="199296" y="820465"/>
                  </a:lnTo>
                  <a:close/>
                  <a:moveTo>
                    <a:pt x="683691" y="743308"/>
                  </a:moveTo>
                  <a:lnTo>
                    <a:pt x="683798" y="744420"/>
                  </a:lnTo>
                  <a:lnTo>
                    <a:pt x="684634" y="743384"/>
                  </a:lnTo>
                  <a:lnTo>
                    <a:pt x="684506" y="743403"/>
                  </a:lnTo>
                  <a:lnTo>
                    <a:pt x="684508" y="743401"/>
                  </a:lnTo>
                  <a:lnTo>
                    <a:pt x="684601" y="743308"/>
                  </a:lnTo>
                  <a:close/>
                  <a:moveTo>
                    <a:pt x="932156" y="722767"/>
                  </a:moveTo>
                  <a:lnTo>
                    <a:pt x="932156" y="724639"/>
                  </a:lnTo>
                  <a:lnTo>
                    <a:pt x="932176" y="724729"/>
                  </a:lnTo>
                  <a:lnTo>
                    <a:pt x="932650" y="724600"/>
                  </a:lnTo>
                  <a:close/>
                  <a:moveTo>
                    <a:pt x="1999636" y="722461"/>
                  </a:moveTo>
                  <a:lnTo>
                    <a:pt x="1999623" y="722543"/>
                  </a:lnTo>
                  <a:cubicBezTo>
                    <a:pt x="1998385" y="723591"/>
                    <a:pt x="1997242" y="724639"/>
                    <a:pt x="1996099" y="725782"/>
                  </a:cubicBezTo>
                  <a:lnTo>
                    <a:pt x="1989551" y="724665"/>
                  </a:lnTo>
                  <a:lnTo>
                    <a:pt x="1989551" y="724666"/>
                  </a:lnTo>
                  <a:lnTo>
                    <a:pt x="1996098" y="725782"/>
                  </a:lnTo>
                  <a:lnTo>
                    <a:pt x="1996134" y="726009"/>
                  </a:lnTo>
                  <a:lnTo>
                    <a:pt x="2002915" y="725845"/>
                  </a:lnTo>
                  <a:close/>
                  <a:moveTo>
                    <a:pt x="1862513" y="713766"/>
                  </a:moveTo>
                  <a:lnTo>
                    <a:pt x="1861900" y="715100"/>
                  </a:lnTo>
                  <a:lnTo>
                    <a:pt x="1863987" y="714352"/>
                  </a:lnTo>
                  <a:lnTo>
                    <a:pt x="1863987" y="714351"/>
                  </a:lnTo>
                  <a:close/>
                  <a:moveTo>
                    <a:pt x="1179234" y="656341"/>
                  </a:moveTo>
                  <a:lnTo>
                    <a:pt x="1178083" y="658322"/>
                  </a:lnTo>
                  <a:lnTo>
                    <a:pt x="1179234" y="658535"/>
                  </a:lnTo>
                  <a:close/>
                  <a:moveTo>
                    <a:pt x="294163" y="637713"/>
                  </a:moveTo>
                  <a:lnTo>
                    <a:pt x="294154" y="637766"/>
                  </a:lnTo>
                  <a:lnTo>
                    <a:pt x="294268" y="637759"/>
                  </a:lnTo>
                  <a:close/>
                  <a:moveTo>
                    <a:pt x="1723836" y="633206"/>
                  </a:moveTo>
                  <a:lnTo>
                    <a:pt x="1721934" y="633615"/>
                  </a:lnTo>
                  <a:lnTo>
                    <a:pt x="1719858" y="637225"/>
                  </a:lnTo>
                  <a:close/>
                  <a:moveTo>
                    <a:pt x="960724" y="615316"/>
                  </a:moveTo>
                  <a:lnTo>
                    <a:pt x="959751" y="616807"/>
                  </a:lnTo>
                  <a:lnTo>
                    <a:pt x="959779" y="616815"/>
                  </a:lnTo>
                  <a:lnTo>
                    <a:pt x="961069" y="616704"/>
                  </a:lnTo>
                  <a:close/>
                  <a:moveTo>
                    <a:pt x="931585" y="581968"/>
                  </a:moveTo>
                  <a:lnTo>
                    <a:pt x="931627" y="582129"/>
                  </a:lnTo>
                  <a:lnTo>
                    <a:pt x="931709" y="582242"/>
                  </a:lnTo>
                  <a:lnTo>
                    <a:pt x="931919" y="582087"/>
                  </a:lnTo>
                  <a:close/>
                  <a:moveTo>
                    <a:pt x="530379" y="574273"/>
                  </a:moveTo>
                  <a:lnTo>
                    <a:pt x="530047" y="575059"/>
                  </a:lnTo>
                  <a:lnTo>
                    <a:pt x="530867" y="575477"/>
                  </a:lnTo>
                  <a:lnTo>
                    <a:pt x="530867" y="575573"/>
                  </a:lnTo>
                  <a:lnTo>
                    <a:pt x="530826" y="575600"/>
                  </a:lnTo>
                  <a:lnTo>
                    <a:pt x="530962" y="575667"/>
                  </a:lnTo>
                  <a:lnTo>
                    <a:pt x="530963" y="575667"/>
                  </a:lnTo>
                  <a:close/>
                  <a:moveTo>
                    <a:pt x="1765721" y="537338"/>
                  </a:moveTo>
                  <a:lnTo>
                    <a:pt x="1753323" y="548358"/>
                  </a:lnTo>
                  <a:lnTo>
                    <a:pt x="1753415" y="548361"/>
                  </a:lnTo>
                  <a:lnTo>
                    <a:pt x="1765787" y="537364"/>
                  </a:lnTo>
                  <a:close/>
                  <a:moveTo>
                    <a:pt x="1739988" y="523266"/>
                  </a:moveTo>
                  <a:lnTo>
                    <a:pt x="1739495" y="524232"/>
                  </a:lnTo>
                  <a:lnTo>
                    <a:pt x="1739325" y="524501"/>
                  </a:lnTo>
                  <a:lnTo>
                    <a:pt x="1739590" y="524233"/>
                  </a:lnTo>
                  <a:lnTo>
                    <a:pt x="1740212" y="524282"/>
                  </a:lnTo>
                  <a:close/>
                  <a:moveTo>
                    <a:pt x="485667" y="488200"/>
                  </a:moveTo>
                  <a:lnTo>
                    <a:pt x="481814" y="492120"/>
                  </a:lnTo>
                  <a:lnTo>
                    <a:pt x="487910" y="493371"/>
                  </a:lnTo>
                  <a:lnTo>
                    <a:pt x="488050" y="493374"/>
                  </a:lnTo>
                  <a:lnTo>
                    <a:pt x="487910" y="493276"/>
                  </a:lnTo>
                  <a:close/>
                  <a:moveTo>
                    <a:pt x="1749408" y="487975"/>
                  </a:moveTo>
                  <a:lnTo>
                    <a:pt x="1749196" y="488002"/>
                  </a:lnTo>
                  <a:lnTo>
                    <a:pt x="1749270" y="488045"/>
                  </a:lnTo>
                  <a:close/>
                  <a:moveTo>
                    <a:pt x="1587071" y="477824"/>
                  </a:moveTo>
                  <a:lnTo>
                    <a:pt x="1587013" y="477962"/>
                  </a:lnTo>
                  <a:lnTo>
                    <a:pt x="1587065" y="478051"/>
                  </a:lnTo>
                  <a:lnTo>
                    <a:pt x="1587095" y="477845"/>
                  </a:lnTo>
                  <a:close/>
                  <a:moveTo>
                    <a:pt x="354171" y="469737"/>
                  </a:moveTo>
                  <a:lnTo>
                    <a:pt x="354027" y="469987"/>
                  </a:lnTo>
                  <a:lnTo>
                    <a:pt x="354368" y="469750"/>
                  </a:lnTo>
                  <a:close/>
                  <a:moveTo>
                    <a:pt x="1079718" y="404631"/>
                  </a:moveTo>
                  <a:lnTo>
                    <a:pt x="1084271" y="407837"/>
                  </a:lnTo>
                  <a:lnTo>
                    <a:pt x="1084352" y="408002"/>
                  </a:lnTo>
                  <a:lnTo>
                    <a:pt x="1084365" y="407932"/>
                  </a:lnTo>
                  <a:lnTo>
                    <a:pt x="1084787" y="405042"/>
                  </a:lnTo>
                  <a:close/>
                  <a:moveTo>
                    <a:pt x="892969" y="400351"/>
                  </a:moveTo>
                  <a:lnTo>
                    <a:pt x="892913" y="400408"/>
                  </a:lnTo>
                  <a:lnTo>
                    <a:pt x="893137" y="400377"/>
                  </a:lnTo>
                  <a:close/>
                  <a:moveTo>
                    <a:pt x="1093653" y="405"/>
                  </a:moveTo>
                  <a:cubicBezTo>
                    <a:pt x="1106060" y="-1714"/>
                    <a:pt x="1119609" y="4453"/>
                    <a:pt x="1135896" y="19122"/>
                  </a:cubicBezTo>
                  <a:cubicBezTo>
                    <a:pt x="1143992" y="26361"/>
                    <a:pt x="1152279" y="33409"/>
                    <a:pt x="1160566" y="40458"/>
                  </a:cubicBezTo>
                  <a:cubicBezTo>
                    <a:pt x="1179139" y="57127"/>
                    <a:pt x="1186283" y="86940"/>
                    <a:pt x="1216954" y="89988"/>
                  </a:cubicBezTo>
                  <a:lnTo>
                    <a:pt x="1216958" y="89991"/>
                  </a:lnTo>
                  <a:lnTo>
                    <a:pt x="1245290" y="108538"/>
                  </a:lnTo>
                  <a:cubicBezTo>
                    <a:pt x="1252125" y="117372"/>
                    <a:pt x="1257435" y="127754"/>
                    <a:pt x="1264483" y="136375"/>
                  </a:cubicBezTo>
                  <a:lnTo>
                    <a:pt x="1264351" y="136420"/>
                  </a:lnTo>
                  <a:lnTo>
                    <a:pt x="1264484" y="136469"/>
                  </a:lnTo>
                  <a:lnTo>
                    <a:pt x="1264484" y="136374"/>
                  </a:lnTo>
                  <a:cubicBezTo>
                    <a:pt x="1265055" y="139136"/>
                    <a:pt x="1265246" y="141994"/>
                    <a:pt x="1265055" y="144851"/>
                  </a:cubicBezTo>
                  <a:lnTo>
                    <a:pt x="1265055" y="144853"/>
                  </a:lnTo>
                  <a:lnTo>
                    <a:pt x="1284515" y="161098"/>
                  </a:lnTo>
                  <a:cubicBezTo>
                    <a:pt x="1296999" y="180690"/>
                    <a:pt x="1292392" y="208479"/>
                    <a:pt x="1305250" y="227910"/>
                  </a:cubicBezTo>
                  <a:cubicBezTo>
                    <a:pt x="1316013" y="239435"/>
                    <a:pt x="1321347" y="253056"/>
                    <a:pt x="1321347" y="268772"/>
                  </a:cubicBezTo>
                  <a:lnTo>
                    <a:pt x="1321253" y="268867"/>
                  </a:lnTo>
                  <a:cubicBezTo>
                    <a:pt x="1325920" y="287631"/>
                    <a:pt x="1330587" y="306396"/>
                    <a:pt x="1335350" y="325160"/>
                  </a:cubicBezTo>
                  <a:cubicBezTo>
                    <a:pt x="1337540" y="328303"/>
                    <a:pt x="1339731" y="331351"/>
                    <a:pt x="1341922" y="334494"/>
                  </a:cubicBezTo>
                  <a:lnTo>
                    <a:pt x="1359421" y="373393"/>
                  </a:lnTo>
                  <a:lnTo>
                    <a:pt x="1359342" y="373503"/>
                  </a:lnTo>
                  <a:lnTo>
                    <a:pt x="1359447" y="373452"/>
                  </a:lnTo>
                  <a:lnTo>
                    <a:pt x="1359447" y="373451"/>
                  </a:lnTo>
                  <a:lnTo>
                    <a:pt x="1359421" y="373393"/>
                  </a:lnTo>
                  <a:lnTo>
                    <a:pt x="1359447" y="373356"/>
                  </a:lnTo>
                  <a:lnTo>
                    <a:pt x="1359447" y="373357"/>
                  </a:lnTo>
                  <a:lnTo>
                    <a:pt x="1369995" y="386659"/>
                  </a:lnTo>
                  <a:lnTo>
                    <a:pt x="1370021" y="386596"/>
                  </a:lnTo>
                  <a:cubicBezTo>
                    <a:pt x="1395643" y="394788"/>
                    <a:pt x="1397834" y="420219"/>
                    <a:pt x="1408978" y="439079"/>
                  </a:cubicBezTo>
                  <a:lnTo>
                    <a:pt x="1408950" y="439179"/>
                  </a:lnTo>
                  <a:lnTo>
                    <a:pt x="1456596" y="443165"/>
                  </a:lnTo>
                  <a:cubicBezTo>
                    <a:pt x="1502972" y="440620"/>
                    <a:pt x="1545853" y="420743"/>
                    <a:pt x="1589857" y="404027"/>
                  </a:cubicBezTo>
                  <a:cubicBezTo>
                    <a:pt x="1614718" y="394597"/>
                    <a:pt x="1639197" y="406217"/>
                    <a:pt x="1655771" y="428887"/>
                  </a:cubicBezTo>
                  <a:lnTo>
                    <a:pt x="1655610" y="429270"/>
                  </a:lnTo>
                  <a:lnTo>
                    <a:pt x="1655771" y="428983"/>
                  </a:lnTo>
                  <a:cubicBezTo>
                    <a:pt x="1693584" y="436698"/>
                    <a:pt x="1731684" y="442889"/>
                    <a:pt x="1769022" y="452605"/>
                  </a:cubicBezTo>
                  <a:cubicBezTo>
                    <a:pt x="1789501" y="457939"/>
                    <a:pt x="1805789" y="422411"/>
                    <a:pt x="1826458" y="448890"/>
                  </a:cubicBezTo>
                  <a:lnTo>
                    <a:pt x="1826363" y="448890"/>
                  </a:lnTo>
                  <a:lnTo>
                    <a:pt x="1826330" y="448939"/>
                  </a:lnTo>
                  <a:lnTo>
                    <a:pt x="1910846" y="515507"/>
                  </a:lnTo>
                  <a:lnTo>
                    <a:pt x="1911136" y="515565"/>
                  </a:lnTo>
                  <a:cubicBezTo>
                    <a:pt x="1911993" y="518422"/>
                    <a:pt x="1912374" y="521375"/>
                    <a:pt x="1912279" y="524423"/>
                  </a:cubicBezTo>
                  <a:lnTo>
                    <a:pt x="1912254" y="524539"/>
                  </a:lnTo>
                  <a:lnTo>
                    <a:pt x="1912279" y="524518"/>
                  </a:lnTo>
                  <a:cubicBezTo>
                    <a:pt x="1918804" y="533090"/>
                    <a:pt x="1926138" y="541210"/>
                    <a:pt x="1932020" y="550128"/>
                  </a:cubicBezTo>
                  <a:lnTo>
                    <a:pt x="1943008" y="580421"/>
                  </a:lnTo>
                  <a:lnTo>
                    <a:pt x="1943045" y="580430"/>
                  </a:lnTo>
                  <a:lnTo>
                    <a:pt x="1943045" y="580525"/>
                  </a:lnTo>
                  <a:cubicBezTo>
                    <a:pt x="1960952" y="621292"/>
                    <a:pt x="2010006" y="634532"/>
                    <a:pt x="2027436" y="675680"/>
                  </a:cubicBezTo>
                  <a:lnTo>
                    <a:pt x="2027347" y="675701"/>
                  </a:lnTo>
                  <a:lnTo>
                    <a:pt x="2033161" y="696049"/>
                  </a:lnTo>
                  <a:lnTo>
                    <a:pt x="2033341" y="696254"/>
                  </a:lnTo>
                  <a:cubicBezTo>
                    <a:pt x="2040676" y="718066"/>
                    <a:pt x="2047915" y="739783"/>
                    <a:pt x="2055249" y="761595"/>
                  </a:cubicBezTo>
                  <a:lnTo>
                    <a:pt x="2055154" y="761595"/>
                  </a:lnTo>
                  <a:lnTo>
                    <a:pt x="2055153" y="761595"/>
                  </a:lnTo>
                  <a:lnTo>
                    <a:pt x="2055154" y="761596"/>
                  </a:lnTo>
                  <a:lnTo>
                    <a:pt x="2091634" y="848178"/>
                  </a:lnTo>
                  <a:lnTo>
                    <a:pt x="2091612" y="848220"/>
                  </a:lnTo>
                  <a:lnTo>
                    <a:pt x="2091730" y="848178"/>
                  </a:lnTo>
                  <a:cubicBezTo>
                    <a:pt x="2105446" y="867609"/>
                    <a:pt x="2102684" y="890278"/>
                    <a:pt x="2104398" y="912091"/>
                  </a:cubicBezTo>
                  <a:lnTo>
                    <a:pt x="2104303" y="912091"/>
                  </a:lnTo>
                  <a:lnTo>
                    <a:pt x="2104302" y="912091"/>
                  </a:lnTo>
                  <a:lnTo>
                    <a:pt x="2129315" y="962402"/>
                  </a:lnTo>
                  <a:lnTo>
                    <a:pt x="2129544" y="962382"/>
                  </a:lnTo>
                  <a:lnTo>
                    <a:pt x="2129354" y="962477"/>
                  </a:lnTo>
                  <a:cubicBezTo>
                    <a:pt x="2133925" y="997053"/>
                    <a:pt x="2136307" y="1031153"/>
                    <a:pt x="2120019" y="1064014"/>
                  </a:cubicBezTo>
                  <a:cubicBezTo>
                    <a:pt x="2114590" y="1075063"/>
                    <a:pt x="2114781" y="1086588"/>
                    <a:pt x="2117733" y="1099828"/>
                  </a:cubicBezTo>
                  <a:cubicBezTo>
                    <a:pt x="2127734" y="1144500"/>
                    <a:pt x="2126877" y="1186124"/>
                    <a:pt x="2069727" y="1199269"/>
                  </a:cubicBezTo>
                  <a:cubicBezTo>
                    <a:pt x="2062774" y="1200888"/>
                    <a:pt x="2056868" y="1203746"/>
                    <a:pt x="2058107" y="1210985"/>
                  </a:cubicBezTo>
                  <a:cubicBezTo>
                    <a:pt x="2066107" y="1258038"/>
                    <a:pt x="2028103" y="1292328"/>
                    <a:pt x="2024293" y="1336619"/>
                  </a:cubicBezTo>
                  <a:cubicBezTo>
                    <a:pt x="2021150" y="1372910"/>
                    <a:pt x="2000195" y="1394341"/>
                    <a:pt x="1959904" y="1387673"/>
                  </a:cubicBezTo>
                  <a:lnTo>
                    <a:pt x="1959900" y="1387670"/>
                  </a:lnTo>
                  <a:lnTo>
                    <a:pt x="1959903" y="1387674"/>
                  </a:lnTo>
                  <a:cubicBezTo>
                    <a:pt x="1949616" y="1389007"/>
                    <a:pt x="1941258" y="1387245"/>
                    <a:pt x="1934590" y="1382816"/>
                  </a:cubicBezTo>
                  <a:lnTo>
                    <a:pt x="1919482" y="1362039"/>
                  </a:lnTo>
                  <a:lnTo>
                    <a:pt x="1926924" y="1360538"/>
                  </a:lnTo>
                  <a:lnTo>
                    <a:pt x="1926957" y="1360456"/>
                  </a:lnTo>
                  <a:lnTo>
                    <a:pt x="1919518" y="1361956"/>
                  </a:lnTo>
                  <a:cubicBezTo>
                    <a:pt x="1873607" y="1328904"/>
                    <a:pt x="1843794" y="1345192"/>
                    <a:pt x="1835317" y="1407867"/>
                  </a:cubicBezTo>
                  <a:lnTo>
                    <a:pt x="1835221" y="1407867"/>
                  </a:lnTo>
                  <a:lnTo>
                    <a:pt x="1834867" y="1407835"/>
                  </a:lnTo>
                  <a:lnTo>
                    <a:pt x="1835030" y="1407962"/>
                  </a:lnTo>
                  <a:cubicBezTo>
                    <a:pt x="1858605" y="1424607"/>
                    <a:pt x="1886037" y="1436858"/>
                    <a:pt x="1905553" y="1458178"/>
                  </a:cubicBezTo>
                  <a:lnTo>
                    <a:pt x="1921737" y="1482630"/>
                  </a:lnTo>
                  <a:lnTo>
                    <a:pt x="1922471" y="1482924"/>
                  </a:lnTo>
                  <a:lnTo>
                    <a:pt x="1922185" y="1482924"/>
                  </a:lnTo>
                  <a:cubicBezTo>
                    <a:pt x="1954379" y="1574745"/>
                    <a:pt x="1935139" y="1656946"/>
                    <a:pt x="1866654" y="1716572"/>
                  </a:cubicBezTo>
                  <a:cubicBezTo>
                    <a:pt x="1832936" y="1745909"/>
                    <a:pt x="1845128" y="1782486"/>
                    <a:pt x="1851128" y="1816871"/>
                  </a:cubicBezTo>
                  <a:cubicBezTo>
                    <a:pt x="1857320" y="1852494"/>
                    <a:pt x="1868654" y="1887165"/>
                    <a:pt x="1876656" y="1922503"/>
                  </a:cubicBezTo>
                  <a:cubicBezTo>
                    <a:pt x="1883799" y="1954221"/>
                    <a:pt x="1874751" y="1986035"/>
                    <a:pt x="1842365" y="1990321"/>
                  </a:cubicBezTo>
                  <a:cubicBezTo>
                    <a:pt x="1765785" y="2000227"/>
                    <a:pt x="1764165" y="2054900"/>
                    <a:pt x="1759974" y="2110622"/>
                  </a:cubicBezTo>
                  <a:lnTo>
                    <a:pt x="1759603" y="2110602"/>
                  </a:lnTo>
                  <a:lnTo>
                    <a:pt x="1759784" y="2110716"/>
                  </a:lnTo>
                  <a:cubicBezTo>
                    <a:pt x="1776167" y="2113050"/>
                    <a:pt x="1787454" y="2120718"/>
                    <a:pt x="1796312" y="2130921"/>
                  </a:cubicBezTo>
                  <a:lnTo>
                    <a:pt x="1818139" y="2166135"/>
                  </a:lnTo>
                  <a:lnTo>
                    <a:pt x="1818552" y="2166152"/>
                  </a:lnTo>
                  <a:cubicBezTo>
                    <a:pt x="1824648" y="2171581"/>
                    <a:pt x="1828649" y="2177867"/>
                    <a:pt x="1826458" y="2186440"/>
                  </a:cubicBezTo>
                  <a:lnTo>
                    <a:pt x="1826267" y="2186630"/>
                  </a:lnTo>
                  <a:lnTo>
                    <a:pt x="1826065" y="2186628"/>
                  </a:lnTo>
                  <a:lnTo>
                    <a:pt x="1826268" y="2186726"/>
                  </a:lnTo>
                  <a:lnTo>
                    <a:pt x="1826269" y="2186731"/>
                  </a:lnTo>
                  <a:lnTo>
                    <a:pt x="1826268" y="2186631"/>
                  </a:lnTo>
                  <a:cubicBezTo>
                    <a:pt x="1834126" y="2200871"/>
                    <a:pt x="1837698" y="2215159"/>
                    <a:pt x="1837579" y="2229470"/>
                  </a:cubicBezTo>
                  <a:lnTo>
                    <a:pt x="1826765" y="2272370"/>
                  </a:lnTo>
                  <a:lnTo>
                    <a:pt x="1826744" y="2272547"/>
                  </a:lnTo>
                  <a:lnTo>
                    <a:pt x="1826744" y="2272451"/>
                  </a:lnTo>
                  <a:cubicBezTo>
                    <a:pt x="1760164" y="2401420"/>
                    <a:pt x="1709111" y="2541056"/>
                    <a:pt x="1560330" y="2606779"/>
                  </a:cubicBezTo>
                  <a:cubicBezTo>
                    <a:pt x="1465175" y="2648784"/>
                    <a:pt x="1366687" y="2675930"/>
                    <a:pt x="1264769" y="2688122"/>
                  </a:cubicBezTo>
                  <a:cubicBezTo>
                    <a:pt x="1066840" y="2711744"/>
                    <a:pt x="869768" y="2710792"/>
                    <a:pt x="677839" y="2646022"/>
                  </a:cubicBezTo>
                  <a:cubicBezTo>
                    <a:pt x="586494" y="2615161"/>
                    <a:pt x="501245" y="2572965"/>
                    <a:pt x="427807" y="2509338"/>
                  </a:cubicBezTo>
                  <a:lnTo>
                    <a:pt x="427724" y="2509082"/>
                  </a:lnTo>
                  <a:lnTo>
                    <a:pt x="400149" y="2484192"/>
                  </a:lnTo>
                  <a:cubicBezTo>
                    <a:pt x="391922" y="2474977"/>
                    <a:pt x="384992" y="2464666"/>
                    <a:pt x="380182" y="2452569"/>
                  </a:cubicBezTo>
                  <a:lnTo>
                    <a:pt x="380019" y="2452299"/>
                  </a:lnTo>
                  <a:lnTo>
                    <a:pt x="359168" y="2429983"/>
                  </a:lnTo>
                  <a:lnTo>
                    <a:pt x="344794" y="2403111"/>
                  </a:lnTo>
                  <a:lnTo>
                    <a:pt x="344654" y="2402944"/>
                  </a:lnTo>
                  <a:cubicBezTo>
                    <a:pt x="343321" y="2400658"/>
                    <a:pt x="342273" y="2398181"/>
                    <a:pt x="341511" y="2395609"/>
                  </a:cubicBezTo>
                  <a:lnTo>
                    <a:pt x="341590" y="2395588"/>
                  </a:lnTo>
                  <a:lnTo>
                    <a:pt x="332105" y="2383215"/>
                  </a:lnTo>
                  <a:cubicBezTo>
                    <a:pt x="331248" y="2378226"/>
                    <a:pt x="331843" y="2372702"/>
                    <a:pt x="331319" y="2367606"/>
                  </a:cubicBezTo>
                  <a:lnTo>
                    <a:pt x="331224" y="2367606"/>
                  </a:lnTo>
                  <a:lnTo>
                    <a:pt x="331306" y="2367573"/>
                  </a:lnTo>
                  <a:lnTo>
                    <a:pt x="324044" y="2348722"/>
                  </a:lnTo>
                  <a:cubicBezTo>
                    <a:pt x="323842" y="2342102"/>
                    <a:pt x="325080" y="2335268"/>
                    <a:pt x="325413" y="2328553"/>
                  </a:cubicBezTo>
                  <a:lnTo>
                    <a:pt x="325548" y="2328133"/>
                  </a:lnTo>
                  <a:lnTo>
                    <a:pt x="325318" y="2328553"/>
                  </a:lnTo>
                  <a:cubicBezTo>
                    <a:pt x="317889" y="2300835"/>
                    <a:pt x="310459" y="2273022"/>
                    <a:pt x="303030" y="2245305"/>
                  </a:cubicBezTo>
                  <a:cubicBezTo>
                    <a:pt x="281503" y="2212348"/>
                    <a:pt x="283504" y="2183202"/>
                    <a:pt x="311793" y="2153579"/>
                  </a:cubicBezTo>
                  <a:cubicBezTo>
                    <a:pt x="328843" y="2135767"/>
                    <a:pt x="352845" y="2115384"/>
                    <a:pt x="316651" y="2087761"/>
                  </a:cubicBezTo>
                  <a:cubicBezTo>
                    <a:pt x="307412" y="2080713"/>
                    <a:pt x="314650" y="2052233"/>
                    <a:pt x="314269" y="2033659"/>
                  </a:cubicBezTo>
                  <a:cubicBezTo>
                    <a:pt x="310601" y="2015752"/>
                    <a:pt x="299957" y="2004965"/>
                    <a:pt x="287420" y="1996106"/>
                  </a:cubicBezTo>
                  <a:lnTo>
                    <a:pt x="249328" y="1970205"/>
                  </a:lnTo>
                  <a:lnTo>
                    <a:pt x="249308" y="1970223"/>
                  </a:lnTo>
                  <a:lnTo>
                    <a:pt x="249306" y="1970190"/>
                  </a:lnTo>
                  <a:lnTo>
                    <a:pt x="249213" y="1970127"/>
                  </a:lnTo>
                  <a:lnTo>
                    <a:pt x="249296" y="1969936"/>
                  </a:lnTo>
                  <a:lnTo>
                    <a:pt x="248070" y="1939938"/>
                  </a:lnTo>
                  <a:lnTo>
                    <a:pt x="247880" y="1939933"/>
                  </a:lnTo>
                  <a:lnTo>
                    <a:pt x="247975" y="1939838"/>
                  </a:lnTo>
                  <a:cubicBezTo>
                    <a:pt x="271216" y="1878211"/>
                    <a:pt x="265406" y="1813822"/>
                    <a:pt x="265882" y="1750004"/>
                  </a:cubicBezTo>
                  <a:lnTo>
                    <a:pt x="265904" y="1750022"/>
                  </a:lnTo>
                  <a:lnTo>
                    <a:pt x="238641" y="1720667"/>
                  </a:lnTo>
                  <a:lnTo>
                    <a:pt x="238540" y="1720324"/>
                  </a:lnTo>
                  <a:lnTo>
                    <a:pt x="238491" y="1720512"/>
                  </a:lnTo>
                  <a:lnTo>
                    <a:pt x="214422" y="1693891"/>
                  </a:lnTo>
                  <a:cubicBezTo>
                    <a:pt x="200505" y="1663964"/>
                    <a:pt x="211756" y="1626013"/>
                    <a:pt x="199112" y="1595509"/>
                  </a:cubicBezTo>
                  <a:cubicBezTo>
                    <a:pt x="194540" y="1584555"/>
                    <a:pt x="200541" y="1569220"/>
                    <a:pt x="196064" y="1558171"/>
                  </a:cubicBezTo>
                  <a:cubicBezTo>
                    <a:pt x="175204" y="1506355"/>
                    <a:pt x="201874" y="1474351"/>
                    <a:pt x="244832" y="1460159"/>
                  </a:cubicBezTo>
                  <a:cubicBezTo>
                    <a:pt x="277479" y="1449300"/>
                    <a:pt x="287355" y="1434584"/>
                    <a:pt x="283019" y="1413238"/>
                  </a:cubicBezTo>
                  <a:lnTo>
                    <a:pt x="274333" y="1389765"/>
                  </a:lnTo>
                  <a:lnTo>
                    <a:pt x="274074" y="1389674"/>
                  </a:lnTo>
                  <a:cubicBezTo>
                    <a:pt x="270931" y="1384055"/>
                    <a:pt x="267787" y="1378340"/>
                    <a:pt x="264644" y="1372720"/>
                  </a:cubicBezTo>
                  <a:lnTo>
                    <a:pt x="264834" y="1372625"/>
                  </a:lnTo>
                  <a:lnTo>
                    <a:pt x="267344" y="1370592"/>
                  </a:lnTo>
                  <a:lnTo>
                    <a:pt x="264769" y="1372601"/>
                  </a:lnTo>
                  <a:lnTo>
                    <a:pt x="233478" y="1361835"/>
                  </a:lnTo>
                  <a:cubicBezTo>
                    <a:pt x="201523" y="1357598"/>
                    <a:pt x="168108" y="1369100"/>
                    <a:pt x="136247" y="1361099"/>
                  </a:cubicBezTo>
                  <a:cubicBezTo>
                    <a:pt x="120150" y="1357003"/>
                    <a:pt x="101481" y="1361861"/>
                    <a:pt x="92051" y="1342621"/>
                  </a:cubicBezTo>
                  <a:cubicBezTo>
                    <a:pt x="82812" y="1339382"/>
                    <a:pt x="83383" y="1331096"/>
                    <a:pt x="82145" y="1323666"/>
                  </a:cubicBezTo>
                  <a:lnTo>
                    <a:pt x="82305" y="1323598"/>
                  </a:lnTo>
                  <a:lnTo>
                    <a:pt x="82145" y="1323571"/>
                  </a:lnTo>
                  <a:cubicBezTo>
                    <a:pt x="80240" y="1302282"/>
                    <a:pt x="78287" y="1280994"/>
                    <a:pt x="74668" y="1260039"/>
                  </a:cubicBezTo>
                  <a:lnTo>
                    <a:pt x="57214" y="1198592"/>
                  </a:lnTo>
                  <a:lnTo>
                    <a:pt x="57189" y="1198603"/>
                  </a:lnTo>
                  <a:cubicBezTo>
                    <a:pt x="53761" y="1189268"/>
                    <a:pt x="50427" y="1180029"/>
                    <a:pt x="46998" y="1170694"/>
                  </a:cubicBezTo>
                  <a:lnTo>
                    <a:pt x="46994" y="1170595"/>
                  </a:lnTo>
                  <a:lnTo>
                    <a:pt x="32572" y="1157500"/>
                  </a:lnTo>
                  <a:cubicBezTo>
                    <a:pt x="22334" y="1142673"/>
                    <a:pt x="23067" y="1123331"/>
                    <a:pt x="20423" y="1105543"/>
                  </a:cubicBezTo>
                  <a:cubicBezTo>
                    <a:pt x="18947" y="1095685"/>
                    <a:pt x="18780" y="1085588"/>
                    <a:pt x="17590" y="1075706"/>
                  </a:cubicBezTo>
                  <a:lnTo>
                    <a:pt x="8721" y="1047501"/>
                  </a:lnTo>
                  <a:lnTo>
                    <a:pt x="8517" y="1047441"/>
                  </a:lnTo>
                  <a:lnTo>
                    <a:pt x="8612" y="1047250"/>
                  </a:lnTo>
                  <a:cubicBezTo>
                    <a:pt x="-9105" y="1030296"/>
                    <a:pt x="4040" y="1015723"/>
                    <a:pt x="16517" y="1008769"/>
                  </a:cubicBezTo>
                  <a:cubicBezTo>
                    <a:pt x="46807" y="991815"/>
                    <a:pt x="46045" y="964192"/>
                    <a:pt x="47760" y="936475"/>
                  </a:cubicBezTo>
                  <a:cubicBezTo>
                    <a:pt x="50998" y="886087"/>
                    <a:pt x="61952" y="837986"/>
                    <a:pt x="93956" y="797505"/>
                  </a:cubicBezTo>
                  <a:cubicBezTo>
                    <a:pt x="111958" y="774645"/>
                    <a:pt x="101386" y="748927"/>
                    <a:pt x="104719" y="724734"/>
                  </a:cubicBezTo>
                  <a:lnTo>
                    <a:pt x="104720" y="724731"/>
                  </a:lnTo>
                  <a:lnTo>
                    <a:pt x="105032" y="702606"/>
                  </a:lnTo>
                  <a:cubicBezTo>
                    <a:pt x="109488" y="682264"/>
                    <a:pt x="124793" y="666583"/>
                    <a:pt x="136723" y="649296"/>
                  </a:cubicBezTo>
                  <a:cubicBezTo>
                    <a:pt x="148058" y="633008"/>
                    <a:pt x="178348" y="625769"/>
                    <a:pt x="163393" y="596242"/>
                  </a:cubicBezTo>
                  <a:cubicBezTo>
                    <a:pt x="225116" y="561380"/>
                    <a:pt x="235307" y="472988"/>
                    <a:pt x="311984" y="453557"/>
                  </a:cubicBezTo>
                  <a:cubicBezTo>
                    <a:pt x="315032" y="452795"/>
                    <a:pt x="319127" y="451938"/>
                    <a:pt x="320556" y="449747"/>
                  </a:cubicBezTo>
                  <a:cubicBezTo>
                    <a:pt x="360656" y="387454"/>
                    <a:pt x="415996" y="425649"/>
                    <a:pt x="463145" y="432602"/>
                  </a:cubicBezTo>
                  <a:cubicBezTo>
                    <a:pt x="489625" y="436507"/>
                    <a:pt x="490197" y="414314"/>
                    <a:pt x="504103" y="411647"/>
                  </a:cubicBezTo>
                  <a:cubicBezTo>
                    <a:pt x="519248" y="408742"/>
                    <a:pt x="534154" y="409051"/>
                    <a:pt x="548525" y="412302"/>
                  </a:cubicBezTo>
                  <a:lnTo>
                    <a:pt x="589618" y="430551"/>
                  </a:lnTo>
                  <a:lnTo>
                    <a:pt x="589732" y="430411"/>
                  </a:lnTo>
                  <a:lnTo>
                    <a:pt x="702994" y="497321"/>
                  </a:lnTo>
                  <a:lnTo>
                    <a:pt x="702984" y="497277"/>
                  </a:lnTo>
                  <a:cubicBezTo>
                    <a:pt x="745847" y="505373"/>
                    <a:pt x="770421" y="463368"/>
                    <a:pt x="808711" y="458986"/>
                  </a:cubicBezTo>
                  <a:lnTo>
                    <a:pt x="808614" y="459160"/>
                  </a:lnTo>
                  <a:lnTo>
                    <a:pt x="808807" y="458986"/>
                  </a:lnTo>
                  <a:cubicBezTo>
                    <a:pt x="817284" y="452033"/>
                    <a:pt x="825857" y="445080"/>
                    <a:pt x="834334" y="438031"/>
                  </a:cubicBezTo>
                  <a:lnTo>
                    <a:pt x="834367" y="438093"/>
                  </a:lnTo>
                  <a:lnTo>
                    <a:pt x="851945" y="419886"/>
                  </a:lnTo>
                  <a:lnTo>
                    <a:pt x="875702" y="411101"/>
                  </a:lnTo>
                  <a:lnTo>
                    <a:pt x="875753" y="411143"/>
                  </a:lnTo>
                  <a:lnTo>
                    <a:pt x="875759" y="411080"/>
                  </a:lnTo>
                  <a:lnTo>
                    <a:pt x="875702" y="411101"/>
                  </a:lnTo>
                  <a:lnTo>
                    <a:pt x="875673" y="411076"/>
                  </a:lnTo>
                  <a:lnTo>
                    <a:pt x="875759" y="411076"/>
                  </a:lnTo>
                  <a:lnTo>
                    <a:pt x="875768" y="410980"/>
                  </a:lnTo>
                  <a:lnTo>
                    <a:pt x="892950" y="400348"/>
                  </a:lnTo>
                  <a:lnTo>
                    <a:pt x="892722" y="400313"/>
                  </a:lnTo>
                  <a:cubicBezTo>
                    <a:pt x="908724" y="376024"/>
                    <a:pt x="909962" y="349735"/>
                    <a:pt x="896628" y="325256"/>
                  </a:cubicBezTo>
                  <a:cubicBezTo>
                    <a:pt x="878625" y="292490"/>
                    <a:pt x="875768" y="257819"/>
                    <a:pt x="875959" y="222005"/>
                  </a:cubicBezTo>
                  <a:lnTo>
                    <a:pt x="876149" y="222099"/>
                  </a:lnTo>
                  <a:lnTo>
                    <a:pt x="876149" y="222099"/>
                  </a:lnTo>
                  <a:cubicBezTo>
                    <a:pt x="893580" y="175427"/>
                    <a:pt x="927585" y="149138"/>
                    <a:pt x="972542" y="127230"/>
                  </a:cubicBezTo>
                  <a:cubicBezTo>
                    <a:pt x="1010642" y="108657"/>
                    <a:pt x="1035122" y="67985"/>
                    <a:pt x="1058267" y="31409"/>
                  </a:cubicBezTo>
                  <a:cubicBezTo>
                    <a:pt x="1069983" y="12930"/>
                    <a:pt x="1081247" y="2524"/>
                    <a:pt x="1093653" y="405"/>
                  </a:cubicBezTo>
                  <a:close/>
                </a:path>
              </a:pathLst>
            </a:custGeom>
            <a:solidFill>
              <a:srgbClr val="2D2D2C">
                <a:alpha val="10000"/>
              </a:srgbClr>
            </a:solidFill>
            <a:ln w="9525" cap="flat">
              <a:noFill/>
              <a:prstDash val="solid"/>
              <a:miter/>
            </a:ln>
          </p:spPr>
          <p:txBody>
            <a:bodyPr wrap="square" rtlCol="0" anchor="ctr">
              <a:noAutofit/>
            </a:bodyPr>
            <a:lstStyle/>
            <a:p>
              <a:endParaRPr lang="en-IN"/>
            </a:p>
          </p:txBody>
        </p:sp>
      </p:grpSp>
    </p:spTree>
    <p:extLst>
      <p:ext uri="{BB962C8B-B14F-4D97-AF65-F5344CB8AC3E}">
        <p14:creationId xmlns:p14="http://schemas.microsoft.com/office/powerpoint/2010/main" val="29204329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86"/>
                                        </p:tgtEl>
                                        <p:attrNameLst>
                                          <p:attrName>style.visibility</p:attrName>
                                        </p:attrNameLst>
                                      </p:cBhvr>
                                      <p:to>
                                        <p:strVal val="visible"/>
                                      </p:to>
                                    </p:set>
                                    <p:animEffect transition="in" filter="fade">
                                      <p:cBhvr>
                                        <p:cTn id="7" dur="750"/>
                                        <p:tgtEl>
                                          <p:spTgt spid="14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childTnLst>
                          </p:cTn>
                        </p:par>
                        <p:par>
                          <p:cTn id="23" fill="hold">
                            <p:stCondLst>
                              <p:cond delay="375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8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485" name="Rectangle 1484">
            <a:extLst>
              <a:ext uri="{FF2B5EF4-FFF2-40B4-BE49-F238E27FC236}">
                <a16:creationId xmlns:a16="http://schemas.microsoft.com/office/drawing/2014/main" id="{B55A7921-DD41-7487-220F-39FBF37479A4}"/>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058E09AE-EF41-2B32-F0D7-C616178ED276}"/>
              </a:ext>
            </a:extLst>
          </p:cNvPr>
          <p:cNvGrpSpPr/>
          <p:nvPr/>
        </p:nvGrpSpPr>
        <p:grpSpPr>
          <a:xfrm>
            <a:off x="5676900" y="5406913"/>
            <a:ext cx="5981699" cy="883704"/>
            <a:chOff x="5676900" y="5406913"/>
            <a:chExt cx="5981699" cy="883704"/>
          </a:xfrm>
        </p:grpSpPr>
        <p:sp>
          <p:nvSpPr>
            <p:cNvPr id="6" name="TextBox 5">
              <a:extLst>
                <a:ext uri="{FF2B5EF4-FFF2-40B4-BE49-F238E27FC236}">
                  <a16:creationId xmlns:a16="http://schemas.microsoft.com/office/drawing/2014/main" id="{AFEA114B-EEDB-5E18-6613-C6E17B32F471}"/>
                </a:ext>
              </a:extLst>
            </p:cNvPr>
            <p:cNvSpPr txBox="1"/>
            <p:nvPr/>
          </p:nvSpPr>
          <p:spPr>
            <a:xfrm>
              <a:off x="5676900" y="5406913"/>
              <a:ext cx="3039261" cy="584775"/>
            </a:xfrm>
            <a:prstGeom prst="rect">
              <a:avLst/>
            </a:prstGeom>
            <a:noFill/>
          </p:spPr>
          <p:txBody>
            <a:bodyPr wrap="square" rtlCol="0">
              <a:spAutoFit/>
            </a:bodyPr>
            <a:lstStyle/>
            <a:p>
              <a:r>
                <a:rPr lang="en-US" sz="3200" dirty="0" err="1">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Filius</a:t>
              </a: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 Flitwick</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7" name="TextBox 6">
              <a:extLst>
                <a:ext uri="{FF2B5EF4-FFF2-40B4-BE49-F238E27FC236}">
                  <a16:creationId xmlns:a16="http://schemas.microsoft.com/office/drawing/2014/main" id="{D6A53599-D082-AD12-12AE-EC07FE34208B}"/>
                </a:ext>
              </a:extLst>
            </p:cNvPr>
            <p:cNvSpPr txBox="1"/>
            <p:nvPr/>
          </p:nvSpPr>
          <p:spPr>
            <a:xfrm>
              <a:off x="5676900" y="5991689"/>
              <a:ext cx="5981699" cy="298928"/>
            </a:xfrm>
            <a:prstGeom prst="rect">
              <a:avLst/>
            </a:prstGeom>
            <a:noFill/>
          </p:spPr>
          <p:txBody>
            <a:bodyPr wrap="square" rtlCol="0">
              <a:spAutoFit/>
            </a:bodyPr>
            <a:lstStyle/>
            <a:p>
              <a:pPr>
                <a:lnSpc>
                  <a:spcPct val="120000"/>
                </a:lnSpc>
              </a:pPr>
              <a:r>
                <a:rPr lang="en-US" sz="1200" dirty="0">
                  <a:solidFill>
                    <a:schemeClr val="bg1">
                      <a:lumMod val="85000"/>
                    </a:schemeClr>
                  </a:solidFill>
                  <a:latin typeface="Modern Antiqua" panose="020A0604020202060204" pitchFamily="18" charset="0"/>
                </a:rPr>
                <a:t>Flitwick is the Charms Master, as well as the Head of Ravenclaw House</a:t>
              </a:r>
              <a:endParaRPr lang="en-IN" sz="1200" dirty="0">
                <a:solidFill>
                  <a:schemeClr val="bg1">
                    <a:lumMod val="85000"/>
                  </a:schemeClr>
                </a:solidFill>
                <a:latin typeface="Modern Antiqua" panose="020A0604020202060204" pitchFamily="18" charset="0"/>
              </a:endParaRPr>
            </a:p>
          </p:txBody>
        </p:sp>
      </p:grpSp>
      <p:grpSp>
        <p:nvGrpSpPr>
          <p:cNvPr id="5" name="Group 4">
            <a:extLst>
              <a:ext uri="{FF2B5EF4-FFF2-40B4-BE49-F238E27FC236}">
                <a16:creationId xmlns:a16="http://schemas.microsoft.com/office/drawing/2014/main" id="{120FC224-B21D-E04C-1D62-D9FBE80CF225}"/>
              </a:ext>
            </a:extLst>
          </p:cNvPr>
          <p:cNvGrpSpPr/>
          <p:nvPr/>
        </p:nvGrpSpPr>
        <p:grpSpPr>
          <a:xfrm>
            <a:off x="6445251" y="2583964"/>
            <a:ext cx="5306486" cy="2373441"/>
            <a:chOff x="6445251" y="2583964"/>
            <a:chExt cx="5306486" cy="2373441"/>
          </a:xfrm>
        </p:grpSpPr>
        <p:sp>
          <p:nvSpPr>
            <p:cNvPr id="409" name="TextBox 408">
              <a:extLst>
                <a:ext uri="{FF2B5EF4-FFF2-40B4-BE49-F238E27FC236}">
                  <a16:creationId xmlns:a16="http://schemas.microsoft.com/office/drawing/2014/main" id="{BD49A00C-12F2-76DE-5550-DC9B9A3DAFB2}"/>
                </a:ext>
              </a:extLst>
            </p:cNvPr>
            <p:cNvSpPr txBox="1"/>
            <p:nvPr/>
          </p:nvSpPr>
          <p:spPr>
            <a:xfrm>
              <a:off x="6640497" y="2583964"/>
              <a:ext cx="4914811" cy="436658"/>
            </a:xfrm>
            <a:prstGeom prst="rect">
              <a:avLst/>
            </a:prstGeom>
            <a:noFill/>
          </p:spPr>
          <p:txBody>
            <a:bodyPr wrap="square" rtlCol="0">
              <a:spAutoFit/>
            </a:bodyPr>
            <a:lstStyle/>
            <a:p>
              <a:pPr algn="ctr">
                <a:lnSpc>
                  <a:spcPct val="120000"/>
                </a:lnSpc>
              </a:pPr>
              <a:r>
                <a:rPr lang="en-US" sz="2000" dirty="0">
                  <a:solidFill>
                    <a:schemeClr val="bg1">
                      <a:lumMod val="85000"/>
                    </a:schemeClr>
                  </a:solidFill>
                  <a:latin typeface="Modern Antiqua" panose="020A0604020202060204" pitchFamily="18" charset="0"/>
                </a:rPr>
                <a:t>Few Famous Ravenclaw</a:t>
              </a:r>
              <a:endParaRPr lang="en-IN" sz="2000" dirty="0">
                <a:solidFill>
                  <a:schemeClr val="bg1">
                    <a:lumMod val="85000"/>
                  </a:schemeClr>
                </a:solidFill>
                <a:latin typeface="Modern Antiqua" panose="020A0604020202060204" pitchFamily="18" charset="0"/>
              </a:endParaRPr>
            </a:p>
          </p:txBody>
        </p:sp>
        <p:sp>
          <p:nvSpPr>
            <p:cNvPr id="412" name="TextBox 411">
              <a:extLst>
                <a:ext uri="{FF2B5EF4-FFF2-40B4-BE49-F238E27FC236}">
                  <a16:creationId xmlns:a16="http://schemas.microsoft.com/office/drawing/2014/main" id="{6264B12D-4EA6-C227-642C-79064B2C0FA1}"/>
                </a:ext>
              </a:extLst>
            </p:cNvPr>
            <p:cNvSpPr txBox="1"/>
            <p:nvPr/>
          </p:nvSpPr>
          <p:spPr>
            <a:xfrm>
              <a:off x="10041807" y="4658477"/>
              <a:ext cx="1709930" cy="298928"/>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Garrick </a:t>
              </a:r>
              <a:r>
                <a:rPr lang="en-US" sz="1200" dirty="0" err="1">
                  <a:solidFill>
                    <a:schemeClr val="bg1">
                      <a:lumMod val="85000"/>
                    </a:schemeClr>
                  </a:solidFill>
                  <a:latin typeface="Modern Antiqua" panose="020A0604020202060204" pitchFamily="18" charset="0"/>
                </a:rPr>
                <a:t>Ollivander</a:t>
              </a:r>
              <a:endParaRPr lang="en-IN" sz="1200" dirty="0">
                <a:solidFill>
                  <a:schemeClr val="bg1">
                    <a:lumMod val="85000"/>
                  </a:schemeClr>
                </a:solidFill>
                <a:latin typeface="Modern Antiqua" panose="020A0604020202060204" pitchFamily="18" charset="0"/>
              </a:endParaRPr>
            </a:p>
          </p:txBody>
        </p:sp>
        <p:sp>
          <p:nvSpPr>
            <p:cNvPr id="413" name="TextBox 412">
              <a:extLst>
                <a:ext uri="{FF2B5EF4-FFF2-40B4-BE49-F238E27FC236}">
                  <a16:creationId xmlns:a16="http://schemas.microsoft.com/office/drawing/2014/main" id="{F14DAA8B-D192-3900-BB90-EBB8FB23EFB9}"/>
                </a:ext>
              </a:extLst>
            </p:cNvPr>
            <p:cNvSpPr txBox="1"/>
            <p:nvPr/>
          </p:nvSpPr>
          <p:spPr>
            <a:xfrm>
              <a:off x="8243529" y="4658477"/>
              <a:ext cx="1709930" cy="298928"/>
            </a:xfrm>
            <a:prstGeom prst="rect">
              <a:avLst/>
            </a:prstGeom>
            <a:noFill/>
          </p:spPr>
          <p:txBody>
            <a:bodyPr wrap="square" rtlCol="0">
              <a:spAutoFit/>
            </a:bodyPr>
            <a:lstStyle/>
            <a:p>
              <a:pPr algn="ctr">
                <a:lnSpc>
                  <a:spcPct val="120000"/>
                </a:lnSpc>
              </a:pPr>
              <a:r>
                <a:rPr lang="en-US" sz="1200" dirty="0" err="1">
                  <a:solidFill>
                    <a:schemeClr val="bg1">
                      <a:lumMod val="85000"/>
                    </a:schemeClr>
                  </a:solidFill>
                  <a:latin typeface="Modern Antiqua" panose="020A0604020202060204" pitchFamily="18" charset="0"/>
                </a:rPr>
                <a:t>Gilderoy</a:t>
              </a:r>
              <a:r>
                <a:rPr lang="en-US" sz="1200" dirty="0">
                  <a:solidFill>
                    <a:schemeClr val="bg1">
                      <a:lumMod val="85000"/>
                    </a:schemeClr>
                  </a:solidFill>
                  <a:latin typeface="Modern Antiqua" panose="020A0604020202060204" pitchFamily="18" charset="0"/>
                </a:rPr>
                <a:t> Lockhart</a:t>
              </a:r>
              <a:endParaRPr lang="en-IN" sz="1200" dirty="0">
                <a:solidFill>
                  <a:schemeClr val="bg1">
                    <a:lumMod val="85000"/>
                  </a:schemeClr>
                </a:solidFill>
                <a:latin typeface="Modern Antiqua" panose="020A0604020202060204" pitchFamily="18" charset="0"/>
              </a:endParaRPr>
            </a:p>
          </p:txBody>
        </p:sp>
        <p:sp>
          <p:nvSpPr>
            <p:cNvPr id="414" name="TextBox 413">
              <a:extLst>
                <a:ext uri="{FF2B5EF4-FFF2-40B4-BE49-F238E27FC236}">
                  <a16:creationId xmlns:a16="http://schemas.microsoft.com/office/drawing/2014/main" id="{62A20EA4-511C-6540-A360-CA6C444ADA96}"/>
                </a:ext>
              </a:extLst>
            </p:cNvPr>
            <p:cNvSpPr txBox="1"/>
            <p:nvPr/>
          </p:nvSpPr>
          <p:spPr>
            <a:xfrm>
              <a:off x="6445251" y="4658477"/>
              <a:ext cx="1709930" cy="298928"/>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 Luna Lovegood</a:t>
              </a:r>
              <a:endParaRPr lang="en-IN" sz="1200" dirty="0">
                <a:solidFill>
                  <a:schemeClr val="bg1">
                    <a:lumMod val="85000"/>
                  </a:schemeClr>
                </a:solidFill>
                <a:latin typeface="Modern Antiqua" panose="020A0604020202060204" pitchFamily="18" charset="0"/>
              </a:endParaRPr>
            </a:p>
          </p:txBody>
        </p:sp>
      </p:grpSp>
      <p:grpSp>
        <p:nvGrpSpPr>
          <p:cNvPr id="4" name="Group 3">
            <a:extLst>
              <a:ext uri="{FF2B5EF4-FFF2-40B4-BE49-F238E27FC236}">
                <a16:creationId xmlns:a16="http://schemas.microsoft.com/office/drawing/2014/main" id="{5F4BBAF4-30C7-21F6-4ABD-A17BEE01C78B}"/>
              </a:ext>
            </a:extLst>
          </p:cNvPr>
          <p:cNvGrpSpPr/>
          <p:nvPr/>
        </p:nvGrpSpPr>
        <p:grpSpPr>
          <a:xfrm>
            <a:off x="5473082" y="770119"/>
            <a:ext cx="6185517" cy="1497908"/>
            <a:chOff x="5473082" y="770119"/>
            <a:chExt cx="6185517" cy="1497908"/>
          </a:xfrm>
        </p:grpSpPr>
        <p:sp>
          <p:nvSpPr>
            <p:cNvPr id="1486" name="TextBox 1485">
              <a:extLst>
                <a:ext uri="{FF2B5EF4-FFF2-40B4-BE49-F238E27FC236}">
                  <a16:creationId xmlns:a16="http://schemas.microsoft.com/office/drawing/2014/main" id="{F6796256-3676-5AF2-5C40-B671A7EE8252}"/>
                </a:ext>
              </a:extLst>
            </p:cNvPr>
            <p:cNvSpPr txBox="1"/>
            <p:nvPr/>
          </p:nvSpPr>
          <p:spPr>
            <a:xfrm>
              <a:off x="5473082" y="770119"/>
              <a:ext cx="5295450" cy="1015663"/>
            </a:xfrm>
            <a:prstGeom prst="rect">
              <a:avLst/>
            </a:prstGeom>
            <a:noFill/>
          </p:spPr>
          <p:txBody>
            <a:bodyPr wrap="square" rtlCol="0">
              <a:spAutoFit/>
            </a:bodyPr>
            <a:lstStyle/>
            <a:p>
              <a:pPr algn="r"/>
              <a:r>
                <a:rPr lang="en-US" sz="60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RAVENCLAW</a:t>
              </a:r>
              <a:endParaRPr lang="en-IN" sz="60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1487" name="TextBox 1486">
              <a:extLst>
                <a:ext uri="{FF2B5EF4-FFF2-40B4-BE49-F238E27FC236}">
                  <a16:creationId xmlns:a16="http://schemas.microsoft.com/office/drawing/2014/main" id="{96B23AC1-F34B-E2C3-1BB7-202858534881}"/>
                </a:ext>
              </a:extLst>
            </p:cNvPr>
            <p:cNvSpPr txBox="1"/>
            <p:nvPr/>
          </p:nvSpPr>
          <p:spPr>
            <a:xfrm>
              <a:off x="5676900" y="1747500"/>
              <a:ext cx="5981699" cy="520527"/>
            </a:xfrm>
            <a:prstGeom prst="rect">
              <a:avLst/>
            </a:prstGeom>
            <a:noFill/>
          </p:spPr>
          <p:txBody>
            <a:bodyPr wrap="square" rtlCol="0">
              <a:spAutoFit/>
            </a:bodyPr>
            <a:lstStyle/>
            <a:p>
              <a:pPr algn="r">
                <a:lnSpc>
                  <a:spcPct val="120000"/>
                </a:lnSpc>
              </a:pPr>
              <a:r>
                <a:rPr lang="en-US" sz="1200" dirty="0">
                  <a:solidFill>
                    <a:schemeClr val="bg1">
                      <a:lumMod val="85000"/>
                    </a:schemeClr>
                  </a:solidFill>
                  <a:latin typeface="Modern Antiqua" panose="020A0604020202060204" pitchFamily="18" charset="0"/>
                </a:rPr>
                <a:t>Ravenclaw valued intelligence, knowledge, curiosity, creativity and wit. Its emblematic animal was the eagle, and its colors were blue and bronze</a:t>
              </a:r>
              <a:endParaRPr lang="en-IN" sz="1200" dirty="0">
                <a:solidFill>
                  <a:schemeClr val="bg1">
                    <a:lumMod val="85000"/>
                  </a:schemeClr>
                </a:solidFill>
                <a:latin typeface="Modern Antiqua" panose="020A0604020202060204" pitchFamily="18" charset="0"/>
              </a:endParaRPr>
            </a:p>
          </p:txBody>
        </p:sp>
        <p:grpSp>
          <p:nvGrpSpPr>
            <p:cNvPr id="1035" name="Graphic 6">
              <a:extLst>
                <a:ext uri="{FF2B5EF4-FFF2-40B4-BE49-F238E27FC236}">
                  <a16:creationId xmlns:a16="http://schemas.microsoft.com/office/drawing/2014/main" id="{F2BA5169-8A2B-4C12-73F1-B4A5738A3848}"/>
                </a:ext>
              </a:extLst>
            </p:cNvPr>
            <p:cNvGrpSpPr/>
            <p:nvPr/>
          </p:nvGrpSpPr>
          <p:grpSpPr>
            <a:xfrm>
              <a:off x="10953417" y="900527"/>
              <a:ext cx="619459" cy="753306"/>
              <a:chOff x="3785050" y="2052637"/>
              <a:chExt cx="2265633" cy="2755167"/>
            </a:xfrm>
          </p:grpSpPr>
          <p:sp>
            <p:nvSpPr>
              <p:cNvPr id="1036" name="Freeform: Shape 1035">
                <a:extLst>
                  <a:ext uri="{FF2B5EF4-FFF2-40B4-BE49-F238E27FC236}">
                    <a16:creationId xmlns:a16="http://schemas.microsoft.com/office/drawing/2014/main" id="{1BE285F1-3B29-0540-7FFC-764BA1E7517B}"/>
                  </a:ext>
                </a:extLst>
              </p:cNvPr>
              <p:cNvSpPr/>
              <p:nvPr/>
            </p:nvSpPr>
            <p:spPr>
              <a:xfrm>
                <a:off x="4204239" y="4228718"/>
                <a:ext cx="1537373" cy="579085"/>
              </a:xfrm>
              <a:custGeom>
                <a:avLst/>
                <a:gdLst>
                  <a:gd name="connsiteX0" fmla="*/ 1521619 w 1537373"/>
                  <a:gd name="connsiteY0" fmla="*/ 0 h 579085"/>
                  <a:gd name="connsiteX1" fmla="*/ 1497235 w 1537373"/>
                  <a:gd name="connsiteY1" fmla="*/ 157734 h 579085"/>
                  <a:gd name="connsiteX2" fmla="*/ 1444657 w 1537373"/>
                  <a:gd name="connsiteY2" fmla="*/ 259937 h 579085"/>
                  <a:gd name="connsiteX3" fmla="*/ 1363694 w 1537373"/>
                  <a:gd name="connsiteY3" fmla="*/ 373380 h 579085"/>
                  <a:gd name="connsiteX4" fmla="*/ 959072 w 1537373"/>
                  <a:gd name="connsiteY4" fmla="*/ 548259 h 579085"/>
                  <a:gd name="connsiteX5" fmla="*/ 619887 w 1537373"/>
                  <a:gd name="connsiteY5" fmla="*/ 577215 h 579085"/>
                  <a:gd name="connsiteX6" fmla="*/ 24193 w 1537373"/>
                  <a:gd name="connsiteY6" fmla="*/ 374428 h 579085"/>
                  <a:gd name="connsiteX7" fmla="*/ 0 w 1537373"/>
                  <a:gd name="connsiteY7" fmla="*/ 340804 h 579085"/>
                  <a:gd name="connsiteX8" fmla="*/ 42958 w 1537373"/>
                  <a:gd name="connsiteY8" fmla="*/ 339757 h 579085"/>
                  <a:gd name="connsiteX9" fmla="*/ 289179 w 1537373"/>
                  <a:gd name="connsiteY9" fmla="*/ 461010 h 579085"/>
                  <a:gd name="connsiteX10" fmla="*/ 469392 w 1537373"/>
                  <a:gd name="connsiteY10" fmla="*/ 502444 h 579085"/>
                  <a:gd name="connsiteX11" fmla="*/ 1214723 w 1537373"/>
                  <a:gd name="connsiteY11" fmla="*/ 408051 h 579085"/>
                  <a:gd name="connsiteX12" fmla="*/ 1342073 w 1537373"/>
                  <a:gd name="connsiteY12" fmla="*/ 326708 h 579085"/>
                  <a:gd name="connsiteX13" fmla="*/ 1398556 w 1537373"/>
                  <a:gd name="connsiteY13" fmla="*/ 227933 h 579085"/>
                  <a:gd name="connsiteX14" fmla="*/ 1435417 w 1537373"/>
                  <a:gd name="connsiteY14" fmla="*/ 152971 h 579085"/>
                  <a:gd name="connsiteX15" fmla="*/ 1491234 w 1537373"/>
                  <a:gd name="connsiteY15" fmla="*/ 41243 h 579085"/>
                  <a:gd name="connsiteX16" fmla="*/ 1521619 w 1537373"/>
                  <a:gd name="connsiteY16" fmla="*/ 95 h 57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7373" h="579085">
                    <a:moveTo>
                      <a:pt x="1521619" y="0"/>
                    </a:moveTo>
                    <a:cubicBezTo>
                      <a:pt x="1551337" y="58388"/>
                      <a:pt x="1536668" y="111823"/>
                      <a:pt x="1497235" y="157734"/>
                    </a:cubicBezTo>
                    <a:cubicBezTo>
                      <a:pt x="1470755" y="188500"/>
                      <a:pt x="1451134" y="217742"/>
                      <a:pt x="1444657" y="259937"/>
                    </a:cubicBezTo>
                    <a:cubicBezTo>
                      <a:pt x="1437227" y="308229"/>
                      <a:pt x="1401223" y="342995"/>
                      <a:pt x="1363694" y="373380"/>
                    </a:cubicBezTo>
                    <a:cubicBezTo>
                      <a:pt x="1245108" y="469201"/>
                      <a:pt x="1106329" y="519303"/>
                      <a:pt x="959072" y="548259"/>
                    </a:cubicBezTo>
                    <a:cubicBezTo>
                      <a:pt x="847249" y="570262"/>
                      <a:pt x="733806" y="584359"/>
                      <a:pt x="619887" y="577215"/>
                    </a:cubicBezTo>
                    <a:cubicBezTo>
                      <a:pt x="403384" y="563690"/>
                      <a:pt x="198882" y="511683"/>
                      <a:pt x="24193" y="374428"/>
                    </a:cubicBezTo>
                    <a:cubicBezTo>
                      <a:pt x="13335" y="365855"/>
                      <a:pt x="1619" y="356616"/>
                      <a:pt x="0" y="340804"/>
                    </a:cubicBezTo>
                    <a:cubicBezTo>
                      <a:pt x="13240" y="307086"/>
                      <a:pt x="30956" y="332232"/>
                      <a:pt x="42958" y="339757"/>
                    </a:cubicBezTo>
                    <a:cubicBezTo>
                      <a:pt x="120872" y="388715"/>
                      <a:pt x="200311" y="433673"/>
                      <a:pt x="289179" y="461010"/>
                    </a:cubicBezTo>
                    <a:cubicBezTo>
                      <a:pt x="348424" y="479203"/>
                      <a:pt x="408622" y="491585"/>
                      <a:pt x="469392" y="502444"/>
                    </a:cubicBezTo>
                    <a:cubicBezTo>
                      <a:pt x="726472" y="538353"/>
                      <a:pt x="976313" y="518350"/>
                      <a:pt x="1214723" y="408051"/>
                    </a:cubicBezTo>
                    <a:cubicBezTo>
                      <a:pt x="1260729" y="386715"/>
                      <a:pt x="1303115" y="359092"/>
                      <a:pt x="1342073" y="326708"/>
                    </a:cubicBezTo>
                    <a:cubicBezTo>
                      <a:pt x="1372838" y="301085"/>
                      <a:pt x="1399127" y="272986"/>
                      <a:pt x="1398556" y="227933"/>
                    </a:cubicBezTo>
                    <a:cubicBezTo>
                      <a:pt x="1398175" y="198215"/>
                      <a:pt x="1415606" y="172593"/>
                      <a:pt x="1435417" y="152971"/>
                    </a:cubicBezTo>
                    <a:cubicBezTo>
                      <a:pt x="1467326" y="121348"/>
                      <a:pt x="1483805" y="84296"/>
                      <a:pt x="1491234" y="41243"/>
                    </a:cubicBezTo>
                    <a:cubicBezTo>
                      <a:pt x="1494282" y="23527"/>
                      <a:pt x="1496187" y="2476"/>
                      <a:pt x="1521619" y="95"/>
                    </a:cubicBezTo>
                    <a:close/>
                  </a:path>
                </a:pathLst>
              </a:custGeom>
              <a:solidFill>
                <a:srgbClr val="2E2E2F"/>
              </a:solidFill>
              <a:ln w="9525"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05E64224-0210-E04F-6EAC-D9B91F4DB40B}"/>
                  </a:ext>
                </a:extLst>
              </p:cNvPr>
              <p:cNvSpPr/>
              <p:nvPr/>
            </p:nvSpPr>
            <p:spPr>
              <a:xfrm>
                <a:off x="5713679" y="2990142"/>
                <a:ext cx="337004" cy="470289"/>
              </a:xfrm>
              <a:custGeom>
                <a:avLst/>
                <a:gdLst>
                  <a:gd name="connsiteX0" fmla="*/ 336029 w 337004"/>
                  <a:gd name="connsiteY0" fmla="*/ 12613 h 470289"/>
                  <a:gd name="connsiteX1" fmla="*/ 335171 w 337004"/>
                  <a:gd name="connsiteY1" fmla="*/ 129676 h 470289"/>
                  <a:gd name="connsiteX2" fmla="*/ 289737 w 337004"/>
                  <a:gd name="connsiteY2" fmla="*/ 202161 h 470289"/>
                  <a:gd name="connsiteX3" fmla="*/ 221538 w 337004"/>
                  <a:gd name="connsiteY3" fmla="*/ 349132 h 470289"/>
                  <a:gd name="connsiteX4" fmla="*/ 130860 w 337004"/>
                  <a:gd name="connsiteY4" fmla="*/ 427808 h 470289"/>
                  <a:gd name="connsiteX5" fmla="*/ 61899 w 337004"/>
                  <a:gd name="connsiteY5" fmla="*/ 467623 h 470289"/>
                  <a:gd name="connsiteX6" fmla="*/ 54755 w 337004"/>
                  <a:gd name="connsiteY6" fmla="*/ 470290 h 470289"/>
                  <a:gd name="connsiteX7" fmla="*/ 177 w 337004"/>
                  <a:gd name="connsiteY7" fmla="*/ 428665 h 470289"/>
                  <a:gd name="connsiteX8" fmla="*/ 43992 w 337004"/>
                  <a:gd name="connsiteY8" fmla="*/ 381326 h 470289"/>
                  <a:gd name="connsiteX9" fmla="*/ 137337 w 337004"/>
                  <a:gd name="connsiteY9" fmla="*/ 375230 h 470289"/>
                  <a:gd name="connsiteX10" fmla="*/ 171817 w 337004"/>
                  <a:gd name="connsiteY10" fmla="*/ 341702 h 470289"/>
                  <a:gd name="connsiteX11" fmla="*/ 180485 w 337004"/>
                  <a:gd name="connsiteY11" fmla="*/ 257406 h 470289"/>
                  <a:gd name="connsiteX12" fmla="*/ 254209 w 337004"/>
                  <a:gd name="connsiteY12" fmla="*/ 159679 h 470289"/>
                  <a:gd name="connsiteX13" fmla="*/ 284213 w 337004"/>
                  <a:gd name="connsiteY13" fmla="*/ 87670 h 470289"/>
                  <a:gd name="connsiteX14" fmla="*/ 290690 w 337004"/>
                  <a:gd name="connsiteY14" fmla="*/ 23758 h 470289"/>
                  <a:gd name="connsiteX15" fmla="*/ 336029 w 337004"/>
                  <a:gd name="connsiteY15" fmla="*/ 12518 h 47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7004" h="470289">
                    <a:moveTo>
                      <a:pt x="336029" y="12613"/>
                    </a:moveTo>
                    <a:cubicBezTo>
                      <a:pt x="340124" y="51475"/>
                      <a:pt x="329647" y="89766"/>
                      <a:pt x="335171" y="129676"/>
                    </a:cubicBezTo>
                    <a:cubicBezTo>
                      <a:pt x="339362" y="159489"/>
                      <a:pt x="317645" y="188826"/>
                      <a:pt x="289737" y="202161"/>
                    </a:cubicBezTo>
                    <a:cubicBezTo>
                      <a:pt x="225062" y="233212"/>
                      <a:pt x="220109" y="290839"/>
                      <a:pt x="221538" y="349132"/>
                    </a:cubicBezTo>
                    <a:cubicBezTo>
                      <a:pt x="223348" y="423236"/>
                      <a:pt x="202107" y="443524"/>
                      <a:pt x="130860" y="427808"/>
                    </a:cubicBezTo>
                    <a:cubicBezTo>
                      <a:pt x="96856" y="420283"/>
                      <a:pt x="68567" y="426284"/>
                      <a:pt x="61899" y="467623"/>
                    </a:cubicBezTo>
                    <a:cubicBezTo>
                      <a:pt x="59518" y="468480"/>
                      <a:pt x="57136" y="469432"/>
                      <a:pt x="54755" y="470290"/>
                    </a:cubicBezTo>
                    <a:cubicBezTo>
                      <a:pt x="28657" y="466575"/>
                      <a:pt x="2749" y="458479"/>
                      <a:pt x="177" y="428665"/>
                    </a:cubicBezTo>
                    <a:cubicBezTo>
                      <a:pt x="-2204" y="401138"/>
                      <a:pt x="19799" y="388470"/>
                      <a:pt x="43992" y="381326"/>
                    </a:cubicBezTo>
                    <a:cubicBezTo>
                      <a:pt x="74853" y="376754"/>
                      <a:pt x="104857" y="367134"/>
                      <a:pt x="137337" y="375230"/>
                    </a:cubicBezTo>
                    <a:cubicBezTo>
                      <a:pt x="161721" y="381231"/>
                      <a:pt x="170293" y="363419"/>
                      <a:pt x="171817" y="341702"/>
                    </a:cubicBezTo>
                    <a:cubicBezTo>
                      <a:pt x="173723" y="313508"/>
                      <a:pt x="172484" y="285219"/>
                      <a:pt x="180485" y="257406"/>
                    </a:cubicBezTo>
                    <a:cubicBezTo>
                      <a:pt x="192582" y="215020"/>
                      <a:pt x="209822" y="178539"/>
                      <a:pt x="254209" y="159679"/>
                    </a:cubicBezTo>
                    <a:cubicBezTo>
                      <a:pt x="285356" y="146440"/>
                      <a:pt x="290309" y="117579"/>
                      <a:pt x="284213" y="87670"/>
                    </a:cubicBezTo>
                    <a:cubicBezTo>
                      <a:pt x="279641" y="65191"/>
                      <a:pt x="278498" y="44141"/>
                      <a:pt x="290690" y="23758"/>
                    </a:cubicBezTo>
                    <a:cubicBezTo>
                      <a:pt x="303739" y="11756"/>
                      <a:pt x="312883" y="-16152"/>
                      <a:pt x="336029" y="12518"/>
                    </a:cubicBezTo>
                    <a:close/>
                  </a:path>
                </a:pathLst>
              </a:custGeom>
              <a:solidFill>
                <a:srgbClr val="323233"/>
              </a:solidFill>
              <a:ln w="9525"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09E14E36-E93E-A2C0-49FE-AF6E47A7DF5B}"/>
                  </a:ext>
                </a:extLst>
              </p:cNvPr>
              <p:cNvSpPr/>
              <p:nvPr/>
            </p:nvSpPr>
            <p:spPr>
              <a:xfrm>
                <a:off x="4669440" y="4081462"/>
                <a:ext cx="1056417" cy="679214"/>
              </a:xfrm>
              <a:custGeom>
                <a:avLst/>
                <a:gdLst>
                  <a:gd name="connsiteX0" fmla="*/ 1056418 w 1056417"/>
                  <a:gd name="connsiteY0" fmla="*/ 147257 h 679214"/>
                  <a:gd name="connsiteX1" fmla="*/ 952690 w 1056417"/>
                  <a:gd name="connsiteY1" fmla="*/ 347948 h 679214"/>
                  <a:gd name="connsiteX2" fmla="*/ 707136 w 1056417"/>
                  <a:gd name="connsiteY2" fmla="*/ 587407 h 679214"/>
                  <a:gd name="connsiteX3" fmla="*/ 12954 w 1056417"/>
                  <a:gd name="connsiteY3" fmla="*/ 664845 h 679214"/>
                  <a:gd name="connsiteX4" fmla="*/ 0 w 1056417"/>
                  <a:gd name="connsiteY4" fmla="*/ 659416 h 679214"/>
                  <a:gd name="connsiteX5" fmla="*/ 24479 w 1056417"/>
                  <a:gd name="connsiteY5" fmla="*/ 641128 h 679214"/>
                  <a:gd name="connsiteX6" fmla="*/ 170212 w 1056417"/>
                  <a:gd name="connsiteY6" fmla="*/ 651986 h 679214"/>
                  <a:gd name="connsiteX7" fmla="*/ 841819 w 1056417"/>
                  <a:gd name="connsiteY7" fmla="*/ 478631 h 679214"/>
                  <a:gd name="connsiteX8" fmla="*/ 908494 w 1056417"/>
                  <a:gd name="connsiteY8" fmla="*/ 349567 h 679214"/>
                  <a:gd name="connsiteX9" fmla="*/ 935355 w 1056417"/>
                  <a:gd name="connsiteY9" fmla="*/ 301276 h 679214"/>
                  <a:gd name="connsiteX10" fmla="*/ 1005078 w 1056417"/>
                  <a:gd name="connsiteY10" fmla="*/ 169736 h 679214"/>
                  <a:gd name="connsiteX11" fmla="*/ 976027 w 1056417"/>
                  <a:gd name="connsiteY11" fmla="*/ 84392 h 679214"/>
                  <a:gd name="connsiteX12" fmla="*/ 944880 w 1056417"/>
                  <a:gd name="connsiteY12" fmla="*/ 39719 h 679214"/>
                  <a:gd name="connsiteX13" fmla="*/ 948976 w 1056417"/>
                  <a:gd name="connsiteY13" fmla="*/ 5620 h 679214"/>
                  <a:gd name="connsiteX14" fmla="*/ 960310 w 1056417"/>
                  <a:gd name="connsiteY14" fmla="*/ 0 h 679214"/>
                  <a:gd name="connsiteX15" fmla="*/ 1002887 w 1056417"/>
                  <a:gd name="connsiteY15" fmla="*/ 49149 h 679214"/>
                  <a:gd name="connsiteX16" fmla="*/ 1056418 w 1056417"/>
                  <a:gd name="connsiteY16" fmla="*/ 147161 h 67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417" h="679214">
                    <a:moveTo>
                      <a:pt x="1056418" y="147257"/>
                    </a:moveTo>
                    <a:cubicBezTo>
                      <a:pt x="1032510" y="219646"/>
                      <a:pt x="1009650" y="292608"/>
                      <a:pt x="952690" y="347948"/>
                    </a:cubicBezTo>
                    <a:cubicBezTo>
                      <a:pt x="940022" y="498062"/>
                      <a:pt x="815816" y="540258"/>
                      <a:pt x="707136" y="587407"/>
                    </a:cubicBezTo>
                    <a:cubicBezTo>
                      <a:pt x="485299" y="683800"/>
                      <a:pt x="250507" y="693991"/>
                      <a:pt x="12954" y="664845"/>
                    </a:cubicBezTo>
                    <a:cubicBezTo>
                      <a:pt x="8477" y="664273"/>
                      <a:pt x="4286" y="661226"/>
                      <a:pt x="0" y="659416"/>
                    </a:cubicBezTo>
                    <a:cubicBezTo>
                      <a:pt x="5048" y="649129"/>
                      <a:pt x="14097" y="644271"/>
                      <a:pt x="24479" y="641128"/>
                    </a:cubicBezTo>
                    <a:cubicBezTo>
                      <a:pt x="72866" y="646843"/>
                      <a:pt x="122015" y="650462"/>
                      <a:pt x="170212" y="651986"/>
                    </a:cubicBezTo>
                    <a:cubicBezTo>
                      <a:pt x="410242" y="659416"/>
                      <a:pt x="639032" y="616077"/>
                      <a:pt x="841819" y="478631"/>
                    </a:cubicBezTo>
                    <a:cubicBezTo>
                      <a:pt x="885254" y="449104"/>
                      <a:pt x="924973" y="412337"/>
                      <a:pt x="908494" y="349567"/>
                    </a:cubicBezTo>
                    <a:cubicBezTo>
                      <a:pt x="903256" y="325660"/>
                      <a:pt x="914686" y="311658"/>
                      <a:pt x="935355" y="301276"/>
                    </a:cubicBezTo>
                    <a:cubicBezTo>
                      <a:pt x="989743" y="274130"/>
                      <a:pt x="1008888" y="227743"/>
                      <a:pt x="1005078" y="169736"/>
                    </a:cubicBezTo>
                    <a:cubicBezTo>
                      <a:pt x="1013269" y="135255"/>
                      <a:pt x="1002601" y="107156"/>
                      <a:pt x="976027" y="84392"/>
                    </a:cubicBezTo>
                    <a:cubicBezTo>
                      <a:pt x="963549" y="70961"/>
                      <a:pt x="949452" y="58579"/>
                      <a:pt x="944880" y="39719"/>
                    </a:cubicBezTo>
                    <a:cubicBezTo>
                      <a:pt x="942594" y="27908"/>
                      <a:pt x="942880" y="16383"/>
                      <a:pt x="948976" y="5620"/>
                    </a:cubicBezTo>
                    <a:cubicBezTo>
                      <a:pt x="951833" y="2000"/>
                      <a:pt x="955643" y="191"/>
                      <a:pt x="960310" y="0"/>
                    </a:cubicBezTo>
                    <a:cubicBezTo>
                      <a:pt x="978980" y="12478"/>
                      <a:pt x="977170" y="42767"/>
                      <a:pt x="1002887" y="49149"/>
                    </a:cubicBezTo>
                    <a:cubicBezTo>
                      <a:pt x="1013460" y="85820"/>
                      <a:pt x="1046893" y="109918"/>
                      <a:pt x="1056418" y="147161"/>
                    </a:cubicBezTo>
                    <a:close/>
                  </a:path>
                </a:pathLst>
              </a:custGeom>
              <a:solidFill>
                <a:srgbClr val="868C90"/>
              </a:solidFill>
              <a:ln w="9525"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6A62DA1F-8EB2-2FBB-B5DE-E2EF60EB0C9B}"/>
                  </a:ext>
                </a:extLst>
              </p:cNvPr>
              <p:cNvSpPr/>
              <p:nvPr/>
            </p:nvSpPr>
            <p:spPr>
              <a:xfrm>
                <a:off x="3902201" y="2371596"/>
                <a:ext cx="495237" cy="360294"/>
              </a:xfrm>
              <a:custGeom>
                <a:avLst/>
                <a:gdLst>
                  <a:gd name="connsiteX0" fmla="*/ 0 w 495237"/>
                  <a:gd name="connsiteY0" fmla="*/ 346171 h 360294"/>
                  <a:gd name="connsiteX1" fmla="*/ 40862 w 495237"/>
                  <a:gd name="connsiteY1" fmla="*/ 289402 h 360294"/>
                  <a:gd name="connsiteX2" fmla="*/ 94107 w 495237"/>
                  <a:gd name="connsiteY2" fmla="*/ 196343 h 360294"/>
                  <a:gd name="connsiteX3" fmla="*/ 127635 w 495237"/>
                  <a:gd name="connsiteY3" fmla="*/ 160434 h 360294"/>
                  <a:gd name="connsiteX4" fmla="*/ 192119 w 495237"/>
                  <a:gd name="connsiteY4" fmla="*/ 98617 h 360294"/>
                  <a:gd name="connsiteX5" fmla="*/ 327946 w 495237"/>
                  <a:gd name="connsiteY5" fmla="*/ 17368 h 360294"/>
                  <a:gd name="connsiteX6" fmla="*/ 432721 w 495237"/>
                  <a:gd name="connsiteY6" fmla="*/ 8701 h 360294"/>
                  <a:gd name="connsiteX7" fmla="*/ 493776 w 495237"/>
                  <a:gd name="connsiteY7" fmla="*/ 13273 h 360294"/>
                  <a:gd name="connsiteX8" fmla="*/ 453676 w 495237"/>
                  <a:gd name="connsiteY8" fmla="*/ 68708 h 360294"/>
                  <a:gd name="connsiteX9" fmla="*/ 312801 w 495237"/>
                  <a:gd name="connsiteY9" fmla="*/ 80043 h 360294"/>
                  <a:gd name="connsiteX10" fmla="*/ 264224 w 495237"/>
                  <a:gd name="connsiteY10" fmla="*/ 91092 h 360294"/>
                  <a:gd name="connsiteX11" fmla="*/ 230124 w 495237"/>
                  <a:gd name="connsiteY11" fmla="*/ 140146 h 360294"/>
                  <a:gd name="connsiteX12" fmla="*/ 189833 w 495237"/>
                  <a:gd name="connsiteY12" fmla="*/ 173864 h 360294"/>
                  <a:gd name="connsiteX13" fmla="*/ 120682 w 495237"/>
                  <a:gd name="connsiteY13" fmla="*/ 236824 h 360294"/>
                  <a:gd name="connsiteX14" fmla="*/ 33909 w 495237"/>
                  <a:gd name="connsiteY14" fmla="*/ 351315 h 360294"/>
                  <a:gd name="connsiteX15" fmla="*/ 95 w 495237"/>
                  <a:gd name="connsiteY15" fmla="*/ 346267 h 36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237" h="360294">
                    <a:moveTo>
                      <a:pt x="0" y="346171"/>
                    </a:moveTo>
                    <a:cubicBezTo>
                      <a:pt x="7144" y="322645"/>
                      <a:pt x="23051" y="305119"/>
                      <a:pt x="40862" y="289402"/>
                    </a:cubicBezTo>
                    <a:cubicBezTo>
                      <a:pt x="69247" y="264352"/>
                      <a:pt x="94202" y="238063"/>
                      <a:pt x="94107" y="196343"/>
                    </a:cubicBezTo>
                    <a:cubicBezTo>
                      <a:pt x="94107" y="175293"/>
                      <a:pt x="104585" y="166720"/>
                      <a:pt x="127635" y="160434"/>
                    </a:cubicBezTo>
                    <a:cubicBezTo>
                      <a:pt x="156686" y="152338"/>
                      <a:pt x="182594" y="129478"/>
                      <a:pt x="192119" y="98617"/>
                    </a:cubicBezTo>
                    <a:cubicBezTo>
                      <a:pt x="207359" y="49372"/>
                      <a:pt x="279178" y="2605"/>
                      <a:pt x="327946" y="17368"/>
                    </a:cubicBezTo>
                    <a:cubicBezTo>
                      <a:pt x="364998" y="28608"/>
                      <a:pt x="397478" y="41181"/>
                      <a:pt x="432721" y="8701"/>
                    </a:cubicBezTo>
                    <a:cubicBezTo>
                      <a:pt x="445865" y="-3396"/>
                      <a:pt x="474440" y="-3777"/>
                      <a:pt x="493776" y="13273"/>
                    </a:cubicBezTo>
                    <a:cubicBezTo>
                      <a:pt x="501968" y="47277"/>
                      <a:pt x="473964" y="55183"/>
                      <a:pt x="453676" y="68708"/>
                    </a:cubicBezTo>
                    <a:cubicBezTo>
                      <a:pt x="408242" y="91473"/>
                      <a:pt x="359474" y="72709"/>
                      <a:pt x="312801" y="80043"/>
                    </a:cubicBezTo>
                    <a:cubicBezTo>
                      <a:pt x="296132" y="81662"/>
                      <a:pt x="279654" y="84139"/>
                      <a:pt x="264224" y="91092"/>
                    </a:cubicBezTo>
                    <a:cubicBezTo>
                      <a:pt x="242411" y="100236"/>
                      <a:pt x="236792" y="120524"/>
                      <a:pt x="230124" y="140146"/>
                    </a:cubicBezTo>
                    <a:cubicBezTo>
                      <a:pt x="220504" y="155957"/>
                      <a:pt x="207550" y="167673"/>
                      <a:pt x="189833" y="173864"/>
                    </a:cubicBezTo>
                    <a:cubicBezTo>
                      <a:pt x="156305" y="183389"/>
                      <a:pt x="133826" y="196248"/>
                      <a:pt x="120682" y="236824"/>
                    </a:cubicBezTo>
                    <a:cubicBezTo>
                      <a:pt x="106394" y="280830"/>
                      <a:pt x="64008" y="313596"/>
                      <a:pt x="33909" y="351315"/>
                    </a:cubicBezTo>
                    <a:cubicBezTo>
                      <a:pt x="23146" y="364840"/>
                      <a:pt x="9144" y="363031"/>
                      <a:pt x="95" y="346267"/>
                    </a:cubicBezTo>
                    <a:close/>
                  </a:path>
                </a:pathLst>
              </a:custGeom>
              <a:solidFill>
                <a:srgbClr val="DBDCDE"/>
              </a:solidFill>
              <a:ln w="9525" cap="flat">
                <a:noFill/>
                <a:prstDash val="solid"/>
                <a:miter/>
              </a:ln>
            </p:spPr>
            <p:txBody>
              <a:bodyPr rtlCol="0" anchor="ctr"/>
              <a:lstStyle/>
              <a:p>
                <a:endParaRPr lang="en-IN"/>
              </a:p>
            </p:txBody>
          </p:sp>
          <p:sp>
            <p:nvSpPr>
              <p:cNvPr id="1040" name="Freeform: Shape 1039">
                <a:extLst>
                  <a:ext uri="{FF2B5EF4-FFF2-40B4-BE49-F238E27FC236}">
                    <a16:creationId xmlns:a16="http://schemas.microsoft.com/office/drawing/2014/main" id="{B01AAB15-EBFD-26A2-FF57-BFF7BE3A211F}"/>
                  </a:ext>
                </a:extLst>
              </p:cNvPr>
              <p:cNvSpPr/>
              <p:nvPr/>
            </p:nvSpPr>
            <p:spPr>
              <a:xfrm>
                <a:off x="3975353" y="3233569"/>
                <a:ext cx="322963" cy="302206"/>
              </a:xfrm>
              <a:custGeom>
                <a:avLst/>
                <a:gdLst>
                  <a:gd name="connsiteX0" fmla="*/ 124683 w 322963"/>
                  <a:gd name="connsiteY0" fmla="*/ 197431 h 302206"/>
                  <a:gd name="connsiteX1" fmla="*/ 115253 w 322963"/>
                  <a:gd name="connsiteY1" fmla="*/ 150091 h 302206"/>
                  <a:gd name="connsiteX2" fmla="*/ 61817 w 322963"/>
                  <a:gd name="connsiteY2" fmla="*/ 123136 h 302206"/>
                  <a:gd name="connsiteX3" fmla="*/ 0 w 322963"/>
                  <a:gd name="connsiteY3" fmla="*/ 119897 h 302206"/>
                  <a:gd name="connsiteX4" fmla="*/ 118110 w 322963"/>
                  <a:gd name="connsiteY4" fmla="*/ 739 h 302206"/>
                  <a:gd name="connsiteX5" fmla="*/ 149447 w 322963"/>
                  <a:gd name="connsiteY5" fmla="*/ 14265 h 302206"/>
                  <a:gd name="connsiteX6" fmla="*/ 179642 w 322963"/>
                  <a:gd name="connsiteY6" fmla="*/ 121040 h 302206"/>
                  <a:gd name="connsiteX7" fmla="*/ 196787 w 322963"/>
                  <a:gd name="connsiteY7" fmla="*/ 181048 h 302206"/>
                  <a:gd name="connsiteX8" fmla="*/ 257175 w 322963"/>
                  <a:gd name="connsiteY8" fmla="*/ 147710 h 302206"/>
                  <a:gd name="connsiteX9" fmla="*/ 309753 w 322963"/>
                  <a:gd name="connsiteY9" fmla="*/ 242960 h 302206"/>
                  <a:gd name="connsiteX10" fmla="*/ 321374 w 322963"/>
                  <a:gd name="connsiteY10" fmla="*/ 292204 h 302206"/>
                  <a:gd name="connsiteX11" fmla="*/ 293751 w 322963"/>
                  <a:gd name="connsiteY11" fmla="*/ 295633 h 302206"/>
                  <a:gd name="connsiteX12" fmla="*/ 129540 w 322963"/>
                  <a:gd name="connsiteY12" fmla="*/ 265534 h 302206"/>
                  <a:gd name="connsiteX13" fmla="*/ 134874 w 322963"/>
                  <a:gd name="connsiteY13" fmla="*/ 227529 h 302206"/>
                  <a:gd name="connsiteX14" fmla="*/ 124778 w 322963"/>
                  <a:gd name="connsiteY14" fmla="*/ 197431 h 30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963" h="302206">
                    <a:moveTo>
                      <a:pt x="124683" y="197431"/>
                    </a:moveTo>
                    <a:cubicBezTo>
                      <a:pt x="121444" y="181714"/>
                      <a:pt x="128302" y="163903"/>
                      <a:pt x="115253" y="150091"/>
                    </a:cubicBezTo>
                    <a:cubicBezTo>
                      <a:pt x="115538" y="105419"/>
                      <a:pt x="89440" y="113039"/>
                      <a:pt x="61817" y="123136"/>
                    </a:cubicBezTo>
                    <a:cubicBezTo>
                      <a:pt x="40862" y="130756"/>
                      <a:pt x="18860" y="154949"/>
                      <a:pt x="0" y="119897"/>
                    </a:cubicBezTo>
                    <a:cubicBezTo>
                      <a:pt x="52769" y="93417"/>
                      <a:pt x="81915" y="43697"/>
                      <a:pt x="118110" y="739"/>
                    </a:cubicBezTo>
                    <a:cubicBezTo>
                      <a:pt x="131731" y="-2118"/>
                      <a:pt x="141732" y="3501"/>
                      <a:pt x="149447" y="14265"/>
                    </a:cubicBezTo>
                    <a:cubicBezTo>
                      <a:pt x="160782" y="49507"/>
                      <a:pt x="156877" y="89036"/>
                      <a:pt x="179642" y="121040"/>
                    </a:cubicBezTo>
                    <a:cubicBezTo>
                      <a:pt x="190595" y="139423"/>
                      <a:pt x="202216" y="157807"/>
                      <a:pt x="196787" y="181048"/>
                    </a:cubicBezTo>
                    <a:cubicBezTo>
                      <a:pt x="214599" y="125231"/>
                      <a:pt x="225933" y="119040"/>
                      <a:pt x="257175" y="147710"/>
                    </a:cubicBezTo>
                    <a:cubicBezTo>
                      <a:pt x="273939" y="179904"/>
                      <a:pt x="294799" y="209813"/>
                      <a:pt x="309753" y="242960"/>
                    </a:cubicBezTo>
                    <a:cubicBezTo>
                      <a:pt x="316802" y="258676"/>
                      <a:pt x="326898" y="273631"/>
                      <a:pt x="321374" y="292204"/>
                    </a:cubicBezTo>
                    <a:cubicBezTo>
                      <a:pt x="313849" y="306492"/>
                      <a:pt x="301752" y="303444"/>
                      <a:pt x="293751" y="295633"/>
                    </a:cubicBezTo>
                    <a:cubicBezTo>
                      <a:pt x="245555" y="248389"/>
                      <a:pt x="188405" y="252771"/>
                      <a:pt x="129540" y="265534"/>
                    </a:cubicBezTo>
                    <a:cubicBezTo>
                      <a:pt x="110300" y="250104"/>
                      <a:pt x="125159" y="238388"/>
                      <a:pt x="134874" y="227529"/>
                    </a:cubicBezTo>
                    <a:cubicBezTo>
                      <a:pt x="150114" y="210480"/>
                      <a:pt x="138779" y="203812"/>
                      <a:pt x="124778" y="197431"/>
                    </a:cubicBezTo>
                    <a:close/>
                  </a:path>
                </a:pathLst>
              </a:custGeom>
              <a:solidFill>
                <a:srgbClr val="ADAFB3"/>
              </a:solidFill>
              <a:ln w="9525" cap="flat">
                <a:noFill/>
                <a:prstDash val="solid"/>
                <a:miter/>
              </a:ln>
            </p:spPr>
            <p:txBody>
              <a:bodyPr rtlCol="0" anchor="ctr"/>
              <a:lstStyle/>
              <a:p>
                <a:endParaRPr lang="en-IN"/>
              </a:p>
            </p:txBody>
          </p:sp>
          <p:sp>
            <p:nvSpPr>
              <p:cNvPr id="1041" name="Freeform: Shape 1040">
                <a:extLst>
                  <a:ext uri="{FF2B5EF4-FFF2-40B4-BE49-F238E27FC236}">
                    <a16:creationId xmlns:a16="http://schemas.microsoft.com/office/drawing/2014/main" id="{1AE61CE1-0D94-A1A9-39DD-85801F50FDFC}"/>
                  </a:ext>
                </a:extLst>
              </p:cNvPr>
              <p:cNvSpPr/>
              <p:nvPr/>
            </p:nvSpPr>
            <p:spPr>
              <a:xfrm>
                <a:off x="3795141" y="2536221"/>
                <a:ext cx="298913" cy="491442"/>
              </a:xfrm>
              <a:custGeom>
                <a:avLst/>
                <a:gdLst>
                  <a:gd name="connsiteX0" fmla="*/ 107061 w 298913"/>
                  <a:gd name="connsiteY0" fmla="*/ 181547 h 491442"/>
                  <a:gd name="connsiteX1" fmla="*/ 124206 w 298913"/>
                  <a:gd name="connsiteY1" fmla="*/ 186690 h 491442"/>
                  <a:gd name="connsiteX2" fmla="*/ 219265 w 298913"/>
                  <a:gd name="connsiteY2" fmla="*/ 65342 h 491442"/>
                  <a:gd name="connsiteX3" fmla="*/ 294704 w 298913"/>
                  <a:gd name="connsiteY3" fmla="*/ 0 h 491442"/>
                  <a:gd name="connsiteX4" fmla="*/ 287274 w 298913"/>
                  <a:gd name="connsiteY4" fmla="*/ 25813 h 491442"/>
                  <a:gd name="connsiteX5" fmla="*/ 282607 w 298913"/>
                  <a:gd name="connsiteY5" fmla="*/ 60674 h 491442"/>
                  <a:gd name="connsiteX6" fmla="*/ 277463 w 298913"/>
                  <a:gd name="connsiteY6" fmla="*/ 79629 h 491442"/>
                  <a:gd name="connsiteX7" fmla="*/ 161068 w 298913"/>
                  <a:gd name="connsiteY7" fmla="*/ 262128 h 491442"/>
                  <a:gd name="connsiteX8" fmla="*/ 105823 w 298913"/>
                  <a:gd name="connsiteY8" fmla="*/ 380143 h 491442"/>
                  <a:gd name="connsiteX9" fmla="*/ 59627 w 298913"/>
                  <a:gd name="connsiteY9" fmla="*/ 475297 h 491442"/>
                  <a:gd name="connsiteX10" fmla="*/ 51435 w 298913"/>
                  <a:gd name="connsiteY10" fmla="*/ 485966 h 491442"/>
                  <a:gd name="connsiteX11" fmla="*/ 0 w 298913"/>
                  <a:gd name="connsiteY11" fmla="*/ 464249 h 491442"/>
                  <a:gd name="connsiteX12" fmla="*/ 41910 w 298913"/>
                  <a:gd name="connsiteY12" fmla="*/ 369951 h 491442"/>
                  <a:gd name="connsiteX13" fmla="*/ 67532 w 298913"/>
                  <a:gd name="connsiteY13" fmla="*/ 311944 h 491442"/>
                  <a:gd name="connsiteX14" fmla="*/ 97631 w 298913"/>
                  <a:gd name="connsiteY14" fmla="*/ 216884 h 491442"/>
                  <a:gd name="connsiteX15" fmla="*/ 106966 w 298913"/>
                  <a:gd name="connsiteY15" fmla="*/ 181356 h 49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913" h="491442">
                    <a:moveTo>
                      <a:pt x="107061" y="181547"/>
                    </a:moveTo>
                    <a:cubicBezTo>
                      <a:pt x="112966" y="183451"/>
                      <a:pt x="122587" y="188500"/>
                      <a:pt x="124206" y="186690"/>
                    </a:cubicBezTo>
                    <a:cubicBezTo>
                      <a:pt x="158115" y="147066"/>
                      <a:pt x="210693" y="110299"/>
                      <a:pt x="219265" y="65342"/>
                    </a:cubicBezTo>
                    <a:cubicBezTo>
                      <a:pt x="229648" y="11049"/>
                      <a:pt x="261652" y="12001"/>
                      <a:pt x="294704" y="0"/>
                    </a:cubicBezTo>
                    <a:cubicBezTo>
                      <a:pt x="304705" y="12097"/>
                      <a:pt x="294704" y="20669"/>
                      <a:pt x="287274" y="25813"/>
                    </a:cubicBezTo>
                    <a:cubicBezTo>
                      <a:pt x="271748" y="36671"/>
                      <a:pt x="276796" y="48101"/>
                      <a:pt x="282607" y="60674"/>
                    </a:cubicBezTo>
                    <a:cubicBezTo>
                      <a:pt x="283464" y="67723"/>
                      <a:pt x="281749" y="74009"/>
                      <a:pt x="277463" y="79629"/>
                    </a:cubicBezTo>
                    <a:cubicBezTo>
                      <a:pt x="212884" y="124016"/>
                      <a:pt x="166878" y="177260"/>
                      <a:pt x="161068" y="262128"/>
                    </a:cubicBezTo>
                    <a:cubicBezTo>
                      <a:pt x="158210" y="304419"/>
                      <a:pt x="116205" y="336614"/>
                      <a:pt x="105823" y="380143"/>
                    </a:cubicBezTo>
                    <a:cubicBezTo>
                      <a:pt x="100013" y="416528"/>
                      <a:pt x="80867" y="446437"/>
                      <a:pt x="59627" y="475297"/>
                    </a:cubicBezTo>
                    <a:cubicBezTo>
                      <a:pt x="57436" y="479298"/>
                      <a:pt x="54673" y="482822"/>
                      <a:pt x="51435" y="485966"/>
                    </a:cubicBezTo>
                    <a:cubicBezTo>
                      <a:pt x="27718" y="494347"/>
                      <a:pt x="6287" y="497110"/>
                      <a:pt x="0" y="464249"/>
                    </a:cubicBezTo>
                    <a:cubicBezTo>
                      <a:pt x="30575" y="440341"/>
                      <a:pt x="56483" y="417290"/>
                      <a:pt x="41910" y="369951"/>
                    </a:cubicBezTo>
                    <a:cubicBezTo>
                      <a:pt x="37147" y="354330"/>
                      <a:pt x="53626" y="327184"/>
                      <a:pt x="67532" y="311944"/>
                    </a:cubicBezTo>
                    <a:cubicBezTo>
                      <a:pt x="93345" y="283845"/>
                      <a:pt x="110966" y="257175"/>
                      <a:pt x="97631" y="216884"/>
                    </a:cubicBezTo>
                    <a:cubicBezTo>
                      <a:pt x="94393" y="207169"/>
                      <a:pt x="103537" y="193358"/>
                      <a:pt x="106966" y="181356"/>
                    </a:cubicBezTo>
                    <a:close/>
                  </a:path>
                </a:pathLst>
              </a:custGeom>
              <a:solidFill>
                <a:srgbClr val="CDCED2"/>
              </a:solidFill>
              <a:ln w="9525" cap="flat">
                <a:noFill/>
                <a:prstDash val="solid"/>
                <a:miter/>
              </a:ln>
            </p:spPr>
            <p:txBody>
              <a:bodyPr rtlCol="0" anchor="ctr"/>
              <a:lstStyle/>
              <a:p>
                <a:endParaRPr lang="en-IN"/>
              </a:p>
            </p:txBody>
          </p:sp>
          <p:sp>
            <p:nvSpPr>
              <p:cNvPr id="1042" name="Freeform: Shape 1041">
                <a:extLst>
                  <a:ext uri="{FF2B5EF4-FFF2-40B4-BE49-F238E27FC236}">
                    <a16:creationId xmlns:a16="http://schemas.microsoft.com/office/drawing/2014/main" id="{3C68E6BE-7910-DC94-4F2E-E5F0A4DB81E4}"/>
                  </a:ext>
                </a:extLst>
              </p:cNvPr>
              <p:cNvSpPr/>
              <p:nvPr/>
            </p:nvSpPr>
            <p:spPr>
              <a:xfrm>
                <a:off x="5622301" y="2399391"/>
                <a:ext cx="295200" cy="320280"/>
              </a:xfrm>
              <a:custGeom>
                <a:avLst/>
                <a:gdLst>
                  <a:gd name="connsiteX0" fmla="*/ 219000 w 295200"/>
                  <a:gd name="connsiteY0" fmla="*/ 166643 h 320280"/>
                  <a:gd name="connsiteX1" fmla="*/ 295200 w 295200"/>
                  <a:gd name="connsiteY1" fmla="*/ 260845 h 320280"/>
                  <a:gd name="connsiteX2" fmla="*/ 267673 w 295200"/>
                  <a:gd name="connsiteY2" fmla="*/ 320281 h 320280"/>
                  <a:gd name="connsiteX3" fmla="*/ 251385 w 295200"/>
                  <a:gd name="connsiteY3" fmla="*/ 308851 h 320280"/>
                  <a:gd name="connsiteX4" fmla="*/ 171280 w 295200"/>
                  <a:gd name="connsiteY4" fmla="*/ 240557 h 320280"/>
                  <a:gd name="connsiteX5" fmla="*/ 128418 w 295200"/>
                  <a:gd name="connsiteY5" fmla="*/ 215125 h 320280"/>
                  <a:gd name="connsiteX6" fmla="*/ 144039 w 295200"/>
                  <a:gd name="connsiteY6" fmla="*/ 164547 h 320280"/>
                  <a:gd name="connsiteX7" fmla="*/ 69362 w 295200"/>
                  <a:gd name="connsiteY7" fmla="*/ 102158 h 320280"/>
                  <a:gd name="connsiteX8" fmla="*/ 46312 w 295200"/>
                  <a:gd name="connsiteY8" fmla="*/ 96539 h 320280"/>
                  <a:gd name="connsiteX9" fmla="*/ 6688 w 295200"/>
                  <a:gd name="connsiteY9" fmla="*/ 26720 h 320280"/>
                  <a:gd name="connsiteX10" fmla="*/ 87079 w 295200"/>
                  <a:gd name="connsiteY10" fmla="*/ 21863 h 320280"/>
                  <a:gd name="connsiteX11" fmla="*/ 144515 w 295200"/>
                  <a:gd name="connsiteY11" fmla="*/ 76060 h 320280"/>
                  <a:gd name="connsiteX12" fmla="*/ 209952 w 295200"/>
                  <a:gd name="connsiteY12" fmla="*/ 146831 h 320280"/>
                  <a:gd name="connsiteX13" fmla="*/ 191664 w 295200"/>
                  <a:gd name="connsiteY13" fmla="*/ 163976 h 320280"/>
                  <a:gd name="connsiteX14" fmla="*/ 219000 w 295200"/>
                  <a:gd name="connsiteY14" fmla="*/ 166643 h 32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00" h="320280">
                    <a:moveTo>
                      <a:pt x="219000" y="166643"/>
                    </a:moveTo>
                    <a:cubicBezTo>
                      <a:pt x="240717" y="201028"/>
                      <a:pt x="260720" y="236747"/>
                      <a:pt x="295200" y="260845"/>
                    </a:cubicBezTo>
                    <a:cubicBezTo>
                      <a:pt x="273769" y="275037"/>
                      <a:pt x="298629" y="310470"/>
                      <a:pt x="267673" y="320281"/>
                    </a:cubicBezTo>
                    <a:cubicBezTo>
                      <a:pt x="260910" y="318376"/>
                      <a:pt x="255671" y="314280"/>
                      <a:pt x="251385" y="308851"/>
                    </a:cubicBezTo>
                    <a:cubicBezTo>
                      <a:pt x="235764" y="273132"/>
                      <a:pt x="206046" y="254273"/>
                      <a:pt x="171280" y="240557"/>
                    </a:cubicBezTo>
                    <a:cubicBezTo>
                      <a:pt x="155850" y="234461"/>
                      <a:pt x="136133" y="234461"/>
                      <a:pt x="128418" y="215125"/>
                    </a:cubicBezTo>
                    <a:cubicBezTo>
                      <a:pt x="117369" y="193503"/>
                      <a:pt x="163946" y="190550"/>
                      <a:pt x="144039" y="164547"/>
                    </a:cubicBezTo>
                    <a:cubicBezTo>
                      <a:pt x="123560" y="137877"/>
                      <a:pt x="103271" y="112160"/>
                      <a:pt x="69362" y="102158"/>
                    </a:cubicBezTo>
                    <a:cubicBezTo>
                      <a:pt x="61743" y="99968"/>
                      <a:pt x="54027" y="98253"/>
                      <a:pt x="46312" y="96539"/>
                    </a:cubicBezTo>
                    <a:cubicBezTo>
                      <a:pt x="3707" y="86887"/>
                      <a:pt x="-9505" y="63614"/>
                      <a:pt x="6688" y="26720"/>
                    </a:cubicBezTo>
                    <a:cubicBezTo>
                      <a:pt x="30882" y="-18714"/>
                      <a:pt x="59076" y="3670"/>
                      <a:pt x="87079" y="21863"/>
                    </a:cubicBezTo>
                    <a:cubicBezTo>
                      <a:pt x="99652" y="46913"/>
                      <a:pt x="120607" y="62439"/>
                      <a:pt x="144515" y="76060"/>
                    </a:cubicBezTo>
                    <a:cubicBezTo>
                      <a:pt x="173280" y="92443"/>
                      <a:pt x="199474" y="112826"/>
                      <a:pt x="209952" y="146831"/>
                    </a:cubicBezTo>
                    <a:cubicBezTo>
                      <a:pt x="204522" y="153498"/>
                      <a:pt x="183472" y="145211"/>
                      <a:pt x="191664" y="163976"/>
                    </a:cubicBezTo>
                    <a:cubicBezTo>
                      <a:pt x="197664" y="177692"/>
                      <a:pt x="209285" y="170357"/>
                      <a:pt x="219000" y="166643"/>
                    </a:cubicBezTo>
                    <a:close/>
                  </a:path>
                </a:pathLst>
              </a:custGeom>
              <a:solidFill>
                <a:srgbClr val="B5B7BA"/>
              </a:solidFill>
              <a:ln w="9525"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A03A8F03-ABBC-7A62-ABB5-2E796A231ABC}"/>
                  </a:ext>
                </a:extLst>
              </p:cNvPr>
              <p:cNvSpPr/>
              <p:nvPr/>
            </p:nvSpPr>
            <p:spPr>
              <a:xfrm>
                <a:off x="4023179" y="3899626"/>
                <a:ext cx="232131" cy="451836"/>
              </a:xfrm>
              <a:custGeom>
                <a:avLst/>
                <a:gdLst>
                  <a:gd name="connsiteX0" fmla="*/ 86858 w 232131"/>
                  <a:gd name="connsiteY0" fmla="*/ 441677 h 451836"/>
                  <a:gd name="connsiteX1" fmla="*/ 78380 w 232131"/>
                  <a:gd name="connsiteY1" fmla="*/ 365668 h 451836"/>
                  <a:gd name="connsiteX2" fmla="*/ 154295 w 232131"/>
                  <a:gd name="connsiteY2" fmla="*/ 258416 h 451836"/>
                  <a:gd name="connsiteX3" fmla="*/ 143436 w 232131"/>
                  <a:gd name="connsiteY3" fmla="*/ 232699 h 451836"/>
                  <a:gd name="connsiteX4" fmla="*/ 122767 w 232131"/>
                  <a:gd name="connsiteY4" fmla="*/ 182502 h 451836"/>
                  <a:gd name="connsiteX5" fmla="*/ 45615 w 232131"/>
                  <a:gd name="connsiteY5" fmla="*/ 139830 h 451836"/>
                  <a:gd name="connsiteX6" fmla="*/ 22183 w 232131"/>
                  <a:gd name="connsiteY6" fmla="*/ 154975 h 451836"/>
                  <a:gd name="connsiteX7" fmla="*/ 1514 w 232131"/>
                  <a:gd name="connsiteY7" fmla="*/ 99063 h 451836"/>
                  <a:gd name="connsiteX8" fmla="*/ 61426 w 232131"/>
                  <a:gd name="connsiteY8" fmla="*/ 93253 h 451836"/>
                  <a:gd name="connsiteX9" fmla="*/ 112861 w 232131"/>
                  <a:gd name="connsiteY9" fmla="*/ 87728 h 451836"/>
                  <a:gd name="connsiteX10" fmla="*/ 178107 w 232131"/>
                  <a:gd name="connsiteY10" fmla="*/ 37627 h 451836"/>
                  <a:gd name="connsiteX11" fmla="*/ 217827 w 232131"/>
                  <a:gd name="connsiteY11" fmla="*/ 574 h 451836"/>
                  <a:gd name="connsiteX12" fmla="*/ 222494 w 232131"/>
                  <a:gd name="connsiteY12" fmla="*/ 39246 h 451836"/>
                  <a:gd name="connsiteX13" fmla="*/ 217445 w 232131"/>
                  <a:gd name="connsiteY13" fmla="*/ 52009 h 451836"/>
                  <a:gd name="connsiteX14" fmla="*/ 206968 w 232131"/>
                  <a:gd name="connsiteY14" fmla="*/ 68869 h 451836"/>
                  <a:gd name="connsiteX15" fmla="*/ 190490 w 232131"/>
                  <a:gd name="connsiteY15" fmla="*/ 163357 h 451836"/>
                  <a:gd name="connsiteX16" fmla="*/ 222303 w 232131"/>
                  <a:gd name="connsiteY16" fmla="*/ 213649 h 451836"/>
                  <a:gd name="connsiteX17" fmla="*/ 225637 w 232131"/>
                  <a:gd name="connsiteY17" fmla="*/ 255559 h 451836"/>
                  <a:gd name="connsiteX18" fmla="*/ 154676 w 232131"/>
                  <a:gd name="connsiteY18" fmla="*/ 336140 h 451836"/>
                  <a:gd name="connsiteX19" fmla="*/ 142769 w 232131"/>
                  <a:gd name="connsiteY19" fmla="*/ 401863 h 451836"/>
                  <a:gd name="connsiteX20" fmla="*/ 148770 w 232131"/>
                  <a:gd name="connsiteY20" fmla="*/ 439963 h 451836"/>
                  <a:gd name="connsiteX21" fmla="*/ 86762 w 232131"/>
                  <a:gd name="connsiteY21" fmla="*/ 441677 h 4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2131" h="451836">
                    <a:moveTo>
                      <a:pt x="86858" y="441677"/>
                    </a:moveTo>
                    <a:cubicBezTo>
                      <a:pt x="63617" y="418627"/>
                      <a:pt x="77333" y="391480"/>
                      <a:pt x="78380" y="365668"/>
                    </a:cubicBezTo>
                    <a:cubicBezTo>
                      <a:pt x="99812" y="327282"/>
                      <a:pt x="135911" y="299564"/>
                      <a:pt x="154295" y="258416"/>
                    </a:cubicBezTo>
                    <a:cubicBezTo>
                      <a:pt x="161534" y="242128"/>
                      <a:pt x="162677" y="234889"/>
                      <a:pt x="143436" y="232699"/>
                    </a:cubicBezTo>
                    <a:cubicBezTo>
                      <a:pt x="129625" y="218792"/>
                      <a:pt x="124577" y="201838"/>
                      <a:pt x="122767" y="182502"/>
                    </a:cubicBezTo>
                    <a:cubicBezTo>
                      <a:pt x="117909" y="130686"/>
                      <a:pt x="93525" y="117446"/>
                      <a:pt x="45615" y="139830"/>
                    </a:cubicBezTo>
                    <a:cubicBezTo>
                      <a:pt x="37233" y="143735"/>
                      <a:pt x="30279" y="150307"/>
                      <a:pt x="22183" y="154975"/>
                    </a:cubicBezTo>
                    <a:cubicBezTo>
                      <a:pt x="1419" y="141449"/>
                      <a:pt x="-2773" y="121828"/>
                      <a:pt x="1514" y="99063"/>
                    </a:cubicBezTo>
                    <a:cubicBezTo>
                      <a:pt x="22659" y="110017"/>
                      <a:pt x="41138" y="91919"/>
                      <a:pt x="61426" y="93253"/>
                    </a:cubicBezTo>
                    <a:cubicBezTo>
                      <a:pt x="79047" y="95920"/>
                      <a:pt x="95526" y="87633"/>
                      <a:pt x="112861" y="87728"/>
                    </a:cubicBezTo>
                    <a:cubicBezTo>
                      <a:pt x="147818" y="87919"/>
                      <a:pt x="168011" y="70297"/>
                      <a:pt x="178107" y="37627"/>
                    </a:cubicBezTo>
                    <a:cubicBezTo>
                      <a:pt x="184013" y="18672"/>
                      <a:pt x="188966" y="-3902"/>
                      <a:pt x="217827" y="574"/>
                    </a:cubicBezTo>
                    <a:cubicBezTo>
                      <a:pt x="232495" y="11909"/>
                      <a:pt x="225066" y="25816"/>
                      <a:pt x="222494" y="39246"/>
                    </a:cubicBezTo>
                    <a:cubicBezTo>
                      <a:pt x="221255" y="43627"/>
                      <a:pt x="219446" y="47914"/>
                      <a:pt x="217445" y="52009"/>
                    </a:cubicBezTo>
                    <a:cubicBezTo>
                      <a:pt x="214398" y="57915"/>
                      <a:pt x="210683" y="63439"/>
                      <a:pt x="206968" y="68869"/>
                    </a:cubicBezTo>
                    <a:cubicBezTo>
                      <a:pt x="187823" y="98015"/>
                      <a:pt x="177060" y="128590"/>
                      <a:pt x="190490" y="163357"/>
                    </a:cubicBezTo>
                    <a:cubicBezTo>
                      <a:pt x="198491" y="181740"/>
                      <a:pt x="210778" y="197456"/>
                      <a:pt x="222303" y="213649"/>
                    </a:cubicBezTo>
                    <a:cubicBezTo>
                      <a:pt x="231924" y="227079"/>
                      <a:pt x="236972" y="240509"/>
                      <a:pt x="225637" y="255559"/>
                    </a:cubicBezTo>
                    <a:cubicBezTo>
                      <a:pt x="202777" y="282991"/>
                      <a:pt x="173726" y="304993"/>
                      <a:pt x="154676" y="336140"/>
                    </a:cubicBezTo>
                    <a:cubicBezTo>
                      <a:pt x="142008" y="356905"/>
                      <a:pt x="132292" y="377383"/>
                      <a:pt x="142769" y="401863"/>
                    </a:cubicBezTo>
                    <a:cubicBezTo>
                      <a:pt x="147151" y="414150"/>
                      <a:pt x="153342" y="426247"/>
                      <a:pt x="148770" y="439963"/>
                    </a:cubicBezTo>
                    <a:cubicBezTo>
                      <a:pt x="128958" y="469681"/>
                      <a:pt x="107241" y="433200"/>
                      <a:pt x="86762" y="441677"/>
                    </a:cubicBezTo>
                    <a:close/>
                  </a:path>
                </a:pathLst>
              </a:custGeom>
              <a:solidFill>
                <a:srgbClr val="B7BABE"/>
              </a:solidFill>
              <a:ln w="9525"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EB9459B4-2A2D-68D7-1C8E-948ED1B15B37}"/>
                  </a:ext>
                </a:extLst>
              </p:cNvPr>
              <p:cNvSpPr/>
              <p:nvPr/>
            </p:nvSpPr>
            <p:spPr>
              <a:xfrm>
                <a:off x="5345298" y="2369722"/>
                <a:ext cx="364177" cy="124969"/>
              </a:xfrm>
              <a:custGeom>
                <a:avLst/>
                <a:gdLst>
                  <a:gd name="connsiteX0" fmla="*/ 364177 w 364177"/>
                  <a:gd name="connsiteY0" fmla="*/ 51627 h 124969"/>
                  <a:gd name="connsiteX1" fmla="*/ 286834 w 364177"/>
                  <a:gd name="connsiteY1" fmla="*/ 60295 h 124969"/>
                  <a:gd name="connsiteX2" fmla="*/ 276833 w 364177"/>
                  <a:gd name="connsiteY2" fmla="*/ 66295 h 124969"/>
                  <a:gd name="connsiteX3" fmla="*/ 222636 w 364177"/>
                  <a:gd name="connsiteY3" fmla="*/ 67629 h 124969"/>
                  <a:gd name="connsiteX4" fmla="*/ 210253 w 364177"/>
                  <a:gd name="connsiteY4" fmla="*/ 67724 h 124969"/>
                  <a:gd name="connsiteX5" fmla="*/ 179202 w 364177"/>
                  <a:gd name="connsiteY5" fmla="*/ 64771 h 124969"/>
                  <a:gd name="connsiteX6" fmla="*/ 100430 w 364177"/>
                  <a:gd name="connsiteY6" fmla="*/ 98680 h 124969"/>
                  <a:gd name="connsiteX7" fmla="*/ 52519 w 364177"/>
                  <a:gd name="connsiteY7" fmla="*/ 124969 h 124969"/>
                  <a:gd name="connsiteX8" fmla="*/ 16896 w 364177"/>
                  <a:gd name="connsiteY8" fmla="*/ 118969 h 124969"/>
                  <a:gd name="connsiteX9" fmla="*/ 227 w 364177"/>
                  <a:gd name="connsiteY9" fmla="*/ 92870 h 124969"/>
                  <a:gd name="connsiteX10" fmla="*/ 20706 w 364177"/>
                  <a:gd name="connsiteY10" fmla="*/ 74011 h 124969"/>
                  <a:gd name="connsiteX11" fmla="*/ 40137 w 364177"/>
                  <a:gd name="connsiteY11" fmla="*/ 62200 h 124969"/>
                  <a:gd name="connsiteX12" fmla="*/ 211872 w 364177"/>
                  <a:gd name="connsiteY12" fmla="*/ 2478 h 124969"/>
                  <a:gd name="connsiteX13" fmla="*/ 277023 w 364177"/>
                  <a:gd name="connsiteY13" fmla="*/ 6002 h 124969"/>
                  <a:gd name="connsiteX14" fmla="*/ 364177 w 364177"/>
                  <a:gd name="connsiteY14" fmla="*/ 51627 h 12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4177" h="124969">
                    <a:moveTo>
                      <a:pt x="364177" y="51627"/>
                    </a:moveTo>
                    <a:cubicBezTo>
                      <a:pt x="336936" y="41149"/>
                      <a:pt x="309123" y="26767"/>
                      <a:pt x="286834" y="60295"/>
                    </a:cubicBezTo>
                    <a:cubicBezTo>
                      <a:pt x="284548" y="64009"/>
                      <a:pt x="281214" y="66010"/>
                      <a:pt x="276833" y="66295"/>
                    </a:cubicBezTo>
                    <a:cubicBezTo>
                      <a:pt x="258736" y="64200"/>
                      <a:pt x="240638" y="62962"/>
                      <a:pt x="222636" y="67629"/>
                    </a:cubicBezTo>
                    <a:cubicBezTo>
                      <a:pt x="218540" y="68200"/>
                      <a:pt x="214349" y="68200"/>
                      <a:pt x="210253" y="67724"/>
                    </a:cubicBezTo>
                    <a:cubicBezTo>
                      <a:pt x="199966" y="65914"/>
                      <a:pt x="189679" y="64295"/>
                      <a:pt x="179202" y="64771"/>
                    </a:cubicBezTo>
                    <a:cubicBezTo>
                      <a:pt x="148150" y="65057"/>
                      <a:pt x="122147" y="76392"/>
                      <a:pt x="100430" y="98680"/>
                    </a:cubicBezTo>
                    <a:cubicBezTo>
                      <a:pt x="87381" y="112111"/>
                      <a:pt x="72236" y="123064"/>
                      <a:pt x="52519" y="124969"/>
                    </a:cubicBezTo>
                    <a:cubicBezTo>
                      <a:pt x="40422" y="124493"/>
                      <a:pt x="27945" y="125827"/>
                      <a:pt x="16896" y="118969"/>
                    </a:cubicBezTo>
                    <a:cubicBezTo>
                      <a:pt x="7180" y="112873"/>
                      <a:pt x="1656" y="103919"/>
                      <a:pt x="227" y="92870"/>
                    </a:cubicBezTo>
                    <a:cubicBezTo>
                      <a:pt x="-1869" y="77344"/>
                      <a:pt x="10990" y="77440"/>
                      <a:pt x="20706" y="74011"/>
                    </a:cubicBezTo>
                    <a:cubicBezTo>
                      <a:pt x="27945" y="71439"/>
                      <a:pt x="34422" y="67343"/>
                      <a:pt x="40137" y="62200"/>
                    </a:cubicBezTo>
                    <a:cubicBezTo>
                      <a:pt x="84999" y="6955"/>
                      <a:pt x="144626" y="-6285"/>
                      <a:pt x="211872" y="2478"/>
                    </a:cubicBezTo>
                    <a:cubicBezTo>
                      <a:pt x="236352" y="12670"/>
                      <a:pt x="237304" y="12670"/>
                      <a:pt x="277023" y="6002"/>
                    </a:cubicBezTo>
                    <a:cubicBezTo>
                      <a:pt x="315028" y="4288"/>
                      <a:pt x="340174" y="26767"/>
                      <a:pt x="364177" y="51627"/>
                    </a:cubicBezTo>
                    <a:close/>
                  </a:path>
                </a:pathLst>
              </a:custGeom>
              <a:solidFill>
                <a:srgbClr val="DCDDE0"/>
              </a:solidFill>
              <a:ln w="9525" cap="flat">
                <a:noFill/>
                <a:prstDash val="solid"/>
                <a:miter/>
              </a:ln>
            </p:spPr>
            <p:txBody>
              <a:bodyPr rtlCol="0" anchor="ctr"/>
              <a:lstStyle/>
              <a:p>
                <a:endParaRPr lang="en-IN"/>
              </a:p>
            </p:txBody>
          </p:sp>
          <p:sp>
            <p:nvSpPr>
              <p:cNvPr id="1045" name="Freeform: Shape 1044">
                <a:extLst>
                  <a:ext uri="{FF2B5EF4-FFF2-40B4-BE49-F238E27FC236}">
                    <a16:creationId xmlns:a16="http://schemas.microsoft.com/office/drawing/2014/main" id="{FF58E5C1-02AB-F254-DE60-4033726E324C}"/>
                  </a:ext>
                </a:extLst>
              </p:cNvPr>
              <p:cNvSpPr/>
              <p:nvPr/>
            </p:nvSpPr>
            <p:spPr>
              <a:xfrm>
                <a:off x="5199651" y="2308859"/>
                <a:ext cx="195308" cy="217194"/>
              </a:xfrm>
              <a:custGeom>
                <a:avLst/>
                <a:gdLst>
                  <a:gd name="connsiteX0" fmla="*/ 185784 w 195308"/>
                  <a:gd name="connsiteY0" fmla="*/ 122968 h 217194"/>
                  <a:gd name="connsiteX1" fmla="*/ 156256 w 195308"/>
                  <a:gd name="connsiteY1" fmla="*/ 160115 h 217194"/>
                  <a:gd name="connsiteX2" fmla="*/ 189975 w 195308"/>
                  <a:gd name="connsiteY2" fmla="*/ 175165 h 217194"/>
                  <a:gd name="connsiteX3" fmla="*/ 195309 w 195308"/>
                  <a:gd name="connsiteY3" fmla="*/ 182213 h 217194"/>
                  <a:gd name="connsiteX4" fmla="*/ 133777 w 195308"/>
                  <a:gd name="connsiteY4" fmla="*/ 216027 h 217194"/>
                  <a:gd name="connsiteX5" fmla="*/ 101487 w 195308"/>
                  <a:gd name="connsiteY5" fmla="*/ 184214 h 217194"/>
                  <a:gd name="connsiteX6" fmla="*/ 80247 w 195308"/>
                  <a:gd name="connsiteY6" fmla="*/ 193643 h 217194"/>
                  <a:gd name="connsiteX7" fmla="*/ 11286 w 195308"/>
                  <a:gd name="connsiteY7" fmla="*/ 89440 h 217194"/>
                  <a:gd name="connsiteX8" fmla="*/ 18239 w 195308"/>
                  <a:gd name="connsiteY8" fmla="*/ 53245 h 217194"/>
                  <a:gd name="connsiteX9" fmla="*/ 42814 w 195308"/>
                  <a:gd name="connsiteY9" fmla="*/ 0 h 217194"/>
                  <a:gd name="connsiteX10" fmla="*/ 70150 w 195308"/>
                  <a:gd name="connsiteY10" fmla="*/ 29718 h 217194"/>
                  <a:gd name="connsiteX11" fmla="*/ 100916 w 195308"/>
                  <a:gd name="connsiteY11" fmla="*/ 84773 h 217194"/>
                  <a:gd name="connsiteX12" fmla="*/ 185879 w 195308"/>
                  <a:gd name="connsiteY12" fmla="*/ 122873 h 21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308" h="217194">
                    <a:moveTo>
                      <a:pt x="185784" y="122968"/>
                    </a:moveTo>
                    <a:cubicBezTo>
                      <a:pt x="187689" y="144494"/>
                      <a:pt x="148160" y="132874"/>
                      <a:pt x="156256" y="160115"/>
                    </a:cubicBezTo>
                    <a:cubicBezTo>
                      <a:pt x="161971" y="179261"/>
                      <a:pt x="177783" y="172212"/>
                      <a:pt x="189975" y="175165"/>
                    </a:cubicBezTo>
                    <a:cubicBezTo>
                      <a:pt x="192166" y="175736"/>
                      <a:pt x="193499" y="179832"/>
                      <a:pt x="195309" y="182213"/>
                    </a:cubicBezTo>
                    <a:cubicBezTo>
                      <a:pt x="188070" y="217646"/>
                      <a:pt x="162352" y="219361"/>
                      <a:pt x="133777" y="216027"/>
                    </a:cubicBezTo>
                    <a:cubicBezTo>
                      <a:pt x="118251" y="210312"/>
                      <a:pt x="110822" y="196215"/>
                      <a:pt x="101487" y="184214"/>
                    </a:cubicBezTo>
                    <a:cubicBezTo>
                      <a:pt x="81485" y="158496"/>
                      <a:pt x="90343" y="197263"/>
                      <a:pt x="80247" y="193643"/>
                    </a:cubicBezTo>
                    <a:cubicBezTo>
                      <a:pt x="15667" y="193834"/>
                      <a:pt x="-19480" y="141351"/>
                      <a:pt x="11286" y="89440"/>
                    </a:cubicBezTo>
                    <a:cubicBezTo>
                      <a:pt x="18429" y="77343"/>
                      <a:pt x="17477" y="65532"/>
                      <a:pt x="18239" y="53245"/>
                    </a:cubicBezTo>
                    <a:cubicBezTo>
                      <a:pt x="22906" y="33909"/>
                      <a:pt x="11571" y="7144"/>
                      <a:pt x="42814" y="0"/>
                    </a:cubicBezTo>
                    <a:cubicBezTo>
                      <a:pt x="50243" y="11430"/>
                      <a:pt x="69960" y="11621"/>
                      <a:pt x="70150" y="29718"/>
                    </a:cubicBezTo>
                    <a:cubicBezTo>
                      <a:pt x="52624" y="63532"/>
                      <a:pt x="65388" y="80486"/>
                      <a:pt x="100916" y="84773"/>
                    </a:cubicBezTo>
                    <a:cubicBezTo>
                      <a:pt x="128348" y="99346"/>
                      <a:pt x="145684" y="136493"/>
                      <a:pt x="185879" y="122873"/>
                    </a:cubicBezTo>
                    <a:close/>
                  </a:path>
                </a:pathLst>
              </a:custGeom>
              <a:solidFill>
                <a:srgbClr val="B2B4B8"/>
              </a:solidFill>
              <a:ln w="9525" cap="flat">
                <a:noFill/>
                <a:prstDash val="solid"/>
                <a:miter/>
              </a:ln>
            </p:spPr>
            <p:txBody>
              <a:bodyPr rtlCol="0" anchor="ctr"/>
              <a:lstStyle/>
              <a:p>
                <a:endParaRPr lang="en-IN"/>
              </a:p>
            </p:txBody>
          </p:sp>
          <p:sp>
            <p:nvSpPr>
              <p:cNvPr id="1046" name="Freeform: Shape 1045">
                <a:extLst>
                  <a:ext uri="{FF2B5EF4-FFF2-40B4-BE49-F238E27FC236}">
                    <a16:creationId xmlns:a16="http://schemas.microsoft.com/office/drawing/2014/main" id="{6BE38647-E6B3-3162-75CC-B561EEE468AB}"/>
                  </a:ext>
                </a:extLst>
              </p:cNvPr>
              <p:cNvSpPr/>
              <p:nvPr/>
            </p:nvSpPr>
            <p:spPr>
              <a:xfrm>
                <a:off x="4348448" y="2384773"/>
                <a:ext cx="350272" cy="145801"/>
              </a:xfrm>
              <a:custGeom>
                <a:avLst/>
                <a:gdLst>
                  <a:gd name="connsiteX0" fmla="*/ 0 w 350272"/>
                  <a:gd name="connsiteY0" fmla="*/ 47434 h 145801"/>
                  <a:gd name="connsiteX1" fmla="*/ 47435 w 350272"/>
                  <a:gd name="connsiteY1" fmla="*/ 0 h 145801"/>
                  <a:gd name="connsiteX2" fmla="*/ 118110 w 350272"/>
                  <a:gd name="connsiteY2" fmla="*/ 42196 h 145801"/>
                  <a:gd name="connsiteX3" fmla="*/ 218789 w 350272"/>
                  <a:gd name="connsiteY3" fmla="*/ 75914 h 145801"/>
                  <a:gd name="connsiteX4" fmla="*/ 211264 w 350272"/>
                  <a:gd name="connsiteY4" fmla="*/ 107728 h 145801"/>
                  <a:gd name="connsiteX5" fmla="*/ 302609 w 350272"/>
                  <a:gd name="connsiteY5" fmla="*/ 65913 h 145801"/>
                  <a:gd name="connsiteX6" fmla="*/ 346615 w 350272"/>
                  <a:gd name="connsiteY6" fmla="*/ 58198 h 145801"/>
                  <a:gd name="connsiteX7" fmla="*/ 347281 w 350272"/>
                  <a:gd name="connsiteY7" fmla="*/ 86392 h 145801"/>
                  <a:gd name="connsiteX8" fmla="*/ 236315 w 350272"/>
                  <a:gd name="connsiteY8" fmla="*/ 145733 h 145801"/>
                  <a:gd name="connsiteX9" fmla="*/ 176974 w 350272"/>
                  <a:gd name="connsiteY9" fmla="*/ 144971 h 145801"/>
                  <a:gd name="connsiteX10" fmla="*/ 69913 w 350272"/>
                  <a:gd name="connsiteY10" fmla="*/ 93059 h 145801"/>
                  <a:gd name="connsiteX11" fmla="*/ 10382 w 350272"/>
                  <a:gd name="connsiteY11" fmla="*/ 57055 h 145801"/>
                  <a:gd name="connsiteX12" fmla="*/ 0 w 350272"/>
                  <a:gd name="connsiteY12" fmla="*/ 47530 h 14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272" h="145801">
                    <a:moveTo>
                      <a:pt x="0" y="47434"/>
                    </a:moveTo>
                    <a:cubicBezTo>
                      <a:pt x="19907" y="35719"/>
                      <a:pt x="41338" y="25432"/>
                      <a:pt x="47435" y="0"/>
                    </a:cubicBezTo>
                    <a:cubicBezTo>
                      <a:pt x="75152" y="7144"/>
                      <a:pt x="99441" y="23432"/>
                      <a:pt x="118110" y="42196"/>
                    </a:cubicBezTo>
                    <a:cubicBezTo>
                      <a:pt x="147542" y="71819"/>
                      <a:pt x="180308" y="79343"/>
                      <a:pt x="218789" y="75914"/>
                    </a:cubicBezTo>
                    <a:cubicBezTo>
                      <a:pt x="226219" y="88297"/>
                      <a:pt x="208883" y="94107"/>
                      <a:pt x="211264" y="107728"/>
                    </a:cubicBezTo>
                    <a:cubicBezTo>
                      <a:pt x="245936" y="102108"/>
                      <a:pt x="277559" y="90583"/>
                      <a:pt x="302609" y="65913"/>
                    </a:cubicBezTo>
                    <a:cubicBezTo>
                      <a:pt x="316516" y="52102"/>
                      <a:pt x="328708" y="43148"/>
                      <a:pt x="346615" y="58198"/>
                    </a:cubicBezTo>
                    <a:cubicBezTo>
                      <a:pt x="351472" y="67532"/>
                      <a:pt x="351282" y="76867"/>
                      <a:pt x="347281" y="86392"/>
                    </a:cubicBezTo>
                    <a:cubicBezTo>
                      <a:pt x="317659" y="119920"/>
                      <a:pt x="284036" y="146018"/>
                      <a:pt x="236315" y="145733"/>
                    </a:cubicBezTo>
                    <a:cubicBezTo>
                      <a:pt x="216503" y="145923"/>
                      <a:pt x="196691" y="145733"/>
                      <a:pt x="176974" y="144971"/>
                    </a:cubicBezTo>
                    <a:cubicBezTo>
                      <a:pt x="134969" y="140780"/>
                      <a:pt x="101822" y="118491"/>
                      <a:pt x="69913" y="93059"/>
                    </a:cubicBezTo>
                    <a:cubicBezTo>
                      <a:pt x="51721" y="78581"/>
                      <a:pt x="31337" y="67342"/>
                      <a:pt x="10382" y="57055"/>
                    </a:cubicBezTo>
                    <a:cubicBezTo>
                      <a:pt x="6572" y="54293"/>
                      <a:pt x="3143" y="51054"/>
                      <a:pt x="0" y="47530"/>
                    </a:cubicBezTo>
                    <a:close/>
                  </a:path>
                </a:pathLst>
              </a:custGeom>
              <a:solidFill>
                <a:srgbClr val="C3C6C8"/>
              </a:solidFill>
              <a:ln w="9525" cap="flat">
                <a:noFill/>
                <a:prstDash val="solid"/>
                <a:miter/>
              </a:ln>
            </p:spPr>
            <p:txBody>
              <a:bodyPr rtlCol="0" anchor="ctr"/>
              <a:lstStyle/>
              <a:p>
                <a:endParaRPr lang="en-IN"/>
              </a:p>
            </p:txBody>
          </p:sp>
          <p:sp>
            <p:nvSpPr>
              <p:cNvPr id="1047" name="Freeform: Shape 1046">
                <a:extLst>
                  <a:ext uri="{FF2B5EF4-FFF2-40B4-BE49-F238E27FC236}">
                    <a16:creationId xmlns:a16="http://schemas.microsoft.com/office/drawing/2014/main" id="{90F0E032-4105-16E0-C225-827E5445B092}"/>
                  </a:ext>
                </a:extLst>
              </p:cNvPr>
              <p:cNvSpPr/>
              <p:nvPr/>
            </p:nvSpPr>
            <p:spPr>
              <a:xfrm>
                <a:off x="5632273" y="3819143"/>
                <a:ext cx="151978" cy="313521"/>
              </a:xfrm>
              <a:custGeom>
                <a:avLst/>
                <a:gdLst>
                  <a:gd name="connsiteX0" fmla="*/ 40055 w 151978"/>
                  <a:gd name="connsiteY0" fmla="*/ 311467 h 313521"/>
                  <a:gd name="connsiteX1" fmla="*/ 431 w 151978"/>
                  <a:gd name="connsiteY1" fmla="*/ 265176 h 313521"/>
                  <a:gd name="connsiteX2" fmla="*/ 55390 w 151978"/>
                  <a:gd name="connsiteY2" fmla="*/ 177927 h 313521"/>
                  <a:gd name="connsiteX3" fmla="*/ 93395 w 151978"/>
                  <a:gd name="connsiteY3" fmla="*/ 81153 h 313521"/>
                  <a:gd name="connsiteX4" fmla="*/ 123303 w 151978"/>
                  <a:gd name="connsiteY4" fmla="*/ 0 h 313521"/>
                  <a:gd name="connsiteX5" fmla="*/ 146068 w 151978"/>
                  <a:gd name="connsiteY5" fmla="*/ 103632 h 313521"/>
                  <a:gd name="connsiteX6" fmla="*/ 62534 w 151978"/>
                  <a:gd name="connsiteY6" fmla="*/ 247745 h 313521"/>
                  <a:gd name="connsiteX7" fmla="*/ 40055 w 151978"/>
                  <a:gd name="connsiteY7" fmla="*/ 311467 h 31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978" h="313521">
                    <a:moveTo>
                      <a:pt x="40055" y="311467"/>
                    </a:moveTo>
                    <a:cubicBezTo>
                      <a:pt x="-3570" y="322040"/>
                      <a:pt x="3193" y="289560"/>
                      <a:pt x="431" y="265176"/>
                    </a:cubicBezTo>
                    <a:cubicBezTo>
                      <a:pt x="-3855" y="221932"/>
                      <a:pt x="24529" y="199168"/>
                      <a:pt x="55390" y="177927"/>
                    </a:cubicBezTo>
                    <a:cubicBezTo>
                      <a:pt x="87299" y="153067"/>
                      <a:pt x="87013" y="116300"/>
                      <a:pt x="93395" y="81153"/>
                    </a:cubicBezTo>
                    <a:cubicBezTo>
                      <a:pt x="98538" y="52959"/>
                      <a:pt x="87775" y="17526"/>
                      <a:pt x="123303" y="0"/>
                    </a:cubicBezTo>
                    <a:cubicBezTo>
                      <a:pt x="150354" y="30289"/>
                      <a:pt x="159022" y="62579"/>
                      <a:pt x="146068" y="103632"/>
                    </a:cubicBezTo>
                    <a:cubicBezTo>
                      <a:pt x="128828" y="158401"/>
                      <a:pt x="124827" y="217456"/>
                      <a:pt x="62534" y="247745"/>
                    </a:cubicBezTo>
                    <a:cubicBezTo>
                      <a:pt x="42055" y="257746"/>
                      <a:pt x="38436" y="286798"/>
                      <a:pt x="40055" y="311467"/>
                    </a:cubicBezTo>
                    <a:close/>
                  </a:path>
                </a:pathLst>
              </a:custGeom>
              <a:solidFill>
                <a:srgbClr val="393839"/>
              </a:solidFill>
              <a:ln w="9525" cap="flat">
                <a:noFill/>
                <a:prstDash val="solid"/>
                <a:miter/>
              </a:ln>
            </p:spPr>
            <p:txBody>
              <a:bodyPr rtlCol="0" anchor="ctr"/>
              <a:lstStyle/>
              <a:p>
                <a:endParaRPr lang="en-IN"/>
              </a:p>
            </p:txBody>
          </p:sp>
          <p:sp>
            <p:nvSpPr>
              <p:cNvPr id="1048" name="Freeform: Shape 1047">
                <a:extLst>
                  <a:ext uri="{FF2B5EF4-FFF2-40B4-BE49-F238E27FC236}">
                    <a16:creationId xmlns:a16="http://schemas.microsoft.com/office/drawing/2014/main" id="{3121BBF3-0A1C-AE26-0ED0-B3A3F248F651}"/>
                  </a:ext>
                </a:extLst>
              </p:cNvPr>
              <p:cNvSpPr/>
              <p:nvPr/>
            </p:nvSpPr>
            <p:spPr>
              <a:xfrm>
                <a:off x="4639443" y="2053398"/>
                <a:ext cx="394613" cy="236219"/>
              </a:xfrm>
              <a:custGeom>
                <a:avLst/>
                <a:gdLst>
                  <a:gd name="connsiteX0" fmla="*/ 13804 w 394613"/>
                  <a:gd name="connsiteY0" fmla="*/ 236220 h 236219"/>
                  <a:gd name="connsiteX1" fmla="*/ 42379 w 394613"/>
                  <a:gd name="connsiteY1" fmla="*/ 132398 h 236219"/>
                  <a:gd name="connsiteX2" fmla="*/ 317557 w 394613"/>
                  <a:gd name="connsiteY2" fmla="*/ 7525 h 236219"/>
                  <a:gd name="connsiteX3" fmla="*/ 326224 w 394613"/>
                  <a:gd name="connsiteY3" fmla="*/ 0 h 236219"/>
                  <a:gd name="connsiteX4" fmla="*/ 394614 w 394613"/>
                  <a:gd name="connsiteY4" fmla="*/ 36195 h 236219"/>
                  <a:gd name="connsiteX5" fmla="*/ 344417 w 394613"/>
                  <a:gd name="connsiteY5" fmla="*/ 72962 h 236219"/>
                  <a:gd name="connsiteX6" fmla="*/ 234499 w 394613"/>
                  <a:gd name="connsiteY6" fmla="*/ 76391 h 236219"/>
                  <a:gd name="connsiteX7" fmla="*/ 188493 w 394613"/>
                  <a:gd name="connsiteY7" fmla="*/ 102108 h 236219"/>
                  <a:gd name="connsiteX8" fmla="*/ 118770 w 394613"/>
                  <a:gd name="connsiteY8" fmla="*/ 132874 h 236219"/>
                  <a:gd name="connsiteX9" fmla="*/ 108578 w 394613"/>
                  <a:gd name="connsiteY9" fmla="*/ 139732 h 236219"/>
                  <a:gd name="connsiteX10" fmla="*/ 82765 w 394613"/>
                  <a:gd name="connsiteY10" fmla="*/ 169736 h 236219"/>
                  <a:gd name="connsiteX11" fmla="*/ 80670 w 394613"/>
                  <a:gd name="connsiteY11" fmla="*/ 181832 h 236219"/>
                  <a:gd name="connsiteX12" fmla="*/ 77431 w 394613"/>
                  <a:gd name="connsiteY12" fmla="*/ 194119 h 236219"/>
                  <a:gd name="connsiteX13" fmla="*/ 70573 w 394613"/>
                  <a:gd name="connsiteY13" fmla="*/ 205073 h 236219"/>
                  <a:gd name="connsiteX14" fmla="*/ 13900 w 394613"/>
                  <a:gd name="connsiteY14" fmla="*/ 236125 h 23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4613" h="236219">
                    <a:moveTo>
                      <a:pt x="13804" y="236220"/>
                    </a:moveTo>
                    <a:cubicBezTo>
                      <a:pt x="-18962" y="190024"/>
                      <a:pt x="13138" y="161639"/>
                      <a:pt x="42379" y="132398"/>
                    </a:cubicBezTo>
                    <a:cubicBezTo>
                      <a:pt x="125818" y="72390"/>
                      <a:pt x="217354" y="30385"/>
                      <a:pt x="317557" y="7525"/>
                    </a:cubicBezTo>
                    <a:cubicBezTo>
                      <a:pt x="320795" y="5525"/>
                      <a:pt x="323748" y="3048"/>
                      <a:pt x="326224" y="0"/>
                    </a:cubicBezTo>
                    <a:cubicBezTo>
                      <a:pt x="352990" y="4572"/>
                      <a:pt x="379660" y="9430"/>
                      <a:pt x="394614" y="36195"/>
                    </a:cubicBezTo>
                    <a:cubicBezTo>
                      <a:pt x="380422" y="52007"/>
                      <a:pt x="364610" y="65437"/>
                      <a:pt x="344417" y="72962"/>
                    </a:cubicBezTo>
                    <a:cubicBezTo>
                      <a:pt x="307651" y="72009"/>
                      <a:pt x="270694" y="61532"/>
                      <a:pt x="234499" y="76391"/>
                    </a:cubicBezTo>
                    <a:cubicBezTo>
                      <a:pt x="217163" y="81344"/>
                      <a:pt x="204781" y="95250"/>
                      <a:pt x="188493" y="102108"/>
                    </a:cubicBezTo>
                    <a:cubicBezTo>
                      <a:pt x="164871" y="111443"/>
                      <a:pt x="139344" y="116681"/>
                      <a:pt x="118770" y="132874"/>
                    </a:cubicBezTo>
                    <a:cubicBezTo>
                      <a:pt x="115531" y="135350"/>
                      <a:pt x="112102" y="137636"/>
                      <a:pt x="108578" y="139732"/>
                    </a:cubicBezTo>
                    <a:cubicBezTo>
                      <a:pt x="96577" y="146780"/>
                      <a:pt x="85432" y="154591"/>
                      <a:pt x="82765" y="169736"/>
                    </a:cubicBezTo>
                    <a:cubicBezTo>
                      <a:pt x="82194" y="173831"/>
                      <a:pt x="81432" y="177832"/>
                      <a:pt x="80670" y="181832"/>
                    </a:cubicBezTo>
                    <a:cubicBezTo>
                      <a:pt x="80003" y="186023"/>
                      <a:pt x="78860" y="190119"/>
                      <a:pt x="77431" y="194119"/>
                    </a:cubicBezTo>
                    <a:cubicBezTo>
                      <a:pt x="75717" y="198120"/>
                      <a:pt x="73336" y="201740"/>
                      <a:pt x="70573" y="205073"/>
                    </a:cubicBezTo>
                    <a:cubicBezTo>
                      <a:pt x="55238" y="221837"/>
                      <a:pt x="35140" y="230124"/>
                      <a:pt x="13900" y="236125"/>
                    </a:cubicBezTo>
                    <a:close/>
                  </a:path>
                </a:pathLst>
              </a:custGeom>
              <a:solidFill>
                <a:srgbClr val="CFD1D4"/>
              </a:solidFill>
              <a:ln w="9525" cap="flat">
                <a:noFill/>
                <a:prstDash val="solid"/>
                <a:miter/>
              </a:ln>
            </p:spPr>
            <p:txBody>
              <a:bodyPr rtlCol="0" anchor="ctr"/>
              <a:lstStyle/>
              <a:p>
                <a:endParaRPr lang="en-IN"/>
              </a:p>
            </p:txBody>
          </p:sp>
          <p:sp>
            <p:nvSpPr>
              <p:cNvPr id="1049" name="Freeform: Shape 1048">
                <a:extLst>
                  <a:ext uri="{FF2B5EF4-FFF2-40B4-BE49-F238E27FC236}">
                    <a16:creationId xmlns:a16="http://schemas.microsoft.com/office/drawing/2014/main" id="{ECEF93C3-DA23-938B-1914-6D4AEC3F10DE}"/>
                  </a:ext>
                </a:extLst>
              </p:cNvPr>
              <p:cNvSpPr/>
              <p:nvPr/>
            </p:nvSpPr>
            <p:spPr>
              <a:xfrm>
                <a:off x="3866161" y="3151248"/>
                <a:ext cx="123339" cy="231649"/>
              </a:xfrm>
              <a:custGeom>
                <a:avLst/>
                <a:gdLst>
                  <a:gd name="connsiteX0" fmla="*/ 24896 w 123339"/>
                  <a:gd name="connsiteY0" fmla="*/ 231650 h 231649"/>
                  <a:gd name="connsiteX1" fmla="*/ 24705 w 123339"/>
                  <a:gd name="connsiteY1" fmla="*/ 164594 h 231649"/>
                  <a:gd name="connsiteX2" fmla="*/ 27468 w 123339"/>
                  <a:gd name="connsiteY2" fmla="*/ 121827 h 231649"/>
                  <a:gd name="connsiteX3" fmla="*/ 5179 w 123339"/>
                  <a:gd name="connsiteY3" fmla="*/ 10670 h 231649"/>
                  <a:gd name="connsiteX4" fmla="*/ 9180 w 123339"/>
                  <a:gd name="connsiteY4" fmla="*/ 8289 h 231649"/>
                  <a:gd name="connsiteX5" fmla="*/ 81284 w 123339"/>
                  <a:gd name="connsiteY5" fmla="*/ 4955 h 231649"/>
                  <a:gd name="connsiteX6" fmla="*/ 87094 w 123339"/>
                  <a:gd name="connsiteY6" fmla="*/ 74583 h 231649"/>
                  <a:gd name="connsiteX7" fmla="*/ 105668 w 123339"/>
                  <a:gd name="connsiteY7" fmla="*/ 83536 h 231649"/>
                  <a:gd name="connsiteX8" fmla="*/ 119479 w 123339"/>
                  <a:gd name="connsiteY8" fmla="*/ 98776 h 231649"/>
                  <a:gd name="connsiteX9" fmla="*/ 119479 w 123339"/>
                  <a:gd name="connsiteY9" fmla="*/ 156688 h 231649"/>
                  <a:gd name="connsiteX10" fmla="*/ 98524 w 123339"/>
                  <a:gd name="connsiteY10" fmla="*/ 193359 h 231649"/>
                  <a:gd name="connsiteX11" fmla="*/ 78141 w 123339"/>
                  <a:gd name="connsiteY11" fmla="*/ 210695 h 231649"/>
                  <a:gd name="connsiteX12" fmla="*/ 24896 w 123339"/>
                  <a:gd name="connsiteY12" fmla="*/ 231650 h 23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39" h="231649">
                    <a:moveTo>
                      <a:pt x="24896" y="231650"/>
                    </a:moveTo>
                    <a:cubicBezTo>
                      <a:pt x="8132" y="209361"/>
                      <a:pt x="11656" y="186978"/>
                      <a:pt x="24705" y="164594"/>
                    </a:cubicBezTo>
                    <a:cubicBezTo>
                      <a:pt x="34040" y="150687"/>
                      <a:pt x="40803" y="131352"/>
                      <a:pt x="27468" y="121827"/>
                    </a:cubicBezTo>
                    <a:cubicBezTo>
                      <a:pt x="-16633" y="90585"/>
                      <a:pt x="5751" y="48865"/>
                      <a:pt x="5179" y="10670"/>
                    </a:cubicBezTo>
                    <a:cubicBezTo>
                      <a:pt x="6513" y="9813"/>
                      <a:pt x="7846" y="8289"/>
                      <a:pt x="9180" y="8289"/>
                    </a:cubicBezTo>
                    <a:cubicBezTo>
                      <a:pt x="33754" y="8574"/>
                      <a:pt x="61948" y="-7999"/>
                      <a:pt x="81284" y="4955"/>
                    </a:cubicBezTo>
                    <a:cubicBezTo>
                      <a:pt x="104620" y="20671"/>
                      <a:pt x="91095" y="50103"/>
                      <a:pt x="87094" y="74583"/>
                    </a:cubicBezTo>
                    <a:cubicBezTo>
                      <a:pt x="85475" y="84489"/>
                      <a:pt x="99286" y="80202"/>
                      <a:pt x="105668" y="83536"/>
                    </a:cubicBezTo>
                    <a:cubicBezTo>
                      <a:pt x="112526" y="86584"/>
                      <a:pt x="116812" y="91918"/>
                      <a:pt x="119479" y="98776"/>
                    </a:cubicBezTo>
                    <a:cubicBezTo>
                      <a:pt x="124909" y="118112"/>
                      <a:pt x="124337" y="137448"/>
                      <a:pt x="119479" y="156688"/>
                    </a:cubicBezTo>
                    <a:cubicBezTo>
                      <a:pt x="114907" y="170214"/>
                      <a:pt x="106430" y="181644"/>
                      <a:pt x="98524" y="193359"/>
                    </a:cubicBezTo>
                    <a:cubicBezTo>
                      <a:pt x="93000" y="200598"/>
                      <a:pt x="85951" y="206218"/>
                      <a:pt x="78141" y="210695"/>
                    </a:cubicBezTo>
                    <a:cubicBezTo>
                      <a:pt x="60901" y="218886"/>
                      <a:pt x="43470" y="226792"/>
                      <a:pt x="24896" y="231650"/>
                    </a:cubicBezTo>
                    <a:close/>
                  </a:path>
                </a:pathLst>
              </a:custGeom>
              <a:solidFill>
                <a:srgbClr val="B3B3B5"/>
              </a:solidFill>
              <a:ln w="9525" cap="flat">
                <a:noFill/>
                <a:prstDash val="solid"/>
                <a:miter/>
              </a:ln>
            </p:spPr>
            <p:txBody>
              <a:bodyPr rtlCol="0" anchor="ctr"/>
              <a:lstStyle/>
              <a:p>
                <a:endParaRPr lang="en-IN"/>
              </a:p>
            </p:txBody>
          </p:sp>
          <p:sp>
            <p:nvSpPr>
              <p:cNvPr id="1050" name="Freeform: Shape 1049">
                <a:extLst>
                  <a:ext uri="{FF2B5EF4-FFF2-40B4-BE49-F238E27FC236}">
                    <a16:creationId xmlns:a16="http://schemas.microsoft.com/office/drawing/2014/main" id="{AB91A6F4-8611-D614-40A9-1A44F6E5987A}"/>
                  </a:ext>
                </a:extLst>
              </p:cNvPr>
              <p:cNvSpPr/>
              <p:nvPr/>
            </p:nvSpPr>
            <p:spPr>
              <a:xfrm>
                <a:off x="4184207" y="4514781"/>
                <a:ext cx="506473" cy="226001"/>
              </a:xfrm>
              <a:custGeom>
                <a:avLst/>
                <a:gdLst>
                  <a:gd name="connsiteX0" fmla="*/ 506473 w 506473"/>
                  <a:gd name="connsiteY0" fmla="*/ 216666 h 226001"/>
                  <a:gd name="connsiteX1" fmla="*/ 485328 w 506473"/>
                  <a:gd name="connsiteY1" fmla="*/ 226001 h 226001"/>
                  <a:gd name="connsiteX2" fmla="*/ 53941 w 506473"/>
                  <a:gd name="connsiteY2" fmla="*/ 61790 h 226001"/>
                  <a:gd name="connsiteX3" fmla="*/ 20032 w 506473"/>
                  <a:gd name="connsiteY3" fmla="*/ 54646 h 226001"/>
                  <a:gd name="connsiteX4" fmla="*/ 2315 w 506473"/>
                  <a:gd name="connsiteY4" fmla="*/ 34834 h 226001"/>
                  <a:gd name="connsiteX5" fmla="*/ 48416 w 506473"/>
                  <a:gd name="connsiteY5" fmla="*/ 5212 h 226001"/>
                  <a:gd name="connsiteX6" fmla="*/ 180433 w 506473"/>
                  <a:gd name="connsiteY6" fmla="*/ 96271 h 226001"/>
                  <a:gd name="connsiteX7" fmla="*/ 451705 w 506473"/>
                  <a:gd name="connsiteY7" fmla="*/ 192949 h 226001"/>
                  <a:gd name="connsiteX8" fmla="*/ 506473 w 506473"/>
                  <a:gd name="connsiteY8" fmla="*/ 216571 h 22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473" h="226001">
                    <a:moveTo>
                      <a:pt x="506473" y="216666"/>
                    </a:moveTo>
                    <a:cubicBezTo>
                      <a:pt x="499425" y="219810"/>
                      <a:pt x="492377" y="222858"/>
                      <a:pt x="485328" y="226001"/>
                    </a:cubicBezTo>
                    <a:cubicBezTo>
                      <a:pt x="327689" y="207427"/>
                      <a:pt x="184338" y="151611"/>
                      <a:pt x="53941" y="61790"/>
                    </a:cubicBezTo>
                    <a:cubicBezTo>
                      <a:pt x="43463" y="54551"/>
                      <a:pt x="35843" y="35882"/>
                      <a:pt x="20032" y="54646"/>
                    </a:cubicBezTo>
                    <a:cubicBezTo>
                      <a:pt x="14126" y="48074"/>
                      <a:pt x="8221" y="41502"/>
                      <a:pt x="2315" y="34834"/>
                    </a:cubicBezTo>
                    <a:cubicBezTo>
                      <a:pt x="-9401" y="-17172"/>
                      <a:pt x="26032" y="4164"/>
                      <a:pt x="48416" y="5212"/>
                    </a:cubicBezTo>
                    <a:cubicBezTo>
                      <a:pt x="95089" y="31596"/>
                      <a:pt x="132617" y="71124"/>
                      <a:pt x="180433" y="96271"/>
                    </a:cubicBezTo>
                    <a:cubicBezTo>
                      <a:pt x="266348" y="141514"/>
                      <a:pt x="357026" y="172661"/>
                      <a:pt x="451705" y="192949"/>
                    </a:cubicBezTo>
                    <a:cubicBezTo>
                      <a:pt x="471517" y="197236"/>
                      <a:pt x="493043" y="197616"/>
                      <a:pt x="506473" y="216571"/>
                    </a:cubicBezTo>
                    <a:close/>
                  </a:path>
                </a:pathLst>
              </a:custGeom>
              <a:solidFill>
                <a:srgbClr val="919499"/>
              </a:solidFill>
              <a:ln w="9525" cap="flat">
                <a:noFill/>
                <a:prstDash val="solid"/>
                <a:miter/>
              </a:ln>
            </p:spPr>
            <p:txBody>
              <a:bodyPr rtlCol="0" anchor="ctr"/>
              <a:lstStyle/>
              <a:p>
                <a:endParaRPr lang="en-IN"/>
              </a:p>
            </p:txBody>
          </p:sp>
          <p:sp>
            <p:nvSpPr>
              <p:cNvPr id="1051" name="Freeform: Shape 1050">
                <a:extLst>
                  <a:ext uri="{FF2B5EF4-FFF2-40B4-BE49-F238E27FC236}">
                    <a16:creationId xmlns:a16="http://schemas.microsoft.com/office/drawing/2014/main" id="{3F559C12-D7F0-6B31-94F1-8F09CE018070}"/>
                  </a:ext>
                </a:extLst>
              </p:cNvPr>
              <p:cNvSpPr/>
              <p:nvPr/>
            </p:nvSpPr>
            <p:spPr>
              <a:xfrm>
                <a:off x="4024788" y="3783397"/>
                <a:ext cx="138114" cy="226982"/>
              </a:xfrm>
              <a:custGeom>
                <a:avLst/>
                <a:gdLst>
                  <a:gd name="connsiteX0" fmla="*/ 60293 w 138114"/>
                  <a:gd name="connsiteY0" fmla="*/ 216816 h 226982"/>
                  <a:gd name="connsiteX1" fmla="*/ 0 w 138114"/>
                  <a:gd name="connsiteY1" fmla="*/ 215387 h 226982"/>
                  <a:gd name="connsiteX2" fmla="*/ 58865 w 138114"/>
                  <a:gd name="connsiteY2" fmla="*/ 47461 h 226982"/>
                  <a:gd name="connsiteX3" fmla="*/ 68961 w 138114"/>
                  <a:gd name="connsiteY3" fmla="*/ 34317 h 226982"/>
                  <a:gd name="connsiteX4" fmla="*/ 98584 w 138114"/>
                  <a:gd name="connsiteY4" fmla="*/ 408 h 226982"/>
                  <a:gd name="connsiteX5" fmla="*/ 136684 w 138114"/>
                  <a:gd name="connsiteY5" fmla="*/ 47557 h 226982"/>
                  <a:gd name="connsiteX6" fmla="*/ 97441 w 138114"/>
                  <a:gd name="connsiteY6" fmla="*/ 153094 h 226982"/>
                  <a:gd name="connsiteX7" fmla="*/ 60293 w 138114"/>
                  <a:gd name="connsiteY7" fmla="*/ 216911 h 22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114" h="226982">
                    <a:moveTo>
                      <a:pt x="60293" y="216816"/>
                    </a:moveTo>
                    <a:cubicBezTo>
                      <a:pt x="40100" y="219864"/>
                      <a:pt x="19526" y="238914"/>
                      <a:pt x="0" y="215387"/>
                    </a:cubicBezTo>
                    <a:cubicBezTo>
                      <a:pt x="28956" y="162714"/>
                      <a:pt x="36767" y="102611"/>
                      <a:pt x="58865" y="47461"/>
                    </a:cubicBezTo>
                    <a:cubicBezTo>
                      <a:pt x="61341" y="41365"/>
                      <a:pt x="62103" y="36031"/>
                      <a:pt x="68961" y="34317"/>
                    </a:cubicBezTo>
                    <a:cubicBezTo>
                      <a:pt x="75248" y="19839"/>
                      <a:pt x="82296" y="6218"/>
                      <a:pt x="98584" y="408"/>
                    </a:cubicBezTo>
                    <a:cubicBezTo>
                      <a:pt x="135255" y="-3212"/>
                      <a:pt x="141542" y="17648"/>
                      <a:pt x="136684" y="47557"/>
                    </a:cubicBezTo>
                    <a:cubicBezTo>
                      <a:pt x="118777" y="80894"/>
                      <a:pt x="98870" y="113565"/>
                      <a:pt x="97441" y="153094"/>
                    </a:cubicBezTo>
                    <a:cubicBezTo>
                      <a:pt x="91059" y="177859"/>
                      <a:pt x="94679" y="208434"/>
                      <a:pt x="60293" y="216911"/>
                    </a:cubicBezTo>
                    <a:close/>
                  </a:path>
                </a:pathLst>
              </a:custGeom>
              <a:solidFill>
                <a:srgbClr val="D2D2D5"/>
              </a:solidFill>
              <a:ln w="9525" cap="flat">
                <a:noFill/>
                <a:prstDash val="solid"/>
                <a:miter/>
              </a:ln>
            </p:spPr>
            <p:txBody>
              <a:bodyPr rtlCol="0" anchor="ctr"/>
              <a:lstStyle/>
              <a:p>
                <a:endParaRPr lang="en-IN"/>
              </a:p>
            </p:txBody>
          </p:sp>
          <p:sp>
            <p:nvSpPr>
              <p:cNvPr id="1052" name="Freeform: Shape 1051">
                <a:extLst>
                  <a:ext uri="{FF2B5EF4-FFF2-40B4-BE49-F238E27FC236}">
                    <a16:creationId xmlns:a16="http://schemas.microsoft.com/office/drawing/2014/main" id="{D654FE51-3EE8-8C98-5E09-2793D8BF2FFF}"/>
                  </a:ext>
                </a:extLst>
              </p:cNvPr>
              <p:cNvSpPr/>
              <p:nvPr/>
            </p:nvSpPr>
            <p:spPr>
              <a:xfrm>
                <a:off x="5558621" y="3398519"/>
                <a:ext cx="247550" cy="184689"/>
              </a:xfrm>
              <a:custGeom>
                <a:avLst/>
                <a:gdLst>
                  <a:gd name="connsiteX0" fmla="*/ 216957 w 247550"/>
                  <a:gd name="connsiteY0" fmla="*/ 59246 h 184689"/>
                  <a:gd name="connsiteX1" fmla="*/ 246961 w 247550"/>
                  <a:gd name="connsiteY1" fmla="*/ 104870 h 184689"/>
                  <a:gd name="connsiteX2" fmla="*/ 227816 w 247550"/>
                  <a:gd name="connsiteY2" fmla="*/ 184690 h 184689"/>
                  <a:gd name="connsiteX3" fmla="*/ 204765 w 247550"/>
                  <a:gd name="connsiteY3" fmla="*/ 151924 h 184689"/>
                  <a:gd name="connsiteX4" fmla="*/ 46364 w 247550"/>
                  <a:gd name="connsiteY4" fmla="*/ 121539 h 184689"/>
                  <a:gd name="connsiteX5" fmla="*/ 25790 w 247550"/>
                  <a:gd name="connsiteY5" fmla="*/ 139446 h 184689"/>
                  <a:gd name="connsiteX6" fmla="*/ 12169 w 247550"/>
                  <a:gd name="connsiteY6" fmla="*/ 139065 h 184689"/>
                  <a:gd name="connsiteX7" fmla="*/ 7312 w 247550"/>
                  <a:gd name="connsiteY7" fmla="*/ 92583 h 184689"/>
                  <a:gd name="connsiteX8" fmla="*/ 49508 w 247550"/>
                  <a:gd name="connsiteY8" fmla="*/ 24289 h 184689"/>
                  <a:gd name="connsiteX9" fmla="*/ 94656 w 247550"/>
                  <a:gd name="connsiteY9" fmla="*/ 15812 h 184689"/>
                  <a:gd name="connsiteX10" fmla="*/ 111325 w 247550"/>
                  <a:gd name="connsiteY10" fmla="*/ 0 h 184689"/>
                  <a:gd name="connsiteX11" fmla="*/ 194288 w 247550"/>
                  <a:gd name="connsiteY11" fmla="*/ 57817 h 184689"/>
                  <a:gd name="connsiteX12" fmla="*/ 215433 w 247550"/>
                  <a:gd name="connsiteY12" fmla="*/ 57055 h 184689"/>
                  <a:gd name="connsiteX13" fmla="*/ 217052 w 247550"/>
                  <a:gd name="connsiteY13" fmla="*/ 59341 h 18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550" h="184689">
                    <a:moveTo>
                      <a:pt x="216957" y="59246"/>
                    </a:moveTo>
                    <a:cubicBezTo>
                      <a:pt x="226958" y="74485"/>
                      <a:pt x="236960" y="89725"/>
                      <a:pt x="246961" y="104870"/>
                    </a:cubicBezTo>
                    <a:cubicBezTo>
                      <a:pt x="239246" y="131159"/>
                      <a:pt x="262487" y="164878"/>
                      <a:pt x="227816" y="184690"/>
                    </a:cubicBezTo>
                    <a:cubicBezTo>
                      <a:pt x="214481" y="177737"/>
                      <a:pt x="210575" y="164116"/>
                      <a:pt x="204765" y="151924"/>
                    </a:cubicBezTo>
                    <a:cubicBezTo>
                      <a:pt x="154664" y="78772"/>
                      <a:pt x="103419" y="68866"/>
                      <a:pt x="46364" y="121539"/>
                    </a:cubicBezTo>
                    <a:cubicBezTo>
                      <a:pt x="40744" y="128968"/>
                      <a:pt x="34649" y="135826"/>
                      <a:pt x="25790" y="139446"/>
                    </a:cubicBezTo>
                    <a:cubicBezTo>
                      <a:pt x="21218" y="140398"/>
                      <a:pt x="16646" y="140303"/>
                      <a:pt x="12169" y="139065"/>
                    </a:cubicBezTo>
                    <a:cubicBezTo>
                      <a:pt x="-6976" y="125444"/>
                      <a:pt x="549" y="108585"/>
                      <a:pt x="7312" y="92583"/>
                    </a:cubicBezTo>
                    <a:cubicBezTo>
                      <a:pt x="17789" y="67723"/>
                      <a:pt x="33029" y="45434"/>
                      <a:pt x="49508" y="24289"/>
                    </a:cubicBezTo>
                    <a:cubicBezTo>
                      <a:pt x="60842" y="9811"/>
                      <a:pt x="72463" y="-15907"/>
                      <a:pt x="94656" y="15812"/>
                    </a:cubicBezTo>
                    <a:cubicBezTo>
                      <a:pt x="96275" y="18097"/>
                      <a:pt x="102181" y="1905"/>
                      <a:pt x="111325" y="0"/>
                    </a:cubicBezTo>
                    <a:cubicBezTo>
                      <a:pt x="137042" y="21908"/>
                      <a:pt x="158188" y="50578"/>
                      <a:pt x="194288" y="57817"/>
                    </a:cubicBezTo>
                    <a:cubicBezTo>
                      <a:pt x="201527" y="59246"/>
                      <a:pt x="208575" y="64294"/>
                      <a:pt x="215433" y="57055"/>
                    </a:cubicBezTo>
                    <a:cubicBezTo>
                      <a:pt x="215433" y="57055"/>
                      <a:pt x="217052" y="59341"/>
                      <a:pt x="217052" y="59341"/>
                    </a:cubicBezTo>
                    <a:close/>
                  </a:path>
                </a:pathLst>
              </a:custGeom>
              <a:solidFill>
                <a:srgbClr val="ACB0B4"/>
              </a:solidFill>
              <a:ln w="9525" cap="flat">
                <a:noFill/>
                <a:prstDash val="solid"/>
                <a:miter/>
              </a:ln>
            </p:spPr>
            <p:txBody>
              <a:bodyPr rtlCol="0" anchor="ctr"/>
              <a:lstStyle/>
              <a:p>
                <a:endParaRPr lang="en-IN"/>
              </a:p>
            </p:txBody>
          </p:sp>
          <p:sp>
            <p:nvSpPr>
              <p:cNvPr id="1053" name="Freeform: Shape 1052">
                <a:extLst>
                  <a:ext uri="{FF2B5EF4-FFF2-40B4-BE49-F238E27FC236}">
                    <a16:creationId xmlns:a16="http://schemas.microsoft.com/office/drawing/2014/main" id="{76964122-E58F-8A2A-AB23-51C6A52DE7B6}"/>
                  </a:ext>
                </a:extLst>
              </p:cNvPr>
              <p:cNvSpPr/>
              <p:nvPr/>
            </p:nvSpPr>
            <p:spPr>
              <a:xfrm>
                <a:off x="3992623" y="3617118"/>
                <a:ext cx="228060" cy="208949"/>
              </a:xfrm>
              <a:custGeom>
                <a:avLst/>
                <a:gdLst>
                  <a:gd name="connsiteX0" fmla="*/ 164944 w 228060"/>
                  <a:gd name="connsiteY0" fmla="*/ 207931 h 208949"/>
                  <a:gd name="connsiteX1" fmla="*/ 129321 w 228060"/>
                  <a:gd name="connsiteY1" fmla="*/ 173355 h 208949"/>
                  <a:gd name="connsiteX2" fmla="*/ 22355 w 228060"/>
                  <a:gd name="connsiteY2" fmla="*/ 78105 h 208949"/>
                  <a:gd name="connsiteX3" fmla="*/ 1876 w 228060"/>
                  <a:gd name="connsiteY3" fmla="*/ 1048 h 208949"/>
                  <a:gd name="connsiteX4" fmla="*/ 36071 w 228060"/>
                  <a:gd name="connsiteY4" fmla="*/ 26479 h 208949"/>
                  <a:gd name="connsiteX5" fmla="*/ 56359 w 228060"/>
                  <a:gd name="connsiteY5" fmla="*/ 0 h 208949"/>
                  <a:gd name="connsiteX6" fmla="*/ 69313 w 228060"/>
                  <a:gd name="connsiteY6" fmla="*/ 12954 h 208949"/>
                  <a:gd name="connsiteX7" fmla="*/ 183518 w 228060"/>
                  <a:gd name="connsiteY7" fmla="*/ 94583 h 208949"/>
                  <a:gd name="connsiteX8" fmla="*/ 224666 w 228060"/>
                  <a:gd name="connsiteY8" fmla="*/ 151352 h 208949"/>
                  <a:gd name="connsiteX9" fmla="*/ 210474 w 228060"/>
                  <a:gd name="connsiteY9" fmla="*/ 176213 h 208949"/>
                  <a:gd name="connsiteX10" fmla="*/ 164754 w 228060"/>
                  <a:gd name="connsiteY10" fmla="*/ 207931 h 20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60" h="208949">
                    <a:moveTo>
                      <a:pt x="164944" y="207931"/>
                    </a:moveTo>
                    <a:cubicBezTo>
                      <a:pt x="159515" y="189833"/>
                      <a:pt x="159229" y="166497"/>
                      <a:pt x="129321" y="173355"/>
                    </a:cubicBezTo>
                    <a:cubicBezTo>
                      <a:pt x="120177" y="112014"/>
                      <a:pt x="67408" y="99346"/>
                      <a:pt x="22355" y="78105"/>
                    </a:cubicBezTo>
                    <a:cubicBezTo>
                      <a:pt x="6924" y="54674"/>
                      <a:pt x="-4696" y="30289"/>
                      <a:pt x="1876" y="1048"/>
                    </a:cubicBezTo>
                    <a:cubicBezTo>
                      <a:pt x="24450" y="-3905"/>
                      <a:pt x="30642" y="10478"/>
                      <a:pt x="36071" y="26479"/>
                    </a:cubicBezTo>
                    <a:cubicBezTo>
                      <a:pt x="42834" y="20003"/>
                      <a:pt x="40071" y="2476"/>
                      <a:pt x="56359" y="0"/>
                    </a:cubicBezTo>
                    <a:cubicBezTo>
                      <a:pt x="62455" y="2572"/>
                      <a:pt x="67313" y="6763"/>
                      <a:pt x="69313" y="12954"/>
                    </a:cubicBezTo>
                    <a:cubicBezTo>
                      <a:pt x="86744" y="68961"/>
                      <a:pt x="127130" y="91440"/>
                      <a:pt x="183518" y="94583"/>
                    </a:cubicBezTo>
                    <a:cubicBezTo>
                      <a:pt x="229333" y="97155"/>
                      <a:pt x="232667" y="103727"/>
                      <a:pt x="224666" y="151352"/>
                    </a:cubicBezTo>
                    <a:cubicBezTo>
                      <a:pt x="221428" y="160496"/>
                      <a:pt x="216474" y="168592"/>
                      <a:pt x="210474" y="176213"/>
                    </a:cubicBezTo>
                    <a:cubicBezTo>
                      <a:pt x="194662" y="185928"/>
                      <a:pt x="192090" y="214693"/>
                      <a:pt x="164754" y="207931"/>
                    </a:cubicBezTo>
                    <a:close/>
                  </a:path>
                </a:pathLst>
              </a:custGeom>
              <a:solidFill>
                <a:srgbClr val="B5B7BB"/>
              </a:solidFill>
              <a:ln w="9525"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0FDD966D-0308-4B10-4B19-DEFB19D5656C}"/>
                  </a:ext>
                </a:extLst>
              </p:cNvPr>
              <p:cNvSpPr/>
              <p:nvPr/>
            </p:nvSpPr>
            <p:spPr>
              <a:xfrm>
                <a:off x="4536195" y="2302382"/>
                <a:ext cx="281041" cy="205640"/>
              </a:xfrm>
              <a:custGeom>
                <a:avLst/>
                <a:gdLst>
                  <a:gd name="connsiteX0" fmla="*/ 154106 w 281041"/>
                  <a:gd name="connsiteY0" fmla="*/ 139160 h 205640"/>
                  <a:gd name="connsiteX1" fmla="*/ 76667 w 281041"/>
                  <a:gd name="connsiteY1" fmla="*/ 185833 h 205640"/>
                  <a:gd name="connsiteX2" fmla="*/ 37996 w 281041"/>
                  <a:gd name="connsiteY2" fmla="*/ 201740 h 205640"/>
                  <a:gd name="connsiteX3" fmla="*/ 1801 w 281041"/>
                  <a:gd name="connsiteY3" fmla="*/ 192215 h 205640"/>
                  <a:gd name="connsiteX4" fmla="*/ 23708 w 281041"/>
                  <a:gd name="connsiteY4" fmla="*/ 169926 h 205640"/>
                  <a:gd name="connsiteX5" fmla="*/ 31138 w 281041"/>
                  <a:gd name="connsiteY5" fmla="*/ 158210 h 205640"/>
                  <a:gd name="connsiteX6" fmla="*/ 104194 w 281041"/>
                  <a:gd name="connsiteY6" fmla="*/ 122396 h 205640"/>
                  <a:gd name="connsiteX7" fmla="*/ 155153 w 281041"/>
                  <a:gd name="connsiteY7" fmla="*/ 63246 h 205640"/>
                  <a:gd name="connsiteX8" fmla="*/ 250403 w 281041"/>
                  <a:gd name="connsiteY8" fmla="*/ 0 h 205640"/>
                  <a:gd name="connsiteX9" fmla="*/ 267072 w 281041"/>
                  <a:gd name="connsiteY9" fmla="*/ 45053 h 205640"/>
                  <a:gd name="connsiteX10" fmla="*/ 237164 w 281041"/>
                  <a:gd name="connsiteY10" fmla="*/ 73057 h 205640"/>
                  <a:gd name="connsiteX11" fmla="*/ 163726 w 281041"/>
                  <a:gd name="connsiteY11" fmla="*/ 130683 h 205640"/>
                  <a:gd name="connsiteX12" fmla="*/ 154106 w 281041"/>
                  <a:gd name="connsiteY12" fmla="*/ 139256 h 20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41" h="205640">
                    <a:moveTo>
                      <a:pt x="154106" y="139160"/>
                    </a:moveTo>
                    <a:cubicBezTo>
                      <a:pt x="118863" y="138684"/>
                      <a:pt x="110957" y="182880"/>
                      <a:pt x="76667" y="185833"/>
                    </a:cubicBezTo>
                    <a:cubicBezTo>
                      <a:pt x="63427" y="186976"/>
                      <a:pt x="51140" y="196977"/>
                      <a:pt x="37996" y="201740"/>
                    </a:cubicBezTo>
                    <a:cubicBezTo>
                      <a:pt x="24089" y="206883"/>
                      <a:pt x="8944" y="209645"/>
                      <a:pt x="1801" y="192215"/>
                    </a:cubicBezTo>
                    <a:cubicBezTo>
                      <a:pt x="-7058" y="170498"/>
                      <a:pt x="19422" y="180689"/>
                      <a:pt x="23708" y="169926"/>
                    </a:cubicBezTo>
                    <a:cubicBezTo>
                      <a:pt x="25423" y="165735"/>
                      <a:pt x="28661" y="162116"/>
                      <a:pt x="31138" y="158210"/>
                    </a:cubicBezTo>
                    <a:cubicBezTo>
                      <a:pt x="60379" y="157448"/>
                      <a:pt x="92384" y="172593"/>
                      <a:pt x="104194" y="122396"/>
                    </a:cubicBezTo>
                    <a:cubicBezTo>
                      <a:pt x="108100" y="105918"/>
                      <a:pt x="150581" y="95345"/>
                      <a:pt x="155153" y="63246"/>
                    </a:cubicBezTo>
                    <a:cubicBezTo>
                      <a:pt x="180871" y="33052"/>
                      <a:pt x="208779" y="6191"/>
                      <a:pt x="250403" y="0"/>
                    </a:cubicBezTo>
                    <a:cubicBezTo>
                      <a:pt x="279074" y="6382"/>
                      <a:pt x="293647" y="16955"/>
                      <a:pt x="267072" y="45053"/>
                    </a:cubicBezTo>
                    <a:cubicBezTo>
                      <a:pt x="257547" y="55055"/>
                      <a:pt x="251832" y="68580"/>
                      <a:pt x="237164" y="73057"/>
                    </a:cubicBezTo>
                    <a:cubicBezTo>
                      <a:pt x="206874" y="84963"/>
                      <a:pt x="180585" y="101822"/>
                      <a:pt x="163726" y="130683"/>
                    </a:cubicBezTo>
                    <a:cubicBezTo>
                      <a:pt x="161249" y="134303"/>
                      <a:pt x="158011" y="137160"/>
                      <a:pt x="154106" y="139256"/>
                    </a:cubicBezTo>
                    <a:close/>
                  </a:path>
                </a:pathLst>
              </a:custGeom>
              <a:solidFill>
                <a:srgbClr val="E4E4E7"/>
              </a:solidFill>
              <a:ln w="9525"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21194E12-7F6B-6612-46C3-02E1DF58F41F}"/>
                  </a:ext>
                </a:extLst>
              </p:cNvPr>
              <p:cNvSpPr/>
              <p:nvPr/>
            </p:nvSpPr>
            <p:spPr>
              <a:xfrm>
                <a:off x="5699902" y="3532432"/>
                <a:ext cx="142004" cy="257733"/>
              </a:xfrm>
              <a:custGeom>
                <a:avLst/>
                <a:gdLst>
                  <a:gd name="connsiteX0" fmla="*/ 123873 w 142004"/>
                  <a:gd name="connsiteY0" fmla="*/ 485 h 257733"/>
                  <a:gd name="connsiteX1" fmla="*/ 87488 w 142004"/>
                  <a:gd name="connsiteY1" fmla="*/ 184032 h 257733"/>
                  <a:gd name="connsiteX2" fmla="*/ 45958 w 142004"/>
                  <a:gd name="connsiteY2" fmla="*/ 247754 h 257733"/>
                  <a:gd name="connsiteX3" fmla="*/ 238 w 142004"/>
                  <a:gd name="connsiteY3" fmla="*/ 231371 h 257733"/>
                  <a:gd name="connsiteX4" fmla="*/ 25670 w 142004"/>
                  <a:gd name="connsiteY4" fmla="*/ 172983 h 257733"/>
                  <a:gd name="connsiteX5" fmla="*/ 99870 w 142004"/>
                  <a:gd name="connsiteY5" fmla="*/ 21726 h 257733"/>
                  <a:gd name="connsiteX6" fmla="*/ 123778 w 142004"/>
                  <a:gd name="connsiteY6" fmla="*/ 580 h 2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04" h="257733">
                    <a:moveTo>
                      <a:pt x="123873" y="485"/>
                    </a:moveTo>
                    <a:cubicBezTo>
                      <a:pt x="156734" y="68017"/>
                      <a:pt x="145114" y="123358"/>
                      <a:pt x="87488" y="184032"/>
                    </a:cubicBezTo>
                    <a:cubicBezTo>
                      <a:pt x="70057" y="202415"/>
                      <a:pt x="41767" y="214893"/>
                      <a:pt x="45958" y="247754"/>
                    </a:cubicBezTo>
                    <a:cubicBezTo>
                      <a:pt x="19384" y="265280"/>
                      <a:pt x="2620" y="259660"/>
                      <a:pt x="238" y="231371"/>
                    </a:cubicBezTo>
                    <a:cubicBezTo>
                      <a:pt x="-1762" y="207749"/>
                      <a:pt x="9001" y="187747"/>
                      <a:pt x="25670" y="172983"/>
                    </a:cubicBezTo>
                    <a:cubicBezTo>
                      <a:pt x="71486" y="132406"/>
                      <a:pt x="95774" y="82305"/>
                      <a:pt x="99870" y="21726"/>
                    </a:cubicBezTo>
                    <a:cubicBezTo>
                      <a:pt x="100822" y="8105"/>
                      <a:pt x="106728" y="-2658"/>
                      <a:pt x="123778" y="580"/>
                    </a:cubicBezTo>
                    <a:close/>
                  </a:path>
                </a:pathLst>
              </a:custGeom>
              <a:solidFill>
                <a:srgbClr val="353536"/>
              </a:solidFill>
              <a:ln w="9525"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85722327-96DF-D647-A9C0-AE4DFDBA2DF5}"/>
                  </a:ext>
                </a:extLst>
              </p:cNvPr>
              <p:cNvSpPr/>
              <p:nvPr/>
            </p:nvSpPr>
            <p:spPr>
              <a:xfrm>
                <a:off x="4983670" y="2088968"/>
                <a:ext cx="172783" cy="196894"/>
              </a:xfrm>
              <a:custGeom>
                <a:avLst/>
                <a:gdLst>
                  <a:gd name="connsiteX0" fmla="*/ 95 w 172783"/>
                  <a:gd name="connsiteY0" fmla="*/ 31201 h 196894"/>
                  <a:gd name="connsiteX1" fmla="*/ 50387 w 172783"/>
                  <a:gd name="connsiteY1" fmla="*/ 530 h 196894"/>
                  <a:gd name="connsiteX2" fmla="*/ 89249 w 172783"/>
                  <a:gd name="connsiteY2" fmla="*/ 56442 h 196894"/>
                  <a:gd name="connsiteX3" fmla="*/ 129445 w 172783"/>
                  <a:gd name="connsiteY3" fmla="*/ 134166 h 196894"/>
                  <a:gd name="connsiteX4" fmla="*/ 172783 w 172783"/>
                  <a:gd name="connsiteY4" fmla="*/ 172838 h 196894"/>
                  <a:gd name="connsiteX5" fmla="*/ 99060 w 172783"/>
                  <a:gd name="connsiteY5" fmla="*/ 195983 h 196894"/>
                  <a:gd name="connsiteX6" fmla="*/ 49721 w 172783"/>
                  <a:gd name="connsiteY6" fmla="*/ 156359 h 196894"/>
                  <a:gd name="connsiteX7" fmla="*/ 0 w 172783"/>
                  <a:gd name="connsiteY7" fmla="*/ 31201 h 196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783" h="196894">
                    <a:moveTo>
                      <a:pt x="95" y="31201"/>
                    </a:moveTo>
                    <a:cubicBezTo>
                      <a:pt x="14954" y="17961"/>
                      <a:pt x="24765" y="-3661"/>
                      <a:pt x="50387" y="530"/>
                    </a:cubicBezTo>
                    <a:cubicBezTo>
                      <a:pt x="69628" y="14818"/>
                      <a:pt x="84582" y="32058"/>
                      <a:pt x="89249" y="56442"/>
                    </a:cubicBezTo>
                    <a:cubicBezTo>
                      <a:pt x="59436" y="104543"/>
                      <a:pt x="103251" y="114830"/>
                      <a:pt x="129445" y="134166"/>
                    </a:cubicBezTo>
                    <a:cubicBezTo>
                      <a:pt x="146113" y="144548"/>
                      <a:pt x="152971" y="165884"/>
                      <a:pt x="172783" y="172838"/>
                    </a:cubicBezTo>
                    <a:cubicBezTo>
                      <a:pt x="154210" y="199603"/>
                      <a:pt x="126682" y="197793"/>
                      <a:pt x="99060" y="195983"/>
                    </a:cubicBezTo>
                    <a:cubicBezTo>
                      <a:pt x="76010" y="190935"/>
                      <a:pt x="56864" y="177791"/>
                      <a:pt x="49721" y="156359"/>
                    </a:cubicBezTo>
                    <a:cubicBezTo>
                      <a:pt x="35528" y="113592"/>
                      <a:pt x="15621" y="73301"/>
                      <a:pt x="0" y="31201"/>
                    </a:cubicBezTo>
                    <a:close/>
                  </a:path>
                </a:pathLst>
              </a:custGeom>
              <a:solidFill>
                <a:srgbClr val="A7A9AC"/>
              </a:solidFill>
              <a:ln w="9525" cap="flat">
                <a:noFill/>
                <a:prstDash val="solid"/>
                <a:miter/>
              </a:ln>
            </p:spPr>
            <p:txBody>
              <a:bodyPr rtlCol="0" anchor="ctr"/>
              <a:lstStyle/>
              <a:p>
                <a:endParaRPr lang="en-IN"/>
              </a:p>
            </p:txBody>
          </p:sp>
          <p:sp>
            <p:nvSpPr>
              <p:cNvPr id="1057" name="Freeform: Shape 1056">
                <a:extLst>
                  <a:ext uri="{FF2B5EF4-FFF2-40B4-BE49-F238E27FC236}">
                    <a16:creationId xmlns:a16="http://schemas.microsoft.com/office/drawing/2014/main" id="{8E370584-C8A9-FBE6-870E-0552E37B1BD8}"/>
                  </a:ext>
                </a:extLst>
              </p:cNvPr>
              <p:cNvSpPr/>
              <p:nvPr/>
            </p:nvSpPr>
            <p:spPr>
              <a:xfrm>
                <a:off x="5683557" y="3503485"/>
                <a:ext cx="140229" cy="505682"/>
              </a:xfrm>
              <a:custGeom>
                <a:avLst/>
                <a:gdLst>
                  <a:gd name="connsiteX0" fmla="*/ 140218 w 140229"/>
                  <a:gd name="connsiteY0" fmla="*/ 29432 h 505682"/>
                  <a:gd name="connsiteX1" fmla="*/ 120978 w 140229"/>
                  <a:gd name="connsiteY1" fmla="*/ 68866 h 505682"/>
                  <a:gd name="connsiteX2" fmla="*/ 56017 w 140229"/>
                  <a:gd name="connsiteY2" fmla="*/ 203454 h 505682"/>
                  <a:gd name="connsiteX3" fmla="*/ 27156 w 140229"/>
                  <a:gd name="connsiteY3" fmla="*/ 245269 h 505682"/>
                  <a:gd name="connsiteX4" fmla="*/ 62399 w 140229"/>
                  <a:gd name="connsiteY4" fmla="*/ 276606 h 505682"/>
                  <a:gd name="connsiteX5" fmla="*/ 72114 w 140229"/>
                  <a:gd name="connsiteY5" fmla="*/ 315754 h 505682"/>
                  <a:gd name="connsiteX6" fmla="*/ 40492 w 140229"/>
                  <a:gd name="connsiteY6" fmla="*/ 465772 h 505682"/>
                  <a:gd name="connsiteX7" fmla="*/ 6773 w 140229"/>
                  <a:gd name="connsiteY7" fmla="*/ 505682 h 505682"/>
                  <a:gd name="connsiteX8" fmla="*/ 1344 w 140229"/>
                  <a:gd name="connsiteY8" fmla="*/ 493490 h 505682"/>
                  <a:gd name="connsiteX9" fmla="*/ 27728 w 140229"/>
                  <a:gd name="connsiteY9" fmla="*/ 347091 h 505682"/>
                  <a:gd name="connsiteX10" fmla="*/ 25442 w 140229"/>
                  <a:gd name="connsiteY10" fmla="*/ 304800 h 505682"/>
                  <a:gd name="connsiteX11" fmla="*/ 12774 w 140229"/>
                  <a:gd name="connsiteY11" fmla="*/ 203835 h 505682"/>
                  <a:gd name="connsiteX12" fmla="*/ 102880 w 140229"/>
                  <a:gd name="connsiteY12" fmla="*/ 77152 h 505682"/>
                  <a:gd name="connsiteX13" fmla="*/ 122026 w 140229"/>
                  <a:gd name="connsiteY13" fmla="*/ 0 h 505682"/>
                  <a:gd name="connsiteX14" fmla="*/ 140218 w 140229"/>
                  <a:gd name="connsiteY14" fmla="*/ 29432 h 50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229" h="505682">
                    <a:moveTo>
                      <a:pt x="140218" y="29432"/>
                    </a:moveTo>
                    <a:cubicBezTo>
                      <a:pt x="122406" y="37052"/>
                      <a:pt x="120311" y="52578"/>
                      <a:pt x="120978" y="68866"/>
                    </a:cubicBezTo>
                    <a:cubicBezTo>
                      <a:pt x="123073" y="125254"/>
                      <a:pt x="100499" y="169545"/>
                      <a:pt x="56017" y="203454"/>
                    </a:cubicBezTo>
                    <a:cubicBezTo>
                      <a:pt x="41825" y="214217"/>
                      <a:pt x="29347" y="227838"/>
                      <a:pt x="27156" y="245269"/>
                    </a:cubicBezTo>
                    <a:cubicBezTo>
                      <a:pt x="24109" y="269653"/>
                      <a:pt x="26680" y="293180"/>
                      <a:pt x="62399" y="276606"/>
                    </a:cubicBezTo>
                    <a:cubicBezTo>
                      <a:pt x="69067" y="288798"/>
                      <a:pt x="75639" y="300990"/>
                      <a:pt x="72114" y="315754"/>
                    </a:cubicBezTo>
                    <a:cubicBezTo>
                      <a:pt x="48112" y="362902"/>
                      <a:pt x="62970" y="418147"/>
                      <a:pt x="40492" y="465772"/>
                    </a:cubicBezTo>
                    <a:cubicBezTo>
                      <a:pt x="32681" y="482346"/>
                      <a:pt x="31252" y="503491"/>
                      <a:pt x="6773" y="505682"/>
                    </a:cubicBezTo>
                    <a:cubicBezTo>
                      <a:pt x="3249" y="502348"/>
                      <a:pt x="1439" y="498253"/>
                      <a:pt x="1344" y="493490"/>
                    </a:cubicBezTo>
                    <a:cubicBezTo>
                      <a:pt x="9059" y="444532"/>
                      <a:pt x="31728" y="398145"/>
                      <a:pt x="27728" y="347091"/>
                    </a:cubicBezTo>
                    <a:cubicBezTo>
                      <a:pt x="34014" y="332613"/>
                      <a:pt x="39825" y="317754"/>
                      <a:pt x="25442" y="304800"/>
                    </a:cubicBezTo>
                    <a:cubicBezTo>
                      <a:pt x="-8181" y="274606"/>
                      <a:pt x="-4181" y="240125"/>
                      <a:pt x="12774" y="203835"/>
                    </a:cubicBezTo>
                    <a:cubicBezTo>
                      <a:pt x="54208" y="169735"/>
                      <a:pt x="82211" y="126016"/>
                      <a:pt x="102880" y="77152"/>
                    </a:cubicBezTo>
                    <a:cubicBezTo>
                      <a:pt x="126597" y="55721"/>
                      <a:pt x="87831" y="18859"/>
                      <a:pt x="122026" y="0"/>
                    </a:cubicBezTo>
                    <a:cubicBezTo>
                      <a:pt x="130788" y="8191"/>
                      <a:pt x="140599" y="15621"/>
                      <a:pt x="140218" y="29432"/>
                    </a:cubicBezTo>
                    <a:close/>
                  </a:path>
                </a:pathLst>
              </a:custGeom>
              <a:solidFill>
                <a:srgbClr val="85888D"/>
              </a:solidFill>
              <a:ln w="9525" cap="flat">
                <a:noFill/>
                <a:prstDash val="solid"/>
                <a:miter/>
              </a:ln>
            </p:spPr>
            <p:txBody>
              <a:bodyPr rtlCol="0" anchor="ctr"/>
              <a:lstStyle/>
              <a:p>
                <a:endParaRPr lang="en-IN"/>
              </a:p>
            </p:txBody>
          </p:sp>
          <p:sp>
            <p:nvSpPr>
              <p:cNvPr id="1058" name="Freeform: Shape 1057">
                <a:extLst>
                  <a:ext uri="{FF2B5EF4-FFF2-40B4-BE49-F238E27FC236}">
                    <a16:creationId xmlns:a16="http://schemas.microsoft.com/office/drawing/2014/main" id="{1BDD3187-A6E4-0D82-BE21-3B0DCB56A9FF}"/>
                  </a:ext>
                </a:extLst>
              </p:cNvPr>
              <p:cNvSpPr/>
              <p:nvPr/>
            </p:nvSpPr>
            <p:spPr>
              <a:xfrm>
                <a:off x="4653152" y="2241763"/>
                <a:ext cx="149586" cy="123865"/>
              </a:xfrm>
              <a:custGeom>
                <a:avLst/>
                <a:gdLst>
                  <a:gd name="connsiteX0" fmla="*/ 133064 w 149586"/>
                  <a:gd name="connsiteY0" fmla="*/ 67192 h 123865"/>
                  <a:gd name="connsiteX1" fmla="*/ 38005 w 149586"/>
                  <a:gd name="connsiteY1" fmla="*/ 123865 h 123865"/>
                  <a:gd name="connsiteX2" fmla="*/ 0 w 149586"/>
                  <a:gd name="connsiteY2" fmla="*/ 47856 h 123865"/>
                  <a:gd name="connsiteX3" fmla="*/ 55436 w 149586"/>
                  <a:gd name="connsiteY3" fmla="*/ 3279 h 123865"/>
                  <a:gd name="connsiteX4" fmla="*/ 102489 w 149586"/>
                  <a:gd name="connsiteY4" fmla="*/ 40 h 123865"/>
                  <a:gd name="connsiteX5" fmla="*/ 145352 w 149586"/>
                  <a:gd name="connsiteY5" fmla="*/ 22329 h 123865"/>
                  <a:gd name="connsiteX6" fmla="*/ 133064 w 149586"/>
                  <a:gd name="connsiteY6" fmla="*/ 67287 h 1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86" h="123865">
                    <a:moveTo>
                      <a:pt x="133064" y="67192"/>
                    </a:moveTo>
                    <a:cubicBezTo>
                      <a:pt x="101346" y="86051"/>
                      <a:pt x="69723" y="105006"/>
                      <a:pt x="38005" y="123865"/>
                    </a:cubicBezTo>
                    <a:cubicBezTo>
                      <a:pt x="51530" y="85480"/>
                      <a:pt x="12478" y="73288"/>
                      <a:pt x="0" y="47856"/>
                    </a:cubicBezTo>
                    <a:cubicBezTo>
                      <a:pt x="9811" y="22234"/>
                      <a:pt x="43529" y="26234"/>
                      <a:pt x="55436" y="3279"/>
                    </a:cubicBezTo>
                    <a:cubicBezTo>
                      <a:pt x="71438" y="6613"/>
                      <a:pt x="86773" y="421"/>
                      <a:pt x="102489" y="40"/>
                    </a:cubicBezTo>
                    <a:cubicBezTo>
                      <a:pt x="120968" y="-436"/>
                      <a:pt x="138303" y="3088"/>
                      <a:pt x="145352" y="22329"/>
                    </a:cubicBezTo>
                    <a:cubicBezTo>
                      <a:pt x="151638" y="39188"/>
                      <a:pt x="153353" y="56714"/>
                      <a:pt x="133064" y="67287"/>
                    </a:cubicBezTo>
                    <a:close/>
                  </a:path>
                </a:pathLst>
              </a:custGeom>
              <a:solidFill>
                <a:srgbClr val="4A4A4B"/>
              </a:solidFill>
              <a:ln w="9525" cap="flat">
                <a:noFill/>
                <a:prstDash val="solid"/>
                <a:miter/>
              </a:ln>
            </p:spPr>
            <p:txBody>
              <a:bodyPr rtlCol="0" anchor="ctr"/>
              <a:lstStyle/>
              <a:p>
                <a:endParaRPr lang="en-IN"/>
              </a:p>
            </p:txBody>
          </p:sp>
          <p:sp>
            <p:nvSpPr>
              <p:cNvPr id="1059" name="Freeform: Shape 1058">
                <a:extLst>
                  <a:ext uri="{FF2B5EF4-FFF2-40B4-BE49-F238E27FC236}">
                    <a16:creationId xmlns:a16="http://schemas.microsoft.com/office/drawing/2014/main" id="{2D76388B-F4CD-6F31-8DA2-70F42DC80392}"/>
                  </a:ext>
                </a:extLst>
              </p:cNvPr>
              <p:cNvSpPr/>
              <p:nvPr/>
            </p:nvSpPr>
            <p:spPr>
              <a:xfrm>
                <a:off x="3785050" y="3000564"/>
                <a:ext cx="141117" cy="158305"/>
              </a:xfrm>
              <a:custGeom>
                <a:avLst/>
                <a:gdLst>
                  <a:gd name="connsiteX0" fmla="*/ 10185 w 141117"/>
                  <a:gd name="connsiteY0" fmla="*/ 0 h 158305"/>
                  <a:gd name="connsiteX1" fmla="*/ 58858 w 141117"/>
                  <a:gd name="connsiteY1" fmla="*/ 20193 h 158305"/>
                  <a:gd name="connsiteX2" fmla="*/ 127533 w 141117"/>
                  <a:gd name="connsiteY2" fmla="*/ 44768 h 158305"/>
                  <a:gd name="connsiteX3" fmla="*/ 138868 w 141117"/>
                  <a:gd name="connsiteY3" fmla="*/ 51149 h 158305"/>
                  <a:gd name="connsiteX4" fmla="*/ 139630 w 141117"/>
                  <a:gd name="connsiteY4" fmla="*/ 71342 h 158305"/>
                  <a:gd name="connsiteX5" fmla="*/ 103721 w 141117"/>
                  <a:gd name="connsiteY5" fmla="*/ 112205 h 158305"/>
                  <a:gd name="connsiteX6" fmla="*/ 72193 w 141117"/>
                  <a:gd name="connsiteY6" fmla="*/ 152400 h 158305"/>
                  <a:gd name="connsiteX7" fmla="*/ 59429 w 141117"/>
                  <a:gd name="connsiteY7" fmla="*/ 158306 h 158305"/>
                  <a:gd name="connsiteX8" fmla="*/ 18948 w 141117"/>
                  <a:gd name="connsiteY8" fmla="*/ 144399 h 158305"/>
                  <a:gd name="connsiteX9" fmla="*/ 12281 w 141117"/>
                  <a:gd name="connsiteY9" fmla="*/ 123825 h 158305"/>
                  <a:gd name="connsiteX10" fmla="*/ 12947 w 141117"/>
                  <a:gd name="connsiteY10" fmla="*/ 60103 h 158305"/>
                  <a:gd name="connsiteX11" fmla="*/ 10185 w 141117"/>
                  <a:gd name="connsiteY11" fmla="*/ 95 h 15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117" h="158305">
                    <a:moveTo>
                      <a:pt x="10185" y="0"/>
                    </a:moveTo>
                    <a:cubicBezTo>
                      <a:pt x="20187" y="21812"/>
                      <a:pt x="42856" y="12859"/>
                      <a:pt x="58858" y="20193"/>
                    </a:cubicBezTo>
                    <a:cubicBezTo>
                      <a:pt x="78480" y="37433"/>
                      <a:pt x="99339" y="51340"/>
                      <a:pt x="127533" y="44768"/>
                    </a:cubicBezTo>
                    <a:cubicBezTo>
                      <a:pt x="132201" y="45339"/>
                      <a:pt x="135915" y="47530"/>
                      <a:pt x="138868" y="51149"/>
                    </a:cubicBezTo>
                    <a:cubicBezTo>
                      <a:pt x="141726" y="57817"/>
                      <a:pt x="141726" y="64484"/>
                      <a:pt x="139630" y="71342"/>
                    </a:cubicBezTo>
                    <a:cubicBezTo>
                      <a:pt x="132010" y="88773"/>
                      <a:pt x="122199" y="104204"/>
                      <a:pt x="103721" y="112205"/>
                    </a:cubicBezTo>
                    <a:cubicBezTo>
                      <a:pt x="58001" y="97917"/>
                      <a:pt x="87528" y="142780"/>
                      <a:pt x="72193" y="152400"/>
                    </a:cubicBezTo>
                    <a:cubicBezTo>
                      <a:pt x="68669" y="155924"/>
                      <a:pt x="64383" y="157829"/>
                      <a:pt x="59429" y="158306"/>
                    </a:cubicBezTo>
                    <a:cubicBezTo>
                      <a:pt x="44475" y="157925"/>
                      <a:pt x="31140" y="152972"/>
                      <a:pt x="18948" y="144399"/>
                    </a:cubicBezTo>
                    <a:cubicBezTo>
                      <a:pt x="10662" y="139541"/>
                      <a:pt x="10852" y="131921"/>
                      <a:pt x="12281" y="123825"/>
                    </a:cubicBezTo>
                    <a:cubicBezTo>
                      <a:pt x="19425" y="102680"/>
                      <a:pt x="18091" y="81439"/>
                      <a:pt x="12947" y="60103"/>
                    </a:cubicBezTo>
                    <a:cubicBezTo>
                      <a:pt x="8852" y="40196"/>
                      <a:pt x="-12294" y="21146"/>
                      <a:pt x="10185" y="95"/>
                    </a:cubicBezTo>
                    <a:close/>
                  </a:path>
                </a:pathLst>
              </a:custGeom>
              <a:solidFill>
                <a:srgbClr val="BDBDBF"/>
              </a:solidFill>
              <a:ln w="9525"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96D86487-0B95-33C2-1937-9B5D4E14141A}"/>
                  </a:ext>
                </a:extLst>
              </p:cNvPr>
              <p:cNvSpPr/>
              <p:nvPr/>
            </p:nvSpPr>
            <p:spPr>
              <a:xfrm>
                <a:off x="4681727" y="2052637"/>
                <a:ext cx="283845" cy="133064"/>
              </a:xfrm>
              <a:custGeom>
                <a:avLst/>
                <a:gdLst>
                  <a:gd name="connsiteX0" fmla="*/ 283845 w 283845"/>
                  <a:gd name="connsiteY0" fmla="*/ 8382 h 133064"/>
                  <a:gd name="connsiteX1" fmla="*/ 185071 w 283845"/>
                  <a:gd name="connsiteY1" fmla="*/ 47149 h 133064"/>
                  <a:gd name="connsiteX2" fmla="*/ 0 w 283845"/>
                  <a:gd name="connsiteY2" fmla="*/ 133064 h 133064"/>
                  <a:gd name="connsiteX3" fmla="*/ 209550 w 283845"/>
                  <a:gd name="connsiteY3" fmla="*/ 0 h 133064"/>
                  <a:gd name="connsiteX4" fmla="*/ 283750 w 283845"/>
                  <a:gd name="connsiteY4" fmla="*/ 8382 h 133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45" h="133064">
                    <a:moveTo>
                      <a:pt x="283845" y="8382"/>
                    </a:moveTo>
                    <a:cubicBezTo>
                      <a:pt x="255079" y="31814"/>
                      <a:pt x="217265" y="32290"/>
                      <a:pt x="185071" y="47149"/>
                    </a:cubicBezTo>
                    <a:cubicBezTo>
                      <a:pt x="123444" y="75819"/>
                      <a:pt x="61722" y="104394"/>
                      <a:pt x="0" y="133064"/>
                    </a:cubicBezTo>
                    <a:cubicBezTo>
                      <a:pt x="58388" y="70771"/>
                      <a:pt x="117443" y="9430"/>
                      <a:pt x="209550" y="0"/>
                    </a:cubicBezTo>
                    <a:cubicBezTo>
                      <a:pt x="233267" y="12002"/>
                      <a:pt x="259937" y="-2286"/>
                      <a:pt x="283750" y="8382"/>
                    </a:cubicBezTo>
                    <a:close/>
                  </a:path>
                </a:pathLst>
              </a:custGeom>
              <a:solidFill>
                <a:srgbClr val="E8E9EA"/>
              </a:solidFill>
              <a:ln w="9525"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687D4CC4-CFD7-1029-AFF6-27B7FE9E3FEF}"/>
                  </a:ext>
                </a:extLst>
              </p:cNvPr>
              <p:cNvSpPr/>
              <p:nvPr/>
            </p:nvSpPr>
            <p:spPr>
              <a:xfrm>
                <a:off x="3900848" y="3335359"/>
                <a:ext cx="207099" cy="76260"/>
              </a:xfrm>
              <a:custGeom>
                <a:avLst/>
                <a:gdLst>
                  <a:gd name="connsiteX0" fmla="*/ 39072 w 207099"/>
                  <a:gd name="connsiteY0" fmla="*/ 18012 h 76260"/>
                  <a:gd name="connsiteX1" fmla="*/ 56027 w 207099"/>
                  <a:gd name="connsiteY1" fmla="*/ 6582 h 76260"/>
                  <a:gd name="connsiteX2" fmla="*/ 74314 w 207099"/>
                  <a:gd name="connsiteY2" fmla="*/ 18012 h 76260"/>
                  <a:gd name="connsiteX3" fmla="*/ 135274 w 207099"/>
                  <a:gd name="connsiteY3" fmla="*/ 8582 h 76260"/>
                  <a:gd name="connsiteX4" fmla="*/ 204998 w 207099"/>
                  <a:gd name="connsiteY4" fmla="*/ 27346 h 76260"/>
                  <a:gd name="connsiteX5" fmla="*/ 189853 w 207099"/>
                  <a:gd name="connsiteY5" fmla="*/ 48396 h 76260"/>
                  <a:gd name="connsiteX6" fmla="*/ 123559 w 207099"/>
                  <a:gd name="connsiteY6" fmla="*/ 58398 h 76260"/>
                  <a:gd name="connsiteX7" fmla="*/ 877 w 207099"/>
                  <a:gd name="connsiteY7" fmla="*/ 55635 h 76260"/>
                  <a:gd name="connsiteX8" fmla="*/ 20879 w 207099"/>
                  <a:gd name="connsiteY8" fmla="*/ 32775 h 76260"/>
                  <a:gd name="connsiteX9" fmla="*/ 39072 w 207099"/>
                  <a:gd name="connsiteY9" fmla="*/ 18202 h 7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99" h="76260">
                    <a:moveTo>
                      <a:pt x="39072" y="18012"/>
                    </a:moveTo>
                    <a:cubicBezTo>
                      <a:pt x="44692" y="14202"/>
                      <a:pt x="50407" y="10392"/>
                      <a:pt x="56027" y="6582"/>
                    </a:cubicBezTo>
                    <a:cubicBezTo>
                      <a:pt x="64313" y="6963"/>
                      <a:pt x="70505" y="10582"/>
                      <a:pt x="74314" y="18012"/>
                    </a:cubicBezTo>
                    <a:cubicBezTo>
                      <a:pt x="98889" y="43158"/>
                      <a:pt x="115844" y="15916"/>
                      <a:pt x="135274" y="8582"/>
                    </a:cubicBezTo>
                    <a:cubicBezTo>
                      <a:pt x="163564" y="-2086"/>
                      <a:pt x="189662" y="-9134"/>
                      <a:pt x="204998" y="27346"/>
                    </a:cubicBezTo>
                    <a:cubicBezTo>
                      <a:pt x="211760" y="43348"/>
                      <a:pt x="200997" y="45825"/>
                      <a:pt x="189853" y="48396"/>
                    </a:cubicBezTo>
                    <a:cubicBezTo>
                      <a:pt x="165088" y="34300"/>
                      <a:pt x="144895" y="49158"/>
                      <a:pt x="123559" y="58398"/>
                    </a:cubicBezTo>
                    <a:cubicBezTo>
                      <a:pt x="82411" y="76209"/>
                      <a:pt x="41072" y="88687"/>
                      <a:pt x="877" y="55635"/>
                    </a:cubicBezTo>
                    <a:cubicBezTo>
                      <a:pt x="-3410" y="38491"/>
                      <a:pt x="8782" y="34680"/>
                      <a:pt x="20879" y="32775"/>
                    </a:cubicBezTo>
                    <a:cubicBezTo>
                      <a:pt x="30404" y="31251"/>
                      <a:pt x="37929" y="29251"/>
                      <a:pt x="39072" y="18202"/>
                    </a:cubicBezTo>
                    <a:close/>
                  </a:path>
                </a:pathLst>
              </a:custGeom>
              <a:solidFill>
                <a:srgbClr val="312F2F"/>
              </a:solidFill>
              <a:ln w="9525" cap="flat">
                <a:noFill/>
                <a:prstDash val="solid"/>
                <a:miter/>
              </a:ln>
            </p:spPr>
            <p:txBody>
              <a:bodyPr rtlCol="0" anchor="ctr"/>
              <a:lstStyle/>
              <a:p>
                <a:endParaRPr lang="en-IN"/>
              </a:p>
            </p:txBody>
          </p:sp>
          <p:sp>
            <p:nvSpPr>
              <p:cNvPr id="1062" name="Freeform: Shape 1061">
                <a:extLst>
                  <a:ext uri="{FF2B5EF4-FFF2-40B4-BE49-F238E27FC236}">
                    <a16:creationId xmlns:a16="http://schemas.microsoft.com/office/drawing/2014/main" id="{106BD5B7-5886-F4A3-A67D-147C4881D3A1}"/>
                  </a:ext>
                </a:extLst>
              </p:cNvPr>
              <p:cNvSpPr/>
              <p:nvPr/>
            </p:nvSpPr>
            <p:spPr>
              <a:xfrm>
                <a:off x="5082166" y="2261805"/>
                <a:ext cx="160202" cy="94678"/>
              </a:xfrm>
              <a:custGeom>
                <a:avLst/>
                <a:gdLst>
                  <a:gd name="connsiteX0" fmla="*/ 6279 w 160202"/>
                  <a:gd name="connsiteY0" fmla="*/ 21431 h 94678"/>
                  <a:gd name="connsiteX1" fmla="*/ 74287 w 160202"/>
                  <a:gd name="connsiteY1" fmla="*/ 0 h 94678"/>
                  <a:gd name="connsiteX2" fmla="*/ 160203 w 160202"/>
                  <a:gd name="connsiteY2" fmla="*/ 47149 h 94678"/>
                  <a:gd name="connsiteX3" fmla="*/ 140676 w 160202"/>
                  <a:gd name="connsiteY3" fmla="*/ 94679 h 94678"/>
                  <a:gd name="connsiteX4" fmla="*/ 22566 w 160202"/>
                  <a:gd name="connsiteY4" fmla="*/ 65342 h 94678"/>
                  <a:gd name="connsiteX5" fmla="*/ 6279 w 160202"/>
                  <a:gd name="connsiteY5" fmla="*/ 21336 h 9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202" h="94678">
                    <a:moveTo>
                      <a:pt x="6279" y="21431"/>
                    </a:moveTo>
                    <a:cubicBezTo>
                      <a:pt x="28948" y="14288"/>
                      <a:pt x="51618" y="7144"/>
                      <a:pt x="74287" y="0"/>
                    </a:cubicBezTo>
                    <a:cubicBezTo>
                      <a:pt x="102672" y="16193"/>
                      <a:pt x="143057" y="10573"/>
                      <a:pt x="160203" y="47149"/>
                    </a:cubicBezTo>
                    <a:cubicBezTo>
                      <a:pt x="143534" y="58865"/>
                      <a:pt x="152011" y="80867"/>
                      <a:pt x="140676" y="94679"/>
                    </a:cubicBezTo>
                    <a:cubicBezTo>
                      <a:pt x="99433" y="92678"/>
                      <a:pt x="62095" y="74581"/>
                      <a:pt x="22566" y="65342"/>
                    </a:cubicBezTo>
                    <a:cubicBezTo>
                      <a:pt x="87" y="60103"/>
                      <a:pt x="-6104" y="42672"/>
                      <a:pt x="6279" y="21336"/>
                    </a:cubicBezTo>
                    <a:close/>
                  </a:path>
                </a:pathLst>
              </a:custGeom>
              <a:solidFill>
                <a:srgbClr val="C4C6C8"/>
              </a:solidFill>
              <a:ln w="9525" cap="flat">
                <a:noFill/>
                <a:prstDash val="solid"/>
                <a:miter/>
              </a:ln>
            </p:spPr>
            <p:txBody>
              <a:bodyPr rtlCol="0" anchor="ctr"/>
              <a:lstStyle/>
              <a:p>
                <a:endParaRPr lang="en-IN"/>
              </a:p>
            </p:txBody>
          </p:sp>
          <p:sp>
            <p:nvSpPr>
              <p:cNvPr id="1063" name="Freeform: Shape 1062">
                <a:extLst>
                  <a:ext uri="{FF2B5EF4-FFF2-40B4-BE49-F238E27FC236}">
                    <a16:creationId xmlns:a16="http://schemas.microsoft.com/office/drawing/2014/main" id="{6021E300-E789-F449-B505-979C8375B650}"/>
                  </a:ext>
                </a:extLst>
              </p:cNvPr>
              <p:cNvSpPr/>
              <p:nvPr/>
            </p:nvSpPr>
            <p:spPr>
              <a:xfrm>
                <a:off x="4045362" y="4017229"/>
                <a:ext cx="131488" cy="134618"/>
              </a:xfrm>
              <a:custGeom>
                <a:avLst/>
                <a:gdLst>
                  <a:gd name="connsiteX0" fmla="*/ 95 w 131488"/>
                  <a:gd name="connsiteY0" fmla="*/ 37468 h 134618"/>
                  <a:gd name="connsiteX1" fmla="*/ 74771 w 131488"/>
                  <a:gd name="connsiteY1" fmla="*/ 416 h 134618"/>
                  <a:gd name="connsiteX2" fmla="*/ 114300 w 131488"/>
                  <a:gd name="connsiteY2" fmla="*/ 40611 h 134618"/>
                  <a:gd name="connsiteX3" fmla="*/ 130588 w 131488"/>
                  <a:gd name="connsiteY3" fmla="*/ 115954 h 134618"/>
                  <a:gd name="connsiteX4" fmla="*/ 121158 w 131488"/>
                  <a:gd name="connsiteY4" fmla="*/ 133861 h 134618"/>
                  <a:gd name="connsiteX5" fmla="*/ 111252 w 131488"/>
                  <a:gd name="connsiteY5" fmla="*/ 124145 h 134618"/>
                  <a:gd name="connsiteX6" fmla="*/ 101822 w 131488"/>
                  <a:gd name="connsiteY6" fmla="*/ 106810 h 134618"/>
                  <a:gd name="connsiteX7" fmla="*/ 26003 w 131488"/>
                  <a:gd name="connsiteY7" fmla="*/ 58613 h 134618"/>
                  <a:gd name="connsiteX8" fmla="*/ 0 w 131488"/>
                  <a:gd name="connsiteY8" fmla="*/ 37468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8" h="134618">
                    <a:moveTo>
                      <a:pt x="95" y="37468"/>
                    </a:moveTo>
                    <a:cubicBezTo>
                      <a:pt x="5525" y="-13491"/>
                      <a:pt x="46387" y="3845"/>
                      <a:pt x="74771" y="416"/>
                    </a:cubicBezTo>
                    <a:cubicBezTo>
                      <a:pt x="101918" y="-2823"/>
                      <a:pt x="115919" y="13084"/>
                      <a:pt x="114300" y="40611"/>
                    </a:cubicBezTo>
                    <a:cubicBezTo>
                      <a:pt x="112681" y="67376"/>
                      <a:pt x="108299" y="94427"/>
                      <a:pt x="130588" y="115954"/>
                    </a:cubicBezTo>
                    <a:cubicBezTo>
                      <a:pt x="133350" y="125003"/>
                      <a:pt x="129635" y="131099"/>
                      <a:pt x="121158" y="133861"/>
                    </a:cubicBezTo>
                    <a:cubicBezTo>
                      <a:pt x="112490" y="136623"/>
                      <a:pt x="110585" y="131479"/>
                      <a:pt x="111252" y="124145"/>
                    </a:cubicBezTo>
                    <a:lnTo>
                      <a:pt x="101822" y="106810"/>
                    </a:lnTo>
                    <a:cubicBezTo>
                      <a:pt x="83249" y="80330"/>
                      <a:pt x="54483" y="69758"/>
                      <a:pt x="26003" y="58613"/>
                    </a:cubicBezTo>
                    <a:cubicBezTo>
                      <a:pt x="17336" y="51565"/>
                      <a:pt x="8668" y="44516"/>
                      <a:pt x="0" y="37468"/>
                    </a:cubicBezTo>
                    <a:close/>
                  </a:path>
                </a:pathLst>
              </a:custGeom>
              <a:solidFill>
                <a:srgbClr val="353537"/>
              </a:solidFill>
              <a:ln w="9525" cap="flat">
                <a:noFill/>
                <a:prstDash val="solid"/>
                <a:miter/>
              </a:ln>
            </p:spPr>
            <p:txBody>
              <a:bodyPr rtlCol="0" anchor="ctr"/>
              <a:lstStyle/>
              <a:p>
                <a:endParaRPr lang="en-IN"/>
              </a:p>
            </p:txBody>
          </p:sp>
          <p:sp>
            <p:nvSpPr>
              <p:cNvPr id="1064" name="Freeform: Shape 1063">
                <a:extLst>
                  <a:ext uri="{FF2B5EF4-FFF2-40B4-BE49-F238E27FC236}">
                    <a16:creationId xmlns:a16="http://schemas.microsoft.com/office/drawing/2014/main" id="{838C95B7-BA8F-9EC4-1ACE-D049954EFB6F}"/>
                  </a:ext>
                </a:extLst>
              </p:cNvPr>
              <p:cNvSpPr/>
              <p:nvPr/>
            </p:nvSpPr>
            <p:spPr>
              <a:xfrm>
                <a:off x="4171985" y="4383023"/>
                <a:ext cx="78070" cy="166687"/>
              </a:xfrm>
              <a:custGeom>
                <a:avLst/>
                <a:gdLst>
                  <a:gd name="connsiteX0" fmla="*/ 67211 w 78070"/>
                  <a:gd name="connsiteY0" fmla="*/ 147447 h 166687"/>
                  <a:gd name="connsiteX1" fmla="*/ 14538 w 78070"/>
                  <a:gd name="connsiteY1" fmla="*/ 166688 h 166687"/>
                  <a:gd name="connsiteX2" fmla="*/ 5109 w 78070"/>
                  <a:gd name="connsiteY2" fmla="*/ 118777 h 166687"/>
                  <a:gd name="connsiteX3" fmla="*/ 536 w 78070"/>
                  <a:gd name="connsiteY3" fmla="*/ 61722 h 166687"/>
                  <a:gd name="connsiteX4" fmla="*/ 45876 w 78070"/>
                  <a:gd name="connsiteY4" fmla="*/ 0 h 166687"/>
                  <a:gd name="connsiteX5" fmla="*/ 78070 w 78070"/>
                  <a:gd name="connsiteY5" fmla="*/ 35338 h 166687"/>
                  <a:gd name="connsiteX6" fmla="*/ 67307 w 78070"/>
                  <a:gd name="connsiteY6" fmla="*/ 147352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70" h="166687">
                    <a:moveTo>
                      <a:pt x="67211" y="147447"/>
                    </a:moveTo>
                    <a:cubicBezTo>
                      <a:pt x="51495" y="158877"/>
                      <a:pt x="16158" y="116777"/>
                      <a:pt x="14538" y="166688"/>
                    </a:cubicBezTo>
                    <a:cubicBezTo>
                      <a:pt x="2632" y="152400"/>
                      <a:pt x="-4416" y="137255"/>
                      <a:pt x="5109" y="118777"/>
                    </a:cubicBezTo>
                    <a:cubicBezTo>
                      <a:pt x="-4416" y="100393"/>
                      <a:pt x="2727" y="80677"/>
                      <a:pt x="536" y="61722"/>
                    </a:cubicBezTo>
                    <a:cubicBezTo>
                      <a:pt x="13776" y="39910"/>
                      <a:pt x="13586" y="8096"/>
                      <a:pt x="45876" y="0"/>
                    </a:cubicBezTo>
                    <a:cubicBezTo>
                      <a:pt x="64640" y="4477"/>
                      <a:pt x="75593" y="16097"/>
                      <a:pt x="78070" y="35338"/>
                    </a:cubicBezTo>
                    <a:cubicBezTo>
                      <a:pt x="65783" y="71818"/>
                      <a:pt x="63497" y="109347"/>
                      <a:pt x="67307" y="147352"/>
                    </a:cubicBezTo>
                    <a:close/>
                  </a:path>
                </a:pathLst>
              </a:custGeom>
              <a:solidFill>
                <a:srgbClr val="BDBFC4"/>
              </a:solidFill>
              <a:ln w="9525" cap="flat">
                <a:noFill/>
                <a:prstDash val="solid"/>
                <a:miter/>
              </a:ln>
            </p:spPr>
            <p:txBody>
              <a:bodyPr rtlCol="0" anchor="ctr"/>
              <a:lstStyle/>
              <a:p>
                <a:endParaRPr lang="en-IN"/>
              </a:p>
            </p:txBody>
          </p:sp>
          <p:sp>
            <p:nvSpPr>
              <p:cNvPr id="1065" name="Freeform: Shape 1064">
                <a:extLst>
                  <a:ext uri="{FF2B5EF4-FFF2-40B4-BE49-F238E27FC236}">
                    <a16:creationId xmlns:a16="http://schemas.microsoft.com/office/drawing/2014/main" id="{30ACE122-0416-B86A-946E-7600582804B7}"/>
                  </a:ext>
                </a:extLst>
              </p:cNvPr>
              <p:cNvSpPr/>
              <p:nvPr/>
            </p:nvSpPr>
            <p:spPr>
              <a:xfrm>
                <a:off x="5901401" y="2745145"/>
                <a:ext cx="148307" cy="266659"/>
              </a:xfrm>
              <a:custGeom>
                <a:avLst/>
                <a:gdLst>
                  <a:gd name="connsiteX0" fmla="*/ 148308 w 148307"/>
                  <a:gd name="connsiteY0" fmla="*/ 257611 h 266659"/>
                  <a:gd name="connsiteX1" fmla="*/ 112398 w 148307"/>
                  <a:gd name="connsiteY1" fmla="*/ 266659 h 266659"/>
                  <a:gd name="connsiteX2" fmla="*/ 106588 w 148307"/>
                  <a:gd name="connsiteY2" fmla="*/ 263516 h 266659"/>
                  <a:gd name="connsiteX3" fmla="*/ 47438 w 148307"/>
                  <a:gd name="connsiteY3" fmla="*/ 187507 h 266659"/>
                  <a:gd name="connsiteX4" fmla="*/ 47438 w 148307"/>
                  <a:gd name="connsiteY4" fmla="*/ 160075 h 266659"/>
                  <a:gd name="connsiteX5" fmla="*/ 24673 w 148307"/>
                  <a:gd name="connsiteY5" fmla="*/ 64444 h 266659"/>
                  <a:gd name="connsiteX6" fmla="*/ 4289 w 148307"/>
                  <a:gd name="connsiteY6" fmla="*/ 1674 h 266659"/>
                  <a:gd name="connsiteX7" fmla="*/ 54105 w 148307"/>
                  <a:gd name="connsiteY7" fmla="*/ 33106 h 266659"/>
                  <a:gd name="connsiteX8" fmla="*/ 77727 w 148307"/>
                  <a:gd name="connsiteY8" fmla="*/ 66539 h 266659"/>
                  <a:gd name="connsiteX9" fmla="*/ 92110 w 148307"/>
                  <a:gd name="connsiteY9" fmla="*/ 105401 h 266659"/>
                  <a:gd name="connsiteX10" fmla="*/ 130781 w 148307"/>
                  <a:gd name="connsiteY10" fmla="*/ 209414 h 266659"/>
                  <a:gd name="connsiteX11" fmla="*/ 148308 w 148307"/>
                  <a:gd name="connsiteY11" fmla="*/ 257515 h 26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07" h="266659">
                    <a:moveTo>
                      <a:pt x="148308" y="257611"/>
                    </a:moveTo>
                    <a:cubicBezTo>
                      <a:pt x="132401" y="245133"/>
                      <a:pt x="123352" y="259611"/>
                      <a:pt x="112398" y="266659"/>
                    </a:cubicBezTo>
                    <a:cubicBezTo>
                      <a:pt x="110493" y="265612"/>
                      <a:pt x="108588" y="264564"/>
                      <a:pt x="106588" y="263516"/>
                    </a:cubicBezTo>
                    <a:cubicBezTo>
                      <a:pt x="88776" y="236751"/>
                      <a:pt x="53058" y="223797"/>
                      <a:pt x="47438" y="187507"/>
                    </a:cubicBezTo>
                    <a:cubicBezTo>
                      <a:pt x="45342" y="178363"/>
                      <a:pt x="45628" y="169219"/>
                      <a:pt x="47438" y="160075"/>
                    </a:cubicBezTo>
                    <a:cubicBezTo>
                      <a:pt x="58201" y="123784"/>
                      <a:pt x="49819" y="93209"/>
                      <a:pt x="24673" y="64444"/>
                    </a:cubicBezTo>
                    <a:cubicBezTo>
                      <a:pt x="9909" y="47584"/>
                      <a:pt x="-8474" y="28820"/>
                      <a:pt x="4289" y="1674"/>
                    </a:cubicBezTo>
                    <a:cubicBezTo>
                      <a:pt x="32579" y="-6613"/>
                      <a:pt x="41342" y="17771"/>
                      <a:pt x="54105" y="33106"/>
                    </a:cubicBezTo>
                    <a:cubicBezTo>
                      <a:pt x="62678" y="43393"/>
                      <a:pt x="64678" y="58919"/>
                      <a:pt x="77727" y="66539"/>
                    </a:cubicBezTo>
                    <a:cubicBezTo>
                      <a:pt x="87157" y="77779"/>
                      <a:pt x="93920" y="90066"/>
                      <a:pt x="92110" y="105401"/>
                    </a:cubicBezTo>
                    <a:cubicBezTo>
                      <a:pt x="78584" y="179887"/>
                      <a:pt x="82299" y="189983"/>
                      <a:pt x="130781" y="209414"/>
                    </a:cubicBezTo>
                    <a:cubicBezTo>
                      <a:pt x="144307" y="222654"/>
                      <a:pt x="145164" y="240466"/>
                      <a:pt x="148308" y="257515"/>
                    </a:cubicBezTo>
                    <a:close/>
                  </a:path>
                </a:pathLst>
              </a:custGeom>
              <a:solidFill>
                <a:srgbClr val="86898C"/>
              </a:solidFill>
              <a:ln w="9525" cap="flat">
                <a:noFill/>
                <a:prstDash val="solid"/>
                <a:miter/>
              </a:ln>
            </p:spPr>
            <p:txBody>
              <a:bodyPr rtlCol="0" anchor="ctr"/>
              <a:lstStyle/>
              <a:p>
                <a:endParaRPr lang="en-IN"/>
              </a:p>
            </p:txBody>
          </p:sp>
          <p:sp>
            <p:nvSpPr>
              <p:cNvPr id="1066" name="Freeform: Shape 1065">
                <a:extLst>
                  <a:ext uri="{FF2B5EF4-FFF2-40B4-BE49-F238E27FC236}">
                    <a16:creationId xmlns:a16="http://schemas.microsoft.com/office/drawing/2014/main" id="{83AE5B56-34B6-3F6E-EC97-CF26951D815F}"/>
                  </a:ext>
                </a:extLst>
              </p:cNvPr>
              <p:cNvSpPr/>
              <p:nvPr/>
            </p:nvSpPr>
            <p:spPr>
              <a:xfrm>
                <a:off x="4015073" y="3695059"/>
                <a:ext cx="107507" cy="122559"/>
              </a:xfrm>
              <a:custGeom>
                <a:avLst/>
                <a:gdLst>
                  <a:gd name="connsiteX0" fmla="*/ 0 w 107507"/>
                  <a:gd name="connsiteY0" fmla="*/ 163 h 122559"/>
                  <a:gd name="connsiteX1" fmla="*/ 106966 w 107507"/>
                  <a:gd name="connsiteY1" fmla="*/ 95413 h 122559"/>
                  <a:gd name="connsiteX2" fmla="*/ 78677 w 107507"/>
                  <a:gd name="connsiteY2" fmla="*/ 122560 h 122559"/>
                  <a:gd name="connsiteX3" fmla="*/ 41243 w 107507"/>
                  <a:gd name="connsiteY3" fmla="*/ 55694 h 122559"/>
                  <a:gd name="connsiteX4" fmla="*/ 0 w 107507"/>
                  <a:gd name="connsiteY4" fmla="*/ 163 h 12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07" h="122559">
                    <a:moveTo>
                      <a:pt x="0" y="163"/>
                    </a:moveTo>
                    <a:cubicBezTo>
                      <a:pt x="62484" y="-3075"/>
                      <a:pt x="113347" y="42264"/>
                      <a:pt x="106966" y="95413"/>
                    </a:cubicBezTo>
                    <a:cubicBezTo>
                      <a:pt x="97536" y="104462"/>
                      <a:pt x="88106" y="113511"/>
                      <a:pt x="78677" y="122560"/>
                    </a:cubicBezTo>
                    <a:cubicBezTo>
                      <a:pt x="80867" y="91984"/>
                      <a:pt x="57245" y="76078"/>
                      <a:pt x="41243" y="55694"/>
                    </a:cubicBezTo>
                    <a:cubicBezTo>
                      <a:pt x="27051" y="37597"/>
                      <a:pt x="13716" y="18737"/>
                      <a:pt x="0" y="163"/>
                    </a:cubicBezTo>
                    <a:close/>
                  </a:path>
                </a:pathLst>
              </a:custGeom>
              <a:solidFill>
                <a:srgbClr val="444244"/>
              </a:solidFill>
              <a:ln w="9525"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ACE83A7A-A5C1-9AC5-249B-BD59A302636E}"/>
                  </a:ext>
                </a:extLst>
              </p:cNvPr>
              <p:cNvSpPr/>
              <p:nvPr/>
            </p:nvSpPr>
            <p:spPr>
              <a:xfrm>
                <a:off x="5875633" y="2660331"/>
                <a:ext cx="91004" cy="246316"/>
              </a:xfrm>
              <a:custGeom>
                <a:avLst/>
                <a:gdLst>
                  <a:gd name="connsiteX0" fmla="*/ 34248 w 91004"/>
                  <a:gd name="connsiteY0" fmla="*/ 83725 h 246316"/>
                  <a:gd name="connsiteX1" fmla="*/ 64823 w 91004"/>
                  <a:gd name="connsiteY1" fmla="*/ 148780 h 246316"/>
                  <a:gd name="connsiteX2" fmla="*/ 81873 w 91004"/>
                  <a:gd name="connsiteY2" fmla="*/ 246317 h 246316"/>
                  <a:gd name="connsiteX3" fmla="*/ 7673 w 91004"/>
                  <a:gd name="connsiteY3" fmla="*/ 130397 h 246316"/>
                  <a:gd name="connsiteX4" fmla="*/ 15579 w 91004"/>
                  <a:gd name="connsiteY4" fmla="*/ 56483 h 246316"/>
                  <a:gd name="connsiteX5" fmla="*/ 41868 w 91004"/>
                  <a:gd name="connsiteY5" fmla="*/ 0 h 246316"/>
                  <a:gd name="connsiteX6" fmla="*/ 51298 w 91004"/>
                  <a:gd name="connsiteY6" fmla="*/ 19526 h 246316"/>
                  <a:gd name="connsiteX7" fmla="*/ 34153 w 91004"/>
                  <a:gd name="connsiteY7" fmla="*/ 83820 h 2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04" h="246316">
                    <a:moveTo>
                      <a:pt x="34248" y="83725"/>
                    </a:moveTo>
                    <a:cubicBezTo>
                      <a:pt x="29199" y="112395"/>
                      <a:pt x="47964" y="132017"/>
                      <a:pt x="64823" y="148780"/>
                    </a:cubicBezTo>
                    <a:cubicBezTo>
                      <a:pt x="94922" y="178594"/>
                      <a:pt x="96827" y="210217"/>
                      <a:pt x="81873" y="246317"/>
                    </a:cubicBezTo>
                    <a:cubicBezTo>
                      <a:pt x="47773" y="213646"/>
                      <a:pt x="23389" y="174212"/>
                      <a:pt x="7673" y="130397"/>
                    </a:cubicBezTo>
                    <a:cubicBezTo>
                      <a:pt x="-1090" y="106204"/>
                      <a:pt x="-6614" y="78962"/>
                      <a:pt x="15579" y="56483"/>
                    </a:cubicBezTo>
                    <a:cubicBezTo>
                      <a:pt x="35200" y="42672"/>
                      <a:pt x="-5281" y="953"/>
                      <a:pt x="41868" y="0"/>
                    </a:cubicBezTo>
                    <a:cubicBezTo>
                      <a:pt x="45011" y="6477"/>
                      <a:pt x="48154" y="12954"/>
                      <a:pt x="51298" y="19526"/>
                    </a:cubicBezTo>
                    <a:cubicBezTo>
                      <a:pt x="46059" y="41148"/>
                      <a:pt x="49869" y="65056"/>
                      <a:pt x="34153" y="83820"/>
                    </a:cubicBezTo>
                    <a:close/>
                  </a:path>
                </a:pathLst>
              </a:custGeom>
              <a:solidFill>
                <a:srgbClr val="9FA4A8"/>
              </a:solidFill>
              <a:ln w="9525"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F7032DBB-0017-C514-A98A-AD8147BC63BF}"/>
                  </a:ext>
                </a:extLst>
              </p:cNvPr>
              <p:cNvSpPr/>
              <p:nvPr/>
            </p:nvSpPr>
            <p:spPr>
              <a:xfrm>
                <a:off x="4000404" y="3425404"/>
                <a:ext cx="137702" cy="156909"/>
              </a:xfrm>
              <a:custGeom>
                <a:avLst/>
                <a:gdLst>
                  <a:gd name="connsiteX0" fmla="*/ 99632 w 137702"/>
                  <a:gd name="connsiteY0" fmla="*/ 5595 h 156909"/>
                  <a:gd name="connsiteX1" fmla="*/ 135542 w 137702"/>
                  <a:gd name="connsiteY1" fmla="*/ 11215 h 156909"/>
                  <a:gd name="connsiteX2" fmla="*/ 120873 w 137702"/>
                  <a:gd name="connsiteY2" fmla="*/ 41314 h 156909"/>
                  <a:gd name="connsiteX3" fmla="*/ 100585 w 137702"/>
                  <a:gd name="connsiteY3" fmla="*/ 70270 h 156909"/>
                  <a:gd name="connsiteX4" fmla="*/ 99727 w 137702"/>
                  <a:gd name="connsiteY4" fmla="*/ 82366 h 156909"/>
                  <a:gd name="connsiteX5" fmla="*/ 79153 w 137702"/>
                  <a:gd name="connsiteY5" fmla="*/ 98845 h 156909"/>
                  <a:gd name="connsiteX6" fmla="*/ 31338 w 137702"/>
                  <a:gd name="connsiteY6" fmla="*/ 143707 h 156909"/>
                  <a:gd name="connsiteX7" fmla="*/ 8002 w 137702"/>
                  <a:gd name="connsiteY7" fmla="*/ 155614 h 156909"/>
                  <a:gd name="connsiteX8" fmla="*/ 5430 w 137702"/>
                  <a:gd name="connsiteY8" fmla="*/ 127039 h 156909"/>
                  <a:gd name="connsiteX9" fmla="*/ 77725 w 137702"/>
                  <a:gd name="connsiteY9" fmla="*/ 41885 h 156909"/>
                  <a:gd name="connsiteX10" fmla="*/ 99632 w 137702"/>
                  <a:gd name="connsiteY10" fmla="*/ 5500 h 15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02" h="156909">
                    <a:moveTo>
                      <a:pt x="99632" y="5595"/>
                    </a:moveTo>
                    <a:cubicBezTo>
                      <a:pt x="112682" y="832"/>
                      <a:pt x="127255" y="-6407"/>
                      <a:pt x="135542" y="11215"/>
                    </a:cubicBezTo>
                    <a:cubicBezTo>
                      <a:pt x="142114" y="25216"/>
                      <a:pt x="132684" y="35027"/>
                      <a:pt x="120873" y="41314"/>
                    </a:cubicBezTo>
                    <a:cubicBezTo>
                      <a:pt x="108967" y="47695"/>
                      <a:pt x="101061" y="56268"/>
                      <a:pt x="100585" y="70270"/>
                    </a:cubicBezTo>
                    <a:cubicBezTo>
                      <a:pt x="102490" y="74461"/>
                      <a:pt x="102204" y="78461"/>
                      <a:pt x="99727" y="82366"/>
                    </a:cubicBezTo>
                    <a:cubicBezTo>
                      <a:pt x="94012" y="89224"/>
                      <a:pt x="86583" y="93987"/>
                      <a:pt x="79153" y="98845"/>
                    </a:cubicBezTo>
                    <a:cubicBezTo>
                      <a:pt x="59437" y="109798"/>
                      <a:pt x="44292" y="125419"/>
                      <a:pt x="31338" y="143707"/>
                    </a:cubicBezTo>
                    <a:cubicBezTo>
                      <a:pt x="25909" y="151423"/>
                      <a:pt x="16955" y="160281"/>
                      <a:pt x="8002" y="155614"/>
                    </a:cubicBezTo>
                    <a:cubicBezTo>
                      <a:pt x="-3714" y="149422"/>
                      <a:pt x="-761" y="137326"/>
                      <a:pt x="5430" y="127039"/>
                    </a:cubicBezTo>
                    <a:cubicBezTo>
                      <a:pt x="8668" y="81128"/>
                      <a:pt x="52674" y="69412"/>
                      <a:pt x="77725" y="41885"/>
                    </a:cubicBezTo>
                    <a:cubicBezTo>
                      <a:pt x="87726" y="30836"/>
                      <a:pt x="104681" y="25121"/>
                      <a:pt x="99632" y="5500"/>
                    </a:cubicBezTo>
                    <a:close/>
                  </a:path>
                </a:pathLst>
              </a:custGeom>
              <a:solidFill>
                <a:srgbClr val="DFDCDF"/>
              </a:solidFill>
              <a:ln w="9525"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59CCBC41-5C19-5BF3-EFB3-3FDDB6E74487}"/>
                  </a:ext>
                </a:extLst>
              </p:cNvPr>
              <p:cNvSpPr/>
              <p:nvPr/>
            </p:nvSpPr>
            <p:spPr>
              <a:xfrm>
                <a:off x="3989872" y="3514248"/>
                <a:ext cx="92685" cy="136016"/>
              </a:xfrm>
              <a:custGeom>
                <a:avLst/>
                <a:gdLst>
                  <a:gd name="connsiteX0" fmla="*/ 15961 w 92685"/>
                  <a:gd name="connsiteY0" fmla="*/ 38291 h 136016"/>
                  <a:gd name="connsiteX1" fmla="*/ 18152 w 92685"/>
                  <a:gd name="connsiteY1" fmla="*/ 56007 h 136016"/>
                  <a:gd name="connsiteX2" fmla="*/ 33964 w 92685"/>
                  <a:gd name="connsiteY2" fmla="*/ 49340 h 136016"/>
                  <a:gd name="connsiteX3" fmla="*/ 90256 w 92685"/>
                  <a:gd name="connsiteY3" fmla="*/ 0 h 136016"/>
                  <a:gd name="connsiteX4" fmla="*/ 74731 w 92685"/>
                  <a:gd name="connsiteY4" fmla="*/ 60293 h 136016"/>
                  <a:gd name="connsiteX5" fmla="*/ 55585 w 92685"/>
                  <a:gd name="connsiteY5" fmla="*/ 102108 h 136016"/>
                  <a:gd name="connsiteX6" fmla="*/ 43393 w 92685"/>
                  <a:gd name="connsiteY6" fmla="*/ 136017 h 136016"/>
                  <a:gd name="connsiteX7" fmla="*/ 4722 w 92685"/>
                  <a:gd name="connsiteY7" fmla="*/ 103918 h 136016"/>
                  <a:gd name="connsiteX8" fmla="*/ 15961 w 92685"/>
                  <a:gd name="connsiteY8" fmla="*/ 38291 h 13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85" h="136016">
                    <a:moveTo>
                      <a:pt x="15961" y="38291"/>
                    </a:moveTo>
                    <a:cubicBezTo>
                      <a:pt x="16533" y="44291"/>
                      <a:pt x="14818" y="52483"/>
                      <a:pt x="18152" y="56007"/>
                    </a:cubicBezTo>
                    <a:cubicBezTo>
                      <a:pt x="26915" y="65627"/>
                      <a:pt x="31297" y="54959"/>
                      <a:pt x="33964" y="49340"/>
                    </a:cubicBezTo>
                    <a:cubicBezTo>
                      <a:pt x="45679" y="24575"/>
                      <a:pt x="63396" y="7239"/>
                      <a:pt x="90256" y="0"/>
                    </a:cubicBezTo>
                    <a:cubicBezTo>
                      <a:pt x="100734" y="24194"/>
                      <a:pt x="73874" y="38576"/>
                      <a:pt x="74731" y="60293"/>
                    </a:cubicBezTo>
                    <a:cubicBezTo>
                      <a:pt x="70444" y="75152"/>
                      <a:pt x="68349" y="91059"/>
                      <a:pt x="55585" y="102108"/>
                    </a:cubicBezTo>
                    <a:cubicBezTo>
                      <a:pt x="52633" y="113729"/>
                      <a:pt x="56919" y="128016"/>
                      <a:pt x="43393" y="136017"/>
                    </a:cubicBezTo>
                    <a:cubicBezTo>
                      <a:pt x="30439" y="125254"/>
                      <a:pt x="17581" y="114586"/>
                      <a:pt x="4722" y="103918"/>
                    </a:cubicBezTo>
                    <a:cubicBezTo>
                      <a:pt x="-6708" y="79438"/>
                      <a:pt x="4817" y="58865"/>
                      <a:pt x="15961" y="38291"/>
                    </a:cubicBezTo>
                    <a:close/>
                  </a:path>
                </a:pathLst>
              </a:custGeom>
              <a:solidFill>
                <a:srgbClr val="BBBDC1"/>
              </a:solidFill>
              <a:ln w="9525" cap="flat">
                <a:noFill/>
                <a:prstDash val="solid"/>
                <a:miter/>
              </a:ln>
            </p:spPr>
            <p:txBody>
              <a:bodyPr rtlCol="0" anchor="ctr"/>
              <a:lstStyle/>
              <a:p>
                <a:endParaRPr lang="en-IN"/>
              </a:p>
            </p:txBody>
          </p:sp>
          <p:sp>
            <p:nvSpPr>
              <p:cNvPr id="1070" name="Freeform: Shape 1069">
                <a:extLst>
                  <a:ext uri="{FF2B5EF4-FFF2-40B4-BE49-F238E27FC236}">
                    <a16:creationId xmlns:a16="http://schemas.microsoft.com/office/drawing/2014/main" id="{703CD30F-AC4A-BC83-B7BF-9FDBB835FAC0}"/>
                  </a:ext>
                </a:extLst>
              </p:cNvPr>
              <p:cNvSpPr/>
              <p:nvPr/>
            </p:nvSpPr>
            <p:spPr>
              <a:xfrm>
                <a:off x="4101560" y="4133182"/>
                <a:ext cx="93652" cy="132207"/>
              </a:xfrm>
              <a:custGeom>
                <a:avLst/>
                <a:gdLst>
                  <a:gd name="connsiteX0" fmla="*/ 55055 w 93652"/>
                  <a:gd name="connsiteY0" fmla="*/ 8192 h 132207"/>
                  <a:gd name="connsiteX1" fmla="*/ 74391 w 93652"/>
                  <a:gd name="connsiteY1" fmla="*/ 0 h 132207"/>
                  <a:gd name="connsiteX2" fmla="*/ 85439 w 93652"/>
                  <a:gd name="connsiteY2" fmla="*/ 29623 h 132207"/>
                  <a:gd name="connsiteX3" fmla="*/ 0 w 93652"/>
                  <a:gd name="connsiteY3" fmla="*/ 132207 h 132207"/>
                  <a:gd name="connsiteX4" fmla="*/ 54959 w 93652"/>
                  <a:gd name="connsiteY4" fmla="*/ 8192 h 13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52" h="132207">
                    <a:moveTo>
                      <a:pt x="55055" y="8192"/>
                    </a:moveTo>
                    <a:cubicBezTo>
                      <a:pt x="67913" y="20574"/>
                      <a:pt x="69056" y="5239"/>
                      <a:pt x="74391" y="0"/>
                    </a:cubicBezTo>
                    <a:cubicBezTo>
                      <a:pt x="91726" y="5144"/>
                      <a:pt x="101632" y="762"/>
                      <a:pt x="85439" y="29623"/>
                    </a:cubicBezTo>
                    <a:cubicBezTo>
                      <a:pt x="62389" y="70771"/>
                      <a:pt x="36291" y="104394"/>
                      <a:pt x="0" y="132207"/>
                    </a:cubicBezTo>
                    <a:cubicBezTo>
                      <a:pt x="13145" y="88583"/>
                      <a:pt x="28575" y="46006"/>
                      <a:pt x="54959" y="8192"/>
                    </a:cubicBezTo>
                    <a:close/>
                  </a:path>
                </a:pathLst>
              </a:custGeom>
              <a:solidFill>
                <a:srgbClr val="E0E3E5"/>
              </a:solidFill>
              <a:ln w="9525" cap="flat">
                <a:noFill/>
                <a:prstDash val="solid"/>
                <a:miter/>
              </a:ln>
            </p:spPr>
            <p:txBody>
              <a:bodyPr rtlCol="0" anchor="ctr"/>
              <a:lstStyle/>
              <a:p>
                <a:endParaRPr lang="en-IN"/>
              </a:p>
            </p:txBody>
          </p:sp>
          <p:sp>
            <p:nvSpPr>
              <p:cNvPr id="1071" name="Freeform: Shape 1070">
                <a:extLst>
                  <a:ext uri="{FF2B5EF4-FFF2-40B4-BE49-F238E27FC236}">
                    <a16:creationId xmlns:a16="http://schemas.microsoft.com/office/drawing/2014/main" id="{41FBA333-1E2A-C293-41CD-A4654B8CFE9E}"/>
                  </a:ext>
                </a:extLst>
              </p:cNvPr>
              <p:cNvSpPr/>
              <p:nvPr/>
            </p:nvSpPr>
            <p:spPr>
              <a:xfrm>
                <a:off x="5972232" y="2850546"/>
                <a:ext cx="59950" cy="114097"/>
              </a:xfrm>
              <a:custGeom>
                <a:avLst/>
                <a:gdLst>
                  <a:gd name="connsiteX0" fmla="*/ 59950 w 59950"/>
                  <a:gd name="connsiteY0" fmla="*/ 104108 h 114097"/>
                  <a:gd name="connsiteX1" fmla="*/ 8896 w 59950"/>
                  <a:gd name="connsiteY1" fmla="*/ 86106 h 114097"/>
                  <a:gd name="connsiteX2" fmla="*/ 21184 w 59950"/>
                  <a:gd name="connsiteY2" fmla="*/ 0 h 114097"/>
                  <a:gd name="connsiteX3" fmla="*/ 59855 w 59950"/>
                  <a:gd name="connsiteY3" fmla="*/ 104013 h 114097"/>
                </a:gdLst>
                <a:ahLst/>
                <a:cxnLst>
                  <a:cxn ang="0">
                    <a:pos x="connsiteX0" y="connsiteY0"/>
                  </a:cxn>
                  <a:cxn ang="0">
                    <a:pos x="connsiteX1" y="connsiteY1"/>
                  </a:cxn>
                  <a:cxn ang="0">
                    <a:pos x="connsiteX2" y="connsiteY2"/>
                  </a:cxn>
                  <a:cxn ang="0">
                    <a:pos x="connsiteX3" y="connsiteY3"/>
                  </a:cxn>
                </a:cxnLst>
                <a:rect l="l" t="t" r="r" b="b"/>
                <a:pathLst>
                  <a:path w="59950" h="114097">
                    <a:moveTo>
                      <a:pt x="59950" y="104108"/>
                    </a:moveTo>
                    <a:cubicBezTo>
                      <a:pt x="31375" y="131445"/>
                      <a:pt x="11563" y="94964"/>
                      <a:pt x="8896" y="86106"/>
                    </a:cubicBezTo>
                    <a:cubicBezTo>
                      <a:pt x="610" y="58007"/>
                      <a:pt x="-10630" y="24384"/>
                      <a:pt x="21184" y="0"/>
                    </a:cubicBezTo>
                    <a:cubicBezTo>
                      <a:pt x="45949" y="30290"/>
                      <a:pt x="44329" y="70390"/>
                      <a:pt x="59855" y="104013"/>
                    </a:cubicBezTo>
                    <a:close/>
                  </a:path>
                </a:pathLst>
              </a:custGeom>
              <a:solidFill>
                <a:srgbClr val="424143"/>
              </a:solidFill>
              <a:ln w="9525" cap="flat">
                <a:noFill/>
                <a:prstDash val="solid"/>
                <a:miter/>
              </a:ln>
            </p:spPr>
            <p:txBody>
              <a:bodyPr rtlCol="0" anchor="ctr"/>
              <a:lstStyle/>
              <a:p>
                <a:endParaRPr lang="en-IN"/>
              </a:p>
            </p:txBody>
          </p:sp>
          <p:sp>
            <p:nvSpPr>
              <p:cNvPr id="1072" name="Freeform: Shape 1071">
                <a:extLst>
                  <a:ext uri="{FF2B5EF4-FFF2-40B4-BE49-F238E27FC236}">
                    <a16:creationId xmlns:a16="http://schemas.microsoft.com/office/drawing/2014/main" id="{07BD1F97-7385-A505-7B87-7DBA01CC5649}"/>
                  </a:ext>
                </a:extLst>
              </p:cNvPr>
              <p:cNvSpPr/>
              <p:nvPr/>
            </p:nvSpPr>
            <p:spPr>
              <a:xfrm>
                <a:off x="3812381" y="3149030"/>
                <a:ext cx="106080" cy="166811"/>
              </a:xfrm>
              <a:custGeom>
                <a:avLst/>
                <a:gdLst>
                  <a:gd name="connsiteX0" fmla="*/ 31623 w 106080"/>
                  <a:gd name="connsiteY0" fmla="*/ 4315 h 166811"/>
                  <a:gd name="connsiteX1" fmla="*/ 43624 w 106080"/>
                  <a:gd name="connsiteY1" fmla="*/ 4315 h 166811"/>
                  <a:gd name="connsiteX2" fmla="*/ 60388 w 106080"/>
                  <a:gd name="connsiteY2" fmla="*/ 12221 h 166811"/>
                  <a:gd name="connsiteX3" fmla="*/ 66389 w 106080"/>
                  <a:gd name="connsiteY3" fmla="*/ 66323 h 166811"/>
                  <a:gd name="connsiteX4" fmla="*/ 82677 w 106080"/>
                  <a:gd name="connsiteY4" fmla="*/ 106995 h 166811"/>
                  <a:gd name="connsiteX5" fmla="*/ 78486 w 106080"/>
                  <a:gd name="connsiteY5" fmla="*/ 166812 h 166811"/>
                  <a:gd name="connsiteX6" fmla="*/ 50673 w 106080"/>
                  <a:gd name="connsiteY6" fmla="*/ 100232 h 166811"/>
                  <a:gd name="connsiteX7" fmla="*/ 2762 w 106080"/>
                  <a:gd name="connsiteY7" fmla="*/ 14412 h 166811"/>
                  <a:gd name="connsiteX8" fmla="*/ 0 w 106080"/>
                  <a:gd name="connsiteY8" fmla="*/ 15174 h 166811"/>
                  <a:gd name="connsiteX9" fmla="*/ 31623 w 106080"/>
                  <a:gd name="connsiteY9" fmla="*/ 4315 h 1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080" h="166811">
                    <a:moveTo>
                      <a:pt x="31623" y="4315"/>
                    </a:moveTo>
                    <a:cubicBezTo>
                      <a:pt x="35623" y="4315"/>
                      <a:pt x="39624" y="4315"/>
                      <a:pt x="43624" y="4315"/>
                    </a:cubicBezTo>
                    <a:cubicBezTo>
                      <a:pt x="53054" y="-1209"/>
                      <a:pt x="59150" y="410"/>
                      <a:pt x="60388" y="12221"/>
                    </a:cubicBezTo>
                    <a:cubicBezTo>
                      <a:pt x="67913" y="29652"/>
                      <a:pt x="74771" y="47940"/>
                      <a:pt x="66389" y="66323"/>
                    </a:cubicBezTo>
                    <a:cubicBezTo>
                      <a:pt x="57055" y="86802"/>
                      <a:pt x="64484" y="96898"/>
                      <a:pt x="82677" y="106995"/>
                    </a:cubicBezTo>
                    <a:cubicBezTo>
                      <a:pt x="121634" y="128616"/>
                      <a:pt x="106109" y="148619"/>
                      <a:pt x="78486" y="166812"/>
                    </a:cubicBezTo>
                    <a:cubicBezTo>
                      <a:pt x="69247" y="144618"/>
                      <a:pt x="59912" y="122425"/>
                      <a:pt x="50673" y="100232"/>
                    </a:cubicBezTo>
                    <a:cubicBezTo>
                      <a:pt x="43720" y="66609"/>
                      <a:pt x="43053" y="29556"/>
                      <a:pt x="2762" y="14412"/>
                    </a:cubicBezTo>
                    <a:lnTo>
                      <a:pt x="0" y="15174"/>
                    </a:lnTo>
                    <a:cubicBezTo>
                      <a:pt x="4477" y="-5972"/>
                      <a:pt x="18288" y="-257"/>
                      <a:pt x="31623" y="4315"/>
                    </a:cubicBezTo>
                    <a:close/>
                  </a:path>
                </a:pathLst>
              </a:custGeom>
              <a:solidFill>
                <a:srgbClr val="919191"/>
              </a:solidFill>
              <a:ln w="9525"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4779B2C4-0B02-BFBE-91F3-8E6EF8283FDC}"/>
                  </a:ext>
                </a:extLst>
              </p:cNvPr>
              <p:cNvSpPr/>
              <p:nvPr/>
            </p:nvSpPr>
            <p:spPr>
              <a:xfrm>
                <a:off x="4110037" y="4326901"/>
                <a:ext cx="104660" cy="109747"/>
              </a:xfrm>
              <a:custGeom>
                <a:avLst/>
                <a:gdLst>
                  <a:gd name="connsiteX0" fmla="*/ 104585 w 104660"/>
                  <a:gd name="connsiteY0" fmla="*/ 61551 h 109747"/>
                  <a:gd name="connsiteX1" fmla="*/ 68771 w 104660"/>
                  <a:gd name="connsiteY1" fmla="*/ 109748 h 109747"/>
                  <a:gd name="connsiteX2" fmla="*/ 17907 w 104660"/>
                  <a:gd name="connsiteY2" fmla="*/ 44025 h 109747"/>
                  <a:gd name="connsiteX3" fmla="*/ 0 w 104660"/>
                  <a:gd name="connsiteY3" fmla="*/ 14403 h 109747"/>
                  <a:gd name="connsiteX4" fmla="*/ 27527 w 104660"/>
                  <a:gd name="connsiteY4" fmla="*/ 6116 h 109747"/>
                  <a:gd name="connsiteX5" fmla="*/ 60770 w 104660"/>
                  <a:gd name="connsiteY5" fmla="*/ 13355 h 109747"/>
                  <a:gd name="connsiteX6" fmla="*/ 104585 w 104660"/>
                  <a:gd name="connsiteY6" fmla="*/ 61551 h 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60" h="109747">
                    <a:moveTo>
                      <a:pt x="104585" y="61551"/>
                    </a:moveTo>
                    <a:cubicBezTo>
                      <a:pt x="81820" y="69648"/>
                      <a:pt x="93916" y="103461"/>
                      <a:pt x="68771" y="109748"/>
                    </a:cubicBezTo>
                    <a:cubicBezTo>
                      <a:pt x="48006" y="90793"/>
                      <a:pt x="62770" y="44406"/>
                      <a:pt x="17907" y="44025"/>
                    </a:cubicBezTo>
                    <a:cubicBezTo>
                      <a:pt x="6858" y="37167"/>
                      <a:pt x="953" y="27261"/>
                      <a:pt x="0" y="14403"/>
                    </a:cubicBezTo>
                    <a:cubicBezTo>
                      <a:pt x="2572" y="-9315"/>
                      <a:pt x="18383" y="2592"/>
                      <a:pt x="27527" y="6116"/>
                    </a:cubicBezTo>
                    <a:cubicBezTo>
                      <a:pt x="38576" y="10402"/>
                      <a:pt x="47054" y="22118"/>
                      <a:pt x="60770" y="13355"/>
                    </a:cubicBezTo>
                    <a:cubicBezTo>
                      <a:pt x="87249" y="18689"/>
                      <a:pt x="106013" y="30976"/>
                      <a:pt x="104585" y="61551"/>
                    </a:cubicBezTo>
                    <a:close/>
                  </a:path>
                </a:pathLst>
              </a:custGeom>
              <a:solidFill>
                <a:srgbClr val="979A9D"/>
              </a:solidFill>
              <a:ln w="9525"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B47F0F97-C44B-F8AF-8098-FE309394C2A0}"/>
                  </a:ext>
                </a:extLst>
              </p:cNvPr>
              <p:cNvSpPr/>
              <p:nvPr/>
            </p:nvSpPr>
            <p:spPr>
              <a:xfrm>
                <a:off x="5909160" y="2679762"/>
                <a:ext cx="69967" cy="131921"/>
              </a:xfrm>
              <a:custGeom>
                <a:avLst/>
                <a:gdLst>
                  <a:gd name="connsiteX0" fmla="*/ 721 w 69967"/>
                  <a:gd name="connsiteY0" fmla="*/ 64294 h 131921"/>
                  <a:gd name="connsiteX1" fmla="*/ 17866 w 69967"/>
                  <a:gd name="connsiteY1" fmla="*/ 0 h 131921"/>
                  <a:gd name="connsiteX2" fmla="*/ 69968 w 69967"/>
                  <a:gd name="connsiteY2" fmla="*/ 131921 h 131921"/>
                  <a:gd name="connsiteX3" fmla="*/ 816 w 69967"/>
                  <a:gd name="connsiteY3" fmla="*/ 64294 h 131921"/>
                </a:gdLst>
                <a:ahLst/>
                <a:cxnLst>
                  <a:cxn ang="0">
                    <a:pos x="connsiteX0" y="connsiteY0"/>
                  </a:cxn>
                  <a:cxn ang="0">
                    <a:pos x="connsiteX1" y="connsiteY1"/>
                  </a:cxn>
                  <a:cxn ang="0">
                    <a:pos x="connsiteX2" y="connsiteY2"/>
                  </a:cxn>
                  <a:cxn ang="0">
                    <a:pos x="connsiteX3" y="connsiteY3"/>
                  </a:cxn>
                </a:cxnLst>
                <a:rect l="l" t="t" r="r" b="b"/>
                <a:pathLst>
                  <a:path w="69967" h="131921">
                    <a:moveTo>
                      <a:pt x="721" y="64294"/>
                    </a:moveTo>
                    <a:cubicBezTo>
                      <a:pt x="1483" y="41529"/>
                      <a:pt x="-6709" y="16383"/>
                      <a:pt x="17866" y="0"/>
                    </a:cubicBezTo>
                    <a:cubicBezTo>
                      <a:pt x="51394" y="37624"/>
                      <a:pt x="48441" y="89630"/>
                      <a:pt x="69968" y="131921"/>
                    </a:cubicBezTo>
                    <a:cubicBezTo>
                      <a:pt x="38821" y="117634"/>
                      <a:pt x="26629" y="84011"/>
                      <a:pt x="816" y="64294"/>
                    </a:cubicBezTo>
                    <a:close/>
                  </a:path>
                </a:pathLst>
              </a:custGeom>
              <a:solidFill>
                <a:srgbClr val="434446"/>
              </a:solidFill>
              <a:ln w="9525" cap="flat">
                <a:noFill/>
                <a:prstDash val="solid"/>
                <a:miter/>
              </a:ln>
            </p:spPr>
            <p:txBody>
              <a:bodyPr rtlCol="0" anchor="ctr"/>
              <a:lstStyle/>
              <a:p>
                <a:endParaRPr lang="en-IN"/>
              </a:p>
            </p:txBody>
          </p:sp>
          <p:sp>
            <p:nvSpPr>
              <p:cNvPr id="1075" name="Freeform: Shape 1074">
                <a:extLst>
                  <a:ext uri="{FF2B5EF4-FFF2-40B4-BE49-F238E27FC236}">
                    <a16:creationId xmlns:a16="http://schemas.microsoft.com/office/drawing/2014/main" id="{65F6F154-B561-0FD2-E495-A3E869B29A58}"/>
                  </a:ext>
                </a:extLst>
              </p:cNvPr>
              <p:cNvSpPr/>
              <p:nvPr/>
            </p:nvSpPr>
            <p:spPr>
              <a:xfrm>
                <a:off x="5047462" y="2142784"/>
                <a:ext cx="65748" cy="80350"/>
              </a:xfrm>
              <a:custGeom>
                <a:avLst/>
                <a:gdLst>
                  <a:gd name="connsiteX0" fmla="*/ 65653 w 65748"/>
                  <a:gd name="connsiteY0" fmla="*/ 80350 h 80350"/>
                  <a:gd name="connsiteX1" fmla="*/ 26 w 65748"/>
                  <a:gd name="connsiteY1" fmla="*/ 22629 h 80350"/>
                  <a:gd name="connsiteX2" fmla="*/ 25552 w 65748"/>
                  <a:gd name="connsiteY2" fmla="*/ 2626 h 80350"/>
                  <a:gd name="connsiteX3" fmla="*/ 65748 w 65748"/>
                  <a:gd name="connsiteY3" fmla="*/ 80350 h 80350"/>
                </a:gdLst>
                <a:ahLst/>
                <a:cxnLst>
                  <a:cxn ang="0">
                    <a:pos x="connsiteX0" y="connsiteY0"/>
                  </a:cxn>
                  <a:cxn ang="0">
                    <a:pos x="connsiteX1" y="connsiteY1"/>
                  </a:cxn>
                  <a:cxn ang="0">
                    <a:pos x="connsiteX2" y="connsiteY2"/>
                  </a:cxn>
                  <a:cxn ang="0">
                    <a:pos x="connsiteX3" y="connsiteY3"/>
                  </a:cxn>
                </a:cxnLst>
                <a:rect l="l" t="t" r="r" b="b"/>
                <a:pathLst>
                  <a:path w="65748" h="80350">
                    <a:moveTo>
                      <a:pt x="65653" y="80350"/>
                    </a:moveTo>
                    <a:cubicBezTo>
                      <a:pt x="29172" y="77683"/>
                      <a:pt x="1264" y="64920"/>
                      <a:pt x="26" y="22629"/>
                    </a:cubicBezTo>
                    <a:cubicBezTo>
                      <a:pt x="-451" y="5293"/>
                      <a:pt x="5645" y="-5184"/>
                      <a:pt x="25552" y="2626"/>
                    </a:cubicBezTo>
                    <a:cubicBezTo>
                      <a:pt x="43460" y="26248"/>
                      <a:pt x="43745" y="58919"/>
                      <a:pt x="65748" y="80350"/>
                    </a:cubicBezTo>
                    <a:close/>
                  </a:path>
                </a:pathLst>
              </a:custGeom>
              <a:solidFill>
                <a:srgbClr val="585657"/>
              </a:solidFill>
              <a:ln w="9525" cap="flat">
                <a:noFill/>
                <a:prstDash val="solid"/>
                <a:miter/>
              </a:ln>
            </p:spPr>
            <p:txBody>
              <a:bodyPr rtlCol="0" anchor="ctr"/>
              <a:lstStyle/>
              <a:p>
                <a:endParaRPr lang="en-IN"/>
              </a:p>
            </p:txBody>
          </p:sp>
          <p:sp>
            <p:nvSpPr>
              <p:cNvPr id="1076" name="Freeform: Shape 1075">
                <a:extLst>
                  <a:ext uri="{FF2B5EF4-FFF2-40B4-BE49-F238E27FC236}">
                    <a16:creationId xmlns:a16="http://schemas.microsoft.com/office/drawing/2014/main" id="{6B0ABF7F-0AA7-C415-E493-0AD6D9CF77C3}"/>
                  </a:ext>
                </a:extLst>
              </p:cNvPr>
              <p:cNvSpPr/>
              <p:nvPr/>
            </p:nvSpPr>
            <p:spPr>
              <a:xfrm>
                <a:off x="4127944" y="4354376"/>
                <a:ext cx="50863" cy="147328"/>
              </a:xfrm>
              <a:custGeom>
                <a:avLst/>
                <a:gdLst>
                  <a:gd name="connsiteX0" fmla="*/ 0 w 50863"/>
                  <a:gd name="connsiteY0" fmla="*/ 16550 h 147328"/>
                  <a:gd name="connsiteX1" fmla="*/ 31813 w 50863"/>
                  <a:gd name="connsiteY1" fmla="*/ 14074 h 147328"/>
                  <a:gd name="connsiteX2" fmla="*/ 50863 w 50863"/>
                  <a:gd name="connsiteY2" fmla="*/ 82177 h 147328"/>
                  <a:gd name="connsiteX3" fmla="*/ 49149 w 50863"/>
                  <a:gd name="connsiteY3" fmla="*/ 147328 h 147328"/>
                  <a:gd name="connsiteX4" fmla="*/ 0 w 50863"/>
                  <a:gd name="connsiteY4" fmla="*/ 16455 h 147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147328">
                    <a:moveTo>
                      <a:pt x="0" y="16550"/>
                    </a:moveTo>
                    <a:cubicBezTo>
                      <a:pt x="8001" y="-14787"/>
                      <a:pt x="23336" y="6644"/>
                      <a:pt x="31813" y="14074"/>
                    </a:cubicBezTo>
                    <a:cubicBezTo>
                      <a:pt x="52292" y="31885"/>
                      <a:pt x="49149" y="58079"/>
                      <a:pt x="50863" y="82177"/>
                    </a:cubicBezTo>
                    <a:cubicBezTo>
                      <a:pt x="50292" y="103894"/>
                      <a:pt x="49721" y="125611"/>
                      <a:pt x="49149" y="147328"/>
                    </a:cubicBezTo>
                    <a:cubicBezTo>
                      <a:pt x="35909" y="102561"/>
                      <a:pt x="36957" y="52364"/>
                      <a:pt x="0" y="16455"/>
                    </a:cubicBezTo>
                    <a:close/>
                  </a:path>
                </a:pathLst>
              </a:custGeom>
              <a:solidFill>
                <a:srgbClr val="646465"/>
              </a:solidFill>
              <a:ln w="9525" cap="flat">
                <a:noFill/>
                <a:prstDash val="solid"/>
                <a:miter/>
              </a:ln>
            </p:spPr>
            <p:txBody>
              <a:bodyPr rtlCol="0" anchor="ctr"/>
              <a:lstStyle/>
              <a:p>
                <a:endParaRPr lang="en-IN"/>
              </a:p>
            </p:txBody>
          </p:sp>
          <p:sp>
            <p:nvSpPr>
              <p:cNvPr id="1077" name="Freeform: Shape 1076">
                <a:extLst>
                  <a:ext uri="{FF2B5EF4-FFF2-40B4-BE49-F238E27FC236}">
                    <a16:creationId xmlns:a16="http://schemas.microsoft.com/office/drawing/2014/main" id="{D53E0EFA-3D1A-6F95-9EDD-D146867D5A44}"/>
                  </a:ext>
                </a:extLst>
              </p:cNvPr>
              <p:cNvSpPr/>
              <p:nvPr/>
            </p:nvSpPr>
            <p:spPr>
              <a:xfrm>
                <a:off x="5245804" y="2338672"/>
                <a:ext cx="54667" cy="65599"/>
              </a:xfrm>
              <a:custGeom>
                <a:avLst/>
                <a:gdLst>
                  <a:gd name="connsiteX0" fmla="*/ 54667 w 54667"/>
                  <a:gd name="connsiteY0" fmla="*/ 55055 h 65599"/>
                  <a:gd name="connsiteX1" fmla="*/ 7804 w 54667"/>
                  <a:gd name="connsiteY1" fmla="*/ 44863 h 65599"/>
                  <a:gd name="connsiteX2" fmla="*/ 23902 w 54667"/>
                  <a:gd name="connsiteY2" fmla="*/ 0 h 65599"/>
                  <a:gd name="connsiteX3" fmla="*/ 54667 w 54667"/>
                  <a:gd name="connsiteY3" fmla="*/ 55055 h 65599"/>
                </a:gdLst>
                <a:ahLst/>
                <a:cxnLst>
                  <a:cxn ang="0">
                    <a:pos x="connsiteX0" y="connsiteY0"/>
                  </a:cxn>
                  <a:cxn ang="0">
                    <a:pos x="connsiteX1" y="connsiteY1"/>
                  </a:cxn>
                  <a:cxn ang="0">
                    <a:pos x="connsiteX2" y="connsiteY2"/>
                  </a:cxn>
                  <a:cxn ang="0">
                    <a:pos x="connsiteX3" y="connsiteY3"/>
                  </a:cxn>
                </a:cxnLst>
                <a:rect l="l" t="t" r="r" b="b"/>
                <a:pathLst>
                  <a:path w="54667" h="65599">
                    <a:moveTo>
                      <a:pt x="54667" y="55055"/>
                    </a:moveTo>
                    <a:cubicBezTo>
                      <a:pt x="33522" y="77819"/>
                      <a:pt x="17520" y="58674"/>
                      <a:pt x="7804" y="44863"/>
                    </a:cubicBezTo>
                    <a:cubicBezTo>
                      <a:pt x="-4578" y="27146"/>
                      <a:pt x="-4292" y="6763"/>
                      <a:pt x="23902" y="0"/>
                    </a:cubicBezTo>
                    <a:cubicBezTo>
                      <a:pt x="42666" y="13621"/>
                      <a:pt x="42666" y="37719"/>
                      <a:pt x="54667" y="55055"/>
                    </a:cubicBezTo>
                    <a:close/>
                  </a:path>
                </a:pathLst>
              </a:custGeom>
              <a:solidFill>
                <a:srgbClr val="514D51"/>
              </a:solidFill>
              <a:ln w="9525" cap="flat">
                <a:noFill/>
                <a:prstDash val="solid"/>
                <a:miter/>
              </a:ln>
            </p:spPr>
            <p:txBody>
              <a:bodyPr rtlCol="0" anchor="ctr"/>
              <a:lstStyle/>
              <a:p>
                <a:endParaRPr lang="en-IN"/>
              </a:p>
            </p:txBody>
          </p:sp>
          <p:sp>
            <p:nvSpPr>
              <p:cNvPr id="1078" name="Freeform: Shape 1077">
                <a:extLst>
                  <a:ext uri="{FF2B5EF4-FFF2-40B4-BE49-F238E27FC236}">
                    <a16:creationId xmlns:a16="http://schemas.microsoft.com/office/drawing/2014/main" id="{415E685F-E61A-03F2-B234-A753FCAC6C82}"/>
                  </a:ext>
                </a:extLst>
              </p:cNvPr>
              <p:cNvSpPr/>
              <p:nvPr/>
            </p:nvSpPr>
            <p:spPr>
              <a:xfrm>
                <a:off x="3815238" y="3163442"/>
                <a:ext cx="50927" cy="85820"/>
              </a:xfrm>
              <a:custGeom>
                <a:avLst/>
                <a:gdLst>
                  <a:gd name="connsiteX0" fmla="*/ 0 w 50927"/>
                  <a:gd name="connsiteY0" fmla="*/ 0 h 85820"/>
                  <a:gd name="connsiteX1" fmla="*/ 47911 w 50927"/>
                  <a:gd name="connsiteY1" fmla="*/ 85820 h 85820"/>
                  <a:gd name="connsiteX2" fmla="*/ 0 w 50927"/>
                  <a:gd name="connsiteY2" fmla="*/ 0 h 85820"/>
                </a:gdLst>
                <a:ahLst/>
                <a:cxnLst>
                  <a:cxn ang="0">
                    <a:pos x="connsiteX0" y="connsiteY0"/>
                  </a:cxn>
                  <a:cxn ang="0">
                    <a:pos x="connsiteX1" y="connsiteY1"/>
                  </a:cxn>
                  <a:cxn ang="0">
                    <a:pos x="connsiteX2" y="connsiteY2"/>
                  </a:cxn>
                </a:cxnLst>
                <a:rect l="l" t="t" r="r" b="b"/>
                <a:pathLst>
                  <a:path w="50927" h="85820">
                    <a:moveTo>
                      <a:pt x="0" y="0"/>
                    </a:moveTo>
                    <a:cubicBezTo>
                      <a:pt x="53816" y="9620"/>
                      <a:pt x="54864" y="11430"/>
                      <a:pt x="47911" y="85820"/>
                    </a:cubicBezTo>
                    <a:cubicBezTo>
                      <a:pt x="33242" y="56483"/>
                      <a:pt x="8573" y="32671"/>
                      <a:pt x="0" y="0"/>
                    </a:cubicBezTo>
                    <a:close/>
                  </a:path>
                </a:pathLst>
              </a:custGeom>
              <a:solidFill>
                <a:srgbClr val="605F63"/>
              </a:solidFill>
              <a:ln w="9525" cap="flat">
                <a:noFill/>
                <a:prstDash val="solid"/>
                <a:miter/>
              </a:ln>
            </p:spPr>
            <p:txBody>
              <a:bodyPr rtlCol="0" anchor="ctr"/>
              <a:lstStyle/>
              <a:p>
                <a:endParaRPr lang="en-IN"/>
              </a:p>
            </p:txBody>
          </p:sp>
          <p:sp>
            <p:nvSpPr>
              <p:cNvPr id="1079" name="Freeform: Shape 1078">
                <a:extLst>
                  <a:ext uri="{FF2B5EF4-FFF2-40B4-BE49-F238E27FC236}">
                    <a16:creationId xmlns:a16="http://schemas.microsoft.com/office/drawing/2014/main" id="{46945871-C520-32C4-DD09-B4AA600406FB}"/>
                  </a:ext>
                </a:extLst>
              </p:cNvPr>
              <p:cNvSpPr/>
              <p:nvPr/>
            </p:nvSpPr>
            <p:spPr>
              <a:xfrm>
                <a:off x="5794482" y="2529830"/>
                <a:ext cx="47236" cy="60481"/>
              </a:xfrm>
              <a:custGeom>
                <a:avLst/>
                <a:gdLst>
                  <a:gd name="connsiteX0" fmla="*/ 46819 w 47236"/>
                  <a:gd name="connsiteY0" fmla="*/ 36204 h 60481"/>
                  <a:gd name="connsiteX1" fmla="*/ 35484 w 47236"/>
                  <a:gd name="connsiteY1" fmla="*/ 60302 h 60481"/>
                  <a:gd name="connsiteX2" fmla="*/ 5480 w 47236"/>
                  <a:gd name="connsiteY2" fmla="*/ 36489 h 60481"/>
                  <a:gd name="connsiteX3" fmla="*/ 6147 w 47236"/>
                  <a:gd name="connsiteY3" fmla="*/ 1914 h 60481"/>
                  <a:gd name="connsiteX4" fmla="*/ 37770 w 47236"/>
                  <a:gd name="connsiteY4" fmla="*/ 16487 h 60481"/>
                  <a:gd name="connsiteX5" fmla="*/ 46723 w 47236"/>
                  <a:gd name="connsiteY5" fmla="*/ 36299 h 6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36" h="60481">
                    <a:moveTo>
                      <a:pt x="46819" y="36204"/>
                    </a:moveTo>
                    <a:cubicBezTo>
                      <a:pt x="45295" y="45633"/>
                      <a:pt x="53010" y="62397"/>
                      <a:pt x="35484" y="60302"/>
                    </a:cubicBezTo>
                    <a:cubicBezTo>
                      <a:pt x="23578" y="58873"/>
                      <a:pt x="5575" y="54873"/>
                      <a:pt x="5480" y="36489"/>
                    </a:cubicBezTo>
                    <a:cubicBezTo>
                      <a:pt x="5480" y="24774"/>
                      <a:pt x="-7283" y="9915"/>
                      <a:pt x="6147" y="1914"/>
                    </a:cubicBezTo>
                    <a:cubicBezTo>
                      <a:pt x="19101" y="-5802"/>
                      <a:pt x="26721" y="12010"/>
                      <a:pt x="37770" y="16487"/>
                    </a:cubicBezTo>
                    <a:cubicBezTo>
                      <a:pt x="40723" y="23059"/>
                      <a:pt x="43771" y="29727"/>
                      <a:pt x="46723" y="36299"/>
                    </a:cubicBezTo>
                    <a:close/>
                  </a:path>
                </a:pathLst>
              </a:custGeom>
              <a:solidFill>
                <a:srgbClr val="7B7C7D"/>
              </a:solidFill>
              <a:ln w="9525"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61DB3524-6038-1643-3899-4D0CF44D116F}"/>
                  </a:ext>
                </a:extLst>
              </p:cNvPr>
              <p:cNvSpPr/>
              <p:nvPr/>
            </p:nvSpPr>
            <p:spPr>
              <a:xfrm>
                <a:off x="4071366" y="4075581"/>
                <a:ext cx="75818" cy="48362"/>
              </a:xfrm>
              <a:custGeom>
                <a:avLst/>
                <a:gdLst>
                  <a:gd name="connsiteX0" fmla="*/ 0 w 75818"/>
                  <a:gd name="connsiteY0" fmla="*/ 166 h 48362"/>
                  <a:gd name="connsiteX1" fmla="*/ 75819 w 75818"/>
                  <a:gd name="connsiteY1" fmla="*/ 48363 h 48362"/>
                  <a:gd name="connsiteX2" fmla="*/ 0 w 75818"/>
                  <a:gd name="connsiteY2" fmla="*/ 166 h 48362"/>
                </a:gdLst>
                <a:ahLst/>
                <a:cxnLst>
                  <a:cxn ang="0">
                    <a:pos x="connsiteX0" y="connsiteY0"/>
                  </a:cxn>
                  <a:cxn ang="0">
                    <a:pos x="connsiteX1" y="connsiteY1"/>
                  </a:cxn>
                  <a:cxn ang="0">
                    <a:pos x="connsiteX2" y="connsiteY2"/>
                  </a:cxn>
                </a:cxnLst>
                <a:rect l="l" t="t" r="r" b="b"/>
                <a:pathLst>
                  <a:path w="75818" h="48362">
                    <a:moveTo>
                      <a:pt x="0" y="166"/>
                    </a:moveTo>
                    <a:cubicBezTo>
                      <a:pt x="36195" y="-882"/>
                      <a:pt x="70104" y="1690"/>
                      <a:pt x="75819" y="48363"/>
                    </a:cubicBezTo>
                    <a:cubicBezTo>
                      <a:pt x="44482" y="41695"/>
                      <a:pt x="19145" y="25788"/>
                      <a:pt x="0" y="166"/>
                    </a:cubicBezTo>
                    <a:close/>
                  </a:path>
                </a:pathLst>
              </a:custGeom>
              <a:solidFill>
                <a:srgbClr val="79797A"/>
              </a:solidFill>
              <a:ln w="9525"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5C595669-0134-738C-6AB4-3BF474EA51E6}"/>
                  </a:ext>
                </a:extLst>
              </p:cNvPr>
              <p:cNvSpPr/>
              <p:nvPr/>
            </p:nvSpPr>
            <p:spPr>
              <a:xfrm>
                <a:off x="3891152" y="3353370"/>
                <a:ext cx="57508" cy="37528"/>
              </a:xfrm>
              <a:custGeom>
                <a:avLst/>
                <a:gdLst>
                  <a:gd name="connsiteX0" fmla="*/ 48768 w 57508"/>
                  <a:gd name="connsiteY0" fmla="*/ 0 h 37528"/>
                  <a:gd name="connsiteX1" fmla="*/ 49244 w 57508"/>
                  <a:gd name="connsiteY1" fmla="*/ 16478 h 37528"/>
                  <a:gd name="connsiteX2" fmla="*/ 10573 w 57508"/>
                  <a:gd name="connsiteY2" fmla="*/ 37529 h 37528"/>
                  <a:gd name="connsiteX3" fmla="*/ 0 w 57508"/>
                  <a:gd name="connsiteY3" fmla="*/ 29432 h 37528"/>
                  <a:gd name="connsiteX4" fmla="*/ 48768 w 57508"/>
                  <a:gd name="connsiteY4" fmla="*/ 0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08" h="37528">
                    <a:moveTo>
                      <a:pt x="48768" y="0"/>
                    </a:moveTo>
                    <a:cubicBezTo>
                      <a:pt x="41529" y="5810"/>
                      <a:pt x="71247" y="11049"/>
                      <a:pt x="49244" y="16478"/>
                    </a:cubicBezTo>
                    <a:cubicBezTo>
                      <a:pt x="34195" y="20193"/>
                      <a:pt x="17145" y="18859"/>
                      <a:pt x="10573" y="37529"/>
                    </a:cubicBezTo>
                    <a:cubicBezTo>
                      <a:pt x="7049" y="34862"/>
                      <a:pt x="3524" y="32099"/>
                      <a:pt x="0" y="29432"/>
                    </a:cubicBezTo>
                    <a:cubicBezTo>
                      <a:pt x="8287" y="6382"/>
                      <a:pt x="32861" y="10382"/>
                      <a:pt x="48768" y="0"/>
                    </a:cubicBezTo>
                    <a:close/>
                  </a:path>
                </a:pathLst>
              </a:custGeom>
              <a:solidFill>
                <a:srgbClr val="ADAFB3"/>
              </a:solidFill>
              <a:ln w="9525"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21398736-76E8-728F-E465-BCBFC46DE1EB}"/>
                  </a:ext>
                </a:extLst>
              </p:cNvPr>
              <p:cNvSpPr/>
              <p:nvPr/>
            </p:nvSpPr>
            <p:spPr>
              <a:xfrm>
                <a:off x="5557170" y="2372200"/>
                <a:ext cx="65150" cy="14492"/>
              </a:xfrm>
              <a:custGeom>
                <a:avLst/>
                <a:gdLst>
                  <a:gd name="connsiteX0" fmla="*/ 65151 w 65150"/>
                  <a:gd name="connsiteY0" fmla="*/ 3524 h 14492"/>
                  <a:gd name="connsiteX1" fmla="*/ 0 w 65150"/>
                  <a:gd name="connsiteY1" fmla="*/ 0 h 14492"/>
                  <a:gd name="connsiteX2" fmla="*/ 65151 w 65150"/>
                  <a:gd name="connsiteY2" fmla="*/ 3524 h 14492"/>
                </a:gdLst>
                <a:ahLst/>
                <a:cxnLst>
                  <a:cxn ang="0">
                    <a:pos x="connsiteX0" y="connsiteY0"/>
                  </a:cxn>
                  <a:cxn ang="0">
                    <a:pos x="connsiteX1" y="connsiteY1"/>
                  </a:cxn>
                  <a:cxn ang="0">
                    <a:pos x="connsiteX2" y="connsiteY2"/>
                  </a:cxn>
                </a:cxnLst>
                <a:rect l="l" t="t" r="r" b="b"/>
                <a:pathLst>
                  <a:path w="65150" h="14492">
                    <a:moveTo>
                      <a:pt x="65151" y="3524"/>
                    </a:moveTo>
                    <a:cubicBezTo>
                      <a:pt x="42767" y="14764"/>
                      <a:pt x="20574" y="22574"/>
                      <a:pt x="0" y="0"/>
                    </a:cubicBezTo>
                    <a:cubicBezTo>
                      <a:pt x="21717" y="1143"/>
                      <a:pt x="43434" y="2381"/>
                      <a:pt x="65151" y="3524"/>
                    </a:cubicBezTo>
                    <a:close/>
                  </a:path>
                </a:pathLst>
              </a:custGeom>
              <a:solidFill>
                <a:srgbClr val="878689"/>
              </a:solidFill>
              <a:ln w="9525" cap="flat">
                <a:noFill/>
                <a:prstDash val="solid"/>
                <a:miter/>
              </a:ln>
            </p:spPr>
            <p:txBody>
              <a:bodyPr rtlCol="0" anchor="ctr"/>
              <a:lstStyle/>
              <a:p>
                <a:endParaRPr lang="en-IN"/>
              </a:p>
            </p:txBody>
          </p:sp>
          <p:sp>
            <p:nvSpPr>
              <p:cNvPr id="1083" name="Freeform: Shape 1082">
                <a:extLst>
                  <a:ext uri="{FF2B5EF4-FFF2-40B4-BE49-F238E27FC236}">
                    <a16:creationId xmlns:a16="http://schemas.microsoft.com/office/drawing/2014/main" id="{C365AFF6-B8A4-7D78-116F-DC1407AE5816}"/>
                  </a:ext>
                </a:extLst>
              </p:cNvPr>
              <p:cNvSpPr/>
              <p:nvPr/>
            </p:nvSpPr>
            <p:spPr>
              <a:xfrm>
                <a:off x="4891373" y="2052637"/>
                <a:ext cx="74774" cy="10081"/>
              </a:xfrm>
              <a:custGeom>
                <a:avLst/>
                <a:gdLst>
                  <a:gd name="connsiteX0" fmla="*/ 74200 w 74774"/>
                  <a:gd name="connsiteY0" fmla="*/ 8382 h 10081"/>
                  <a:gd name="connsiteX1" fmla="*/ 0 w 74774"/>
                  <a:gd name="connsiteY1" fmla="*/ 0 h 10081"/>
                  <a:gd name="connsiteX2" fmla="*/ 74390 w 74774"/>
                  <a:gd name="connsiteY2" fmla="*/ 762 h 10081"/>
                  <a:gd name="connsiteX3" fmla="*/ 74295 w 74774"/>
                  <a:gd name="connsiteY3" fmla="*/ 8477 h 10081"/>
                </a:gdLst>
                <a:ahLst/>
                <a:cxnLst>
                  <a:cxn ang="0">
                    <a:pos x="connsiteX0" y="connsiteY0"/>
                  </a:cxn>
                  <a:cxn ang="0">
                    <a:pos x="connsiteX1" y="connsiteY1"/>
                  </a:cxn>
                  <a:cxn ang="0">
                    <a:pos x="connsiteX2" y="connsiteY2"/>
                  </a:cxn>
                  <a:cxn ang="0">
                    <a:pos x="connsiteX3" y="connsiteY3"/>
                  </a:cxn>
                </a:cxnLst>
                <a:rect l="l" t="t" r="r" b="b"/>
                <a:pathLst>
                  <a:path w="74774" h="10081">
                    <a:moveTo>
                      <a:pt x="74200" y="8382"/>
                    </a:moveTo>
                    <a:cubicBezTo>
                      <a:pt x="49435" y="6001"/>
                      <a:pt x="22955" y="17907"/>
                      <a:pt x="0" y="0"/>
                    </a:cubicBezTo>
                    <a:cubicBezTo>
                      <a:pt x="24765" y="286"/>
                      <a:pt x="49530" y="476"/>
                      <a:pt x="74390" y="762"/>
                    </a:cubicBezTo>
                    <a:cubicBezTo>
                      <a:pt x="74962" y="3334"/>
                      <a:pt x="74867" y="5906"/>
                      <a:pt x="74295" y="8477"/>
                    </a:cubicBezTo>
                    <a:close/>
                  </a:path>
                </a:pathLst>
              </a:custGeom>
              <a:solidFill>
                <a:srgbClr val="868586"/>
              </a:solidFill>
              <a:ln w="9525" cap="flat">
                <a:noFill/>
                <a:prstDash val="solid"/>
                <a:miter/>
              </a:ln>
            </p:spPr>
            <p:txBody>
              <a:bodyPr rtlCol="0" anchor="ctr"/>
              <a:lstStyle/>
              <a:p>
                <a:endParaRPr lang="en-IN"/>
              </a:p>
            </p:txBody>
          </p:sp>
          <p:sp>
            <p:nvSpPr>
              <p:cNvPr id="1084" name="Freeform: Shape 1083">
                <a:extLst>
                  <a:ext uri="{FF2B5EF4-FFF2-40B4-BE49-F238E27FC236}">
                    <a16:creationId xmlns:a16="http://schemas.microsoft.com/office/drawing/2014/main" id="{227A46C8-2EB4-FBBB-7A6C-8D22EF029AB5}"/>
                  </a:ext>
                </a:extLst>
              </p:cNvPr>
              <p:cNvSpPr/>
              <p:nvPr/>
            </p:nvSpPr>
            <p:spPr>
              <a:xfrm>
                <a:off x="3797331" y="3060667"/>
                <a:ext cx="9877" cy="63722"/>
              </a:xfrm>
              <a:custGeom>
                <a:avLst/>
                <a:gdLst>
                  <a:gd name="connsiteX0" fmla="*/ 667 w 9877"/>
                  <a:gd name="connsiteY0" fmla="*/ 0 h 63722"/>
                  <a:gd name="connsiteX1" fmla="*/ 0 w 9877"/>
                  <a:gd name="connsiteY1" fmla="*/ 63722 h 63722"/>
                  <a:gd name="connsiteX2" fmla="*/ 667 w 9877"/>
                  <a:gd name="connsiteY2" fmla="*/ 0 h 63722"/>
                </a:gdLst>
                <a:ahLst/>
                <a:cxnLst>
                  <a:cxn ang="0">
                    <a:pos x="connsiteX0" y="connsiteY0"/>
                  </a:cxn>
                  <a:cxn ang="0">
                    <a:pos x="connsiteX1" y="connsiteY1"/>
                  </a:cxn>
                  <a:cxn ang="0">
                    <a:pos x="connsiteX2" y="connsiteY2"/>
                  </a:cxn>
                </a:cxnLst>
                <a:rect l="l" t="t" r="r" b="b"/>
                <a:pathLst>
                  <a:path w="9877" h="63722">
                    <a:moveTo>
                      <a:pt x="667" y="0"/>
                    </a:moveTo>
                    <a:cubicBezTo>
                      <a:pt x="13430" y="21431"/>
                      <a:pt x="12668" y="42672"/>
                      <a:pt x="0" y="63722"/>
                    </a:cubicBezTo>
                    <a:cubicBezTo>
                      <a:pt x="190" y="42481"/>
                      <a:pt x="476" y="21241"/>
                      <a:pt x="667" y="0"/>
                    </a:cubicBezTo>
                    <a:close/>
                  </a:path>
                </a:pathLst>
              </a:custGeom>
              <a:solidFill>
                <a:srgbClr val="7E7F7F"/>
              </a:solidFill>
              <a:ln w="9525" cap="flat">
                <a:noFill/>
                <a:prstDash val="solid"/>
                <a:miter/>
              </a:ln>
            </p:spPr>
            <p:txBody>
              <a:bodyPr rtlCol="0" anchor="ctr"/>
              <a:lstStyle/>
              <a:p>
                <a:endParaRPr lang="en-IN"/>
              </a:p>
            </p:txBody>
          </p:sp>
          <p:sp>
            <p:nvSpPr>
              <p:cNvPr id="1085" name="Freeform: Shape 1084">
                <a:extLst>
                  <a:ext uri="{FF2B5EF4-FFF2-40B4-BE49-F238E27FC236}">
                    <a16:creationId xmlns:a16="http://schemas.microsoft.com/office/drawing/2014/main" id="{8773A797-AA5A-399E-75C8-AABD41FCA7F8}"/>
                  </a:ext>
                </a:extLst>
              </p:cNvPr>
              <p:cNvSpPr/>
              <p:nvPr/>
            </p:nvSpPr>
            <p:spPr>
              <a:xfrm>
                <a:off x="3803903" y="3144154"/>
                <a:ext cx="40100" cy="20049"/>
              </a:xfrm>
              <a:custGeom>
                <a:avLst/>
                <a:gdLst>
                  <a:gd name="connsiteX0" fmla="*/ 40100 w 40100"/>
                  <a:gd name="connsiteY0" fmla="*/ 9191 h 20049"/>
                  <a:gd name="connsiteX1" fmla="*/ 8477 w 40100"/>
                  <a:gd name="connsiteY1" fmla="*/ 20050 h 20049"/>
                  <a:gd name="connsiteX2" fmla="*/ 0 w 40100"/>
                  <a:gd name="connsiteY2" fmla="*/ 714 h 20049"/>
                  <a:gd name="connsiteX3" fmla="*/ 40005 w 40100"/>
                  <a:gd name="connsiteY3" fmla="*/ 9191 h 20049"/>
                </a:gdLst>
                <a:ahLst/>
                <a:cxnLst>
                  <a:cxn ang="0">
                    <a:pos x="connsiteX0" y="connsiteY0"/>
                  </a:cxn>
                  <a:cxn ang="0">
                    <a:pos x="connsiteX1" y="connsiteY1"/>
                  </a:cxn>
                  <a:cxn ang="0">
                    <a:pos x="connsiteX2" y="connsiteY2"/>
                  </a:cxn>
                  <a:cxn ang="0">
                    <a:pos x="connsiteX3" y="connsiteY3"/>
                  </a:cxn>
                </a:cxnLst>
                <a:rect l="l" t="t" r="r" b="b"/>
                <a:pathLst>
                  <a:path w="40100" h="20049">
                    <a:moveTo>
                      <a:pt x="40100" y="9191"/>
                    </a:moveTo>
                    <a:cubicBezTo>
                      <a:pt x="28480" y="9668"/>
                      <a:pt x="16478" y="8906"/>
                      <a:pt x="8477" y="20050"/>
                    </a:cubicBezTo>
                    <a:cubicBezTo>
                      <a:pt x="5620" y="13573"/>
                      <a:pt x="2858" y="7191"/>
                      <a:pt x="0" y="714"/>
                    </a:cubicBezTo>
                    <a:cubicBezTo>
                      <a:pt x="13811" y="1286"/>
                      <a:pt x="28956" y="-4429"/>
                      <a:pt x="40005" y="9191"/>
                    </a:cubicBezTo>
                    <a:close/>
                  </a:path>
                </a:pathLst>
              </a:custGeom>
              <a:solidFill>
                <a:srgbClr val="B3B3B5"/>
              </a:solidFill>
              <a:ln w="9525"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FAA7A68F-1EC5-7351-346D-5CE2BF32F31A}"/>
                  </a:ext>
                </a:extLst>
              </p:cNvPr>
              <p:cNvSpPr/>
              <p:nvPr/>
            </p:nvSpPr>
            <p:spPr>
              <a:xfrm>
                <a:off x="5753655" y="3006217"/>
                <a:ext cx="260955" cy="375442"/>
              </a:xfrm>
              <a:custGeom>
                <a:avLst/>
                <a:gdLst>
                  <a:gd name="connsiteX0" fmla="*/ 260144 w 260955"/>
                  <a:gd name="connsiteY0" fmla="*/ 5682 h 375442"/>
                  <a:gd name="connsiteX1" fmla="*/ 257763 w 260955"/>
                  <a:gd name="connsiteY1" fmla="*/ 79215 h 375442"/>
                  <a:gd name="connsiteX2" fmla="*/ 227949 w 260955"/>
                  <a:gd name="connsiteY2" fmla="*/ 151224 h 375442"/>
                  <a:gd name="connsiteX3" fmla="*/ 144987 w 260955"/>
                  <a:gd name="connsiteY3" fmla="*/ 295909 h 375442"/>
                  <a:gd name="connsiteX4" fmla="*/ 144129 w 260955"/>
                  <a:gd name="connsiteY4" fmla="*/ 343058 h 375442"/>
                  <a:gd name="connsiteX5" fmla="*/ 104982 w 260955"/>
                  <a:gd name="connsiteY5" fmla="*/ 372966 h 375442"/>
                  <a:gd name="connsiteX6" fmla="*/ 2874 w 260955"/>
                  <a:gd name="connsiteY6" fmla="*/ 375443 h 375442"/>
                  <a:gd name="connsiteX7" fmla="*/ 5445 w 260955"/>
                  <a:gd name="connsiteY7" fmla="*/ 351345 h 375442"/>
                  <a:gd name="connsiteX8" fmla="*/ 15923 w 260955"/>
                  <a:gd name="connsiteY8" fmla="*/ 344010 h 375442"/>
                  <a:gd name="connsiteX9" fmla="*/ 105077 w 260955"/>
                  <a:gd name="connsiteY9" fmla="*/ 342582 h 375442"/>
                  <a:gd name="connsiteX10" fmla="*/ 113649 w 260955"/>
                  <a:gd name="connsiteY10" fmla="*/ 274573 h 375442"/>
                  <a:gd name="connsiteX11" fmla="*/ 135557 w 260955"/>
                  <a:gd name="connsiteY11" fmla="*/ 149510 h 375442"/>
                  <a:gd name="connsiteX12" fmla="*/ 172419 w 260955"/>
                  <a:gd name="connsiteY12" fmla="*/ 125221 h 375442"/>
                  <a:gd name="connsiteX13" fmla="*/ 222711 w 260955"/>
                  <a:gd name="connsiteY13" fmla="*/ 114934 h 375442"/>
                  <a:gd name="connsiteX14" fmla="*/ 219282 w 260955"/>
                  <a:gd name="connsiteY14" fmla="*/ 35019 h 375442"/>
                  <a:gd name="connsiteX15" fmla="*/ 238332 w 260955"/>
                  <a:gd name="connsiteY15" fmla="*/ 2539 h 375442"/>
                  <a:gd name="connsiteX16" fmla="*/ 257096 w 260955"/>
                  <a:gd name="connsiteY16" fmla="*/ 2539 h 375442"/>
                  <a:gd name="connsiteX17" fmla="*/ 260239 w 260955"/>
                  <a:gd name="connsiteY17" fmla="*/ 5492 h 37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0955" h="375442">
                    <a:moveTo>
                      <a:pt x="260144" y="5682"/>
                    </a:moveTo>
                    <a:cubicBezTo>
                      <a:pt x="251286" y="29971"/>
                      <a:pt x="250333" y="53498"/>
                      <a:pt x="257763" y="79215"/>
                    </a:cubicBezTo>
                    <a:cubicBezTo>
                      <a:pt x="266430" y="109124"/>
                      <a:pt x="257763" y="141033"/>
                      <a:pt x="227949" y="151224"/>
                    </a:cubicBezTo>
                    <a:cubicBezTo>
                      <a:pt x="155560" y="176085"/>
                      <a:pt x="152797" y="236759"/>
                      <a:pt x="144987" y="295909"/>
                    </a:cubicBezTo>
                    <a:cubicBezTo>
                      <a:pt x="142986" y="311435"/>
                      <a:pt x="146320" y="327627"/>
                      <a:pt x="144129" y="343058"/>
                    </a:cubicBezTo>
                    <a:cubicBezTo>
                      <a:pt x="140986" y="364584"/>
                      <a:pt x="125556" y="381348"/>
                      <a:pt x="104982" y="372966"/>
                    </a:cubicBezTo>
                    <a:cubicBezTo>
                      <a:pt x="69168" y="358393"/>
                      <a:pt x="36783" y="375252"/>
                      <a:pt x="2874" y="375443"/>
                    </a:cubicBezTo>
                    <a:cubicBezTo>
                      <a:pt x="-3032" y="366680"/>
                      <a:pt x="1350" y="359060"/>
                      <a:pt x="5445" y="351345"/>
                    </a:cubicBezTo>
                    <a:cubicBezTo>
                      <a:pt x="8112" y="347725"/>
                      <a:pt x="11637" y="345249"/>
                      <a:pt x="15923" y="344010"/>
                    </a:cubicBezTo>
                    <a:cubicBezTo>
                      <a:pt x="45831" y="349059"/>
                      <a:pt x="75549" y="342963"/>
                      <a:pt x="105077" y="342582"/>
                    </a:cubicBezTo>
                    <a:cubicBezTo>
                      <a:pt x="108411" y="319817"/>
                      <a:pt x="109363" y="296957"/>
                      <a:pt x="113649" y="274573"/>
                    </a:cubicBezTo>
                    <a:cubicBezTo>
                      <a:pt x="110982" y="231139"/>
                      <a:pt x="132414" y="192087"/>
                      <a:pt x="135557" y="149510"/>
                    </a:cubicBezTo>
                    <a:cubicBezTo>
                      <a:pt x="137176" y="128079"/>
                      <a:pt x="151178" y="120363"/>
                      <a:pt x="172419" y="125221"/>
                    </a:cubicBezTo>
                    <a:cubicBezTo>
                      <a:pt x="190516" y="129317"/>
                      <a:pt x="209852" y="137223"/>
                      <a:pt x="222711" y="114934"/>
                    </a:cubicBezTo>
                    <a:cubicBezTo>
                      <a:pt x="235950" y="87597"/>
                      <a:pt x="232712" y="61118"/>
                      <a:pt x="219282" y="35019"/>
                    </a:cubicBezTo>
                    <a:cubicBezTo>
                      <a:pt x="217662" y="19589"/>
                      <a:pt x="228521" y="11397"/>
                      <a:pt x="238332" y="2539"/>
                    </a:cubicBezTo>
                    <a:cubicBezTo>
                      <a:pt x="244618" y="-604"/>
                      <a:pt x="250810" y="-1080"/>
                      <a:pt x="257096" y="2539"/>
                    </a:cubicBezTo>
                    <a:lnTo>
                      <a:pt x="260239" y="5492"/>
                    </a:lnTo>
                    <a:close/>
                  </a:path>
                </a:pathLst>
              </a:custGeom>
              <a:solidFill>
                <a:srgbClr val="86898C"/>
              </a:solidFill>
              <a:ln w="9525"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7FCC8499-234D-709F-EB86-1F2FB3937B10}"/>
                  </a:ext>
                </a:extLst>
              </p:cNvPr>
              <p:cNvSpPr/>
              <p:nvPr/>
            </p:nvSpPr>
            <p:spPr>
              <a:xfrm>
                <a:off x="5668727" y="3352262"/>
                <a:ext cx="105311" cy="117875"/>
              </a:xfrm>
              <a:custGeom>
                <a:avLst/>
                <a:gdLst>
                  <a:gd name="connsiteX0" fmla="*/ 97041 w 105311"/>
                  <a:gd name="connsiteY0" fmla="*/ 9967 h 117875"/>
                  <a:gd name="connsiteX1" fmla="*/ 87706 w 105311"/>
                  <a:gd name="connsiteY1" fmla="*/ 29493 h 117875"/>
                  <a:gd name="connsiteX2" fmla="*/ 52083 w 105311"/>
                  <a:gd name="connsiteY2" fmla="*/ 66545 h 117875"/>
                  <a:gd name="connsiteX3" fmla="*/ 105232 w 105311"/>
                  <a:gd name="connsiteY3" fmla="*/ 103216 h 117875"/>
                  <a:gd name="connsiteX4" fmla="*/ 98565 w 105311"/>
                  <a:gd name="connsiteY4" fmla="*/ 117504 h 117875"/>
                  <a:gd name="connsiteX5" fmla="*/ 1981 w 105311"/>
                  <a:gd name="connsiteY5" fmla="*/ 48352 h 117875"/>
                  <a:gd name="connsiteX6" fmla="*/ 15697 w 105311"/>
                  <a:gd name="connsiteY6" fmla="*/ 14253 h 117875"/>
                  <a:gd name="connsiteX7" fmla="*/ 80753 w 105311"/>
                  <a:gd name="connsiteY7" fmla="*/ 3013 h 117875"/>
                  <a:gd name="connsiteX8" fmla="*/ 97041 w 105311"/>
                  <a:gd name="connsiteY8" fmla="*/ 9967 h 11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11" h="117875">
                    <a:moveTo>
                      <a:pt x="97041" y="9967"/>
                    </a:moveTo>
                    <a:cubicBezTo>
                      <a:pt x="93898" y="16444"/>
                      <a:pt x="90850" y="23016"/>
                      <a:pt x="87706" y="29493"/>
                    </a:cubicBezTo>
                    <a:cubicBezTo>
                      <a:pt x="68180" y="34827"/>
                      <a:pt x="48940" y="48448"/>
                      <a:pt x="52083" y="66545"/>
                    </a:cubicBezTo>
                    <a:cubicBezTo>
                      <a:pt x="56274" y="90834"/>
                      <a:pt x="84944" y="94072"/>
                      <a:pt x="105232" y="103216"/>
                    </a:cubicBezTo>
                    <a:cubicBezTo>
                      <a:pt x="105708" y="109503"/>
                      <a:pt x="104089" y="119980"/>
                      <a:pt x="98565" y="117504"/>
                    </a:cubicBezTo>
                    <a:cubicBezTo>
                      <a:pt x="61894" y="101026"/>
                      <a:pt x="9316" y="105693"/>
                      <a:pt x="1981" y="48352"/>
                    </a:cubicBezTo>
                    <a:cubicBezTo>
                      <a:pt x="-3924" y="32731"/>
                      <a:pt x="4172" y="22825"/>
                      <a:pt x="15697" y="14253"/>
                    </a:cubicBezTo>
                    <a:cubicBezTo>
                      <a:pt x="36176" y="3871"/>
                      <a:pt x="57036" y="-4797"/>
                      <a:pt x="80753" y="3013"/>
                    </a:cubicBezTo>
                    <a:cubicBezTo>
                      <a:pt x="86944" y="3490"/>
                      <a:pt x="92564" y="5395"/>
                      <a:pt x="97041" y="9967"/>
                    </a:cubicBezTo>
                    <a:close/>
                  </a:path>
                </a:pathLst>
              </a:custGeom>
              <a:solidFill>
                <a:srgbClr val="A8AEB3"/>
              </a:solidFill>
              <a:ln w="9525" cap="flat">
                <a:noFill/>
                <a:prstDash val="solid"/>
                <a:miter/>
              </a:ln>
            </p:spPr>
            <p:txBody>
              <a:bodyPr rtlCol="0" anchor="ctr"/>
              <a:lstStyle/>
              <a:p>
                <a:endParaRPr lang="en-IN"/>
              </a:p>
            </p:txBody>
          </p:sp>
          <p:sp>
            <p:nvSpPr>
              <p:cNvPr id="1088" name="Freeform: Shape 1087">
                <a:extLst>
                  <a:ext uri="{FF2B5EF4-FFF2-40B4-BE49-F238E27FC236}">
                    <a16:creationId xmlns:a16="http://schemas.microsoft.com/office/drawing/2014/main" id="{E28EE483-6586-D4DC-266F-5BECEFC631CA}"/>
                  </a:ext>
                </a:extLst>
              </p:cNvPr>
              <p:cNvSpPr/>
              <p:nvPr/>
            </p:nvSpPr>
            <p:spPr>
              <a:xfrm>
                <a:off x="5269671" y="3544451"/>
                <a:ext cx="516958" cy="894198"/>
              </a:xfrm>
              <a:custGeom>
                <a:avLst/>
                <a:gdLst>
                  <a:gd name="connsiteX0" fmla="*/ 449139 w 516958"/>
                  <a:gd name="connsiteY0" fmla="*/ 302315 h 894198"/>
                  <a:gd name="connsiteX1" fmla="*/ 420659 w 516958"/>
                  <a:gd name="connsiteY1" fmla="*/ 453667 h 894198"/>
                  <a:gd name="connsiteX2" fmla="*/ 404752 w 516958"/>
                  <a:gd name="connsiteY2" fmla="*/ 443475 h 894198"/>
                  <a:gd name="connsiteX3" fmla="*/ 389703 w 516958"/>
                  <a:gd name="connsiteY3" fmla="*/ 414424 h 894198"/>
                  <a:gd name="connsiteX4" fmla="*/ 379130 w 516958"/>
                  <a:gd name="connsiteY4" fmla="*/ 355464 h 894198"/>
                  <a:gd name="connsiteX5" fmla="*/ 303025 w 516958"/>
                  <a:gd name="connsiteY5" fmla="*/ 223543 h 894198"/>
                  <a:gd name="connsiteX6" fmla="*/ 281213 w 516958"/>
                  <a:gd name="connsiteY6" fmla="*/ 259166 h 894198"/>
                  <a:gd name="connsiteX7" fmla="*/ 280547 w 516958"/>
                  <a:gd name="connsiteY7" fmla="*/ 329366 h 894198"/>
                  <a:gd name="connsiteX8" fmla="*/ 240446 w 516958"/>
                  <a:gd name="connsiteY8" fmla="*/ 454334 h 894198"/>
                  <a:gd name="connsiteX9" fmla="*/ 213872 w 516958"/>
                  <a:gd name="connsiteY9" fmla="*/ 528343 h 894198"/>
                  <a:gd name="connsiteX10" fmla="*/ 194917 w 516958"/>
                  <a:gd name="connsiteY10" fmla="*/ 613687 h 894198"/>
                  <a:gd name="connsiteX11" fmla="*/ 233017 w 516958"/>
                  <a:gd name="connsiteY11" fmla="*/ 610353 h 894198"/>
                  <a:gd name="connsiteX12" fmla="*/ 312932 w 516958"/>
                  <a:gd name="connsiteY12" fmla="*/ 565681 h 894198"/>
                  <a:gd name="connsiteX13" fmla="*/ 333982 w 516958"/>
                  <a:gd name="connsiteY13" fmla="*/ 581683 h 894198"/>
                  <a:gd name="connsiteX14" fmla="*/ 409420 w 516958"/>
                  <a:gd name="connsiteY14" fmla="*/ 702460 h 894198"/>
                  <a:gd name="connsiteX15" fmla="*/ 346650 w 516958"/>
                  <a:gd name="connsiteY15" fmla="*/ 846383 h 894198"/>
                  <a:gd name="connsiteX16" fmla="*/ 317218 w 516958"/>
                  <a:gd name="connsiteY16" fmla="*/ 878958 h 894198"/>
                  <a:gd name="connsiteX17" fmla="*/ 308741 w 516958"/>
                  <a:gd name="connsiteY17" fmla="*/ 894198 h 894198"/>
                  <a:gd name="connsiteX18" fmla="*/ 264640 w 516958"/>
                  <a:gd name="connsiteY18" fmla="*/ 824189 h 894198"/>
                  <a:gd name="connsiteX19" fmla="*/ 202251 w 516958"/>
                  <a:gd name="connsiteY19" fmla="*/ 702270 h 894198"/>
                  <a:gd name="connsiteX20" fmla="*/ 96524 w 516958"/>
                  <a:gd name="connsiteY20" fmla="*/ 729701 h 894198"/>
                  <a:gd name="connsiteX21" fmla="*/ 11560 w 516958"/>
                  <a:gd name="connsiteY21" fmla="*/ 751800 h 894198"/>
                  <a:gd name="connsiteX22" fmla="*/ 32134 w 516958"/>
                  <a:gd name="connsiteY22" fmla="*/ 651120 h 894198"/>
                  <a:gd name="connsiteX23" fmla="*/ 146720 w 516958"/>
                  <a:gd name="connsiteY23" fmla="*/ 588255 h 894198"/>
                  <a:gd name="connsiteX24" fmla="*/ 158817 w 516958"/>
                  <a:gd name="connsiteY24" fmla="*/ 523200 h 894198"/>
                  <a:gd name="connsiteX25" fmla="*/ 186249 w 516958"/>
                  <a:gd name="connsiteY25" fmla="*/ 475575 h 894198"/>
                  <a:gd name="connsiteX26" fmla="*/ 196155 w 516958"/>
                  <a:gd name="connsiteY26" fmla="*/ 445285 h 894198"/>
                  <a:gd name="connsiteX27" fmla="*/ 197679 w 516958"/>
                  <a:gd name="connsiteY27" fmla="*/ 420996 h 894198"/>
                  <a:gd name="connsiteX28" fmla="*/ 196060 w 516958"/>
                  <a:gd name="connsiteY28" fmla="*/ 442523 h 894198"/>
                  <a:gd name="connsiteX29" fmla="*/ 189011 w 516958"/>
                  <a:gd name="connsiteY29" fmla="*/ 466907 h 894198"/>
                  <a:gd name="connsiteX30" fmla="*/ 133195 w 516958"/>
                  <a:gd name="connsiteY30" fmla="*/ 493481 h 894198"/>
                  <a:gd name="connsiteX31" fmla="*/ 122146 w 516958"/>
                  <a:gd name="connsiteY31" fmla="*/ 435570 h 894198"/>
                  <a:gd name="connsiteX32" fmla="*/ 99476 w 516958"/>
                  <a:gd name="connsiteY32" fmla="*/ 397755 h 894198"/>
                  <a:gd name="connsiteX33" fmla="*/ 131575 w 516958"/>
                  <a:gd name="connsiteY33" fmla="*/ 358322 h 894198"/>
                  <a:gd name="connsiteX34" fmla="*/ 177581 w 516958"/>
                  <a:gd name="connsiteY34" fmla="*/ 324317 h 894198"/>
                  <a:gd name="connsiteX35" fmla="*/ 213586 w 516958"/>
                  <a:gd name="connsiteY35" fmla="*/ 329937 h 894198"/>
                  <a:gd name="connsiteX36" fmla="*/ 241018 w 516958"/>
                  <a:gd name="connsiteY36" fmla="*/ 338224 h 894198"/>
                  <a:gd name="connsiteX37" fmla="*/ 243780 w 516958"/>
                  <a:gd name="connsiteY37" fmla="*/ 306601 h 894198"/>
                  <a:gd name="connsiteX38" fmla="*/ 237493 w 516958"/>
                  <a:gd name="connsiteY38" fmla="*/ 288884 h 894198"/>
                  <a:gd name="connsiteX39" fmla="*/ 307121 w 516958"/>
                  <a:gd name="connsiteY39" fmla="*/ 164012 h 894198"/>
                  <a:gd name="connsiteX40" fmla="*/ 344269 w 516958"/>
                  <a:gd name="connsiteY40" fmla="*/ 147248 h 894198"/>
                  <a:gd name="connsiteX41" fmla="*/ 405895 w 516958"/>
                  <a:gd name="connsiteY41" fmla="*/ 132008 h 894198"/>
                  <a:gd name="connsiteX42" fmla="*/ 423231 w 516958"/>
                  <a:gd name="connsiteY42" fmla="*/ 117149 h 894198"/>
                  <a:gd name="connsiteX43" fmla="*/ 460474 w 516958"/>
                  <a:gd name="connsiteY43" fmla="*/ 78477 h 894198"/>
                  <a:gd name="connsiteX44" fmla="*/ 483905 w 516958"/>
                  <a:gd name="connsiteY44" fmla="*/ 27709 h 894198"/>
                  <a:gd name="connsiteX45" fmla="*/ 486763 w 516958"/>
                  <a:gd name="connsiteY45" fmla="*/ 15231 h 894198"/>
                  <a:gd name="connsiteX46" fmla="*/ 503908 w 516958"/>
                  <a:gd name="connsiteY46" fmla="*/ 372 h 894198"/>
                  <a:gd name="connsiteX47" fmla="*/ 516957 w 516958"/>
                  <a:gd name="connsiteY47" fmla="*/ 36567 h 894198"/>
                  <a:gd name="connsiteX48" fmla="*/ 428851 w 516958"/>
                  <a:gd name="connsiteY48" fmla="*/ 169155 h 894198"/>
                  <a:gd name="connsiteX49" fmla="*/ 379035 w 516958"/>
                  <a:gd name="connsiteY49" fmla="*/ 193730 h 894198"/>
                  <a:gd name="connsiteX50" fmla="*/ 449330 w 516958"/>
                  <a:gd name="connsiteY50" fmla="*/ 302696 h 89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16958" h="894198">
                    <a:moveTo>
                      <a:pt x="449139" y="302315"/>
                    </a:moveTo>
                    <a:cubicBezTo>
                      <a:pt x="461807" y="356893"/>
                      <a:pt x="439519" y="404994"/>
                      <a:pt x="420659" y="453667"/>
                    </a:cubicBezTo>
                    <a:cubicBezTo>
                      <a:pt x="413516" y="453096"/>
                      <a:pt x="408563" y="449190"/>
                      <a:pt x="404752" y="443475"/>
                    </a:cubicBezTo>
                    <a:cubicBezTo>
                      <a:pt x="399514" y="433855"/>
                      <a:pt x="395513" y="423758"/>
                      <a:pt x="389703" y="414424"/>
                    </a:cubicBezTo>
                    <a:cubicBezTo>
                      <a:pt x="379035" y="396041"/>
                      <a:pt x="381131" y="375467"/>
                      <a:pt x="379130" y="355464"/>
                    </a:cubicBezTo>
                    <a:cubicBezTo>
                      <a:pt x="373606" y="300314"/>
                      <a:pt x="346936" y="256785"/>
                      <a:pt x="303025" y="223543"/>
                    </a:cubicBezTo>
                    <a:cubicBezTo>
                      <a:pt x="281023" y="226496"/>
                      <a:pt x="282547" y="244022"/>
                      <a:pt x="281213" y="259166"/>
                    </a:cubicBezTo>
                    <a:cubicBezTo>
                      <a:pt x="279213" y="282503"/>
                      <a:pt x="280642" y="305934"/>
                      <a:pt x="280547" y="329366"/>
                    </a:cubicBezTo>
                    <a:cubicBezTo>
                      <a:pt x="283023" y="376038"/>
                      <a:pt x="279403" y="419377"/>
                      <a:pt x="240446" y="454334"/>
                    </a:cubicBezTo>
                    <a:cubicBezTo>
                      <a:pt x="220444" y="472241"/>
                      <a:pt x="214443" y="500625"/>
                      <a:pt x="213872" y="528343"/>
                    </a:cubicBezTo>
                    <a:cubicBezTo>
                      <a:pt x="213300" y="558251"/>
                      <a:pt x="213395" y="588160"/>
                      <a:pt x="194917" y="613687"/>
                    </a:cubicBezTo>
                    <a:cubicBezTo>
                      <a:pt x="211871" y="624926"/>
                      <a:pt x="221777" y="613211"/>
                      <a:pt x="233017" y="610353"/>
                    </a:cubicBezTo>
                    <a:cubicBezTo>
                      <a:pt x="263878" y="603019"/>
                      <a:pt x="281404" y="571967"/>
                      <a:pt x="312932" y="565681"/>
                    </a:cubicBezTo>
                    <a:cubicBezTo>
                      <a:pt x="321694" y="568634"/>
                      <a:pt x="327600" y="575492"/>
                      <a:pt x="333982" y="581683"/>
                    </a:cubicBezTo>
                    <a:cubicBezTo>
                      <a:pt x="360461" y="621117"/>
                      <a:pt x="397894" y="653692"/>
                      <a:pt x="409420" y="702460"/>
                    </a:cubicBezTo>
                    <a:cubicBezTo>
                      <a:pt x="427898" y="758848"/>
                      <a:pt x="403038" y="814950"/>
                      <a:pt x="346650" y="846383"/>
                    </a:cubicBezTo>
                    <a:cubicBezTo>
                      <a:pt x="333696" y="853622"/>
                      <a:pt x="309026" y="852003"/>
                      <a:pt x="317218" y="878958"/>
                    </a:cubicBezTo>
                    <a:cubicBezTo>
                      <a:pt x="321218" y="887817"/>
                      <a:pt x="317027" y="892198"/>
                      <a:pt x="308741" y="894198"/>
                    </a:cubicBezTo>
                    <a:cubicBezTo>
                      <a:pt x="278546" y="880673"/>
                      <a:pt x="279308" y="847526"/>
                      <a:pt x="264640" y="824189"/>
                    </a:cubicBezTo>
                    <a:cubicBezTo>
                      <a:pt x="240351" y="785423"/>
                      <a:pt x="227207" y="740750"/>
                      <a:pt x="202251" y="702270"/>
                    </a:cubicBezTo>
                    <a:cubicBezTo>
                      <a:pt x="161008" y="688363"/>
                      <a:pt x="129004" y="711890"/>
                      <a:pt x="96524" y="729701"/>
                    </a:cubicBezTo>
                    <a:cubicBezTo>
                      <a:pt x="69568" y="744465"/>
                      <a:pt x="43279" y="757514"/>
                      <a:pt x="11560" y="751800"/>
                    </a:cubicBezTo>
                    <a:cubicBezTo>
                      <a:pt x="-13300" y="711795"/>
                      <a:pt x="5845" y="680171"/>
                      <a:pt x="32134" y="651120"/>
                    </a:cubicBezTo>
                    <a:cubicBezTo>
                      <a:pt x="61472" y="618640"/>
                      <a:pt x="102810" y="605876"/>
                      <a:pt x="146720" y="588255"/>
                    </a:cubicBezTo>
                    <a:cubicBezTo>
                      <a:pt x="115859" y="559013"/>
                      <a:pt x="124622" y="538725"/>
                      <a:pt x="158817" y="523200"/>
                    </a:cubicBezTo>
                    <a:cubicBezTo>
                      <a:pt x="177962" y="514437"/>
                      <a:pt x="177772" y="491958"/>
                      <a:pt x="186249" y="475575"/>
                    </a:cubicBezTo>
                    <a:cubicBezTo>
                      <a:pt x="191774" y="466145"/>
                      <a:pt x="192250" y="455191"/>
                      <a:pt x="196155" y="445285"/>
                    </a:cubicBezTo>
                    <a:cubicBezTo>
                      <a:pt x="195774" y="438141"/>
                      <a:pt x="199298" y="431283"/>
                      <a:pt x="197679" y="420996"/>
                    </a:cubicBezTo>
                    <a:cubicBezTo>
                      <a:pt x="197965" y="430235"/>
                      <a:pt x="196060" y="436236"/>
                      <a:pt x="196060" y="442523"/>
                    </a:cubicBezTo>
                    <a:cubicBezTo>
                      <a:pt x="193107" y="450524"/>
                      <a:pt x="191869" y="458906"/>
                      <a:pt x="189011" y="466907"/>
                    </a:cubicBezTo>
                    <a:cubicBezTo>
                      <a:pt x="180058" y="495958"/>
                      <a:pt x="164818" y="511960"/>
                      <a:pt x="133195" y="493481"/>
                    </a:cubicBezTo>
                    <a:cubicBezTo>
                      <a:pt x="124051" y="475193"/>
                      <a:pt x="134528" y="453096"/>
                      <a:pt x="122146" y="435570"/>
                    </a:cubicBezTo>
                    <a:cubicBezTo>
                      <a:pt x="126527" y="415948"/>
                      <a:pt x="92142" y="419282"/>
                      <a:pt x="99476" y="397755"/>
                    </a:cubicBezTo>
                    <a:cubicBezTo>
                      <a:pt x="103477" y="379181"/>
                      <a:pt x="118145" y="369180"/>
                      <a:pt x="131575" y="358322"/>
                    </a:cubicBezTo>
                    <a:cubicBezTo>
                      <a:pt x="151959" y="353845"/>
                      <a:pt x="159389" y="331937"/>
                      <a:pt x="177581" y="324317"/>
                    </a:cubicBezTo>
                    <a:cubicBezTo>
                      <a:pt x="190440" y="320603"/>
                      <a:pt x="202156" y="322793"/>
                      <a:pt x="213586" y="329937"/>
                    </a:cubicBezTo>
                    <a:cubicBezTo>
                      <a:pt x="221873" y="335081"/>
                      <a:pt x="229302" y="349845"/>
                      <a:pt x="241018" y="338224"/>
                    </a:cubicBezTo>
                    <a:cubicBezTo>
                      <a:pt x="249305" y="329937"/>
                      <a:pt x="245875" y="317459"/>
                      <a:pt x="243780" y="306601"/>
                    </a:cubicBezTo>
                    <a:cubicBezTo>
                      <a:pt x="242542" y="300410"/>
                      <a:pt x="239494" y="294790"/>
                      <a:pt x="237493" y="288884"/>
                    </a:cubicBezTo>
                    <a:cubicBezTo>
                      <a:pt x="211585" y="212780"/>
                      <a:pt x="229111" y="180585"/>
                      <a:pt x="307121" y="164012"/>
                    </a:cubicBezTo>
                    <a:cubicBezTo>
                      <a:pt x="321314" y="161059"/>
                      <a:pt x="334839" y="159440"/>
                      <a:pt x="344269" y="147248"/>
                    </a:cubicBezTo>
                    <a:cubicBezTo>
                      <a:pt x="363319" y="135913"/>
                      <a:pt x="386369" y="141056"/>
                      <a:pt x="405895" y="132008"/>
                    </a:cubicBezTo>
                    <a:cubicBezTo>
                      <a:pt x="413420" y="129055"/>
                      <a:pt x="418945" y="124007"/>
                      <a:pt x="423231" y="117149"/>
                    </a:cubicBezTo>
                    <a:cubicBezTo>
                      <a:pt x="433804" y="102385"/>
                      <a:pt x="450663" y="93908"/>
                      <a:pt x="460474" y="78477"/>
                    </a:cubicBezTo>
                    <a:cubicBezTo>
                      <a:pt x="469141" y="61904"/>
                      <a:pt x="478857" y="45902"/>
                      <a:pt x="483905" y="27709"/>
                    </a:cubicBezTo>
                    <a:cubicBezTo>
                      <a:pt x="484572" y="23518"/>
                      <a:pt x="485620" y="19327"/>
                      <a:pt x="486763" y="15231"/>
                    </a:cubicBezTo>
                    <a:cubicBezTo>
                      <a:pt x="490001" y="7516"/>
                      <a:pt x="491811" y="-2009"/>
                      <a:pt x="503908" y="372"/>
                    </a:cubicBezTo>
                    <a:cubicBezTo>
                      <a:pt x="508289" y="12469"/>
                      <a:pt x="512575" y="24470"/>
                      <a:pt x="516957" y="36567"/>
                    </a:cubicBezTo>
                    <a:cubicBezTo>
                      <a:pt x="517243" y="100385"/>
                      <a:pt x="478762" y="138580"/>
                      <a:pt x="428851" y="169155"/>
                    </a:cubicBezTo>
                    <a:cubicBezTo>
                      <a:pt x="418754" y="187824"/>
                      <a:pt x="397799" y="187634"/>
                      <a:pt x="379035" y="193730"/>
                    </a:cubicBezTo>
                    <a:cubicBezTo>
                      <a:pt x="397990" y="235640"/>
                      <a:pt x="443805" y="256499"/>
                      <a:pt x="449330" y="302696"/>
                    </a:cubicBezTo>
                    <a:close/>
                  </a:path>
                </a:pathLst>
              </a:custGeom>
              <a:solidFill>
                <a:srgbClr val="051B25"/>
              </a:solidFill>
              <a:ln w="9525" cap="flat">
                <a:noFill/>
                <a:prstDash val="solid"/>
                <a:miter/>
              </a:ln>
            </p:spPr>
            <p:txBody>
              <a:bodyPr rtlCol="0" anchor="ctr"/>
              <a:lstStyle/>
              <a:p>
                <a:endParaRPr lang="en-IN"/>
              </a:p>
            </p:txBody>
          </p:sp>
          <p:sp>
            <p:nvSpPr>
              <p:cNvPr id="1089" name="Freeform: Shape 1088">
                <a:extLst>
                  <a:ext uri="{FF2B5EF4-FFF2-40B4-BE49-F238E27FC236}">
                    <a16:creationId xmlns:a16="http://schemas.microsoft.com/office/drawing/2014/main" id="{F17CF3CF-1180-6A0C-0B1A-B99B61DD5E3F}"/>
                  </a:ext>
                </a:extLst>
              </p:cNvPr>
              <p:cNvSpPr/>
              <p:nvPr/>
            </p:nvSpPr>
            <p:spPr>
              <a:xfrm>
                <a:off x="4223253" y="4415461"/>
                <a:ext cx="1372582" cy="332735"/>
              </a:xfrm>
              <a:custGeom>
                <a:avLst/>
                <a:gdLst>
                  <a:gd name="connsiteX0" fmla="*/ 1353825 w 1372582"/>
                  <a:gd name="connsiteY0" fmla="*/ 19854 h 332735"/>
                  <a:gd name="connsiteX1" fmla="*/ 1363731 w 1372582"/>
                  <a:gd name="connsiteY1" fmla="*/ 7662 h 332735"/>
                  <a:gd name="connsiteX2" fmla="*/ 1318487 w 1372582"/>
                  <a:gd name="connsiteY2" fmla="*/ 138060 h 332735"/>
                  <a:gd name="connsiteX3" fmla="*/ 1066742 w 1372582"/>
                  <a:gd name="connsiteY3" fmla="*/ 267885 h 332735"/>
                  <a:gd name="connsiteX4" fmla="*/ 467524 w 1372582"/>
                  <a:gd name="connsiteY4" fmla="*/ 316082 h 332735"/>
                  <a:gd name="connsiteX5" fmla="*/ 73093 w 1372582"/>
                  <a:gd name="connsiteY5" fmla="*/ 164444 h 332735"/>
                  <a:gd name="connsiteX6" fmla="*/ 15943 w 1372582"/>
                  <a:gd name="connsiteY6" fmla="*/ 115104 h 332735"/>
                  <a:gd name="connsiteX7" fmla="*/ 21373 w 1372582"/>
                  <a:gd name="connsiteY7" fmla="*/ 1185 h 332735"/>
                  <a:gd name="connsiteX8" fmla="*/ 33565 w 1372582"/>
                  <a:gd name="connsiteY8" fmla="*/ 3662 h 332735"/>
                  <a:gd name="connsiteX9" fmla="*/ 37089 w 1372582"/>
                  <a:gd name="connsiteY9" fmla="*/ 26046 h 332735"/>
                  <a:gd name="connsiteX10" fmla="*/ 96049 w 1372582"/>
                  <a:gd name="connsiteY10" fmla="*/ 147394 h 332735"/>
                  <a:gd name="connsiteX11" fmla="*/ 622686 w 1372582"/>
                  <a:gd name="connsiteY11" fmla="*/ 301699 h 332735"/>
                  <a:gd name="connsiteX12" fmla="*/ 1138179 w 1372582"/>
                  <a:gd name="connsiteY12" fmla="*/ 212545 h 332735"/>
                  <a:gd name="connsiteX13" fmla="*/ 1316677 w 1372582"/>
                  <a:gd name="connsiteY13" fmla="*/ 101484 h 332735"/>
                  <a:gd name="connsiteX14" fmla="*/ 1340014 w 1372582"/>
                  <a:gd name="connsiteY14" fmla="*/ 52430 h 332735"/>
                  <a:gd name="connsiteX15" fmla="*/ 1353635 w 1372582"/>
                  <a:gd name="connsiteY15" fmla="*/ 19950 h 33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2582" h="332735">
                    <a:moveTo>
                      <a:pt x="1353825" y="19854"/>
                    </a:moveTo>
                    <a:cubicBezTo>
                      <a:pt x="1357159" y="15759"/>
                      <a:pt x="1360397" y="11758"/>
                      <a:pt x="1363731" y="7662"/>
                    </a:cubicBezTo>
                    <a:cubicBezTo>
                      <a:pt x="1382400" y="64812"/>
                      <a:pt x="1373446" y="92530"/>
                      <a:pt x="1318487" y="138060"/>
                    </a:cubicBezTo>
                    <a:cubicBezTo>
                      <a:pt x="1244192" y="199686"/>
                      <a:pt x="1157229" y="237596"/>
                      <a:pt x="1066742" y="267885"/>
                    </a:cubicBezTo>
                    <a:cubicBezTo>
                      <a:pt x="871098" y="333322"/>
                      <a:pt x="671168" y="348943"/>
                      <a:pt x="467524" y="316082"/>
                    </a:cubicBezTo>
                    <a:cubicBezTo>
                      <a:pt x="326744" y="289602"/>
                      <a:pt x="191108" y="249502"/>
                      <a:pt x="73093" y="164444"/>
                    </a:cubicBezTo>
                    <a:cubicBezTo>
                      <a:pt x="52710" y="149775"/>
                      <a:pt x="34993" y="131583"/>
                      <a:pt x="15943" y="115104"/>
                    </a:cubicBezTo>
                    <a:cubicBezTo>
                      <a:pt x="-9393" y="75861"/>
                      <a:pt x="-2249" y="38142"/>
                      <a:pt x="21373" y="1185"/>
                    </a:cubicBezTo>
                    <a:cubicBezTo>
                      <a:pt x="26040" y="-1005"/>
                      <a:pt x="30136" y="-148"/>
                      <a:pt x="33565" y="3662"/>
                    </a:cubicBezTo>
                    <a:cubicBezTo>
                      <a:pt x="37375" y="10710"/>
                      <a:pt x="39184" y="18521"/>
                      <a:pt x="37089" y="26046"/>
                    </a:cubicBezTo>
                    <a:cubicBezTo>
                      <a:pt x="21373" y="83672"/>
                      <a:pt x="45852" y="121677"/>
                      <a:pt x="96049" y="147394"/>
                    </a:cubicBezTo>
                    <a:cubicBezTo>
                      <a:pt x="255974" y="251979"/>
                      <a:pt x="433138" y="298079"/>
                      <a:pt x="622686" y="301699"/>
                    </a:cubicBezTo>
                    <a:cubicBezTo>
                      <a:pt x="800232" y="304557"/>
                      <a:pt x="973301" y="281887"/>
                      <a:pt x="1138179" y="212545"/>
                    </a:cubicBezTo>
                    <a:cubicBezTo>
                      <a:pt x="1202282" y="183018"/>
                      <a:pt x="1267624" y="155586"/>
                      <a:pt x="1316677" y="101484"/>
                    </a:cubicBezTo>
                    <a:cubicBezTo>
                      <a:pt x="1329727" y="87101"/>
                      <a:pt x="1341728" y="73385"/>
                      <a:pt x="1340014" y="52430"/>
                    </a:cubicBezTo>
                    <a:cubicBezTo>
                      <a:pt x="1341443" y="40333"/>
                      <a:pt x="1342109" y="27855"/>
                      <a:pt x="1353635" y="19950"/>
                    </a:cubicBezTo>
                    <a:close/>
                  </a:path>
                </a:pathLst>
              </a:custGeom>
              <a:solidFill>
                <a:srgbClr val="2C2A1F"/>
              </a:solidFill>
              <a:ln w="9525" cap="flat">
                <a:noFill/>
                <a:prstDash val="solid"/>
                <a:miter/>
              </a:ln>
            </p:spPr>
            <p:txBody>
              <a:bodyPr rtlCol="0" anchor="ctr"/>
              <a:lstStyle/>
              <a:p>
                <a:endParaRPr lang="en-IN"/>
              </a:p>
            </p:txBody>
          </p:sp>
          <p:sp>
            <p:nvSpPr>
              <p:cNvPr id="1090" name="Freeform: Shape 1089">
                <a:extLst>
                  <a:ext uri="{FF2B5EF4-FFF2-40B4-BE49-F238E27FC236}">
                    <a16:creationId xmlns:a16="http://schemas.microsoft.com/office/drawing/2014/main" id="{7DE1234B-F35D-6EBC-4919-C133706BDF53}"/>
                  </a:ext>
                </a:extLst>
              </p:cNvPr>
              <p:cNvSpPr/>
              <p:nvPr/>
            </p:nvSpPr>
            <p:spPr>
              <a:xfrm>
                <a:off x="5589533" y="4081831"/>
                <a:ext cx="100441" cy="164793"/>
              </a:xfrm>
              <a:custGeom>
                <a:avLst/>
                <a:gdLst>
                  <a:gd name="connsiteX0" fmla="*/ 89557 w 100441"/>
                  <a:gd name="connsiteY0" fmla="*/ 164794 h 164793"/>
                  <a:gd name="connsiteX1" fmla="*/ 6118 w 100441"/>
                  <a:gd name="connsiteY1" fmla="*/ 49446 h 164793"/>
                  <a:gd name="connsiteX2" fmla="*/ 19357 w 100441"/>
                  <a:gd name="connsiteY2" fmla="*/ 1345 h 164793"/>
                  <a:gd name="connsiteX3" fmla="*/ 32978 w 100441"/>
                  <a:gd name="connsiteY3" fmla="*/ 2297 h 164793"/>
                  <a:gd name="connsiteX4" fmla="*/ 32978 w 100441"/>
                  <a:gd name="connsiteY4" fmla="*/ 40778 h 164793"/>
                  <a:gd name="connsiteX5" fmla="*/ 62030 w 100441"/>
                  <a:gd name="connsiteY5" fmla="*/ 78497 h 164793"/>
                  <a:gd name="connsiteX6" fmla="*/ 89652 w 100441"/>
                  <a:gd name="connsiteY6" fmla="*/ 164698 h 1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41" h="164793">
                    <a:moveTo>
                      <a:pt x="89557" y="164794"/>
                    </a:moveTo>
                    <a:cubicBezTo>
                      <a:pt x="61744" y="126313"/>
                      <a:pt x="33931" y="87927"/>
                      <a:pt x="6118" y="49446"/>
                    </a:cubicBezTo>
                    <a:cubicBezTo>
                      <a:pt x="-6074" y="28872"/>
                      <a:pt x="784" y="13537"/>
                      <a:pt x="19357" y="1345"/>
                    </a:cubicBezTo>
                    <a:cubicBezTo>
                      <a:pt x="24025" y="-751"/>
                      <a:pt x="28597" y="-370"/>
                      <a:pt x="32978" y="2297"/>
                    </a:cubicBezTo>
                    <a:cubicBezTo>
                      <a:pt x="32978" y="15156"/>
                      <a:pt x="32978" y="27919"/>
                      <a:pt x="32978" y="40778"/>
                    </a:cubicBezTo>
                    <a:cubicBezTo>
                      <a:pt x="29930" y="63162"/>
                      <a:pt x="50600" y="67258"/>
                      <a:pt x="62030" y="78497"/>
                    </a:cubicBezTo>
                    <a:cubicBezTo>
                      <a:pt x="90890" y="100976"/>
                      <a:pt x="115274" y="124884"/>
                      <a:pt x="89652" y="164698"/>
                    </a:cubicBezTo>
                    <a:close/>
                  </a:path>
                </a:pathLst>
              </a:custGeom>
              <a:solidFill>
                <a:srgbClr val="A8ADB2"/>
              </a:solidFill>
              <a:ln w="9525" cap="flat">
                <a:noFill/>
                <a:prstDash val="solid"/>
                <a:miter/>
              </a:ln>
            </p:spPr>
            <p:txBody>
              <a:bodyPr rtlCol="0" anchor="ctr"/>
              <a:lstStyle/>
              <a:p>
                <a:endParaRPr lang="en-IN"/>
              </a:p>
            </p:txBody>
          </p:sp>
          <p:sp>
            <p:nvSpPr>
              <p:cNvPr id="1091" name="Freeform: Shape 1090">
                <a:extLst>
                  <a:ext uri="{FF2B5EF4-FFF2-40B4-BE49-F238E27FC236}">
                    <a16:creationId xmlns:a16="http://schemas.microsoft.com/office/drawing/2014/main" id="{CF5B8E7E-836B-570F-CC4A-7E227EA0DA91}"/>
                  </a:ext>
                </a:extLst>
              </p:cNvPr>
              <p:cNvSpPr/>
              <p:nvPr/>
            </p:nvSpPr>
            <p:spPr>
              <a:xfrm>
                <a:off x="5616581" y="3956398"/>
                <a:ext cx="73748" cy="128111"/>
              </a:xfrm>
              <a:custGeom>
                <a:avLst/>
                <a:gdLst>
                  <a:gd name="connsiteX0" fmla="*/ 5931 w 73748"/>
                  <a:gd name="connsiteY0" fmla="*/ 127825 h 128111"/>
                  <a:gd name="connsiteX1" fmla="*/ 216 w 73748"/>
                  <a:gd name="connsiteY1" fmla="*/ 128016 h 128111"/>
                  <a:gd name="connsiteX2" fmla="*/ 21647 w 73748"/>
                  <a:gd name="connsiteY2" fmla="*/ 857 h 128111"/>
                  <a:gd name="connsiteX3" fmla="*/ 34506 w 73748"/>
                  <a:gd name="connsiteY3" fmla="*/ 857 h 128111"/>
                  <a:gd name="connsiteX4" fmla="*/ 63652 w 73748"/>
                  <a:gd name="connsiteY4" fmla="*/ 33337 h 128111"/>
                  <a:gd name="connsiteX5" fmla="*/ 73749 w 73748"/>
                  <a:gd name="connsiteY5" fmla="*/ 41815 h 128111"/>
                  <a:gd name="connsiteX6" fmla="*/ 73749 w 73748"/>
                  <a:gd name="connsiteY6" fmla="*/ 52959 h 128111"/>
                  <a:gd name="connsiteX7" fmla="*/ 16218 w 73748"/>
                  <a:gd name="connsiteY7" fmla="*/ 128111 h 128111"/>
                  <a:gd name="connsiteX8" fmla="*/ 6026 w 73748"/>
                  <a:gd name="connsiteY8" fmla="*/ 127921 h 128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8" h="128111">
                    <a:moveTo>
                      <a:pt x="5931" y="127825"/>
                    </a:moveTo>
                    <a:cubicBezTo>
                      <a:pt x="4026" y="127921"/>
                      <a:pt x="2121" y="128016"/>
                      <a:pt x="216" y="128016"/>
                    </a:cubicBezTo>
                    <a:cubicBezTo>
                      <a:pt x="-1785" y="84106"/>
                      <a:pt x="10503" y="42577"/>
                      <a:pt x="21647" y="857"/>
                    </a:cubicBezTo>
                    <a:cubicBezTo>
                      <a:pt x="25933" y="-286"/>
                      <a:pt x="30219" y="-286"/>
                      <a:pt x="34506" y="857"/>
                    </a:cubicBezTo>
                    <a:cubicBezTo>
                      <a:pt x="47174" y="9049"/>
                      <a:pt x="55365" y="21241"/>
                      <a:pt x="63652" y="33337"/>
                    </a:cubicBezTo>
                    <a:cubicBezTo>
                      <a:pt x="66986" y="36195"/>
                      <a:pt x="70415" y="38957"/>
                      <a:pt x="73749" y="41815"/>
                    </a:cubicBezTo>
                    <a:cubicBezTo>
                      <a:pt x="73749" y="45529"/>
                      <a:pt x="73749" y="49244"/>
                      <a:pt x="73749" y="52959"/>
                    </a:cubicBezTo>
                    <a:cubicBezTo>
                      <a:pt x="41364" y="68008"/>
                      <a:pt x="29172" y="98393"/>
                      <a:pt x="16218" y="128111"/>
                    </a:cubicBezTo>
                    <a:cubicBezTo>
                      <a:pt x="12789" y="128111"/>
                      <a:pt x="9455" y="128016"/>
                      <a:pt x="6026" y="127921"/>
                    </a:cubicBezTo>
                    <a:close/>
                  </a:path>
                </a:pathLst>
              </a:custGeom>
              <a:solidFill>
                <a:srgbClr val="AAABB1"/>
              </a:solidFill>
              <a:ln w="9525" cap="flat">
                <a:noFill/>
                <a:prstDash val="solid"/>
                <a:miter/>
              </a:ln>
            </p:spPr>
            <p:txBody>
              <a:bodyPr rtlCol="0" anchor="ctr"/>
              <a:lstStyle/>
              <a:p>
                <a:endParaRPr lang="en-IN"/>
              </a:p>
            </p:txBody>
          </p:sp>
          <p:sp>
            <p:nvSpPr>
              <p:cNvPr id="1092" name="Freeform: Shape 1091">
                <a:extLst>
                  <a:ext uri="{FF2B5EF4-FFF2-40B4-BE49-F238E27FC236}">
                    <a16:creationId xmlns:a16="http://schemas.microsoft.com/office/drawing/2014/main" id="{49E49732-F52B-AD66-C801-AFB0F2B47E12}"/>
                  </a:ext>
                </a:extLst>
              </p:cNvPr>
              <p:cNvSpPr/>
              <p:nvPr/>
            </p:nvSpPr>
            <p:spPr>
              <a:xfrm>
                <a:off x="5619505" y="4122705"/>
                <a:ext cx="31963" cy="37718"/>
              </a:xfrm>
              <a:custGeom>
                <a:avLst/>
                <a:gdLst>
                  <a:gd name="connsiteX0" fmla="*/ 31963 w 31963"/>
                  <a:gd name="connsiteY0" fmla="*/ 37719 h 37718"/>
                  <a:gd name="connsiteX1" fmla="*/ 3007 w 31963"/>
                  <a:gd name="connsiteY1" fmla="*/ 0 h 37718"/>
                  <a:gd name="connsiteX2" fmla="*/ 31963 w 31963"/>
                  <a:gd name="connsiteY2" fmla="*/ 37719 h 37718"/>
                </a:gdLst>
                <a:ahLst/>
                <a:cxnLst>
                  <a:cxn ang="0">
                    <a:pos x="connsiteX0" y="connsiteY0"/>
                  </a:cxn>
                  <a:cxn ang="0">
                    <a:pos x="connsiteX1" y="connsiteY1"/>
                  </a:cxn>
                  <a:cxn ang="0">
                    <a:pos x="connsiteX2" y="connsiteY2"/>
                  </a:cxn>
                </a:cxnLst>
                <a:rect l="l" t="t" r="r" b="b"/>
                <a:pathLst>
                  <a:path w="31963" h="37718">
                    <a:moveTo>
                      <a:pt x="31963" y="37719"/>
                    </a:moveTo>
                    <a:cubicBezTo>
                      <a:pt x="11961" y="33052"/>
                      <a:pt x="-7661" y="28099"/>
                      <a:pt x="3007" y="0"/>
                    </a:cubicBezTo>
                    <a:cubicBezTo>
                      <a:pt x="12627" y="12573"/>
                      <a:pt x="22343" y="25146"/>
                      <a:pt x="31963" y="37719"/>
                    </a:cubicBezTo>
                    <a:close/>
                  </a:path>
                </a:pathLst>
              </a:custGeom>
              <a:solidFill>
                <a:srgbClr val="AAABB1"/>
              </a:solidFill>
              <a:ln w="9525"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1D813C5C-B9CD-4C06-06D4-4F615FC856A9}"/>
                  </a:ext>
                </a:extLst>
              </p:cNvPr>
              <p:cNvSpPr/>
              <p:nvPr/>
            </p:nvSpPr>
            <p:spPr>
              <a:xfrm>
                <a:off x="4156088" y="2432208"/>
                <a:ext cx="362469" cy="127063"/>
              </a:xfrm>
              <a:custGeom>
                <a:avLst/>
                <a:gdLst>
                  <a:gd name="connsiteX0" fmla="*/ 201789 w 362469"/>
                  <a:gd name="connsiteY0" fmla="*/ 0 h 127063"/>
                  <a:gd name="connsiteX1" fmla="*/ 306469 w 362469"/>
                  <a:gd name="connsiteY1" fmla="*/ 61817 h 127063"/>
                  <a:gd name="connsiteX2" fmla="*/ 362000 w 362469"/>
                  <a:gd name="connsiteY2" fmla="*/ 87154 h 127063"/>
                  <a:gd name="connsiteX3" fmla="*/ 351713 w 362469"/>
                  <a:gd name="connsiteY3" fmla="*/ 102203 h 127063"/>
                  <a:gd name="connsiteX4" fmla="*/ 256558 w 362469"/>
                  <a:gd name="connsiteY4" fmla="*/ 57436 h 127063"/>
                  <a:gd name="connsiteX5" fmla="*/ 232269 w 362469"/>
                  <a:gd name="connsiteY5" fmla="*/ 76676 h 127063"/>
                  <a:gd name="connsiteX6" fmla="*/ 188169 w 362469"/>
                  <a:gd name="connsiteY6" fmla="*/ 65818 h 127063"/>
                  <a:gd name="connsiteX7" fmla="*/ 184930 w 362469"/>
                  <a:gd name="connsiteY7" fmla="*/ 64389 h 127063"/>
                  <a:gd name="connsiteX8" fmla="*/ 181692 w 362469"/>
                  <a:gd name="connsiteY8" fmla="*/ 66199 h 127063"/>
                  <a:gd name="connsiteX9" fmla="*/ 188645 w 362469"/>
                  <a:gd name="connsiteY9" fmla="*/ 72771 h 127063"/>
                  <a:gd name="connsiteX10" fmla="*/ 189883 w 362469"/>
                  <a:gd name="connsiteY10" fmla="*/ 127064 h 127063"/>
                  <a:gd name="connsiteX11" fmla="*/ 123018 w 362469"/>
                  <a:gd name="connsiteY11" fmla="*/ 76200 h 127063"/>
                  <a:gd name="connsiteX12" fmla="*/ 54533 w 362469"/>
                  <a:gd name="connsiteY12" fmla="*/ 49625 h 127063"/>
                  <a:gd name="connsiteX13" fmla="*/ 48246 w 362469"/>
                  <a:gd name="connsiteY13" fmla="*/ 59817 h 127063"/>
                  <a:gd name="connsiteX14" fmla="*/ 41769 w 362469"/>
                  <a:gd name="connsiteY14" fmla="*/ 60770 h 127063"/>
                  <a:gd name="connsiteX15" fmla="*/ 1764 w 362469"/>
                  <a:gd name="connsiteY15" fmla="*/ 19050 h 127063"/>
                  <a:gd name="connsiteX16" fmla="*/ 58152 w 362469"/>
                  <a:gd name="connsiteY16" fmla="*/ 10478 h 127063"/>
                  <a:gd name="connsiteX17" fmla="*/ 157308 w 362469"/>
                  <a:gd name="connsiteY17" fmla="*/ 28194 h 127063"/>
                  <a:gd name="connsiteX18" fmla="*/ 201789 w 362469"/>
                  <a:gd name="connsiteY18" fmla="*/ 95 h 12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2469" h="127063">
                    <a:moveTo>
                      <a:pt x="201789" y="0"/>
                    </a:moveTo>
                    <a:cubicBezTo>
                      <a:pt x="243509" y="9239"/>
                      <a:pt x="271798" y="40767"/>
                      <a:pt x="306469" y="61817"/>
                    </a:cubicBezTo>
                    <a:cubicBezTo>
                      <a:pt x="323709" y="72295"/>
                      <a:pt x="343426" y="78772"/>
                      <a:pt x="362000" y="87154"/>
                    </a:cubicBezTo>
                    <a:cubicBezTo>
                      <a:pt x="364191" y="96012"/>
                      <a:pt x="358380" y="99346"/>
                      <a:pt x="351713" y="102203"/>
                    </a:cubicBezTo>
                    <a:cubicBezTo>
                      <a:pt x="310565" y="107061"/>
                      <a:pt x="286086" y="76962"/>
                      <a:pt x="256558" y="57436"/>
                    </a:cubicBezTo>
                    <a:cubicBezTo>
                      <a:pt x="228650" y="38672"/>
                      <a:pt x="244461" y="75533"/>
                      <a:pt x="232269" y="76676"/>
                    </a:cubicBezTo>
                    <a:cubicBezTo>
                      <a:pt x="214934" y="83249"/>
                      <a:pt x="202742" y="69056"/>
                      <a:pt x="188169" y="65818"/>
                    </a:cubicBezTo>
                    <a:cubicBezTo>
                      <a:pt x="188454" y="66008"/>
                      <a:pt x="184930" y="64389"/>
                      <a:pt x="184930" y="64389"/>
                    </a:cubicBezTo>
                    <a:cubicBezTo>
                      <a:pt x="184930" y="64389"/>
                      <a:pt x="181311" y="65913"/>
                      <a:pt x="181692" y="66199"/>
                    </a:cubicBezTo>
                    <a:cubicBezTo>
                      <a:pt x="184168" y="68485"/>
                      <a:pt x="186264" y="70580"/>
                      <a:pt x="188645" y="72771"/>
                    </a:cubicBezTo>
                    <a:cubicBezTo>
                      <a:pt x="221316" y="109157"/>
                      <a:pt x="221316" y="110776"/>
                      <a:pt x="189883" y="127064"/>
                    </a:cubicBezTo>
                    <a:cubicBezTo>
                      <a:pt x="160832" y="118872"/>
                      <a:pt x="145306" y="93059"/>
                      <a:pt x="123018" y="76200"/>
                    </a:cubicBezTo>
                    <a:cubicBezTo>
                      <a:pt x="103110" y="61151"/>
                      <a:pt x="86061" y="35909"/>
                      <a:pt x="54533" y="49625"/>
                    </a:cubicBezTo>
                    <a:cubicBezTo>
                      <a:pt x="53580" y="53816"/>
                      <a:pt x="51485" y="57055"/>
                      <a:pt x="48246" y="59817"/>
                    </a:cubicBezTo>
                    <a:cubicBezTo>
                      <a:pt x="46056" y="60198"/>
                      <a:pt x="43960" y="60484"/>
                      <a:pt x="41769" y="60770"/>
                    </a:cubicBezTo>
                    <a:cubicBezTo>
                      <a:pt x="22243" y="52673"/>
                      <a:pt x="-7570" y="54483"/>
                      <a:pt x="1764" y="19050"/>
                    </a:cubicBezTo>
                    <a:cubicBezTo>
                      <a:pt x="20528" y="16193"/>
                      <a:pt x="39293" y="13335"/>
                      <a:pt x="58152" y="10478"/>
                    </a:cubicBezTo>
                    <a:cubicBezTo>
                      <a:pt x="91966" y="11621"/>
                      <a:pt x="123208" y="26575"/>
                      <a:pt x="157308" y="28194"/>
                    </a:cubicBezTo>
                    <a:cubicBezTo>
                      <a:pt x="181215" y="29337"/>
                      <a:pt x="194836" y="21908"/>
                      <a:pt x="201789" y="95"/>
                    </a:cubicBezTo>
                    <a:close/>
                  </a:path>
                </a:pathLst>
              </a:custGeom>
              <a:solidFill>
                <a:srgbClr val="52585D"/>
              </a:solidFill>
              <a:ln w="9525"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82952730-DAB5-B9DB-948A-0EF074C54D83}"/>
                  </a:ext>
                </a:extLst>
              </p:cNvPr>
              <p:cNvSpPr/>
              <p:nvPr/>
            </p:nvSpPr>
            <p:spPr>
              <a:xfrm>
                <a:off x="4214145" y="2432208"/>
                <a:ext cx="149923" cy="41432"/>
              </a:xfrm>
              <a:custGeom>
                <a:avLst/>
                <a:gdLst>
                  <a:gd name="connsiteX0" fmla="*/ 143732 w 149923"/>
                  <a:gd name="connsiteY0" fmla="*/ 0 h 41432"/>
                  <a:gd name="connsiteX1" fmla="*/ 149924 w 149923"/>
                  <a:gd name="connsiteY1" fmla="*/ 40862 h 41432"/>
                  <a:gd name="connsiteX2" fmla="*/ 0 w 149923"/>
                  <a:gd name="connsiteY2" fmla="*/ 10382 h 41432"/>
                  <a:gd name="connsiteX3" fmla="*/ 134303 w 149923"/>
                  <a:gd name="connsiteY3" fmla="*/ 95 h 41432"/>
                  <a:gd name="connsiteX4" fmla="*/ 143732 w 149923"/>
                  <a:gd name="connsiteY4" fmla="*/ 95 h 4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23" h="41432">
                    <a:moveTo>
                      <a:pt x="143732" y="0"/>
                    </a:moveTo>
                    <a:cubicBezTo>
                      <a:pt x="145828" y="13621"/>
                      <a:pt x="147828" y="27242"/>
                      <a:pt x="149924" y="40862"/>
                    </a:cubicBezTo>
                    <a:cubicBezTo>
                      <a:pt x="96869" y="44006"/>
                      <a:pt x="47054" y="34195"/>
                      <a:pt x="0" y="10382"/>
                    </a:cubicBezTo>
                    <a:cubicBezTo>
                      <a:pt x="44005" y="-2857"/>
                      <a:pt x="90964" y="21812"/>
                      <a:pt x="134303" y="95"/>
                    </a:cubicBezTo>
                    <a:cubicBezTo>
                      <a:pt x="137446" y="95"/>
                      <a:pt x="140589" y="95"/>
                      <a:pt x="143732" y="95"/>
                    </a:cubicBezTo>
                    <a:close/>
                  </a:path>
                </a:pathLst>
              </a:custGeom>
              <a:solidFill>
                <a:srgbClr val="BBBEC3"/>
              </a:solidFill>
              <a:ln w="9525"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80E9F8D5-907D-23BE-7CE2-201E927C7F1D}"/>
                  </a:ext>
                </a:extLst>
              </p:cNvPr>
              <p:cNvSpPr/>
              <p:nvPr/>
            </p:nvSpPr>
            <p:spPr>
              <a:xfrm>
                <a:off x="4045629" y="2487726"/>
                <a:ext cx="181181" cy="109077"/>
              </a:xfrm>
              <a:custGeom>
                <a:avLst/>
                <a:gdLst>
                  <a:gd name="connsiteX0" fmla="*/ 26499 w 181181"/>
                  <a:gd name="connsiteY0" fmla="*/ 106121 h 109077"/>
                  <a:gd name="connsiteX1" fmla="*/ 24784 w 181181"/>
                  <a:gd name="connsiteY1" fmla="*/ 73451 h 109077"/>
                  <a:gd name="connsiteX2" fmla="*/ 44216 w 181181"/>
                  <a:gd name="connsiteY2" fmla="*/ 48495 h 109077"/>
                  <a:gd name="connsiteX3" fmla="*/ 82316 w 181181"/>
                  <a:gd name="connsiteY3" fmla="*/ 17253 h 109077"/>
                  <a:gd name="connsiteX4" fmla="*/ 156230 w 181181"/>
                  <a:gd name="connsiteY4" fmla="*/ 3061 h 109077"/>
                  <a:gd name="connsiteX5" fmla="*/ 160992 w 181181"/>
                  <a:gd name="connsiteY5" fmla="*/ 1346 h 109077"/>
                  <a:gd name="connsiteX6" fmla="*/ 180709 w 181181"/>
                  <a:gd name="connsiteY6" fmla="*/ 30302 h 109077"/>
                  <a:gd name="connsiteX7" fmla="*/ 43358 w 181181"/>
                  <a:gd name="connsiteY7" fmla="*/ 96692 h 109077"/>
                  <a:gd name="connsiteX8" fmla="*/ 37357 w 181181"/>
                  <a:gd name="connsiteY8" fmla="*/ 107741 h 109077"/>
                  <a:gd name="connsiteX9" fmla="*/ 26404 w 181181"/>
                  <a:gd name="connsiteY9" fmla="*/ 106121 h 10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81" h="109077">
                    <a:moveTo>
                      <a:pt x="26499" y="106121"/>
                    </a:moveTo>
                    <a:cubicBezTo>
                      <a:pt x="8973" y="96311"/>
                      <a:pt x="-22269" y="88119"/>
                      <a:pt x="24784" y="73451"/>
                    </a:cubicBezTo>
                    <a:cubicBezTo>
                      <a:pt x="33071" y="70879"/>
                      <a:pt x="37834" y="57068"/>
                      <a:pt x="44216" y="48495"/>
                    </a:cubicBezTo>
                    <a:lnTo>
                      <a:pt x="82316" y="17253"/>
                    </a:lnTo>
                    <a:cubicBezTo>
                      <a:pt x="102699" y="-9512"/>
                      <a:pt x="130702" y="2775"/>
                      <a:pt x="156230" y="3061"/>
                    </a:cubicBezTo>
                    <a:cubicBezTo>
                      <a:pt x="157849" y="2585"/>
                      <a:pt x="159373" y="1918"/>
                      <a:pt x="160992" y="1346"/>
                    </a:cubicBezTo>
                    <a:cubicBezTo>
                      <a:pt x="180709" y="2108"/>
                      <a:pt x="182328" y="15062"/>
                      <a:pt x="180709" y="30302"/>
                    </a:cubicBezTo>
                    <a:cubicBezTo>
                      <a:pt x="124511" y="31064"/>
                      <a:pt x="72314" y="40018"/>
                      <a:pt x="43358" y="96692"/>
                    </a:cubicBezTo>
                    <a:cubicBezTo>
                      <a:pt x="42025" y="100692"/>
                      <a:pt x="40024" y="104407"/>
                      <a:pt x="37357" y="107741"/>
                    </a:cubicBezTo>
                    <a:cubicBezTo>
                      <a:pt x="33357" y="109931"/>
                      <a:pt x="29642" y="109455"/>
                      <a:pt x="26404" y="106121"/>
                    </a:cubicBezTo>
                    <a:close/>
                  </a:path>
                </a:pathLst>
              </a:custGeom>
              <a:solidFill>
                <a:srgbClr val="3F484C"/>
              </a:solidFill>
              <a:ln w="9525" cap="flat">
                <a:noFill/>
                <a:prstDash val="solid"/>
                <a:miter/>
              </a:ln>
            </p:spPr>
            <p:txBody>
              <a:bodyPr rtlCol="0" anchor="ctr"/>
              <a:lstStyle/>
              <a:p>
                <a:endParaRPr lang="en-IN"/>
              </a:p>
            </p:txBody>
          </p:sp>
          <p:sp>
            <p:nvSpPr>
              <p:cNvPr id="1096" name="Freeform: Shape 1095">
                <a:extLst>
                  <a:ext uri="{FF2B5EF4-FFF2-40B4-BE49-F238E27FC236}">
                    <a16:creationId xmlns:a16="http://schemas.microsoft.com/office/drawing/2014/main" id="{D47E234B-B7FE-8D30-2CEB-90464079318F}"/>
                  </a:ext>
                </a:extLst>
              </p:cNvPr>
              <p:cNvSpPr/>
              <p:nvPr/>
            </p:nvSpPr>
            <p:spPr>
              <a:xfrm>
                <a:off x="4127284" y="2451067"/>
                <a:ext cx="74764" cy="53911"/>
              </a:xfrm>
              <a:custGeom>
                <a:avLst/>
                <a:gdLst>
                  <a:gd name="connsiteX0" fmla="*/ 74669 w 74764"/>
                  <a:gd name="connsiteY0" fmla="*/ 39719 h 53911"/>
                  <a:gd name="connsiteX1" fmla="*/ 756 w 74764"/>
                  <a:gd name="connsiteY1" fmla="*/ 53912 h 53911"/>
                  <a:gd name="connsiteX2" fmla="*/ 30664 w 74764"/>
                  <a:gd name="connsiteY2" fmla="*/ 0 h 53911"/>
                  <a:gd name="connsiteX3" fmla="*/ 74765 w 74764"/>
                  <a:gd name="connsiteY3" fmla="*/ 39719 h 53911"/>
                </a:gdLst>
                <a:ahLst/>
                <a:cxnLst>
                  <a:cxn ang="0">
                    <a:pos x="connsiteX0" y="connsiteY0"/>
                  </a:cxn>
                  <a:cxn ang="0">
                    <a:pos x="connsiteX1" y="connsiteY1"/>
                  </a:cxn>
                  <a:cxn ang="0">
                    <a:pos x="connsiteX2" y="connsiteY2"/>
                  </a:cxn>
                  <a:cxn ang="0">
                    <a:pos x="connsiteX3" y="connsiteY3"/>
                  </a:cxn>
                </a:cxnLst>
                <a:rect l="l" t="t" r="r" b="b"/>
                <a:pathLst>
                  <a:path w="74764" h="53911">
                    <a:moveTo>
                      <a:pt x="74669" y="39719"/>
                    </a:moveTo>
                    <a:cubicBezTo>
                      <a:pt x="52000" y="54578"/>
                      <a:pt x="23901" y="41719"/>
                      <a:pt x="756" y="53912"/>
                    </a:cubicBezTo>
                    <a:cubicBezTo>
                      <a:pt x="-3817" y="27908"/>
                      <a:pt x="13138" y="13811"/>
                      <a:pt x="30664" y="0"/>
                    </a:cubicBezTo>
                    <a:cubicBezTo>
                      <a:pt x="35045" y="24670"/>
                      <a:pt x="61811" y="24479"/>
                      <a:pt x="74765" y="39719"/>
                    </a:cubicBezTo>
                    <a:close/>
                  </a:path>
                </a:pathLst>
              </a:custGeom>
              <a:solidFill>
                <a:srgbClr val="B6B8B9"/>
              </a:solidFill>
              <a:ln w="9525" cap="flat">
                <a:noFill/>
                <a:prstDash val="solid"/>
                <a:miter/>
              </a:ln>
            </p:spPr>
            <p:txBody>
              <a:bodyPr rtlCol="0" anchor="ctr"/>
              <a:lstStyle/>
              <a:p>
                <a:endParaRPr lang="en-IN"/>
              </a:p>
            </p:txBody>
          </p:sp>
          <p:sp>
            <p:nvSpPr>
              <p:cNvPr id="1097" name="Freeform: Shape 1096">
                <a:extLst>
                  <a:ext uri="{FF2B5EF4-FFF2-40B4-BE49-F238E27FC236}">
                    <a16:creationId xmlns:a16="http://schemas.microsoft.com/office/drawing/2014/main" id="{CF964DA5-948E-4ACA-D68C-DDBB2DC6F502}"/>
                  </a:ext>
                </a:extLst>
              </p:cNvPr>
              <p:cNvSpPr/>
              <p:nvPr/>
            </p:nvSpPr>
            <p:spPr>
              <a:xfrm>
                <a:off x="4045458" y="3099906"/>
                <a:ext cx="525767" cy="1316644"/>
              </a:xfrm>
              <a:custGeom>
                <a:avLst/>
                <a:gdLst>
                  <a:gd name="connsiteX0" fmla="*/ 207264 w 525767"/>
                  <a:gd name="connsiteY0" fmla="*/ 1316454 h 1316644"/>
                  <a:gd name="connsiteX1" fmla="*/ 199168 w 525767"/>
                  <a:gd name="connsiteY1" fmla="*/ 1316645 h 1316644"/>
                  <a:gd name="connsiteX2" fmla="*/ 169164 w 525767"/>
                  <a:gd name="connsiteY2" fmla="*/ 1288546 h 1316644"/>
                  <a:gd name="connsiteX3" fmla="*/ 125349 w 525767"/>
                  <a:gd name="connsiteY3" fmla="*/ 1240349 h 1316644"/>
                  <a:gd name="connsiteX4" fmla="*/ 111633 w 525767"/>
                  <a:gd name="connsiteY4" fmla="*/ 1203392 h 1316644"/>
                  <a:gd name="connsiteX5" fmla="*/ 118872 w 525767"/>
                  <a:gd name="connsiteY5" fmla="*/ 1194534 h 1316644"/>
                  <a:gd name="connsiteX6" fmla="*/ 198501 w 525767"/>
                  <a:gd name="connsiteY6" fmla="*/ 1067566 h 1316644"/>
                  <a:gd name="connsiteX7" fmla="*/ 198501 w 525767"/>
                  <a:gd name="connsiteY7" fmla="*/ 1051373 h 1316644"/>
                  <a:gd name="connsiteX8" fmla="*/ 185833 w 525767"/>
                  <a:gd name="connsiteY8" fmla="*/ 1013940 h 1316644"/>
                  <a:gd name="connsiteX9" fmla="*/ 159639 w 525767"/>
                  <a:gd name="connsiteY9" fmla="*/ 966125 h 1316644"/>
                  <a:gd name="connsiteX10" fmla="*/ 166402 w 525767"/>
                  <a:gd name="connsiteY10" fmla="*/ 944217 h 1316644"/>
                  <a:gd name="connsiteX11" fmla="*/ 255079 w 525767"/>
                  <a:gd name="connsiteY11" fmla="*/ 1044706 h 1316644"/>
                  <a:gd name="connsiteX12" fmla="*/ 317182 w 525767"/>
                  <a:gd name="connsiteY12" fmla="*/ 1072995 h 1316644"/>
                  <a:gd name="connsiteX13" fmla="*/ 212407 w 525767"/>
                  <a:gd name="connsiteY13" fmla="*/ 812867 h 1316644"/>
                  <a:gd name="connsiteX14" fmla="*/ 213836 w 525767"/>
                  <a:gd name="connsiteY14" fmla="*/ 670564 h 1316644"/>
                  <a:gd name="connsiteX15" fmla="*/ 159829 w 525767"/>
                  <a:gd name="connsiteY15" fmla="*/ 672183 h 1316644"/>
                  <a:gd name="connsiteX16" fmla="*/ 122968 w 525767"/>
                  <a:gd name="connsiteY16" fmla="*/ 623606 h 1316644"/>
                  <a:gd name="connsiteX17" fmla="*/ 0 w 525767"/>
                  <a:gd name="connsiteY17" fmla="*/ 516354 h 1316644"/>
                  <a:gd name="connsiteX18" fmla="*/ 9715 w 525767"/>
                  <a:gd name="connsiteY18" fmla="*/ 471777 h 1316644"/>
                  <a:gd name="connsiteX19" fmla="*/ 21336 w 525767"/>
                  <a:gd name="connsiteY19" fmla="*/ 473492 h 1316644"/>
                  <a:gd name="connsiteX20" fmla="*/ 28861 w 525767"/>
                  <a:gd name="connsiteY20" fmla="*/ 504162 h 1316644"/>
                  <a:gd name="connsiteX21" fmla="*/ 70580 w 525767"/>
                  <a:gd name="connsiteY21" fmla="*/ 559407 h 1316644"/>
                  <a:gd name="connsiteX22" fmla="*/ 164211 w 525767"/>
                  <a:gd name="connsiteY22" fmla="*/ 581505 h 1316644"/>
                  <a:gd name="connsiteX23" fmla="*/ 271367 w 525767"/>
                  <a:gd name="connsiteY23" fmla="*/ 459490 h 1316644"/>
                  <a:gd name="connsiteX24" fmla="*/ 247745 w 525767"/>
                  <a:gd name="connsiteY24" fmla="*/ 356239 h 1316644"/>
                  <a:gd name="connsiteX25" fmla="*/ 212027 w 525767"/>
                  <a:gd name="connsiteY25" fmla="*/ 292707 h 1316644"/>
                  <a:gd name="connsiteX26" fmla="*/ 189643 w 525767"/>
                  <a:gd name="connsiteY26" fmla="*/ 285373 h 1316644"/>
                  <a:gd name="connsiteX27" fmla="*/ 178403 w 525767"/>
                  <a:gd name="connsiteY27" fmla="*/ 282611 h 1316644"/>
                  <a:gd name="connsiteX28" fmla="*/ 152971 w 525767"/>
                  <a:gd name="connsiteY28" fmla="*/ 279277 h 1316644"/>
                  <a:gd name="connsiteX29" fmla="*/ 117443 w 525767"/>
                  <a:gd name="connsiteY29" fmla="*/ 328045 h 1316644"/>
                  <a:gd name="connsiteX30" fmla="*/ 103537 w 525767"/>
                  <a:gd name="connsiteY30" fmla="*/ 261275 h 1316644"/>
                  <a:gd name="connsiteX31" fmla="*/ 103822 w 525767"/>
                  <a:gd name="connsiteY31" fmla="*/ 186122 h 1316644"/>
                  <a:gd name="connsiteX32" fmla="*/ 91821 w 525767"/>
                  <a:gd name="connsiteY32" fmla="*/ 146308 h 1316644"/>
                  <a:gd name="connsiteX33" fmla="*/ 62579 w 525767"/>
                  <a:gd name="connsiteY33" fmla="*/ 53058 h 1316644"/>
                  <a:gd name="connsiteX34" fmla="*/ 69056 w 525767"/>
                  <a:gd name="connsiteY34" fmla="*/ 4 h 1316644"/>
                  <a:gd name="connsiteX35" fmla="*/ 95726 w 525767"/>
                  <a:gd name="connsiteY35" fmla="*/ 16196 h 1316644"/>
                  <a:gd name="connsiteX36" fmla="*/ 223552 w 525767"/>
                  <a:gd name="connsiteY36" fmla="*/ 188313 h 1316644"/>
                  <a:gd name="connsiteX37" fmla="*/ 235268 w 525767"/>
                  <a:gd name="connsiteY37" fmla="*/ 211173 h 1316644"/>
                  <a:gd name="connsiteX38" fmla="*/ 262414 w 525767"/>
                  <a:gd name="connsiteY38" fmla="*/ 226223 h 1316644"/>
                  <a:gd name="connsiteX39" fmla="*/ 273272 w 525767"/>
                  <a:gd name="connsiteY39" fmla="*/ 205839 h 1316644"/>
                  <a:gd name="connsiteX40" fmla="*/ 290798 w 525767"/>
                  <a:gd name="connsiteY40" fmla="*/ 187837 h 1316644"/>
                  <a:gd name="connsiteX41" fmla="*/ 304610 w 525767"/>
                  <a:gd name="connsiteY41" fmla="*/ 209744 h 1316644"/>
                  <a:gd name="connsiteX42" fmla="*/ 321564 w 525767"/>
                  <a:gd name="connsiteY42" fmla="*/ 377099 h 1316644"/>
                  <a:gd name="connsiteX43" fmla="*/ 317278 w 525767"/>
                  <a:gd name="connsiteY43" fmla="*/ 479588 h 1316644"/>
                  <a:gd name="connsiteX44" fmla="*/ 329660 w 525767"/>
                  <a:gd name="connsiteY44" fmla="*/ 754860 h 1316644"/>
                  <a:gd name="connsiteX45" fmla="*/ 386905 w 525767"/>
                  <a:gd name="connsiteY45" fmla="*/ 879257 h 1316644"/>
                  <a:gd name="connsiteX46" fmla="*/ 403765 w 525767"/>
                  <a:gd name="connsiteY46" fmla="*/ 922976 h 1316644"/>
                  <a:gd name="connsiteX47" fmla="*/ 392716 w 525767"/>
                  <a:gd name="connsiteY47" fmla="*/ 939455 h 1316644"/>
                  <a:gd name="connsiteX48" fmla="*/ 362045 w 525767"/>
                  <a:gd name="connsiteY48" fmla="*/ 934406 h 1316644"/>
                  <a:gd name="connsiteX49" fmla="*/ 369761 w 525767"/>
                  <a:gd name="connsiteY49" fmla="*/ 973268 h 1316644"/>
                  <a:gd name="connsiteX50" fmla="*/ 375856 w 525767"/>
                  <a:gd name="connsiteY50" fmla="*/ 1017369 h 1316644"/>
                  <a:gd name="connsiteX51" fmla="*/ 366141 w 525767"/>
                  <a:gd name="connsiteY51" fmla="*/ 1040610 h 1316644"/>
                  <a:gd name="connsiteX52" fmla="*/ 392716 w 525767"/>
                  <a:gd name="connsiteY52" fmla="*/ 1046230 h 1316644"/>
                  <a:gd name="connsiteX53" fmla="*/ 499015 w 525767"/>
                  <a:gd name="connsiteY53" fmla="*/ 1073186 h 1316644"/>
                  <a:gd name="connsiteX54" fmla="*/ 522637 w 525767"/>
                  <a:gd name="connsiteY54" fmla="*/ 1125478 h 1316644"/>
                  <a:gd name="connsiteX55" fmla="*/ 501872 w 525767"/>
                  <a:gd name="connsiteY55" fmla="*/ 1120430 h 1316644"/>
                  <a:gd name="connsiteX56" fmla="*/ 511683 w 525767"/>
                  <a:gd name="connsiteY56" fmla="*/ 1131955 h 1316644"/>
                  <a:gd name="connsiteX57" fmla="*/ 487108 w 525767"/>
                  <a:gd name="connsiteY57" fmla="*/ 1183580 h 1316644"/>
                  <a:gd name="connsiteX58" fmla="*/ 415576 w 525767"/>
                  <a:gd name="connsiteY58" fmla="*/ 1165388 h 1316644"/>
                  <a:gd name="connsiteX59" fmla="*/ 337376 w 525767"/>
                  <a:gd name="connsiteY59" fmla="*/ 1145957 h 1316644"/>
                  <a:gd name="connsiteX60" fmla="*/ 250127 w 525767"/>
                  <a:gd name="connsiteY60" fmla="*/ 1268162 h 1316644"/>
                  <a:gd name="connsiteX61" fmla="*/ 207550 w 525767"/>
                  <a:gd name="connsiteY61" fmla="*/ 1316454 h 131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25767" h="1316644">
                    <a:moveTo>
                      <a:pt x="207264" y="1316454"/>
                    </a:moveTo>
                    <a:cubicBezTo>
                      <a:pt x="204597" y="1316454"/>
                      <a:pt x="201835" y="1316454"/>
                      <a:pt x="199168" y="1316645"/>
                    </a:cubicBezTo>
                    <a:cubicBezTo>
                      <a:pt x="191357" y="1304929"/>
                      <a:pt x="182308" y="1294547"/>
                      <a:pt x="169164" y="1288546"/>
                    </a:cubicBezTo>
                    <a:cubicBezTo>
                      <a:pt x="154591" y="1272449"/>
                      <a:pt x="139922" y="1256447"/>
                      <a:pt x="125349" y="1240349"/>
                    </a:cubicBezTo>
                    <a:cubicBezTo>
                      <a:pt x="120777" y="1228062"/>
                      <a:pt x="116205" y="1215775"/>
                      <a:pt x="111633" y="1203392"/>
                    </a:cubicBezTo>
                    <a:cubicBezTo>
                      <a:pt x="113729" y="1200154"/>
                      <a:pt x="116205" y="1197296"/>
                      <a:pt x="118872" y="1194534"/>
                    </a:cubicBezTo>
                    <a:cubicBezTo>
                      <a:pt x="127445" y="1140813"/>
                      <a:pt x="174974" y="1111667"/>
                      <a:pt x="198501" y="1067566"/>
                    </a:cubicBezTo>
                    <a:cubicBezTo>
                      <a:pt x="196882" y="1062137"/>
                      <a:pt x="194691" y="1056707"/>
                      <a:pt x="198501" y="1051373"/>
                    </a:cubicBezTo>
                    <a:cubicBezTo>
                      <a:pt x="213551" y="1032419"/>
                      <a:pt x="193834" y="1025084"/>
                      <a:pt x="185833" y="1013940"/>
                    </a:cubicBezTo>
                    <a:cubicBezTo>
                      <a:pt x="175165" y="999081"/>
                      <a:pt x="162878" y="985079"/>
                      <a:pt x="159639" y="966125"/>
                    </a:cubicBezTo>
                    <a:cubicBezTo>
                      <a:pt x="154019" y="956409"/>
                      <a:pt x="154400" y="948503"/>
                      <a:pt x="166402" y="944217"/>
                    </a:cubicBezTo>
                    <a:cubicBezTo>
                      <a:pt x="199644" y="974507"/>
                      <a:pt x="214122" y="1021274"/>
                      <a:pt x="255079" y="1044706"/>
                    </a:cubicBezTo>
                    <a:cubicBezTo>
                      <a:pt x="273463" y="1057374"/>
                      <a:pt x="294513" y="1064518"/>
                      <a:pt x="317182" y="1072995"/>
                    </a:cubicBezTo>
                    <a:cubicBezTo>
                      <a:pt x="234029" y="1004415"/>
                      <a:pt x="194786" y="921167"/>
                      <a:pt x="212407" y="812867"/>
                    </a:cubicBezTo>
                    <a:cubicBezTo>
                      <a:pt x="219932" y="766576"/>
                      <a:pt x="214979" y="718570"/>
                      <a:pt x="213836" y="670564"/>
                    </a:cubicBezTo>
                    <a:cubicBezTo>
                      <a:pt x="195167" y="676850"/>
                      <a:pt x="177737" y="687899"/>
                      <a:pt x="159829" y="672183"/>
                    </a:cubicBezTo>
                    <a:cubicBezTo>
                      <a:pt x="174498" y="635512"/>
                      <a:pt x="165830" y="623034"/>
                      <a:pt x="122968" y="623606"/>
                    </a:cubicBezTo>
                    <a:cubicBezTo>
                      <a:pt x="52388" y="624558"/>
                      <a:pt x="22003" y="594173"/>
                      <a:pt x="0" y="516354"/>
                    </a:cubicBezTo>
                    <a:cubicBezTo>
                      <a:pt x="3238" y="501495"/>
                      <a:pt x="6477" y="486636"/>
                      <a:pt x="9715" y="471777"/>
                    </a:cubicBezTo>
                    <a:cubicBezTo>
                      <a:pt x="14002" y="469586"/>
                      <a:pt x="17907" y="469967"/>
                      <a:pt x="21336" y="473492"/>
                    </a:cubicBezTo>
                    <a:cubicBezTo>
                      <a:pt x="27718" y="482731"/>
                      <a:pt x="29337" y="493589"/>
                      <a:pt x="28861" y="504162"/>
                    </a:cubicBezTo>
                    <a:cubicBezTo>
                      <a:pt x="27432" y="534452"/>
                      <a:pt x="41053" y="552740"/>
                      <a:pt x="70580" y="559407"/>
                    </a:cubicBezTo>
                    <a:cubicBezTo>
                      <a:pt x="98965" y="578743"/>
                      <a:pt x="129921" y="587315"/>
                      <a:pt x="164211" y="581505"/>
                    </a:cubicBezTo>
                    <a:cubicBezTo>
                      <a:pt x="229076" y="566265"/>
                      <a:pt x="265462" y="526165"/>
                      <a:pt x="271367" y="459490"/>
                    </a:cubicBezTo>
                    <a:cubicBezTo>
                      <a:pt x="273082" y="422819"/>
                      <a:pt x="258032" y="390053"/>
                      <a:pt x="247745" y="356239"/>
                    </a:cubicBezTo>
                    <a:cubicBezTo>
                      <a:pt x="237077" y="334331"/>
                      <a:pt x="224695" y="313472"/>
                      <a:pt x="212027" y="292707"/>
                    </a:cubicBezTo>
                    <a:cubicBezTo>
                      <a:pt x="206312" y="283277"/>
                      <a:pt x="199739" y="280039"/>
                      <a:pt x="189643" y="285373"/>
                    </a:cubicBezTo>
                    <a:cubicBezTo>
                      <a:pt x="185452" y="286230"/>
                      <a:pt x="181642" y="285373"/>
                      <a:pt x="178403" y="282611"/>
                    </a:cubicBezTo>
                    <a:cubicBezTo>
                      <a:pt x="170402" y="277943"/>
                      <a:pt x="164782" y="254798"/>
                      <a:pt x="152971" y="279277"/>
                    </a:cubicBezTo>
                    <a:cubicBezTo>
                      <a:pt x="144875" y="295946"/>
                      <a:pt x="137922" y="313376"/>
                      <a:pt x="117443" y="328045"/>
                    </a:cubicBezTo>
                    <a:cubicBezTo>
                      <a:pt x="119539" y="302137"/>
                      <a:pt x="115062" y="280706"/>
                      <a:pt x="103537" y="261275"/>
                    </a:cubicBezTo>
                    <a:cubicBezTo>
                      <a:pt x="139255" y="236414"/>
                      <a:pt x="111252" y="211173"/>
                      <a:pt x="103822" y="186122"/>
                    </a:cubicBezTo>
                    <a:cubicBezTo>
                      <a:pt x="98107" y="173359"/>
                      <a:pt x="93345" y="160310"/>
                      <a:pt x="91821" y="146308"/>
                    </a:cubicBezTo>
                    <a:cubicBezTo>
                      <a:pt x="91916" y="112113"/>
                      <a:pt x="79534" y="82395"/>
                      <a:pt x="62579" y="53058"/>
                    </a:cubicBezTo>
                    <a:cubicBezTo>
                      <a:pt x="52864" y="36199"/>
                      <a:pt x="33528" y="13434"/>
                      <a:pt x="69056" y="4"/>
                    </a:cubicBezTo>
                    <a:cubicBezTo>
                      <a:pt x="81344" y="-187"/>
                      <a:pt x="89345" y="6862"/>
                      <a:pt x="95726" y="16196"/>
                    </a:cubicBezTo>
                    <a:cubicBezTo>
                      <a:pt x="136207" y="75156"/>
                      <a:pt x="185071" y="127925"/>
                      <a:pt x="223552" y="188313"/>
                    </a:cubicBezTo>
                    <a:cubicBezTo>
                      <a:pt x="227362" y="195933"/>
                      <a:pt x="230314" y="204029"/>
                      <a:pt x="235268" y="211173"/>
                    </a:cubicBezTo>
                    <a:cubicBezTo>
                      <a:pt x="243078" y="218602"/>
                      <a:pt x="246221" y="234128"/>
                      <a:pt x="262414" y="226223"/>
                    </a:cubicBezTo>
                    <a:cubicBezTo>
                      <a:pt x="267367" y="219936"/>
                      <a:pt x="270034" y="212792"/>
                      <a:pt x="273272" y="205839"/>
                    </a:cubicBezTo>
                    <a:cubicBezTo>
                      <a:pt x="276987" y="197743"/>
                      <a:pt x="279749" y="186027"/>
                      <a:pt x="290798" y="187837"/>
                    </a:cubicBezTo>
                    <a:cubicBezTo>
                      <a:pt x="300609" y="189456"/>
                      <a:pt x="302609" y="200600"/>
                      <a:pt x="304610" y="209744"/>
                    </a:cubicBezTo>
                    <a:cubicBezTo>
                      <a:pt x="301180" y="266418"/>
                      <a:pt x="305181" y="321758"/>
                      <a:pt x="321564" y="377099"/>
                    </a:cubicBezTo>
                    <a:cubicBezTo>
                      <a:pt x="331280" y="409960"/>
                      <a:pt x="331946" y="447774"/>
                      <a:pt x="317278" y="479588"/>
                    </a:cubicBezTo>
                    <a:cubicBezTo>
                      <a:pt x="273558" y="574266"/>
                      <a:pt x="298799" y="664468"/>
                      <a:pt x="329660" y="754860"/>
                    </a:cubicBezTo>
                    <a:cubicBezTo>
                      <a:pt x="344424" y="798199"/>
                      <a:pt x="363664" y="839728"/>
                      <a:pt x="386905" y="879257"/>
                    </a:cubicBezTo>
                    <a:cubicBezTo>
                      <a:pt x="394906" y="892877"/>
                      <a:pt x="402812" y="906593"/>
                      <a:pt x="403765" y="922976"/>
                    </a:cubicBezTo>
                    <a:cubicBezTo>
                      <a:pt x="403193" y="930596"/>
                      <a:pt x="400240" y="936597"/>
                      <a:pt x="392716" y="939455"/>
                    </a:cubicBezTo>
                    <a:cubicBezTo>
                      <a:pt x="381286" y="942979"/>
                      <a:pt x="371761" y="918119"/>
                      <a:pt x="362045" y="934406"/>
                    </a:cubicBezTo>
                    <a:cubicBezTo>
                      <a:pt x="355473" y="945551"/>
                      <a:pt x="356045" y="962886"/>
                      <a:pt x="369761" y="973268"/>
                    </a:cubicBezTo>
                    <a:cubicBezTo>
                      <a:pt x="387001" y="986222"/>
                      <a:pt x="399574" y="998795"/>
                      <a:pt x="375856" y="1017369"/>
                    </a:cubicBezTo>
                    <a:cubicBezTo>
                      <a:pt x="368618" y="1022989"/>
                      <a:pt x="358902" y="1030228"/>
                      <a:pt x="366141" y="1040610"/>
                    </a:cubicBezTo>
                    <a:cubicBezTo>
                      <a:pt x="371951" y="1048992"/>
                      <a:pt x="383286" y="1047944"/>
                      <a:pt x="392716" y="1046230"/>
                    </a:cubicBezTo>
                    <a:cubicBezTo>
                      <a:pt x="432340" y="1039086"/>
                      <a:pt x="468439" y="1044896"/>
                      <a:pt x="499015" y="1073186"/>
                    </a:cubicBezTo>
                    <a:cubicBezTo>
                      <a:pt x="510635" y="1088902"/>
                      <a:pt x="534257" y="1099284"/>
                      <a:pt x="522637" y="1125478"/>
                    </a:cubicBezTo>
                    <a:cubicBezTo>
                      <a:pt x="514064" y="1130621"/>
                      <a:pt x="507968" y="1125478"/>
                      <a:pt x="501872" y="1120430"/>
                    </a:cubicBezTo>
                    <a:cubicBezTo>
                      <a:pt x="504158" y="1125097"/>
                      <a:pt x="509206" y="1127573"/>
                      <a:pt x="511683" y="1131955"/>
                    </a:cubicBezTo>
                    <a:cubicBezTo>
                      <a:pt x="525971" y="1157196"/>
                      <a:pt x="516446" y="1177770"/>
                      <a:pt x="487108" y="1183580"/>
                    </a:cubicBezTo>
                    <a:cubicBezTo>
                      <a:pt x="460629" y="1188819"/>
                      <a:pt x="437960" y="1178532"/>
                      <a:pt x="415576" y="1165388"/>
                    </a:cubicBezTo>
                    <a:cubicBezTo>
                      <a:pt x="391763" y="1151481"/>
                      <a:pt x="368808" y="1130621"/>
                      <a:pt x="337376" y="1145957"/>
                    </a:cubicBezTo>
                    <a:cubicBezTo>
                      <a:pt x="299276" y="1180247"/>
                      <a:pt x="277082" y="1225967"/>
                      <a:pt x="250127" y="1268162"/>
                    </a:cubicBezTo>
                    <a:cubicBezTo>
                      <a:pt x="238315" y="1286546"/>
                      <a:pt x="230124" y="1307691"/>
                      <a:pt x="207550" y="1316454"/>
                    </a:cubicBezTo>
                    <a:close/>
                  </a:path>
                </a:pathLst>
              </a:custGeom>
              <a:solidFill>
                <a:srgbClr val="031B26"/>
              </a:solidFill>
              <a:ln w="9525" cap="flat">
                <a:noFill/>
                <a:prstDash val="solid"/>
                <a:miter/>
              </a:ln>
            </p:spPr>
            <p:txBody>
              <a:bodyPr rtlCol="0" anchor="ctr"/>
              <a:lstStyle/>
              <a:p>
                <a:endParaRPr lang="en-IN"/>
              </a:p>
            </p:txBody>
          </p:sp>
          <p:sp>
            <p:nvSpPr>
              <p:cNvPr id="1098" name="Freeform: Shape 1097">
                <a:extLst>
                  <a:ext uri="{FF2B5EF4-FFF2-40B4-BE49-F238E27FC236}">
                    <a16:creationId xmlns:a16="http://schemas.microsoft.com/office/drawing/2014/main" id="{4B181C11-ACCC-0BEA-C6DC-CE94798C58F6}"/>
                  </a:ext>
                </a:extLst>
              </p:cNvPr>
              <p:cNvSpPr/>
              <p:nvPr/>
            </p:nvSpPr>
            <p:spPr>
              <a:xfrm>
                <a:off x="4076647" y="3476955"/>
                <a:ext cx="236063" cy="160546"/>
              </a:xfrm>
              <a:custGeom>
                <a:avLst/>
                <a:gdLst>
                  <a:gd name="connsiteX0" fmla="*/ 21865 w 236063"/>
                  <a:gd name="connsiteY0" fmla="*/ 25387 h 160546"/>
                  <a:gd name="connsiteX1" fmla="*/ 24341 w 236063"/>
                  <a:gd name="connsiteY1" fmla="*/ 18814 h 160546"/>
                  <a:gd name="connsiteX2" fmla="*/ 215412 w 236063"/>
                  <a:gd name="connsiteY2" fmla="*/ 48056 h 160546"/>
                  <a:gd name="connsiteX3" fmla="*/ 235796 w 236063"/>
                  <a:gd name="connsiteY3" fmla="*/ 99682 h 160546"/>
                  <a:gd name="connsiteX4" fmla="*/ 228176 w 236063"/>
                  <a:gd name="connsiteY4" fmla="*/ 120923 h 160546"/>
                  <a:gd name="connsiteX5" fmla="*/ 209698 w 236063"/>
                  <a:gd name="connsiteY5" fmla="*/ 119113 h 160546"/>
                  <a:gd name="connsiteX6" fmla="*/ 194267 w 236063"/>
                  <a:gd name="connsiteY6" fmla="*/ 80156 h 160546"/>
                  <a:gd name="connsiteX7" fmla="*/ 158072 w 236063"/>
                  <a:gd name="connsiteY7" fmla="*/ 138258 h 160546"/>
                  <a:gd name="connsiteX8" fmla="*/ 133498 w 236063"/>
                  <a:gd name="connsiteY8" fmla="*/ 128543 h 160546"/>
                  <a:gd name="connsiteX9" fmla="*/ 116352 w 236063"/>
                  <a:gd name="connsiteY9" fmla="*/ 112731 h 160546"/>
                  <a:gd name="connsiteX10" fmla="*/ 44915 w 236063"/>
                  <a:gd name="connsiteY10" fmla="*/ 135496 h 160546"/>
                  <a:gd name="connsiteX11" fmla="*/ 33771 w 236063"/>
                  <a:gd name="connsiteY11" fmla="*/ 160547 h 160546"/>
                  <a:gd name="connsiteX12" fmla="*/ 528 w 236063"/>
                  <a:gd name="connsiteY12" fmla="*/ 100349 h 160546"/>
                  <a:gd name="connsiteX13" fmla="*/ 14054 w 236063"/>
                  <a:gd name="connsiteY13" fmla="*/ 56248 h 160546"/>
                  <a:gd name="connsiteX14" fmla="*/ 20341 w 236063"/>
                  <a:gd name="connsiteY14" fmla="*/ 45675 h 160546"/>
                  <a:gd name="connsiteX15" fmla="*/ 26341 w 236063"/>
                  <a:gd name="connsiteY15" fmla="*/ 32435 h 160546"/>
                  <a:gd name="connsiteX16" fmla="*/ 21865 w 236063"/>
                  <a:gd name="connsiteY16" fmla="*/ 25292 h 16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63" h="160546">
                    <a:moveTo>
                      <a:pt x="21865" y="25387"/>
                    </a:moveTo>
                    <a:cubicBezTo>
                      <a:pt x="21674" y="22815"/>
                      <a:pt x="22531" y="20624"/>
                      <a:pt x="24341" y="18814"/>
                    </a:cubicBezTo>
                    <a:cubicBezTo>
                      <a:pt x="95588" y="-20714"/>
                      <a:pt x="156358" y="8337"/>
                      <a:pt x="215412" y="48056"/>
                    </a:cubicBezTo>
                    <a:cubicBezTo>
                      <a:pt x="245797" y="56057"/>
                      <a:pt x="232748" y="81013"/>
                      <a:pt x="235796" y="99682"/>
                    </a:cubicBezTo>
                    <a:cubicBezTo>
                      <a:pt x="234939" y="107397"/>
                      <a:pt x="232748" y="114636"/>
                      <a:pt x="228176" y="120923"/>
                    </a:cubicBezTo>
                    <a:cubicBezTo>
                      <a:pt x="221318" y="127209"/>
                      <a:pt x="215412" y="124542"/>
                      <a:pt x="209698" y="119113"/>
                    </a:cubicBezTo>
                    <a:cubicBezTo>
                      <a:pt x="201125" y="108159"/>
                      <a:pt x="198458" y="94824"/>
                      <a:pt x="194267" y="80156"/>
                    </a:cubicBezTo>
                    <a:cubicBezTo>
                      <a:pt x="195982" y="109397"/>
                      <a:pt x="188361" y="131114"/>
                      <a:pt x="158072" y="138258"/>
                    </a:cubicBezTo>
                    <a:cubicBezTo>
                      <a:pt x="148547" y="138258"/>
                      <a:pt x="140736" y="134067"/>
                      <a:pt x="133498" y="128543"/>
                    </a:cubicBezTo>
                    <a:cubicBezTo>
                      <a:pt x="127306" y="123780"/>
                      <a:pt x="122163" y="117875"/>
                      <a:pt x="116352" y="112731"/>
                    </a:cubicBezTo>
                    <a:cubicBezTo>
                      <a:pt x="75871" y="76441"/>
                      <a:pt x="58250" y="82060"/>
                      <a:pt x="44915" y="135496"/>
                    </a:cubicBezTo>
                    <a:cubicBezTo>
                      <a:pt x="42629" y="144545"/>
                      <a:pt x="41581" y="153974"/>
                      <a:pt x="33771" y="160547"/>
                    </a:cubicBezTo>
                    <a:cubicBezTo>
                      <a:pt x="-710" y="153403"/>
                      <a:pt x="-1186" y="126733"/>
                      <a:pt x="528" y="100349"/>
                    </a:cubicBezTo>
                    <a:cubicBezTo>
                      <a:pt x="1481" y="85013"/>
                      <a:pt x="8720" y="70631"/>
                      <a:pt x="14054" y="56248"/>
                    </a:cubicBezTo>
                    <a:cubicBezTo>
                      <a:pt x="15673" y="52438"/>
                      <a:pt x="17864" y="48914"/>
                      <a:pt x="20341" y="45675"/>
                    </a:cubicBezTo>
                    <a:cubicBezTo>
                      <a:pt x="19483" y="39960"/>
                      <a:pt x="37581" y="43199"/>
                      <a:pt x="26341" y="32435"/>
                    </a:cubicBezTo>
                    <a:cubicBezTo>
                      <a:pt x="22626" y="31292"/>
                      <a:pt x="21198" y="28911"/>
                      <a:pt x="21865" y="25292"/>
                    </a:cubicBezTo>
                    <a:close/>
                  </a:path>
                </a:pathLst>
              </a:custGeom>
              <a:solidFill>
                <a:srgbClr val="091E2A"/>
              </a:solidFill>
              <a:ln w="9525"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48347D72-CF83-A64A-8A45-D38B326CB963}"/>
                  </a:ext>
                </a:extLst>
              </p:cNvPr>
              <p:cNvSpPr/>
              <p:nvPr/>
            </p:nvSpPr>
            <p:spPr>
              <a:xfrm>
                <a:off x="3956875" y="3191955"/>
                <a:ext cx="155328" cy="161415"/>
              </a:xfrm>
              <a:custGeom>
                <a:avLst/>
                <a:gdLst>
                  <a:gd name="connsiteX0" fmla="*/ 18288 w 155328"/>
                  <a:gd name="connsiteY0" fmla="*/ 161415 h 161415"/>
                  <a:gd name="connsiteX1" fmla="*/ 0 w 155328"/>
                  <a:gd name="connsiteY1" fmla="*/ 149985 h 161415"/>
                  <a:gd name="connsiteX2" fmla="*/ 18192 w 155328"/>
                  <a:gd name="connsiteY2" fmla="*/ 121506 h 161415"/>
                  <a:gd name="connsiteX3" fmla="*/ 23241 w 155328"/>
                  <a:gd name="connsiteY3" fmla="*/ 124458 h 161415"/>
                  <a:gd name="connsiteX4" fmla="*/ 49339 w 155328"/>
                  <a:gd name="connsiteY4" fmla="*/ 90930 h 161415"/>
                  <a:gd name="connsiteX5" fmla="*/ 97726 w 155328"/>
                  <a:gd name="connsiteY5" fmla="*/ 3110 h 161415"/>
                  <a:gd name="connsiteX6" fmla="*/ 144018 w 155328"/>
                  <a:gd name="connsiteY6" fmla="*/ 10349 h 161415"/>
                  <a:gd name="connsiteX7" fmla="*/ 137922 w 155328"/>
                  <a:gd name="connsiteY7" fmla="*/ 45210 h 161415"/>
                  <a:gd name="connsiteX8" fmla="*/ 18383 w 155328"/>
                  <a:gd name="connsiteY8" fmla="*/ 161320 h 16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328" h="161415">
                    <a:moveTo>
                      <a:pt x="18288" y="161415"/>
                    </a:moveTo>
                    <a:cubicBezTo>
                      <a:pt x="12192" y="157605"/>
                      <a:pt x="6096" y="153795"/>
                      <a:pt x="0" y="149985"/>
                    </a:cubicBezTo>
                    <a:cubicBezTo>
                      <a:pt x="6096" y="140460"/>
                      <a:pt x="12097" y="131031"/>
                      <a:pt x="18192" y="121506"/>
                    </a:cubicBezTo>
                    <a:cubicBezTo>
                      <a:pt x="19907" y="122553"/>
                      <a:pt x="21526" y="123506"/>
                      <a:pt x="23241" y="124458"/>
                    </a:cubicBezTo>
                    <a:cubicBezTo>
                      <a:pt x="50578" y="128078"/>
                      <a:pt x="44958" y="103980"/>
                      <a:pt x="49339" y="90930"/>
                    </a:cubicBezTo>
                    <a:cubicBezTo>
                      <a:pt x="60293" y="58545"/>
                      <a:pt x="63055" y="22350"/>
                      <a:pt x="97726" y="3110"/>
                    </a:cubicBezTo>
                    <a:cubicBezTo>
                      <a:pt x="114490" y="-2700"/>
                      <a:pt x="129921" y="-414"/>
                      <a:pt x="144018" y="10349"/>
                    </a:cubicBezTo>
                    <a:cubicBezTo>
                      <a:pt x="157163" y="24541"/>
                      <a:pt x="163068" y="37590"/>
                      <a:pt x="137922" y="45210"/>
                    </a:cubicBezTo>
                    <a:cubicBezTo>
                      <a:pt x="111538" y="97693"/>
                      <a:pt x="87725" y="152938"/>
                      <a:pt x="18383" y="161320"/>
                    </a:cubicBezTo>
                    <a:close/>
                  </a:path>
                </a:pathLst>
              </a:custGeom>
              <a:solidFill>
                <a:srgbClr val="09212D"/>
              </a:solidFill>
              <a:ln w="9525"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FDF713AB-B843-67FF-B628-5F09D11D3734}"/>
                  </a:ext>
                </a:extLst>
              </p:cNvPr>
              <p:cNvSpPr/>
              <p:nvPr/>
            </p:nvSpPr>
            <p:spPr>
              <a:xfrm>
                <a:off x="4223861" y="3381183"/>
                <a:ext cx="104748" cy="201110"/>
              </a:xfrm>
              <a:custGeom>
                <a:avLst/>
                <a:gdLst>
                  <a:gd name="connsiteX0" fmla="*/ 78486 w 104748"/>
                  <a:gd name="connsiteY0" fmla="*/ 200978 h 201110"/>
                  <a:gd name="connsiteX1" fmla="*/ 68294 w 104748"/>
                  <a:gd name="connsiteY1" fmla="*/ 143828 h 201110"/>
                  <a:gd name="connsiteX2" fmla="*/ 0 w 104748"/>
                  <a:gd name="connsiteY2" fmla="*/ 1524 h 201110"/>
                  <a:gd name="connsiteX3" fmla="*/ 9430 w 104748"/>
                  <a:gd name="connsiteY3" fmla="*/ 0 h 201110"/>
                  <a:gd name="connsiteX4" fmla="*/ 48292 w 104748"/>
                  <a:gd name="connsiteY4" fmla="*/ 43148 h 201110"/>
                  <a:gd name="connsiteX5" fmla="*/ 77533 w 104748"/>
                  <a:gd name="connsiteY5" fmla="*/ 66770 h 201110"/>
                  <a:gd name="connsiteX6" fmla="*/ 103727 w 104748"/>
                  <a:gd name="connsiteY6" fmla="*/ 182023 h 201110"/>
                  <a:gd name="connsiteX7" fmla="*/ 78581 w 104748"/>
                  <a:gd name="connsiteY7" fmla="*/ 201073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48" h="201110">
                    <a:moveTo>
                      <a:pt x="78486" y="200978"/>
                    </a:moveTo>
                    <a:cubicBezTo>
                      <a:pt x="71342" y="182594"/>
                      <a:pt x="85249" y="160401"/>
                      <a:pt x="68294" y="143828"/>
                    </a:cubicBezTo>
                    <a:cubicBezTo>
                      <a:pt x="55721" y="91535"/>
                      <a:pt x="18764" y="50864"/>
                      <a:pt x="0" y="1524"/>
                    </a:cubicBezTo>
                    <a:cubicBezTo>
                      <a:pt x="3143" y="1048"/>
                      <a:pt x="6286" y="476"/>
                      <a:pt x="9430" y="0"/>
                    </a:cubicBezTo>
                    <a:cubicBezTo>
                      <a:pt x="30956" y="6763"/>
                      <a:pt x="36481" y="27718"/>
                      <a:pt x="48292" y="43148"/>
                    </a:cubicBezTo>
                    <a:cubicBezTo>
                      <a:pt x="56102" y="53340"/>
                      <a:pt x="58483" y="70390"/>
                      <a:pt x="77533" y="66770"/>
                    </a:cubicBezTo>
                    <a:cubicBezTo>
                      <a:pt x="92488" y="103823"/>
                      <a:pt x="109061" y="140399"/>
                      <a:pt x="103727" y="182023"/>
                    </a:cubicBezTo>
                    <a:cubicBezTo>
                      <a:pt x="94964" y="187928"/>
                      <a:pt x="92392" y="201930"/>
                      <a:pt x="78581" y="201073"/>
                    </a:cubicBezTo>
                    <a:close/>
                  </a:path>
                </a:pathLst>
              </a:custGeom>
              <a:solidFill>
                <a:srgbClr val="4E5D63"/>
              </a:solidFill>
              <a:ln w="9525" cap="flat">
                <a:noFill/>
                <a:prstDash val="solid"/>
                <a:miter/>
              </a:ln>
            </p:spPr>
            <p:txBody>
              <a:bodyPr rtlCol="0" anchor="ctr"/>
              <a:lstStyle/>
              <a:p>
                <a:endParaRPr lang="en-IN"/>
              </a:p>
            </p:txBody>
          </p:sp>
          <p:sp>
            <p:nvSpPr>
              <p:cNvPr id="1101" name="Freeform: Shape 1100">
                <a:extLst>
                  <a:ext uri="{FF2B5EF4-FFF2-40B4-BE49-F238E27FC236}">
                    <a16:creationId xmlns:a16="http://schemas.microsoft.com/office/drawing/2014/main" id="{70327E09-69DB-462F-7584-F35964B78683}"/>
                  </a:ext>
                </a:extLst>
              </p:cNvPr>
              <p:cNvSpPr/>
              <p:nvPr/>
            </p:nvSpPr>
            <p:spPr>
              <a:xfrm>
                <a:off x="4119181" y="3245536"/>
                <a:ext cx="67368" cy="124250"/>
              </a:xfrm>
              <a:custGeom>
                <a:avLst/>
                <a:gdLst>
                  <a:gd name="connsiteX0" fmla="*/ 40100 w 67368"/>
                  <a:gd name="connsiteY0" fmla="*/ 40397 h 124250"/>
                  <a:gd name="connsiteX1" fmla="*/ 59246 w 67368"/>
                  <a:gd name="connsiteY1" fmla="*/ 82021 h 124250"/>
                  <a:gd name="connsiteX2" fmla="*/ 61817 w 67368"/>
                  <a:gd name="connsiteY2" fmla="*/ 120883 h 124250"/>
                  <a:gd name="connsiteX3" fmla="*/ 29718 w 67368"/>
                  <a:gd name="connsiteY3" fmla="*/ 115645 h 124250"/>
                  <a:gd name="connsiteX4" fmla="*/ 0 w 67368"/>
                  <a:gd name="connsiteY4" fmla="*/ 3059 h 124250"/>
                  <a:gd name="connsiteX5" fmla="*/ 17907 w 67368"/>
                  <a:gd name="connsiteY5" fmla="*/ 6488 h 124250"/>
                  <a:gd name="connsiteX6" fmla="*/ 40100 w 67368"/>
                  <a:gd name="connsiteY6" fmla="*/ 40302 h 12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68" h="124250">
                    <a:moveTo>
                      <a:pt x="40100" y="40397"/>
                    </a:moveTo>
                    <a:cubicBezTo>
                      <a:pt x="46482" y="54304"/>
                      <a:pt x="52959" y="68115"/>
                      <a:pt x="59246" y="82021"/>
                    </a:cubicBezTo>
                    <a:cubicBezTo>
                      <a:pt x="64961" y="94690"/>
                      <a:pt x="72866" y="108501"/>
                      <a:pt x="61817" y="120883"/>
                    </a:cubicBezTo>
                    <a:cubicBezTo>
                      <a:pt x="50292" y="133647"/>
                      <a:pt x="42672" y="105262"/>
                      <a:pt x="29718" y="115645"/>
                    </a:cubicBezTo>
                    <a:cubicBezTo>
                      <a:pt x="-2191" y="83926"/>
                      <a:pt x="571" y="43064"/>
                      <a:pt x="0" y="3059"/>
                    </a:cubicBezTo>
                    <a:cubicBezTo>
                      <a:pt x="14478" y="-1513"/>
                      <a:pt x="14288" y="-1418"/>
                      <a:pt x="17907" y="6488"/>
                    </a:cubicBezTo>
                    <a:cubicBezTo>
                      <a:pt x="23717" y="18775"/>
                      <a:pt x="14954" y="40683"/>
                      <a:pt x="40100" y="40302"/>
                    </a:cubicBezTo>
                    <a:close/>
                  </a:path>
                </a:pathLst>
              </a:custGeom>
              <a:solidFill>
                <a:srgbClr val="10365B"/>
              </a:solidFill>
              <a:ln w="9525" cap="flat">
                <a:noFill/>
                <a:prstDash val="solid"/>
                <a:miter/>
              </a:ln>
            </p:spPr>
            <p:txBody>
              <a:bodyPr rtlCol="0" anchor="ctr"/>
              <a:lstStyle/>
              <a:p>
                <a:endParaRPr lang="en-IN"/>
              </a:p>
            </p:txBody>
          </p:sp>
          <p:sp>
            <p:nvSpPr>
              <p:cNvPr id="1102" name="Freeform: Shape 1101">
                <a:extLst>
                  <a:ext uri="{FF2B5EF4-FFF2-40B4-BE49-F238E27FC236}">
                    <a16:creationId xmlns:a16="http://schemas.microsoft.com/office/drawing/2014/main" id="{B43A0DA5-55FF-00C8-B936-353E960A8D0D}"/>
                  </a:ext>
                </a:extLst>
              </p:cNvPr>
              <p:cNvSpPr/>
              <p:nvPr/>
            </p:nvSpPr>
            <p:spPr>
              <a:xfrm>
                <a:off x="4094607" y="3200225"/>
                <a:ext cx="64674" cy="107569"/>
              </a:xfrm>
              <a:custGeom>
                <a:avLst/>
                <a:gdLst>
                  <a:gd name="connsiteX0" fmla="*/ 64675 w 64674"/>
                  <a:gd name="connsiteY0" fmla="*/ 85709 h 107569"/>
                  <a:gd name="connsiteX1" fmla="*/ 34957 w 64674"/>
                  <a:gd name="connsiteY1" fmla="*/ 79803 h 107569"/>
                  <a:gd name="connsiteX2" fmla="*/ 34195 w 64674"/>
                  <a:gd name="connsiteY2" fmla="*/ 52467 h 107569"/>
                  <a:gd name="connsiteX3" fmla="*/ 32385 w 64674"/>
                  <a:gd name="connsiteY3" fmla="*/ 48847 h 107569"/>
                  <a:gd name="connsiteX4" fmla="*/ 24574 w 64674"/>
                  <a:gd name="connsiteY4" fmla="*/ 48561 h 107569"/>
                  <a:gd name="connsiteX5" fmla="*/ 0 w 64674"/>
                  <a:gd name="connsiteY5" fmla="*/ 37036 h 107569"/>
                  <a:gd name="connsiteX6" fmla="*/ 6096 w 64674"/>
                  <a:gd name="connsiteY6" fmla="*/ 10842 h 107569"/>
                  <a:gd name="connsiteX7" fmla="*/ 46291 w 64674"/>
                  <a:gd name="connsiteY7" fmla="*/ 12843 h 107569"/>
                  <a:gd name="connsiteX8" fmla="*/ 53530 w 64674"/>
                  <a:gd name="connsiteY8" fmla="*/ 48752 h 107569"/>
                  <a:gd name="connsiteX9" fmla="*/ 64675 w 64674"/>
                  <a:gd name="connsiteY9" fmla="*/ 85709 h 10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74" h="107569">
                    <a:moveTo>
                      <a:pt x="64675" y="85709"/>
                    </a:moveTo>
                    <a:cubicBezTo>
                      <a:pt x="47054" y="122380"/>
                      <a:pt x="39243" y="107712"/>
                      <a:pt x="34957" y="79803"/>
                    </a:cubicBezTo>
                    <a:cubicBezTo>
                      <a:pt x="33623" y="70850"/>
                      <a:pt x="34480" y="61515"/>
                      <a:pt x="34195" y="52467"/>
                    </a:cubicBezTo>
                    <a:cubicBezTo>
                      <a:pt x="34195" y="51228"/>
                      <a:pt x="33242" y="49038"/>
                      <a:pt x="32385" y="48847"/>
                    </a:cubicBezTo>
                    <a:cubicBezTo>
                      <a:pt x="29813" y="48371"/>
                      <a:pt x="27146" y="48561"/>
                      <a:pt x="24574" y="48561"/>
                    </a:cubicBezTo>
                    <a:cubicBezTo>
                      <a:pt x="16383" y="44751"/>
                      <a:pt x="8191" y="40941"/>
                      <a:pt x="0" y="37036"/>
                    </a:cubicBezTo>
                    <a:cubicBezTo>
                      <a:pt x="7525" y="29607"/>
                      <a:pt x="16192" y="22368"/>
                      <a:pt x="6096" y="10842"/>
                    </a:cubicBezTo>
                    <a:cubicBezTo>
                      <a:pt x="24860" y="-4207"/>
                      <a:pt x="37147" y="-3636"/>
                      <a:pt x="46291" y="12843"/>
                    </a:cubicBezTo>
                    <a:cubicBezTo>
                      <a:pt x="52483" y="23987"/>
                      <a:pt x="44767" y="38084"/>
                      <a:pt x="53530" y="48752"/>
                    </a:cubicBezTo>
                    <a:cubicBezTo>
                      <a:pt x="57245" y="61039"/>
                      <a:pt x="60960" y="73422"/>
                      <a:pt x="64675" y="85709"/>
                    </a:cubicBezTo>
                    <a:close/>
                  </a:path>
                </a:pathLst>
              </a:custGeom>
              <a:solidFill>
                <a:srgbClr val="1E6190"/>
              </a:solidFill>
              <a:ln w="9525" cap="flat">
                <a:noFill/>
                <a:prstDash val="solid"/>
                <a:miter/>
              </a:ln>
            </p:spPr>
            <p:txBody>
              <a:bodyPr rtlCol="0" anchor="ctr"/>
              <a:lstStyle/>
              <a:p>
                <a:endParaRPr lang="en-IN"/>
              </a:p>
            </p:txBody>
          </p:sp>
          <p:sp>
            <p:nvSpPr>
              <p:cNvPr id="1103" name="Freeform: Shape 1102">
                <a:extLst>
                  <a:ext uri="{FF2B5EF4-FFF2-40B4-BE49-F238E27FC236}">
                    <a16:creationId xmlns:a16="http://schemas.microsoft.com/office/drawing/2014/main" id="{0BABBDC2-6676-E429-A4CA-56619FA58E46}"/>
                  </a:ext>
                </a:extLst>
              </p:cNvPr>
              <p:cNvSpPr/>
              <p:nvPr/>
            </p:nvSpPr>
            <p:spPr>
              <a:xfrm>
                <a:off x="3843908" y="2611087"/>
                <a:ext cx="269917" cy="489080"/>
              </a:xfrm>
              <a:custGeom>
                <a:avLst/>
                <a:gdLst>
                  <a:gd name="connsiteX0" fmla="*/ 73152 w 269917"/>
                  <a:gd name="connsiteY0" fmla="*/ 458153 h 489080"/>
                  <a:gd name="connsiteX1" fmla="*/ 75724 w 269917"/>
                  <a:gd name="connsiteY1" fmla="*/ 438436 h 489080"/>
                  <a:gd name="connsiteX2" fmla="*/ 81153 w 269917"/>
                  <a:gd name="connsiteY2" fmla="*/ 431387 h 489080"/>
                  <a:gd name="connsiteX3" fmla="*/ 76390 w 269917"/>
                  <a:gd name="connsiteY3" fmla="*/ 439007 h 489080"/>
                  <a:gd name="connsiteX4" fmla="*/ 0 w 269917"/>
                  <a:gd name="connsiteY4" fmla="*/ 409766 h 489080"/>
                  <a:gd name="connsiteX5" fmla="*/ 762 w 269917"/>
                  <a:gd name="connsiteY5" fmla="*/ 401574 h 489080"/>
                  <a:gd name="connsiteX6" fmla="*/ 46577 w 269917"/>
                  <a:gd name="connsiteY6" fmla="*/ 305467 h 489080"/>
                  <a:gd name="connsiteX7" fmla="*/ 89249 w 269917"/>
                  <a:gd name="connsiteY7" fmla="*/ 216694 h 489080"/>
                  <a:gd name="connsiteX8" fmla="*/ 103727 w 269917"/>
                  <a:gd name="connsiteY8" fmla="*/ 173831 h 489080"/>
                  <a:gd name="connsiteX9" fmla="*/ 228314 w 269917"/>
                  <a:gd name="connsiteY9" fmla="*/ 381 h 489080"/>
                  <a:gd name="connsiteX10" fmla="*/ 234696 w 269917"/>
                  <a:gd name="connsiteY10" fmla="*/ 0 h 489080"/>
                  <a:gd name="connsiteX11" fmla="*/ 269653 w 269917"/>
                  <a:gd name="connsiteY11" fmla="*/ 13335 h 489080"/>
                  <a:gd name="connsiteX12" fmla="*/ 257175 w 269917"/>
                  <a:gd name="connsiteY12" fmla="*/ 42863 h 489080"/>
                  <a:gd name="connsiteX13" fmla="*/ 170593 w 269917"/>
                  <a:gd name="connsiteY13" fmla="*/ 101727 h 489080"/>
                  <a:gd name="connsiteX14" fmla="*/ 143542 w 269917"/>
                  <a:gd name="connsiteY14" fmla="*/ 136112 h 489080"/>
                  <a:gd name="connsiteX15" fmla="*/ 128016 w 269917"/>
                  <a:gd name="connsiteY15" fmla="*/ 259366 h 489080"/>
                  <a:gd name="connsiteX16" fmla="*/ 155257 w 269917"/>
                  <a:gd name="connsiteY16" fmla="*/ 387858 h 489080"/>
                  <a:gd name="connsiteX17" fmla="*/ 146018 w 269917"/>
                  <a:gd name="connsiteY17" fmla="*/ 447866 h 489080"/>
                  <a:gd name="connsiteX18" fmla="*/ 110395 w 269917"/>
                  <a:gd name="connsiteY18" fmla="*/ 488633 h 489080"/>
                  <a:gd name="connsiteX19" fmla="*/ 73152 w 269917"/>
                  <a:gd name="connsiteY19" fmla="*/ 458057 h 4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917" h="489080">
                    <a:moveTo>
                      <a:pt x="73152" y="458153"/>
                    </a:moveTo>
                    <a:lnTo>
                      <a:pt x="75724" y="438436"/>
                    </a:lnTo>
                    <a:cubicBezTo>
                      <a:pt x="77724" y="436245"/>
                      <a:pt x="79438" y="433768"/>
                      <a:pt x="81153" y="431387"/>
                    </a:cubicBezTo>
                    <a:cubicBezTo>
                      <a:pt x="79629" y="433959"/>
                      <a:pt x="78010" y="436435"/>
                      <a:pt x="76390" y="439007"/>
                    </a:cubicBezTo>
                    <a:cubicBezTo>
                      <a:pt x="41529" y="453866"/>
                      <a:pt x="11335" y="456247"/>
                      <a:pt x="0" y="409766"/>
                    </a:cubicBezTo>
                    <a:cubicBezTo>
                      <a:pt x="1524" y="407194"/>
                      <a:pt x="1714" y="404431"/>
                      <a:pt x="762" y="401574"/>
                    </a:cubicBezTo>
                    <a:cubicBezTo>
                      <a:pt x="51911" y="386620"/>
                      <a:pt x="38195" y="340805"/>
                      <a:pt x="46577" y="305467"/>
                    </a:cubicBezTo>
                    <a:cubicBezTo>
                      <a:pt x="53816" y="272510"/>
                      <a:pt x="66485" y="241840"/>
                      <a:pt x="89249" y="216694"/>
                    </a:cubicBezTo>
                    <a:cubicBezTo>
                      <a:pt x="100965" y="203740"/>
                      <a:pt x="102775" y="190310"/>
                      <a:pt x="103727" y="173831"/>
                    </a:cubicBezTo>
                    <a:cubicBezTo>
                      <a:pt x="108299" y="90106"/>
                      <a:pt x="150019" y="31909"/>
                      <a:pt x="228314" y="381"/>
                    </a:cubicBezTo>
                    <a:cubicBezTo>
                      <a:pt x="230410" y="286"/>
                      <a:pt x="232601" y="191"/>
                      <a:pt x="234696" y="0"/>
                    </a:cubicBezTo>
                    <a:cubicBezTo>
                      <a:pt x="247745" y="667"/>
                      <a:pt x="261176" y="476"/>
                      <a:pt x="269653" y="13335"/>
                    </a:cubicBezTo>
                    <a:cubicBezTo>
                      <a:pt x="271081" y="25527"/>
                      <a:pt x="266700" y="35338"/>
                      <a:pt x="257175" y="42863"/>
                    </a:cubicBezTo>
                    <a:cubicBezTo>
                      <a:pt x="212027" y="38671"/>
                      <a:pt x="188786" y="65722"/>
                      <a:pt x="170593" y="101727"/>
                    </a:cubicBezTo>
                    <a:cubicBezTo>
                      <a:pt x="164116" y="114586"/>
                      <a:pt x="164592" y="134398"/>
                      <a:pt x="143542" y="136112"/>
                    </a:cubicBezTo>
                    <a:cubicBezTo>
                      <a:pt x="128778" y="176022"/>
                      <a:pt x="113538" y="215265"/>
                      <a:pt x="128016" y="259366"/>
                    </a:cubicBezTo>
                    <a:cubicBezTo>
                      <a:pt x="141637" y="301085"/>
                      <a:pt x="154972" y="343186"/>
                      <a:pt x="155257" y="387858"/>
                    </a:cubicBezTo>
                    <a:cubicBezTo>
                      <a:pt x="155448" y="408337"/>
                      <a:pt x="154781" y="428816"/>
                      <a:pt x="146018" y="447866"/>
                    </a:cubicBezTo>
                    <a:cubicBezTo>
                      <a:pt x="138208" y="464915"/>
                      <a:pt x="131540" y="484822"/>
                      <a:pt x="110395" y="488633"/>
                    </a:cubicBezTo>
                    <a:cubicBezTo>
                      <a:pt x="88392" y="492538"/>
                      <a:pt x="84296" y="469964"/>
                      <a:pt x="73152" y="458057"/>
                    </a:cubicBezTo>
                    <a:close/>
                  </a:path>
                </a:pathLst>
              </a:custGeom>
              <a:solidFill>
                <a:srgbClr val="0C3A58"/>
              </a:solidFill>
              <a:ln w="9525"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D04FE720-6DC9-A723-E06D-05DCAA8E9ECC}"/>
                  </a:ext>
                </a:extLst>
              </p:cNvPr>
              <p:cNvSpPr/>
              <p:nvPr/>
            </p:nvSpPr>
            <p:spPr>
              <a:xfrm>
                <a:off x="3844671" y="2916554"/>
                <a:ext cx="47612" cy="98800"/>
              </a:xfrm>
              <a:custGeom>
                <a:avLst/>
                <a:gdLst>
                  <a:gd name="connsiteX0" fmla="*/ 45720 w 47612"/>
                  <a:gd name="connsiteY0" fmla="*/ 0 h 98800"/>
                  <a:gd name="connsiteX1" fmla="*/ 46863 w 47612"/>
                  <a:gd name="connsiteY1" fmla="*/ 64675 h 98800"/>
                  <a:gd name="connsiteX2" fmla="*/ 17621 w 47612"/>
                  <a:gd name="connsiteY2" fmla="*/ 84868 h 98800"/>
                  <a:gd name="connsiteX3" fmla="*/ 0 w 47612"/>
                  <a:gd name="connsiteY3" fmla="*/ 96107 h 98800"/>
                  <a:gd name="connsiteX4" fmla="*/ 45815 w 47612"/>
                  <a:gd name="connsiteY4" fmla="*/ 0 h 9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12" h="98800">
                    <a:moveTo>
                      <a:pt x="45720" y="0"/>
                    </a:moveTo>
                    <a:cubicBezTo>
                      <a:pt x="46291" y="21622"/>
                      <a:pt x="48863" y="43339"/>
                      <a:pt x="46863" y="64675"/>
                    </a:cubicBezTo>
                    <a:cubicBezTo>
                      <a:pt x="45529" y="78867"/>
                      <a:pt x="56959" y="120206"/>
                      <a:pt x="17621" y="84868"/>
                    </a:cubicBezTo>
                    <a:cubicBezTo>
                      <a:pt x="11620" y="79439"/>
                      <a:pt x="5429" y="91154"/>
                      <a:pt x="0" y="96107"/>
                    </a:cubicBezTo>
                    <a:cubicBezTo>
                      <a:pt x="10287" y="61722"/>
                      <a:pt x="42863" y="37910"/>
                      <a:pt x="45815" y="0"/>
                    </a:cubicBezTo>
                    <a:close/>
                  </a:path>
                </a:pathLst>
              </a:custGeom>
              <a:solidFill>
                <a:srgbClr val="BDBDBF"/>
              </a:solidFill>
              <a:ln w="9525" cap="flat">
                <a:noFill/>
                <a:prstDash val="solid"/>
                <a:miter/>
              </a:ln>
            </p:spPr>
            <p:txBody>
              <a:bodyPr rtlCol="0" anchor="ctr"/>
              <a:lstStyle/>
              <a:p>
                <a:endParaRPr lang="en-IN"/>
              </a:p>
            </p:txBody>
          </p:sp>
          <p:sp>
            <p:nvSpPr>
              <p:cNvPr id="1105" name="Freeform: Shape 1104">
                <a:extLst>
                  <a:ext uri="{FF2B5EF4-FFF2-40B4-BE49-F238E27FC236}">
                    <a16:creationId xmlns:a16="http://schemas.microsoft.com/office/drawing/2014/main" id="{CE96F63E-FBE3-E7A4-3ECA-7FB1513F7D26}"/>
                  </a:ext>
                </a:extLst>
              </p:cNvPr>
              <p:cNvSpPr/>
              <p:nvPr/>
            </p:nvSpPr>
            <p:spPr>
              <a:xfrm>
                <a:off x="4072127" y="2585091"/>
                <a:ext cx="46233" cy="32486"/>
              </a:xfrm>
              <a:custGeom>
                <a:avLst/>
                <a:gdLst>
                  <a:gd name="connsiteX0" fmla="*/ 0 w 46233"/>
                  <a:gd name="connsiteY0" fmla="*/ 8756 h 32486"/>
                  <a:gd name="connsiteX1" fmla="*/ 11525 w 46233"/>
                  <a:gd name="connsiteY1" fmla="*/ 6375 h 32486"/>
                  <a:gd name="connsiteX2" fmla="*/ 46196 w 46233"/>
                  <a:gd name="connsiteY2" fmla="*/ 15043 h 32486"/>
                  <a:gd name="connsiteX3" fmla="*/ 1524 w 46233"/>
                  <a:gd name="connsiteY3" fmla="*/ 30569 h 32486"/>
                  <a:gd name="connsiteX4" fmla="*/ 0 w 46233"/>
                  <a:gd name="connsiteY4" fmla="*/ 26378 h 32486"/>
                  <a:gd name="connsiteX5" fmla="*/ 0 w 46233"/>
                  <a:gd name="connsiteY5" fmla="*/ 8756 h 3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3" h="32486">
                    <a:moveTo>
                      <a:pt x="0" y="8756"/>
                    </a:moveTo>
                    <a:lnTo>
                      <a:pt x="11525" y="6375"/>
                    </a:lnTo>
                    <a:cubicBezTo>
                      <a:pt x="26194" y="-1340"/>
                      <a:pt x="47244" y="-5626"/>
                      <a:pt x="46196" y="15043"/>
                    </a:cubicBezTo>
                    <a:cubicBezTo>
                      <a:pt x="44863" y="40284"/>
                      <a:pt x="18764" y="30759"/>
                      <a:pt x="1524" y="30569"/>
                    </a:cubicBezTo>
                    <a:cubicBezTo>
                      <a:pt x="1524" y="30569"/>
                      <a:pt x="0" y="26378"/>
                      <a:pt x="0" y="26378"/>
                    </a:cubicBezTo>
                    <a:cubicBezTo>
                      <a:pt x="0" y="20472"/>
                      <a:pt x="0" y="14662"/>
                      <a:pt x="0" y="8756"/>
                    </a:cubicBezTo>
                    <a:close/>
                  </a:path>
                </a:pathLst>
              </a:custGeom>
              <a:solidFill>
                <a:srgbClr val="656B79"/>
              </a:solidFill>
              <a:ln w="9525" cap="flat">
                <a:noFill/>
                <a:prstDash val="solid"/>
                <a:miter/>
              </a:ln>
            </p:spPr>
            <p:txBody>
              <a:bodyPr rtlCol="0" anchor="ctr"/>
              <a:lstStyle/>
              <a:p>
                <a:endParaRPr lang="en-IN"/>
              </a:p>
            </p:txBody>
          </p:sp>
          <p:sp>
            <p:nvSpPr>
              <p:cNvPr id="1106" name="Freeform: Shape 1105">
                <a:extLst>
                  <a:ext uri="{FF2B5EF4-FFF2-40B4-BE49-F238E27FC236}">
                    <a16:creationId xmlns:a16="http://schemas.microsoft.com/office/drawing/2014/main" id="{EC11ECD0-419A-3B3D-7AE4-BB5347E5989D}"/>
                  </a:ext>
                </a:extLst>
              </p:cNvPr>
              <p:cNvSpPr/>
              <p:nvPr/>
            </p:nvSpPr>
            <p:spPr>
              <a:xfrm>
                <a:off x="4781413" y="2108452"/>
                <a:ext cx="1099094" cy="921068"/>
              </a:xfrm>
              <a:custGeom>
                <a:avLst/>
                <a:gdLst>
                  <a:gd name="connsiteX0" fmla="*/ 307032 w 1099094"/>
                  <a:gd name="connsiteY0" fmla="*/ 174785 h 921068"/>
                  <a:gd name="connsiteX1" fmla="*/ 340465 w 1099094"/>
                  <a:gd name="connsiteY1" fmla="*/ 211932 h 921068"/>
                  <a:gd name="connsiteX2" fmla="*/ 441525 w 1099094"/>
                  <a:gd name="connsiteY2" fmla="*/ 248032 h 921068"/>
                  <a:gd name="connsiteX3" fmla="*/ 448574 w 1099094"/>
                  <a:gd name="connsiteY3" fmla="*/ 292609 h 921068"/>
                  <a:gd name="connsiteX4" fmla="*/ 470577 w 1099094"/>
                  <a:gd name="connsiteY4" fmla="*/ 382620 h 921068"/>
                  <a:gd name="connsiteX5" fmla="*/ 501152 w 1099094"/>
                  <a:gd name="connsiteY5" fmla="*/ 391193 h 921068"/>
                  <a:gd name="connsiteX6" fmla="*/ 500581 w 1099094"/>
                  <a:gd name="connsiteY6" fmla="*/ 431960 h 921068"/>
                  <a:gd name="connsiteX7" fmla="*/ 504486 w 1099094"/>
                  <a:gd name="connsiteY7" fmla="*/ 491015 h 921068"/>
                  <a:gd name="connsiteX8" fmla="*/ 507057 w 1099094"/>
                  <a:gd name="connsiteY8" fmla="*/ 440437 h 921068"/>
                  <a:gd name="connsiteX9" fmla="*/ 544872 w 1099094"/>
                  <a:gd name="connsiteY9" fmla="*/ 446914 h 921068"/>
                  <a:gd name="connsiteX10" fmla="*/ 617928 w 1099094"/>
                  <a:gd name="connsiteY10" fmla="*/ 470155 h 921068"/>
                  <a:gd name="connsiteX11" fmla="*/ 765947 w 1099094"/>
                  <a:gd name="connsiteY11" fmla="*/ 428054 h 921068"/>
                  <a:gd name="connsiteX12" fmla="*/ 881104 w 1099094"/>
                  <a:gd name="connsiteY12" fmla="*/ 409385 h 921068"/>
                  <a:gd name="connsiteX13" fmla="*/ 950827 w 1099094"/>
                  <a:gd name="connsiteY13" fmla="*/ 459487 h 921068"/>
                  <a:gd name="connsiteX14" fmla="*/ 943017 w 1099094"/>
                  <a:gd name="connsiteY14" fmla="*/ 479013 h 921068"/>
                  <a:gd name="connsiteX15" fmla="*/ 929491 w 1099094"/>
                  <a:gd name="connsiteY15" fmla="*/ 481775 h 921068"/>
                  <a:gd name="connsiteX16" fmla="*/ 838242 w 1099094"/>
                  <a:gd name="connsiteY16" fmla="*/ 463297 h 921068"/>
                  <a:gd name="connsiteX17" fmla="*/ 849291 w 1099094"/>
                  <a:gd name="connsiteY17" fmla="*/ 482633 h 921068"/>
                  <a:gd name="connsiteX18" fmla="*/ 842242 w 1099094"/>
                  <a:gd name="connsiteY18" fmla="*/ 513589 h 921068"/>
                  <a:gd name="connsiteX19" fmla="*/ 790998 w 1099094"/>
                  <a:gd name="connsiteY19" fmla="*/ 511398 h 921068"/>
                  <a:gd name="connsiteX20" fmla="*/ 729085 w 1099094"/>
                  <a:gd name="connsiteY20" fmla="*/ 531401 h 921068"/>
                  <a:gd name="connsiteX21" fmla="*/ 783854 w 1099094"/>
                  <a:gd name="connsiteY21" fmla="*/ 558071 h 921068"/>
                  <a:gd name="connsiteX22" fmla="*/ 855291 w 1099094"/>
                  <a:gd name="connsiteY22" fmla="*/ 540640 h 921068"/>
                  <a:gd name="connsiteX23" fmla="*/ 947208 w 1099094"/>
                  <a:gd name="connsiteY23" fmla="*/ 518351 h 921068"/>
                  <a:gd name="connsiteX24" fmla="*/ 955685 w 1099094"/>
                  <a:gd name="connsiteY24" fmla="*/ 510446 h 921068"/>
                  <a:gd name="connsiteX25" fmla="*/ 964067 w 1099094"/>
                  <a:gd name="connsiteY25" fmla="*/ 502254 h 921068"/>
                  <a:gd name="connsiteX26" fmla="*/ 973973 w 1099094"/>
                  <a:gd name="connsiteY26" fmla="*/ 505016 h 921068"/>
                  <a:gd name="connsiteX27" fmla="*/ 1071509 w 1099094"/>
                  <a:gd name="connsiteY27" fmla="*/ 552737 h 921068"/>
                  <a:gd name="connsiteX28" fmla="*/ 1099036 w 1099094"/>
                  <a:gd name="connsiteY28" fmla="*/ 599123 h 921068"/>
                  <a:gd name="connsiteX29" fmla="*/ 1042077 w 1099094"/>
                  <a:gd name="connsiteY29" fmla="*/ 585788 h 921068"/>
                  <a:gd name="connsiteX30" fmla="*/ 1004548 w 1099094"/>
                  <a:gd name="connsiteY30" fmla="*/ 574168 h 921068"/>
                  <a:gd name="connsiteX31" fmla="*/ 1007596 w 1099094"/>
                  <a:gd name="connsiteY31" fmla="*/ 625508 h 921068"/>
                  <a:gd name="connsiteX32" fmla="*/ 957209 w 1099094"/>
                  <a:gd name="connsiteY32" fmla="*/ 646844 h 921068"/>
                  <a:gd name="connsiteX33" fmla="*/ 898535 w 1099094"/>
                  <a:gd name="connsiteY33" fmla="*/ 637128 h 921068"/>
                  <a:gd name="connsiteX34" fmla="*/ 927396 w 1099094"/>
                  <a:gd name="connsiteY34" fmla="*/ 593218 h 921068"/>
                  <a:gd name="connsiteX35" fmla="*/ 854720 w 1099094"/>
                  <a:gd name="connsiteY35" fmla="*/ 637985 h 921068"/>
                  <a:gd name="connsiteX36" fmla="*/ 815953 w 1099094"/>
                  <a:gd name="connsiteY36" fmla="*/ 664465 h 921068"/>
                  <a:gd name="connsiteX37" fmla="*/ 766804 w 1099094"/>
                  <a:gd name="connsiteY37" fmla="*/ 697136 h 921068"/>
                  <a:gd name="connsiteX38" fmla="*/ 746611 w 1099094"/>
                  <a:gd name="connsiteY38" fmla="*/ 701708 h 921068"/>
                  <a:gd name="connsiteX39" fmla="*/ 695843 w 1099094"/>
                  <a:gd name="connsiteY39" fmla="*/ 630175 h 921068"/>
                  <a:gd name="connsiteX40" fmla="*/ 698319 w 1099094"/>
                  <a:gd name="connsiteY40" fmla="*/ 654654 h 921068"/>
                  <a:gd name="connsiteX41" fmla="*/ 708607 w 1099094"/>
                  <a:gd name="connsiteY41" fmla="*/ 680562 h 921068"/>
                  <a:gd name="connsiteX42" fmla="*/ 708797 w 1099094"/>
                  <a:gd name="connsiteY42" fmla="*/ 733712 h 921068"/>
                  <a:gd name="connsiteX43" fmla="*/ 668983 w 1099094"/>
                  <a:gd name="connsiteY43" fmla="*/ 658083 h 921068"/>
                  <a:gd name="connsiteX44" fmla="*/ 670411 w 1099094"/>
                  <a:gd name="connsiteY44" fmla="*/ 719043 h 921068"/>
                  <a:gd name="connsiteX45" fmla="*/ 638598 w 1099094"/>
                  <a:gd name="connsiteY45" fmla="*/ 782194 h 921068"/>
                  <a:gd name="connsiteX46" fmla="*/ 536490 w 1099094"/>
                  <a:gd name="connsiteY46" fmla="*/ 762001 h 921068"/>
                  <a:gd name="connsiteX47" fmla="*/ 597259 w 1099094"/>
                  <a:gd name="connsiteY47" fmla="*/ 701898 h 921068"/>
                  <a:gd name="connsiteX48" fmla="*/ 547920 w 1099094"/>
                  <a:gd name="connsiteY48" fmla="*/ 638557 h 921068"/>
                  <a:gd name="connsiteX49" fmla="*/ 469053 w 1099094"/>
                  <a:gd name="connsiteY49" fmla="*/ 531591 h 921068"/>
                  <a:gd name="connsiteX50" fmla="*/ 390757 w 1099094"/>
                  <a:gd name="connsiteY50" fmla="*/ 415196 h 921068"/>
                  <a:gd name="connsiteX51" fmla="*/ 367802 w 1099094"/>
                  <a:gd name="connsiteY51" fmla="*/ 366618 h 921068"/>
                  <a:gd name="connsiteX52" fmla="*/ 411331 w 1099094"/>
                  <a:gd name="connsiteY52" fmla="*/ 707708 h 921068"/>
                  <a:gd name="connsiteX53" fmla="*/ 481245 w 1099094"/>
                  <a:gd name="connsiteY53" fmla="*/ 785051 h 921068"/>
                  <a:gd name="connsiteX54" fmla="*/ 530680 w 1099094"/>
                  <a:gd name="connsiteY54" fmla="*/ 795243 h 921068"/>
                  <a:gd name="connsiteX55" fmla="*/ 549539 w 1099094"/>
                  <a:gd name="connsiteY55" fmla="*/ 805530 h 921068"/>
                  <a:gd name="connsiteX56" fmla="*/ 535442 w 1099094"/>
                  <a:gd name="connsiteY56" fmla="*/ 826676 h 921068"/>
                  <a:gd name="connsiteX57" fmla="*/ 469910 w 1099094"/>
                  <a:gd name="connsiteY57" fmla="*/ 842392 h 921068"/>
                  <a:gd name="connsiteX58" fmla="*/ 475244 w 1099094"/>
                  <a:gd name="connsiteY58" fmla="*/ 842011 h 921068"/>
                  <a:gd name="connsiteX59" fmla="*/ 479054 w 1099094"/>
                  <a:gd name="connsiteY59" fmla="*/ 839344 h 921068"/>
                  <a:gd name="connsiteX60" fmla="*/ 590116 w 1099094"/>
                  <a:gd name="connsiteY60" fmla="*/ 830771 h 921068"/>
                  <a:gd name="connsiteX61" fmla="*/ 597735 w 1099094"/>
                  <a:gd name="connsiteY61" fmla="*/ 841439 h 921068"/>
                  <a:gd name="connsiteX62" fmla="*/ 545919 w 1099094"/>
                  <a:gd name="connsiteY62" fmla="*/ 884873 h 921068"/>
                  <a:gd name="connsiteX63" fmla="*/ 511439 w 1099094"/>
                  <a:gd name="connsiteY63" fmla="*/ 913353 h 921068"/>
                  <a:gd name="connsiteX64" fmla="*/ 499152 w 1099094"/>
                  <a:gd name="connsiteY64" fmla="*/ 921068 h 921068"/>
                  <a:gd name="connsiteX65" fmla="*/ 246834 w 1099094"/>
                  <a:gd name="connsiteY65" fmla="*/ 903352 h 921068"/>
                  <a:gd name="connsiteX66" fmla="*/ 195399 w 1099094"/>
                  <a:gd name="connsiteY66" fmla="*/ 901447 h 921068"/>
                  <a:gd name="connsiteX67" fmla="*/ 180636 w 1099094"/>
                  <a:gd name="connsiteY67" fmla="*/ 898780 h 921068"/>
                  <a:gd name="connsiteX68" fmla="*/ 192732 w 1099094"/>
                  <a:gd name="connsiteY68" fmla="*/ 857918 h 921068"/>
                  <a:gd name="connsiteX69" fmla="*/ 170158 w 1099094"/>
                  <a:gd name="connsiteY69" fmla="*/ 743808 h 921068"/>
                  <a:gd name="connsiteX70" fmla="*/ 156538 w 1099094"/>
                  <a:gd name="connsiteY70" fmla="*/ 720662 h 921068"/>
                  <a:gd name="connsiteX71" fmla="*/ 144250 w 1099094"/>
                  <a:gd name="connsiteY71" fmla="*/ 646844 h 921068"/>
                  <a:gd name="connsiteX72" fmla="*/ 125391 w 1099094"/>
                  <a:gd name="connsiteY72" fmla="*/ 602267 h 921068"/>
                  <a:gd name="connsiteX73" fmla="*/ 107007 w 1099094"/>
                  <a:gd name="connsiteY73" fmla="*/ 584360 h 921068"/>
                  <a:gd name="connsiteX74" fmla="*/ 168444 w 1099094"/>
                  <a:gd name="connsiteY74" fmla="*/ 553022 h 921068"/>
                  <a:gd name="connsiteX75" fmla="*/ 145298 w 1099094"/>
                  <a:gd name="connsiteY75" fmla="*/ 543212 h 921068"/>
                  <a:gd name="connsiteX76" fmla="*/ 106722 w 1099094"/>
                  <a:gd name="connsiteY76" fmla="*/ 517589 h 921068"/>
                  <a:gd name="connsiteX77" fmla="*/ 41857 w 1099094"/>
                  <a:gd name="connsiteY77" fmla="*/ 523304 h 921068"/>
                  <a:gd name="connsiteX78" fmla="*/ 423 w 1099094"/>
                  <a:gd name="connsiteY78" fmla="*/ 498825 h 921068"/>
                  <a:gd name="connsiteX79" fmla="*/ 2328 w 1099094"/>
                  <a:gd name="connsiteY79" fmla="*/ 485014 h 921068"/>
                  <a:gd name="connsiteX80" fmla="*/ 14710 w 1099094"/>
                  <a:gd name="connsiteY80" fmla="*/ 479204 h 921068"/>
                  <a:gd name="connsiteX81" fmla="*/ 149489 w 1099094"/>
                  <a:gd name="connsiteY81" fmla="*/ 475298 h 921068"/>
                  <a:gd name="connsiteX82" fmla="*/ 152632 w 1099094"/>
                  <a:gd name="connsiteY82" fmla="*/ 472250 h 921068"/>
                  <a:gd name="connsiteX83" fmla="*/ 149680 w 1099094"/>
                  <a:gd name="connsiteY83" fmla="*/ 468821 h 921068"/>
                  <a:gd name="connsiteX84" fmla="*/ 153204 w 1099094"/>
                  <a:gd name="connsiteY84" fmla="*/ 427673 h 921068"/>
                  <a:gd name="connsiteX85" fmla="*/ 139774 w 1099094"/>
                  <a:gd name="connsiteY85" fmla="*/ 400432 h 921068"/>
                  <a:gd name="connsiteX86" fmla="*/ 112437 w 1099094"/>
                  <a:gd name="connsiteY86" fmla="*/ 414719 h 921068"/>
                  <a:gd name="connsiteX87" fmla="*/ 77480 w 1099094"/>
                  <a:gd name="connsiteY87" fmla="*/ 480251 h 921068"/>
                  <a:gd name="connsiteX88" fmla="*/ 54144 w 1099094"/>
                  <a:gd name="connsiteY88" fmla="*/ 452057 h 921068"/>
                  <a:gd name="connsiteX89" fmla="*/ 92530 w 1099094"/>
                  <a:gd name="connsiteY89" fmla="*/ 356331 h 921068"/>
                  <a:gd name="connsiteX90" fmla="*/ 163015 w 1099094"/>
                  <a:gd name="connsiteY90" fmla="*/ 320993 h 921068"/>
                  <a:gd name="connsiteX91" fmla="*/ 238262 w 1099094"/>
                  <a:gd name="connsiteY91" fmla="*/ 308801 h 921068"/>
                  <a:gd name="connsiteX92" fmla="*/ 287792 w 1099094"/>
                  <a:gd name="connsiteY92" fmla="*/ 315088 h 921068"/>
                  <a:gd name="connsiteX93" fmla="*/ 343227 w 1099094"/>
                  <a:gd name="connsiteY93" fmla="*/ 288418 h 921068"/>
                  <a:gd name="connsiteX94" fmla="*/ 326749 w 1099094"/>
                  <a:gd name="connsiteY94" fmla="*/ 264320 h 921068"/>
                  <a:gd name="connsiteX95" fmla="*/ 315796 w 1099094"/>
                  <a:gd name="connsiteY95" fmla="*/ 256795 h 921068"/>
                  <a:gd name="connsiteX96" fmla="*/ 220736 w 1099094"/>
                  <a:gd name="connsiteY96" fmla="*/ 229172 h 921068"/>
                  <a:gd name="connsiteX97" fmla="*/ 159395 w 1099094"/>
                  <a:gd name="connsiteY97" fmla="*/ 232792 h 921068"/>
                  <a:gd name="connsiteX98" fmla="*/ 92434 w 1099094"/>
                  <a:gd name="connsiteY98" fmla="*/ 223648 h 921068"/>
                  <a:gd name="connsiteX99" fmla="*/ 130439 w 1099094"/>
                  <a:gd name="connsiteY99" fmla="*/ 190025 h 921068"/>
                  <a:gd name="connsiteX100" fmla="*/ 182446 w 1099094"/>
                  <a:gd name="connsiteY100" fmla="*/ 121730 h 921068"/>
                  <a:gd name="connsiteX101" fmla="*/ 181874 w 1099094"/>
                  <a:gd name="connsiteY101" fmla="*/ 107538 h 921068"/>
                  <a:gd name="connsiteX102" fmla="*/ 114627 w 1099094"/>
                  <a:gd name="connsiteY102" fmla="*/ 32481 h 921068"/>
                  <a:gd name="connsiteX103" fmla="*/ 81671 w 1099094"/>
                  <a:gd name="connsiteY103" fmla="*/ 13241 h 921068"/>
                  <a:gd name="connsiteX104" fmla="*/ 202353 w 1099094"/>
                  <a:gd name="connsiteY104" fmla="*/ 12193 h 921068"/>
                  <a:gd name="connsiteX105" fmla="*/ 247692 w 1099094"/>
                  <a:gd name="connsiteY105" fmla="*/ 91727 h 921068"/>
                  <a:gd name="connsiteX106" fmla="*/ 307032 w 1099094"/>
                  <a:gd name="connsiteY106" fmla="*/ 175261 h 92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99094" h="921068">
                    <a:moveTo>
                      <a:pt x="307032" y="174785"/>
                    </a:moveTo>
                    <a:cubicBezTo>
                      <a:pt x="305699" y="198311"/>
                      <a:pt x="312652" y="210313"/>
                      <a:pt x="340465" y="211932"/>
                    </a:cubicBezTo>
                    <a:cubicBezTo>
                      <a:pt x="376565" y="214123"/>
                      <a:pt x="411712" y="225267"/>
                      <a:pt x="441525" y="248032"/>
                    </a:cubicBezTo>
                    <a:cubicBezTo>
                      <a:pt x="446288" y="262510"/>
                      <a:pt x="458099" y="275654"/>
                      <a:pt x="448574" y="292609"/>
                    </a:cubicBezTo>
                    <a:cubicBezTo>
                      <a:pt x="421904" y="340329"/>
                      <a:pt x="424952" y="352140"/>
                      <a:pt x="470577" y="382620"/>
                    </a:cubicBezTo>
                    <a:cubicBezTo>
                      <a:pt x="480007" y="388907"/>
                      <a:pt x="489055" y="395003"/>
                      <a:pt x="501152" y="391193"/>
                    </a:cubicBezTo>
                    <a:cubicBezTo>
                      <a:pt x="526393" y="402242"/>
                      <a:pt x="526393" y="404147"/>
                      <a:pt x="500581" y="431960"/>
                    </a:cubicBezTo>
                    <a:cubicBezTo>
                      <a:pt x="492008" y="442373"/>
                      <a:pt x="493313" y="462059"/>
                      <a:pt x="504486" y="491015"/>
                    </a:cubicBezTo>
                    <a:cubicBezTo>
                      <a:pt x="512391" y="473393"/>
                      <a:pt x="484959" y="455201"/>
                      <a:pt x="507057" y="440437"/>
                    </a:cubicBezTo>
                    <a:cubicBezTo>
                      <a:pt x="521631" y="430721"/>
                      <a:pt x="533632" y="436532"/>
                      <a:pt x="544872" y="446914"/>
                    </a:cubicBezTo>
                    <a:cubicBezTo>
                      <a:pt x="565065" y="467678"/>
                      <a:pt x="590211" y="473870"/>
                      <a:pt x="617928" y="470155"/>
                    </a:cubicBezTo>
                    <a:cubicBezTo>
                      <a:pt x="669268" y="463297"/>
                      <a:pt x="719846" y="453486"/>
                      <a:pt x="765947" y="428054"/>
                    </a:cubicBezTo>
                    <a:cubicBezTo>
                      <a:pt x="802618" y="410909"/>
                      <a:pt x="840528" y="400718"/>
                      <a:pt x="881104" y="409385"/>
                    </a:cubicBezTo>
                    <a:cubicBezTo>
                      <a:pt x="911299" y="415862"/>
                      <a:pt x="939016" y="426816"/>
                      <a:pt x="950827" y="459487"/>
                    </a:cubicBezTo>
                    <a:cubicBezTo>
                      <a:pt x="951780" y="467393"/>
                      <a:pt x="949589" y="474155"/>
                      <a:pt x="943017" y="479013"/>
                    </a:cubicBezTo>
                    <a:cubicBezTo>
                      <a:pt x="938731" y="480823"/>
                      <a:pt x="934158" y="481775"/>
                      <a:pt x="929491" y="481775"/>
                    </a:cubicBezTo>
                    <a:cubicBezTo>
                      <a:pt x="898440" y="478632"/>
                      <a:pt x="872056" y="452153"/>
                      <a:pt x="838242" y="463297"/>
                    </a:cubicBezTo>
                    <a:cubicBezTo>
                      <a:pt x="820811" y="481585"/>
                      <a:pt x="846814" y="475584"/>
                      <a:pt x="849291" y="482633"/>
                    </a:cubicBezTo>
                    <a:cubicBezTo>
                      <a:pt x="869103" y="497968"/>
                      <a:pt x="863578" y="508160"/>
                      <a:pt x="842242" y="513589"/>
                    </a:cubicBezTo>
                    <a:cubicBezTo>
                      <a:pt x="825192" y="517875"/>
                      <a:pt x="808143" y="514160"/>
                      <a:pt x="790998" y="511398"/>
                    </a:cubicBezTo>
                    <a:cubicBezTo>
                      <a:pt x="766614" y="507493"/>
                      <a:pt x="732133" y="499397"/>
                      <a:pt x="729085" y="531401"/>
                    </a:cubicBezTo>
                    <a:cubicBezTo>
                      <a:pt x="726133" y="562452"/>
                      <a:pt x="760994" y="557118"/>
                      <a:pt x="783854" y="558071"/>
                    </a:cubicBezTo>
                    <a:cubicBezTo>
                      <a:pt x="809191" y="558356"/>
                      <a:pt x="831384" y="545688"/>
                      <a:pt x="855291" y="540640"/>
                    </a:cubicBezTo>
                    <a:cubicBezTo>
                      <a:pt x="885962" y="533306"/>
                      <a:pt x="915966" y="523019"/>
                      <a:pt x="947208" y="518351"/>
                    </a:cubicBezTo>
                    <a:cubicBezTo>
                      <a:pt x="950351" y="516065"/>
                      <a:pt x="953208" y="513494"/>
                      <a:pt x="955685" y="510446"/>
                    </a:cubicBezTo>
                    <a:cubicBezTo>
                      <a:pt x="958161" y="507302"/>
                      <a:pt x="960924" y="504635"/>
                      <a:pt x="964067" y="502254"/>
                    </a:cubicBezTo>
                    <a:cubicBezTo>
                      <a:pt x="968067" y="500540"/>
                      <a:pt x="971401" y="501492"/>
                      <a:pt x="973973" y="505016"/>
                    </a:cubicBezTo>
                    <a:cubicBezTo>
                      <a:pt x="1007406" y="519113"/>
                      <a:pt x="1044839" y="525019"/>
                      <a:pt x="1071509" y="552737"/>
                    </a:cubicBezTo>
                    <a:cubicBezTo>
                      <a:pt x="1084273" y="565976"/>
                      <a:pt x="1100179" y="577597"/>
                      <a:pt x="1099036" y="599123"/>
                    </a:cubicBezTo>
                    <a:cubicBezTo>
                      <a:pt x="1057793" y="631127"/>
                      <a:pt x="1053983" y="630365"/>
                      <a:pt x="1042077" y="585788"/>
                    </a:cubicBezTo>
                    <a:cubicBezTo>
                      <a:pt x="1035314" y="560642"/>
                      <a:pt x="1017788" y="576549"/>
                      <a:pt x="1004548" y="574168"/>
                    </a:cubicBezTo>
                    <a:cubicBezTo>
                      <a:pt x="995976" y="592742"/>
                      <a:pt x="1028551" y="607505"/>
                      <a:pt x="1007596" y="625508"/>
                    </a:cubicBezTo>
                    <a:cubicBezTo>
                      <a:pt x="993118" y="637985"/>
                      <a:pt x="973306" y="637985"/>
                      <a:pt x="957209" y="646844"/>
                    </a:cubicBezTo>
                    <a:cubicBezTo>
                      <a:pt x="936730" y="649701"/>
                      <a:pt x="908250" y="698945"/>
                      <a:pt x="898535" y="637128"/>
                    </a:cubicBezTo>
                    <a:cubicBezTo>
                      <a:pt x="899964" y="619126"/>
                      <a:pt x="909965" y="605886"/>
                      <a:pt x="927396" y="593218"/>
                    </a:cubicBezTo>
                    <a:cubicBezTo>
                      <a:pt x="888724" y="591122"/>
                      <a:pt x="867579" y="608744"/>
                      <a:pt x="854720" y="637985"/>
                    </a:cubicBezTo>
                    <a:cubicBezTo>
                      <a:pt x="847005" y="655416"/>
                      <a:pt x="834432" y="670656"/>
                      <a:pt x="815953" y="664465"/>
                    </a:cubicBezTo>
                    <a:cubicBezTo>
                      <a:pt x="782235" y="653130"/>
                      <a:pt x="776710" y="676657"/>
                      <a:pt x="766804" y="697136"/>
                    </a:cubicBezTo>
                    <a:cubicBezTo>
                      <a:pt x="760613" y="701136"/>
                      <a:pt x="753850" y="702374"/>
                      <a:pt x="746611" y="701708"/>
                    </a:cubicBezTo>
                    <a:cubicBezTo>
                      <a:pt x="711274" y="690182"/>
                      <a:pt x="695748" y="665132"/>
                      <a:pt x="695843" y="630175"/>
                    </a:cubicBezTo>
                    <a:cubicBezTo>
                      <a:pt x="691557" y="637700"/>
                      <a:pt x="696891" y="646082"/>
                      <a:pt x="698319" y="654654"/>
                    </a:cubicBezTo>
                    <a:cubicBezTo>
                      <a:pt x="699843" y="664084"/>
                      <a:pt x="705749" y="671799"/>
                      <a:pt x="708607" y="680562"/>
                    </a:cubicBezTo>
                    <a:cubicBezTo>
                      <a:pt x="714226" y="698088"/>
                      <a:pt x="722894" y="715900"/>
                      <a:pt x="708797" y="733712"/>
                    </a:cubicBezTo>
                    <a:cubicBezTo>
                      <a:pt x="666697" y="735521"/>
                      <a:pt x="654885" y="713042"/>
                      <a:pt x="668983" y="658083"/>
                    </a:cubicBezTo>
                    <a:cubicBezTo>
                      <a:pt x="658791" y="685801"/>
                      <a:pt x="656028" y="691992"/>
                      <a:pt x="670411" y="719043"/>
                    </a:cubicBezTo>
                    <a:cubicBezTo>
                      <a:pt x="691081" y="758000"/>
                      <a:pt x="675459" y="774288"/>
                      <a:pt x="638598" y="782194"/>
                    </a:cubicBezTo>
                    <a:cubicBezTo>
                      <a:pt x="603927" y="778765"/>
                      <a:pt x="564874" y="796862"/>
                      <a:pt x="536490" y="762001"/>
                    </a:cubicBezTo>
                    <a:cubicBezTo>
                      <a:pt x="543729" y="730949"/>
                      <a:pt x="550491" y="699422"/>
                      <a:pt x="597259" y="701898"/>
                    </a:cubicBezTo>
                    <a:cubicBezTo>
                      <a:pt x="575161" y="680467"/>
                      <a:pt x="558207" y="661988"/>
                      <a:pt x="547920" y="638557"/>
                    </a:cubicBezTo>
                    <a:cubicBezTo>
                      <a:pt x="550968" y="576359"/>
                      <a:pt x="533347" y="552451"/>
                      <a:pt x="469053" y="531591"/>
                    </a:cubicBezTo>
                    <a:cubicBezTo>
                      <a:pt x="410379" y="512541"/>
                      <a:pt x="388281" y="479489"/>
                      <a:pt x="390757" y="415196"/>
                    </a:cubicBezTo>
                    <a:cubicBezTo>
                      <a:pt x="391329" y="400051"/>
                      <a:pt x="395234" y="383477"/>
                      <a:pt x="367802" y="366618"/>
                    </a:cubicBezTo>
                    <a:cubicBezTo>
                      <a:pt x="376374" y="486157"/>
                      <a:pt x="373231" y="599028"/>
                      <a:pt x="411331" y="707708"/>
                    </a:cubicBezTo>
                    <a:cubicBezTo>
                      <a:pt x="423428" y="743618"/>
                      <a:pt x="456003" y="761048"/>
                      <a:pt x="481245" y="785051"/>
                    </a:cubicBezTo>
                    <a:cubicBezTo>
                      <a:pt x="495818" y="798005"/>
                      <a:pt x="513725" y="794291"/>
                      <a:pt x="530680" y="795243"/>
                    </a:cubicBezTo>
                    <a:cubicBezTo>
                      <a:pt x="538585" y="795719"/>
                      <a:pt x="547253" y="796196"/>
                      <a:pt x="549539" y="805530"/>
                    </a:cubicBezTo>
                    <a:cubicBezTo>
                      <a:pt x="552397" y="816865"/>
                      <a:pt x="544015" y="822294"/>
                      <a:pt x="535442" y="826676"/>
                    </a:cubicBezTo>
                    <a:cubicBezTo>
                      <a:pt x="516964" y="836201"/>
                      <a:pt x="495627" y="833819"/>
                      <a:pt x="469910" y="842392"/>
                    </a:cubicBezTo>
                    <a:cubicBezTo>
                      <a:pt x="470386" y="842297"/>
                      <a:pt x="478197" y="847631"/>
                      <a:pt x="475244" y="842011"/>
                    </a:cubicBezTo>
                    <a:cubicBezTo>
                      <a:pt x="474577" y="840677"/>
                      <a:pt x="475815" y="839439"/>
                      <a:pt x="479054" y="839344"/>
                    </a:cubicBezTo>
                    <a:cubicBezTo>
                      <a:pt x="516201" y="838201"/>
                      <a:pt x="552016" y="819627"/>
                      <a:pt x="590116" y="830771"/>
                    </a:cubicBezTo>
                    <a:cubicBezTo>
                      <a:pt x="594211" y="833153"/>
                      <a:pt x="596688" y="836867"/>
                      <a:pt x="597735" y="841439"/>
                    </a:cubicBezTo>
                    <a:cubicBezTo>
                      <a:pt x="589353" y="866395"/>
                      <a:pt x="568113" y="876777"/>
                      <a:pt x="545919" y="884873"/>
                    </a:cubicBezTo>
                    <a:cubicBezTo>
                      <a:pt x="530680" y="890493"/>
                      <a:pt x="516582" y="895922"/>
                      <a:pt x="511439" y="913353"/>
                    </a:cubicBezTo>
                    <a:cubicBezTo>
                      <a:pt x="508010" y="917068"/>
                      <a:pt x="503914" y="919544"/>
                      <a:pt x="499152" y="921068"/>
                    </a:cubicBezTo>
                    <a:cubicBezTo>
                      <a:pt x="414760" y="918401"/>
                      <a:pt x="331226" y="905257"/>
                      <a:pt x="246834" y="903352"/>
                    </a:cubicBezTo>
                    <a:cubicBezTo>
                      <a:pt x="229690" y="902971"/>
                      <a:pt x="212640" y="900590"/>
                      <a:pt x="195399" y="901447"/>
                    </a:cubicBezTo>
                    <a:cubicBezTo>
                      <a:pt x="190351" y="901447"/>
                      <a:pt x="185398" y="900494"/>
                      <a:pt x="180636" y="898780"/>
                    </a:cubicBezTo>
                    <a:cubicBezTo>
                      <a:pt x="163300" y="878777"/>
                      <a:pt x="185303" y="870491"/>
                      <a:pt x="192732" y="857918"/>
                    </a:cubicBezTo>
                    <a:cubicBezTo>
                      <a:pt x="198066" y="817341"/>
                      <a:pt x="184636" y="780479"/>
                      <a:pt x="170158" y="743808"/>
                    </a:cubicBezTo>
                    <a:cubicBezTo>
                      <a:pt x="165015" y="736379"/>
                      <a:pt x="160538" y="728663"/>
                      <a:pt x="156538" y="720662"/>
                    </a:cubicBezTo>
                    <a:cubicBezTo>
                      <a:pt x="144346" y="697421"/>
                      <a:pt x="144726" y="672085"/>
                      <a:pt x="144250" y="646844"/>
                    </a:cubicBezTo>
                    <a:cubicBezTo>
                      <a:pt x="143869" y="629699"/>
                      <a:pt x="145393" y="611315"/>
                      <a:pt x="125391" y="602267"/>
                    </a:cubicBezTo>
                    <a:cubicBezTo>
                      <a:pt x="117390" y="598171"/>
                      <a:pt x="109198" y="594266"/>
                      <a:pt x="107007" y="584360"/>
                    </a:cubicBezTo>
                    <a:cubicBezTo>
                      <a:pt x="120914" y="561023"/>
                      <a:pt x="148346" y="564643"/>
                      <a:pt x="168444" y="553022"/>
                    </a:cubicBezTo>
                    <a:cubicBezTo>
                      <a:pt x="162062" y="547498"/>
                      <a:pt x="151013" y="551213"/>
                      <a:pt x="145298" y="543212"/>
                    </a:cubicBezTo>
                    <a:cubicBezTo>
                      <a:pt x="142726" y="519209"/>
                      <a:pt x="129963" y="511589"/>
                      <a:pt x="106722" y="517589"/>
                    </a:cubicBezTo>
                    <a:cubicBezTo>
                      <a:pt x="85576" y="523019"/>
                      <a:pt x="64050" y="527686"/>
                      <a:pt x="41857" y="523304"/>
                    </a:cubicBezTo>
                    <a:cubicBezTo>
                      <a:pt x="25950" y="518637"/>
                      <a:pt x="8805" y="516065"/>
                      <a:pt x="423" y="498825"/>
                    </a:cubicBezTo>
                    <a:cubicBezTo>
                      <a:pt x="-530" y="493967"/>
                      <a:pt x="137" y="489395"/>
                      <a:pt x="2328" y="485014"/>
                    </a:cubicBezTo>
                    <a:cubicBezTo>
                      <a:pt x="5947" y="482061"/>
                      <a:pt x="10043" y="480061"/>
                      <a:pt x="14710" y="479204"/>
                    </a:cubicBezTo>
                    <a:cubicBezTo>
                      <a:pt x="59954" y="489395"/>
                      <a:pt x="104722" y="481299"/>
                      <a:pt x="149489" y="475298"/>
                    </a:cubicBezTo>
                    <a:cubicBezTo>
                      <a:pt x="150727" y="475108"/>
                      <a:pt x="152347" y="473489"/>
                      <a:pt x="152632" y="472250"/>
                    </a:cubicBezTo>
                    <a:cubicBezTo>
                      <a:pt x="152823" y="471488"/>
                      <a:pt x="150918" y="470155"/>
                      <a:pt x="149680" y="468821"/>
                    </a:cubicBezTo>
                    <a:cubicBezTo>
                      <a:pt x="140821" y="454058"/>
                      <a:pt x="153871" y="441485"/>
                      <a:pt x="153204" y="427673"/>
                    </a:cubicBezTo>
                    <a:cubicBezTo>
                      <a:pt x="152632" y="416434"/>
                      <a:pt x="153013" y="404337"/>
                      <a:pt x="139774" y="400432"/>
                    </a:cubicBezTo>
                    <a:cubicBezTo>
                      <a:pt x="127105" y="396622"/>
                      <a:pt x="119485" y="405766"/>
                      <a:pt x="112437" y="414719"/>
                    </a:cubicBezTo>
                    <a:cubicBezTo>
                      <a:pt x="96816" y="434436"/>
                      <a:pt x="100531" y="464440"/>
                      <a:pt x="77480" y="480251"/>
                    </a:cubicBezTo>
                    <a:cubicBezTo>
                      <a:pt x="56334" y="481871"/>
                      <a:pt x="53572" y="468345"/>
                      <a:pt x="54144" y="452057"/>
                    </a:cubicBezTo>
                    <a:cubicBezTo>
                      <a:pt x="65764" y="419672"/>
                      <a:pt x="80338" y="388526"/>
                      <a:pt x="92530" y="356331"/>
                    </a:cubicBezTo>
                    <a:cubicBezTo>
                      <a:pt x="108341" y="329280"/>
                      <a:pt x="133106" y="320136"/>
                      <a:pt x="163015" y="320993"/>
                    </a:cubicBezTo>
                    <a:cubicBezTo>
                      <a:pt x="189018" y="322517"/>
                      <a:pt x="213783" y="316421"/>
                      <a:pt x="238262" y="308801"/>
                    </a:cubicBezTo>
                    <a:cubicBezTo>
                      <a:pt x="255598" y="304706"/>
                      <a:pt x="271218" y="313278"/>
                      <a:pt x="287792" y="315088"/>
                    </a:cubicBezTo>
                    <a:cubicBezTo>
                      <a:pt x="311128" y="317660"/>
                      <a:pt x="334465" y="317279"/>
                      <a:pt x="343227" y="288418"/>
                    </a:cubicBezTo>
                    <a:cubicBezTo>
                      <a:pt x="365897" y="261462"/>
                      <a:pt x="330464" y="273464"/>
                      <a:pt x="326749" y="264320"/>
                    </a:cubicBezTo>
                    <a:cubicBezTo>
                      <a:pt x="322844" y="262129"/>
                      <a:pt x="319224" y="259557"/>
                      <a:pt x="315796" y="256795"/>
                    </a:cubicBezTo>
                    <a:cubicBezTo>
                      <a:pt x="289125" y="230315"/>
                      <a:pt x="258074" y="220505"/>
                      <a:pt x="220736" y="229172"/>
                    </a:cubicBezTo>
                    <a:cubicBezTo>
                      <a:pt x="200829" y="233840"/>
                      <a:pt x="179969" y="231744"/>
                      <a:pt x="159395" y="232792"/>
                    </a:cubicBezTo>
                    <a:cubicBezTo>
                      <a:pt x="136725" y="232030"/>
                      <a:pt x="113389" y="236507"/>
                      <a:pt x="92434" y="223648"/>
                    </a:cubicBezTo>
                    <a:cubicBezTo>
                      <a:pt x="85672" y="190882"/>
                      <a:pt x="112723" y="193358"/>
                      <a:pt x="130439" y="190025"/>
                    </a:cubicBezTo>
                    <a:cubicBezTo>
                      <a:pt x="186922" y="179261"/>
                      <a:pt x="187017" y="180119"/>
                      <a:pt x="182446" y="121730"/>
                    </a:cubicBezTo>
                    <a:cubicBezTo>
                      <a:pt x="182065" y="116968"/>
                      <a:pt x="182160" y="112205"/>
                      <a:pt x="181874" y="107538"/>
                    </a:cubicBezTo>
                    <a:cubicBezTo>
                      <a:pt x="179016" y="46578"/>
                      <a:pt x="175302" y="42768"/>
                      <a:pt x="114627" y="32481"/>
                    </a:cubicBezTo>
                    <a:cubicBezTo>
                      <a:pt x="101673" y="30290"/>
                      <a:pt x="84528" y="33434"/>
                      <a:pt x="81671" y="13241"/>
                    </a:cubicBezTo>
                    <a:cubicBezTo>
                      <a:pt x="121771" y="-4476"/>
                      <a:pt x="161967" y="-4000"/>
                      <a:pt x="202353" y="12193"/>
                    </a:cubicBezTo>
                    <a:cubicBezTo>
                      <a:pt x="223213" y="35434"/>
                      <a:pt x="243977" y="59723"/>
                      <a:pt x="247692" y="91727"/>
                    </a:cubicBezTo>
                    <a:cubicBezTo>
                      <a:pt x="252264" y="131255"/>
                      <a:pt x="274457" y="156497"/>
                      <a:pt x="307032" y="175261"/>
                    </a:cubicBezTo>
                    <a:close/>
                  </a:path>
                </a:pathLst>
              </a:custGeom>
              <a:solidFill>
                <a:srgbClr val="041A25"/>
              </a:solidFill>
              <a:ln w="9525" cap="flat">
                <a:noFill/>
                <a:prstDash val="solid"/>
                <a:miter/>
              </a:ln>
            </p:spPr>
            <p:txBody>
              <a:bodyPr rtlCol="0" anchor="ctr"/>
              <a:lstStyle/>
              <a:p>
                <a:endParaRPr lang="en-IN"/>
              </a:p>
            </p:txBody>
          </p:sp>
          <p:sp>
            <p:nvSpPr>
              <p:cNvPr id="1107" name="Freeform: Shape 1106">
                <a:extLst>
                  <a:ext uri="{FF2B5EF4-FFF2-40B4-BE49-F238E27FC236}">
                    <a16:creationId xmlns:a16="http://schemas.microsoft.com/office/drawing/2014/main" id="{8FEDDD38-E663-28A0-0AFE-2F5D3D41F396}"/>
                  </a:ext>
                </a:extLst>
              </p:cNvPr>
              <p:cNvSpPr/>
              <p:nvPr/>
            </p:nvSpPr>
            <p:spPr>
              <a:xfrm>
                <a:off x="5505474" y="2666593"/>
                <a:ext cx="486029" cy="1018336"/>
              </a:xfrm>
              <a:custGeom>
                <a:avLst/>
                <a:gdLst>
                  <a:gd name="connsiteX0" fmla="*/ 278201 w 486029"/>
                  <a:gd name="connsiteY0" fmla="*/ 60699 h 1018336"/>
                  <a:gd name="connsiteX1" fmla="*/ 281439 w 486029"/>
                  <a:gd name="connsiteY1" fmla="*/ 49174 h 1018336"/>
                  <a:gd name="connsiteX2" fmla="*/ 259056 w 486029"/>
                  <a:gd name="connsiteY2" fmla="*/ 8598 h 1018336"/>
                  <a:gd name="connsiteX3" fmla="*/ 313443 w 486029"/>
                  <a:gd name="connsiteY3" fmla="*/ 3549 h 1018336"/>
                  <a:gd name="connsiteX4" fmla="*/ 327254 w 486029"/>
                  <a:gd name="connsiteY4" fmla="*/ 53175 h 1018336"/>
                  <a:gd name="connsiteX5" fmla="*/ 374975 w 486029"/>
                  <a:gd name="connsiteY5" fmla="*/ 40697 h 1018336"/>
                  <a:gd name="connsiteX6" fmla="*/ 385833 w 486029"/>
                  <a:gd name="connsiteY6" fmla="*/ 50222 h 1018336"/>
                  <a:gd name="connsiteX7" fmla="*/ 434506 w 486029"/>
                  <a:gd name="connsiteY7" fmla="*/ 197288 h 1018336"/>
                  <a:gd name="connsiteX8" fmla="*/ 452127 w 486029"/>
                  <a:gd name="connsiteY8" fmla="*/ 240055 h 1018336"/>
                  <a:gd name="connsiteX9" fmla="*/ 450889 w 486029"/>
                  <a:gd name="connsiteY9" fmla="*/ 268916 h 1018336"/>
                  <a:gd name="connsiteX10" fmla="*/ 485750 w 486029"/>
                  <a:gd name="connsiteY10" fmla="*/ 347211 h 1018336"/>
                  <a:gd name="connsiteX11" fmla="*/ 468320 w 486029"/>
                  <a:gd name="connsiteY11" fmla="*/ 372452 h 1018336"/>
                  <a:gd name="connsiteX12" fmla="*/ 478988 w 486029"/>
                  <a:gd name="connsiteY12" fmla="*/ 457796 h 1018336"/>
                  <a:gd name="connsiteX13" fmla="*/ 397835 w 486029"/>
                  <a:gd name="connsiteY13" fmla="*/ 472275 h 1018336"/>
                  <a:gd name="connsiteX14" fmla="*/ 372212 w 486029"/>
                  <a:gd name="connsiteY14" fmla="*/ 619436 h 1018336"/>
                  <a:gd name="connsiteX15" fmla="*/ 332017 w 486029"/>
                  <a:gd name="connsiteY15" fmla="*/ 527615 h 1018336"/>
                  <a:gd name="connsiteX16" fmla="*/ 319158 w 486029"/>
                  <a:gd name="connsiteY16" fmla="*/ 492372 h 1018336"/>
                  <a:gd name="connsiteX17" fmla="*/ 304775 w 486029"/>
                  <a:gd name="connsiteY17" fmla="*/ 465607 h 1018336"/>
                  <a:gd name="connsiteX18" fmla="*/ 322206 w 486029"/>
                  <a:gd name="connsiteY18" fmla="*/ 558571 h 1018336"/>
                  <a:gd name="connsiteX19" fmla="*/ 335541 w 486029"/>
                  <a:gd name="connsiteY19" fmla="*/ 608006 h 1018336"/>
                  <a:gd name="connsiteX20" fmla="*/ 305156 w 486029"/>
                  <a:gd name="connsiteY20" fmla="*/ 653726 h 1018336"/>
                  <a:gd name="connsiteX21" fmla="*/ 250197 w 486029"/>
                  <a:gd name="connsiteY21" fmla="*/ 573525 h 1018336"/>
                  <a:gd name="connsiteX22" fmla="*/ 261723 w 486029"/>
                  <a:gd name="connsiteY22" fmla="*/ 686492 h 1018336"/>
                  <a:gd name="connsiteX23" fmla="*/ 260198 w 486029"/>
                  <a:gd name="connsiteY23" fmla="*/ 695731 h 1018336"/>
                  <a:gd name="connsiteX24" fmla="*/ 242768 w 486029"/>
                  <a:gd name="connsiteY24" fmla="*/ 693064 h 1018336"/>
                  <a:gd name="connsiteX25" fmla="*/ 181903 w 486029"/>
                  <a:gd name="connsiteY25" fmla="*/ 704780 h 1018336"/>
                  <a:gd name="connsiteX26" fmla="*/ 165234 w 486029"/>
                  <a:gd name="connsiteY26" fmla="*/ 734117 h 1018336"/>
                  <a:gd name="connsiteX27" fmla="*/ 153614 w 486029"/>
                  <a:gd name="connsiteY27" fmla="*/ 768788 h 1018336"/>
                  <a:gd name="connsiteX28" fmla="*/ 130277 w 486029"/>
                  <a:gd name="connsiteY28" fmla="*/ 740213 h 1018336"/>
                  <a:gd name="connsiteX29" fmla="*/ 66269 w 486029"/>
                  <a:gd name="connsiteY29" fmla="*/ 840511 h 1018336"/>
                  <a:gd name="connsiteX30" fmla="*/ 71984 w 486029"/>
                  <a:gd name="connsiteY30" fmla="*/ 866133 h 1018336"/>
                  <a:gd name="connsiteX31" fmla="*/ 69222 w 486029"/>
                  <a:gd name="connsiteY31" fmla="*/ 889946 h 1018336"/>
                  <a:gd name="connsiteX32" fmla="*/ 88844 w 486029"/>
                  <a:gd name="connsiteY32" fmla="*/ 864228 h 1018336"/>
                  <a:gd name="connsiteX33" fmla="*/ 173045 w 486029"/>
                  <a:gd name="connsiteY33" fmla="*/ 828890 h 1018336"/>
                  <a:gd name="connsiteX34" fmla="*/ 226099 w 486029"/>
                  <a:gd name="connsiteY34" fmla="*/ 882897 h 1018336"/>
                  <a:gd name="connsiteX35" fmla="*/ 182379 w 486029"/>
                  <a:gd name="connsiteY35" fmla="*/ 890327 h 1018336"/>
                  <a:gd name="connsiteX36" fmla="*/ 127896 w 486029"/>
                  <a:gd name="connsiteY36" fmla="*/ 911663 h 1018336"/>
                  <a:gd name="connsiteX37" fmla="*/ 153423 w 486029"/>
                  <a:gd name="connsiteY37" fmla="*/ 986624 h 1018336"/>
                  <a:gd name="connsiteX38" fmla="*/ 193238 w 486029"/>
                  <a:gd name="connsiteY38" fmla="*/ 997293 h 1018336"/>
                  <a:gd name="connsiteX39" fmla="*/ 181712 w 486029"/>
                  <a:gd name="connsiteY39" fmla="*/ 1017771 h 1018336"/>
                  <a:gd name="connsiteX40" fmla="*/ 73889 w 486029"/>
                  <a:gd name="connsiteY40" fmla="*/ 989673 h 1018336"/>
                  <a:gd name="connsiteX41" fmla="*/ 1118 w 486029"/>
                  <a:gd name="connsiteY41" fmla="*/ 849465 h 1018336"/>
                  <a:gd name="connsiteX42" fmla="*/ 80843 w 486029"/>
                  <a:gd name="connsiteY42" fmla="*/ 674014 h 1018336"/>
                  <a:gd name="connsiteX43" fmla="*/ 134278 w 486029"/>
                  <a:gd name="connsiteY43" fmla="*/ 620007 h 1018336"/>
                  <a:gd name="connsiteX44" fmla="*/ 153233 w 486029"/>
                  <a:gd name="connsiteY44" fmla="*/ 551427 h 1018336"/>
                  <a:gd name="connsiteX45" fmla="*/ 165806 w 486029"/>
                  <a:gd name="connsiteY45" fmla="*/ 504088 h 1018336"/>
                  <a:gd name="connsiteX46" fmla="*/ 214859 w 486029"/>
                  <a:gd name="connsiteY46" fmla="*/ 413600 h 1018336"/>
                  <a:gd name="connsiteX47" fmla="*/ 370022 w 486029"/>
                  <a:gd name="connsiteY47" fmla="*/ 88798 h 1018336"/>
                  <a:gd name="connsiteX48" fmla="*/ 353067 w 486029"/>
                  <a:gd name="connsiteY48" fmla="*/ 128136 h 1018336"/>
                  <a:gd name="connsiteX49" fmla="*/ 281439 w 486029"/>
                  <a:gd name="connsiteY49" fmla="*/ 102228 h 1018336"/>
                  <a:gd name="connsiteX50" fmla="*/ 278391 w 486029"/>
                  <a:gd name="connsiteY50" fmla="*/ 60509 h 101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86029" h="1018336">
                    <a:moveTo>
                      <a:pt x="278201" y="60699"/>
                    </a:moveTo>
                    <a:cubicBezTo>
                      <a:pt x="279344" y="56794"/>
                      <a:pt x="282582" y="52127"/>
                      <a:pt x="281439" y="49174"/>
                    </a:cubicBezTo>
                    <a:cubicBezTo>
                      <a:pt x="275534" y="34220"/>
                      <a:pt x="245530" y="26790"/>
                      <a:pt x="259056" y="8598"/>
                    </a:cubicBezTo>
                    <a:cubicBezTo>
                      <a:pt x="269723" y="-5785"/>
                      <a:pt x="295155" y="1835"/>
                      <a:pt x="313443" y="3549"/>
                    </a:cubicBezTo>
                    <a:cubicBezTo>
                      <a:pt x="358115" y="7740"/>
                      <a:pt x="312491" y="38220"/>
                      <a:pt x="327254" y="53175"/>
                    </a:cubicBezTo>
                    <a:cubicBezTo>
                      <a:pt x="345066" y="58985"/>
                      <a:pt x="357449" y="38792"/>
                      <a:pt x="374975" y="40697"/>
                    </a:cubicBezTo>
                    <a:cubicBezTo>
                      <a:pt x="378594" y="43840"/>
                      <a:pt x="382214" y="46983"/>
                      <a:pt x="385833" y="50222"/>
                    </a:cubicBezTo>
                    <a:cubicBezTo>
                      <a:pt x="381547" y="106038"/>
                      <a:pt x="394310" y="155473"/>
                      <a:pt x="434506" y="197288"/>
                    </a:cubicBezTo>
                    <a:cubicBezTo>
                      <a:pt x="444412" y="207575"/>
                      <a:pt x="446412" y="225577"/>
                      <a:pt x="452127" y="240055"/>
                    </a:cubicBezTo>
                    <a:cubicBezTo>
                      <a:pt x="451746" y="249675"/>
                      <a:pt x="451365" y="259296"/>
                      <a:pt x="450889" y="268916"/>
                    </a:cubicBezTo>
                    <a:cubicBezTo>
                      <a:pt x="450889" y="300158"/>
                      <a:pt x="457556" y="328447"/>
                      <a:pt x="485750" y="347211"/>
                    </a:cubicBezTo>
                    <a:cubicBezTo>
                      <a:pt x="488227" y="361308"/>
                      <a:pt x="473558" y="363690"/>
                      <a:pt x="468320" y="372452"/>
                    </a:cubicBezTo>
                    <a:cubicBezTo>
                      <a:pt x="437554" y="407219"/>
                      <a:pt x="438221" y="412934"/>
                      <a:pt x="478988" y="457796"/>
                    </a:cubicBezTo>
                    <a:cubicBezTo>
                      <a:pt x="462414" y="489515"/>
                      <a:pt x="458128" y="490467"/>
                      <a:pt x="397835" y="472275"/>
                    </a:cubicBezTo>
                    <a:cubicBezTo>
                      <a:pt x="400692" y="523995"/>
                      <a:pt x="368498" y="568001"/>
                      <a:pt x="372212" y="619436"/>
                    </a:cubicBezTo>
                    <a:cubicBezTo>
                      <a:pt x="342018" y="596100"/>
                      <a:pt x="340780" y="560190"/>
                      <a:pt x="332017" y="527615"/>
                    </a:cubicBezTo>
                    <a:cubicBezTo>
                      <a:pt x="332779" y="514089"/>
                      <a:pt x="323349" y="504183"/>
                      <a:pt x="319158" y="492372"/>
                    </a:cubicBezTo>
                    <a:cubicBezTo>
                      <a:pt x="316777" y="486657"/>
                      <a:pt x="315539" y="480466"/>
                      <a:pt x="304775" y="465607"/>
                    </a:cubicBezTo>
                    <a:cubicBezTo>
                      <a:pt x="300870" y="504850"/>
                      <a:pt x="316301" y="531139"/>
                      <a:pt x="322206" y="558571"/>
                    </a:cubicBezTo>
                    <a:cubicBezTo>
                      <a:pt x="325826" y="575240"/>
                      <a:pt x="336113" y="590575"/>
                      <a:pt x="335541" y="608006"/>
                    </a:cubicBezTo>
                    <a:cubicBezTo>
                      <a:pt x="334970" y="628961"/>
                      <a:pt x="331445" y="649154"/>
                      <a:pt x="305156" y="653726"/>
                    </a:cubicBezTo>
                    <a:cubicBezTo>
                      <a:pt x="261437" y="641248"/>
                      <a:pt x="259532" y="602100"/>
                      <a:pt x="250197" y="573525"/>
                    </a:cubicBezTo>
                    <a:cubicBezTo>
                      <a:pt x="248102" y="608006"/>
                      <a:pt x="292488" y="643534"/>
                      <a:pt x="261723" y="686492"/>
                    </a:cubicBezTo>
                    <a:cubicBezTo>
                      <a:pt x="260770" y="689540"/>
                      <a:pt x="260294" y="692588"/>
                      <a:pt x="260198" y="695731"/>
                    </a:cubicBezTo>
                    <a:cubicBezTo>
                      <a:pt x="254388" y="694874"/>
                      <a:pt x="248578" y="693921"/>
                      <a:pt x="242768" y="693064"/>
                    </a:cubicBezTo>
                    <a:cubicBezTo>
                      <a:pt x="218098" y="674205"/>
                      <a:pt x="196381" y="671061"/>
                      <a:pt x="181903" y="704780"/>
                    </a:cubicBezTo>
                    <a:cubicBezTo>
                      <a:pt x="176378" y="714590"/>
                      <a:pt x="170759" y="724306"/>
                      <a:pt x="165234" y="734117"/>
                    </a:cubicBezTo>
                    <a:cubicBezTo>
                      <a:pt x="161329" y="745547"/>
                      <a:pt x="157519" y="757072"/>
                      <a:pt x="153614" y="768788"/>
                    </a:cubicBezTo>
                    <a:cubicBezTo>
                      <a:pt x="139707" y="764597"/>
                      <a:pt x="141803" y="748119"/>
                      <a:pt x="130277" y="740213"/>
                    </a:cubicBezTo>
                    <a:cubicBezTo>
                      <a:pt x="102845" y="769645"/>
                      <a:pt x="80557" y="802506"/>
                      <a:pt x="66269" y="840511"/>
                    </a:cubicBezTo>
                    <a:cubicBezTo>
                      <a:pt x="62745" y="850036"/>
                      <a:pt x="54458" y="861085"/>
                      <a:pt x="71984" y="866133"/>
                    </a:cubicBezTo>
                    <a:cubicBezTo>
                      <a:pt x="76747" y="874515"/>
                      <a:pt x="78271" y="882516"/>
                      <a:pt x="69222" y="889946"/>
                    </a:cubicBezTo>
                    <a:cubicBezTo>
                      <a:pt x="79795" y="883945"/>
                      <a:pt x="81509" y="871944"/>
                      <a:pt x="88844" y="864228"/>
                    </a:cubicBezTo>
                    <a:cubicBezTo>
                      <a:pt x="110275" y="836606"/>
                      <a:pt x="140850" y="826986"/>
                      <a:pt x="173045" y="828890"/>
                    </a:cubicBezTo>
                    <a:cubicBezTo>
                      <a:pt x="204001" y="830700"/>
                      <a:pt x="234767" y="839273"/>
                      <a:pt x="226099" y="882897"/>
                    </a:cubicBezTo>
                    <a:cubicBezTo>
                      <a:pt x="213716" y="897566"/>
                      <a:pt x="197333" y="890803"/>
                      <a:pt x="182379" y="890327"/>
                    </a:cubicBezTo>
                    <a:cubicBezTo>
                      <a:pt x="160948" y="889660"/>
                      <a:pt x="142279" y="895185"/>
                      <a:pt x="127896" y="911663"/>
                    </a:cubicBezTo>
                    <a:cubicBezTo>
                      <a:pt x="99607" y="944143"/>
                      <a:pt x="111227" y="978147"/>
                      <a:pt x="153423" y="986624"/>
                    </a:cubicBezTo>
                    <a:cubicBezTo>
                      <a:pt x="166949" y="989387"/>
                      <a:pt x="181808" y="987101"/>
                      <a:pt x="193238" y="997293"/>
                    </a:cubicBezTo>
                    <a:cubicBezTo>
                      <a:pt x="193523" y="1006436"/>
                      <a:pt x="192190" y="1014628"/>
                      <a:pt x="181712" y="1017771"/>
                    </a:cubicBezTo>
                    <a:cubicBezTo>
                      <a:pt x="142946" y="1019010"/>
                      <a:pt x="104084" y="1021010"/>
                      <a:pt x="73889" y="989673"/>
                    </a:cubicBezTo>
                    <a:cubicBezTo>
                      <a:pt x="-786" y="969003"/>
                      <a:pt x="-2692" y="910806"/>
                      <a:pt x="1118" y="849465"/>
                    </a:cubicBezTo>
                    <a:cubicBezTo>
                      <a:pt x="7976" y="782028"/>
                      <a:pt x="40838" y="726497"/>
                      <a:pt x="80843" y="674014"/>
                    </a:cubicBezTo>
                    <a:cubicBezTo>
                      <a:pt x="97892" y="655250"/>
                      <a:pt x="109513" y="631152"/>
                      <a:pt x="134278" y="620007"/>
                    </a:cubicBezTo>
                    <a:cubicBezTo>
                      <a:pt x="166663" y="604386"/>
                      <a:pt x="148470" y="574668"/>
                      <a:pt x="153233" y="551427"/>
                    </a:cubicBezTo>
                    <a:cubicBezTo>
                      <a:pt x="153518" y="534568"/>
                      <a:pt x="156281" y="518471"/>
                      <a:pt x="165806" y="504088"/>
                    </a:cubicBezTo>
                    <a:cubicBezTo>
                      <a:pt x="185618" y="475799"/>
                      <a:pt x="186284" y="437127"/>
                      <a:pt x="214859" y="413600"/>
                    </a:cubicBezTo>
                    <a:cubicBezTo>
                      <a:pt x="296203" y="318065"/>
                      <a:pt x="351257" y="210051"/>
                      <a:pt x="370022" y="88798"/>
                    </a:cubicBezTo>
                    <a:cubicBezTo>
                      <a:pt x="363164" y="98609"/>
                      <a:pt x="370022" y="118802"/>
                      <a:pt x="353067" y="128136"/>
                    </a:cubicBezTo>
                    <a:cubicBezTo>
                      <a:pt x="329350" y="119087"/>
                      <a:pt x="308109" y="103181"/>
                      <a:pt x="281439" y="102228"/>
                    </a:cubicBezTo>
                    <a:cubicBezTo>
                      <a:pt x="267056" y="89274"/>
                      <a:pt x="275439" y="74701"/>
                      <a:pt x="278391" y="60509"/>
                    </a:cubicBezTo>
                    <a:close/>
                  </a:path>
                </a:pathLst>
              </a:custGeom>
              <a:solidFill>
                <a:srgbClr val="041B26"/>
              </a:solidFill>
              <a:ln w="9525" cap="flat">
                <a:noFill/>
                <a:prstDash val="solid"/>
                <a:miter/>
              </a:ln>
            </p:spPr>
            <p:txBody>
              <a:bodyPr rtlCol="0" anchor="ctr"/>
              <a:lstStyle/>
              <a:p>
                <a:endParaRPr lang="en-IN"/>
              </a:p>
            </p:txBody>
          </p:sp>
          <p:sp>
            <p:nvSpPr>
              <p:cNvPr id="1108" name="Freeform: Shape 1107">
                <a:extLst>
                  <a:ext uri="{FF2B5EF4-FFF2-40B4-BE49-F238E27FC236}">
                    <a16:creationId xmlns:a16="http://schemas.microsoft.com/office/drawing/2014/main" id="{4C435B4E-1DEA-03DF-CAA5-F287190B7C10}"/>
                  </a:ext>
                </a:extLst>
              </p:cNvPr>
              <p:cNvSpPr/>
              <p:nvPr/>
            </p:nvSpPr>
            <p:spPr>
              <a:xfrm>
                <a:off x="5527895" y="2427075"/>
                <a:ext cx="258632" cy="186107"/>
              </a:xfrm>
              <a:custGeom>
                <a:avLst/>
                <a:gdLst>
                  <a:gd name="connsiteX0" fmla="*/ 227490 w 258632"/>
                  <a:gd name="connsiteY0" fmla="*/ 186107 h 186107"/>
                  <a:gd name="connsiteX1" fmla="*/ 218346 w 258632"/>
                  <a:gd name="connsiteY1" fmla="*/ 185536 h 186107"/>
                  <a:gd name="connsiteX2" fmla="*/ 190533 w 258632"/>
                  <a:gd name="connsiteY2" fmla="*/ 156961 h 186107"/>
                  <a:gd name="connsiteX3" fmla="*/ 200916 w 258632"/>
                  <a:gd name="connsiteY3" fmla="*/ 146388 h 186107"/>
                  <a:gd name="connsiteX4" fmla="*/ 212536 w 258632"/>
                  <a:gd name="connsiteY4" fmla="*/ 125528 h 186107"/>
                  <a:gd name="connsiteX5" fmla="*/ 131574 w 258632"/>
                  <a:gd name="connsiteY5" fmla="*/ 83047 h 186107"/>
                  <a:gd name="connsiteX6" fmla="*/ 58041 w 258632"/>
                  <a:gd name="connsiteY6" fmla="*/ 72855 h 186107"/>
                  <a:gd name="connsiteX7" fmla="*/ 69566 w 258632"/>
                  <a:gd name="connsiteY7" fmla="*/ 20849 h 186107"/>
                  <a:gd name="connsiteX8" fmla="*/ 69185 w 258632"/>
                  <a:gd name="connsiteY8" fmla="*/ 18277 h 186107"/>
                  <a:gd name="connsiteX9" fmla="*/ 66994 w 258632"/>
                  <a:gd name="connsiteY9" fmla="*/ 22373 h 186107"/>
                  <a:gd name="connsiteX10" fmla="*/ 36419 w 258632"/>
                  <a:gd name="connsiteY10" fmla="*/ 33326 h 186107"/>
                  <a:gd name="connsiteX11" fmla="*/ 605 w 258632"/>
                  <a:gd name="connsiteY11" fmla="*/ 28373 h 186107"/>
                  <a:gd name="connsiteX12" fmla="*/ 28704 w 258632"/>
                  <a:gd name="connsiteY12" fmla="*/ 5228 h 186107"/>
                  <a:gd name="connsiteX13" fmla="*/ 37943 w 258632"/>
                  <a:gd name="connsiteY13" fmla="*/ 3704 h 186107"/>
                  <a:gd name="connsiteX14" fmla="*/ 95664 w 258632"/>
                  <a:gd name="connsiteY14" fmla="*/ 2942 h 186107"/>
                  <a:gd name="connsiteX15" fmla="*/ 104237 w 258632"/>
                  <a:gd name="connsiteY15" fmla="*/ 2942 h 186107"/>
                  <a:gd name="connsiteX16" fmla="*/ 111476 w 258632"/>
                  <a:gd name="connsiteY16" fmla="*/ 22087 h 186107"/>
                  <a:gd name="connsiteX17" fmla="*/ 89378 w 258632"/>
                  <a:gd name="connsiteY17" fmla="*/ 46376 h 186107"/>
                  <a:gd name="connsiteX18" fmla="*/ 123096 w 258632"/>
                  <a:gd name="connsiteY18" fmla="*/ 52757 h 186107"/>
                  <a:gd name="connsiteX19" fmla="*/ 237111 w 258632"/>
                  <a:gd name="connsiteY19" fmla="*/ 111241 h 186107"/>
                  <a:gd name="connsiteX20" fmla="*/ 227490 w 258632"/>
                  <a:gd name="connsiteY20" fmla="*/ 186107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8632" h="186107">
                    <a:moveTo>
                      <a:pt x="227490" y="186107"/>
                    </a:moveTo>
                    <a:cubicBezTo>
                      <a:pt x="224443" y="185536"/>
                      <a:pt x="221394" y="185345"/>
                      <a:pt x="218346" y="185536"/>
                    </a:cubicBezTo>
                    <a:cubicBezTo>
                      <a:pt x="199582" y="185155"/>
                      <a:pt x="189390" y="176487"/>
                      <a:pt x="190533" y="156961"/>
                    </a:cubicBezTo>
                    <a:cubicBezTo>
                      <a:pt x="193962" y="153437"/>
                      <a:pt x="197487" y="149912"/>
                      <a:pt x="200916" y="146388"/>
                    </a:cubicBezTo>
                    <a:cubicBezTo>
                      <a:pt x="208631" y="141530"/>
                      <a:pt x="226919" y="142388"/>
                      <a:pt x="212536" y="125528"/>
                    </a:cubicBezTo>
                    <a:cubicBezTo>
                      <a:pt x="191295" y="100573"/>
                      <a:pt x="166435" y="83618"/>
                      <a:pt x="131574" y="83047"/>
                    </a:cubicBezTo>
                    <a:cubicBezTo>
                      <a:pt x="106904" y="82666"/>
                      <a:pt x="80710" y="89333"/>
                      <a:pt x="58041" y="72855"/>
                    </a:cubicBezTo>
                    <a:cubicBezTo>
                      <a:pt x="48039" y="52472"/>
                      <a:pt x="64708" y="37994"/>
                      <a:pt x="69566" y="20849"/>
                    </a:cubicBezTo>
                    <a:cubicBezTo>
                      <a:pt x="75281" y="18086"/>
                      <a:pt x="64041" y="14562"/>
                      <a:pt x="69185" y="18277"/>
                    </a:cubicBezTo>
                    <a:cubicBezTo>
                      <a:pt x="70995" y="19515"/>
                      <a:pt x="70042" y="20563"/>
                      <a:pt x="66994" y="22373"/>
                    </a:cubicBezTo>
                    <a:cubicBezTo>
                      <a:pt x="57469" y="27992"/>
                      <a:pt x="46801" y="30659"/>
                      <a:pt x="36419" y="33326"/>
                    </a:cubicBezTo>
                    <a:cubicBezTo>
                      <a:pt x="23751" y="36565"/>
                      <a:pt x="5463" y="46947"/>
                      <a:pt x="605" y="28373"/>
                    </a:cubicBezTo>
                    <a:cubicBezTo>
                      <a:pt x="-3396" y="13038"/>
                      <a:pt x="13178" y="5894"/>
                      <a:pt x="28704" y="5228"/>
                    </a:cubicBezTo>
                    <a:cubicBezTo>
                      <a:pt x="31847" y="5228"/>
                      <a:pt x="34895" y="4656"/>
                      <a:pt x="37943" y="3704"/>
                    </a:cubicBezTo>
                    <a:cubicBezTo>
                      <a:pt x="57088" y="-1630"/>
                      <a:pt x="76329" y="-583"/>
                      <a:pt x="95664" y="2942"/>
                    </a:cubicBezTo>
                    <a:cubicBezTo>
                      <a:pt x="98522" y="3989"/>
                      <a:pt x="101379" y="3989"/>
                      <a:pt x="104237" y="2942"/>
                    </a:cubicBezTo>
                    <a:cubicBezTo>
                      <a:pt x="109285" y="8561"/>
                      <a:pt x="125287" y="12276"/>
                      <a:pt x="111476" y="22087"/>
                    </a:cubicBezTo>
                    <a:cubicBezTo>
                      <a:pt x="101570" y="29040"/>
                      <a:pt x="83853" y="31040"/>
                      <a:pt x="89378" y="46376"/>
                    </a:cubicBezTo>
                    <a:cubicBezTo>
                      <a:pt x="94521" y="60568"/>
                      <a:pt x="111571" y="51329"/>
                      <a:pt x="123096" y="52757"/>
                    </a:cubicBezTo>
                    <a:cubicBezTo>
                      <a:pt x="168340" y="58568"/>
                      <a:pt x="208250" y="73046"/>
                      <a:pt x="237111" y="111241"/>
                    </a:cubicBezTo>
                    <a:cubicBezTo>
                      <a:pt x="267686" y="151627"/>
                      <a:pt x="266733" y="163247"/>
                      <a:pt x="227490" y="186107"/>
                    </a:cubicBezTo>
                    <a:close/>
                  </a:path>
                </a:pathLst>
              </a:custGeom>
              <a:solidFill>
                <a:srgbClr val="50585C"/>
              </a:solidFill>
              <a:ln w="9525" cap="flat">
                <a:noFill/>
                <a:prstDash val="solid"/>
                <a:miter/>
              </a:ln>
            </p:spPr>
            <p:txBody>
              <a:bodyPr rtlCol="0" anchor="ctr"/>
              <a:lstStyle/>
              <a:p>
                <a:endParaRPr lang="en-IN"/>
              </a:p>
            </p:txBody>
          </p:sp>
          <p:sp>
            <p:nvSpPr>
              <p:cNvPr id="1109" name="Freeform: Shape 1108">
                <a:extLst>
                  <a:ext uri="{FF2B5EF4-FFF2-40B4-BE49-F238E27FC236}">
                    <a16:creationId xmlns:a16="http://schemas.microsoft.com/office/drawing/2014/main" id="{CE63CB37-319E-BE86-B8B9-87BCC7CF0393}"/>
                  </a:ext>
                </a:extLst>
              </p:cNvPr>
              <p:cNvSpPr/>
              <p:nvPr/>
            </p:nvSpPr>
            <p:spPr>
              <a:xfrm>
                <a:off x="4183655" y="3757802"/>
                <a:ext cx="220799" cy="427883"/>
              </a:xfrm>
              <a:custGeom>
                <a:avLst/>
                <a:gdLst>
                  <a:gd name="connsiteX0" fmla="*/ 21537 w 220799"/>
                  <a:gd name="connsiteY0" fmla="*/ 14383 h 427883"/>
                  <a:gd name="connsiteX1" fmla="*/ 85735 w 220799"/>
                  <a:gd name="connsiteY1" fmla="*/ 0 h 427883"/>
                  <a:gd name="connsiteX2" fmla="*/ 85068 w 220799"/>
                  <a:gd name="connsiteY2" fmla="*/ 127254 h 427883"/>
                  <a:gd name="connsiteX3" fmla="*/ 220800 w 220799"/>
                  <a:gd name="connsiteY3" fmla="*/ 424529 h 427883"/>
                  <a:gd name="connsiteX4" fmla="*/ 107262 w 220799"/>
                  <a:gd name="connsiteY4" fmla="*/ 393192 h 427883"/>
                  <a:gd name="connsiteX5" fmla="*/ 50207 w 220799"/>
                  <a:gd name="connsiteY5" fmla="*/ 194596 h 427883"/>
                  <a:gd name="connsiteX6" fmla="*/ 49921 w 220799"/>
                  <a:gd name="connsiteY6" fmla="*/ 186595 h 427883"/>
                  <a:gd name="connsiteX7" fmla="*/ 53445 w 220799"/>
                  <a:gd name="connsiteY7" fmla="*/ 141256 h 427883"/>
                  <a:gd name="connsiteX8" fmla="*/ 48778 w 220799"/>
                  <a:gd name="connsiteY8" fmla="*/ 73723 h 427883"/>
                  <a:gd name="connsiteX9" fmla="*/ 5249 w 220799"/>
                  <a:gd name="connsiteY9" fmla="*/ 101346 h 427883"/>
                  <a:gd name="connsiteX10" fmla="*/ 3915 w 220799"/>
                  <a:gd name="connsiteY10" fmla="*/ 48958 h 427883"/>
                  <a:gd name="connsiteX11" fmla="*/ 12583 w 220799"/>
                  <a:gd name="connsiteY11" fmla="*/ 26860 h 427883"/>
                  <a:gd name="connsiteX12" fmla="*/ 21441 w 220799"/>
                  <a:gd name="connsiteY12" fmla="*/ 14288 h 4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799" h="427883">
                    <a:moveTo>
                      <a:pt x="21537" y="14383"/>
                    </a:moveTo>
                    <a:cubicBezTo>
                      <a:pt x="42682" y="9620"/>
                      <a:pt x="63923" y="4858"/>
                      <a:pt x="85735" y="0"/>
                    </a:cubicBezTo>
                    <a:cubicBezTo>
                      <a:pt x="85735" y="43053"/>
                      <a:pt x="89259" y="85534"/>
                      <a:pt x="85068" y="127254"/>
                    </a:cubicBezTo>
                    <a:cubicBezTo>
                      <a:pt x="72591" y="251746"/>
                      <a:pt x="95165" y="359378"/>
                      <a:pt x="220800" y="424529"/>
                    </a:cubicBezTo>
                    <a:cubicBezTo>
                      <a:pt x="176604" y="433292"/>
                      <a:pt x="150791" y="425577"/>
                      <a:pt x="107262" y="393192"/>
                    </a:cubicBezTo>
                    <a:cubicBezTo>
                      <a:pt x="52588" y="337185"/>
                      <a:pt x="49921" y="266319"/>
                      <a:pt x="50207" y="194596"/>
                    </a:cubicBezTo>
                    <a:cubicBezTo>
                      <a:pt x="50207" y="191929"/>
                      <a:pt x="50016" y="189262"/>
                      <a:pt x="49921" y="186595"/>
                    </a:cubicBezTo>
                    <a:cubicBezTo>
                      <a:pt x="53731" y="171640"/>
                      <a:pt x="80020" y="158496"/>
                      <a:pt x="53445" y="141256"/>
                    </a:cubicBezTo>
                    <a:cubicBezTo>
                      <a:pt x="10773" y="119920"/>
                      <a:pt x="44301" y="95726"/>
                      <a:pt x="48778" y="73723"/>
                    </a:cubicBezTo>
                    <a:cubicBezTo>
                      <a:pt x="35443" y="82010"/>
                      <a:pt x="39062" y="120967"/>
                      <a:pt x="5249" y="101346"/>
                    </a:cubicBezTo>
                    <a:cubicBezTo>
                      <a:pt x="-1609" y="84010"/>
                      <a:pt x="-1419" y="66580"/>
                      <a:pt x="3915" y="48958"/>
                    </a:cubicBezTo>
                    <a:cubicBezTo>
                      <a:pt x="6678" y="41529"/>
                      <a:pt x="9916" y="34290"/>
                      <a:pt x="12583" y="26860"/>
                    </a:cubicBezTo>
                    <a:cubicBezTo>
                      <a:pt x="15536" y="22669"/>
                      <a:pt x="18489" y="18479"/>
                      <a:pt x="21441" y="14288"/>
                    </a:cubicBezTo>
                    <a:close/>
                  </a:path>
                </a:pathLst>
              </a:custGeom>
              <a:solidFill>
                <a:srgbClr val="AFB2B8"/>
              </a:solidFill>
              <a:ln w="9525" cap="flat">
                <a:noFill/>
                <a:prstDash val="solid"/>
                <a:miter/>
              </a:ln>
            </p:spPr>
            <p:txBody>
              <a:bodyPr rtlCol="0" anchor="ctr"/>
              <a:lstStyle/>
              <a:p>
                <a:endParaRPr lang="en-IN"/>
              </a:p>
            </p:txBody>
          </p:sp>
          <p:sp>
            <p:nvSpPr>
              <p:cNvPr id="1110" name="Freeform: Shape 1109">
                <a:extLst>
                  <a:ext uri="{FF2B5EF4-FFF2-40B4-BE49-F238E27FC236}">
                    <a16:creationId xmlns:a16="http://schemas.microsoft.com/office/drawing/2014/main" id="{EFEF744D-A6C6-2CC5-0F06-116522168653}"/>
                  </a:ext>
                </a:extLst>
              </p:cNvPr>
              <p:cNvSpPr/>
              <p:nvPr/>
            </p:nvSpPr>
            <p:spPr>
              <a:xfrm>
                <a:off x="4085082" y="3801045"/>
                <a:ext cx="165329" cy="207069"/>
              </a:xfrm>
              <a:custGeom>
                <a:avLst/>
                <a:gdLst>
                  <a:gd name="connsiteX0" fmla="*/ 111919 w 165329"/>
                  <a:gd name="connsiteY0" fmla="*/ 66294 h 207069"/>
                  <a:gd name="connsiteX1" fmla="*/ 163830 w 165329"/>
                  <a:gd name="connsiteY1" fmla="*/ 0 h 207069"/>
                  <a:gd name="connsiteX2" fmla="*/ 146209 w 165329"/>
                  <a:gd name="connsiteY2" fmla="*/ 57626 h 207069"/>
                  <a:gd name="connsiteX3" fmla="*/ 157258 w 165329"/>
                  <a:gd name="connsiteY3" fmla="*/ 94869 h 207069"/>
                  <a:gd name="connsiteX4" fmla="*/ 161068 w 165329"/>
                  <a:gd name="connsiteY4" fmla="*/ 100679 h 207069"/>
                  <a:gd name="connsiteX5" fmla="*/ 158591 w 165329"/>
                  <a:gd name="connsiteY5" fmla="*/ 104204 h 207069"/>
                  <a:gd name="connsiteX6" fmla="*/ 130112 w 165329"/>
                  <a:gd name="connsiteY6" fmla="*/ 132779 h 207069"/>
                  <a:gd name="connsiteX7" fmla="*/ 42291 w 165329"/>
                  <a:gd name="connsiteY7" fmla="*/ 199073 h 207069"/>
                  <a:gd name="connsiteX8" fmla="*/ 0 w 165329"/>
                  <a:gd name="connsiteY8" fmla="*/ 199263 h 207069"/>
                  <a:gd name="connsiteX9" fmla="*/ 26670 w 165329"/>
                  <a:gd name="connsiteY9" fmla="*/ 132017 h 207069"/>
                  <a:gd name="connsiteX10" fmla="*/ 41720 w 165329"/>
                  <a:gd name="connsiteY10" fmla="*/ 141256 h 207069"/>
                  <a:gd name="connsiteX11" fmla="*/ 53054 w 165329"/>
                  <a:gd name="connsiteY11" fmla="*/ 150019 h 207069"/>
                  <a:gd name="connsiteX12" fmla="*/ 111919 w 165329"/>
                  <a:gd name="connsiteY12" fmla="*/ 66389 h 2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329" h="207069">
                    <a:moveTo>
                      <a:pt x="111919" y="66294"/>
                    </a:moveTo>
                    <a:cubicBezTo>
                      <a:pt x="133540" y="48196"/>
                      <a:pt x="135827" y="14764"/>
                      <a:pt x="163830" y="0"/>
                    </a:cubicBezTo>
                    <a:cubicBezTo>
                      <a:pt x="171355" y="24194"/>
                      <a:pt x="148209" y="37529"/>
                      <a:pt x="146209" y="57626"/>
                    </a:cubicBezTo>
                    <a:cubicBezTo>
                      <a:pt x="144780" y="72009"/>
                      <a:pt x="131350" y="88868"/>
                      <a:pt x="157258" y="94869"/>
                    </a:cubicBezTo>
                    <a:cubicBezTo>
                      <a:pt x="160496" y="96488"/>
                      <a:pt x="161734" y="98488"/>
                      <a:pt x="161068" y="100679"/>
                    </a:cubicBezTo>
                    <a:cubicBezTo>
                      <a:pt x="160306" y="102965"/>
                      <a:pt x="159544" y="104204"/>
                      <a:pt x="158591" y="104204"/>
                    </a:cubicBezTo>
                    <a:cubicBezTo>
                      <a:pt x="135922" y="100584"/>
                      <a:pt x="132874" y="118205"/>
                      <a:pt x="130112" y="132779"/>
                    </a:cubicBezTo>
                    <a:cubicBezTo>
                      <a:pt x="120872" y="182023"/>
                      <a:pt x="93250" y="206502"/>
                      <a:pt x="42291" y="199073"/>
                    </a:cubicBezTo>
                    <a:cubicBezTo>
                      <a:pt x="27908" y="196977"/>
                      <a:pt x="14002" y="217932"/>
                      <a:pt x="0" y="199263"/>
                    </a:cubicBezTo>
                    <a:cubicBezTo>
                      <a:pt x="19240" y="180975"/>
                      <a:pt x="20860" y="155638"/>
                      <a:pt x="26670" y="132017"/>
                    </a:cubicBezTo>
                    <a:cubicBezTo>
                      <a:pt x="34862" y="129921"/>
                      <a:pt x="38671" y="134969"/>
                      <a:pt x="41720" y="141256"/>
                    </a:cubicBezTo>
                    <a:cubicBezTo>
                      <a:pt x="48196" y="140970"/>
                      <a:pt x="36100" y="167545"/>
                      <a:pt x="53054" y="150019"/>
                    </a:cubicBezTo>
                    <a:cubicBezTo>
                      <a:pt x="76867" y="125349"/>
                      <a:pt x="84201" y="88678"/>
                      <a:pt x="111919" y="66389"/>
                    </a:cubicBezTo>
                    <a:close/>
                  </a:path>
                </a:pathLst>
              </a:custGeom>
              <a:solidFill>
                <a:srgbClr val="0D1E26"/>
              </a:solidFill>
              <a:ln w="9525"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B0DE14B1-C60B-58D7-4FB8-714003E83C7F}"/>
                  </a:ext>
                </a:extLst>
              </p:cNvPr>
              <p:cNvSpPr/>
              <p:nvPr/>
            </p:nvSpPr>
            <p:spPr>
              <a:xfrm>
                <a:off x="4206024" y="3952398"/>
                <a:ext cx="84988" cy="198500"/>
              </a:xfrm>
              <a:custGeom>
                <a:avLst/>
                <a:gdLst>
                  <a:gd name="connsiteX0" fmla="*/ 27934 w 84988"/>
                  <a:gd name="connsiteY0" fmla="*/ 0 h 198500"/>
                  <a:gd name="connsiteX1" fmla="*/ 40030 w 84988"/>
                  <a:gd name="connsiteY1" fmla="*/ 68580 h 198500"/>
                  <a:gd name="connsiteX2" fmla="*/ 84988 w 84988"/>
                  <a:gd name="connsiteY2" fmla="*/ 198501 h 198500"/>
                  <a:gd name="connsiteX3" fmla="*/ 7741 w 84988"/>
                  <a:gd name="connsiteY3" fmla="*/ 94774 h 198500"/>
                  <a:gd name="connsiteX4" fmla="*/ 19552 w 84988"/>
                  <a:gd name="connsiteY4" fmla="*/ 6001 h 198500"/>
                  <a:gd name="connsiteX5" fmla="*/ 28029 w 84988"/>
                  <a:gd name="connsiteY5" fmla="*/ 0 h 1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88" h="198500">
                    <a:moveTo>
                      <a:pt x="27934" y="0"/>
                    </a:moveTo>
                    <a:cubicBezTo>
                      <a:pt x="50508" y="19526"/>
                      <a:pt x="38602" y="45434"/>
                      <a:pt x="40030" y="68580"/>
                    </a:cubicBezTo>
                    <a:cubicBezTo>
                      <a:pt x="42983" y="116300"/>
                      <a:pt x="69272" y="155448"/>
                      <a:pt x="84988" y="198501"/>
                    </a:cubicBezTo>
                    <a:cubicBezTo>
                      <a:pt x="46222" y="173546"/>
                      <a:pt x="22123" y="137732"/>
                      <a:pt x="7741" y="94774"/>
                    </a:cubicBezTo>
                    <a:cubicBezTo>
                      <a:pt x="-11500" y="62103"/>
                      <a:pt x="10027" y="34862"/>
                      <a:pt x="19552" y="6001"/>
                    </a:cubicBezTo>
                    <a:cubicBezTo>
                      <a:pt x="22409" y="4000"/>
                      <a:pt x="25171" y="2000"/>
                      <a:pt x="28029" y="0"/>
                    </a:cubicBezTo>
                    <a:close/>
                  </a:path>
                </a:pathLst>
              </a:custGeom>
              <a:solidFill>
                <a:srgbClr val="E1E2E5"/>
              </a:solidFill>
              <a:ln w="9525" cap="flat">
                <a:noFill/>
                <a:prstDash val="solid"/>
                <a:miter/>
              </a:ln>
            </p:spPr>
            <p:txBody>
              <a:bodyPr rtlCol="0" anchor="ctr"/>
              <a:lstStyle/>
              <a:p>
                <a:endParaRPr lang="en-IN"/>
              </a:p>
            </p:txBody>
          </p:sp>
          <p:sp>
            <p:nvSpPr>
              <p:cNvPr id="1112" name="Freeform: Shape 1111">
                <a:extLst>
                  <a:ext uri="{FF2B5EF4-FFF2-40B4-BE49-F238E27FC236}">
                    <a16:creationId xmlns:a16="http://schemas.microsoft.com/office/drawing/2014/main" id="{33718160-5FEC-A864-E0D6-E833DC2917B6}"/>
                  </a:ext>
                </a:extLst>
              </p:cNvPr>
              <p:cNvSpPr/>
              <p:nvPr/>
            </p:nvSpPr>
            <p:spPr>
              <a:xfrm>
                <a:off x="4148546" y="4151185"/>
                <a:ext cx="105699" cy="152114"/>
              </a:xfrm>
              <a:custGeom>
                <a:avLst/>
                <a:gdLst>
                  <a:gd name="connsiteX0" fmla="*/ 95412 w 105699"/>
                  <a:gd name="connsiteY0" fmla="*/ 95 h 152114"/>
                  <a:gd name="connsiteX1" fmla="*/ 105700 w 105699"/>
                  <a:gd name="connsiteY1" fmla="*/ 10096 h 152114"/>
                  <a:gd name="connsiteX2" fmla="*/ 73791 w 105699"/>
                  <a:gd name="connsiteY2" fmla="*/ 53054 h 152114"/>
                  <a:gd name="connsiteX3" fmla="*/ 19022 w 105699"/>
                  <a:gd name="connsiteY3" fmla="*/ 151733 h 152114"/>
                  <a:gd name="connsiteX4" fmla="*/ 8544 w 105699"/>
                  <a:gd name="connsiteY4" fmla="*/ 152114 h 152114"/>
                  <a:gd name="connsiteX5" fmla="*/ 16641 w 105699"/>
                  <a:gd name="connsiteY5" fmla="*/ 83725 h 152114"/>
                  <a:gd name="connsiteX6" fmla="*/ 95508 w 105699"/>
                  <a:gd name="connsiteY6" fmla="*/ 0 h 15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99" h="152114">
                    <a:moveTo>
                      <a:pt x="95412" y="95"/>
                    </a:moveTo>
                    <a:cubicBezTo>
                      <a:pt x="98842" y="3429"/>
                      <a:pt x="102270" y="6763"/>
                      <a:pt x="105700" y="10096"/>
                    </a:cubicBezTo>
                    <a:cubicBezTo>
                      <a:pt x="105700" y="32194"/>
                      <a:pt x="86840" y="41529"/>
                      <a:pt x="73791" y="53054"/>
                    </a:cubicBezTo>
                    <a:cubicBezTo>
                      <a:pt x="43501" y="79915"/>
                      <a:pt x="24546" y="111823"/>
                      <a:pt x="19022" y="151733"/>
                    </a:cubicBezTo>
                    <a:cubicBezTo>
                      <a:pt x="15498" y="151828"/>
                      <a:pt x="11973" y="152019"/>
                      <a:pt x="8544" y="152114"/>
                    </a:cubicBezTo>
                    <a:cubicBezTo>
                      <a:pt x="-8410" y="127063"/>
                      <a:pt x="2829" y="105156"/>
                      <a:pt x="16641" y="83725"/>
                    </a:cubicBezTo>
                    <a:cubicBezTo>
                      <a:pt x="37691" y="50959"/>
                      <a:pt x="63123" y="22288"/>
                      <a:pt x="95508" y="0"/>
                    </a:cubicBezTo>
                    <a:close/>
                  </a:path>
                </a:pathLst>
              </a:custGeom>
              <a:solidFill>
                <a:srgbClr val="333126"/>
              </a:solidFill>
              <a:ln w="9525" cap="flat">
                <a:noFill/>
                <a:prstDash val="solid"/>
                <a:miter/>
              </a:ln>
            </p:spPr>
            <p:txBody>
              <a:bodyPr rtlCol="0" anchor="ctr"/>
              <a:lstStyle/>
              <a:p>
                <a:endParaRPr lang="en-IN"/>
              </a:p>
            </p:txBody>
          </p:sp>
          <p:sp>
            <p:nvSpPr>
              <p:cNvPr id="1113" name="Freeform: Shape 1112">
                <a:extLst>
                  <a:ext uri="{FF2B5EF4-FFF2-40B4-BE49-F238E27FC236}">
                    <a16:creationId xmlns:a16="http://schemas.microsoft.com/office/drawing/2014/main" id="{2121EA9F-14B1-85D0-6F3F-449238ADF958}"/>
                  </a:ext>
                </a:extLst>
              </p:cNvPr>
              <p:cNvSpPr/>
              <p:nvPr/>
            </p:nvSpPr>
            <p:spPr>
              <a:xfrm>
                <a:off x="4195303" y="3958494"/>
                <a:ext cx="30176" cy="107632"/>
              </a:xfrm>
              <a:custGeom>
                <a:avLst/>
                <a:gdLst>
                  <a:gd name="connsiteX0" fmla="*/ 30177 w 30176"/>
                  <a:gd name="connsiteY0" fmla="*/ 0 h 107632"/>
                  <a:gd name="connsiteX1" fmla="*/ 18366 w 30176"/>
                  <a:gd name="connsiteY1" fmla="*/ 88773 h 107632"/>
                  <a:gd name="connsiteX2" fmla="*/ 9698 w 30176"/>
                  <a:gd name="connsiteY2" fmla="*/ 107633 h 107632"/>
                  <a:gd name="connsiteX3" fmla="*/ 30177 w 30176"/>
                  <a:gd name="connsiteY3" fmla="*/ 0 h 107632"/>
                </a:gdLst>
                <a:ahLst/>
                <a:cxnLst>
                  <a:cxn ang="0">
                    <a:pos x="connsiteX0" y="connsiteY0"/>
                  </a:cxn>
                  <a:cxn ang="0">
                    <a:pos x="connsiteX1" y="connsiteY1"/>
                  </a:cxn>
                  <a:cxn ang="0">
                    <a:pos x="connsiteX2" y="connsiteY2"/>
                  </a:cxn>
                  <a:cxn ang="0">
                    <a:pos x="connsiteX3" y="connsiteY3"/>
                  </a:cxn>
                </a:cxnLst>
                <a:rect l="l" t="t" r="r" b="b"/>
                <a:pathLst>
                  <a:path w="30176" h="107632">
                    <a:moveTo>
                      <a:pt x="30177" y="0"/>
                    </a:moveTo>
                    <a:cubicBezTo>
                      <a:pt x="26271" y="29623"/>
                      <a:pt x="22271" y="59150"/>
                      <a:pt x="18366" y="88773"/>
                    </a:cubicBezTo>
                    <a:cubicBezTo>
                      <a:pt x="15508" y="95060"/>
                      <a:pt x="12555" y="101346"/>
                      <a:pt x="9698" y="107633"/>
                    </a:cubicBezTo>
                    <a:cubicBezTo>
                      <a:pt x="-10400" y="66675"/>
                      <a:pt x="2840" y="32004"/>
                      <a:pt x="30177" y="0"/>
                    </a:cubicBezTo>
                    <a:close/>
                  </a:path>
                </a:pathLst>
              </a:custGeom>
              <a:solidFill>
                <a:srgbClr val="485054"/>
              </a:solidFill>
              <a:ln w="9525" cap="flat">
                <a:noFill/>
                <a:prstDash val="solid"/>
                <a:miter/>
              </a:ln>
            </p:spPr>
            <p:txBody>
              <a:bodyPr rtlCol="0" anchor="ctr"/>
              <a:lstStyle/>
              <a:p>
                <a:endParaRPr lang="en-IN"/>
              </a:p>
            </p:txBody>
          </p:sp>
          <p:sp>
            <p:nvSpPr>
              <p:cNvPr id="1114" name="Freeform: Shape 1113">
                <a:extLst>
                  <a:ext uri="{FF2B5EF4-FFF2-40B4-BE49-F238E27FC236}">
                    <a16:creationId xmlns:a16="http://schemas.microsoft.com/office/drawing/2014/main" id="{D8C1E012-4888-CF29-E79D-55E03AB11A66}"/>
                  </a:ext>
                </a:extLst>
              </p:cNvPr>
              <p:cNvSpPr/>
              <p:nvPr/>
            </p:nvSpPr>
            <p:spPr>
              <a:xfrm>
                <a:off x="4233576" y="3895915"/>
                <a:ext cx="20611" cy="48482"/>
              </a:xfrm>
              <a:custGeom>
                <a:avLst/>
                <a:gdLst>
                  <a:gd name="connsiteX0" fmla="*/ 10001 w 20611"/>
                  <a:gd name="connsiteY0" fmla="*/ 9239 h 48482"/>
                  <a:gd name="connsiteX1" fmla="*/ 8763 w 20611"/>
                  <a:gd name="connsiteY1" fmla="*/ 0 h 48482"/>
                  <a:gd name="connsiteX2" fmla="*/ 0 w 20611"/>
                  <a:gd name="connsiteY2" fmla="*/ 48482 h 48482"/>
                  <a:gd name="connsiteX3" fmla="*/ 10001 w 20611"/>
                  <a:gd name="connsiteY3" fmla="*/ 9239 h 48482"/>
                </a:gdLst>
                <a:ahLst/>
                <a:cxnLst>
                  <a:cxn ang="0">
                    <a:pos x="connsiteX0" y="connsiteY0"/>
                  </a:cxn>
                  <a:cxn ang="0">
                    <a:pos x="connsiteX1" y="connsiteY1"/>
                  </a:cxn>
                  <a:cxn ang="0">
                    <a:pos x="connsiteX2" y="connsiteY2"/>
                  </a:cxn>
                  <a:cxn ang="0">
                    <a:pos x="connsiteX3" y="connsiteY3"/>
                  </a:cxn>
                </a:cxnLst>
                <a:rect l="l" t="t" r="r" b="b"/>
                <a:pathLst>
                  <a:path w="20611" h="48482">
                    <a:moveTo>
                      <a:pt x="10001" y="9239"/>
                    </a:moveTo>
                    <a:cubicBezTo>
                      <a:pt x="8954" y="6191"/>
                      <a:pt x="8572" y="3143"/>
                      <a:pt x="8763" y="0"/>
                    </a:cubicBezTo>
                    <a:cubicBezTo>
                      <a:pt x="34290" y="21241"/>
                      <a:pt x="12478" y="34004"/>
                      <a:pt x="0" y="48482"/>
                    </a:cubicBezTo>
                    <a:cubicBezTo>
                      <a:pt x="3334" y="35433"/>
                      <a:pt x="6668" y="22288"/>
                      <a:pt x="10001" y="9239"/>
                    </a:cubicBezTo>
                    <a:close/>
                  </a:path>
                </a:pathLst>
              </a:custGeom>
              <a:solidFill>
                <a:srgbClr val="60636A"/>
              </a:solidFill>
              <a:ln w="9525" cap="flat">
                <a:noFill/>
                <a:prstDash val="solid"/>
                <a:miter/>
              </a:ln>
            </p:spPr>
            <p:txBody>
              <a:bodyPr rtlCol="0" anchor="ctr"/>
              <a:lstStyle/>
              <a:p>
                <a:endParaRPr lang="en-IN"/>
              </a:p>
            </p:txBody>
          </p:sp>
          <p:sp>
            <p:nvSpPr>
              <p:cNvPr id="1115" name="Freeform: Shape 1114">
                <a:extLst>
                  <a:ext uri="{FF2B5EF4-FFF2-40B4-BE49-F238E27FC236}">
                    <a16:creationId xmlns:a16="http://schemas.microsoft.com/office/drawing/2014/main" id="{58880130-CCD4-8E74-5781-75135E68DDB0}"/>
                  </a:ext>
                </a:extLst>
              </p:cNvPr>
              <p:cNvSpPr/>
              <p:nvPr/>
            </p:nvSpPr>
            <p:spPr>
              <a:xfrm>
                <a:off x="5315997" y="2423014"/>
                <a:ext cx="294322" cy="168367"/>
              </a:xfrm>
              <a:custGeom>
                <a:avLst/>
                <a:gdLst>
                  <a:gd name="connsiteX0" fmla="*/ 240697 w 294322"/>
                  <a:gd name="connsiteY0" fmla="*/ 9289 h 168367"/>
                  <a:gd name="connsiteX1" fmla="*/ 216503 w 294322"/>
                  <a:gd name="connsiteY1" fmla="*/ 36055 h 168367"/>
                  <a:gd name="connsiteX2" fmla="*/ 294323 w 294322"/>
                  <a:gd name="connsiteY2" fmla="*/ 22339 h 168367"/>
                  <a:gd name="connsiteX3" fmla="*/ 269272 w 294322"/>
                  <a:gd name="connsiteY3" fmla="*/ 76250 h 168367"/>
                  <a:gd name="connsiteX4" fmla="*/ 265081 w 294322"/>
                  <a:gd name="connsiteY4" fmla="*/ 81108 h 168367"/>
                  <a:gd name="connsiteX5" fmla="*/ 206026 w 294322"/>
                  <a:gd name="connsiteY5" fmla="*/ 103111 h 168367"/>
                  <a:gd name="connsiteX6" fmla="*/ 212503 w 294322"/>
                  <a:gd name="connsiteY6" fmla="*/ 109683 h 168367"/>
                  <a:gd name="connsiteX7" fmla="*/ 232505 w 294322"/>
                  <a:gd name="connsiteY7" fmla="*/ 124066 h 168367"/>
                  <a:gd name="connsiteX8" fmla="*/ 71819 w 294322"/>
                  <a:gd name="connsiteY8" fmla="*/ 167881 h 168367"/>
                  <a:gd name="connsiteX9" fmla="*/ 0 w 294322"/>
                  <a:gd name="connsiteY9" fmla="*/ 131686 h 168367"/>
                  <a:gd name="connsiteX10" fmla="*/ 4001 w 294322"/>
                  <a:gd name="connsiteY10" fmla="*/ 126447 h 168367"/>
                  <a:gd name="connsiteX11" fmla="*/ 124587 w 294322"/>
                  <a:gd name="connsiteY11" fmla="*/ 62725 h 168367"/>
                  <a:gd name="connsiteX12" fmla="*/ 137255 w 294322"/>
                  <a:gd name="connsiteY12" fmla="*/ 65487 h 168367"/>
                  <a:gd name="connsiteX13" fmla="*/ 184500 w 294322"/>
                  <a:gd name="connsiteY13" fmla="*/ 42722 h 168367"/>
                  <a:gd name="connsiteX14" fmla="*/ 210408 w 294322"/>
                  <a:gd name="connsiteY14" fmla="*/ 907 h 168367"/>
                  <a:gd name="connsiteX15" fmla="*/ 240602 w 294322"/>
                  <a:gd name="connsiteY15" fmla="*/ 9289 h 16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322" h="168367">
                    <a:moveTo>
                      <a:pt x="240697" y="9289"/>
                    </a:moveTo>
                    <a:cubicBezTo>
                      <a:pt x="236125" y="21005"/>
                      <a:pt x="217456" y="19386"/>
                      <a:pt x="216503" y="36055"/>
                    </a:cubicBezTo>
                    <a:cubicBezTo>
                      <a:pt x="241935" y="30340"/>
                      <a:pt x="264509" y="10623"/>
                      <a:pt x="294323" y="22339"/>
                    </a:cubicBezTo>
                    <a:cubicBezTo>
                      <a:pt x="286036" y="40246"/>
                      <a:pt x="277654" y="58248"/>
                      <a:pt x="269272" y="76250"/>
                    </a:cubicBezTo>
                    <a:cubicBezTo>
                      <a:pt x="267843" y="77869"/>
                      <a:pt x="266510" y="79489"/>
                      <a:pt x="265081" y="81108"/>
                    </a:cubicBezTo>
                    <a:cubicBezTo>
                      <a:pt x="247079" y="93490"/>
                      <a:pt x="222600" y="90823"/>
                      <a:pt x="206026" y="103111"/>
                    </a:cubicBezTo>
                    <a:cubicBezTo>
                      <a:pt x="191929" y="113588"/>
                      <a:pt x="211550" y="105778"/>
                      <a:pt x="212503" y="109683"/>
                    </a:cubicBezTo>
                    <a:cubicBezTo>
                      <a:pt x="221075" y="111874"/>
                      <a:pt x="228505" y="115684"/>
                      <a:pt x="232505" y="124066"/>
                    </a:cubicBezTo>
                    <a:cubicBezTo>
                      <a:pt x="183356" y="154546"/>
                      <a:pt x="128111" y="164737"/>
                      <a:pt x="71819" y="167881"/>
                    </a:cubicBezTo>
                    <a:cubicBezTo>
                      <a:pt x="42958" y="169500"/>
                      <a:pt x="10954" y="169214"/>
                      <a:pt x="0" y="131686"/>
                    </a:cubicBezTo>
                    <a:cubicBezTo>
                      <a:pt x="1334" y="129971"/>
                      <a:pt x="2667" y="128161"/>
                      <a:pt x="4001" y="126447"/>
                    </a:cubicBezTo>
                    <a:cubicBezTo>
                      <a:pt x="46863" y="110254"/>
                      <a:pt x="84487" y="84251"/>
                      <a:pt x="124587" y="62725"/>
                    </a:cubicBezTo>
                    <a:cubicBezTo>
                      <a:pt x="129064" y="62534"/>
                      <a:pt x="133350" y="63391"/>
                      <a:pt x="137255" y="65487"/>
                    </a:cubicBezTo>
                    <a:cubicBezTo>
                      <a:pt x="165068" y="83013"/>
                      <a:pt x="177641" y="65868"/>
                      <a:pt x="184500" y="42722"/>
                    </a:cubicBezTo>
                    <a:cubicBezTo>
                      <a:pt x="189452" y="25863"/>
                      <a:pt x="192977" y="9480"/>
                      <a:pt x="210408" y="907"/>
                    </a:cubicBezTo>
                    <a:cubicBezTo>
                      <a:pt x="221552" y="-45"/>
                      <a:pt x="233077" y="-2617"/>
                      <a:pt x="240602" y="9289"/>
                    </a:cubicBezTo>
                    <a:close/>
                  </a:path>
                </a:pathLst>
              </a:custGeom>
              <a:solidFill>
                <a:srgbClr val="ADB2B5"/>
              </a:solidFill>
              <a:ln w="9525" cap="flat">
                <a:noFill/>
                <a:prstDash val="solid"/>
                <a:miter/>
              </a:ln>
            </p:spPr>
            <p:txBody>
              <a:bodyPr rtlCol="0" anchor="ctr"/>
              <a:lstStyle/>
              <a:p>
                <a:endParaRPr lang="en-IN"/>
              </a:p>
            </p:txBody>
          </p:sp>
          <p:sp>
            <p:nvSpPr>
              <p:cNvPr id="1116" name="Freeform: Shape 1115">
                <a:extLst>
                  <a:ext uri="{FF2B5EF4-FFF2-40B4-BE49-F238E27FC236}">
                    <a16:creationId xmlns:a16="http://schemas.microsoft.com/office/drawing/2014/main" id="{A141C09C-2843-0044-E5FE-ECF791C89B13}"/>
                  </a:ext>
                </a:extLst>
              </p:cNvPr>
              <p:cNvSpPr/>
              <p:nvPr/>
            </p:nvSpPr>
            <p:spPr>
              <a:xfrm>
                <a:off x="5324196" y="2422178"/>
                <a:ext cx="202208" cy="117080"/>
              </a:xfrm>
              <a:custGeom>
                <a:avLst/>
                <a:gdLst>
                  <a:gd name="connsiteX0" fmla="*/ 202209 w 202208"/>
                  <a:gd name="connsiteY0" fmla="*/ 1743 h 117080"/>
                  <a:gd name="connsiteX1" fmla="*/ 152869 w 202208"/>
                  <a:gd name="connsiteY1" fmla="*/ 88516 h 117080"/>
                  <a:gd name="connsiteX2" fmla="*/ 128866 w 202208"/>
                  <a:gd name="connsiteY2" fmla="*/ 68323 h 117080"/>
                  <a:gd name="connsiteX3" fmla="*/ 131343 w 202208"/>
                  <a:gd name="connsiteY3" fmla="*/ 62703 h 117080"/>
                  <a:gd name="connsiteX4" fmla="*/ 151440 w 202208"/>
                  <a:gd name="connsiteY4" fmla="*/ 44415 h 117080"/>
                  <a:gd name="connsiteX5" fmla="*/ 105244 w 202208"/>
                  <a:gd name="connsiteY5" fmla="*/ 71562 h 117080"/>
                  <a:gd name="connsiteX6" fmla="*/ 3041 w 202208"/>
                  <a:gd name="connsiteY6" fmla="*/ 116234 h 117080"/>
                  <a:gd name="connsiteX7" fmla="*/ 3612 w 202208"/>
                  <a:gd name="connsiteY7" fmla="*/ 96708 h 117080"/>
                  <a:gd name="connsiteX8" fmla="*/ 70764 w 202208"/>
                  <a:gd name="connsiteY8" fmla="*/ 69085 h 117080"/>
                  <a:gd name="connsiteX9" fmla="*/ 148297 w 202208"/>
                  <a:gd name="connsiteY9" fmla="*/ 10887 h 117080"/>
                  <a:gd name="connsiteX10" fmla="*/ 202209 w 202208"/>
                  <a:gd name="connsiteY10" fmla="*/ 1839 h 11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08" h="117080">
                    <a:moveTo>
                      <a:pt x="202209" y="1743"/>
                    </a:moveTo>
                    <a:cubicBezTo>
                      <a:pt x="185730" y="30509"/>
                      <a:pt x="196970" y="74133"/>
                      <a:pt x="152869" y="88516"/>
                    </a:cubicBezTo>
                    <a:cubicBezTo>
                      <a:pt x="130009" y="95946"/>
                      <a:pt x="122484" y="92231"/>
                      <a:pt x="128866" y="68323"/>
                    </a:cubicBezTo>
                    <a:cubicBezTo>
                      <a:pt x="129723" y="66418"/>
                      <a:pt x="130485" y="64608"/>
                      <a:pt x="131343" y="62703"/>
                    </a:cubicBezTo>
                    <a:cubicBezTo>
                      <a:pt x="137248" y="55369"/>
                      <a:pt x="146106" y="51464"/>
                      <a:pt x="151440" y="44415"/>
                    </a:cubicBezTo>
                    <a:cubicBezTo>
                      <a:pt x="132295" y="47654"/>
                      <a:pt x="120770" y="62989"/>
                      <a:pt x="105244" y="71562"/>
                    </a:cubicBezTo>
                    <a:cubicBezTo>
                      <a:pt x="73335" y="91469"/>
                      <a:pt x="46475" y="122616"/>
                      <a:pt x="3041" y="116234"/>
                    </a:cubicBezTo>
                    <a:cubicBezTo>
                      <a:pt x="-1150" y="109566"/>
                      <a:pt x="-1055" y="103089"/>
                      <a:pt x="3612" y="96708"/>
                    </a:cubicBezTo>
                    <a:cubicBezTo>
                      <a:pt x="28949" y="94517"/>
                      <a:pt x="54190" y="92421"/>
                      <a:pt x="70764" y="69085"/>
                    </a:cubicBezTo>
                    <a:cubicBezTo>
                      <a:pt x="96481" y="49464"/>
                      <a:pt x="121151" y="28223"/>
                      <a:pt x="148297" y="10887"/>
                    </a:cubicBezTo>
                    <a:cubicBezTo>
                      <a:pt x="163632" y="1077"/>
                      <a:pt x="182968" y="-2543"/>
                      <a:pt x="202209" y="1839"/>
                    </a:cubicBezTo>
                    <a:close/>
                  </a:path>
                </a:pathLst>
              </a:custGeom>
              <a:solidFill>
                <a:srgbClr val="5A5F65"/>
              </a:solidFill>
              <a:ln w="9525"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B236565D-3E99-B9E3-4FEB-8D519F63DDB1}"/>
                  </a:ext>
                </a:extLst>
              </p:cNvPr>
              <p:cNvSpPr/>
              <p:nvPr/>
            </p:nvSpPr>
            <p:spPr>
              <a:xfrm>
                <a:off x="5565838" y="2421289"/>
                <a:ext cx="57721" cy="9490"/>
              </a:xfrm>
              <a:custGeom>
                <a:avLst/>
                <a:gdLst>
                  <a:gd name="connsiteX0" fmla="*/ 57721 w 57721"/>
                  <a:gd name="connsiteY0" fmla="*/ 8728 h 9490"/>
                  <a:gd name="connsiteX1" fmla="*/ 0 w 57721"/>
                  <a:gd name="connsiteY1" fmla="*/ 9490 h 9490"/>
                  <a:gd name="connsiteX2" fmla="*/ 57721 w 57721"/>
                  <a:gd name="connsiteY2" fmla="*/ 8728 h 9490"/>
                </a:gdLst>
                <a:ahLst/>
                <a:cxnLst>
                  <a:cxn ang="0">
                    <a:pos x="connsiteX0" y="connsiteY0"/>
                  </a:cxn>
                  <a:cxn ang="0">
                    <a:pos x="connsiteX1" y="connsiteY1"/>
                  </a:cxn>
                  <a:cxn ang="0">
                    <a:pos x="connsiteX2" y="connsiteY2"/>
                  </a:cxn>
                </a:cxnLst>
                <a:rect l="l" t="t" r="r" b="b"/>
                <a:pathLst>
                  <a:path w="57721" h="9490">
                    <a:moveTo>
                      <a:pt x="57721" y="8728"/>
                    </a:moveTo>
                    <a:cubicBezTo>
                      <a:pt x="38481" y="9014"/>
                      <a:pt x="19240" y="9204"/>
                      <a:pt x="0" y="9490"/>
                    </a:cubicBezTo>
                    <a:cubicBezTo>
                      <a:pt x="19050" y="-3178"/>
                      <a:pt x="38290" y="-2892"/>
                      <a:pt x="57721" y="8728"/>
                    </a:cubicBezTo>
                    <a:close/>
                  </a:path>
                </a:pathLst>
              </a:custGeom>
              <a:solidFill>
                <a:srgbClr val="ADB2B5"/>
              </a:solidFill>
              <a:ln w="9525" cap="flat">
                <a:noFill/>
                <a:prstDash val="solid"/>
                <a:miter/>
              </a:ln>
            </p:spPr>
            <p:txBody>
              <a:bodyPr rtlCol="0" anchor="ctr"/>
              <a:lstStyle/>
              <a:p>
                <a:endParaRPr lang="en-IN"/>
              </a:p>
            </p:txBody>
          </p:sp>
          <p:sp>
            <p:nvSpPr>
              <p:cNvPr id="1118" name="Freeform: Shape 1117">
                <a:extLst>
                  <a:ext uri="{FF2B5EF4-FFF2-40B4-BE49-F238E27FC236}">
                    <a16:creationId xmlns:a16="http://schemas.microsoft.com/office/drawing/2014/main" id="{0EA605AA-2FB3-FE1E-F3FF-2A6E6DD84352}"/>
                  </a:ext>
                </a:extLst>
              </p:cNvPr>
              <p:cNvSpPr/>
              <p:nvPr/>
            </p:nvSpPr>
            <p:spPr>
              <a:xfrm>
                <a:off x="5275802" y="2460973"/>
                <a:ext cx="52292" cy="80962"/>
              </a:xfrm>
              <a:custGeom>
                <a:avLst/>
                <a:gdLst>
                  <a:gd name="connsiteX0" fmla="*/ 52006 w 52292"/>
                  <a:gd name="connsiteY0" fmla="*/ 57817 h 80962"/>
                  <a:gd name="connsiteX1" fmla="*/ 52292 w 52292"/>
                  <a:gd name="connsiteY1" fmla="*/ 74676 h 80962"/>
                  <a:gd name="connsiteX2" fmla="*/ 42767 w 52292"/>
                  <a:gd name="connsiteY2" fmla="*/ 80963 h 80962"/>
                  <a:gd name="connsiteX3" fmla="*/ 4286 w 52292"/>
                  <a:gd name="connsiteY3" fmla="*/ 73438 h 80962"/>
                  <a:gd name="connsiteX4" fmla="*/ 6763 w 52292"/>
                  <a:gd name="connsiteY4" fmla="*/ 38767 h 80962"/>
                  <a:gd name="connsiteX5" fmla="*/ 0 w 52292"/>
                  <a:gd name="connsiteY5" fmla="*/ 0 h 80962"/>
                  <a:gd name="connsiteX6" fmla="*/ 51911 w 52292"/>
                  <a:gd name="connsiteY6" fmla="*/ 5791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92" h="80962">
                    <a:moveTo>
                      <a:pt x="52006" y="57817"/>
                    </a:moveTo>
                    <a:cubicBezTo>
                      <a:pt x="52006" y="63437"/>
                      <a:pt x="52197" y="69056"/>
                      <a:pt x="52292" y="74676"/>
                    </a:cubicBezTo>
                    <a:cubicBezTo>
                      <a:pt x="49911" y="78010"/>
                      <a:pt x="46672" y="80010"/>
                      <a:pt x="42767" y="80963"/>
                    </a:cubicBezTo>
                    <a:cubicBezTo>
                      <a:pt x="30766" y="74486"/>
                      <a:pt x="15335" y="85249"/>
                      <a:pt x="4286" y="73438"/>
                    </a:cubicBezTo>
                    <a:cubicBezTo>
                      <a:pt x="-667" y="61436"/>
                      <a:pt x="34957" y="52388"/>
                      <a:pt x="6763" y="38767"/>
                    </a:cubicBezTo>
                    <a:cubicBezTo>
                      <a:pt x="4763" y="27051"/>
                      <a:pt x="2667" y="15335"/>
                      <a:pt x="0" y="0"/>
                    </a:cubicBezTo>
                    <a:cubicBezTo>
                      <a:pt x="33147" y="6858"/>
                      <a:pt x="42672" y="32290"/>
                      <a:pt x="51911" y="57912"/>
                    </a:cubicBezTo>
                    <a:close/>
                  </a:path>
                </a:pathLst>
              </a:custGeom>
              <a:solidFill>
                <a:srgbClr val="1A2F44"/>
              </a:solidFill>
              <a:ln w="9525"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ABE8C27C-3ED8-5FED-A5A8-5CA0840C692C}"/>
                  </a:ext>
                </a:extLst>
              </p:cNvPr>
              <p:cNvSpPr/>
              <p:nvPr/>
            </p:nvSpPr>
            <p:spPr>
              <a:xfrm>
                <a:off x="3976817" y="2414106"/>
                <a:ext cx="913887" cy="694476"/>
              </a:xfrm>
              <a:custGeom>
                <a:avLst/>
                <a:gdLst>
                  <a:gd name="connsiteX0" fmla="*/ 809114 w 913887"/>
                  <a:gd name="connsiteY0" fmla="*/ 182312 h 694476"/>
                  <a:gd name="connsiteX1" fmla="*/ 809114 w 913887"/>
                  <a:gd name="connsiteY1" fmla="*/ 188885 h 694476"/>
                  <a:gd name="connsiteX2" fmla="*/ 787969 w 913887"/>
                  <a:gd name="connsiteY2" fmla="*/ 226032 h 694476"/>
                  <a:gd name="connsiteX3" fmla="*/ 779682 w 913887"/>
                  <a:gd name="connsiteY3" fmla="*/ 241939 h 694476"/>
                  <a:gd name="connsiteX4" fmla="*/ 811305 w 913887"/>
                  <a:gd name="connsiteY4" fmla="*/ 285754 h 694476"/>
                  <a:gd name="connsiteX5" fmla="*/ 811305 w 913887"/>
                  <a:gd name="connsiteY5" fmla="*/ 298517 h 694476"/>
                  <a:gd name="connsiteX6" fmla="*/ 830165 w 913887"/>
                  <a:gd name="connsiteY6" fmla="*/ 410912 h 694476"/>
                  <a:gd name="connsiteX7" fmla="*/ 842642 w 913887"/>
                  <a:gd name="connsiteY7" fmla="*/ 446060 h 694476"/>
                  <a:gd name="connsiteX8" fmla="*/ 833308 w 913887"/>
                  <a:gd name="connsiteY8" fmla="*/ 468348 h 694476"/>
                  <a:gd name="connsiteX9" fmla="*/ 760060 w 913887"/>
                  <a:gd name="connsiteY9" fmla="*/ 559312 h 694476"/>
                  <a:gd name="connsiteX10" fmla="*/ 768252 w 913887"/>
                  <a:gd name="connsiteY10" fmla="*/ 611223 h 694476"/>
                  <a:gd name="connsiteX11" fmla="*/ 803780 w 913887"/>
                  <a:gd name="connsiteY11" fmla="*/ 685899 h 694476"/>
                  <a:gd name="connsiteX12" fmla="*/ 786730 w 913887"/>
                  <a:gd name="connsiteY12" fmla="*/ 693805 h 694476"/>
                  <a:gd name="connsiteX13" fmla="*/ 749202 w 913887"/>
                  <a:gd name="connsiteY13" fmla="*/ 652466 h 694476"/>
                  <a:gd name="connsiteX14" fmla="*/ 652809 w 913887"/>
                  <a:gd name="connsiteY14" fmla="*/ 614747 h 694476"/>
                  <a:gd name="connsiteX15" fmla="*/ 536794 w 913887"/>
                  <a:gd name="connsiteY15" fmla="*/ 631797 h 694476"/>
                  <a:gd name="connsiteX16" fmla="*/ 498409 w 913887"/>
                  <a:gd name="connsiteY16" fmla="*/ 618462 h 694476"/>
                  <a:gd name="connsiteX17" fmla="*/ 369917 w 913887"/>
                  <a:gd name="connsiteY17" fmla="*/ 594364 h 694476"/>
                  <a:gd name="connsiteX18" fmla="*/ 389728 w 913887"/>
                  <a:gd name="connsiteY18" fmla="*/ 567599 h 694476"/>
                  <a:gd name="connsiteX19" fmla="*/ 408302 w 913887"/>
                  <a:gd name="connsiteY19" fmla="*/ 565789 h 694476"/>
                  <a:gd name="connsiteX20" fmla="*/ 633569 w 913887"/>
                  <a:gd name="connsiteY20" fmla="*/ 543786 h 694476"/>
                  <a:gd name="connsiteX21" fmla="*/ 673193 w 913887"/>
                  <a:gd name="connsiteY21" fmla="*/ 515402 h 694476"/>
                  <a:gd name="connsiteX22" fmla="*/ 636235 w 913887"/>
                  <a:gd name="connsiteY22" fmla="*/ 533118 h 694476"/>
                  <a:gd name="connsiteX23" fmla="*/ 617948 w 913887"/>
                  <a:gd name="connsiteY23" fmla="*/ 536928 h 694476"/>
                  <a:gd name="connsiteX24" fmla="*/ 570227 w 913887"/>
                  <a:gd name="connsiteY24" fmla="*/ 534833 h 694476"/>
                  <a:gd name="connsiteX25" fmla="*/ 606232 w 913887"/>
                  <a:gd name="connsiteY25" fmla="*/ 501209 h 694476"/>
                  <a:gd name="connsiteX26" fmla="*/ 702625 w 913887"/>
                  <a:gd name="connsiteY26" fmla="*/ 411198 h 694476"/>
                  <a:gd name="connsiteX27" fmla="*/ 692909 w 913887"/>
                  <a:gd name="connsiteY27" fmla="*/ 385481 h 694476"/>
                  <a:gd name="connsiteX28" fmla="*/ 648142 w 913887"/>
                  <a:gd name="connsiteY28" fmla="*/ 420056 h 694476"/>
                  <a:gd name="connsiteX29" fmla="*/ 518316 w 913887"/>
                  <a:gd name="connsiteY29" fmla="*/ 438916 h 694476"/>
                  <a:gd name="connsiteX30" fmla="*/ 456403 w 913887"/>
                  <a:gd name="connsiteY30" fmla="*/ 429296 h 694476"/>
                  <a:gd name="connsiteX31" fmla="*/ 525650 w 913887"/>
                  <a:gd name="connsiteY31" fmla="*/ 470920 h 694476"/>
                  <a:gd name="connsiteX32" fmla="*/ 525460 w 913887"/>
                  <a:gd name="connsiteY32" fmla="*/ 483969 h 694476"/>
                  <a:gd name="connsiteX33" fmla="*/ 485550 w 913887"/>
                  <a:gd name="connsiteY33" fmla="*/ 482826 h 694476"/>
                  <a:gd name="connsiteX34" fmla="*/ 455642 w 913887"/>
                  <a:gd name="connsiteY34" fmla="*/ 488636 h 694476"/>
                  <a:gd name="connsiteX35" fmla="*/ 366487 w 913887"/>
                  <a:gd name="connsiteY35" fmla="*/ 545024 h 694476"/>
                  <a:gd name="connsiteX36" fmla="*/ 347914 w 913887"/>
                  <a:gd name="connsiteY36" fmla="*/ 552263 h 694476"/>
                  <a:gd name="connsiteX37" fmla="*/ 316386 w 913887"/>
                  <a:gd name="connsiteY37" fmla="*/ 562646 h 694476"/>
                  <a:gd name="connsiteX38" fmla="*/ 274952 w 913887"/>
                  <a:gd name="connsiteY38" fmla="*/ 563312 h 694476"/>
                  <a:gd name="connsiteX39" fmla="*/ 239043 w 913887"/>
                  <a:gd name="connsiteY39" fmla="*/ 529403 h 694476"/>
                  <a:gd name="connsiteX40" fmla="*/ 274952 w 913887"/>
                  <a:gd name="connsiteY40" fmla="*/ 507591 h 694476"/>
                  <a:gd name="connsiteX41" fmla="*/ 402683 w 913887"/>
                  <a:gd name="connsiteY41" fmla="*/ 332331 h 694476"/>
                  <a:gd name="connsiteX42" fmla="*/ 356010 w 913887"/>
                  <a:gd name="connsiteY42" fmla="*/ 371574 h 694476"/>
                  <a:gd name="connsiteX43" fmla="*/ 343342 w 913887"/>
                  <a:gd name="connsiteY43" fmla="*/ 374622 h 694476"/>
                  <a:gd name="connsiteX44" fmla="*/ 312100 w 913887"/>
                  <a:gd name="connsiteY44" fmla="*/ 330998 h 694476"/>
                  <a:gd name="connsiteX45" fmla="*/ 264570 w 913887"/>
                  <a:gd name="connsiteY45" fmla="*/ 373670 h 694476"/>
                  <a:gd name="connsiteX46" fmla="*/ 203419 w 913887"/>
                  <a:gd name="connsiteY46" fmla="*/ 309185 h 694476"/>
                  <a:gd name="connsiteX47" fmla="*/ 178845 w 913887"/>
                  <a:gd name="connsiteY47" fmla="*/ 307661 h 694476"/>
                  <a:gd name="connsiteX48" fmla="*/ 196943 w 913887"/>
                  <a:gd name="connsiteY48" fmla="*/ 365573 h 694476"/>
                  <a:gd name="connsiteX49" fmla="*/ 189799 w 913887"/>
                  <a:gd name="connsiteY49" fmla="*/ 386528 h 694476"/>
                  <a:gd name="connsiteX50" fmla="*/ 169987 w 913887"/>
                  <a:gd name="connsiteY50" fmla="*/ 379289 h 694476"/>
                  <a:gd name="connsiteX51" fmla="*/ 117123 w 913887"/>
                  <a:gd name="connsiteY51" fmla="*/ 336427 h 694476"/>
                  <a:gd name="connsiteX52" fmla="*/ 126172 w 913887"/>
                  <a:gd name="connsiteY52" fmla="*/ 367288 h 694476"/>
                  <a:gd name="connsiteX53" fmla="*/ 111789 w 913887"/>
                  <a:gd name="connsiteY53" fmla="*/ 382623 h 694476"/>
                  <a:gd name="connsiteX54" fmla="*/ 129220 w 913887"/>
                  <a:gd name="connsiteY54" fmla="*/ 365669 h 694476"/>
                  <a:gd name="connsiteX55" fmla="*/ 154651 w 913887"/>
                  <a:gd name="connsiteY55" fmla="*/ 411008 h 694476"/>
                  <a:gd name="connsiteX56" fmla="*/ 92263 w 913887"/>
                  <a:gd name="connsiteY56" fmla="*/ 453775 h 694476"/>
                  <a:gd name="connsiteX57" fmla="*/ 1013 w 913887"/>
                  <a:gd name="connsiteY57" fmla="*/ 381861 h 694476"/>
                  <a:gd name="connsiteX58" fmla="*/ 11015 w 913887"/>
                  <a:gd name="connsiteY58" fmla="*/ 332236 h 694476"/>
                  <a:gd name="connsiteX59" fmla="*/ 37780 w 913887"/>
                  <a:gd name="connsiteY59" fmla="*/ 273657 h 694476"/>
                  <a:gd name="connsiteX60" fmla="*/ 125600 w 913887"/>
                  <a:gd name="connsiteY60" fmla="*/ 235271 h 694476"/>
                  <a:gd name="connsiteX61" fmla="*/ 200086 w 913887"/>
                  <a:gd name="connsiteY61" fmla="*/ 202220 h 694476"/>
                  <a:gd name="connsiteX62" fmla="*/ 241329 w 913887"/>
                  <a:gd name="connsiteY62" fmla="*/ 192885 h 694476"/>
                  <a:gd name="connsiteX63" fmla="*/ 133411 w 913887"/>
                  <a:gd name="connsiteY63" fmla="*/ 208601 h 694476"/>
                  <a:gd name="connsiteX64" fmla="*/ 96644 w 913887"/>
                  <a:gd name="connsiteY64" fmla="*/ 201553 h 694476"/>
                  <a:gd name="connsiteX65" fmla="*/ 136459 w 913887"/>
                  <a:gd name="connsiteY65" fmla="*/ 189266 h 694476"/>
                  <a:gd name="connsiteX66" fmla="*/ 106741 w 913887"/>
                  <a:gd name="connsiteY66" fmla="*/ 177359 h 694476"/>
                  <a:gd name="connsiteX67" fmla="*/ 105312 w 913887"/>
                  <a:gd name="connsiteY67" fmla="*/ 170501 h 694476"/>
                  <a:gd name="connsiteX68" fmla="*/ 240091 w 913887"/>
                  <a:gd name="connsiteY68" fmla="*/ 123067 h 694476"/>
                  <a:gd name="connsiteX69" fmla="*/ 303813 w 913887"/>
                  <a:gd name="connsiteY69" fmla="*/ 151451 h 694476"/>
                  <a:gd name="connsiteX70" fmla="*/ 271333 w 913887"/>
                  <a:gd name="connsiteY70" fmla="*/ 123924 h 694476"/>
                  <a:gd name="connsiteX71" fmla="*/ 248282 w 913887"/>
                  <a:gd name="connsiteY71" fmla="*/ 101540 h 694476"/>
                  <a:gd name="connsiteX72" fmla="*/ 229709 w 913887"/>
                  <a:gd name="connsiteY72" fmla="*/ 74966 h 694476"/>
                  <a:gd name="connsiteX73" fmla="*/ 228756 w 913887"/>
                  <a:gd name="connsiteY73" fmla="*/ 64583 h 694476"/>
                  <a:gd name="connsiteX74" fmla="*/ 278381 w 913887"/>
                  <a:gd name="connsiteY74" fmla="*/ 76204 h 694476"/>
                  <a:gd name="connsiteX75" fmla="*/ 360296 w 913887"/>
                  <a:gd name="connsiteY75" fmla="*/ 137831 h 694476"/>
                  <a:gd name="connsiteX76" fmla="*/ 385633 w 913887"/>
                  <a:gd name="connsiteY76" fmla="*/ 140688 h 694476"/>
                  <a:gd name="connsiteX77" fmla="*/ 400016 w 913887"/>
                  <a:gd name="connsiteY77" fmla="*/ 129163 h 694476"/>
                  <a:gd name="connsiteX78" fmla="*/ 480978 w 913887"/>
                  <a:gd name="connsiteY78" fmla="*/ 107160 h 694476"/>
                  <a:gd name="connsiteX79" fmla="*/ 583372 w 913887"/>
                  <a:gd name="connsiteY79" fmla="*/ 119257 h 694476"/>
                  <a:gd name="connsiteX80" fmla="*/ 631759 w 913887"/>
                  <a:gd name="connsiteY80" fmla="*/ 116495 h 694476"/>
                  <a:gd name="connsiteX81" fmla="*/ 640712 w 913887"/>
                  <a:gd name="connsiteY81" fmla="*/ 126115 h 694476"/>
                  <a:gd name="connsiteX82" fmla="*/ 597564 w 913887"/>
                  <a:gd name="connsiteY82" fmla="*/ 185265 h 694476"/>
                  <a:gd name="connsiteX83" fmla="*/ 593659 w 913887"/>
                  <a:gd name="connsiteY83" fmla="*/ 234986 h 694476"/>
                  <a:gd name="connsiteX84" fmla="*/ 542605 w 913887"/>
                  <a:gd name="connsiteY84" fmla="*/ 292136 h 694476"/>
                  <a:gd name="connsiteX85" fmla="*/ 601945 w 913887"/>
                  <a:gd name="connsiteY85" fmla="*/ 221651 h 694476"/>
                  <a:gd name="connsiteX86" fmla="*/ 633950 w 913887"/>
                  <a:gd name="connsiteY86" fmla="*/ 165644 h 694476"/>
                  <a:gd name="connsiteX87" fmla="*/ 653095 w 913887"/>
                  <a:gd name="connsiteY87" fmla="*/ 166501 h 694476"/>
                  <a:gd name="connsiteX88" fmla="*/ 663953 w 913887"/>
                  <a:gd name="connsiteY88" fmla="*/ 174978 h 694476"/>
                  <a:gd name="connsiteX89" fmla="*/ 680432 w 913887"/>
                  <a:gd name="connsiteY89" fmla="*/ 169739 h 694476"/>
                  <a:gd name="connsiteX90" fmla="*/ 663191 w 913887"/>
                  <a:gd name="connsiteY90" fmla="*/ 172597 h 694476"/>
                  <a:gd name="connsiteX91" fmla="*/ 655095 w 913887"/>
                  <a:gd name="connsiteY91" fmla="*/ 168311 h 694476"/>
                  <a:gd name="connsiteX92" fmla="*/ 664144 w 913887"/>
                  <a:gd name="connsiteY92" fmla="*/ 136021 h 694476"/>
                  <a:gd name="connsiteX93" fmla="*/ 714245 w 913887"/>
                  <a:gd name="connsiteY93" fmla="*/ 57154 h 694476"/>
                  <a:gd name="connsiteX94" fmla="*/ 713388 w 913887"/>
                  <a:gd name="connsiteY94" fmla="*/ 27436 h 694476"/>
                  <a:gd name="connsiteX95" fmla="*/ 714817 w 913887"/>
                  <a:gd name="connsiteY95" fmla="*/ 19721 h 694476"/>
                  <a:gd name="connsiteX96" fmla="*/ 732248 w 913887"/>
                  <a:gd name="connsiteY96" fmla="*/ 14768 h 694476"/>
                  <a:gd name="connsiteX97" fmla="*/ 803113 w 913887"/>
                  <a:gd name="connsiteY97" fmla="*/ 10005 h 694476"/>
                  <a:gd name="connsiteX98" fmla="*/ 893220 w 913887"/>
                  <a:gd name="connsiteY98" fmla="*/ 290 h 694476"/>
                  <a:gd name="connsiteX99" fmla="*/ 909032 w 913887"/>
                  <a:gd name="connsiteY99" fmla="*/ 26960 h 694476"/>
                  <a:gd name="connsiteX100" fmla="*/ 899030 w 913887"/>
                  <a:gd name="connsiteY100" fmla="*/ 56868 h 694476"/>
                  <a:gd name="connsiteX101" fmla="*/ 890553 w 913887"/>
                  <a:gd name="connsiteY101" fmla="*/ 72584 h 694476"/>
                  <a:gd name="connsiteX102" fmla="*/ 809114 w 913887"/>
                  <a:gd name="connsiteY102" fmla="*/ 182122 h 69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3887" h="694476">
                    <a:moveTo>
                      <a:pt x="809114" y="182312"/>
                    </a:moveTo>
                    <a:cubicBezTo>
                      <a:pt x="809114" y="184503"/>
                      <a:pt x="809114" y="186694"/>
                      <a:pt x="809114" y="188885"/>
                    </a:cubicBezTo>
                    <a:cubicBezTo>
                      <a:pt x="800732" y="200505"/>
                      <a:pt x="795589" y="214031"/>
                      <a:pt x="787969" y="226032"/>
                    </a:cubicBezTo>
                    <a:cubicBezTo>
                      <a:pt x="785016" y="231271"/>
                      <a:pt x="781873" y="236414"/>
                      <a:pt x="779682" y="241939"/>
                    </a:cubicBezTo>
                    <a:cubicBezTo>
                      <a:pt x="777110" y="266037"/>
                      <a:pt x="805019" y="268133"/>
                      <a:pt x="811305" y="285754"/>
                    </a:cubicBezTo>
                    <a:cubicBezTo>
                      <a:pt x="812353" y="290040"/>
                      <a:pt x="812448" y="294231"/>
                      <a:pt x="811305" y="298517"/>
                    </a:cubicBezTo>
                    <a:cubicBezTo>
                      <a:pt x="805114" y="338046"/>
                      <a:pt x="826259" y="373098"/>
                      <a:pt x="830165" y="410912"/>
                    </a:cubicBezTo>
                    <a:cubicBezTo>
                      <a:pt x="830927" y="423771"/>
                      <a:pt x="838451" y="434344"/>
                      <a:pt x="842642" y="446060"/>
                    </a:cubicBezTo>
                    <a:cubicBezTo>
                      <a:pt x="844166" y="455489"/>
                      <a:pt x="841594" y="463109"/>
                      <a:pt x="833308" y="468348"/>
                    </a:cubicBezTo>
                    <a:cubicBezTo>
                      <a:pt x="799685" y="491303"/>
                      <a:pt x="782159" y="527213"/>
                      <a:pt x="760060" y="559312"/>
                    </a:cubicBezTo>
                    <a:cubicBezTo>
                      <a:pt x="746726" y="578648"/>
                      <a:pt x="758536" y="594554"/>
                      <a:pt x="768252" y="611223"/>
                    </a:cubicBezTo>
                    <a:cubicBezTo>
                      <a:pt x="782159" y="635036"/>
                      <a:pt x="806543" y="654086"/>
                      <a:pt x="803780" y="685899"/>
                    </a:cubicBezTo>
                    <a:cubicBezTo>
                      <a:pt x="800161" y="693043"/>
                      <a:pt x="794636" y="695900"/>
                      <a:pt x="786730" y="693805"/>
                    </a:cubicBezTo>
                    <a:cubicBezTo>
                      <a:pt x="768538" y="685137"/>
                      <a:pt x="758536" y="668564"/>
                      <a:pt x="749202" y="652466"/>
                    </a:cubicBezTo>
                    <a:cubicBezTo>
                      <a:pt x="726723" y="613795"/>
                      <a:pt x="695291" y="605032"/>
                      <a:pt x="652809" y="614747"/>
                    </a:cubicBezTo>
                    <a:cubicBezTo>
                      <a:pt x="614804" y="623415"/>
                      <a:pt x="576895" y="636464"/>
                      <a:pt x="536794" y="631797"/>
                    </a:cubicBezTo>
                    <a:cubicBezTo>
                      <a:pt x="524602" y="625701"/>
                      <a:pt x="513077" y="617795"/>
                      <a:pt x="498409" y="618462"/>
                    </a:cubicBezTo>
                    <a:cubicBezTo>
                      <a:pt x="456118" y="607223"/>
                      <a:pt x="412398" y="604365"/>
                      <a:pt x="369917" y="594364"/>
                    </a:cubicBezTo>
                    <a:cubicBezTo>
                      <a:pt x="364583" y="576647"/>
                      <a:pt x="376870" y="571885"/>
                      <a:pt x="389728" y="567599"/>
                    </a:cubicBezTo>
                    <a:cubicBezTo>
                      <a:pt x="395825" y="566265"/>
                      <a:pt x="402111" y="565122"/>
                      <a:pt x="408302" y="565789"/>
                    </a:cubicBezTo>
                    <a:cubicBezTo>
                      <a:pt x="484883" y="573504"/>
                      <a:pt x="560035" y="566360"/>
                      <a:pt x="633569" y="543786"/>
                    </a:cubicBezTo>
                    <a:cubicBezTo>
                      <a:pt x="647380" y="535214"/>
                      <a:pt x="664715" y="531404"/>
                      <a:pt x="673193" y="515402"/>
                    </a:cubicBezTo>
                    <a:cubicBezTo>
                      <a:pt x="665573" y="530832"/>
                      <a:pt x="650333" y="530832"/>
                      <a:pt x="636235" y="533118"/>
                    </a:cubicBezTo>
                    <a:cubicBezTo>
                      <a:pt x="630044" y="534166"/>
                      <a:pt x="623853" y="534642"/>
                      <a:pt x="617948" y="536928"/>
                    </a:cubicBezTo>
                    <a:cubicBezTo>
                      <a:pt x="601279" y="543405"/>
                      <a:pt x="579085" y="559979"/>
                      <a:pt x="570227" y="534833"/>
                    </a:cubicBezTo>
                    <a:cubicBezTo>
                      <a:pt x="561750" y="511020"/>
                      <a:pt x="590516" y="507020"/>
                      <a:pt x="606232" y="501209"/>
                    </a:cubicBezTo>
                    <a:cubicBezTo>
                      <a:pt x="651476" y="484445"/>
                      <a:pt x="683289" y="454727"/>
                      <a:pt x="702625" y="411198"/>
                    </a:cubicBezTo>
                    <a:cubicBezTo>
                      <a:pt x="707483" y="400340"/>
                      <a:pt x="715579" y="386624"/>
                      <a:pt x="692909" y="385481"/>
                    </a:cubicBezTo>
                    <a:cubicBezTo>
                      <a:pt x="676145" y="394815"/>
                      <a:pt x="663477" y="409198"/>
                      <a:pt x="648142" y="420056"/>
                    </a:cubicBezTo>
                    <a:cubicBezTo>
                      <a:pt x="608042" y="448536"/>
                      <a:pt x="564988" y="453489"/>
                      <a:pt x="518316" y="438916"/>
                    </a:cubicBezTo>
                    <a:cubicBezTo>
                      <a:pt x="499742" y="433106"/>
                      <a:pt x="482407" y="418151"/>
                      <a:pt x="456403" y="429296"/>
                    </a:cubicBezTo>
                    <a:cubicBezTo>
                      <a:pt x="476025" y="452156"/>
                      <a:pt x="512410" y="443964"/>
                      <a:pt x="525650" y="470920"/>
                    </a:cubicBezTo>
                    <a:cubicBezTo>
                      <a:pt x="527174" y="475301"/>
                      <a:pt x="527079" y="479588"/>
                      <a:pt x="525460" y="483969"/>
                    </a:cubicBezTo>
                    <a:cubicBezTo>
                      <a:pt x="511839" y="494351"/>
                      <a:pt x="498694" y="486446"/>
                      <a:pt x="485550" y="482826"/>
                    </a:cubicBezTo>
                    <a:cubicBezTo>
                      <a:pt x="474406" y="479778"/>
                      <a:pt x="462023" y="477968"/>
                      <a:pt x="455642" y="488636"/>
                    </a:cubicBezTo>
                    <a:cubicBezTo>
                      <a:pt x="435258" y="522831"/>
                      <a:pt x="396777" y="527213"/>
                      <a:pt x="366487" y="545024"/>
                    </a:cubicBezTo>
                    <a:cubicBezTo>
                      <a:pt x="360487" y="548072"/>
                      <a:pt x="354295" y="550263"/>
                      <a:pt x="347914" y="552263"/>
                    </a:cubicBezTo>
                    <a:cubicBezTo>
                      <a:pt x="337341" y="555502"/>
                      <a:pt x="326959" y="559312"/>
                      <a:pt x="316386" y="562646"/>
                    </a:cubicBezTo>
                    <a:cubicBezTo>
                      <a:pt x="302670" y="567027"/>
                      <a:pt x="288668" y="569789"/>
                      <a:pt x="274952" y="563312"/>
                    </a:cubicBezTo>
                    <a:cubicBezTo>
                      <a:pt x="259236" y="555883"/>
                      <a:pt x="239710" y="547882"/>
                      <a:pt x="239043" y="529403"/>
                    </a:cubicBezTo>
                    <a:cubicBezTo>
                      <a:pt x="238281" y="508163"/>
                      <a:pt x="261141" y="511687"/>
                      <a:pt x="274952" y="507591"/>
                    </a:cubicBezTo>
                    <a:cubicBezTo>
                      <a:pt x="365344" y="480635"/>
                      <a:pt x="396777" y="438154"/>
                      <a:pt x="402683" y="332331"/>
                    </a:cubicBezTo>
                    <a:cubicBezTo>
                      <a:pt x="383728" y="342142"/>
                      <a:pt x="373441" y="361192"/>
                      <a:pt x="356010" y="371574"/>
                    </a:cubicBezTo>
                    <a:cubicBezTo>
                      <a:pt x="352010" y="373574"/>
                      <a:pt x="347818" y="374527"/>
                      <a:pt x="343342" y="374622"/>
                    </a:cubicBezTo>
                    <a:cubicBezTo>
                      <a:pt x="319243" y="369669"/>
                      <a:pt x="325911" y="342904"/>
                      <a:pt x="312100" y="330998"/>
                    </a:cubicBezTo>
                    <a:cubicBezTo>
                      <a:pt x="291621" y="340332"/>
                      <a:pt x="292669" y="373289"/>
                      <a:pt x="264570" y="373670"/>
                    </a:cubicBezTo>
                    <a:cubicBezTo>
                      <a:pt x="239995" y="356144"/>
                      <a:pt x="237614" y="317758"/>
                      <a:pt x="203419" y="309185"/>
                    </a:cubicBezTo>
                    <a:cubicBezTo>
                      <a:pt x="195037" y="307090"/>
                      <a:pt x="187608" y="298422"/>
                      <a:pt x="178845" y="307661"/>
                    </a:cubicBezTo>
                    <a:cubicBezTo>
                      <a:pt x="178559" y="329093"/>
                      <a:pt x="195228" y="344999"/>
                      <a:pt x="196943" y="365573"/>
                    </a:cubicBezTo>
                    <a:cubicBezTo>
                      <a:pt x="197609" y="373574"/>
                      <a:pt x="197133" y="381861"/>
                      <a:pt x="189799" y="386528"/>
                    </a:cubicBezTo>
                    <a:cubicBezTo>
                      <a:pt x="181036" y="392053"/>
                      <a:pt x="175130" y="384528"/>
                      <a:pt x="169987" y="379289"/>
                    </a:cubicBezTo>
                    <a:cubicBezTo>
                      <a:pt x="154747" y="364049"/>
                      <a:pt x="144745" y="342904"/>
                      <a:pt x="117123" y="336427"/>
                    </a:cubicBezTo>
                    <a:cubicBezTo>
                      <a:pt x="118933" y="347952"/>
                      <a:pt x="134077" y="355667"/>
                      <a:pt x="126172" y="367288"/>
                    </a:cubicBezTo>
                    <a:cubicBezTo>
                      <a:pt x="121790" y="371574"/>
                      <a:pt x="117313" y="375860"/>
                      <a:pt x="111789" y="382623"/>
                    </a:cubicBezTo>
                    <a:cubicBezTo>
                      <a:pt x="119885" y="377003"/>
                      <a:pt x="122267" y="369098"/>
                      <a:pt x="129220" y="365669"/>
                    </a:cubicBezTo>
                    <a:cubicBezTo>
                      <a:pt x="158176" y="369288"/>
                      <a:pt x="159509" y="391100"/>
                      <a:pt x="154651" y="411008"/>
                    </a:cubicBezTo>
                    <a:cubicBezTo>
                      <a:pt x="147032" y="441678"/>
                      <a:pt x="126267" y="458728"/>
                      <a:pt x="92263" y="453775"/>
                    </a:cubicBezTo>
                    <a:cubicBezTo>
                      <a:pt x="50829" y="443774"/>
                      <a:pt x="13491" y="428534"/>
                      <a:pt x="1013" y="381861"/>
                    </a:cubicBezTo>
                    <a:cubicBezTo>
                      <a:pt x="1013" y="364621"/>
                      <a:pt x="-4702" y="346238"/>
                      <a:pt x="11015" y="332236"/>
                    </a:cubicBezTo>
                    <a:cubicBezTo>
                      <a:pt x="21683" y="313567"/>
                      <a:pt x="25969" y="292421"/>
                      <a:pt x="37780" y="273657"/>
                    </a:cubicBezTo>
                    <a:cubicBezTo>
                      <a:pt x="59211" y="239367"/>
                      <a:pt x="83214" y="218317"/>
                      <a:pt x="125600" y="235271"/>
                    </a:cubicBezTo>
                    <a:cubicBezTo>
                      <a:pt x="142174" y="205744"/>
                      <a:pt x="165415" y="192695"/>
                      <a:pt x="200086" y="202220"/>
                    </a:cubicBezTo>
                    <a:cubicBezTo>
                      <a:pt x="212849" y="205744"/>
                      <a:pt x="227613" y="208030"/>
                      <a:pt x="241329" y="192885"/>
                    </a:cubicBezTo>
                    <a:cubicBezTo>
                      <a:pt x="200562" y="177359"/>
                      <a:pt x="168368" y="203934"/>
                      <a:pt x="133411" y="208601"/>
                    </a:cubicBezTo>
                    <a:cubicBezTo>
                      <a:pt x="121028" y="207077"/>
                      <a:pt x="107503" y="210983"/>
                      <a:pt x="96644" y="201553"/>
                    </a:cubicBezTo>
                    <a:cubicBezTo>
                      <a:pt x="109598" y="196981"/>
                      <a:pt x="125695" y="202315"/>
                      <a:pt x="136459" y="189266"/>
                    </a:cubicBezTo>
                    <a:cubicBezTo>
                      <a:pt x="131410" y="173168"/>
                      <a:pt x="115599" y="183551"/>
                      <a:pt x="106741" y="177359"/>
                    </a:cubicBezTo>
                    <a:cubicBezTo>
                      <a:pt x="106360" y="175073"/>
                      <a:pt x="105884" y="172787"/>
                      <a:pt x="105312" y="170501"/>
                    </a:cubicBezTo>
                    <a:cubicBezTo>
                      <a:pt x="145888" y="142498"/>
                      <a:pt x="189132" y="121829"/>
                      <a:pt x="240091" y="123067"/>
                    </a:cubicBezTo>
                    <a:cubicBezTo>
                      <a:pt x="262284" y="128972"/>
                      <a:pt x="280858" y="143165"/>
                      <a:pt x="303813" y="151451"/>
                    </a:cubicBezTo>
                    <a:cubicBezTo>
                      <a:pt x="293335" y="140307"/>
                      <a:pt x="282763" y="131639"/>
                      <a:pt x="271333" y="123924"/>
                    </a:cubicBezTo>
                    <a:cubicBezTo>
                      <a:pt x="262475" y="117638"/>
                      <a:pt x="251902" y="113161"/>
                      <a:pt x="248282" y="101540"/>
                    </a:cubicBezTo>
                    <a:cubicBezTo>
                      <a:pt x="242091" y="92682"/>
                      <a:pt x="235900" y="83824"/>
                      <a:pt x="229709" y="74966"/>
                    </a:cubicBezTo>
                    <a:cubicBezTo>
                      <a:pt x="229423" y="71537"/>
                      <a:pt x="229137" y="68108"/>
                      <a:pt x="228756" y="64583"/>
                    </a:cubicBezTo>
                    <a:cubicBezTo>
                      <a:pt x="249806" y="49153"/>
                      <a:pt x="263332" y="66679"/>
                      <a:pt x="278381" y="76204"/>
                    </a:cubicBezTo>
                    <a:cubicBezTo>
                      <a:pt x="307433" y="94397"/>
                      <a:pt x="328292" y="123543"/>
                      <a:pt x="360296" y="137831"/>
                    </a:cubicBezTo>
                    <a:cubicBezTo>
                      <a:pt x="368107" y="143831"/>
                      <a:pt x="375917" y="148784"/>
                      <a:pt x="385633" y="140688"/>
                    </a:cubicBezTo>
                    <a:cubicBezTo>
                      <a:pt x="390491" y="136688"/>
                      <a:pt x="395539" y="128306"/>
                      <a:pt x="400016" y="129163"/>
                    </a:cubicBezTo>
                    <a:cubicBezTo>
                      <a:pt x="430781" y="134402"/>
                      <a:pt x="455165" y="118971"/>
                      <a:pt x="480978" y="107160"/>
                    </a:cubicBezTo>
                    <a:cubicBezTo>
                      <a:pt x="513268" y="126877"/>
                      <a:pt x="548605" y="120781"/>
                      <a:pt x="583372" y="119257"/>
                    </a:cubicBezTo>
                    <a:cubicBezTo>
                      <a:pt x="599564" y="119828"/>
                      <a:pt x="615280" y="111256"/>
                      <a:pt x="631759" y="116495"/>
                    </a:cubicBezTo>
                    <a:cubicBezTo>
                      <a:pt x="636045" y="118495"/>
                      <a:pt x="639093" y="121638"/>
                      <a:pt x="640712" y="126115"/>
                    </a:cubicBezTo>
                    <a:cubicBezTo>
                      <a:pt x="637378" y="153833"/>
                      <a:pt x="618424" y="172692"/>
                      <a:pt x="597564" y="185265"/>
                    </a:cubicBezTo>
                    <a:cubicBezTo>
                      <a:pt x="568799" y="202601"/>
                      <a:pt x="572894" y="216698"/>
                      <a:pt x="593659" y="234986"/>
                    </a:cubicBezTo>
                    <a:cubicBezTo>
                      <a:pt x="586896" y="263846"/>
                      <a:pt x="565369" y="278610"/>
                      <a:pt x="542605" y="292136"/>
                    </a:cubicBezTo>
                    <a:cubicBezTo>
                      <a:pt x="569751" y="275181"/>
                      <a:pt x="604232" y="264608"/>
                      <a:pt x="601945" y="221651"/>
                    </a:cubicBezTo>
                    <a:cubicBezTo>
                      <a:pt x="585467" y="187456"/>
                      <a:pt x="614900" y="179550"/>
                      <a:pt x="633950" y="165644"/>
                    </a:cubicBezTo>
                    <a:cubicBezTo>
                      <a:pt x="640427" y="163548"/>
                      <a:pt x="646903" y="163358"/>
                      <a:pt x="653095" y="166501"/>
                    </a:cubicBezTo>
                    <a:cubicBezTo>
                      <a:pt x="656524" y="169454"/>
                      <a:pt x="659381" y="173835"/>
                      <a:pt x="663953" y="174978"/>
                    </a:cubicBezTo>
                    <a:cubicBezTo>
                      <a:pt x="670240" y="176597"/>
                      <a:pt x="675383" y="172883"/>
                      <a:pt x="680432" y="169739"/>
                    </a:cubicBezTo>
                    <a:cubicBezTo>
                      <a:pt x="674621" y="170120"/>
                      <a:pt x="669287" y="173645"/>
                      <a:pt x="663191" y="172597"/>
                    </a:cubicBezTo>
                    <a:cubicBezTo>
                      <a:pt x="660048" y="172121"/>
                      <a:pt x="657381" y="170787"/>
                      <a:pt x="655095" y="168311"/>
                    </a:cubicBezTo>
                    <a:cubicBezTo>
                      <a:pt x="647189" y="154499"/>
                      <a:pt x="653857" y="142117"/>
                      <a:pt x="664144" y="136021"/>
                    </a:cubicBezTo>
                    <a:cubicBezTo>
                      <a:pt x="694910" y="117923"/>
                      <a:pt x="705387" y="88396"/>
                      <a:pt x="714245" y="57154"/>
                    </a:cubicBezTo>
                    <a:cubicBezTo>
                      <a:pt x="716912" y="47153"/>
                      <a:pt x="718722" y="37247"/>
                      <a:pt x="713388" y="27436"/>
                    </a:cubicBezTo>
                    <a:cubicBezTo>
                      <a:pt x="714436" y="24959"/>
                      <a:pt x="714912" y="22388"/>
                      <a:pt x="714817" y="19721"/>
                    </a:cubicBezTo>
                    <a:cubicBezTo>
                      <a:pt x="719103" y="12767"/>
                      <a:pt x="725390" y="12577"/>
                      <a:pt x="732248" y="14768"/>
                    </a:cubicBezTo>
                    <a:cubicBezTo>
                      <a:pt x="752441" y="37437"/>
                      <a:pt x="776062" y="35849"/>
                      <a:pt x="803113" y="10005"/>
                    </a:cubicBezTo>
                    <a:cubicBezTo>
                      <a:pt x="831498" y="-6949"/>
                      <a:pt x="863216" y="3528"/>
                      <a:pt x="893220" y="290"/>
                    </a:cubicBezTo>
                    <a:cubicBezTo>
                      <a:pt x="908651" y="-1330"/>
                      <a:pt x="921128" y="8386"/>
                      <a:pt x="909032" y="26960"/>
                    </a:cubicBezTo>
                    <a:cubicBezTo>
                      <a:pt x="902935" y="36294"/>
                      <a:pt x="897506" y="45248"/>
                      <a:pt x="899030" y="56868"/>
                    </a:cubicBezTo>
                    <a:cubicBezTo>
                      <a:pt x="898078" y="63250"/>
                      <a:pt x="895506" y="71822"/>
                      <a:pt x="890553" y="72584"/>
                    </a:cubicBezTo>
                    <a:cubicBezTo>
                      <a:pt x="826164" y="81919"/>
                      <a:pt x="826545" y="138593"/>
                      <a:pt x="809114" y="182122"/>
                    </a:cubicBezTo>
                    <a:close/>
                  </a:path>
                </a:pathLst>
              </a:custGeom>
              <a:solidFill>
                <a:srgbClr val="031B26"/>
              </a:solidFill>
              <a:ln w="9525" cap="flat">
                <a:noFill/>
                <a:prstDash val="solid"/>
                <a:miter/>
              </a:ln>
            </p:spPr>
            <p:txBody>
              <a:bodyPr rtlCol="0" anchor="ctr"/>
              <a:lstStyle/>
              <a:p>
                <a:endParaRPr lang="en-IN"/>
              </a:p>
            </p:txBody>
          </p:sp>
          <p:sp>
            <p:nvSpPr>
              <p:cNvPr id="1120" name="Freeform: Shape 1119">
                <a:extLst>
                  <a:ext uri="{FF2B5EF4-FFF2-40B4-BE49-F238E27FC236}">
                    <a16:creationId xmlns:a16="http://schemas.microsoft.com/office/drawing/2014/main" id="{3E8C1C4D-DD03-A9A7-C297-8023EA6B86DD}"/>
                  </a:ext>
                </a:extLst>
              </p:cNvPr>
              <p:cNvSpPr/>
              <p:nvPr/>
            </p:nvSpPr>
            <p:spPr>
              <a:xfrm>
                <a:off x="4587658" y="2471260"/>
                <a:ext cx="107716" cy="114129"/>
              </a:xfrm>
              <a:custGeom>
                <a:avLst/>
                <a:gdLst>
                  <a:gd name="connsiteX0" fmla="*/ 47683 w 107716"/>
                  <a:gd name="connsiteY0" fmla="*/ 113824 h 114129"/>
                  <a:gd name="connsiteX1" fmla="*/ 28538 w 107716"/>
                  <a:gd name="connsiteY1" fmla="*/ 112967 h 114129"/>
                  <a:gd name="connsiteX2" fmla="*/ 18155 w 107716"/>
                  <a:gd name="connsiteY2" fmla="*/ 98393 h 114129"/>
                  <a:gd name="connsiteX3" fmla="*/ 26823 w 107716"/>
                  <a:gd name="connsiteY3" fmla="*/ 65532 h 114129"/>
                  <a:gd name="connsiteX4" fmla="*/ 26347 w 107716"/>
                  <a:gd name="connsiteY4" fmla="*/ 65056 h 114129"/>
                  <a:gd name="connsiteX5" fmla="*/ 439 w 107716"/>
                  <a:gd name="connsiteY5" fmla="*/ 47625 h 114129"/>
                  <a:gd name="connsiteX6" fmla="*/ 103499 w 107716"/>
                  <a:gd name="connsiteY6" fmla="*/ 0 h 114129"/>
                  <a:gd name="connsiteX7" fmla="*/ 71876 w 107716"/>
                  <a:gd name="connsiteY7" fmla="*/ 76867 h 114129"/>
                  <a:gd name="connsiteX8" fmla="*/ 47588 w 107716"/>
                  <a:gd name="connsiteY8" fmla="*/ 113824 h 114129"/>
                  <a:gd name="connsiteX9" fmla="*/ 47778 w 107716"/>
                  <a:gd name="connsiteY9" fmla="*/ 113824 h 11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16" h="114129">
                    <a:moveTo>
                      <a:pt x="47683" y="113824"/>
                    </a:moveTo>
                    <a:cubicBezTo>
                      <a:pt x="41301" y="113538"/>
                      <a:pt x="34919" y="113252"/>
                      <a:pt x="28538" y="112967"/>
                    </a:cubicBezTo>
                    <a:cubicBezTo>
                      <a:pt x="11488" y="117729"/>
                      <a:pt x="16155" y="106870"/>
                      <a:pt x="18155" y="98393"/>
                    </a:cubicBezTo>
                    <a:cubicBezTo>
                      <a:pt x="20822" y="87344"/>
                      <a:pt x="37396" y="80010"/>
                      <a:pt x="26823" y="65532"/>
                    </a:cubicBezTo>
                    <a:lnTo>
                      <a:pt x="26347" y="65056"/>
                    </a:lnTo>
                    <a:cubicBezTo>
                      <a:pt x="22156" y="52578"/>
                      <a:pt x="-3657" y="72199"/>
                      <a:pt x="439" y="47625"/>
                    </a:cubicBezTo>
                    <a:cubicBezTo>
                      <a:pt x="44540" y="52864"/>
                      <a:pt x="66257" y="9716"/>
                      <a:pt x="103499" y="0"/>
                    </a:cubicBezTo>
                    <a:cubicBezTo>
                      <a:pt x="113405" y="34004"/>
                      <a:pt x="107024" y="60484"/>
                      <a:pt x="71876" y="76867"/>
                    </a:cubicBezTo>
                    <a:cubicBezTo>
                      <a:pt x="57779" y="83439"/>
                      <a:pt x="45397" y="94869"/>
                      <a:pt x="47588" y="113824"/>
                    </a:cubicBezTo>
                    <a:cubicBezTo>
                      <a:pt x="47588" y="113824"/>
                      <a:pt x="47778" y="113824"/>
                      <a:pt x="47778" y="113824"/>
                    </a:cubicBezTo>
                    <a:close/>
                  </a:path>
                </a:pathLst>
              </a:custGeom>
              <a:solidFill>
                <a:srgbClr val="0B3250"/>
              </a:solidFill>
              <a:ln w="9525" cap="flat">
                <a:noFill/>
                <a:prstDash val="solid"/>
                <a:miter/>
              </a:ln>
            </p:spPr>
            <p:txBody>
              <a:bodyPr rtlCol="0" anchor="ctr"/>
              <a:lstStyle/>
              <a:p>
                <a:endParaRPr lang="en-IN"/>
              </a:p>
            </p:txBody>
          </p:sp>
          <p:sp>
            <p:nvSpPr>
              <p:cNvPr id="1121" name="Freeform: Shape 1120">
                <a:extLst>
                  <a:ext uri="{FF2B5EF4-FFF2-40B4-BE49-F238E27FC236}">
                    <a16:creationId xmlns:a16="http://schemas.microsoft.com/office/drawing/2014/main" id="{2033E988-4FFF-C77A-FE6E-743A3E4D046B}"/>
                  </a:ext>
                </a:extLst>
              </p:cNvPr>
              <p:cNvSpPr/>
              <p:nvPr/>
            </p:nvSpPr>
            <p:spPr>
              <a:xfrm>
                <a:off x="4509230" y="2518885"/>
                <a:ext cx="104870" cy="25241"/>
              </a:xfrm>
              <a:custGeom>
                <a:avLst/>
                <a:gdLst>
                  <a:gd name="connsiteX0" fmla="*/ 78867 w 104870"/>
                  <a:gd name="connsiteY0" fmla="*/ 0 h 25241"/>
                  <a:gd name="connsiteX1" fmla="*/ 104870 w 104870"/>
                  <a:gd name="connsiteY1" fmla="*/ 17431 h 25241"/>
                  <a:gd name="connsiteX2" fmla="*/ 56102 w 104870"/>
                  <a:gd name="connsiteY2" fmla="*/ 25241 h 25241"/>
                  <a:gd name="connsiteX3" fmla="*/ 0 w 104870"/>
                  <a:gd name="connsiteY3" fmla="*/ 9144 h 25241"/>
                  <a:gd name="connsiteX4" fmla="*/ 8858 w 104870"/>
                  <a:gd name="connsiteY4" fmla="*/ 571 h 25241"/>
                  <a:gd name="connsiteX5" fmla="*/ 78867 w 104870"/>
                  <a:gd name="connsiteY5" fmla="*/ 9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70" h="25241">
                    <a:moveTo>
                      <a:pt x="78867" y="0"/>
                    </a:moveTo>
                    <a:cubicBezTo>
                      <a:pt x="84391" y="10477"/>
                      <a:pt x="101727" y="3334"/>
                      <a:pt x="104870" y="17431"/>
                    </a:cubicBezTo>
                    <a:cubicBezTo>
                      <a:pt x="88582" y="20002"/>
                      <a:pt x="72390" y="22574"/>
                      <a:pt x="56102" y="25241"/>
                    </a:cubicBezTo>
                    <a:cubicBezTo>
                      <a:pt x="39529" y="12382"/>
                      <a:pt x="11716" y="38671"/>
                      <a:pt x="0" y="9144"/>
                    </a:cubicBezTo>
                    <a:cubicBezTo>
                      <a:pt x="2953" y="6286"/>
                      <a:pt x="5905" y="3429"/>
                      <a:pt x="8858" y="571"/>
                    </a:cubicBezTo>
                    <a:cubicBezTo>
                      <a:pt x="32195" y="381"/>
                      <a:pt x="55531" y="191"/>
                      <a:pt x="78867" y="95"/>
                    </a:cubicBezTo>
                    <a:close/>
                  </a:path>
                </a:pathLst>
              </a:custGeom>
              <a:solidFill>
                <a:srgbClr val="7B858E"/>
              </a:solidFill>
              <a:ln w="9525" cap="flat">
                <a:noFill/>
                <a:prstDash val="solid"/>
                <a:miter/>
              </a:ln>
            </p:spPr>
            <p:txBody>
              <a:bodyPr rtlCol="0" anchor="ctr"/>
              <a:lstStyle/>
              <a:p>
                <a:endParaRPr lang="en-IN"/>
              </a:p>
            </p:txBody>
          </p:sp>
          <p:sp>
            <p:nvSpPr>
              <p:cNvPr id="1122" name="Freeform: Shape 1121">
                <a:extLst>
                  <a:ext uri="{FF2B5EF4-FFF2-40B4-BE49-F238E27FC236}">
                    <a16:creationId xmlns:a16="http://schemas.microsoft.com/office/drawing/2014/main" id="{947504E1-AD27-DE56-FE85-A03CE0001058}"/>
                  </a:ext>
                </a:extLst>
              </p:cNvPr>
              <p:cNvSpPr/>
              <p:nvPr/>
            </p:nvSpPr>
            <p:spPr>
              <a:xfrm>
                <a:off x="4765323" y="2121216"/>
                <a:ext cx="228285" cy="230709"/>
              </a:xfrm>
              <a:custGeom>
                <a:avLst/>
                <a:gdLst>
                  <a:gd name="connsiteX0" fmla="*/ 97855 w 228285"/>
                  <a:gd name="connsiteY0" fmla="*/ 0 h 230709"/>
                  <a:gd name="connsiteX1" fmla="*/ 147862 w 228285"/>
                  <a:gd name="connsiteY1" fmla="*/ 6858 h 230709"/>
                  <a:gd name="connsiteX2" fmla="*/ 211298 w 228285"/>
                  <a:gd name="connsiteY2" fmla="*/ 70866 h 230709"/>
                  <a:gd name="connsiteX3" fmla="*/ 222061 w 228285"/>
                  <a:gd name="connsiteY3" fmla="*/ 153638 h 230709"/>
                  <a:gd name="connsiteX4" fmla="*/ 199582 w 228285"/>
                  <a:gd name="connsiteY4" fmla="*/ 188119 h 230709"/>
                  <a:gd name="connsiteX5" fmla="*/ 105856 w 228285"/>
                  <a:gd name="connsiteY5" fmla="*/ 206312 h 230709"/>
                  <a:gd name="connsiteX6" fmla="*/ 64994 w 228285"/>
                  <a:gd name="connsiteY6" fmla="*/ 219551 h 230709"/>
                  <a:gd name="connsiteX7" fmla="*/ 79472 w 228285"/>
                  <a:gd name="connsiteY7" fmla="*/ 176879 h 230709"/>
                  <a:gd name="connsiteX8" fmla="*/ 37562 w 228285"/>
                  <a:gd name="connsiteY8" fmla="*/ 103727 h 230709"/>
                  <a:gd name="connsiteX9" fmla="*/ 510 w 228285"/>
                  <a:gd name="connsiteY9" fmla="*/ 87059 h 230709"/>
                  <a:gd name="connsiteX10" fmla="*/ 51278 w 228285"/>
                  <a:gd name="connsiteY10" fmla="*/ 35528 h 230709"/>
                  <a:gd name="connsiteX11" fmla="*/ 59089 w 228285"/>
                  <a:gd name="connsiteY11" fmla="*/ 27051 h 230709"/>
                  <a:gd name="connsiteX12" fmla="*/ 97760 w 228285"/>
                  <a:gd name="connsiteY12" fmla="*/ 0 h 23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285" h="230709">
                    <a:moveTo>
                      <a:pt x="97855" y="0"/>
                    </a:moveTo>
                    <a:cubicBezTo>
                      <a:pt x="113095" y="12383"/>
                      <a:pt x="131098" y="6763"/>
                      <a:pt x="147862" y="6858"/>
                    </a:cubicBezTo>
                    <a:cubicBezTo>
                      <a:pt x="190819" y="7239"/>
                      <a:pt x="210631" y="28861"/>
                      <a:pt x="211298" y="70866"/>
                    </a:cubicBezTo>
                    <a:cubicBezTo>
                      <a:pt x="211774" y="98774"/>
                      <a:pt x="206821" y="127159"/>
                      <a:pt x="222061" y="153638"/>
                    </a:cubicBezTo>
                    <a:cubicBezTo>
                      <a:pt x="235873" y="177641"/>
                      <a:pt x="225966" y="187166"/>
                      <a:pt x="199582" y="188119"/>
                    </a:cubicBezTo>
                    <a:cubicBezTo>
                      <a:pt x="167674" y="189262"/>
                      <a:pt x="132717" y="177927"/>
                      <a:pt x="105856" y="206312"/>
                    </a:cubicBezTo>
                    <a:cubicBezTo>
                      <a:pt x="96998" y="225457"/>
                      <a:pt x="87568" y="242792"/>
                      <a:pt x="64994" y="219551"/>
                    </a:cubicBezTo>
                    <a:cubicBezTo>
                      <a:pt x="64232" y="203454"/>
                      <a:pt x="65661" y="188024"/>
                      <a:pt x="79472" y="176879"/>
                    </a:cubicBezTo>
                    <a:cubicBezTo>
                      <a:pt x="95760" y="113062"/>
                      <a:pt x="95283" y="111919"/>
                      <a:pt x="37562" y="103727"/>
                    </a:cubicBezTo>
                    <a:cubicBezTo>
                      <a:pt x="23465" y="101727"/>
                      <a:pt x="9558" y="99917"/>
                      <a:pt x="510" y="87059"/>
                    </a:cubicBezTo>
                    <a:cubicBezTo>
                      <a:pt x="-5110" y="47720"/>
                      <a:pt x="37276" y="55531"/>
                      <a:pt x="51278" y="35528"/>
                    </a:cubicBezTo>
                    <a:cubicBezTo>
                      <a:pt x="53469" y="32290"/>
                      <a:pt x="56041" y="29528"/>
                      <a:pt x="59089" y="27051"/>
                    </a:cubicBezTo>
                    <a:cubicBezTo>
                      <a:pt x="71281" y="17050"/>
                      <a:pt x="81377" y="4001"/>
                      <a:pt x="97760" y="0"/>
                    </a:cubicBezTo>
                    <a:close/>
                  </a:path>
                </a:pathLst>
              </a:custGeom>
              <a:solidFill>
                <a:srgbClr val="233545"/>
              </a:solidFill>
              <a:ln w="9525" cap="flat">
                <a:noFill/>
                <a:prstDash val="solid"/>
                <a:miter/>
              </a:ln>
            </p:spPr>
            <p:txBody>
              <a:bodyPr rtlCol="0" anchor="ctr"/>
              <a:lstStyle/>
              <a:p>
                <a:endParaRPr lang="en-IN"/>
              </a:p>
            </p:txBody>
          </p:sp>
          <p:sp>
            <p:nvSpPr>
              <p:cNvPr id="1123" name="Freeform: Shape 1122">
                <a:extLst>
                  <a:ext uri="{FF2B5EF4-FFF2-40B4-BE49-F238E27FC236}">
                    <a16:creationId xmlns:a16="http://schemas.microsoft.com/office/drawing/2014/main" id="{CA8BDBAF-8967-935F-77BD-02C56623A514}"/>
                  </a:ext>
                </a:extLst>
              </p:cNvPr>
              <p:cNvSpPr/>
              <p:nvPr/>
            </p:nvSpPr>
            <p:spPr>
              <a:xfrm>
                <a:off x="4708683" y="2219809"/>
                <a:ext cx="149451" cy="162832"/>
              </a:xfrm>
              <a:custGeom>
                <a:avLst/>
                <a:gdLst>
                  <a:gd name="connsiteX0" fmla="*/ 143256 w 149451"/>
                  <a:gd name="connsiteY0" fmla="*/ 78572 h 162832"/>
                  <a:gd name="connsiteX1" fmla="*/ 123349 w 149451"/>
                  <a:gd name="connsiteY1" fmla="*/ 120768 h 162832"/>
                  <a:gd name="connsiteX2" fmla="*/ 109061 w 149451"/>
                  <a:gd name="connsiteY2" fmla="*/ 146200 h 162832"/>
                  <a:gd name="connsiteX3" fmla="*/ 69723 w 149451"/>
                  <a:gd name="connsiteY3" fmla="*/ 162773 h 162832"/>
                  <a:gd name="connsiteX4" fmla="*/ 57817 w 149451"/>
                  <a:gd name="connsiteY4" fmla="*/ 157725 h 162832"/>
                  <a:gd name="connsiteX5" fmla="*/ 58579 w 149451"/>
                  <a:gd name="connsiteY5" fmla="*/ 146295 h 162832"/>
                  <a:gd name="connsiteX6" fmla="*/ 77629 w 149451"/>
                  <a:gd name="connsiteY6" fmla="*/ 89145 h 162832"/>
                  <a:gd name="connsiteX7" fmla="*/ 33528 w 149451"/>
                  <a:gd name="connsiteY7" fmla="*/ 36281 h 162832"/>
                  <a:gd name="connsiteX8" fmla="*/ 0 w 149451"/>
                  <a:gd name="connsiteY8" fmla="*/ 25232 h 162832"/>
                  <a:gd name="connsiteX9" fmla="*/ 381 w 149451"/>
                  <a:gd name="connsiteY9" fmla="*/ 25708 h 162832"/>
                  <a:gd name="connsiteX10" fmla="*/ 120967 w 149451"/>
                  <a:gd name="connsiteY10" fmla="*/ 8182 h 162832"/>
                  <a:gd name="connsiteX11" fmla="*/ 143161 w 149451"/>
                  <a:gd name="connsiteY11" fmla="*/ 78667 h 16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51" h="162832">
                    <a:moveTo>
                      <a:pt x="143256" y="78572"/>
                    </a:moveTo>
                    <a:cubicBezTo>
                      <a:pt x="133159" y="91050"/>
                      <a:pt x="137541" y="110290"/>
                      <a:pt x="123349" y="120768"/>
                    </a:cubicBezTo>
                    <a:cubicBezTo>
                      <a:pt x="119920" y="130007"/>
                      <a:pt x="115538" y="138580"/>
                      <a:pt x="109061" y="146200"/>
                    </a:cubicBezTo>
                    <a:cubicBezTo>
                      <a:pt x="98107" y="156868"/>
                      <a:pt x="85534" y="163535"/>
                      <a:pt x="69723" y="162773"/>
                    </a:cubicBezTo>
                    <a:cubicBezTo>
                      <a:pt x="65341" y="162011"/>
                      <a:pt x="61436" y="160297"/>
                      <a:pt x="57817" y="157725"/>
                    </a:cubicBezTo>
                    <a:cubicBezTo>
                      <a:pt x="55150" y="153724"/>
                      <a:pt x="55340" y="149914"/>
                      <a:pt x="58579" y="146295"/>
                    </a:cubicBezTo>
                    <a:cubicBezTo>
                      <a:pt x="107156" y="110957"/>
                      <a:pt x="107823" y="109147"/>
                      <a:pt x="77629" y="89145"/>
                    </a:cubicBezTo>
                    <a:cubicBezTo>
                      <a:pt x="92202" y="37043"/>
                      <a:pt x="84011" y="26375"/>
                      <a:pt x="33528" y="36281"/>
                    </a:cubicBezTo>
                    <a:cubicBezTo>
                      <a:pt x="18669" y="39234"/>
                      <a:pt x="6287" y="43996"/>
                      <a:pt x="0" y="25232"/>
                    </a:cubicBezTo>
                    <a:cubicBezTo>
                      <a:pt x="0" y="25232"/>
                      <a:pt x="381" y="25708"/>
                      <a:pt x="381" y="25708"/>
                    </a:cubicBezTo>
                    <a:cubicBezTo>
                      <a:pt x="36195" y="-9439"/>
                      <a:pt x="80867" y="-1343"/>
                      <a:pt x="120967" y="8182"/>
                    </a:cubicBezTo>
                    <a:cubicBezTo>
                      <a:pt x="156781" y="16660"/>
                      <a:pt x="151924" y="49807"/>
                      <a:pt x="143161" y="78667"/>
                    </a:cubicBezTo>
                    <a:close/>
                  </a:path>
                </a:pathLst>
              </a:custGeom>
              <a:solidFill>
                <a:srgbClr val="B3B6BB"/>
              </a:solidFill>
              <a:ln w="9525" cap="flat">
                <a:noFill/>
                <a:prstDash val="solid"/>
                <a:miter/>
              </a:ln>
            </p:spPr>
            <p:txBody>
              <a:bodyPr rtlCol="0" anchor="ctr"/>
              <a:lstStyle/>
              <a:p>
                <a:endParaRPr lang="en-IN"/>
              </a:p>
            </p:txBody>
          </p:sp>
          <p:sp>
            <p:nvSpPr>
              <p:cNvPr id="1124" name="Freeform: Shape 1123">
                <a:extLst>
                  <a:ext uri="{FF2B5EF4-FFF2-40B4-BE49-F238E27FC236}">
                    <a16:creationId xmlns:a16="http://schemas.microsoft.com/office/drawing/2014/main" id="{45109702-1204-B8D5-CA9B-2C3D7EA56150}"/>
                  </a:ext>
                </a:extLst>
              </p:cNvPr>
              <p:cNvSpPr/>
              <p:nvPr/>
            </p:nvSpPr>
            <p:spPr>
              <a:xfrm>
                <a:off x="4709159" y="2203393"/>
                <a:ext cx="157618" cy="96994"/>
              </a:xfrm>
              <a:custGeom>
                <a:avLst/>
                <a:gdLst>
                  <a:gd name="connsiteX0" fmla="*/ 142780 w 157618"/>
                  <a:gd name="connsiteY0" fmla="*/ 94988 h 96994"/>
                  <a:gd name="connsiteX1" fmla="*/ 59912 w 157618"/>
                  <a:gd name="connsiteY1" fmla="*/ 30504 h 96994"/>
                  <a:gd name="connsiteX2" fmla="*/ 0 w 157618"/>
                  <a:gd name="connsiteY2" fmla="*/ 42029 h 96994"/>
                  <a:gd name="connsiteX3" fmla="*/ 381 w 157618"/>
                  <a:gd name="connsiteY3" fmla="*/ 26123 h 96994"/>
                  <a:gd name="connsiteX4" fmla="*/ 57055 w 157618"/>
                  <a:gd name="connsiteY4" fmla="*/ 500 h 96994"/>
                  <a:gd name="connsiteX5" fmla="*/ 88487 w 157618"/>
                  <a:gd name="connsiteY5" fmla="*/ 9740 h 96994"/>
                  <a:gd name="connsiteX6" fmla="*/ 150876 w 157618"/>
                  <a:gd name="connsiteY6" fmla="*/ 95084 h 96994"/>
                  <a:gd name="connsiteX7" fmla="*/ 146971 w 157618"/>
                  <a:gd name="connsiteY7" fmla="*/ 96989 h 96994"/>
                  <a:gd name="connsiteX8" fmla="*/ 142780 w 157618"/>
                  <a:gd name="connsiteY8" fmla="*/ 94988 h 9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18" h="96994">
                    <a:moveTo>
                      <a:pt x="142780" y="94988"/>
                    </a:moveTo>
                    <a:cubicBezTo>
                      <a:pt x="138494" y="28980"/>
                      <a:pt x="126302" y="19360"/>
                      <a:pt x="59912" y="30504"/>
                    </a:cubicBezTo>
                    <a:cubicBezTo>
                      <a:pt x="39814" y="33838"/>
                      <a:pt x="19907" y="38124"/>
                      <a:pt x="0" y="42029"/>
                    </a:cubicBezTo>
                    <a:cubicBezTo>
                      <a:pt x="95" y="36695"/>
                      <a:pt x="286" y="31361"/>
                      <a:pt x="381" y="26123"/>
                    </a:cubicBezTo>
                    <a:cubicBezTo>
                      <a:pt x="18383" y="15550"/>
                      <a:pt x="32576" y="-3310"/>
                      <a:pt x="57055" y="500"/>
                    </a:cubicBezTo>
                    <a:cubicBezTo>
                      <a:pt x="67532" y="3644"/>
                      <a:pt x="77819" y="8597"/>
                      <a:pt x="88487" y="9740"/>
                    </a:cubicBezTo>
                    <a:cubicBezTo>
                      <a:pt x="161544" y="17169"/>
                      <a:pt x="165354" y="22122"/>
                      <a:pt x="150876" y="95084"/>
                    </a:cubicBezTo>
                    <a:cubicBezTo>
                      <a:pt x="150686" y="96036"/>
                      <a:pt x="148304" y="97084"/>
                      <a:pt x="146971" y="96989"/>
                    </a:cubicBezTo>
                    <a:cubicBezTo>
                      <a:pt x="145542" y="96989"/>
                      <a:pt x="144113" y="95750"/>
                      <a:pt x="142780" y="94988"/>
                    </a:cubicBezTo>
                    <a:close/>
                  </a:path>
                </a:pathLst>
              </a:custGeom>
              <a:solidFill>
                <a:srgbClr val="041A25"/>
              </a:solidFill>
              <a:ln w="9525" cap="flat">
                <a:noFill/>
                <a:prstDash val="solid"/>
                <a:miter/>
              </a:ln>
            </p:spPr>
            <p:txBody>
              <a:bodyPr rtlCol="0" anchor="ctr"/>
              <a:lstStyle/>
              <a:p>
                <a:endParaRPr lang="en-IN"/>
              </a:p>
            </p:txBody>
          </p:sp>
          <p:sp>
            <p:nvSpPr>
              <p:cNvPr id="1125" name="Freeform: Shape 1124">
                <a:extLst>
                  <a:ext uri="{FF2B5EF4-FFF2-40B4-BE49-F238E27FC236}">
                    <a16:creationId xmlns:a16="http://schemas.microsoft.com/office/drawing/2014/main" id="{995CD55C-FCE9-0A01-17DE-9CDD96AFFADD}"/>
                  </a:ext>
                </a:extLst>
              </p:cNvPr>
              <p:cNvSpPr/>
              <p:nvPr/>
            </p:nvSpPr>
            <p:spPr>
              <a:xfrm>
                <a:off x="4709445" y="2155602"/>
                <a:ext cx="120914" cy="75608"/>
              </a:xfrm>
              <a:custGeom>
                <a:avLst/>
                <a:gdLst>
                  <a:gd name="connsiteX0" fmla="*/ 56674 w 120914"/>
                  <a:gd name="connsiteY0" fmla="*/ 48292 h 75608"/>
                  <a:gd name="connsiteX1" fmla="*/ 0 w 120914"/>
                  <a:gd name="connsiteY1" fmla="*/ 73914 h 75608"/>
                  <a:gd name="connsiteX2" fmla="*/ 191 w 120914"/>
                  <a:gd name="connsiteY2" fmla="*/ 72866 h 75608"/>
                  <a:gd name="connsiteX3" fmla="*/ 38671 w 120914"/>
                  <a:gd name="connsiteY3" fmla="*/ 29527 h 75608"/>
                  <a:gd name="connsiteX4" fmla="*/ 38291 w 120914"/>
                  <a:gd name="connsiteY4" fmla="*/ 29908 h 75608"/>
                  <a:gd name="connsiteX5" fmla="*/ 115062 w 120914"/>
                  <a:gd name="connsiteY5" fmla="*/ 0 h 75608"/>
                  <a:gd name="connsiteX6" fmla="*/ 108871 w 120914"/>
                  <a:gd name="connsiteY6" fmla="*/ 18955 h 75608"/>
                  <a:gd name="connsiteX7" fmla="*/ 56769 w 120914"/>
                  <a:gd name="connsiteY7" fmla="*/ 48292 h 7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14" h="75608">
                    <a:moveTo>
                      <a:pt x="56674" y="48292"/>
                    </a:moveTo>
                    <a:cubicBezTo>
                      <a:pt x="37147" y="55531"/>
                      <a:pt x="26670" y="82582"/>
                      <a:pt x="0" y="73914"/>
                    </a:cubicBezTo>
                    <a:cubicBezTo>
                      <a:pt x="0" y="73914"/>
                      <a:pt x="191" y="72866"/>
                      <a:pt x="191" y="72866"/>
                    </a:cubicBezTo>
                    <a:cubicBezTo>
                      <a:pt x="6668" y="52769"/>
                      <a:pt x="22479" y="40957"/>
                      <a:pt x="38671" y="29527"/>
                    </a:cubicBezTo>
                    <a:lnTo>
                      <a:pt x="38291" y="29908"/>
                    </a:lnTo>
                    <a:cubicBezTo>
                      <a:pt x="61627" y="14288"/>
                      <a:pt x="86487" y="2381"/>
                      <a:pt x="115062" y="0"/>
                    </a:cubicBezTo>
                    <a:cubicBezTo>
                      <a:pt x="126587" y="10763"/>
                      <a:pt x="119253" y="15526"/>
                      <a:pt x="108871" y="18955"/>
                    </a:cubicBezTo>
                    <a:cubicBezTo>
                      <a:pt x="89535" y="25336"/>
                      <a:pt x="69437" y="30194"/>
                      <a:pt x="56769" y="48292"/>
                    </a:cubicBezTo>
                    <a:close/>
                  </a:path>
                </a:pathLst>
              </a:custGeom>
              <a:solidFill>
                <a:srgbClr val="CBD4D9"/>
              </a:solidFill>
              <a:ln w="9525"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547E4D64-6F11-721D-69B8-DE47F7ECF765}"/>
                  </a:ext>
                </a:extLst>
              </p:cNvPr>
              <p:cNvSpPr/>
              <p:nvPr/>
            </p:nvSpPr>
            <p:spPr>
              <a:xfrm>
                <a:off x="4747736" y="2148267"/>
                <a:ext cx="76927" cy="37242"/>
              </a:xfrm>
              <a:custGeom>
                <a:avLst/>
                <a:gdLst>
                  <a:gd name="connsiteX0" fmla="*/ 76771 w 76927"/>
                  <a:gd name="connsiteY0" fmla="*/ 7334 h 37242"/>
                  <a:gd name="connsiteX1" fmla="*/ 0 w 76927"/>
                  <a:gd name="connsiteY1" fmla="*/ 37243 h 37242"/>
                  <a:gd name="connsiteX2" fmla="*/ 76676 w 76927"/>
                  <a:gd name="connsiteY2" fmla="*/ 0 h 37242"/>
                  <a:gd name="connsiteX3" fmla="*/ 76676 w 76927"/>
                  <a:gd name="connsiteY3" fmla="*/ 7334 h 37242"/>
                </a:gdLst>
                <a:ahLst/>
                <a:cxnLst>
                  <a:cxn ang="0">
                    <a:pos x="connsiteX0" y="connsiteY0"/>
                  </a:cxn>
                  <a:cxn ang="0">
                    <a:pos x="connsiteX1" y="connsiteY1"/>
                  </a:cxn>
                  <a:cxn ang="0">
                    <a:pos x="connsiteX2" y="connsiteY2"/>
                  </a:cxn>
                  <a:cxn ang="0">
                    <a:pos x="connsiteX3" y="connsiteY3"/>
                  </a:cxn>
                </a:cxnLst>
                <a:rect l="l" t="t" r="r" b="b"/>
                <a:pathLst>
                  <a:path w="76927" h="37242">
                    <a:moveTo>
                      <a:pt x="76771" y="7334"/>
                    </a:moveTo>
                    <a:cubicBezTo>
                      <a:pt x="50863" y="16573"/>
                      <a:pt x="28384" y="34385"/>
                      <a:pt x="0" y="37243"/>
                    </a:cubicBezTo>
                    <a:cubicBezTo>
                      <a:pt x="17240" y="7715"/>
                      <a:pt x="48863" y="7715"/>
                      <a:pt x="76676" y="0"/>
                    </a:cubicBezTo>
                    <a:cubicBezTo>
                      <a:pt x="76962" y="2477"/>
                      <a:pt x="77057" y="4953"/>
                      <a:pt x="76676" y="7334"/>
                    </a:cubicBezTo>
                    <a:close/>
                  </a:path>
                </a:pathLst>
              </a:custGeom>
              <a:solidFill>
                <a:srgbClr val="5D6266"/>
              </a:solidFill>
              <a:ln w="9525"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05E4AA8D-FE3B-0FA9-4BA4-F14BBDA08C5D}"/>
                  </a:ext>
                </a:extLst>
              </p:cNvPr>
              <p:cNvSpPr/>
              <p:nvPr/>
            </p:nvSpPr>
            <p:spPr>
              <a:xfrm>
                <a:off x="4709731" y="2185129"/>
                <a:ext cx="38481" cy="43338"/>
              </a:xfrm>
              <a:custGeom>
                <a:avLst/>
                <a:gdLst>
                  <a:gd name="connsiteX0" fmla="*/ 38481 w 38481"/>
                  <a:gd name="connsiteY0" fmla="*/ 0 h 43338"/>
                  <a:gd name="connsiteX1" fmla="*/ 0 w 38481"/>
                  <a:gd name="connsiteY1" fmla="*/ 43339 h 43338"/>
                  <a:gd name="connsiteX2" fmla="*/ 38481 w 38481"/>
                  <a:gd name="connsiteY2" fmla="*/ 0 h 43338"/>
                </a:gdLst>
                <a:ahLst/>
                <a:cxnLst>
                  <a:cxn ang="0">
                    <a:pos x="connsiteX0" y="connsiteY0"/>
                  </a:cxn>
                  <a:cxn ang="0">
                    <a:pos x="connsiteX1" y="connsiteY1"/>
                  </a:cxn>
                  <a:cxn ang="0">
                    <a:pos x="connsiteX2" y="connsiteY2"/>
                  </a:cxn>
                </a:cxnLst>
                <a:rect l="l" t="t" r="r" b="b"/>
                <a:pathLst>
                  <a:path w="38481" h="43338">
                    <a:moveTo>
                      <a:pt x="38481" y="0"/>
                    </a:moveTo>
                    <a:cubicBezTo>
                      <a:pt x="30861" y="19050"/>
                      <a:pt x="12859" y="28956"/>
                      <a:pt x="0" y="43339"/>
                    </a:cubicBezTo>
                    <a:cubicBezTo>
                      <a:pt x="0" y="17526"/>
                      <a:pt x="12763" y="3048"/>
                      <a:pt x="38481" y="0"/>
                    </a:cubicBezTo>
                    <a:close/>
                  </a:path>
                </a:pathLst>
              </a:custGeom>
              <a:solidFill>
                <a:srgbClr val="5D6266"/>
              </a:solidFill>
              <a:ln w="9525"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B68142EA-09C9-5BCE-6508-219316F8023C}"/>
                  </a:ext>
                </a:extLst>
              </p:cNvPr>
              <p:cNvSpPr/>
              <p:nvPr/>
            </p:nvSpPr>
            <p:spPr>
              <a:xfrm>
                <a:off x="3851894" y="3067474"/>
                <a:ext cx="177661" cy="182716"/>
              </a:xfrm>
              <a:custGeom>
                <a:avLst/>
                <a:gdLst>
                  <a:gd name="connsiteX0" fmla="*/ 20970 w 177661"/>
                  <a:gd name="connsiteY0" fmla="*/ 93777 h 182716"/>
                  <a:gd name="connsiteX1" fmla="*/ 4206 w 177661"/>
                  <a:gd name="connsiteY1" fmla="*/ 85871 h 182716"/>
                  <a:gd name="connsiteX2" fmla="*/ 41640 w 177661"/>
                  <a:gd name="connsiteY2" fmla="*/ 37484 h 182716"/>
                  <a:gd name="connsiteX3" fmla="*/ 84978 w 177661"/>
                  <a:gd name="connsiteY3" fmla="*/ 47771 h 182716"/>
                  <a:gd name="connsiteX4" fmla="*/ 118411 w 177661"/>
                  <a:gd name="connsiteY4" fmla="*/ 22054 h 182716"/>
                  <a:gd name="connsiteX5" fmla="*/ 151558 w 177661"/>
                  <a:gd name="connsiteY5" fmla="*/ 1194 h 182716"/>
                  <a:gd name="connsiteX6" fmla="*/ 173370 w 177661"/>
                  <a:gd name="connsiteY6" fmla="*/ 39580 h 182716"/>
                  <a:gd name="connsiteX7" fmla="*/ 149844 w 177661"/>
                  <a:gd name="connsiteY7" fmla="*/ 155499 h 182716"/>
                  <a:gd name="connsiteX8" fmla="*/ 116125 w 177661"/>
                  <a:gd name="connsiteY8" fmla="*/ 171977 h 182716"/>
                  <a:gd name="connsiteX9" fmla="*/ 69357 w 177661"/>
                  <a:gd name="connsiteY9" fmla="*/ 178264 h 182716"/>
                  <a:gd name="connsiteX10" fmla="*/ 93741 w 177661"/>
                  <a:gd name="connsiteY10" fmla="*/ 92634 h 182716"/>
                  <a:gd name="connsiteX11" fmla="*/ 20970 w 177661"/>
                  <a:gd name="connsiteY11" fmla="*/ 93777 h 18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661" h="182716">
                    <a:moveTo>
                      <a:pt x="20970" y="93777"/>
                    </a:moveTo>
                    <a:cubicBezTo>
                      <a:pt x="17922" y="85871"/>
                      <a:pt x="11255" y="85395"/>
                      <a:pt x="4206" y="85871"/>
                    </a:cubicBezTo>
                    <a:cubicBezTo>
                      <a:pt x="-2652" y="54820"/>
                      <a:pt x="-7224" y="25673"/>
                      <a:pt x="41640" y="37484"/>
                    </a:cubicBezTo>
                    <a:cubicBezTo>
                      <a:pt x="51546" y="59773"/>
                      <a:pt x="64023" y="68440"/>
                      <a:pt x="84978" y="47771"/>
                    </a:cubicBezTo>
                    <a:cubicBezTo>
                      <a:pt x="94884" y="38056"/>
                      <a:pt x="109077" y="33198"/>
                      <a:pt x="118411" y="22054"/>
                    </a:cubicBezTo>
                    <a:cubicBezTo>
                      <a:pt x="127174" y="11576"/>
                      <a:pt x="134604" y="-4521"/>
                      <a:pt x="151558" y="1194"/>
                    </a:cubicBezTo>
                    <a:cubicBezTo>
                      <a:pt x="168417" y="6814"/>
                      <a:pt x="174799" y="24244"/>
                      <a:pt x="173370" y="39580"/>
                    </a:cubicBezTo>
                    <a:cubicBezTo>
                      <a:pt x="169846" y="78918"/>
                      <a:pt x="196135" y="124828"/>
                      <a:pt x="149844" y="155499"/>
                    </a:cubicBezTo>
                    <a:cubicBezTo>
                      <a:pt x="128031" y="139497"/>
                      <a:pt x="131651" y="175311"/>
                      <a:pt x="116125" y="171977"/>
                    </a:cubicBezTo>
                    <a:cubicBezTo>
                      <a:pt x="102790" y="181407"/>
                      <a:pt x="88884" y="187217"/>
                      <a:pt x="69357" y="178264"/>
                    </a:cubicBezTo>
                    <a:cubicBezTo>
                      <a:pt x="94598" y="154832"/>
                      <a:pt x="105743" y="127781"/>
                      <a:pt x="93741" y="92634"/>
                    </a:cubicBezTo>
                    <a:cubicBezTo>
                      <a:pt x="69453" y="99873"/>
                      <a:pt x="45069" y="106255"/>
                      <a:pt x="20970" y="93777"/>
                    </a:cubicBezTo>
                    <a:close/>
                  </a:path>
                </a:pathLst>
              </a:custGeom>
              <a:solidFill>
                <a:srgbClr val="0A2F4C"/>
              </a:solidFill>
              <a:ln w="9525"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FC272E14-78BC-1886-8431-AB6D4528BA5C}"/>
                  </a:ext>
                </a:extLst>
              </p:cNvPr>
              <p:cNvSpPr/>
              <p:nvPr/>
            </p:nvSpPr>
            <p:spPr>
              <a:xfrm>
                <a:off x="3967924" y="3182111"/>
                <a:ext cx="33131" cy="69249"/>
              </a:xfrm>
              <a:custGeom>
                <a:avLst/>
                <a:gdLst>
                  <a:gd name="connsiteX0" fmla="*/ 95 w 33131"/>
                  <a:gd name="connsiteY0" fmla="*/ 57340 h 69249"/>
                  <a:gd name="connsiteX1" fmla="*/ 26384 w 33131"/>
                  <a:gd name="connsiteY1" fmla="*/ 0 h 69249"/>
                  <a:gd name="connsiteX2" fmla="*/ 29337 w 33131"/>
                  <a:gd name="connsiteY2" fmla="*/ 40481 h 69249"/>
                  <a:gd name="connsiteX3" fmla="*/ 22574 w 33131"/>
                  <a:gd name="connsiteY3" fmla="*/ 67818 h 69249"/>
                  <a:gd name="connsiteX4" fmla="*/ 10668 w 33131"/>
                  <a:gd name="connsiteY4" fmla="*/ 67532 h 69249"/>
                  <a:gd name="connsiteX5" fmla="*/ 0 w 33131"/>
                  <a:gd name="connsiteY5" fmla="*/ 57245 h 6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31" h="69249">
                    <a:moveTo>
                      <a:pt x="95" y="57340"/>
                    </a:moveTo>
                    <a:cubicBezTo>
                      <a:pt x="8668" y="38671"/>
                      <a:pt x="17241" y="20002"/>
                      <a:pt x="26384" y="0"/>
                    </a:cubicBezTo>
                    <a:cubicBezTo>
                      <a:pt x="43339" y="15240"/>
                      <a:pt x="22098" y="28099"/>
                      <a:pt x="29337" y="40481"/>
                    </a:cubicBezTo>
                    <a:cubicBezTo>
                      <a:pt x="37052" y="52006"/>
                      <a:pt x="31052" y="60198"/>
                      <a:pt x="22574" y="67818"/>
                    </a:cubicBezTo>
                    <a:cubicBezTo>
                      <a:pt x="18574" y="69818"/>
                      <a:pt x="14573" y="69723"/>
                      <a:pt x="10668" y="67532"/>
                    </a:cubicBezTo>
                    <a:lnTo>
                      <a:pt x="0" y="57245"/>
                    </a:lnTo>
                    <a:close/>
                  </a:path>
                </a:pathLst>
              </a:custGeom>
              <a:solidFill>
                <a:srgbClr val="787D7E"/>
              </a:solidFill>
              <a:ln w="9525" cap="flat">
                <a:noFill/>
                <a:prstDash val="solid"/>
                <a:miter/>
              </a:ln>
            </p:spPr>
            <p:txBody>
              <a:bodyPr rtlCol="0" anchor="ctr"/>
              <a:lstStyle/>
              <a:p>
                <a:endParaRPr lang="en-IN"/>
              </a:p>
            </p:txBody>
          </p:sp>
          <p:sp>
            <p:nvSpPr>
              <p:cNvPr id="1130" name="Freeform: Shape 1129">
                <a:extLst>
                  <a:ext uri="{FF2B5EF4-FFF2-40B4-BE49-F238E27FC236}">
                    <a16:creationId xmlns:a16="http://schemas.microsoft.com/office/drawing/2014/main" id="{F57103ED-C7D8-9DCE-196D-CFE859316B0C}"/>
                  </a:ext>
                </a:extLst>
              </p:cNvPr>
              <p:cNvSpPr/>
              <p:nvPr/>
            </p:nvSpPr>
            <p:spPr>
              <a:xfrm>
                <a:off x="3974973" y="3244500"/>
                <a:ext cx="26337" cy="70580"/>
              </a:xfrm>
              <a:custGeom>
                <a:avLst/>
                <a:gdLst>
                  <a:gd name="connsiteX0" fmla="*/ 3620 w 26337"/>
                  <a:gd name="connsiteY0" fmla="*/ 5239 h 70580"/>
                  <a:gd name="connsiteX1" fmla="*/ 12859 w 26337"/>
                  <a:gd name="connsiteY1" fmla="*/ 0 h 70580"/>
                  <a:gd name="connsiteX2" fmla="*/ 2096 w 26337"/>
                  <a:gd name="connsiteY2" fmla="*/ 70580 h 70580"/>
                  <a:gd name="connsiteX3" fmla="*/ 0 w 26337"/>
                  <a:gd name="connsiteY3" fmla="*/ 68961 h 70580"/>
                  <a:gd name="connsiteX4" fmla="*/ 3620 w 26337"/>
                  <a:gd name="connsiteY4" fmla="*/ 5239 h 70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37" h="70580">
                    <a:moveTo>
                      <a:pt x="3620" y="5239"/>
                    </a:moveTo>
                    <a:cubicBezTo>
                      <a:pt x="6667" y="3524"/>
                      <a:pt x="9715" y="1810"/>
                      <a:pt x="12859" y="0"/>
                    </a:cubicBezTo>
                    <a:cubicBezTo>
                      <a:pt x="26956" y="26194"/>
                      <a:pt x="38290" y="52006"/>
                      <a:pt x="2096" y="70580"/>
                    </a:cubicBezTo>
                    <a:cubicBezTo>
                      <a:pt x="2096" y="70580"/>
                      <a:pt x="95" y="68961"/>
                      <a:pt x="0" y="68961"/>
                    </a:cubicBezTo>
                    <a:cubicBezTo>
                      <a:pt x="1238" y="47720"/>
                      <a:pt x="2381" y="26480"/>
                      <a:pt x="3620" y="5239"/>
                    </a:cubicBezTo>
                    <a:close/>
                  </a:path>
                </a:pathLst>
              </a:custGeom>
              <a:solidFill>
                <a:srgbClr val="09212D"/>
              </a:solidFill>
              <a:ln w="9525"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4C6A589D-61E3-3FAA-60E2-FD71C89D5F5E}"/>
                  </a:ext>
                </a:extLst>
              </p:cNvPr>
              <p:cNvSpPr/>
              <p:nvPr/>
            </p:nvSpPr>
            <p:spPr>
              <a:xfrm>
                <a:off x="4111656" y="3784662"/>
                <a:ext cx="84677" cy="158972"/>
              </a:xfrm>
              <a:custGeom>
                <a:avLst/>
                <a:gdLst>
                  <a:gd name="connsiteX0" fmla="*/ 9334 w 84677"/>
                  <a:gd name="connsiteY0" fmla="*/ 158972 h 158972"/>
                  <a:gd name="connsiteX1" fmla="*/ 0 w 84677"/>
                  <a:gd name="connsiteY1" fmla="*/ 148304 h 158972"/>
                  <a:gd name="connsiteX2" fmla="*/ 45910 w 84677"/>
                  <a:gd name="connsiteY2" fmla="*/ 40291 h 158972"/>
                  <a:gd name="connsiteX3" fmla="*/ 84677 w 84677"/>
                  <a:gd name="connsiteY3" fmla="*/ 0 h 158972"/>
                  <a:gd name="connsiteX4" fmla="*/ 84010 w 84677"/>
                  <a:gd name="connsiteY4" fmla="*/ 21431 h 158972"/>
                  <a:gd name="connsiteX5" fmla="*/ 9334 w 84677"/>
                  <a:gd name="connsiteY5" fmla="*/ 158877 h 15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677" h="158972">
                    <a:moveTo>
                      <a:pt x="9334" y="158972"/>
                    </a:moveTo>
                    <a:cubicBezTo>
                      <a:pt x="6191" y="155448"/>
                      <a:pt x="3143" y="151924"/>
                      <a:pt x="0" y="148304"/>
                    </a:cubicBezTo>
                    <a:cubicBezTo>
                      <a:pt x="3048" y="107156"/>
                      <a:pt x="15049" y="69723"/>
                      <a:pt x="45910" y="40291"/>
                    </a:cubicBezTo>
                    <a:cubicBezTo>
                      <a:pt x="58864" y="26861"/>
                      <a:pt x="71818" y="13430"/>
                      <a:pt x="84677" y="0"/>
                    </a:cubicBezTo>
                    <a:cubicBezTo>
                      <a:pt x="84487" y="7144"/>
                      <a:pt x="84201" y="14288"/>
                      <a:pt x="84010" y="21431"/>
                    </a:cubicBezTo>
                    <a:cubicBezTo>
                      <a:pt x="59722" y="67532"/>
                      <a:pt x="40005" y="116205"/>
                      <a:pt x="9334" y="158877"/>
                    </a:cubicBezTo>
                    <a:close/>
                  </a:path>
                </a:pathLst>
              </a:custGeom>
              <a:solidFill>
                <a:srgbClr val="363C3F"/>
              </a:solidFill>
              <a:ln w="9525"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EA9104D3-715C-EA7C-FDC5-DB03A60F4D92}"/>
                  </a:ext>
                </a:extLst>
              </p:cNvPr>
              <p:cNvSpPr/>
              <p:nvPr/>
            </p:nvSpPr>
            <p:spPr>
              <a:xfrm>
                <a:off x="5592508" y="3475270"/>
                <a:ext cx="180879" cy="89365"/>
              </a:xfrm>
              <a:custGeom>
                <a:avLst/>
                <a:gdLst>
                  <a:gd name="connsiteX0" fmla="*/ 180880 w 180879"/>
                  <a:gd name="connsiteY0" fmla="*/ 69172 h 89365"/>
                  <a:gd name="connsiteX1" fmla="*/ 171450 w 180879"/>
                  <a:gd name="connsiteY1" fmla="*/ 89365 h 89365"/>
                  <a:gd name="connsiteX2" fmla="*/ 159163 w 180879"/>
                  <a:gd name="connsiteY2" fmla="*/ 83650 h 89365"/>
                  <a:gd name="connsiteX3" fmla="*/ 13621 w 180879"/>
                  <a:gd name="connsiteY3" fmla="*/ 44407 h 89365"/>
                  <a:gd name="connsiteX4" fmla="*/ 0 w 180879"/>
                  <a:gd name="connsiteY4" fmla="*/ 46979 h 89365"/>
                  <a:gd name="connsiteX5" fmla="*/ 139446 w 180879"/>
                  <a:gd name="connsiteY5" fmla="*/ 19547 h 89365"/>
                  <a:gd name="connsiteX6" fmla="*/ 180784 w 180879"/>
                  <a:gd name="connsiteY6" fmla="*/ 69172 h 8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879" h="89365">
                    <a:moveTo>
                      <a:pt x="180880" y="69172"/>
                    </a:moveTo>
                    <a:lnTo>
                      <a:pt x="171450" y="89365"/>
                    </a:lnTo>
                    <a:cubicBezTo>
                      <a:pt x="166783" y="88603"/>
                      <a:pt x="162020" y="87365"/>
                      <a:pt x="159163" y="83650"/>
                    </a:cubicBezTo>
                    <a:cubicBezTo>
                      <a:pt x="105346" y="12498"/>
                      <a:pt x="98584" y="10593"/>
                      <a:pt x="13621" y="44407"/>
                    </a:cubicBezTo>
                    <a:cubicBezTo>
                      <a:pt x="9239" y="46122"/>
                      <a:pt x="4667" y="46884"/>
                      <a:pt x="0" y="46979"/>
                    </a:cubicBezTo>
                    <a:cubicBezTo>
                      <a:pt x="25432" y="-2265"/>
                      <a:pt x="89535" y="-15124"/>
                      <a:pt x="139446" y="19547"/>
                    </a:cubicBezTo>
                    <a:cubicBezTo>
                      <a:pt x="157639" y="32120"/>
                      <a:pt x="172974" y="47741"/>
                      <a:pt x="180784" y="69172"/>
                    </a:cubicBezTo>
                    <a:close/>
                  </a:path>
                </a:pathLst>
              </a:custGeom>
              <a:solidFill>
                <a:srgbClr val="363F45"/>
              </a:solidFill>
              <a:ln w="9525"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11168B04-3107-7897-85A5-F3D7B32D66F4}"/>
                  </a:ext>
                </a:extLst>
              </p:cNvPr>
              <p:cNvSpPr/>
              <p:nvPr/>
            </p:nvSpPr>
            <p:spPr>
              <a:xfrm>
                <a:off x="5581755" y="3492877"/>
                <a:ext cx="182393" cy="89421"/>
              </a:xfrm>
              <a:custGeom>
                <a:avLst/>
                <a:gdLst>
                  <a:gd name="connsiteX0" fmla="*/ 10848 w 182393"/>
                  <a:gd name="connsiteY0" fmla="*/ 29467 h 89421"/>
                  <a:gd name="connsiteX1" fmla="*/ 182203 w 182393"/>
                  <a:gd name="connsiteY1" fmla="*/ 71853 h 89421"/>
                  <a:gd name="connsiteX2" fmla="*/ 182393 w 182393"/>
                  <a:gd name="connsiteY2" fmla="*/ 76044 h 89421"/>
                  <a:gd name="connsiteX3" fmla="*/ 147436 w 182393"/>
                  <a:gd name="connsiteY3" fmla="*/ 66900 h 89421"/>
                  <a:gd name="connsiteX4" fmla="*/ 146579 w 182393"/>
                  <a:gd name="connsiteY4" fmla="*/ 60233 h 89421"/>
                  <a:gd name="connsiteX5" fmla="*/ 80952 w 182393"/>
                  <a:gd name="connsiteY5" fmla="*/ 14989 h 89421"/>
                  <a:gd name="connsiteX6" fmla="*/ 11705 w 182393"/>
                  <a:gd name="connsiteY6" fmla="*/ 49374 h 89421"/>
                  <a:gd name="connsiteX7" fmla="*/ 3704 w 182393"/>
                  <a:gd name="connsiteY7" fmla="*/ 36325 h 89421"/>
                  <a:gd name="connsiteX8" fmla="*/ 10753 w 182393"/>
                  <a:gd name="connsiteY8" fmla="*/ 29372 h 8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393" h="89421">
                    <a:moveTo>
                      <a:pt x="10848" y="29467"/>
                    </a:moveTo>
                    <a:cubicBezTo>
                      <a:pt x="93239" y="-20730"/>
                      <a:pt x="148865" y="-6919"/>
                      <a:pt x="182203" y="71853"/>
                    </a:cubicBezTo>
                    <a:cubicBezTo>
                      <a:pt x="182203" y="71853"/>
                      <a:pt x="182393" y="76044"/>
                      <a:pt x="182393" y="76044"/>
                    </a:cubicBezTo>
                    <a:cubicBezTo>
                      <a:pt x="162200" y="105572"/>
                      <a:pt x="156771" y="78711"/>
                      <a:pt x="147436" y="66900"/>
                    </a:cubicBezTo>
                    <a:cubicBezTo>
                      <a:pt x="147151" y="64710"/>
                      <a:pt x="146865" y="62423"/>
                      <a:pt x="146579" y="60233"/>
                    </a:cubicBezTo>
                    <a:cubicBezTo>
                      <a:pt x="145817" y="14798"/>
                      <a:pt x="112384" y="12894"/>
                      <a:pt x="80952" y="14989"/>
                    </a:cubicBezTo>
                    <a:cubicBezTo>
                      <a:pt x="54663" y="16704"/>
                      <a:pt x="30279" y="28896"/>
                      <a:pt x="11705" y="49374"/>
                    </a:cubicBezTo>
                    <a:cubicBezTo>
                      <a:pt x="942" y="49946"/>
                      <a:pt x="-3916" y="46993"/>
                      <a:pt x="3704" y="36325"/>
                    </a:cubicBezTo>
                    <a:lnTo>
                      <a:pt x="10753" y="29372"/>
                    </a:lnTo>
                    <a:close/>
                  </a:path>
                </a:pathLst>
              </a:custGeom>
              <a:solidFill>
                <a:srgbClr val="C3CCD3"/>
              </a:solidFill>
              <a:ln w="9525"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C48CC012-DBD4-C9D0-2F36-877A72D1332A}"/>
                  </a:ext>
                </a:extLst>
              </p:cNvPr>
              <p:cNvSpPr/>
              <p:nvPr/>
            </p:nvSpPr>
            <p:spPr>
              <a:xfrm>
                <a:off x="5567303" y="3529297"/>
                <a:ext cx="26252" cy="43815"/>
              </a:xfrm>
              <a:custGeom>
                <a:avLst/>
                <a:gdLst>
                  <a:gd name="connsiteX0" fmla="*/ 18252 w 26252"/>
                  <a:gd name="connsiteY0" fmla="*/ 0 h 43815"/>
                  <a:gd name="connsiteX1" fmla="*/ 26253 w 26252"/>
                  <a:gd name="connsiteY1" fmla="*/ 13049 h 43815"/>
                  <a:gd name="connsiteX2" fmla="*/ 1297 w 26252"/>
                  <a:gd name="connsiteY2" fmla="*/ 43815 h 43815"/>
                  <a:gd name="connsiteX3" fmla="*/ 10155 w 26252"/>
                  <a:gd name="connsiteY3" fmla="*/ 3524 h 43815"/>
                  <a:gd name="connsiteX4" fmla="*/ 18347 w 26252"/>
                  <a:gd name="connsiteY4" fmla="*/ 95 h 43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52" h="43815">
                    <a:moveTo>
                      <a:pt x="18252" y="0"/>
                    </a:moveTo>
                    <a:cubicBezTo>
                      <a:pt x="20919" y="4382"/>
                      <a:pt x="23586" y="8668"/>
                      <a:pt x="26253" y="13049"/>
                    </a:cubicBezTo>
                    <a:cubicBezTo>
                      <a:pt x="19395" y="24194"/>
                      <a:pt x="14346" y="36862"/>
                      <a:pt x="1297" y="43815"/>
                    </a:cubicBezTo>
                    <a:cubicBezTo>
                      <a:pt x="-4418" y="27718"/>
                      <a:pt x="10631" y="17431"/>
                      <a:pt x="10155" y="3524"/>
                    </a:cubicBezTo>
                    <a:cubicBezTo>
                      <a:pt x="13013" y="2667"/>
                      <a:pt x="15775" y="1524"/>
                      <a:pt x="18347" y="95"/>
                    </a:cubicBezTo>
                    <a:close/>
                  </a:path>
                </a:pathLst>
              </a:custGeom>
              <a:solidFill>
                <a:srgbClr val="828D93"/>
              </a:solidFill>
              <a:ln w="9525" cap="flat">
                <a:noFill/>
                <a:prstDash val="solid"/>
                <a:miter/>
              </a:ln>
            </p:spPr>
            <p:txBody>
              <a:bodyPr rtlCol="0" anchor="ctr"/>
              <a:lstStyle/>
              <a:p>
                <a:endParaRPr lang="en-IN"/>
              </a:p>
            </p:txBody>
          </p:sp>
          <p:sp>
            <p:nvSpPr>
              <p:cNvPr id="1135" name="Freeform: Shape 1134">
                <a:extLst>
                  <a:ext uri="{FF2B5EF4-FFF2-40B4-BE49-F238E27FC236}">
                    <a16:creationId xmlns:a16="http://schemas.microsoft.com/office/drawing/2014/main" id="{65DA3825-9871-3A1C-C1C7-0F964649C241}"/>
                  </a:ext>
                </a:extLst>
              </p:cNvPr>
              <p:cNvSpPr/>
              <p:nvPr/>
            </p:nvSpPr>
            <p:spPr>
              <a:xfrm>
                <a:off x="4691729" y="2366104"/>
                <a:ext cx="76961" cy="67722"/>
              </a:xfrm>
              <a:custGeom>
                <a:avLst/>
                <a:gdLst>
                  <a:gd name="connsiteX0" fmla="*/ 75533 w 76961"/>
                  <a:gd name="connsiteY0" fmla="*/ 95 h 67722"/>
                  <a:gd name="connsiteX1" fmla="*/ 76962 w 76961"/>
                  <a:gd name="connsiteY1" fmla="*/ 13049 h 67722"/>
                  <a:gd name="connsiteX2" fmla="*/ 35623 w 76961"/>
                  <a:gd name="connsiteY2" fmla="*/ 60484 h 67722"/>
                  <a:gd name="connsiteX3" fmla="*/ 17621 w 76961"/>
                  <a:gd name="connsiteY3" fmla="*/ 67342 h 67722"/>
                  <a:gd name="connsiteX4" fmla="*/ 0 w 76961"/>
                  <a:gd name="connsiteY4" fmla="*/ 67723 h 67722"/>
                  <a:gd name="connsiteX5" fmla="*/ 75533 w 76961"/>
                  <a:gd name="connsiteY5" fmla="*/ 0 h 6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61" h="67722">
                    <a:moveTo>
                      <a:pt x="75533" y="95"/>
                    </a:moveTo>
                    <a:cubicBezTo>
                      <a:pt x="76009" y="4381"/>
                      <a:pt x="76486" y="8763"/>
                      <a:pt x="76962" y="13049"/>
                    </a:cubicBezTo>
                    <a:cubicBezTo>
                      <a:pt x="74676" y="38862"/>
                      <a:pt x="52864" y="47625"/>
                      <a:pt x="35623" y="60484"/>
                    </a:cubicBezTo>
                    <a:cubicBezTo>
                      <a:pt x="30194" y="64103"/>
                      <a:pt x="24384" y="66961"/>
                      <a:pt x="17621" y="67342"/>
                    </a:cubicBezTo>
                    <a:cubicBezTo>
                      <a:pt x="11716" y="67437"/>
                      <a:pt x="5905" y="67627"/>
                      <a:pt x="0" y="67723"/>
                    </a:cubicBezTo>
                    <a:cubicBezTo>
                      <a:pt x="8477" y="26575"/>
                      <a:pt x="44387" y="16002"/>
                      <a:pt x="75533" y="0"/>
                    </a:cubicBezTo>
                    <a:close/>
                  </a:path>
                </a:pathLst>
              </a:custGeom>
              <a:solidFill>
                <a:srgbClr val="C3C6C8"/>
              </a:solidFill>
              <a:ln w="9525"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99D51BE6-288F-8236-1AAF-47CB0E4CA0E9}"/>
                  </a:ext>
                </a:extLst>
              </p:cNvPr>
              <p:cNvSpPr/>
              <p:nvPr/>
            </p:nvSpPr>
            <p:spPr>
              <a:xfrm>
                <a:off x="5623655" y="3713225"/>
                <a:ext cx="112210" cy="133540"/>
              </a:xfrm>
              <a:custGeom>
                <a:avLst/>
                <a:gdLst>
                  <a:gd name="connsiteX0" fmla="*/ 95155 w 112210"/>
                  <a:gd name="connsiteY0" fmla="*/ 133541 h 133540"/>
                  <a:gd name="connsiteX1" fmla="*/ 0 w 112210"/>
                  <a:gd name="connsiteY1" fmla="*/ 19050 h 133540"/>
                  <a:gd name="connsiteX2" fmla="*/ 74581 w 112210"/>
                  <a:gd name="connsiteY2" fmla="*/ 0 h 133540"/>
                  <a:gd name="connsiteX3" fmla="*/ 105061 w 112210"/>
                  <a:gd name="connsiteY3" fmla="*/ 100584 h 133540"/>
                  <a:gd name="connsiteX4" fmla="*/ 95060 w 112210"/>
                  <a:gd name="connsiteY4" fmla="*/ 133541 h 133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10" h="133540">
                    <a:moveTo>
                      <a:pt x="95155" y="133541"/>
                    </a:moveTo>
                    <a:cubicBezTo>
                      <a:pt x="64389" y="96488"/>
                      <a:pt x="33528" y="59341"/>
                      <a:pt x="0" y="19050"/>
                    </a:cubicBezTo>
                    <a:cubicBezTo>
                      <a:pt x="27527" y="12002"/>
                      <a:pt x="51054" y="6001"/>
                      <a:pt x="74581" y="0"/>
                    </a:cubicBezTo>
                    <a:cubicBezTo>
                      <a:pt x="68008" y="38481"/>
                      <a:pt x="67628" y="73724"/>
                      <a:pt x="105061" y="100584"/>
                    </a:cubicBezTo>
                    <a:cubicBezTo>
                      <a:pt x="118300" y="110014"/>
                      <a:pt x="112109" y="126492"/>
                      <a:pt x="95060" y="133541"/>
                    </a:cubicBezTo>
                    <a:close/>
                  </a:path>
                </a:pathLst>
              </a:custGeom>
              <a:solidFill>
                <a:srgbClr val="A8ADB5"/>
              </a:solidFill>
              <a:ln w="9525"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60345DE4-44F6-3F19-E73B-0BA0B22DB12A}"/>
                  </a:ext>
                </a:extLst>
              </p:cNvPr>
              <p:cNvSpPr/>
              <p:nvPr/>
            </p:nvSpPr>
            <p:spPr>
              <a:xfrm>
                <a:off x="3880259" y="2711481"/>
                <a:ext cx="245304" cy="629973"/>
              </a:xfrm>
              <a:custGeom>
                <a:avLst/>
                <a:gdLst>
                  <a:gd name="connsiteX0" fmla="*/ 96809 w 245304"/>
                  <a:gd name="connsiteY0" fmla="*/ 603695 h 629973"/>
                  <a:gd name="connsiteX1" fmla="*/ 107573 w 245304"/>
                  <a:gd name="connsiteY1" fmla="*/ 533114 h 629973"/>
                  <a:gd name="connsiteX2" fmla="*/ 117002 w 245304"/>
                  <a:gd name="connsiteY2" fmla="*/ 511207 h 629973"/>
                  <a:gd name="connsiteX3" fmla="*/ 129766 w 245304"/>
                  <a:gd name="connsiteY3" fmla="*/ 377095 h 629973"/>
                  <a:gd name="connsiteX4" fmla="*/ 106239 w 245304"/>
                  <a:gd name="connsiteY4" fmla="*/ 371094 h 629973"/>
                  <a:gd name="connsiteX5" fmla="*/ 66044 w 245304"/>
                  <a:gd name="connsiteY5" fmla="*/ 411099 h 629973"/>
                  <a:gd name="connsiteX6" fmla="*/ 7655 w 245304"/>
                  <a:gd name="connsiteY6" fmla="*/ 428911 h 629973"/>
                  <a:gd name="connsiteX7" fmla="*/ 13180 w 245304"/>
                  <a:gd name="connsiteY7" fmla="*/ 393383 h 629973"/>
                  <a:gd name="connsiteX8" fmla="*/ 36802 w 245304"/>
                  <a:gd name="connsiteY8" fmla="*/ 357664 h 629973"/>
                  <a:gd name="connsiteX9" fmla="*/ 54423 w 245304"/>
                  <a:gd name="connsiteY9" fmla="*/ 354806 h 629973"/>
                  <a:gd name="connsiteX10" fmla="*/ 96238 w 245304"/>
                  <a:gd name="connsiteY10" fmla="*/ 347282 h 629973"/>
                  <a:gd name="connsiteX11" fmla="*/ 84141 w 245304"/>
                  <a:gd name="connsiteY11" fmla="*/ 173260 h 629973"/>
                  <a:gd name="connsiteX12" fmla="*/ 103286 w 245304"/>
                  <a:gd name="connsiteY12" fmla="*/ 0 h 629973"/>
                  <a:gd name="connsiteX13" fmla="*/ 107858 w 245304"/>
                  <a:gd name="connsiteY13" fmla="*/ 34766 h 629973"/>
                  <a:gd name="connsiteX14" fmla="*/ 107573 w 245304"/>
                  <a:gd name="connsiteY14" fmla="*/ 90869 h 629973"/>
                  <a:gd name="connsiteX15" fmla="*/ 115478 w 245304"/>
                  <a:gd name="connsiteY15" fmla="*/ 134493 h 629973"/>
                  <a:gd name="connsiteX16" fmla="*/ 209395 w 245304"/>
                  <a:gd name="connsiteY16" fmla="*/ 324707 h 629973"/>
                  <a:gd name="connsiteX17" fmla="*/ 245304 w 245304"/>
                  <a:gd name="connsiteY17" fmla="*/ 373190 h 629973"/>
                  <a:gd name="connsiteX18" fmla="*/ 241875 w 245304"/>
                  <a:gd name="connsiteY18" fmla="*/ 386144 h 629973"/>
                  <a:gd name="connsiteX19" fmla="*/ 153293 w 245304"/>
                  <a:gd name="connsiteY19" fmla="*/ 322231 h 629973"/>
                  <a:gd name="connsiteX20" fmla="*/ 196155 w 245304"/>
                  <a:gd name="connsiteY20" fmla="*/ 446723 h 629973"/>
                  <a:gd name="connsiteX21" fmla="*/ 173295 w 245304"/>
                  <a:gd name="connsiteY21" fmla="*/ 489871 h 629973"/>
                  <a:gd name="connsiteX22" fmla="*/ 136719 w 245304"/>
                  <a:gd name="connsiteY22" fmla="*/ 579215 h 629973"/>
                  <a:gd name="connsiteX23" fmla="*/ 117193 w 245304"/>
                  <a:gd name="connsiteY23" fmla="*/ 620173 h 629973"/>
                  <a:gd name="connsiteX24" fmla="*/ 94142 w 245304"/>
                  <a:gd name="connsiteY24" fmla="*/ 625983 h 629973"/>
                  <a:gd name="connsiteX25" fmla="*/ 97000 w 245304"/>
                  <a:gd name="connsiteY25" fmla="*/ 603790 h 62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304" h="629973">
                    <a:moveTo>
                      <a:pt x="96809" y="603695"/>
                    </a:moveTo>
                    <a:cubicBezTo>
                      <a:pt x="113764" y="582263"/>
                      <a:pt x="102429" y="556451"/>
                      <a:pt x="107573" y="533114"/>
                    </a:cubicBezTo>
                    <a:cubicBezTo>
                      <a:pt x="110716" y="525780"/>
                      <a:pt x="113859" y="518541"/>
                      <a:pt x="117002" y="511207"/>
                    </a:cubicBezTo>
                    <a:cubicBezTo>
                      <a:pt x="149673" y="469297"/>
                      <a:pt x="133862" y="422339"/>
                      <a:pt x="129766" y="377095"/>
                    </a:cubicBezTo>
                    <a:cubicBezTo>
                      <a:pt x="128623" y="364331"/>
                      <a:pt x="118145" y="358902"/>
                      <a:pt x="106239" y="371094"/>
                    </a:cubicBezTo>
                    <a:cubicBezTo>
                      <a:pt x="93000" y="384620"/>
                      <a:pt x="78617" y="397097"/>
                      <a:pt x="66044" y="411099"/>
                    </a:cubicBezTo>
                    <a:cubicBezTo>
                      <a:pt x="49851" y="429197"/>
                      <a:pt x="30230" y="440341"/>
                      <a:pt x="7655" y="428911"/>
                    </a:cubicBezTo>
                    <a:cubicBezTo>
                      <a:pt x="-19967" y="415004"/>
                      <a:pt x="37945" y="409766"/>
                      <a:pt x="13180" y="393383"/>
                    </a:cubicBezTo>
                    <a:cubicBezTo>
                      <a:pt x="21086" y="381476"/>
                      <a:pt x="28992" y="369570"/>
                      <a:pt x="36802" y="357664"/>
                    </a:cubicBezTo>
                    <a:cubicBezTo>
                      <a:pt x="42898" y="356616"/>
                      <a:pt x="53947" y="353663"/>
                      <a:pt x="54423" y="354806"/>
                    </a:cubicBezTo>
                    <a:cubicBezTo>
                      <a:pt x="80807" y="423863"/>
                      <a:pt x="90332" y="359759"/>
                      <a:pt x="96238" y="347282"/>
                    </a:cubicBezTo>
                    <a:cubicBezTo>
                      <a:pt x="124337" y="288036"/>
                      <a:pt x="97857" y="230410"/>
                      <a:pt x="84141" y="173260"/>
                    </a:cubicBezTo>
                    <a:cubicBezTo>
                      <a:pt x="73378" y="128683"/>
                      <a:pt x="78712" y="49816"/>
                      <a:pt x="103286" y="0"/>
                    </a:cubicBezTo>
                    <a:cubicBezTo>
                      <a:pt x="105096" y="13811"/>
                      <a:pt x="106430" y="24289"/>
                      <a:pt x="107858" y="34766"/>
                    </a:cubicBezTo>
                    <a:cubicBezTo>
                      <a:pt x="107763" y="53435"/>
                      <a:pt x="107668" y="72104"/>
                      <a:pt x="107573" y="90869"/>
                    </a:cubicBezTo>
                    <a:cubicBezTo>
                      <a:pt x="113764" y="104775"/>
                      <a:pt x="110430" y="120396"/>
                      <a:pt x="115478" y="134493"/>
                    </a:cubicBezTo>
                    <a:cubicBezTo>
                      <a:pt x="125670" y="208312"/>
                      <a:pt x="151007" y="274320"/>
                      <a:pt x="209395" y="324707"/>
                    </a:cubicBezTo>
                    <a:cubicBezTo>
                      <a:pt x="224635" y="337852"/>
                      <a:pt x="240827" y="351568"/>
                      <a:pt x="245304" y="373190"/>
                    </a:cubicBezTo>
                    <a:cubicBezTo>
                      <a:pt x="245304" y="377762"/>
                      <a:pt x="244161" y="382143"/>
                      <a:pt x="241875" y="386144"/>
                    </a:cubicBezTo>
                    <a:cubicBezTo>
                      <a:pt x="199203" y="385286"/>
                      <a:pt x="186440" y="344424"/>
                      <a:pt x="153293" y="322231"/>
                    </a:cubicBezTo>
                    <a:cubicBezTo>
                      <a:pt x="171867" y="364522"/>
                      <a:pt x="177486" y="407956"/>
                      <a:pt x="196155" y="446723"/>
                    </a:cubicBezTo>
                    <a:cubicBezTo>
                      <a:pt x="209776" y="475012"/>
                      <a:pt x="199775" y="485489"/>
                      <a:pt x="173295" y="489871"/>
                    </a:cubicBezTo>
                    <a:cubicBezTo>
                      <a:pt x="151864" y="515874"/>
                      <a:pt x="143768" y="547307"/>
                      <a:pt x="136719" y="579215"/>
                    </a:cubicBezTo>
                    <a:cubicBezTo>
                      <a:pt x="133290" y="594551"/>
                      <a:pt x="130147" y="610172"/>
                      <a:pt x="117193" y="620173"/>
                    </a:cubicBezTo>
                    <a:cubicBezTo>
                      <a:pt x="110906" y="625030"/>
                      <a:pt x="102525" y="635794"/>
                      <a:pt x="94142" y="625983"/>
                    </a:cubicBezTo>
                    <a:cubicBezTo>
                      <a:pt x="90904" y="622173"/>
                      <a:pt x="95762" y="611410"/>
                      <a:pt x="97000" y="603790"/>
                    </a:cubicBezTo>
                    <a:close/>
                  </a:path>
                </a:pathLst>
              </a:custGeom>
              <a:solidFill>
                <a:srgbClr val="0E6AA7"/>
              </a:solidFill>
              <a:ln w="9525"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B4E30D4C-B038-F2D4-FA2C-7077ED8174A2}"/>
                  </a:ext>
                </a:extLst>
              </p:cNvPr>
              <p:cNvSpPr/>
              <p:nvPr/>
            </p:nvSpPr>
            <p:spPr>
              <a:xfrm>
                <a:off x="5948698" y="2935509"/>
                <a:ext cx="62047" cy="78295"/>
              </a:xfrm>
              <a:custGeom>
                <a:avLst/>
                <a:gdLst>
                  <a:gd name="connsiteX0" fmla="*/ 42526 w 62047"/>
                  <a:gd name="connsiteY0" fmla="*/ 78296 h 78295"/>
                  <a:gd name="connsiteX1" fmla="*/ 7665 w 62047"/>
                  <a:gd name="connsiteY1" fmla="*/ 0 h 78295"/>
                  <a:gd name="connsiteX2" fmla="*/ 61957 w 62047"/>
                  <a:gd name="connsiteY2" fmla="*/ 73438 h 78295"/>
                  <a:gd name="connsiteX3" fmla="*/ 42526 w 62047"/>
                  <a:gd name="connsiteY3" fmla="*/ 78296 h 78295"/>
                </a:gdLst>
                <a:ahLst/>
                <a:cxnLst>
                  <a:cxn ang="0">
                    <a:pos x="connsiteX0" y="connsiteY0"/>
                  </a:cxn>
                  <a:cxn ang="0">
                    <a:pos x="connsiteX1" y="connsiteY1"/>
                  </a:cxn>
                  <a:cxn ang="0">
                    <a:pos x="connsiteX2" y="connsiteY2"/>
                  </a:cxn>
                  <a:cxn ang="0">
                    <a:pos x="connsiteX3" y="connsiteY3"/>
                  </a:cxn>
                </a:cxnLst>
                <a:rect l="l" t="t" r="r" b="b"/>
                <a:pathLst>
                  <a:path w="62047" h="78295">
                    <a:moveTo>
                      <a:pt x="42526" y="78296"/>
                    </a:moveTo>
                    <a:cubicBezTo>
                      <a:pt x="-3099" y="71533"/>
                      <a:pt x="-7099" y="62674"/>
                      <a:pt x="7665" y="0"/>
                    </a:cubicBezTo>
                    <a:cubicBezTo>
                      <a:pt x="15475" y="32099"/>
                      <a:pt x="64434" y="33814"/>
                      <a:pt x="61957" y="73438"/>
                    </a:cubicBezTo>
                    <a:cubicBezTo>
                      <a:pt x="55480" y="75057"/>
                      <a:pt x="49003" y="76676"/>
                      <a:pt x="42526" y="78296"/>
                    </a:cubicBezTo>
                    <a:close/>
                  </a:path>
                </a:pathLst>
              </a:custGeom>
              <a:solidFill>
                <a:srgbClr val="A1A9AE"/>
              </a:solidFill>
              <a:ln w="9525"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3392711D-676B-B32F-ABEA-0085ACD2FCF3}"/>
                  </a:ext>
                </a:extLst>
              </p:cNvPr>
              <p:cNvSpPr/>
              <p:nvPr/>
            </p:nvSpPr>
            <p:spPr>
              <a:xfrm>
                <a:off x="4055173" y="3502341"/>
                <a:ext cx="50173" cy="69437"/>
              </a:xfrm>
              <a:custGeom>
                <a:avLst/>
                <a:gdLst>
                  <a:gd name="connsiteX0" fmla="*/ 6668 w 50173"/>
                  <a:gd name="connsiteY0" fmla="*/ 69342 h 69437"/>
                  <a:gd name="connsiteX1" fmla="*/ 3334 w 50173"/>
                  <a:gd name="connsiteY1" fmla="*/ 69342 h 69437"/>
                  <a:gd name="connsiteX2" fmla="*/ 0 w 50173"/>
                  <a:gd name="connsiteY2" fmla="*/ 69342 h 69437"/>
                  <a:gd name="connsiteX3" fmla="*/ 25051 w 50173"/>
                  <a:gd name="connsiteY3" fmla="*/ 11906 h 69437"/>
                  <a:gd name="connsiteX4" fmla="*/ 43529 w 50173"/>
                  <a:gd name="connsiteY4" fmla="*/ 0 h 69437"/>
                  <a:gd name="connsiteX5" fmla="*/ 45815 w 50173"/>
                  <a:gd name="connsiteY5" fmla="*/ 2667 h 69437"/>
                  <a:gd name="connsiteX6" fmla="*/ 45815 w 50173"/>
                  <a:gd name="connsiteY6" fmla="*/ 22003 h 69437"/>
                  <a:gd name="connsiteX7" fmla="*/ 46101 w 50173"/>
                  <a:gd name="connsiteY7" fmla="*/ 21717 h 69437"/>
                  <a:gd name="connsiteX8" fmla="*/ 6763 w 50173"/>
                  <a:gd name="connsiteY8" fmla="*/ 69437 h 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73" h="69437">
                    <a:moveTo>
                      <a:pt x="6668" y="69342"/>
                    </a:moveTo>
                    <a:lnTo>
                      <a:pt x="3334" y="69342"/>
                    </a:lnTo>
                    <a:cubicBezTo>
                      <a:pt x="3334" y="69342"/>
                      <a:pt x="0" y="69342"/>
                      <a:pt x="0" y="69342"/>
                    </a:cubicBezTo>
                    <a:cubicBezTo>
                      <a:pt x="0" y="46577"/>
                      <a:pt x="18193" y="31718"/>
                      <a:pt x="25051" y="11906"/>
                    </a:cubicBezTo>
                    <a:cubicBezTo>
                      <a:pt x="31242" y="7906"/>
                      <a:pt x="37338" y="4000"/>
                      <a:pt x="43529" y="0"/>
                    </a:cubicBezTo>
                    <a:cubicBezTo>
                      <a:pt x="43529" y="0"/>
                      <a:pt x="45815" y="2667"/>
                      <a:pt x="45815" y="2667"/>
                    </a:cubicBezTo>
                    <a:cubicBezTo>
                      <a:pt x="51626" y="9049"/>
                      <a:pt x="51626" y="15526"/>
                      <a:pt x="45815" y="22003"/>
                    </a:cubicBezTo>
                    <a:lnTo>
                      <a:pt x="46101" y="21717"/>
                    </a:lnTo>
                    <a:cubicBezTo>
                      <a:pt x="32385" y="37052"/>
                      <a:pt x="30575" y="62294"/>
                      <a:pt x="6763" y="69437"/>
                    </a:cubicBezTo>
                    <a:close/>
                  </a:path>
                </a:pathLst>
              </a:custGeom>
              <a:solidFill>
                <a:srgbClr val="091E2A"/>
              </a:solidFill>
              <a:ln w="9525" cap="flat">
                <a:noFill/>
                <a:prstDash val="solid"/>
                <a:miter/>
              </a:ln>
            </p:spPr>
            <p:txBody>
              <a:bodyPr rtlCol="0" anchor="ctr"/>
              <a:lstStyle/>
              <a:p>
                <a:endParaRPr lang="en-IN"/>
              </a:p>
            </p:txBody>
          </p:sp>
          <p:sp>
            <p:nvSpPr>
              <p:cNvPr id="1140" name="Freeform: Shape 1139">
                <a:extLst>
                  <a:ext uri="{FF2B5EF4-FFF2-40B4-BE49-F238E27FC236}">
                    <a16:creationId xmlns:a16="http://schemas.microsoft.com/office/drawing/2014/main" id="{AAFAF144-0EF9-6D66-0ABB-C9219B1A493A}"/>
                  </a:ext>
                </a:extLst>
              </p:cNvPr>
              <p:cNvSpPr/>
              <p:nvPr/>
            </p:nvSpPr>
            <p:spPr>
              <a:xfrm>
                <a:off x="5793979" y="3114196"/>
                <a:ext cx="83802" cy="249175"/>
              </a:xfrm>
              <a:custGeom>
                <a:avLst/>
                <a:gdLst>
                  <a:gd name="connsiteX0" fmla="*/ 56561 w 83802"/>
                  <a:gd name="connsiteY0" fmla="*/ 76964 h 249175"/>
                  <a:gd name="connsiteX1" fmla="*/ 83803 w 83802"/>
                  <a:gd name="connsiteY1" fmla="*/ 171737 h 249175"/>
                  <a:gd name="connsiteX2" fmla="*/ 75992 w 83802"/>
                  <a:gd name="connsiteY2" fmla="*/ 249176 h 249175"/>
                  <a:gd name="connsiteX3" fmla="*/ 19699 w 83802"/>
                  <a:gd name="connsiteY3" fmla="*/ 201551 h 249175"/>
                  <a:gd name="connsiteX4" fmla="*/ 31320 w 83802"/>
                  <a:gd name="connsiteY4" fmla="*/ 137829 h 249175"/>
                  <a:gd name="connsiteX5" fmla="*/ 3507 w 83802"/>
                  <a:gd name="connsiteY5" fmla="*/ 53342 h 249175"/>
                  <a:gd name="connsiteX6" fmla="*/ 16842 w 83802"/>
                  <a:gd name="connsiteY6" fmla="*/ 192 h 249175"/>
                  <a:gd name="connsiteX7" fmla="*/ 39131 w 83802"/>
                  <a:gd name="connsiteY7" fmla="*/ 46960 h 249175"/>
                  <a:gd name="connsiteX8" fmla="*/ 56657 w 83802"/>
                  <a:gd name="connsiteY8" fmla="*/ 76964 h 24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02" h="249175">
                    <a:moveTo>
                      <a:pt x="56561" y="76964"/>
                    </a:moveTo>
                    <a:cubicBezTo>
                      <a:pt x="57609" y="110873"/>
                      <a:pt x="76088" y="139734"/>
                      <a:pt x="83803" y="171737"/>
                    </a:cubicBezTo>
                    <a:cubicBezTo>
                      <a:pt x="81231" y="197550"/>
                      <a:pt x="78564" y="223363"/>
                      <a:pt x="75992" y="249176"/>
                    </a:cubicBezTo>
                    <a:cubicBezTo>
                      <a:pt x="51704" y="239746"/>
                      <a:pt x="26367" y="231745"/>
                      <a:pt x="19699" y="201551"/>
                    </a:cubicBezTo>
                    <a:cubicBezTo>
                      <a:pt x="39036" y="183072"/>
                      <a:pt x="42083" y="163070"/>
                      <a:pt x="31320" y="137829"/>
                    </a:cubicBezTo>
                    <a:cubicBezTo>
                      <a:pt x="19699" y="110682"/>
                      <a:pt x="11794" y="81822"/>
                      <a:pt x="3507" y="53342"/>
                    </a:cubicBezTo>
                    <a:cubicBezTo>
                      <a:pt x="-2398" y="32863"/>
                      <a:pt x="-2589" y="2478"/>
                      <a:pt x="16842" y="192"/>
                    </a:cubicBezTo>
                    <a:cubicBezTo>
                      <a:pt x="41417" y="-2665"/>
                      <a:pt x="39226" y="26958"/>
                      <a:pt x="39131" y="46960"/>
                    </a:cubicBezTo>
                    <a:cubicBezTo>
                      <a:pt x="40274" y="59724"/>
                      <a:pt x="49037" y="68010"/>
                      <a:pt x="56657" y="76964"/>
                    </a:cubicBezTo>
                    <a:close/>
                  </a:path>
                </a:pathLst>
              </a:custGeom>
              <a:solidFill>
                <a:srgbClr val="0A3451"/>
              </a:solidFill>
              <a:ln w="9525"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1C804FCD-618E-17C2-5690-B7A8AE6A012E}"/>
                  </a:ext>
                </a:extLst>
              </p:cNvPr>
              <p:cNvSpPr/>
              <p:nvPr/>
            </p:nvSpPr>
            <p:spPr>
              <a:xfrm>
                <a:off x="5749194" y="3228022"/>
                <a:ext cx="120681" cy="135757"/>
              </a:xfrm>
              <a:custGeom>
                <a:avLst/>
                <a:gdLst>
                  <a:gd name="connsiteX0" fmla="*/ 64389 w 120681"/>
                  <a:gd name="connsiteY0" fmla="*/ 87725 h 135757"/>
                  <a:gd name="connsiteX1" fmla="*/ 120682 w 120681"/>
                  <a:gd name="connsiteY1" fmla="*/ 135350 h 135757"/>
                  <a:gd name="connsiteX2" fmla="*/ 18097 w 120681"/>
                  <a:gd name="connsiteY2" fmla="*/ 125063 h 135757"/>
                  <a:gd name="connsiteX3" fmla="*/ 0 w 120681"/>
                  <a:gd name="connsiteY3" fmla="*/ 0 h 135757"/>
                  <a:gd name="connsiteX4" fmla="*/ 64389 w 120681"/>
                  <a:gd name="connsiteY4" fmla="*/ 87725 h 135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81" h="135757">
                    <a:moveTo>
                      <a:pt x="64389" y="87725"/>
                    </a:moveTo>
                    <a:cubicBezTo>
                      <a:pt x="83153" y="103632"/>
                      <a:pt x="101918" y="119444"/>
                      <a:pt x="120682" y="135350"/>
                    </a:cubicBezTo>
                    <a:cubicBezTo>
                      <a:pt x="87249" y="124111"/>
                      <a:pt x="50197" y="148685"/>
                      <a:pt x="18097" y="125063"/>
                    </a:cubicBezTo>
                    <a:cubicBezTo>
                      <a:pt x="16383" y="83344"/>
                      <a:pt x="9715" y="42481"/>
                      <a:pt x="0" y="0"/>
                    </a:cubicBezTo>
                    <a:cubicBezTo>
                      <a:pt x="23336" y="28861"/>
                      <a:pt x="25622" y="72104"/>
                      <a:pt x="64389" y="87725"/>
                    </a:cubicBezTo>
                    <a:close/>
                  </a:path>
                </a:pathLst>
              </a:custGeom>
              <a:solidFill>
                <a:srgbClr val="A8AEB3"/>
              </a:solidFill>
              <a:ln w="9525"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6300EFB2-D9EE-F4E1-E612-676706352D6E}"/>
                  </a:ext>
                </a:extLst>
              </p:cNvPr>
              <p:cNvSpPr/>
              <p:nvPr/>
            </p:nvSpPr>
            <p:spPr>
              <a:xfrm>
                <a:off x="5937650" y="3038950"/>
                <a:ext cx="60938" cy="85695"/>
              </a:xfrm>
              <a:custGeom>
                <a:avLst/>
                <a:gdLst>
                  <a:gd name="connsiteX0" fmla="*/ 46907 w 60938"/>
                  <a:gd name="connsiteY0" fmla="*/ 85344 h 85695"/>
                  <a:gd name="connsiteX1" fmla="*/ 1473 w 60938"/>
                  <a:gd name="connsiteY1" fmla="*/ 29813 h 85695"/>
                  <a:gd name="connsiteX2" fmla="*/ 36239 w 60938"/>
                  <a:gd name="connsiteY2" fmla="*/ 0 h 85695"/>
                  <a:gd name="connsiteX3" fmla="*/ 46907 w 60938"/>
                  <a:gd name="connsiteY3" fmla="*/ 85344 h 85695"/>
                </a:gdLst>
                <a:ahLst/>
                <a:cxnLst>
                  <a:cxn ang="0">
                    <a:pos x="connsiteX0" y="connsiteY0"/>
                  </a:cxn>
                  <a:cxn ang="0">
                    <a:pos x="connsiteX1" y="connsiteY1"/>
                  </a:cxn>
                  <a:cxn ang="0">
                    <a:pos x="connsiteX2" y="connsiteY2"/>
                  </a:cxn>
                  <a:cxn ang="0">
                    <a:pos x="connsiteX3" y="connsiteY3"/>
                  </a:cxn>
                </a:cxnLst>
                <a:rect l="l" t="t" r="r" b="b"/>
                <a:pathLst>
                  <a:path w="60938" h="85695">
                    <a:moveTo>
                      <a:pt x="46907" y="85344"/>
                    </a:moveTo>
                    <a:cubicBezTo>
                      <a:pt x="4140" y="89630"/>
                      <a:pt x="7950" y="53721"/>
                      <a:pt x="1473" y="29813"/>
                    </a:cubicBezTo>
                    <a:cubicBezTo>
                      <a:pt x="-6338" y="952"/>
                      <a:pt x="18618" y="3143"/>
                      <a:pt x="36239" y="0"/>
                    </a:cubicBezTo>
                    <a:cubicBezTo>
                      <a:pt x="71863" y="24479"/>
                      <a:pt x="62909" y="54483"/>
                      <a:pt x="46907" y="85344"/>
                    </a:cubicBezTo>
                    <a:close/>
                  </a:path>
                </a:pathLst>
              </a:custGeom>
              <a:solidFill>
                <a:srgbClr val="A9AEB3"/>
              </a:solidFill>
              <a:ln w="9525"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B5B133C7-B91D-1E52-B53B-3E443CB5BED6}"/>
                  </a:ext>
                </a:extLst>
              </p:cNvPr>
              <p:cNvSpPr/>
              <p:nvPr/>
            </p:nvSpPr>
            <p:spPr>
              <a:xfrm>
                <a:off x="5687472" y="3319462"/>
                <a:ext cx="60864" cy="51911"/>
              </a:xfrm>
              <a:custGeom>
                <a:avLst/>
                <a:gdLst>
                  <a:gd name="connsiteX0" fmla="*/ 0 w 60864"/>
                  <a:gd name="connsiteY0" fmla="*/ 51911 h 51911"/>
                  <a:gd name="connsiteX1" fmla="*/ 15335 w 60864"/>
                  <a:gd name="connsiteY1" fmla="*/ 0 h 51911"/>
                  <a:gd name="connsiteX2" fmla="*/ 60865 w 60864"/>
                  <a:gd name="connsiteY2" fmla="*/ 40100 h 51911"/>
                  <a:gd name="connsiteX3" fmla="*/ 0 w 60864"/>
                  <a:gd name="connsiteY3" fmla="*/ 51816 h 51911"/>
                </a:gdLst>
                <a:ahLst/>
                <a:cxnLst>
                  <a:cxn ang="0">
                    <a:pos x="connsiteX0" y="connsiteY0"/>
                  </a:cxn>
                  <a:cxn ang="0">
                    <a:pos x="connsiteX1" y="connsiteY1"/>
                  </a:cxn>
                  <a:cxn ang="0">
                    <a:pos x="connsiteX2" y="connsiteY2"/>
                  </a:cxn>
                  <a:cxn ang="0">
                    <a:pos x="connsiteX3" y="connsiteY3"/>
                  </a:cxn>
                </a:cxnLst>
                <a:rect l="l" t="t" r="r" b="b"/>
                <a:pathLst>
                  <a:path w="60864" h="51911">
                    <a:moveTo>
                      <a:pt x="0" y="51911"/>
                    </a:moveTo>
                    <a:cubicBezTo>
                      <a:pt x="5049" y="34957"/>
                      <a:pt x="10001" y="18002"/>
                      <a:pt x="15335" y="0"/>
                    </a:cubicBezTo>
                    <a:cubicBezTo>
                      <a:pt x="34671" y="10668"/>
                      <a:pt x="48578" y="24479"/>
                      <a:pt x="60865" y="40100"/>
                    </a:cubicBezTo>
                    <a:cubicBezTo>
                      <a:pt x="40577" y="44005"/>
                      <a:pt x="20288" y="47911"/>
                      <a:pt x="0" y="51816"/>
                    </a:cubicBezTo>
                    <a:close/>
                  </a:path>
                </a:pathLst>
              </a:custGeom>
              <a:solidFill>
                <a:srgbClr val="ACB0B4"/>
              </a:solidFill>
              <a:ln w="9525"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5C1501F1-72B1-2861-2C40-BFCF5395200A}"/>
                  </a:ext>
                </a:extLst>
              </p:cNvPr>
              <p:cNvSpPr/>
              <p:nvPr/>
            </p:nvSpPr>
            <p:spPr>
              <a:xfrm>
                <a:off x="4324967" y="2994336"/>
                <a:ext cx="1186112" cy="1461790"/>
              </a:xfrm>
              <a:custGeom>
                <a:avLst/>
                <a:gdLst>
                  <a:gd name="connsiteX0" fmla="*/ 185406 w 1186112"/>
                  <a:gd name="connsiteY0" fmla="*/ 44614 h 1461790"/>
                  <a:gd name="connsiteX1" fmla="*/ 325233 w 1186112"/>
                  <a:gd name="connsiteY1" fmla="*/ 17944 h 1461790"/>
                  <a:gd name="connsiteX2" fmla="*/ 399147 w 1186112"/>
                  <a:gd name="connsiteY2" fmla="*/ 49186 h 1461790"/>
                  <a:gd name="connsiteX3" fmla="*/ 442581 w 1186112"/>
                  <a:gd name="connsiteY3" fmla="*/ 111384 h 1461790"/>
                  <a:gd name="connsiteX4" fmla="*/ 509637 w 1186112"/>
                  <a:gd name="connsiteY4" fmla="*/ 99669 h 1461790"/>
                  <a:gd name="connsiteX5" fmla="*/ 642510 w 1186112"/>
                  <a:gd name="connsiteY5" fmla="*/ 8229 h 1461790"/>
                  <a:gd name="connsiteX6" fmla="*/ 706804 w 1186112"/>
                  <a:gd name="connsiteY6" fmla="*/ 2704 h 1461790"/>
                  <a:gd name="connsiteX7" fmla="*/ 965122 w 1186112"/>
                  <a:gd name="connsiteY7" fmla="*/ 24897 h 1461790"/>
                  <a:gd name="connsiteX8" fmla="*/ 1021701 w 1186112"/>
                  <a:gd name="connsiteY8" fmla="*/ 29660 h 1461790"/>
                  <a:gd name="connsiteX9" fmla="*/ 1037989 w 1186112"/>
                  <a:gd name="connsiteY9" fmla="*/ 53377 h 1461790"/>
                  <a:gd name="connsiteX10" fmla="*/ 1137430 w 1186112"/>
                  <a:gd name="connsiteY10" fmla="*/ 190823 h 1461790"/>
                  <a:gd name="connsiteX11" fmla="*/ 1151431 w 1186112"/>
                  <a:gd name="connsiteY11" fmla="*/ 205110 h 1461790"/>
                  <a:gd name="connsiteX12" fmla="*/ 1177149 w 1186112"/>
                  <a:gd name="connsiteY12" fmla="*/ 253307 h 1461790"/>
                  <a:gd name="connsiteX13" fmla="*/ 1171719 w 1186112"/>
                  <a:gd name="connsiteY13" fmla="*/ 321887 h 1461790"/>
                  <a:gd name="connsiteX14" fmla="*/ 1162099 w 1186112"/>
                  <a:gd name="connsiteY14" fmla="*/ 475906 h 1461790"/>
                  <a:gd name="connsiteX15" fmla="*/ 1163338 w 1186112"/>
                  <a:gd name="connsiteY15" fmla="*/ 606589 h 1461790"/>
                  <a:gd name="connsiteX16" fmla="*/ 1134858 w 1186112"/>
                  <a:gd name="connsiteY16" fmla="*/ 858621 h 1461790"/>
                  <a:gd name="connsiteX17" fmla="*/ 1117713 w 1186112"/>
                  <a:gd name="connsiteY17" fmla="*/ 881004 h 1461790"/>
                  <a:gd name="connsiteX18" fmla="*/ 1079613 w 1186112"/>
                  <a:gd name="connsiteY18" fmla="*/ 908627 h 1461790"/>
                  <a:gd name="connsiteX19" fmla="*/ 979124 w 1186112"/>
                  <a:gd name="connsiteY19" fmla="*/ 786421 h 1461790"/>
                  <a:gd name="connsiteX20" fmla="*/ 1004460 w 1186112"/>
                  <a:gd name="connsiteY20" fmla="*/ 762323 h 1461790"/>
                  <a:gd name="connsiteX21" fmla="*/ 1034845 w 1186112"/>
                  <a:gd name="connsiteY21" fmla="*/ 726223 h 1461790"/>
                  <a:gd name="connsiteX22" fmla="*/ 925879 w 1186112"/>
                  <a:gd name="connsiteY22" fmla="*/ 678408 h 1461790"/>
                  <a:gd name="connsiteX23" fmla="*/ 909401 w 1186112"/>
                  <a:gd name="connsiteY23" fmla="*/ 657643 h 1461790"/>
                  <a:gd name="connsiteX24" fmla="*/ 936071 w 1186112"/>
                  <a:gd name="connsiteY24" fmla="*/ 643832 h 1461790"/>
                  <a:gd name="connsiteX25" fmla="*/ 1030464 w 1186112"/>
                  <a:gd name="connsiteY25" fmla="*/ 634783 h 1461790"/>
                  <a:gd name="connsiteX26" fmla="*/ 973790 w 1186112"/>
                  <a:gd name="connsiteY26" fmla="*/ 627354 h 1461790"/>
                  <a:gd name="connsiteX27" fmla="*/ 907496 w 1186112"/>
                  <a:gd name="connsiteY27" fmla="*/ 623829 h 1461790"/>
                  <a:gd name="connsiteX28" fmla="*/ 862348 w 1186112"/>
                  <a:gd name="connsiteY28" fmla="*/ 594207 h 1461790"/>
                  <a:gd name="connsiteX29" fmla="*/ 902924 w 1186112"/>
                  <a:gd name="connsiteY29" fmla="*/ 565346 h 1461790"/>
                  <a:gd name="connsiteX30" fmla="*/ 762240 w 1186112"/>
                  <a:gd name="connsiteY30" fmla="*/ 523245 h 1461790"/>
                  <a:gd name="connsiteX31" fmla="*/ 734522 w 1186112"/>
                  <a:gd name="connsiteY31" fmla="*/ 488955 h 1461790"/>
                  <a:gd name="connsiteX32" fmla="*/ 769383 w 1186112"/>
                  <a:gd name="connsiteY32" fmla="*/ 469810 h 1461790"/>
                  <a:gd name="connsiteX33" fmla="*/ 866253 w 1186112"/>
                  <a:gd name="connsiteY33" fmla="*/ 452665 h 1461790"/>
                  <a:gd name="connsiteX34" fmla="*/ 821485 w 1186112"/>
                  <a:gd name="connsiteY34" fmla="*/ 427424 h 1461790"/>
                  <a:gd name="connsiteX35" fmla="*/ 926736 w 1186112"/>
                  <a:gd name="connsiteY35" fmla="*/ 389229 h 1461790"/>
                  <a:gd name="connsiteX36" fmla="*/ 972266 w 1186112"/>
                  <a:gd name="connsiteY36" fmla="*/ 338556 h 1461790"/>
                  <a:gd name="connsiteX37" fmla="*/ 1014081 w 1186112"/>
                  <a:gd name="connsiteY37" fmla="*/ 303980 h 1461790"/>
                  <a:gd name="connsiteX38" fmla="*/ 958741 w 1186112"/>
                  <a:gd name="connsiteY38" fmla="*/ 329126 h 1461790"/>
                  <a:gd name="connsiteX39" fmla="*/ 910354 w 1186112"/>
                  <a:gd name="connsiteY39" fmla="*/ 321792 h 1461790"/>
                  <a:gd name="connsiteX40" fmla="*/ 939881 w 1186112"/>
                  <a:gd name="connsiteY40" fmla="*/ 293121 h 1461790"/>
                  <a:gd name="connsiteX41" fmla="*/ 1050085 w 1186112"/>
                  <a:gd name="connsiteY41" fmla="*/ 229494 h 1461790"/>
                  <a:gd name="connsiteX42" fmla="*/ 1019034 w 1186112"/>
                  <a:gd name="connsiteY42" fmla="*/ 202634 h 1461790"/>
                  <a:gd name="connsiteX43" fmla="*/ 780528 w 1186112"/>
                  <a:gd name="connsiteY43" fmla="*/ 258546 h 1461790"/>
                  <a:gd name="connsiteX44" fmla="*/ 658322 w 1186112"/>
                  <a:gd name="connsiteY44" fmla="*/ 294550 h 1461790"/>
                  <a:gd name="connsiteX45" fmla="*/ 534973 w 1186112"/>
                  <a:gd name="connsiteY45" fmla="*/ 327983 h 1461790"/>
                  <a:gd name="connsiteX46" fmla="*/ 467346 w 1186112"/>
                  <a:gd name="connsiteY46" fmla="*/ 263308 h 1461790"/>
                  <a:gd name="connsiteX47" fmla="*/ 412196 w 1186112"/>
                  <a:gd name="connsiteY47" fmla="*/ 177964 h 1461790"/>
                  <a:gd name="connsiteX48" fmla="*/ 244175 w 1186112"/>
                  <a:gd name="connsiteY48" fmla="*/ 203301 h 1461790"/>
                  <a:gd name="connsiteX49" fmla="*/ 165308 w 1186112"/>
                  <a:gd name="connsiteY49" fmla="*/ 237400 h 1461790"/>
                  <a:gd name="connsiteX50" fmla="*/ 244651 w 1186112"/>
                  <a:gd name="connsiteY50" fmla="*/ 258260 h 1461790"/>
                  <a:gd name="connsiteX51" fmla="*/ 285704 w 1186112"/>
                  <a:gd name="connsiteY51" fmla="*/ 302456 h 1461790"/>
                  <a:gd name="connsiteX52" fmla="*/ 271798 w 1186112"/>
                  <a:gd name="connsiteY52" fmla="*/ 342461 h 1461790"/>
                  <a:gd name="connsiteX53" fmla="*/ 393241 w 1186112"/>
                  <a:gd name="connsiteY53" fmla="*/ 656405 h 1461790"/>
                  <a:gd name="connsiteX54" fmla="*/ 476109 w 1186112"/>
                  <a:gd name="connsiteY54" fmla="*/ 783278 h 1461790"/>
                  <a:gd name="connsiteX55" fmla="*/ 434199 w 1186112"/>
                  <a:gd name="connsiteY55" fmla="*/ 822616 h 1461790"/>
                  <a:gd name="connsiteX56" fmla="*/ 326566 w 1186112"/>
                  <a:gd name="connsiteY56" fmla="*/ 826902 h 1461790"/>
                  <a:gd name="connsiteX57" fmla="*/ 314089 w 1186112"/>
                  <a:gd name="connsiteY57" fmla="*/ 832141 h 1461790"/>
                  <a:gd name="connsiteX58" fmla="*/ 257129 w 1186112"/>
                  <a:gd name="connsiteY58" fmla="*/ 866812 h 1461790"/>
                  <a:gd name="connsiteX59" fmla="*/ 211218 w 1186112"/>
                  <a:gd name="connsiteY59" fmla="*/ 897292 h 1461790"/>
                  <a:gd name="connsiteX60" fmla="*/ 186834 w 1186112"/>
                  <a:gd name="connsiteY60" fmla="*/ 946251 h 1461790"/>
                  <a:gd name="connsiteX61" fmla="*/ 171499 w 1186112"/>
                  <a:gd name="connsiteY61" fmla="*/ 954061 h 1461790"/>
                  <a:gd name="connsiteX62" fmla="*/ 317708 w 1186112"/>
                  <a:gd name="connsiteY62" fmla="*/ 1149800 h 1461790"/>
                  <a:gd name="connsiteX63" fmla="*/ 342664 w 1186112"/>
                  <a:gd name="connsiteY63" fmla="*/ 1178184 h 1461790"/>
                  <a:gd name="connsiteX64" fmla="*/ 546975 w 1186112"/>
                  <a:gd name="connsiteY64" fmla="*/ 1353921 h 1461790"/>
                  <a:gd name="connsiteX65" fmla="*/ 658322 w 1186112"/>
                  <a:gd name="connsiteY65" fmla="*/ 1352587 h 1461790"/>
                  <a:gd name="connsiteX66" fmla="*/ 919498 w 1186112"/>
                  <a:gd name="connsiteY66" fmla="*/ 1107604 h 1461790"/>
                  <a:gd name="connsiteX67" fmla="*/ 923022 w 1186112"/>
                  <a:gd name="connsiteY67" fmla="*/ 1058265 h 1461790"/>
                  <a:gd name="connsiteX68" fmla="*/ 873968 w 1186112"/>
                  <a:gd name="connsiteY68" fmla="*/ 1039881 h 1461790"/>
                  <a:gd name="connsiteX69" fmla="*/ 699851 w 1186112"/>
                  <a:gd name="connsiteY69" fmla="*/ 954537 h 1461790"/>
                  <a:gd name="connsiteX70" fmla="*/ 663561 w 1186112"/>
                  <a:gd name="connsiteY70" fmla="*/ 911961 h 1461790"/>
                  <a:gd name="connsiteX71" fmla="*/ 674610 w 1186112"/>
                  <a:gd name="connsiteY71" fmla="*/ 795851 h 1461790"/>
                  <a:gd name="connsiteX72" fmla="*/ 762716 w 1186112"/>
                  <a:gd name="connsiteY72" fmla="*/ 796899 h 1461790"/>
                  <a:gd name="connsiteX73" fmla="*/ 880159 w 1186112"/>
                  <a:gd name="connsiteY73" fmla="*/ 929391 h 1461790"/>
                  <a:gd name="connsiteX74" fmla="*/ 1005413 w 1186112"/>
                  <a:gd name="connsiteY74" fmla="*/ 935964 h 1461790"/>
                  <a:gd name="connsiteX75" fmla="*/ 1050276 w 1186112"/>
                  <a:gd name="connsiteY75" fmla="*/ 948346 h 1461790"/>
                  <a:gd name="connsiteX76" fmla="*/ 1057324 w 1186112"/>
                  <a:gd name="connsiteY76" fmla="*/ 959109 h 1461790"/>
                  <a:gd name="connsiteX77" fmla="*/ 1071421 w 1186112"/>
                  <a:gd name="connsiteY77" fmla="*/ 985303 h 1461790"/>
                  <a:gd name="connsiteX78" fmla="*/ 982648 w 1186112"/>
                  <a:gd name="connsiteY78" fmla="*/ 1138179 h 1461790"/>
                  <a:gd name="connsiteX79" fmla="*/ 629747 w 1186112"/>
                  <a:gd name="connsiteY79" fmla="*/ 1444218 h 1461790"/>
                  <a:gd name="connsiteX80" fmla="*/ 525353 w 1186112"/>
                  <a:gd name="connsiteY80" fmla="*/ 1445646 h 1461790"/>
                  <a:gd name="connsiteX81" fmla="*/ 255415 w 1186112"/>
                  <a:gd name="connsiteY81" fmla="*/ 1222476 h 1461790"/>
                  <a:gd name="connsiteX82" fmla="*/ 140543 w 1186112"/>
                  <a:gd name="connsiteY82" fmla="*/ 1077981 h 1461790"/>
                  <a:gd name="connsiteX83" fmla="*/ 118826 w 1186112"/>
                  <a:gd name="connsiteY83" fmla="*/ 1031976 h 1461790"/>
                  <a:gd name="connsiteX84" fmla="*/ 1002 w 1186112"/>
                  <a:gd name="connsiteY84" fmla="*/ 704982 h 1461790"/>
                  <a:gd name="connsiteX85" fmla="*/ 15766 w 1186112"/>
                  <a:gd name="connsiteY85" fmla="*/ 608780 h 1461790"/>
                  <a:gd name="connsiteX86" fmla="*/ 27767 w 1186112"/>
                  <a:gd name="connsiteY86" fmla="*/ 474858 h 1461790"/>
                  <a:gd name="connsiteX87" fmla="*/ 15384 w 1186112"/>
                  <a:gd name="connsiteY87" fmla="*/ 312933 h 1461790"/>
                  <a:gd name="connsiteX88" fmla="*/ 25481 w 1186112"/>
                  <a:gd name="connsiteY88" fmla="*/ 228161 h 1461790"/>
                  <a:gd name="connsiteX89" fmla="*/ 47579 w 1186112"/>
                  <a:gd name="connsiteY89" fmla="*/ 210635 h 1461790"/>
                  <a:gd name="connsiteX90" fmla="*/ 143877 w 1186112"/>
                  <a:gd name="connsiteY90" fmla="*/ 91763 h 1461790"/>
                  <a:gd name="connsiteX91" fmla="*/ 185501 w 1186112"/>
                  <a:gd name="connsiteY91" fmla="*/ 44328 h 14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186112" h="1461790">
                    <a:moveTo>
                      <a:pt x="185406" y="44614"/>
                    </a:moveTo>
                    <a:cubicBezTo>
                      <a:pt x="232078" y="35946"/>
                      <a:pt x="279132" y="28993"/>
                      <a:pt x="325233" y="17944"/>
                    </a:cubicBezTo>
                    <a:cubicBezTo>
                      <a:pt x="359427" y="9753"/>
                      <a:pt x="382192" y="17658"/>
                      <a:pt x="399147" y="49186"/>
                    </a:cubicBezTo>
                    <a:cubicBezTo>
                      <a:pt x="411148" y="71284"/>
                      <a:pt x="427912" y="90715"/>
                      <a:pt x="442581" y="111384"/>
                    </a:cubicBezTo>
                    <a:cubicBezTo>
                      <a:pt x="468775" y="128910"/>
                      <a:pt x="488301" y="115194"/>
                      <a:pt x="509637" y="99669"/>
                    </a:cubicBezTo>
                    <a:cubicBezTo>
                      <a:pt x="553071" y="68046"/>
                      <a:pt x="587647" y="23278"/>
                      <a:pt x="642510" y="8229"/>
                    </a:cubicBezTo>
                    <a:cubicBezTo>
                      <a:pt x="662989" y="-4344"/>
                      <a:pt x="684897" y="704"/>
                      <a:pt x="706804" y="2704"/>
                    </a:cubicBezTo>
                    <a:cubicBezTo>
                      <a:pt x="792910" y="10419"/>
                      <a:pt x="879016" y="17563"/>
                      <a:pt x="965122" y="24897"/>
                    </a:cubicBezTo>
                    <a:cubicBezTo>
                      <a:pt x="985220" y="11372"/>
                      <a:pt x="1003699" y="17658"/>
                      <a:pt x="1021701" y="29660"/>
                    </a:cubicBezTo>
                    <a:cubicBezTo>
                      <a:pt x="1029321" y="36042"/>
                      <a:pt x="1034274" y="44328"/>
                      <a:pt x="1037989" y="53377"/>
                    </a:cubicBezTo>
                    <a:cubicBezTo>
                      <a:pt x="1040846" y="120909"/>
                      <a:pt x="1081994" y="161105"/>
                      <a:pt x="1137430" y="190823"/>
                    </a:cubicBezTo>
                    <a:cubicBezTo>
                      <a:pt x="1142954" y="194728"/>
                      <a:pt x="1147621" y="199491"/>
                      <a:pt x="1151431" y="205110"/>
                    </a:cubicBezTo>
                    <a:cubicBezTo>
                      <a:pt x="1161051" y="220065"/>
                      <a:pt x="1156956" y="238638"/>
                      <a:pt x="1177149" y="253307"/>
                    </a:cubicBezTo>
                    <a:cubicBezTo>
                      <a:pt x="1196866" y="267690"/>
                      <a:pt x="1178959" y="298741"/>
                      <a:pt x="1171719" y="321887"/>
                    </a:cubicBezTo>
                    <a:cubicBezTo>
                      <a:pt x="1194770" y="375036"/>
                      <a:pt x="1179911" y="424471"/>
                      <a:pt x="1162099" y="475906"/>
                    </a:cubicBezTo>
                    <a:cubicBezTo>
                      <a:pt x="1147431" y="518007"/>
                      <a:pt x="1155241" y="562679"/>
                      <a:pt x="1163338" y="606589"/>
                    </a:cubicBezTo>
                    <a:cubicBezTo>
                      <a:pt x="1179340" y="693076"/>
                      <a:pt x="1160480" y="776420"/>
                      <a:pt x="1134858" y="858621"/>
                    </a:cubicBezTo>
                    <a:cubicBezTo>
                      <a:pt x="1131905" y="868050"/>
                      <a:pt x="1124190" y="874146"/>
                      <a:pt x="1117713" y="881004"/>
                    </a:cubicBezTo>
                    <a:cubicBezTo>
                      <a:pt x="1103235" y="887767"/>
                      <a:pt x="1115046" y="930534"/>
                      <a:pt x="1079613" y="908627"/>
                    </a:cubicBezTo>
                    <a:cubicBezTo>
                      <a:pt x="1028559" y="882243"/>
                      <a:pt x="1005318" y="833094"/>
                      <a:pt x="979124" y="786421"/>
                    </a:cubicBezTo>
                    <a:cubicBezTo>
                      <a:pt x="976362" y="766800"/>
                      <a:pt x="989506" y="763752"/>
                      <a:pt x="1004460" y="762323"/>
                    </a:cubicBezTo>
                    <a:cubicBezTo>
                      <a:pt x="1026273" y="760227"/>
                      <a:pt x="1034274" y="746130"/>
                      <a:pt x="1034845" y="726223"/>
                    </a:cubicBezTo>
                    <a:cubicBezTo>
                      <a:pt x="999508" y="707554"/>
                      <a:pt x="960550" y="697743"/>
                      <a:pt x="925879" y="678408"/>
                    </a:cubicBezTo>
                    <a:cubicBezTo>
                      <a:pt x="917878" y="673931"/>
                      <a:pt x="907401" y="668406"/>
                      <a:pt x="909401" y="657643"/>
                    </a:cubicBezTo>
                    <a:cubicBezTo>
                      <a:pt x="911877" y="643737"/>
                      <a:pt x="925403" y="643546"/>
                      <a:pt x="936071" y="643832"/>
                    </a:cubicBezTo>
                    <a:cubicBezTo>
                      <a:pt x="966742" y="644784"/>
                      <a:pt x="998174" y="657453"/>
                      <a:pt x="1030464" y="634783"/>
                    </a:cubicBezTo>
                    <a:cubicBezTo>
                      <a:pt x="1010747" y="624401"/>
                      <a:pt x="991792" y="628020"/>
                      <a:pt x="973790" y="627354"/>
                    </a:cubicBezTo>
                    <a:cubicBezTo>
                      <a:pt x="951692" y="626496"/>
                      <a:pt x="929308" y="629068"/>
                      <a:pt x="907496" y="623829"/>
                    </a:cubicBezTo>
                    <a:cubicBezTo>
                      <a:pt x="888827" y="619353"/>
                      <a:pt x="864824" y="613352"/>
                      <a:pt x="862348" y="594207"/>
                    </a:cubicBezTo>
                    <a:cubicBezTo>
                      <a:pt x="859490" y="571632"/>
                      <a:pt x="887779" y="573633"/>
                      <a:pt x="902924" y="565346"/>
                    </a:cubicBezTo>
                    <a:cubicBezTo>
                      <a:pt x="853489" y="557535"/>
                      <a:pt x="804721" y="550677"/>
                      <a:pt x="762240" y="523245"/>
                    </a:cubicBezTo>
                    <a:cubicBezTo>
                      <a:pt x="749381" y="514959"/>
                      <a:pt x="730807" y="508386"/>
                      <a:pt x="734522" y="488955"/>
                    </a:cubicBezTo>
                    <a:cubicBezTo>
                      <a:pt x="737760" y="471906"/>
                      <a:pt x="755667" y="472096"/>
                      <a:pt x="769383" y="469810"/>
                    </a:cubicBezTo>
                    <a:cubicBezTo>
                      <a:pt x="801483" y="464476"/>
                      <a:pt x="832725" y="454761"/>
                      <a:pt x="866253" y="452665"/>
                    </a:cubicBezTo>
                    <a:cubicBezTo>
                      <a:pt x="848727" y="449236"/>
                      <a:pt x="830439" y="449046"/>
                      <a:pt x="821485" y="427424"/>
                    </a:cubicBezTo>
                    <a:cubicBezTo>
                      <a:pt x="852346" y="403135"/>
                      <a:pt x="894256" y="408279"/>
                      <a:pt x="926736" y="389229"/>
                    </a:cubicBezTo>
                    <a:cubicBezTo>
                      <a:pt x="947025" y="377322"/>
                      <a:pt x="975505" y="375989"/>
                      <a:pt x="972266" y="338556"/>
                    </a:cubicBezTo>
                    <a:cubicBezTo>
                      <a:pt x="970456" y="317029"/>
                      <a:pt x="1000460" y="317410"/>
                      <a:pt x="1014081" y="303980"/>
                    </a:cubicBezTo>
                    <a:cubicBezTo>
                      <a:pt x="994459" y="309409"/>
                      <a:pt x="976838" y="319601"/>
                      <a:pt x="958741" y="329126"/>
                    </a:cubicBezTo>
                    <a:cubicBezTo>
                      <a:pt x="941024" y="338460"/>
                      <a:pt x="919212" y="345795"/>
                      <a:pt x="910354" y="321792"/>
                    </a:cubicBezTo>
                    <a:cubicBezTo>
                      <a:pt x="902733" y="301218"/>
                      <a:pt x="926641" y="298551"/>
                      <a:pt x="939881" y="293121"/>
                    </a:cubicBezTo>
                    <a:cubicBezTo>
                      <a:pt x="979696" y="276929"/>
                      <a:pt x="1018843" y="260070"/>
                      <a:pt x="1050085" y="229494"/>
                    </a:cubicBezTo>
                    <a:cubicBezTo>
                      <a:pt x="1058182" y="199110"/>
                      <a:pt x="1047133" y="189680"/>
                      <a:pt x="1019034" y="202634"/>
                    </a:cubicBezTo>
                    <a:cubicBezTo>
                      <a:pt x="943310" y="237686"/>
                      <a:pt x="863205" y="252164"/>
                      <a:pt x="780528" y="258546"/>
                    </a:cubicBezTo>
                    <a:cubicBezTo>
                      <a:pt x="737856" y="261879"/>
                      <a:pt x="697756" y="277596"/>
                      <a:pt x="658322" y="294550"/>
                    </a:cubicBezTo>
                    <a:cubicBezTo>
                      <a:pt x="618984" y="311409"/>
                      <a:pt x="576693" y="318648"/>
                      <a:pt x="534973" y="327983"/>
                    </a:cubicBezTo>
                    <a:cubicBezTo>
                      <a:pt x="493540" y="326173"/>
                      <a:pt x="473823" y="302361"/>
                      <a:pt x="467346" y="263308"/>
                    </a:cubicBezTo>
                    <a:cubicBezTo>
                      <a:pt x="461345" y="227304"/>
                      <a:pt x="454201" y="191204"/>
                      <a:pt x="412196" y="177964"/>
                    </a:cubicBezTo>
                    <a:cubicBezTo>
                      <a:pt x="352665" y="163105"/>
                      <a:pt x="297801" y="179012"/>
                      <a:pt x="244175" y="203301"/>
                    </a:cubicBezTo>
                    <a:cubicBezTo>
                      <a:pt x="223506" y="228066"/>
                      <a:pt x="187216" y="216636"/>
                      <a:pt x="165308" y="237400"/>
                    </a:cubicBezTo>
                    <a:cubicBezTo>
                      <a:pt x="190740" y="248830"/>
                      <a:pt x="219696" y="246258"/>
                      <a:pt x="244651" y="258260"/>
                    </a:cubicBezTo>
                    <a:cubicBezTo>
                      <a:pt x="263987" y="267594"/>
                      <a:pt x="287609" y="273309"/>
                      <a:pt x="285704" y="302456"/>
                    </a:cubicBezTo>
                    <a:cubicBezTo>
                      <a:pt x="282656" y="316362"/>
                      <a:pt x="276179" y="329031"/>
                      <a:pt x="271798" y="342461"/>
                    </a:cubicBezTo>
                    <a:cubicBezTo>
                      <a:pt x="225982" y="480383"/>
                      <a:pt x="265511" y="587063"/>
                      <a:pt x="393241" y="656405"/>
                    </a:cubicBezTo>
                    <a:cubicBezTo>
                      <a:pt x="445819" y="684980"/>
                      <a:pt x="471251" y="726128"/>
                      <a:pt x="476109" y="783278"/>
                    </a:cubicBezTo>
                    <a:cubicBezTo>
                      <a:pt x="468393" y="802995"/>
                      <a:pt x="453630" y="815282"/>
                      <a:pt x="434199" y="822616"/>
                    </a:cubicBezTo>
                    <a:cubicBezTo>
                      <a:pt x="398766" y="834903"/>
                      <a:pt x="361618" y="803376"/>
                      <a:pt x="326566" y="826902"/>
                    </a:cubicBezTo>
                    <a:cubicBezTo>
                      <a:pt x="322566" y="829093"/>
                      <a:pt x="318375" y="830808"/>
                      <a:pt x="314089" y="832141"/>
                    </a:cubicBezTo>
                    <a:cubicBezTo>
                      <a:pt x="290276" y="835761"/>
                      <a:pt x="268845" y="841761"/>
                      <a:pt x="257129" y="866812"/>
                    </a:cubicBezTo>
                    <a:cubicBezTo>
                      <a:pt x="248557" y="885195"/>
                      <a:pt x="226363" y="886815"/>
                      <a:pt x="211218" y="897292"/>
                    </a:cubicBezTo>
                    <a:cubicBezTo>
                      <a:pt x="194740" y="908722"/>
                      <a:pt x="170642" y="917961"/>
                      <a:pt x="186834" y="946251"/>
                    </a:cubicBezTo>
                    <a:cubicBezTo>
                      <a:pt x="183786" y="953013"/>
                      <a:pt x="175881" y="949966"/>
                      <a:pt x="171499" y="954061"/>
                    </a:cubicBezTo>
                    <a:cubicBezTo>
                      <a:pt x="230173" y="1011878"/>
                      <a:pt x="260939" y="1090459"/>
                      <a:pt x="317708" y="1149800"/>
                    </a:cubicBezTo>
                    <a:cubicBezTo>
                      <a:pt x="326376" y="1158849"/>
                      <a:pt x="333805" y="1169231"/>
                      <a:pt x="342664" y="1178184"/>
                    </a:cubicBezTo>
                    <a:cubicBezTo>
                      <a:pt x="403528" y="1245145"/>
                      <a:pt x="471251" y="1304105"/>
                      <a:pt x="546975" y="1353921"/>
                    </a:cubicBezTo>
                    <a:cubicBezTo>
                      <a:pt x="593838" y="1384687"/>
                      <a:pt x="612316" y="1385258"/>
                      <a:pt x="658322" y="1352587"/>
                    </a:cubicBezTo>
                    <a:cubicBezTo>
                      <a:pt x="756620" y="1282864"/>
                      <a:pt x="851394" y="1209141"/>
                      <a:pt x="919498" y="1107604"/>
                    </a:cubicBezTo>
                    <a:cubicBezTo>
                      <a:pt x="928832" y="1093698"/>
                      <a:pt x="954264" y="1076743"/>
                      <a:pt x="923022" y="1058265"/>
                    </a:cubicBezTo>
                    <a:cubicBezTo>
                      <a:pt x="905972" y="1053883"/>
                      <a:pt x="890446" y="1045596"/>
                      <a:pt x="873968" y="1039881"/>
                    </a:cubicBezTo>
                    <a:cubicBezTo>
                      <a:pt x="809865" y="1023689"/>
                      <a:pt x="758144" y="982446"/>
                      <a:pt x="699851" y="954537"/>
                    </a:cubicBezTo>
                    <a:cubicBezTo>
                      <a:pt x="682325" y="946155"/>
                      <a:pt x="671657" y="929487"/>
                      <a:pt x="663561" y="911961"/>
                    </a:cubicBezTo>
                    <a:cubicBezTo>
                      <a:pt x="635748" y="870336"/>
                      <a:pt x="643463" y="832903"/>
                      <a:pt x="674610" y="795851"/>
                    </a:cubicBezTo>
                    <a:cubicBezTo>
                      <a:pt x="705661" y="758894"/>
                      <a:pt x="734046" y="757084"/>
                      <a:pt x="762716" y="796899"/>
                    </a:cubicBezTo>
                    <a:cubicBezTo>
                      <a:pt x="797387" y="845191"/>
                      <a:pt x="839011" y="887196"/>
                      <a:pt x="880159" y="929391"/>
                    </a:cubicBezTo>
                    <a:cubicBezTo>
                      <a:pt x="914830" y="964920"/>
                      <a:pt x="959407" y="964253"/>
                      <a:pt x="1005413" y="935964"/>
                    </a:cubicBezTo>
                    <a:cubicBezTo>
                      <a:pt x="1023796" y="924629"/>
                      <a:pt x="1038560" y="932344"/>
                      <a:pt x="1050276" y="948346"/>
                    </a:cubicBezTo>
                    <a:cubicBezTo>
                      <a:pt x="1052657" y="952156"/>
                      <a:pt x="1054943" y="959109"/>
                      <a:pt x="1057324" y="959109"/>
                    </a:cubicBezTo>
                    <a:cubicBezTo>
                      <a:pt x="1080851" y="959586"/>
                      <a:pt x="1080851" y="959205"/>
                      <a:pt x="1071421" y="985303"/>
                    </a:cubicBezTo>
                    <a:cubicBezTo>
                      <a:pt x="1060849" y="1047216"/>
                      <a:pt x="1019129" y="1091793"/>
                      <a:pt x="982648" y="1138179"/>
                    </a:cubicBezTo>
                    <a:cubicBezTo>
                      <a:pt x="884731" y="1262481"/>
                      <a:pt x="765669" y="1362970"/>
                      <a:pt x="629747" y="1444218"/>
                    </a:cubicBezTo>
                    <a:cubicBezTo>
                      <a:pt x="593266" y="1466030"/>
                      <a:pt x="564310" y="1468697"/>
                      <a:pt x="525353" y="1445646"/>
                    </a:cubicBezTo>
                    <a:cubicBezTo>
                      <a:pt x="423150" y="1385258"/>
                      <a:pt x="340568" y="1302581"/>
                      <a:pt x="255415" y="1222476"/>
                    </a:cubicBezTo>
                    <a:cubicBezTo>
                      <a:pt x="216267" y="1175041"/>
                      <a:pt x="176929" y="1127702"/>
                      <a:pt x="140543" y="1077981"/>
                    </a:cubicBezTo>
                    <a:cubicBezTo>
                      <a:pt x="130066" y="1063694"/>
                      <a:pt x="121588" y="1049406"/>
                      <a:pt x="118826" y="1031976"/>
                    </a:cubicBezTo>
                    <a:cubicBezTo>
                      <a:pt x="58723" y="930439"/>
                      <a:pt x="9955" y="824997"/>
                      <a:pt x="1002" y="704982"/>
                    </a:cubicBezTo>
                    <a:cubicBezTo>
                      <a:pt x="-1475" y="671454"/>
                      <a:pt x="-332" y="640022"/>
                      <a:pt x="15766" y="608780"/>
                    </a:cubicBezTo>
                    <a:cubicBezTo>
                      <a:pt x="37578" y="566489"/>
                      <a:pt x="43388" y="518673"/>
                      <a:pt x="27767" y="474858"/>
                    </a:cubicBezTo>
                    <a:cubicBezTo>
                      <a:pt x="8431" y="420852"/>
                      <a:pt x="7002" y="367893"/>
                      <a:pt x="15384" y="312933"/>
                    </a:cubicBezTo>
                    <a:cubicBezTo>
                      <a:pt x="17194" y="284454"/>
                      <a:pt x="7669" y="254736"/>
                      <a:pt x="25481" y="228161"/>
                    </a:cubicBezTo>
                    <a:cubicBezTo>
                      <a:pt x="30529" y="219398"/>
                      <a:pt x="38149" y="213873"/>
                      <a:pt x="47579" y="210635"/>
                    </a:cubicBezTo>
                    <a:cubicBezTo>
                      <a:pt x="108920" y="194633"/>
                      <a:pt x="134257" y="149580"/>
                      <a:pt x="143877" y="91763"/>
                    </a:cubicBezTo>
                    <a:cubicBezTo>
                      <a:pt x="147877" y="67569"/>
                      <a:pt x="147687" y="39185"/>
                      <a:pt x="185501" y="44328"/>
                    </a:cubicBezTo>
                    <a:close/>
                  </a:path>
                </a:pathLst>
              </a:custGeom>
              <a:solidFill>
                <a:srgbClr val="96B4D3"/>
              </a:solidFill>
              <a:ln w="9525" cap="flat">
                <a:noFill/>
                <a:prstDash val="solid"/>
                <a:miter/>
              </a:ln>
            </p:spPr>
            <p:txBody>
              <a:bodyPr rtlCol="0" anchor="ctr"/>
              <a:lstStyle/>
              <a:p>
                <a:endParaRPr lang="en-IN"/>
              </a:p>
            </p:txBody>
          </p:sp>
          <p:sp>
            <p:nvSpPr>
              <p:cNvPr id="1145" name="Freeform: Shape 1144">
                <a:extLst>
                  <a:ext uri="{FF2B5EF4-FFF2-40B4-BE49-F238E27FC236}">
                    <a16:creationId xmlns:a16="http://schemas.microsoft.com/office/drawing/2014/main" id="{DF759B44-24F5-6508-E150-8D4E0D485F3C}"/>
                  </a:ext>
                </a:extLst>
              </p:cNvPr>
              <p:cNvSpPr/>
              <p:nvPr/>
            </p:nvSpPr>
            <p:spPr>
              <a:xfrm>
                <a:off x="4818828" y="3560674"/>
                <a:ext cx="586058" cy="430205"/>
              </a:xfrm>
              <a:custGeom>
                <a:avLst/>
                <a:gdLst>
                  <a:gd name="connsiteX0" fmla="*/ 556605 w 586058"/>
                  <a:gd name="connsiteY0" fmla="*/ 382294 h 430205"/>
                  <a:gd name="connsiteX1" fmla="*/ 513838 w 586058"/>
                  <a:gd name="connsiteY1" fmla="*/ 373627 h 430205"/>
                  <a:gd name="connsiteX2" fmla="*/ 519934 w 586058"/>
                  <a:gd name="connsiteY2" fmla="*/ 405916 h 430205"/>
                  <a:gd name="connsiteX3" fmla="*/ 469547 w 586058"/>
                  <a:gd name="connsiteY3" fmla="*/ 390200 h 430205"/>
                  <a:gd name="connsiteX4" fmla="*/ 448401 w 586058"/>
                  <a:gd name="connsiteY4" fmla="*/ 430205 h 430205"/>
                  <a:gd name="connsiteX5" fmla="*/ 435447 w 586058"/>
                  <a:gd name="connsiteY5" fmla="*/ 395725 h 430205"/>
                  <a:gd name="connsiteX6" fmla="*/ 420207 w 586058"/>
                  <a:gd name="connsiteY6" fmla="*/ 386485 h 430205"/>
                  <a:gd name="connsiteX7" fmla="*/ 388204 w 586058"/>
                  <a:gd name="connsiteY7" fmla="*/ 381342 h 430205"/>
                  <a:gd name="connsiteX8" fmla="*/ 255520 w 586058"/>
                  <a:gd name="connsiteY8" fmla="*/ 227227 h 430205"/>
                  <a:gd name="connsiteX9" fmla="*/ 214944 w 586058"/>
                  <a:gd name="connsiteY9" fmla="*/ 212559 h 430205"/>
                  <a:gd name="connsiteX10" fmla="*/ 173319 w 586058"/>
                  <a:gd name="connsiteY10" fmla="*/ 323811 h 430205"/>
                  <a:gd name="connsiteX11" fmla="*/ 177510 w 586058"/>
                  <a:gd name="connsiteY11" fmla="*/ 342099 h 430205"/>
                  <a:gd name="connsiteX12" fmla="*/ 175034 w 586058"/>
                  <a:gd name="connsiteY12" fmla="*/ 361339 h 430205"/>
                  <a:gd name="connsiteX13" fmla="*/ 151507 w 586058"/>
                  <a:gd name="connsiteY13" fmla="*/ 353338 h 430205"/>
                  <a:gd name="connsiteX14" fmla="*/ 133314 w 586058"/>
                  <a:gd name="connsiteY14" fmla="*/ 332764 h 430205"/>
                  <a:gd name="connsiteX15" fmla="*/ 123504 w 586058"/>
                  <a:gd name="connsiteY15" fmla="*/ 279996 h 430205"/>
                  <a:gd name="connsiteX16" fmla="*/ 123504 w 586058"/>
                  <a:gd name="connsiteY16" fmla="*/ 266566 h 430205"/>
                  <a:gd name="connsiteX17" fmla="*/ 121027 w 586058"/>
                  <a:gd name="connsiteY17" fmla="*/ 193033 h 430205"/>
                  <a:gd name="connsiteX18" fmla="*/ 60067 w 586058"/>
                  <a:gd name="connsiteY18" fmla="*/ 95687 h 430205"/>
                  <a:gd name="connsiteX19" fmla="*/ 13109 w 586058"/>
                  <a:gd name="connsiteY19" fmla="*/ 42728 h 430205"/>
                  <a:gd name="connsiteX20" fmla="*/ 5298 w 586058"/>
                  <a:gd name="connsiteY20" fmla="*/ 4914 h 430205"/>
                  <a:gd name="connsiteX21" fmla="*/ 42160 w 586058"/>
                  <a:gd name="connsiteY21" fmla="*/ 14534 h 430205"/>
                  <a:gd name="connsiteX22" fmla="*/ 387441 w 586058"/>
                  <a:gd name="connsiteY22" fmla="*/ 173506 h 430205"/>
                  <a:gd name="connsiteX23" fmla="*/ 424875 w 586058"/>
                  <a:gd name="connsiteY23" fmla="*/ 173887 h 430205"/>
                  <a:gd name="connsiteX24" fmla="*/ 490978 w 586058"/>
                  <a:gd name="connsiteY24" fmla="*/ 219703 h 430205"/>
                  <a:gd name="connsiteX25" fmla="*/ 586038 w 586058"/>
                  <a:gd name="connsiteY25" fmla="*/ 342385 h 430205"/>
                  <a:gd name="connsiteX26" fmla="*/ 556796 w 586058"/>
                  <a:gd name="connsiteY26" fmla="*/ 382199 h 43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6058" h="430205">
                    <a:moveTo>
                      <a:pt x="556605" y="382294"/>
                    </a:moveTo>
                    <a:cubicBezTo>
                      <a:pt x="541461" y="383152"/>
                      <a:pt x="530412" y="359434"/>
                      <a:pt x="513838" y="373627"/>
                    </a:cubicBezTo>
                    <a:cubicBezTo>
                      <a:pt x="499932" y="385628"/>
                      <a:pt x="520315" y="394296"/>
                      <a:pt x="519934" y="405916"/>
                    </a:cubicBezTo>
                    <a:cubicBezTo>
                      <a:pt x="498122" y="415822"/>
                      <a:pt x="486025" y="394486"/>
                      <a:pt x="469547" y="390200"/>
                    </a:cubicBezTo>
                    <a:cubicBezTo>
                      <a:pt x="447830" y="396868"/>
                      <a:pt x="470404" y="421537"/>
                      <a:pt x="448401" y="430205"/>
                    </a:cubicBezTo>
                    <a:cubicBezTo>
                      <a:pt x="444306" y="419156"/>
                      <a:pt x="440496" y="407155"/>
                      <a:pt x="435447" y="395725"/>
                    </a:cubicBezTo>
                    <a:cubicBezTo>
                      <a:pt x="432685" y="389438"/>
                      <a:pt x="424113" y="377151"/>
                      <a:pt x="420207" y="386485"/>
                    </a:cubicBezTo>
                    <a:cubicBezTo>
                      <a:pt x="401729" y="431158"/>
                      <a:pt x="391251" y="384485"/>
                      <a:pt x="388204" y="381342"/>
                    </a:cubicBezTo>
                    <a:cubicBezTo>
                      <a:pt x="341626" y="332002"/>
                      <a:pt x="290001" y="286854"/>
                      <a:pt x="255520" y="227227"/>
                    </a:cubicBezTo>
                    <a:cubicBezTo>
                      <a:pt x="245995" y="210844"/>
                      <a:pt x="231422" y="207130"/>
                      <a:pt x="214944" y="212559"/>
                    </a:cubicBezTo>
                    <a:cubicBezTo>
                      <a:pt x="183321" y="223036"/>
                      <a:pt x="157984" y="292759"/>
                      <a:pt x="173319" y="323811"/>
                    </a:cubicBezTo>
                    <a:cubicBezTo>
                      <a:pt x="175987" y="329240"/>
                      <a:pt x="176177" y="336003"/>
                      <a:pt x="177510" y="342099"/>
                    </a:cubicBezTo>
                    <a:cubicBezTo>
                      <a:pt x="181321" y="349147"/>
                      <a:pt x="183035" y="357053"/>
                      <a:pt x="175034" y="361339"/>
                    </a:cubicBezTo>
                    <a:cubicBezTo>
                      <a:pt x="165509" y="366388"/>
                      <a:pt x="158460" y="358672"/>
                      <a:pt x="151507" y="353338"/>
                    </a:cubicBezTo>
                    <a:cubicBezTo>
                      <a:pt x="144935" y="346957"/>
                      <a:pt x="138077" y="340765"/>
                      <a:pt x="133314" y="332764"/>
                    </a:cubicBezTo>
                    <a:cubicBezTo>
                      <a:pt x="125409" y="316000"/>
                      <a:pt x="127599" y="297427"/>
                      <a:pt x="123504" y="279996"/>
                    </a:cubicBezTo>
                    <a:cubicBezTo>
                      <a:pt x="122932" y="275519"/>
                      <a:pt x="123027" y="271042"/>
                      <a:pt x="123504" y="266566"/>
                    </a:cubicBezTo>
                    <a:cubicBezTo>
                      <a:pt x="133029" y="241705"/>
                      <a:pt x="129600" y="217417"/>
                      <a:pt x="121027" y="193033"/>
                    </a:cubicBezTo>
                    <a:cubicBezTo>
                      <a:pt x="111597" y="165982"/>
                      <a:pt x="80355" y="115404"/>
                      <a:pt x="60067" y="95687"/>
                    </a:cubicBezTo>
                    <a:cubicBezTo>
                      <a:pt x="43113" y="79209"/>
                      <a:pt x="27396" y="61588"/>
                      <a:pt x="13109" y="42728"/>
                    </a:cubicBezTo>
                    <a:cubicBezTo>
                      <a:pt x="4632" y="31584"/>
                      <a:pt x="-6894" y="17106"/>
                      <a:pt x="5298" y="4914"/>
                    </a:cubicBezTo>
                    <a:cubicBezTo>
                      <a:pt x="18633" y="-8421"/>
                      <a:pt x="30159" y="9010"/>
                      <a:pt x="42160" y="14534"/>
                    </a:cubicBezTo>
                    <a:cubicBezTo>
                      <a:pt x="144268" y="95687"/>
                      <a:pt x="254949" y="158171"/>
                      <a:pt x="387441" y="173506"/>
                    </a:cubicBezTo>
                    <a:cubicBezTo>
                      <a:pt x="399919" y="177983"/>
                      <a:pt x="412206" y="175888"/>
                      <a:pt x="424875" y="173887"/>
                    </a:cubicBezTo>
                    <a:cubicBezTo>
                      <a:pt x="461451" y="167982"/>
                      <a:pt x="486121" y="179698"/>
                      <a:pt x="490978" y="219703"/>
                    </a:cubicBezTo>
                    <a:cubicBezTo>
                      <a:pt x="522697" y="260565"/>
                      <a:pt x="554319" y="301522"/>
                      <a:pt x="586038" y="342385"/>
                    </a:cubicBezTo>
                    <a:cubicBezTo>
                      <a:pt x="586895" y="363435"/>
                      <a:pt x="560892" y="364864"/>
                      <a:pt x="556796" y="382199"/>
                    </a:cubicBezTo>
                    <a:close/>
                  </a:path>
                </a:pathLst>
              </a:custGeom>
              <a:solidFill>
                <a:srgbClr val="031B26"/>
              </a:solidFill>
              <a:ln w="9525"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154D2A81-234A-D2AA-4FE1-2BB6625D320A}"/>
                  </a:ext>
                </a:extLst>
              </p:cNvPr>
              <p:cNvSpPr/>
              <p:nvPr/>
            </p:nvSpPr>
            <p:spPr>
              <a:xfrm>
                <a:off x="4924615" y="4008578"/>
                <a:ext cx="539972" cy="487976"/>
              </a:xfrm>
              <a:custGeom>
                <a:avLst/>
                <a:gdLst>
                  <a:gd name="connsiteX0" fmla="*/ 479584 w 539972"/>
                  <a:gd name="connsiteY0" fmla="*/ 27545 h 487976"/>
                  <a:gd name="connsiteX1" fmla="*/ 528638 w 539972"/>
                  <a:gd name="connsiteY1" fmla="*/ 208 h 487976"/>
                  <a:gd name="connsiteX2" fmla="*/ 538258 w 539972"/>
                  <a:gd name="connsiteY2" fmla="*/ 12019 h 487976"/>
                  <a:gd name="connsiteX3" fmla="*/ 468821 w 539972"/>
                  <a:gd name="connsiteY3" fmla="*/ 89647 h 487976"/>
                  <a:gd name="connsiteX4" fmla="*/ 499777 w 539972"/>
                  <a:gd name="connsiteY4" fmla="*/ 104316 h 487976"/>
                  <a:gd name="connsiteX5" fmla="*/ 517970 w 539972"/>
                  <a:gd name="connsiteY5" fmla="*/ 123842 h 487976"/>
                  <a:gd name="connsiteX6" fmla="*/ 493395 w 539972"/>
                  <a:gd name="connsiteY6" fmla="*/ 138701 h 487976"/>
                  <a:gd name="connsiteX7" fmla="*/ 396621 w 539972"/>
                  <a:gd name="connsiteY7" fmla="*/ 184421 h 487976"/>
                  <a:gd name="connsiteX8" fmla="*/ 357854 w 539972"/>
                  <a:gd name="connsiteY8" fmla="*/ 282814 h 487976"/>
                  <a:gd name="connsiteX9" fmla="*/ 396240 w 539972"/>
                  <a:gd name="connsiteY9" fmla="*/ 317009 h 487976"/>
                  <a:gd name="connsiteX10" fmla="*/ 361760 w 539972"/>
                  <a:gd name="connsiteY10" fmla="*/ 424737 h 487976"/>
                  <a:gd name="connsiteX11" fmla="*/ 34576 w 539972"/>
                  <a:gd name="connsiteY11" fmla="*/ 487316 h 487976"/>
                  <a:gd name="connsiteX12" fmla="*/ 0 w 539972"/>
                  <a:gd name="connsiteY12" fmla="*/ 472838 h 487976"/>
                  <a:gd name="connsiteX13" fmla="*/ 17907 w 539972"/>
                  <a:gd name="connsiteY13" fmla="*/ 453122 h 487976"/>
                  <a:gd name="connsiteX14" fmla="*/ 444913 w 539972"/>
                  <a:gd name="connsiteY14" fmla="*/ 64597 h 487976"/>
                  <a:gd name="connsiteX15" fmla="*/ 479679 w 539972"/>
                  <a:gd name="connsiteY15" fmla="*/ 27259 h 48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972" h="487976">
                    <a:moveTo>
                      <a:pt x="479584" y="27545"/>
                    </a:moveTo>
                    <a:cubicBezTo>
                      <a:pt x="505682" y="35926"/>
                      <a:pt x="520827" y="24592"/>
                      <a:pt x="528638" y="208"/>
                    </a:cubicBezTo>
                    <a:cubicBezTo>
                      <a:pt x="538067" y="-840"/>
                      <a:pt x="542735" y="1922"/>
                      <a:pt x="538258" y="12019"/>
                    </a:cubicBezTo>
                    <a:cubicBezTo>
                      <a:pt x="545973" y="60787"/>
                      <a:pt x="509778" y="74884"/>
                      <a:pt x="468821" y="89647"/>
                    </a:cubicBezTo>
                    <a:cubicBezTo>
                      <a:pt x="483203" y="96410"/>
                      <a:pt x="491681" y="100125"/>
                      <a:pt x="499777" y="104316"/>
                    </a:cubicBezTo>
                    <a:cubicBezTo>
                      <a:pt x="508063" y="108697"/>
                      <a:pt x="517779" y="113460"/>
                      <a:pt x="517970" y="123842"/>
                    </a:cubicBezTo>
                    <a:cubicBezTo>
                      <a:pt x="518255" y="140701"/>
                      <a:pt x="502158" y="136796"/>
                      <a:pt x="493395" y="138701"/>
                    </a:cubicBezTo>
                    <a:cubicBezTo>
                      <a:pt x="457295" y="146417"/>
                      <a:pt x="424910" y="160990"/>
                      <a:pt x="396621" y="184421"/>
                    </a:cubicBezTo>
                    <a:cubicBezTo>
                      <a:pt x="365665" y="210043"/>
                      <a:pt x="346710" y="240619"/>
                      <a:pt x="357854" y="282814"/>
                    </a:cubicBezTo>
                    <a:cubicBezTo>
                      <a:pt x="373666" y="290816"/>
                      <a:pt x="386429" y="302341"/>
                      <a:pt x="396240" y="317009"/>
                    </a:cubicBezTo>
                    <a:cubicBezTo>
                      <a:pt x="436245" y="381493"/>
                      <a:pt x="431673" y="396162"/>
                      <a:pt x="361760" y="424737"/>
                    </a:cubicBezTo>
                    <a:cubicBezTo>
                      <a:pt x="256985" y="467695"/>
                      <a:pt x="148304" y="491222"/>
                      <a:pt x="34576" y="487316"/>
                    </a:cubicBezTo>
                    <a:cubicBezTo>
                      <a:pt x="21527" y="486840"/>
                      <a:pt x="4763" y="493508"/>
                      <a:pt x="0" y="472838"/>
                    </a:cubicBezTo>
                    <a:cubicBezTo>
                      <a:pt x="571" y="461408"/>
                      <a:pt x="9620" y="457598"/>
                      <a:pt x="17907" y="453122"/>
                    </a:cubicBezTo>
                    <a:cubicBezTo>
                      <a:pt x="192786" y="359205"/>
                      <a:pt x="329184" y="223283"/>
                      <a:pt x="444913" y="64597"/>
                    </a:cubicBezTo>
                    <a:cubicBezTo>
                      <a:pt x="454914" y="50785"/>
                      <a:pt x="461486" y="33545"/>
                      <a:pt x="479679" y="27259"/>
                    </a:cubicBezTo>
                    <a:close/>
                  </a:path>
                </a:pathLst>
              </a:custGeom>
              <a:solidFill>
                <a:srgbClr val="B1B3B6"/>
              </a:solidFill>
              <a:ln w="9525"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9FDC184C-4317-34A3-82DD-9D60E271DD56}"/>
                  </a:ext>
                </a:extLst>
              </p:cNvPr>
              <p:cNvSpPr/>
              <p:nvPr/>
            </p:nvSpPr>
            <p:spPr>
              <a:xfrm>
                <a:off x="4581429" y="3979925"/>
                <a:ext cx="831304" cy="503110"/>
              </a:xfrm>
              <a:custGeom>
                <a:avLst/>
                <a:gdLst>
                  <a:gd name="connsiteX0" fmla="*/ 822770 w 831304"/>
                  <a:gd name="connsiteY0" fmla="*/ 56198 h 503110"/>
                  <a:gd name="connsiteX1" fmla="*/ 350996 w 831304"/>
                  <a:gd name="connsiteY1" fmla="*/ 495586 h 503110"/>
                  <a:gd name="connsiteX2" fmla="*/ 331184 w 831304"/>
                  <a:gd name="connsiteY2" fmla="*/ 503111 h 503110"/>
                  <a:gd name="connsiteX3" fmla="*/ 185928 w 831304"/>
                  <a:gd name="connsiteY3" fmla="*/ 427482 h 503110"/>
                  <a:gd name="connsiteX4" fmla="*/ 0 w 831304"/>
                  <a:gd name="connsiteY4" fmla="*/ 241745 h 503110"/>
                  <a:gd name="connsiteX5" fmla="*/ 5239 w 831304"/>
                  <a:gd name="connsiteY5" fmla="*/ 229267 h 503110"/>
                  <a:gd name="connsiteX6" fmla="*/ 235839 w 831304"/>
                  <a:gd name="connsiteY6" fmla="*/ 424053 h 503110"/>
                  <a:gd name="connsiteX7" fmla="*/ 404527 w 831304"/>
                  <a:gd name="connsiteY7" fmla="*/ 425101 h 503110"/>
                  <a:gd name="connsiteX8" fmla="*/ 815054 w 831304"/>
                  <a:gd name="connsiteY8" fmla="*/ 0 h 503110"/>
                  <a:gd name="connsiteX9" fmla="*/ 822770 w 831304"/>
                  <a:gd name="connsiteY9" fmla="*/ 56102 h 50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1304" h="503110">
                    <a:moveTo>
                      <a:pt x="822770" y="56198"/>
                    </a:moveTo>
                    <a:cubicBezTo>
                      <a:pt x="705231" y="245174"/>
                      <a:pt x="553022" y="397097"/>
                      <a:pt x="350996" y="495586"/>
                    </a:cubicBezTo>
                    <a:cubicBezTo>
                      <a:pt x="344329" y="497967"/>
                      <a:pt x="338519" y="502444"/>
                      <a:pt x="331184" y="503111"/>
                    </a:cubicBezTo>
                    <a:cubicBezTo>
                      <a:pt x="273558" y="495681"/>
                      <a:pt x="229648" y="460153"/>
                      <a:pt x="185928" y="427482"/>
                    </a:cubicBezTo>
                    <a:cubicBezTo>
                      <a:pt x="115253" y="374809"/>
                      <a:pt x="48006" y="317659"/>
                      <a:pt x="0" y="241745"/>
                    </a:cubicBezTo>
                    <a:cubicBezTo>
                      <a:pt x="0" y="236792"/>
                      <a:pt x="1810" y="232696"/>
                      <a:pt x="5239" y="229267"/>
                    </a:cubicBezTo>
                    <a:cubicBezTo>
                      <a:pt x="80296" y="296323"/>
                      <a:pt x="149066" y="371094"/>
                      <a:pt x="235839" y="424053"/>
                    </a:cubicBezTo>
                    <a:cubicBezTo>
                      <a:pt x="340138" y="487775"/>
                      <a:pt x="302800" y="488823"/>
                      <a:pt x="404527" y="425101"/>
                    </a:cubicBezTo>
                    <a:cubicBezTo>
                      <a:pt x="575977" y="317659"/>
                      <a:pt x="715709" y="177737"/>
                      <a:pt x="815054" y="0"/>
                    </a:cubicBezTo>
                    <a:cubicBezTo>
                      <a:pt x="847249" y="14669"/>
                      <a:pt x="821436" y="37243"/>
                      <a:pt x="822770" y="56102"/>
                    </a:cubicBezTo>
                    <a:close/>
                  </a:path>
                </a:pathLst>
              </a:custGeom>
              <a:solidFill>
                <a:srgbClr val="031B26"/>
              </a:solidFill>
              <a:ln w="9525"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BBC8E256-D551-235C-5FDF-FD94D25CACB1}"/>
                  </a:ext>
                </a:extLst>
              </p:cNvPr>
              <p:cNvSpPr/>
              <p:nvPr/>
            </p:nvSpPr>
            <p:spPr>
              <a:xfrm>
                <a:off x="5442775" y="3305471"/>
                <a:ext cx="174879" cy="604288"/>
              </a:xfrm>
              <a:custGeom>
                <a:avLst/>
                <a:gdLst>
                  <a:gd name="connsiteX0" fmla="*/ 0 w 174879"/>
                  <a:gd name="connsiteY0" fmla="*/ 569965 h 604288"/>
                  <a:gd name="connsiteX1" fmla="*/ 37909 w 174879"/>
                  <a:gd name="connsiteY1" fmla="*/ 380132 h 604288"/>
                  <a:gd name="connsiteX2" fmla="*/ 30480 w 174879"/>
                  <a:gd name="connsiteY2" fmla="*/ 286406 h 604288"/>
                  <a:gd name="connsiteX3" fmla="*/ 44196 w 174879"/>
                  <a:gd name="connsiteY3" fmla="*/ 119051 h 604288"/>
                  <a:gd name="connsiteX4" fmla="*/ 30194 w 174879"/>
                  <a:gd name="connsiteY4" fmla="*/ 35517 h 604288"/>
                  <a:gd name="connsiteX5" fmla="*/ 48101 w 174879"/>
                  <a:gd name="connsiteY5" fmla="*/ 465 h 604288"/>
                  <a:gd name="connsiteX6" fmla="*/ 94392 w 174879"/>
                  <a:gd name="connsiteY6" fmla="*/ 7133 h 604288"/>
                  <a:gd name="connsiteX7" fmla="*/ 118967 w 174879"/>
                  <a:gd name="connsiteY7" fmla="*/ 47900 h 604288"/>
                  <a:gd name="connsiteX8" fmla="*/ 76962 w 174879"/>
                  <a:gd name="connsiteY8" fmla="*/ 146007 h 604288"/>
                  <a:gd name="connsiteX9" fmla="*/ 65151 w 174879"/>
                  <a:gd name="connsiteY9" fmla="*/ 279072 h 604288"/>
                  <a:gd name="connsiteX10" fmla="*/ 152019 w 174879"/>
                  <a:gd name="connsiteY10" fmla="*/ 372702 h 604288"/>
                  <a:gd name="connsiteX11" fmla="*/ 171069 w 174879"/>
                  <a:gd name="connsiteY11" fmla="*/ 390705 h 604288"/>
                  <a:gd name="connsiteX12" fmla="*/ 153352 w 174879"/>
                  <a:gd name="connsiteY12" fmla="*/ 415755 h 604288"/>
                  <a:gd name="connsiteX13" fmla="*/ 109728 w 174879"/>
                  <a:gd name="connsiteY13" fmla="*/ 422899 h 604288"/>
                  <a:gd name="connsiteX14" fmla="*/ 72961 w 174879"/>
                  <a:gd name="connsiteY14" fmla="*/ 517197 h 604288"/>
                  <a:gd name="connsiteX15" fmla="*/ 85439 w 174879"/>
                  <a:gd name="connsiteY15" fmla="*/ 561011 h 604288"/>
                  <a:gd name="connsiteX16" fmla="*/ 71533 w 174879"/>
                  <a:gd name="connsiteY16" fmla="*/ 602826 h 604288"/>
                  <a:gd name="connsiteX17" fmla="*/ 38862 w 174879"/>
                  <a:gd name="connsiteY17" fmla="*/ 581490 h 604288"/>
                  <a:gd name="connsiteX18" fmla="*/ 190 w 174879"/>
                  <a:gd name="connsiteY18" fmla="*/ 569775 h 6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4879" h="604288">
                    <a:moveTo>
                      <a:pt x="0" y="569965"/>
                    </a:moveTo>
                    <a:cubicBezTo>
                      <a:pt x="15430" y="507195"/>
                      <a:pt x="34957" y="445378"/>
                      <a:pt x="37909" y="380132"/>
                    </a:cubicBezTo>
                    <a:cubicBezTo>
                      <a:pt x="39338" y="348509"/>
                      <a:pt x="38195" y="317838"/>
                      <a:pt x="30480" y="286406"/>
                    </a:cubicBezTo>
                    <a:cubicBezTo>
                      <a:pt x="16573" y="229922"/>
                      <a:pt x="24098" y="174487"/>
                      <a:pt x="44196" y="119051"/>
                    </a:cubicBezTo>
                    <a:cubicBezTo>
                      <a:pt x="53530" y="93143"/>
                      <a:pt x="81724" y="58472"/>
                      <a:pt x="30194" y="35517"/>
                    </a:cubicBezTo>
                    <a:cubicBezTo>
                      <a:pt x="15716" y="29040"/>
                      <a:pt x="42767" y="13324"/>
                      <a:pt x="48101" y="465"/>
                    </a:cubicBezTo>
                    <a:cubicBezTo>
                      <a:pt x="64103" y="-1440"/>
                      <a:pt x="79248" y="2846"/>
                      <a:pt x="94392" y="7133"/>
                    </a:cubicBezTo>
                    <a:cubicBezTo>
                      <a:pt x="96679" y="24278"/>
                      <a:pt x="105442" y="37517"/>
                      <a:pt x="118967" y="47900"/>
                    </a:cubicBezTo>
                    <a:cubicBezTo>
                      <a:pt x="115919" y="85142"/>
                      <a:pt x="87630" y="111527"/>
                      <a:pt x="76962" y="146007"/>
                    </a:cubicBezTo>
                    <a:cubicBezTo>
                      <a:pt x="63246" y="190108"/>
                      <a:pt x="53816" y="233351"/>
                      <a:pt x="65151" y="279072"/>
                    </a:cubicBezTo>
                    <a:cubicBezTo>
                      <a:pt x="81820" y="350604"/>
                      <a:pt x="99727" y="370035"/>
                      <a:pt x="152019" y="372702"/>
                    </a:cubicBezTo>
                    <a:cubicBezTo>
                      <a:pt x="161544" y="375369"/>
                      <a:pt x="168973" y="380227"/>
                      <a:pt x="171069" y="390705"/>
                    </a:cubicBezTo>
                    <a:cubicBezTo>
                      <a:pt x="180880" y="410326"/>
                      <a:pt x="170593" y="419946"/>
                      <a:pt x="153352" y="415755"/>
                    </a:cubicBezTo>
                    <a:cubicBezTo>
                      <a:pt x="136207" y="411564"/>
                      <a:pt x="124873" y="415755"/>
                      <a:pt x="109728" y="422899"/>
                    </a:cubicBezTo>
                    <a:cubicBezTo>
                      <a:pt x="68008" y="442521"/>
                      <a:pt x="51340" y="476906"/>
                      <a:pt x="72961" y="517197"/>
                    </a:cubicBezTo>
                    <a:cubicBezTo>
                      <a:pt x="80867" y="531960"/>
                      <a:pt x="86106" y="545105"/>
                      <a:pt x="85439" y="561011"/>
                    </a:cubicBezTo>
                    <a:cubicBezTo>
                      <a:pt x="84867" y="576442"/>
                      <a:pt x="89725" y="595778"/>
                      <a:pt x="71533" y="602826"/>
                    </a:cubicBezTo>
                    <a:cubicBezTo>
                      <a:pt x="54864" y="609303"/>
                      <a:pt x="46577" y="592825"/>
                      <a:pt x="38862" y="581490"/>
                    </a:cubicBezTo>
                    <a:cubicBezTo>
                      <a:pt x="28670" y="566631"/>
                      <a:pt x="13906" y="570822"/>
                      <a:pt x="190" y="569775"/>
                    </a:cubicBezTo>
                    <a:close/>
                  </a:path>
                </a:pathLst>
              </a:custGeom>
              <a:solidFill>
                <a:srgbClr val="031B26"/>
              </a:solidFill>
              <a:ln w="9525"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9AEC17A8-798E-7064-68CA-6351D17204DB}"/>
                  </a:ext>
                </a:extLst>
              </p:cNvPr>
              <p:cNvSpPr/>
              <p:nvPr/>
            </p:nvSpPr>
            <p:spPr>
              <a:xfrm>
                <a:off x="5495722" y="3749899"/>
                <a:ext cx="136778" cy="412715"/>
              </a:xfrm>
              <a:custGeom>
                <a:avLst/>
                <a:gdLst>
                  <a:gd name="connsiteX0" fmla="*/ 88404 w 136778"/>
                  <a:gd name="connsiteY0" fmla="*/ 358613 h 412715"/>
                  <a:gd name="connsiteX1" fmla="*/ 15729 w 136778"/>
                  <a:gd name="connsiteY1" fmla="*/ 412716 h 412715"/>
                  <a:gd name="connsiteX2" fmla="*/ 10014 w 136778"/>
                  <a:gd name="connsiteY2" fmla="*/ 350232 h 412715"/>
                  <a:gd name="connsiteX3" fmla="*/ 46780 w 136778"/>
                  <a:gd name="connsiteY3" fmla="*/ 143349 h 412715"/>
                  <a:gd name="connsiteX4" fmla="*/ 43065 w 136778"/>
                  <a:gd name="connsiteY4" fmla="*/ 125251 h 412715"/>
                  <a:gd name="connsiteX5" fmla="*/ 43256 w 136778"/>
                  <a:gd name="connsiteY5" fmla="*/ 36097 h 412715"/>
                  <a:gd name="connsiteX6" fmla="*/ 80689 w 136778"/>
                  <a:gd name="connsiteY6" fmla="*/ 1045 h 412715"/>
                  <a:gd name="connsiteX7" fmla="*/ 109645 w 136778"/>
                  <a:gd name="connsiteY7" fmla="*/ 101534 h 412715"/>
                  <a:gd name="connsiteX8" fmla="*/ 136696 w 136778"/>
                  <a:gd name="connsiteY8" fmla="*/ 229836 h 412715"/>
                  <a:gd name="connsiteX9" fmla="*/ 88404 w 136778"/>
                  <a:gd name="connsiteY9" fmla="*/ 358613 h 4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778" h="412715">
                    <a:moveTo>
                      <a:pt x="88404" y="358613"/>
                    </a:moveTo>
                    <a:cubicBezTo>
                      <a:pt x="65830" y="378807"/>
                      <a:pt x="46590" y="403571"/>
                      <a:pt x="15729" y="412716"/>
                    </a:cubicBezTo>
                    <a:cubicBezTo>
                      <a:pt x="-3702" y="392522"/>
                      <a:pt x="-4560" y="389951"/>
                      <a:pt x="10014" y="350232"/>
                    </a:cubicBezTo>
                    <a:cubicBezTo>
                      <a:pt x="34588" y="283366"/>
                      <a:pt x="48018" y="214691"/>
                      <a:pt x="46780" y="143349"/>
                    </a:cubicBezTo>
                    <a:cubicBezTo>
                      <a:pt x="46685" y="137062"/>
                      <a:pt x="46304" y="130871"/>
                      <a:pt x="43065" y="125251"/>
                    </a:cubicBezTo>
                    <a:cubicBezTo>
                      <a:pt x="43065" y="95533"/>
                      <a:pt x="41827" y="65720"/>
                      <a:pt x="43256" y="36097"/>
                    </a:cubicBezTo>
                    <a:cubicBezTo>
                      <a:pt x="44304" y="13904"/>
                      <a:pt x="51923" y="-4670"/>
                      <a:pt x="80689" y="1045"/>
                    </a:cubicBezTo>
                    <a:cubicBezTo>
                      <a:pt x="86214" y="35716"/>
                      <a:pt x="98406" y="68482"/>
                      <a:pt x="109645" y="101534"/>
                    </a:cubicBezTo>
                    <a:cubicBezTo>
                      <a:pt x="106788" y="146682"/>
                      <a:pt x="138601" y="184116"/>
                      <a:pt x="136696" y="229836"/>
                    </a:cubicBezTo>
                    <a:cubicBezTo>
                      <a:pt x="134600" y="278794"/>
                      <a:pt x="126028" y="323752"/>
                      <a:pt x="88404" y="358613"/>
                    </a:cubicBezTo>
                    <a:close/>
                  </a:path>
                </a:pathLst>
              </a:custGeom>
              <a:solidFill>
                <a:srgbClr val="E4E5E8"/>
              </a:solidFill>
              <a:ln w="9525" cap="flat">
                <a:noFill/>
                <a:prstDash val="solid"/>
                <a:miter/>
              </a:ln>
            </p:spPr>
            <p:txBody>
              <a:bodyPr rtlCol="0" anchor="ctr"/>
              <a:lstStyle/>
              <a:p>
                <a:endParaRPr lang="en-IN"/>
              </a:p>
            </p:txBody>
          </p:sp>
          <p:sp>
            <p:nvSpPr>
              <p:cNvPr id="1150" name="Freeform: Shape 1149">
                <a:extLst>
                  <a:ext uri="{FF2B5EF4-FFF2-40B4-BE49-F238E27FC236}">
                    <a16:creationId xmlns:a16="http://schemas.microsoft.com/office/drawing/2014/main" id="{5C547259-726E-2000-9F27-1843C44FE71C}"/>
                  </a:ext>
                </a:extLst>
              </p:cNvPr>
              <p:cNvSpPr/>
              <p:nvPr/>
            </p:nvSpPr>
            <p:spPr>
              <a:xfrm>
                <a:off x="5282374" y="4226314"/>
                <a:ext cx="197643" cy="168079"/>
              </a:xfrm>
              <a:custGeom>
                <a:avLst/>
                <a:gdLst>
                  <a:gd name="connsiteX0" fmla="*/ 21622 w 197643"/>
                  <a:gd name="connsiteY0" fmla="*/ 95273 h 168079"/>
                  <a:gd name="connsiteX1" fmla="*/ 0 w 197643"/>
                  <a:gd name="connsiteY1" fmla="*/ 65269 h 168079"/>
                  <a:gd name="connsiteX2" fmla="*/ 105347 w 197643"/>
                  <a:gd name="connsiteY2" fmla="*/ 20597 h 168079"/>
                  <a:gd name="connsiteX3" fmla="*/ 197644 w 197643"/>
                  <a:gd name="connsiteY3" fmla="*/ 10024 h 168079"/>
                  <a:gd name="connsiteX4" fmla="*/ 190310 w 197643"/>
                  <a:gd name="connsiteY4" fmla="*/ 25169 h 168079"/>
                  <a:gd name="connsiteX5" fmla="*/ 178213 w 197643"/>
                  <a:gd name="connsiteY5" fmla="*/ 71270 h 168079"/>
                  <a:gd name="connsiteX6" fmla="*/ 172593 w 197643"/>
                  <a:gd name="connsiteY6" fmla="*/ 82700 h 168079"/>
                  <a:gd name="connsiteX7" fmla="*/ 130588 w 197643"/>
                  <a:gd name="connsiteY7" fmla="*/ 140040 h 168079"/>
                  <a:gd name="connsiteX8" fmla="*/ 93059 w 197643"/>
                  <a:gd name="connsiteY8" fmla="*/ 167472 h 168079"/>
                  <a:gd name="connsiteX9" fmla="*/ 79439 w 197643"/>
                  <a:gd name="connsiteY9" fmla="*/ 167472 h 168079"/>
                  <a:gd name="connsiteX10" fmla="*/ 21622 w 197643"/>
                  <a:gd name="connsiteY10" fmla="*/ 95368 h 16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643" h="168079">
                    <a:moveTo>
                      <a:pt x="21622" y="95273"/>
                    </a:moveTo>
                    <a:cubicBezTo>
                      <a:pt x="13335" y="86033"/>
                      <a:pt x="2191" y="78890"/>
                      <a:pt x="0" y="65269"/>
                    </a:cubicBezTo>
                    <a:cubicBezTo>
                      <a:pt x="39338" y="60030"/>
                      <a:pt x="70771" y="37075"/>
                      <a:pt x="105347" y="20597"/>
                    </a:cubicBezTo>
                    <a:cubicBezTo>
                      <a:pt x="133636" y="7166"/>
                      <a:pt x="164116" y="-11979"/>
                      <a:pt x="197644" y="10024"/>
                    </a:cubicBezTo>
                    <a:cubicBezTo>
                      <a:pt x="197072" y="16025"/>
                      <a:pt x="193739" y="20597"/>
                      <a:pt x="190310" y="25169"/>
                    </a:cubicBezTo>
                    <a:cubicBezTo>
                      <a:pt x="183833" y="39837"/>
                      <a:pt x="184976" y="56601"/>
                      <a:pt x="178213" y="71270"/>
                    </a:cubicBezTo>
                    <a:cubicBezTo>
                      <a:pt x="176689" y="75270"/>
                      <a:pt x="174784" y="78985"/>
                      <a:pt x="172593" y="82700"/>
                    </a:cubicBezTo>
                    <a:cubicBezTo>
                      <a:pt x="159734" y="102702"/>
                      <a:pt x="144590" y="120895"/>
                      <a:pt x="130588" y="140040"/>
                    </a:cubicBezTo>
                    <a:cubicBezTo>
                      <a:pt x="120968" y="153089"/>
                      <a:pt x="108776" y="162710"/>
                      <a:pt x="93059" y="167472"/>
                    </a:cubicBezTo>
                    <a:cubicBezTo>
                      <a:pt x="88487" y="168329"/>
                      <a:pt x="84011" y="168234"/>
                      <a:pt x="79439" y="167472"/>
                    </a:cubicBezTo>
                    <a:cubicBezTo>
                      <a:pt x="51340" y="150518"/>
                      <a:pt x="51626" y="110894"/>
                      <a:pt x="21622" y="95368"/>
                    </a:cubicBezTo>
                    <a:close/>
                  </a:path>
                </a:pathLst>
              </a:custGeom>
              <a:solidFill>
                <a:srgbClr val="D19832"/>
              </a:solidFill>
              <a:ln w="9525"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5F36462F-BB66-2E3A-6646-4644E96E78CC}"/>
                  </a:ext>
                </a:extLst>
              </p:cNvPr>
              <p:cNvSpPr/>
              <p:nvPr/>
            </p:nvSpPr>
            <p:spPr>
              <a:xfrm>
                <a:off x="5599942" y="3541517"/>
                <a:ext cx="144231" cy="127414"/>
              </a:xfrm>
              <a:custGeom>
                <a:avLst/>
                <a:gdLst>
                  <a:gd name="connsiteX0" fmla="*/ 98675 w 144231"/>
                  <a:gd name="connsiteY0" fmla="*/ 122464 h 127414"/>
                  <a:gd name="connsiteX1" fmla="*/ 89721 w 144231"/>
                  <a:gd name="connsiteY1" fmla="*/ 125512 h 127414"/>
                  <a:gd name="connsiteX2" fmla="*/ 5330 w 144231"/>
                  <a:gd name="connsiteY2" fmla="*/ 100080 h 127414"/>
                  <a:gd name="connsiteX3" fmla="*/ 21618 w 144231"/>
                  <a:gd name="connsiteY3" fmla="*/ 30357 h 127414"/>
                  <a:gd name="connsiteX4" fmla="*/ 110581 w 144231"/>
                  <a:gd name="connsiteY4" fmla="*/ 6164 h 127414"/>
                  <a:gd name="connsiteX5" fmla="*/ 128488 w 144231"/>
                  <a:gd name="connsiteY5" fmla="*/ 11593 h 127414"/>
                  <a:gd name="connsiteX6" fmla="*/ 128012 w 144231"/>
                  <a:gd name="connsiteY6" fmla="*/ 10545 h 127414"/>
                  <a:gd name="connsiteX7" fmla="*/ 138203 w 144231"/>
                  <a:gd name="connsiteY7" fmla="*/ 87221 h 127414"/>
                  <a:gd name="connsiteX8" fmla="*/ 98675 w 144231"/>
                  <a:gd name="connsiteY8" fmla="*/ 122559 h 1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1" h="127414">
                    <a:moveTo>
                      <a:pt x="98675" y="122464"/>
                    </a:moveTo>
                    <a:cubicBezTo>
                      <a:pt x="95722" y="123512"/>
                      <a:pt x="92769" y="125226"/>
                      <a:pt x="89721" y="125512"/>
                    </a:cubicBezTo>
                    <a:cubicBezTo>
                      <a:pt x="58098" y="128179"/>
                      <a:pt x="22951" y="132941"/>
                      <a:pt x="5330" y="100080"/>
                    </a:cubicBezTo>
                    <a:cubicBezTo>
                      <a:pt x="-7339" y="76458"/>
                      <a:pt x="4377" y="50455"/>
                      <a:pt x="21618" y="30357"/>
                    </a:cubicBezTo>
                    <a:cubicBezTo>
                      <a:pt x="45430" y="2544"/>
                      <a:pt x="74862" y="-7743"/>
                      <a:pt x="110581" y="6164"/>
                    </a:cubicBezTo>
                    <a:cubicBezTo>
                      <a:pt x="116391" y="8450"/>
                      <a:pt x="122487" y="9783"/>
                      <a:pt x="128488" y="11593"/>
                    </a:cubicBezTo>
                    <a:cubicBezTo>
                      <a:pt x="128488" y="11593"/>
                      <a:pt x="128012" y="10545"/>
                      <a:pt x="128012" y="10545"/>
                    </a:cubicBezTo>
                    <a:cubicBezTo>
                      <a:pt x="146681" y="34072"/>
                      <a:pt x="148014" y="59885"/>
                      <a:pt x="138203" y="87221"/>
                    </a:cubicBezTo>
                    <a:cubicBezTo>
                      <a:pt x="129726" y="104176"/>
                      <a:pt x="113438" y="112558"/>
                      <a:pt x="98675" y="122559"/>
                    </a:cubicBezTo>
                    <a:close/>
                  </a:path>
                </a:pathLst>
              </a:custGeom>
              <a:solidFill>
                <a:srgbClr val="ACAEB1"/>
              </a:solidFill>
              <a:ln w="9525"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8A623CE8-87D5-753B-6F4E-E7BDD348E372}"/>
                  </a:ext>
                </a:extLst>
              </p:cNvPr>
              <p:cNvSpPr/>
              <p:nvPr/>
            </p:nvSpPr>
            <p:spPr>
              <a:xfrm>
                <a:off x="5440680" y="3875150"/>
                <a:ext cx="108860" cy="306038"/>
              </a:xfrm>
              <a:custGeom>
                <a:avLst/>
                <a:gdLst>
                  <a:gd name="connsiteX0" fmla="*/ 98107 w 108860"/>
                  <a:gd name="connsiteY0" fmla="*/ 0 h 306038"/>
                  <a:gd name="connsiteX1" fmla="*/ 81629 w 108860"/>
                  <a:gd name="connsiteY1" fmla="*/ 218980 h 306038"/>
                  <a:gd name="connsiteX2" fmla="*/ 70771 w 108860"/>
                  <a:gd name="connsiteY2" fmla="*/ 287465 h 306038"/>
                  <a:gd name="connsiteX3" fmla="*/ 0 w 108860"/>
                  <a:gd name="connsiteY3" fmla="*/ 306038 h 306038"/>
                  <a:gd name="connsiteX4" fmla="*/ 32099 w 108860"/>
                  <a:gd name="connsiteY4" fmla="*/ 173641 h 306038"/>
                  <a:gd name="connsiteX5" fmla="*/ 55816 w 108860"/>
                  <a:gd name="connsiteY5" fmla="*/ 118777 h 306038"/>
                  <a:gd name="connsiteX6" fmla="*/ 98107 w 108860"/>
                  <a:gd name="connsiteY6" fmla="*/ 0 h 30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60" h="306038">
                    <a:moveTo>
                      <a:pt x="98107" y="0"/>
                    </a:moveTo>
                    <a:cubicBezTo>
                      <a:pt x="117062" y="74867"/>
                      <a:pt x="110585" y="147923"/>
                      <a:pt x="81629" y="218980"/>
                    </a:cubicBezTo>
                    <a:cubicBezTo>
                      <a:pt x="72580" y="241268"/>
                      <a:pt x="60103" y="262319"/>
                      <a:pt x="70771" y="287465"/>
                    </a:cubicBezTo>
                    <a:cubicBezTo>
                      <a:pt x="52388" y="305467"/>
                      <a:pt x="28004" y="302705"/>
                      <a:pt x="0" y="306038"/>
                    </a:cubicBezTo>
                    <a:cubicBezTo>
                      <a:pt x="32575" y="265557"/>
                      <a:pt x="33814" y="220504"/>
                      <a:pt x="32099" y="173641"/>
                    </a:cubicBezTo>
                    <a:cubicBezTo>
                      <a:pt x="31337" y="154115"/>
                      <a:pt x="39148" y="130397"/>
                      <a:pt x="55816" y="118777"/>
                    </a:cubicBezTo>
                    <a:cubicBezTo>
                      <a:pt x="99346" y="88392"/>
                      <a:pt x="101632" y="45815"/>
                      <a:pt x="98107" y="0"/>
                    </a:cubicBezTo>
                    <a:close/>
                  </a:path>
                </a:pathLst>
              </a:custGeom>
              <a:solidFill>
                <a:srgbClr val="A6A9AF"/>
              </a:solidFill>
              <a:ln w="9525"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4AB68DC3-E4E1-32AD-808A-F9BC958C26B9}"/>
                  </a:ext>
                </a:extLst>
              </p:cNvPr>
              <p:cNvSpPr/>
              <p:nvPr/>
            </p:nvSpPr>
            <p:spPr>
              <a:xfrm>
                <a:off x="5375528" y="4236338"/>
                <a:ext cx="201549" cy="256197"/>
              </a:xfrm>
              <a:custGeom>
                <a:avLst/>
                <a:gdLst>
                  <a:gd name="connsiteX0" fmla="*/ 94679 w 201549"/>
                  <a:gd name="connsiteY0" fmla="*/ 9716 h 256197"/>
                  <a:gd name="connsiteX1" fmla="*/ 104489 w 201549"/>
                  <a:gd name="connsiteY1" fmla="*/ 0 h 256197"/>
                  <a:gd name="connsiteX2" fmla="*/ 201549 w 201549"/>
                  <a:gd name="connsiteY2" fmla="*/ 198977 h 256197"/>
                  <a:gd name="connsiteX3" fmla="*/ 200787 w 201549"/>
                  <a:gd name="connsiteY3" fmla="*/ 237458 h 256197"/>
                  <a:gd name="connsiteX4" fmla="*/ 155734 w 201549"/>
                  <a:gd name="connsiteY4" fmla="*/ 226600 h 256197"/>
                  <a:gd name="connsiteX5" fmla="*/ 126016 w 201549"/>
                  <a:gd name="connsiteY5" fmla="*/ 127445 h 256197"/>
                  <a:gd name="connsiteX6" fmla="*/ 79915 w 201549"/>
                  <a:gd name="connsiteY6" fmla="*/ 120301 h 256197"/>
                  <a:gd name="connsiteX7" fmla="*/ 39148 w 201549"/>
                  <a:gd name="connsiteY7" fmla="*/ 159353 h 256197"/>
                  <a:gd name="connsiteX8" fmla="*/ 0 w 201549"/>
                  <a:gd name="connsiteY8" fmla="*/ 152114 h 256197"/>
                  <a:gd name="connsiteX9" fmla="*/ 28766 w 201549"/>
                  <a:gd name="connsiteY9" fmla="*/ 128492 h 256197"/>
                  <a:gd name="connsiteX10" fmla="*/ 76962 w 201549"/>
                  <a:gd name="connsiteY10" fmla="*/ 66389 h 256197"/>
                  <a:gd name="connsiteX11" fmla="*/ 76676 w 201549"/>
                  <a:gd name="connsiteY11" fmla="*/ 66866 h 256197"/>
                  <a:gd name="connsiteX12" fmla="*/ 94679 w 201549"/>
                  <a:gd name="connsiteY12" fmla="*/ 9716 h 25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549" h="256197">
                    <a:moveTo>
                      <a:pt x="94679" y="9716"/>
                    </a:moveTo>
                    <a:cubicBezTo>
                      <a:pt x="97917" y="6477"/>
                      <a:pt x="101251" y="3239"/>
                      <a:pt x="104489" y="0"/>
                    </a:cubicBezTo>
                    <a:cubicBezTo>
                      <a:pt x="136875" y="66294"/>
                      <a:pt x="169164" y="132683"/>
                      <a:pt x="201549" y="198977"/>
                    </a:cubicBezTo>
                    <a:cubicBezTo>
                      <a:pt x="201263" y="211836"/>
                      <a:pt x="201073" y="224695"/>
                      <a:pt x="200787" y="237458"/>
                    </a:cubicBezTo>
                    <a:cubicBezTo>
                      <a:pt x="177165" y="269272"/>
                      <a:pt x="162116" y="257175"/>
                      <a:pt x="155734" y="226600"/>
                    </a:cubicBezTo>
                    <a:cubicBezTo>
                      <a:pt x="148590" y="192596"/>
                      <a:pt x="141066" y="159068"/>
                      <a:pt x="126016" y="127445"/>
                    </a:cubicBezTo>
                    <a:cubicBezTo>
                      <a:pt x="113919" y="102013"/>
                      <a:pt x="102584" y="83820"/>
                      <a:pt x="79915" y="120301"/>
                    </a:cubicBezTo>
                    <a:cubicBezTo>
                      <a:pt x="70104" y="136112"/>
                      <a:pt x="55531" y="149638"/>
                      <a:pt x="39148" y="159353"/>
                    </a:cubicBezTo>
                    <a:cubicBezTo>
                      <a:pt x="25337" y="167545"/>
                      <a:pt x="8287" y="179451"/>
                      <a:pt x="0" y="152114"/>
                    </a:cubicBezTo>
                    <a:cubicBezTo>
                      <a:pt x="9620" y="144209"/>
                      <a:pt x="19241" y="136398"/>
                      <a:pt x="28766" y="128492"/>
                    </a:cubicBezTo>
                    <a:cubicBezTo>
                      <a:pt x="48006" y="110300"/>
                      <a:pt x="64580" y="89916"/>
                      <a:pt x="76962" y="66389"/>
                    </a:cubicBezTo>
                    <a:lnTo>
                      <a:pt x="76676" y="66866"/>
                    </a:lnTo>
                    <a:cubicBezTo>
                      <a:pt x="87440" y="49340"/>
                      <a:pt x="88583" y="28670"/>
                      <a:pt x="94679" y="9716"/>
                    </a:cubicBezTo>
                    <a:close/>
                  </a:path>
                </a:pathLst>
              </a:custGeom>
              <a:solidFill>
                <a:srgbClr val="E9BB46"/>
              </a:solidFill>
              <a:ln w="9525"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86ADCB85-A892-EECC-C0BE-F6D3E0201C5A}"/>
                  </a:ext>
                </a:extLst>
              </p:cNvPr>
              <p:cNvSpPr/>
              <p:nvPr/>
            </p:nvSpPr>
            <p:spPr>
              <a:xfrm>
                <a:off x="5568918" y="3750944"/>
                <a:ext cx="102933" cy="217242"/>
              </a:xfrm>
              <a:custGeom>
                <a:avLst/>
                <a:gdLst>
                  <a:gd name="connsiteX0" fmla="*/ 26162 w 102933"/>
                  <a:gd name="connsiteY0" fmla="*/ 96488 h 217242"/>
                  <a:gd name="connsiteX1" fmla="*/ 7493 w 102933"/>
                  <a:gd name="connsiteY1" fmla="*/ 0 h 217242"/>
                  <a:gd name="connsiteX2" fmla="*/ 90170 w 102933"/>
                  <a:gd name="connsiteY2" fmla="*/ 146685 h 217242"/>
                  <a:gd name="connsiteX3" fmla="*/ 102933 w 102933"/>
                  <a:gd name="connsiteY3" fmla="*/ 209741 h 217242"/>
                  <a:gd name="connsiteX4" fmla="*/ 82550 w 102933"/>
                  <a:gd name="connsiteY4" fmla="*/ 209455 h 217242"/>
                  <a:gd name="connsiteX5" fmla="*/ 83407 w 102933"/>
                  <a:gd name="connsiteY5" fmla="*/ 210217 h 217242"/>
                  <a:gd name="connsiteX6" fmla="*/ 50260 w 102933"/>
                  <a:gd name="connsiteY6" fmla="*/ 122110 h 217242"/>
                  <a:gd name="connsiteX7" fmla="*/ 45021 w 102933"/>
                  <a:gd name="connsiteY7" fmla="*/ 111157 h 217242"/>
                  <a:gd name="connsiteX8" fmla="*/ 26162 w 102933"/>
                  <a:gd name="connsiteY8" fmla="*/ 96488 h 21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933" h="217242">
                    <a:moveTo>
                      <a:pt x="26162" y="96488"/>
                    </a:moveTo>
                    <a:cubicBezTo>
                      <a:pt x="13398" y="65627"/>
                      <a:pt x="-12891" y="37243"/>
                      <a:pt x="7493" y="0"/>
                    </a:cubicBezTo>
                    <a:cubicBezTo>
                      <a:pt x="57308" y="36385"/>
                      <a:pt x="83979" y="86296"/>
                      <a:pt x="90170" y="146685"/>
                    </a:cubicBezTo>
                    <a:cubicBezTo>
                      <a:pt x="92456" y="168307"/>
                      <a:pt x="88646" y="190691"/>
                      <a:pt x="102933" y="209741"/>
                    </a:cubicBezTo>
                    <a:cubicBezTo>
                      <a:pt x="99380" y="219837"/>
                      <a:pt x="92580" y="219742"/>
                      <a:pt x="82550" y="209455"/>
                    </a:cubicBezTo>
                    <a:lnTo>
                      <a:pt x="83407" y="210217"/>
                    </a:lnTo>
                    <a:cubicBezTo>
                      <a:pt x="43688" y="191548"/>
                      <a:pt x="55213" y="153734"/>
                      <a:pt x="50260" y="122110"/>
                    </a:cubicBezTo>
                    <a:cubicBezTo>
                      <a:pt x="48926" y="118300"/>
                      <a:pt x="47307" y="114586"/>
                      <a:pt x="45021" y="111157"/>
                    </a:cubicBezTo>
                    <a:cubicBezTo>
                      <a:pt x="40068" y="104489"/>
                      <a:pt x="33306" y="100298"/>
                      <a:pt x="26162" y="96488"/>
                    </a:cubicBezTo>
                    <a:close/>
                  </a:path>
                </a:pathLst>
              </a:custGeom>
              <a:solidFill>
                <a:srgbClr val="ADB0B7"/>
              </a:solidFill>
              <a:ln w="9525"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75CF015B-7BCB-6717-E4D7-A5BE49DFC772}"/>
                  </a:ext>
                </a:extLst>
              </p:cNvPr>
              <p:cNvSpPr/>
              <p:nvPr/>
            </p:nvSpPr>
            <p:spPr>
              <a:xfrm>
                <a:off x="5584031" y="3841796"/>
                <a:ext cx="68199" cy="289386"/>
              </a:xfrm>
              <a:custGeom>
                <a:avLst/>
                <a:gdLst>
                  <a:gd name="connsiteX0" fmla="*/ 38767 w 68199"/>
                  <a:gd name="connsiteY0" fmla="*/ 14495 h 289386"/>
                  <a:gd name="connsiteX1" fmla="*/ 48673 w 68199"/>
                  <a:gd name="connsiteY1" fmla="*/ 72121 h 289386"/>
                  <a:gd name="connsiteX2" fmla="*/ 68199 w 68199"/>
                  <a:gd name="connsiteY2" fmla="*/ 119365 h 289386"/>
                  <a:gd name="connsiteX3" fmla="*/ 55721 w 68199"/>
                  <a:gd name="connsiteY3" fmla="*/ 138606 h 289386"/>
                  <a:gd name="connsiteX4" fmla="*/ 32671 w 68199"/>
                  <a:gd name="connsiteY4" fmla="*/ 242524 h 289386"/>
                  <a:gd name="connsiteX5" fmla="*/ 11525 w 68199"/>
                  <a:gd name="connsiteY5" fmla="*/ 289386 h 289386"/>
                  <a:gd name="connsiteX6" fmla="*/ 0 w 68199"/>
                  <a:gd name="connsiteY6" fmla="*/ 266622 h 289386"/>
                  <a:gd name="connsiteX7" fmla="*/ 14288 w 68199"/>
                  <a:gd name="connsiteY7" fmla="*/ 56119 h 289386"/>
                  <a:gd name="connsiteX8" fmla="*/ 10954 w 68199"/>
                  <a:gd name="connsiteY8" fmla="*/ 5541 h 289386"/>
                  <a:gd name="connsiteX9" fmla="*/ 39243 w 68199"/>
                  <a:gd name="connsiteY9" fmla="*/ 14971 h 289386"/>
                  <a:gd name="connsiteX10" fmla="*/ 30004 w 68199"/>
                  <a:gd name="connsiteY10" fmla="*/ 44023 h 289386"/>
                  <a:gd name="connsiteX11" fmla="*/ 38767 w 68199"/>
                  <a:gd name="connsiteY11" fmla="*/ 14495 h 28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99" h="289386">
                    <a:moveTo>
                      <a:pt x="38767" y="14495"/>
                    </a:moveTo>
                    <a:cubicBezTo>
                      <a:pt x="58674" y="30687"/>
                      <a:pt x="46768" y="52786"/>
                      <a:pt x="48673" y="72121"/>
                    </a:cubicBezTo>
                    <a:cubicBezTo>
                      <a:pt x="50482" y="90409"/>
                      <a:pt x="57055" y="105554"/>
                      <a:pt x="68199" y="119365"/>
                    </a:cubicBezTo>
                    <a:cubicBezTo>
                      <a:pt x="54959" y="120032"/>
                      <a:pt x="55150" y="127938"/>
                      <a:pt x="55721" y="138606"/>
                    </a:cubicBezTo>
                    <a:cubicBezTo>
                      <a:pt x="57626" y="175182"/>
                      <a:pt x="49149" y="209853"/>
                      <a:pt x="32671" y="242524"/>
                    </a:cubicBezTo>
                    <a:cubicBezTo>
                      <a:pt x="24003" y="257382"/>
                      <a:pt x="6858" y="268527"/>
                      <a:pt x="11525" y="289386"/>
                    </a:cubicBezTo>
                    <a:cubicBezTo>
                      <a:pt x="2000" y="284624"/>
                      <a:pt x="286" y="276052"/>
                      <a:pt x="0" y="266622"/>
                    </a:cubicBezTo>
                    <a:cubicBezTo>
                      <a:pt x="43053" y="199090"/>
                      <a:pt x="57817" y="129843"/>
                      <a:pt x="14288" y="56119"/>
                    </a:cubicBezTo>
                    <a:cubicBezTo>
                      <a:pt x="5144" y="40689"/>
                      <a:pt x="9811" y="22591"/>
                      <a:pt x="10954" y="5541"/>
                    </a:cubicBezTo>
                    <a:cubicBezTo>
                      <a:pt x="24384" y="-3412"/>
                      <a:pt x="34480" y="-2364"/>
                      <a:pt x="39243" y="14971"/>
                    </a:cubicBezTo>
                    <a:cubicBezTo>
                      <a:pt x="30004" y="22591"/>
                      <a:pt x="29242" y="32973"/>
                      <a:pt x="30004" y="44023"/>
                    </a:cubicBezTo>
                    <a:cubicBezTo>
                      <a:pt x="30004" y="33259"/>
                      <a:pt x="30289" y="22591"/>
                      <a:pt x="38767" y="14495"/>
                    </a:cubicBezTo>
                    <a:close/>
                  </a:path>
                </a:pathLst>
              </a:custGeom>
              <a:solidFill>
                <a:srgbClr val="434A4E"/>
              </a:solidFill>
              <a:ln w="9525" cap="flat">
                <a:noFill/>
                <a:prstDash val="solid"/>
                <a:miter/>
              </a:ln>
            </p:spPr>
            <p:txBody>
              <a:bodyPr rtlCol="0" anchor="ctr"/>
              <a:lstStyle/>
              <a:p>
                <a:endParaRPr lang="en-IN"/>
              </a:p>
            </p:txBody>
          </p:sp>
          <p:sp>
            <p:nvSpPr>
              <p:cNvPr id="1156" name="Freeform: Shape 1155">
                <a:extLst>
                  <a:ext uri="{FF2B5EF4-FFF2-40B4-BE49-F238E27FC236}">
                    <a16:creationId xmlns:a16="http://schemas.microsoft.com/office/drawing/2014/main" id="{DA41B185-EB07-54DE-82E2-E74ED57F1FA0}"/>
                  </a:ext>
                </a:extLst>
              </p:cNvPr>
              <p:cNvSpPr/>
              <p:nvPr/>
            </p:nvSpPr>
            <p:spPr>
              <a:xfrm>
                <a:off x="5588479" y="4188577"/>
                <a:ext cx="84992" cy="104391"/>
              </a:xfrm>
              <a:custGeom>
                <a:avLst/>
                <a:gdLst>
                  <a:gd name="connsiteX0" fmla="*/ 84992 w 84992"/>
                  <a:gd name="connsiteY0" fmla="*/ 84337 h 104391"/>
                  <a:gd name="connsiteX1" fmla="*/ 64132 w 84992"/>
                  <a:gd name="connsiteY1" fmla="*/ 99196 h 104391"/>
                  <a:gd name="connsiteX2" fmla="*/ 791 w 84992"/>
                  <a:gd name="connsiteY2" fmla="*/ 23663 h 104391"/>
                  <a:gd name="connsiteX3" fmla="*/ 4220 w 84992"/>
                  <a:gd name="connsiteY3" fmla="*/ 7089 h 104391"/>
                  <a:gd name="connsiteX4" fmla="*/ 20031 w 84992"/>
                  <a:gd name="connsiteY4" fmla="*/ 2041 h 104391"/>
                  <a:gd name="connsiteX5" fmla="*/ 84992 w 84992"/>
                  <a:gd name="connsiteY5" fmla="*/ 84432 h 10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92" h="104391">
                    <a:moveTo>
                      <a:pt x="84992" y="84337"/>
                    </a:moveTo>
                    <a:cubicBezTo>
                      <a:pt x="82515" y="99672"/>
                      <a:pt x="76419" y="111674"/>
                      <a:pt x="64132" y="99196"/>
                    </a:cubicBezTo>
                    <a:cubicBezTo>
                      <a:pt x="41177" y="75764"/>
                      <a:pt x="21079" y="49571"/>
                      <a:pt x="791" y="23663"/>
                    </a:cubicBezTo>
                    <a:cubicBezTo>
                      <a:pt x="-1495" y="20710"/>
                      <a:pt x="1648" y="12042"/>
                      <a:pt x="4220" y="7089"/>
                    </a:cubicBezTo>
                    <a:cubicBezTo>
                      <a:pt x="7363" y="993"/>
                      <a:pt x="15840" y="-2436"/>
                      <a:pt x="20031" y="2041"/>
                    </a:cubicBezTo>
                    <a:cubicBezTo>
                      <a:pt x="44701" y="27854"/>
                      <a:pt x="69180" y="54143"/>
                      <a:pt x="84992" y="84432"/>
                    </a:cubicBezTo>
                    <a:close/>
                  </a:path>
                </a:pathLst>
              </a:custGeom>
              <a:solidFill>
                <a:srgbClr val="C7923E"/>
              </a:solidFill>
              <a:ln w="9525"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3694B89E-9C2A-1D87-60C2-4459BB1AA7AF}"/>
                  </a:ext>
                </a:extLst>
              </p:cNvPr>
              <p:cNvSpPr/>
              <p:nvPr/>
            </p:nvSpPr>
            <p:spPr>
              <a:xfrm>
                <a:off x="5572815" y="3645978"/>
                <a:ext cx="114181" cy="51043"/>
              </a:xfrm>
              <a:custGeom>
                <a:avLst/>
                <a:gdLst>
                  <a:gd name="connsiteX0" fmla="*/ 40934 w 114181"/>
                  <a:gd name="connsiteY0" fmla="*/ 50387 h 51043"/>
                  <a:gd name="connsiteX1" fmla="*/ 21408 w 114181"/>
                  <a:gd name="connsiteY1" fmla="*/ 38386 h 51043"/>
                  <a:gd name="connsiteX2" fmla="*/ 11597 w 114181"/>
                  <a:gd name="connsiteY2" fmla="*/ 0 h 51043"/>
                  <a:gd name="connsiteX3" fmla="*/ 114181 w 114181"/>
                  <a:gd name="connsiteY3" fmla="*/ 38481 h 51043"/>
                  <a:gd name="connsiteX4" fmla="*/ 40839 w 114181"/>
                  <a:gd name="connsiteY4" fmla="*/ 50387 h 51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81" h="51043">
                    <a:moveTo>
                      <a:pt x="40934" y="50387"/>
                    </a:moveTo>
                    <a:lnTo>
                      <a:pt x="21408" y="38386"/>
                    </a:lnTo>
                    <a:cubicBezTo>
                      <a:pt x="9025" y="27908"/>
                      <a:pt x="-14025" y="20193"/>
                      <a:pt x="11597" y="0"/>
                    </a:cubicBezTo>
                    <a:cubicBezTo>
                      <a:pt x="37505" y="34862"/>
                      <a:pt x="82558" y="18859"/>
                      <a:pt x="114181" y="38481"/>
                    </a:cubicBezTo>
                    <a:cubicBezTo>
                      <a:pt x="90845" y="49054"/>
                      <a:pt x="66366" y="52673"/>
                      <a:pt x="40839" y="50387"/>
                    </a:cubicBezTo>
                    <a:close/>
                  </a:path>
                </a:pathLst>
              </a:custGeom>
              <a:solidFill>
                <a:srgbClr val="ACAEB1"/>
              </a:solidFill>
              <a:ln w="9525"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27B1B751-F423-9348-14B2-AD79FD87C5F7}"/>
                  </a:ext>
                </a:extLst>
              </p:cNvPr>
              <p:cNvSpPr/>
              <p:nvPr/>
            </p:nvSpPr>
            <p:spPr>
              <a:xfrm>
                <a:off x="5727858" y="3550810"/>
                <a:ext cx="36474" cy="77928"/>
              </a:xfrm>
              <a:custGeom>
                <a:avLst/>
                <a:gdLst>
                  <a:gd name="connsiteX0" fmla="*/ 10192 w 36474"/>
                  <a:gd name="connsiteY0" fmla="*/ 77928 h 77928"/>
                  <a:gd name="connsiteX1" fmla="*/ 0 w 36474"/>
                  <a:gd name="connsiteY1" fmla="*/ 1252 h 77928"/>
                  <a:gd name="connsiteX2" fmla="*/ 36195 w 36474"/>
                  <a:gd name="connsiteY2" fmla="*/ 18111 h 77928"/>
                  <a:gd name="connsiteX3" fmla="*/ 10192 w 36474"/>
                  <a:gd name="connsiteY3" fmla="*/ 77928 h 77928"/>
                </a:gdLst>
                <a:ahLst/>
                <a:cxnLst>
                  <a:cxn ang="0">
                    <a:pos x="connsiteX0" y="connsiteY0"/>
                  </a:cxn>
                  <a:cxn ang="0">
                    <a:pos x="connsiteX1" y="connsiteY1"/>
                  </a:cxn>
                  <a:cxn ang="0">
                    <a:pos x="connsiteX2" y="connsiteY2"/>
                  </a:cxn>
                  <a:cxn ang="0">
                    <a:pos x="connsiteX3" y="connsiteY3"/>
                  </a:cxn>
                </a:cxnLst>
                <a:rect l="l" t="t" r="r" b="b"/>
                <a:pathLst>
                  <a:path w="36474" h="77928">
                    <a:moveTo>
                      <a:pt x="10192" y="77928"/>
                    </a:moveTo>
                    <a:cubicBezTo>
                      <a:pt x="13716" y="51449"/>
                      <a:pt x="9430" y="26017"/>
                      <a:pt x="0" y="1252"/>
                    </a:cubicBezTo>
                    <a:cubicBezTo>
                      <a:pt x="19145" y="-8273"/>
                      <a:pt x="11144" y="40400"/>
                      <a:pt x="36195" y="18111"/>
                    </a:cubicBezTo>
                    <a:cubicBezTo>
                      <a:pt x="39148" y="43067"/>
                      <a:pt x="17907" y="57545"/>
                      <a:pt x="10192" y="77928"/>
                    </a:cubicBezTo>
                    <a:close/>
                  </a:path>
                </a:pathLst>
              </a:custGeom>
              <a:solidFill>
                <a:srgbClr val="363F45"/>
              </a:solidFill>
              <a:ln w="9525"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B7A91C10-677E-5B56-DBB5-52D308A461D0}"/>
                  </a:ext>
                </a:extLst>
              </p:cNvPr>
              <p:cNvSpPr/>
              <p:nvPr/>
            </p:nvSpPr>
            <p:spPr>
              <a:xfrm>
                <a:off x="5461444" y="3924966"/>
                <a:ext cx="23468" cy="66615"/>
              </a:xfrm>
              <a:custGeom>
                <a:avLst/>
                <a:gdLst>
                  <a:gd name="connsiteX0" fmla="*/ 0 w 23468"/>
                  <a:gd name="connsiteY0" fmla="*/ 64389 h 66615"/>
                  <a:gd name="connsiteX1" fmla="*/ 20288 w 23468"/>
                  <a:gd name="connsiteY1" fmla="*/ 0 h 66615"/>
                  <a:gd name="connsiteX2" fmla="*/ 8191 w 23468"/>
                  <a:gd name="connsiteY2" fmla="*/ 64294 h 66615"/>
                  <a:gd name="connsiteX3" fmla="*/ 0 w 23468"/>
                  <a:gd name="connsiteY3" fmla="*/ 64294 h 66615"/>
                </a:gdLst>
                <a:ahLst/>
                <a:cxnLst>
                  <a:cxn ang="0">
                    <a:pos x="connsiteX0" y="connsiteY0"/>
                  </a:cxn>
                  <a:cxn ang="0">
                    <a:pos x="connsiteX1" y="connsiteY1"/>
                  </a:cxn>
                  <a:cxn ang="0">
                    <a:pos x="connsiteX2" y="connsiteY2"/>
                  </a:cxn>
                  <a:cxn ang="0">
                    <a:pos x="connsiteX3" y="connsiteY3"/>
                  </a:cxn>
                </a:cxnLst>
                <a:rect l="l" t="t" r="r" b="b"/>
                <a:pathLst>
                  <a:path w="23468" h="66615">
                    <a:moveTo>
                      <a:pt x="0" y="64389"/>
                    </a:moveTo>
                    <a:cubicBezTo>
                      <a:pt x="0" y="43053"/>
                      <a:pt x="2572" y="22669"/>
                      <a:pt x="20288" y="0"/>
                    </a:cubicBezTo>
                    <a:cubicBezTo>
                      <a:pt x="30861" y="29146"/>
                      <a:pt x="12002" y="45244"/>
                      <a:pt x="8191" y="64294"/>
                    </a:cubicBezTo>
                    <a:cubicBezTo>
                      <a:pt x="5524" y="67437"/>
                      <a:pt x="2762" y="67342"/>
                      <a:pt x="0" y="64294"/>
                    </a:cubicBezTo>
                    <a:close/>
                  </a:path>
                </a:pathLst>
              </a:custGeom>
              <a:solidFill>
                <a:srgbClr val="B1B3B6"/>
              </a:solidFill>
              <a:ln w="9525" cap="flat">
                <a:noFill/>
                <a:prstDash val="solid"/>
                <a:miter/>
              </a:ln>
            </p:spPr>
            <p:txBody>
              <a:bodyPr rtlCol="0" anchor="ctr"/>
              <a:lstStyle/>
              <a:p>
                <a:endParaRPr lang="en-IN"/>
              </a:p>
            </p:txBody>
          </p:sp>
          <p:sp>
            <p:nvSpPr>
              <p:cNvPr id="1160" name="Freeform: Shape 1159">
                <a:extLst>
                  <a:ext uri="{FF2B5EF4-FFF2-40B4-BE49-F238E27FC236}">
                    <a16:creationId xmlns:a16="http://schemas.microsoft.com/office/drawing/2014/main" id="{A2860E85-2BE7-CBF0-3B73-3C7EE4469181}"/>
                  </a:ext>
                </a:extLst>
              </p:cNvPr>
              <p:cNvSpPr/>
              <p:nvPr/>
            </p:nvSpPr>
            <p:spPr>
              <a:xfrm>
                <a:off x="5651373" y="3960303"/>
                <a:ext cx="28879" cy="29241"/>
              </a:xfrm>
              <a:custGeom>
                <a:avLst/>
                <a:gdLst>
                  <a:gd name="connsiteX0" fmla="*/ 95 w 28879"/>
                  <a:gd name="connsiteY0" fmla="*/ 95 h 29241"/>
                  <a:gd name="connsiteX1" fmla="*/ 20479 w 28879"/>
                  <a:gd name="connsiteY1" fmla="*/ 381 h 29241"/>
                  <a:gd name="connsiteX2" fmla="*/ 28765 w 28879"/>
                  <a:gd name="connsiteY2" fmla="*/ 29242 h 29241"/>
                  <a:gd name="connsiteX3" fmla="*/ 0 w 28879"/>
                  <a:gd name="connsiteY3" fmla="*/ 0 h 29241"/>
                </a:gdLst>
                <a:ahLst/>
                <a:cxnLst>
                  <a:cxn ang="0">
                    <a:pos x="connsiteX0" y="connsiteY0"/>
                  </a:cxn>
                  <a:cxn ang="0">
                    <a:pos x="connsiteX1" y="connsiteY1"/>
                  </a:cxn>
                  <a:cxn ang="0">
                    <a:pos x="connsiteX2" y="connsiteY2"/>
                  </a:cxn>
                  <a:cxn ang="0">
                    <a:pos x="connsiteX3" y="connsiteY3"/>
                  </a:cxn>
                </a:cxnLst>
                <a:rect l="l" t="t" r="r" b="b"/>
                <a:pathLst>
                  <a:path w="28879" h="29241">
                    <a:moveTo>
                      <a:pt x="95" y="95"/>
                    </a:moveTo>
                    <a:cubicBezTo>
                      <a:pt x="6858" y="3048"/>
                      <a:pt x="13525" y="13145"/>
                      <a:pt x="20479" y="381"/>
                    </a:cubicBezTo>
                    <a:cubicBezTo>
                      <a:pt x="32575" y="7334"/>
                      <a:pt x="27718" y="19145"/>
                      <a:pt x="28765" y="29242"/>
                    </a:cubicBezTo>
                    <a:cubicBezTo>
                      <a:pt x="14668" y="23908"/>
                      <a:pt x="1619" y="17621"/>
                      <a:pt x="0" y="0"/>
                    </a:cubicBezTo>
                    <a:close/>
                  </a:path>
                </a:pathLst>
              </a:custGeom>
              <a:solidFill>
                <a:srgbClr val="434A4E"/>
              </a:solidFill>
              <a:ln w="9525"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5BCA429A-CAE9-748C-A4B8-F6A95CB28309}"/>
                  </a:ext>
                </a:extLst>
              </p:cNvPr>
              <p:cNvSpPr/>
              <p:nvPr/>
            </p:nvSpPr>
            <p:spPr>
              <a:xfrm>
                <a:off x="5453081" y="3989245"/>
                <a:ext cx="17150" cy="31447"/>
              </a:xfrm>
              <a:custGeom>
                <a:avLst/>
                <a:gdLst>
                  <a:gd name="connsiteX0" fmla="*/ 8363 w 17150"/>
                  <a:gd name="connsiteY0" fmla="*/ 110 h 31447"/>
                  <a:gd name="connsiteX1" fmla="*/ 16555 w 17150"/>
                  <a:gd name="connsiteY1" fmla="*/ 110 h 31447"/>
                  <a:gd name="connsiteX2" fmla="*/ 9792 w 17150"/>
                  <a:gd name="connsiteY2" fmla="*/ 31447 h 31447"/>
                  <a:gd name="connsiteX3" fmla="*/ 171 w 17150"/>
                  <a:gd name="connsiteY3" fmla="*/ 19636 h 31447"/>
                  <a:gd name="connsiteX4" fmla="*/ 8458 w 17150"/>
                  <a:gd name="connsiteY4" fmla="*/ 301 h 3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0" h="31447">
                    <a:moveTo>
                      <a:pt x="8363" y="110"/>
                    </a:moveTo>
                    <a:cubicBezTo>
                      <a:pt x="11125" y="15"/>
                      <a:pt x="13792" y="-81"/>
                      <a:pt x="16555" y="110"/>
                    </a:cubicBezTo>
                    <a:cubicBezTo>
                      <a:pt x="18269" y="11349"/>
                      <a:pt x="16364" y="21922"/>
                      <a:pt x="9792" y="31447"/>
                    </a:cubicBezTo>
                    <a:cubicBezTo>
                      <a:pt x="6553" y="27542"/>
                      <a:pt x="3315" y="23541"/>
                      <a:pt x="171" y="19636"/>
                    </a:cubicBezTo>
                    <a:cubicBezTo>
                      <a:pt x="-781" y="11635"/>
                      <a:pt x="2267" y="5253"/>
                      <a:pt x="8458" y="301"/>
                    </a:cubicBezTo>
                    <a:close/>
                  </a:path>
                </a:pathLst>
              </a:custGeom>
              <a:solidFill>
                <a:srgbClr val="A6A9AF"/>
              </a:solidFill>
              <a:ln w="9525"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018E4499-A368-BD7F-1432-75A2298C396B}"/>
                  </a:ext>
                </a:extLst>
              </p:cNvPr>
              <p:cNvSpPr/>
              <p:nvPr/>
            </p:nvSpPr>
            <p:spPr>
              <a:xfrm>
                <a:off x="4278289" y="4366478"/>
                <a:ext cx="568973" cy="361826"/>
              </a:xfrm>
              <a:custGeom>
                <a:avLst/>
                <a:gdLst>
                  <a:gd name="connsiteX0" fmla="*/ 564792 w 568973"/>
                  <a:gd name="connsiteY0" fmla="*/ 361731 h 361826"/>
                  <a:gd name="connsiteX1" fmla="*/ 32155 w 568973"/>
                  <a:gd name="connsiteY1" fmla="*/ 202854 h 361826"/>
                  <a:gd name="connsiteX2" fmla="*/ 22058 w 568973"/>
                  <a:gd name="connsiteY2" fmla="*/ 61407 h 361826"/>
                  <a:gd name="connsiteX3" fmla="*/ 29202 w 568973"/>
                  <a:gd name="connsiteY3" fmla="*/ 49120 h 361826"/>
                  <a:gd name="connsiteX4" fmla="*/ 152170 w 568973"/>
                  <a:gd name="connsiteY4" fmla="*/ 20640 h 361826"/>
                  <a:gd name="connsiteX5" fmla="*/ 457541 w 568973"/>
                  <a:gd name="connsiteY5" fmla="*/ 128368 h 361826"/>
                  <a:gd name="connsiteX6" fmla="*/ 508119 w 568973"/>
                  <a:gd name="connsiteY6" fmla="*/ 137226 h 361826"/>
                  <a:gd name="connsiteX7" fmla="*/ 548695 w 568973"/>
                  <a:gd name="connsiteY7" fmla="*/ 182375 h 361826"/>
                  <a:gd name="connsiteX8" fmla="*/ 559077 w 568973"/>
                  <a:gd name="connsiteY8" fmla="*/ 298104 h 361826"/>
                  <a:gd name="connsiteX9" fmla="*/ 567840 w 568973"/>
                  <a:gd name="connsiteY9" fmla="*/ 329441 h 361826"/>
                  <a:gd name="connsiteX10" fmla="*/ 564792 w 568973"/>
                  <a:gd name="connsiteY10" fmla="*/ 361826 h 36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73" h="361826">
                    <a:moveTo>
                      <a:pt x="564792" y="361731"/>
                    </a:moveTo>
                    <a:cubicBezTo>
                      <a:pt x="372292" y="358588"/>
                      <a:pt x="192174" y="314391"/>
                      <a:pt x="32155" y="202854"/>
                    </a:cubicBezTo>
                    <a:cubicBezTo>
                      <a:pt x="-7469" y="154181"/>
                      <a:pt x="-10041" y="117510"/>
                      <a:pt x="22058" y="61407"/>
                    </a:cubicBezTo>
                    <a:cubicBezTo>
                      <a:pt x="24439" y="57312"/>
                      <a:pt x="26725" y="53216"/>
                      <a:pt x="29202" y="49120"/>
                    </a:cubicBezTo>
                    <a:cubicBezTo>
                      <a:pt x="61463" y="-4858"/>
                      <a:pt x="102449" y="-14345"/>
                      <a:pt x="152170" y="20640"/>
                    </a:cubicBezTo>
                    <a:cubicBezTo>
                      <a:pt x="243800" y="85220"/>
                      <a:pt x="351432" y="104365"/>
                      <a:pt x="457541" y="128368"/>
                    </a:cubicBezTo>
                    <a:cubicBezTo>
                      <a:pt x="473924" y="133988"/>
                      <a:pt x="491545" y="132273"/>
                      <a:pt x="508119" y="137226"/>
                    </a:cubicBezTo>
                    <a:cubicBezTo>
                      <a:pt x="531169" y="144084"/>
                      <a:pt x="545933" y="156848"/>
                      <a:pt x="548695" y="182375"/>
                    </a:cubicBezTo>
                    <a:cubicBezTo>
                      <a:pt x="552886" y="220951"/>
                      <a:pt x="561649" y="259051"/>
                      <a:pt x="559077" y="298104"/>
                    </a:cubicBezTo>
                    <a:cubicBezTo>
                      <a:pt x="558411" y="309534"/>
                      <a:pt x="565173" y="318964"/>
                      <a:pt x="567840" y="329441"/>
                    </a:cubicBezTo>
                    <a:cubicBezTo>
                      <a:pt x="563078" y="339823"/>
                      <a:pt x="574794" y="351920"/>
                      <a:pt x="564792" y="361826"/>
                    </a:cubicBezTo>
                    <a:close/>
                  </a:path>
                </a:pathLst>
              </a:custGeom>
              <a:solidFill>
                <a:srgbClr val="D4972D"/>
              </a:solidFill>
              <a:ln w="9525" cap="flat">
                <a:noFill/>
                <a:prstDash val="solid"/>
                <a:miter/>
              </a:ln>
            </p:spPr>
            <p:txBody>
              <a:bodyPr rtlCol="0" anchor="ctr"/>
              <a:lstStyle/>
              <a:p>
                <a:endParaRPr lang="en-IN"/>
              </a:p>
            </p:txBody>
          </p:sp>
          <p:sp>
            <p:nvSpPr>
              <p:cNvPr id="1163" name="Freeform: Shape 1162">
                <a:extLst>
                  <a:ext uri="{FF2B5EF4-FFF2-40B4-BE49-F238E27FC236}">
                    <a16:creationId xmlns:a16="http://schemas.microsoft.com/office/drawing/2014/main" id="{8D29B2DC-97FB-32B8-0E8B-D4402BF17C97}"/>
                  </a:ext>
                </a:extLst>
              </p:cNvPr>
              <p:cNvSpPr/>
              <p:nvPr/>
            </p:nvSpPr>
            <p:spPr>
              <a:xfrm>
                <a:off x="4726594" y="4412074"/>
                <a:ext cx="648834" cy="316706"/>
              </a:xfrm>
              <a:custGeom>
                <a:avLst/>
                <a:gdLst>
                  <a:gd name="connsiteX0" fmla="*/ 98580 w 648834"/>
                  <a:gd name="connsiteY0" fmla="*/ 271843 h 316706"/>
                  <a:gd name="connsiteX1" fmla="*/ 91246 w 648834"/>
                  <a:gd name="connsiteY1" fmla="*/ 159353 h 316706"/>
                  <a:gd name="connsiteX2" fmla="*/ 27809 w 648834"/>
                  <a:gd name="connsiteY2" fmla="*/ 99536 h 316706"/>
                  <a:gd name="connsiteX3" fmla="*/ 1711 w 648834"/>
                  <a:gd name="connsiteY3" fmla="*/ 91059 h 316706"/>
                  <a:gd name="connsiteX4" fmla="*/ 4378 w 648834"/>
                  <a:gd name="connsiteY4" fmla="*/ 76486 h 316706"/>
                  <a:gd name="connsiteX5" fmla="*/ 167827 w 648834"/>
                  <a:gd name="connsiteY5" fmla="*/ 79343 h 316706"/>
                  <a:gd name="connsiteX6" fmla="*/ 599405 w 648834"/>
                  <a:gd name="connsiteY6" fmla="*/ 0 h 316706"/>
                  <a:gd name="connsiteX7" fmla="*/ 603596 w 648834"/>
                  <a:gd name="connsiteY7" fmla="*/ 36290 h 316706"/>
                  <a:gd name="connsiteX8" fmla="*/ 537111 w 648834"/>
                  <a:gd name="connsiteY8" fmla="*/ 76867 h 316706"/>
                  <a:gd name="connsiteX9" fmla="*/ 627598 w 648834"/>
                  <a:gd name="connsiteY9" fmla="*/ 185357 h 316706"/>
                  <a:gd name="connsiteX10" fmla="*/ 648649 w 648834"/>
                  <a:gd name="connsiteY10" fmla="*/ 221266 h 316706"/>
                  <a:gd name="connsiteX11" fmla="*/ 116487 w 648834"/>
                  <a:gd name="connsiteY11" fmla="*/ 316040 h 316706"/>
                  <a:gd name="connsiteX12" fmla="*/ 116392 w 648834"/>
                  <a:gd name="connsiteY12" fmla="*/ 287750 h 316706"/>
                  <a:gd name="connsiteX13" fmla="*/ 125822 w 648834"/>
                  <a:gd name="connsiteY13" fmla="*/ 233743 h 316706"/>
                  <a:gd name="connsiteX14" fmla="*/ 137442 w 648834"/>
                  <a:gd name="connsiteY14" fmla="*/ 196025 h 316706"/>
                  <a:gd name="connsiteX15" fmla="*/ 168970 w 648834"/>
                  <a:gd name="connsiteY15" fmla="*/ 225266 h 316706"/>
                  <a:gd name="connsiteX16" fmla="*/ 187639 w 648834"/>
                  <a:gd name="connsiteY16" fmla="*/ 251936 h 316706"/>
                  <a:gd name="connsiteX17" fmla="*/ 201831 w 648834"/>
                  <a:gd name="connsiteY17" fmla="*/ 166307 h 316706"/>
                  <a:gd name="connsiteX18" fmla="*/ 198116 w 648834"/>
                  <a:gd name="connsiteY18" fmla="*/ 154210 h 316706"/>
                  <a:gd name="connsiteX19" fmla="*/ 199736 w 648834"/>
                  <a:gd name="connsiteY19" fmla="*/ 157734 h 316706"/>
                  <a:gd name="connsiteX20" fmla="*/ 187353 w 648834"/>
                  <a:gd name="connsiteY20" fmla="*/ 220694 h 316706"/>
                  <a:gd name="connsiteX21" fmla="*/ 144205 w 648834"/>
                  <a:gd name="connsiteY21" fmla="*/ 172117 h 316706"/>
                  <a:gd name="connsiteX22" fmla="*/ 126583 w 648834"/>
                  <a:gd name="connsiteY22" fmla="*/ 151924 h 316706"/>
                  <a:gd name="connsiteX23" fmla="*/ 124202 w 648834"/>
                  <a:gd name="connsiteY23" fmla="*/ 244792 h 316706"/>
                  <a:gd name="connsiteX24" fmla="*/ 98771 w 648834"/>
                  <a:gd name="connsiteY24" fmla="*/ 271748 h 31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8834" h="316706">
                    <a:moveTo>
                      <a:pt x="98580" y="271843"/>
                    </a:moveTo>
                    <a:cubicBezTo>
                      <a:pt x="95246" y="234410"/>
                      <a:pt x="92579" y="196405"/>
                      <a:pt x="91246" y="159353"/>
                    </a:cubicBezTo>
                    <a:cubicBezTo>
                      <a:pt x="89531" y="111252"/>
                      <a:pt x="67529" y="99822"/>
                      <a:pt x="27809" y="99536"/>
                    </a:cubicBezTo>
                    <a:cubicBezTo>
                      <a:pt x="18189" y="99536"/>
                      <a:pt x="8759" y="98965"/>
                      <a:pt x="1711" y="91059"/>
                    </a:cubicBezTo>
                    <a:cubicBezTo>
                      <a:pt x="-1242" y="85439"/>
                      <a:pt x="-385" y="80582"/>
                      <a:pt x="4378" y="76486"/>
                    </a:cubicBezTo>
                    <a:cubicBezTo>
                      <a:pt x="58956" y="54197"/>
                      <a:pt x="114106" y="76009"/>
                      <a:pt x="167827" y="79343"/>
                    </a:cubicBezTo>
                    <a:cubicBezTo>
                      <a:pt x="319465" y="88773"/>
                      <a:pt x="462625" y="64484"/>
                      <a:pt x="599405" y="0"/>
                    </a:cubicBezTo>
                    <a:cubicBezTo>
                      <a:pt x="625027" y="11144"/>
                      <a:pt x="626551" y="20193"/>
                      <a:pt x="603596" y="36290"/>
                    </a:cubicBezTo>
                    <a:cubicBezTo>
                      <a:pt x="582259" y="51244"/>
                      <a:pt x="553970" y="54864"/>
                      <a:pt x="537111" y="76867"/>
                    </a:cubicBezTo>
                    <a:cubicBezTo>
                      <a:pt x="565400" y="114681"/>
                      <a:pt x="600833" y="146494"/>
                      <a:pt x="627598" y="185357"/>
                    </a:cubicBezTo>
                    <a:cubicBezTo>
                      <a:pt x="633028" y="198215"/>
                      <a:pt x="650840" y="203930"/>
                      <a:pt x="648649" y="221266"/>
                    </a:cubicBezTo>
                    <a:cubicBezTo>
                      <a:pt x="479866" y="301180"/>
                      <a:pt x="300320" y="320802"/>
                      <a:pt x="116487" y="316040"/>
                    </a:cubicBezTo>
                    <a:cubicBezTo>
                      <a:pt x="118202" y="306610"/>
                      <a:pt x="106009" y="297180"/>
                      <a:pt x="116392" y="287750"/>
                    </a:cubicBezTo>
                    <a:cubicBezTo>
                      <a:pt x="131346" y="271843"/>
                      <a:pt x="122678" y="251746"/>
                      <a:pt x="125822" y="233743"/>
                    </a:cubicBezTo>
                    <a:cubicBezTo>
                      <a:pt x="128203" y="220218"/>
                      <a:pt x="122107" y="200120"/>
                      <a:pt x="137442" y="196025"/>
                    </a:cubicBezTo>
                    <a:cubicBezTo>
                      <a:pt x="156397" y="190881"/>
                      <a:pt x="160302" y="213074"/>
                      <a:pt x="168970" y="225266"/>
                    </a:cubicBezTo>
                    <a:cubicBezTo>
                      <a:pt x="175161" y="234029"/>
                      <a:pt x="177447" y="245554"/>
                      <a:pt x="187639" y="251936"/>
                    </a:cubicBezTo>
                    <a:cubicBezTo>
                      <a:pt x="199259" y="220694"/>
                      <a:pt x="198021" y="187928"/>
                      <a:pt x="201831" y="166307"/>
                    </a:cubicBezTo>
                    <a:cubicBezTo>
                      <a:pt x="201450" y="149542"/>
                      <a:pt x="191925" y="155543"/>
                      <a:pt x="198116" y="154210"/>
                    </a:cubicBezTo>
                    <a:cubicBezTo>
                      <a:pt x="199164" y="154019"/>
                      <a:pt x="199736" y="155162"/>
                      <a:pt x="199736" y="157734"/>
                    </a:cubicBezTo>
                    <a:cubicBezTo>
                      <a:pt x="199831" y="180403"/>
                      <a:pt x="205831" y="215932"/>
                      <a:pt x="187353" y="220694"/>
                    </a:cubicBezTo>
                    <a:cubicBezTo>
                      <a:pt x="162588" y="227076"/>
                      <a:pt x="156968" y="190881"/>
                      <a:pt x="144205" y="172117"/>
                    </a:cubicBezTo>
                    <a:cubicBezTo>
                      <a:pt x="139823" y="165640"/>
                      <a:pt x="136585" y="158401"/>
                      <a:pt x="126583" y="151924"/>
                    </a:cubicBezTo>
                    <a:cubicBezTo>
                      <a:pt x="128298" y="184213"/>
                      <a:pt x="127727" y="214693"/>
                      <a:pt x="124202" y="244792"/>
                    </a:cubicBezTo>
                    <a:cubicBezTo>
                      <a:pt x="122678" y="257746"/>
                      <a:pt x="126012" y="280702"/>
                      <a:pt x="98771" y="271748"/>
                    </a:cubicBezTo>
                    <a:close/>
                  </a:path>
                </a:pathLst>
              </a:custGeom>
              <a:solidFill>
                <a:srgbClr val="EDC13B"/>
              </a:solidFill>
              <a:ln w="9525"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6D6E4E2E-80EF-84E0-EBEB-898DFE405776}"/>
                  </a:ext>
                </a:extLst>
              </p:cNvPr>
              <p:cNvSpPr/>
              <p:nvPr/>
            </p:nvSpPr>
            <p:spPr>
              <a:xfrm>
                <a:off x="5251513" y="4304061"/>
                <a:ext cx="325182" cy="329469"/>
              </a:xfrm>
              <a:custGeom>
                <a:avLst/>
                <a:gdLst>
                  <a:gd name="connsiteX0" fmla="*/ 0 w 325182"/>
                  <a:gd name="connsiteY0" fmla="*/ 186595 h 329469"/>
                  <a:gd name="connsiteX1" fmla="*/ 57150 w 325182"/>
                  <a:gd name="connsiteY1" fmla="*/ 142970 h 329469"/>
                  <a:gd name="connsiteX2" fmla="*/ 87344 w 325182"/>
                  <a:gd name="connsiteY2" fmla="*/ 111347 h 329469"/>
                  <a:gd name="connsiteX3" fmla="*/ 116777 w 325182"/>
                  <a:gd name="connsiteY3" fmla="*/ 84011 h 329469"/>
                  <a:gd name="connsiteX4" fmla="*/ 123920 w 325182"/>
                  <a:gd name="connsiteY4" fmla="*/ 84392 h 329469"/>
                  <a:gd name="connsiteX5" fmla="*/ 163068 w 325182"/>
                  <a:gd name="connsiteY5" fmla="*/ 78391 h 329469"/>
                  <a:gd name="connsiteX6" fmla="*/ 222695 w 325182"/>
                  <a:gd name="connsiteY6" fmla="*/ 0 h 329469"/>
                  <a:gd name="connsiteX7" fmla="*/ 286893 w 325182"/>
                  <a:gd name="connsiteY7" fmla="*/ 140875 h 329469"/>
                  <a:gd name="connsiteX8" fmla="*/ 324707 w 325182"/>
                  <a:gd name="connsiteY8" fmla="*/ 169831 h 329469"/>
                  <a:gd name="connsiteX9" fmla="*/ 294608 w 325182"/>
                  <a:gd name="connsiteY9" fmla="*/ 224885 h 329469"/>
                  <a:gd name="connsiteX10" fmla="*/ 123730 w 325182"/>
                  <a:gd name="connsiteY10" fmla="*/ 329470 h 329469"/>
                  <a:gd name="connsiteX11" fmla="*/ 96393 w 325182"/>
                  <a:gd name="connsiteY11" fmla="*/ 302133 h 329469"/>
                  <a:gd name="connsiteX12" fmla="*/ 93345 w 325182"/>
                  <a:gd name="connsiteY12" fmla="*/ 274892 h 329469"/>
                  <a:gd name="connsiteX13" fmla="*/ 98203 w 325182"/>
                  <a:gd name="connsiteY13" fmla="*/ 227552 h 329469"/>
                  <a:gd name="connsiteX14" fmla="*/ 138875 w 325182"/>
                  <a:gd name="connsiteY14" fmla="*/ 249269 h 329469"/>
                  <a:gd name="connsiteX15" fmla="*/ 131731 w 325182"/>
                  <a:gd name="connsiteY15" fmla="*/ 151638 h 329469"/>
                  <a:gd name="connsiteX16" fmla="*/ 125254 w 325182"/>
                  <a:gd name="connsiteY16" fmla="*/ 209264 h 329469"/>
                  <a:gd name="connsiteX17" fmla="*/ 78010 w 325182"/>
                  <a:gd name="connsiteY17" fmla="*/ 177832 h 329469"/>
                  <a:gd name="connsiteX18" fmla="*/ 57721 w 325182"/>
                  <a:gd name="connsiteY18" fmla="*/ 172593 h 329469"/>
                  <a:gd name="connsiteX19" fmla="*/ 46196 w 325182"/>
                  <a:gd name="connsiteY19" fmla="*/ 177451 h 329469"/>
                  <a:gd name="connsiteX20" fmla="*/ 0 w 325182"/>
                  <a:gd name="connsiteY20" fmla="*/ 186690 h 32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182" h="329469">
                    <a:moveTo>
                      <a:pt x="0" y="186595"/>
                    </a:moveTo>
                    <a:cubicBezTo>
                      <a:pt x="6096" y="155258"/>
                      <a:pt x="36004" y="154400"/>
                      <a:pt x="57150" y="142970"/>
                    </a:cubicBezTo>
                    <a:cubicBezTo>
                      <a:pt x="71152" y="135350"/>
                      <a:pt x="91440" y="135446"/>
                      <a:pt x="87344" y="111347"/>
                    </a:cubicBezTo>
                    <a:cubicBezTo>
                      <a:pt x="84963" y="89154"/>
                      <a:pt x="105156" y="91250"/>
                      <a:pt x="116777" y="84011"/>
                    </a:cubicBezTo>
                    <a:cubicBezTo>
                      <a:pt x="119158" y="84106"/>
                      <a:pt x="121539" y="84296"/>
                      <a:pt x="123920" y="84392"/>
                    </a:cubicBezTo>
                    <a:cubicBezTo>
                      <a:pt x="140113" y="103251"/>
                      <a:pt x="151924" y="89059"/>
                      <a:pt x="163068" y="78391"/>
                    </a:cubicBezTo>
                    <a:cubicBezTo>
                      <a:pt x="185738" y="56579"/>
                      <a:pt x="210598" y="36481"/>
                      <a:pt x="222695" y="0"/>
                    </a:cubicBezTo>
                    <a:cubicBezTo>
                      <a:pt x="260413" y="43625"/>
                      <a:pt x="281273" y="88392"/>
                      <a:pt x="286893" y="140875"/>
                    </a:cubicBezTo>
                    <a:cubicBezTo>
                      <a:pt x="289179" y="161925"/>
                      <a:pt x="290417" y="188595"/>
                      <a:pt x="324707" y="169831"/>
                    </a:cubicBezTo>
                    <a:cubicBezTo>
                      <a:pt x="328327" y="195548"/>
                      <a:pt x="310610" y="210407"/>
                      <a:pt x="294608" y="224885"/>
                    </a:cubicBezTo>
                    <a:cubicBezTo>
                      <a:pt x="244316" y="270415"/>
                      <a:pt x="187547" y="305848"/>
                      <a:pt x="123730" y="329470"/>
                    </a:cubicBezTo>
                    <a:cubicBezTo>
                      <a:pt x="115824" y="319088"/>
                      <a:pt x="99727" y="316897"/>
                      <a:pt x="96393" y="302133"/>
                    </a:cubicBezTo>
                    <a:cubicBezTo>
                      <a:pt x="100870" y="292418"/>
                      <a:pt x="94393" y="284036"/>
                      <a:pt x="93345" y="274892"/>
                    </a:cubicBezTo>
                    <a:cubicBezTo>
                      <a:pt x="91535" y="258509"/>
                      <a:pt x="79248" y="237935"/>
                      <a:pt x="98203" y="227552"/>
                    </a:cubicBezTo>
                    <a:cubicBezTo>
                      <a:pt x="114681" y="218599"/>
                      <a:pt x="123444" y="241363"/>
                      <a:pt x="138875" y="249269"/>
                    </a:cubicBezTo>
                    <a:cubicBezTo>
                      <a:pt x="135827" y="215741"/>
                      <a:pt x="136017" y="183547"/>
                      <a:pt x="131731" y="151638"/>
                    </a:cubicBezTo>
                    <a:cubicBezTo>
                      <a:pt x="128588" y="171355"/>
                      <a:pt x="147542" y="198882"/>
                      <a:pt x="125254" y="209264"/>
                    </a:cubicBezTo>
                    <a:cubicBezTo>
                      <a:pt x="104585" y="218885"/>
                      <a:pt x="91345" y="192691"/>
                      <a:pt x="78010" y="177832"/>
                    </a:cubicBezTo>
                    <a:cubicBezTo>
                      <a:pt x="72200" y="171260"/>
                      <a:pt x="66104" y="168021"/>
                      <a:pt x="57721" y="172593"/>
                    </a:cubicBezTo>
                    <a:cubicBezTo>
                      <a:pt x="53912" y="174403"/>
                      <a:pt x="50102" y="176022"/>
                      <a:pt x="46196" y="177451"/>
                    </a:cubicBezTo>
                    <a:cubicBezTo>
                      <a:pt x="30480" y="178975"/>
                      <a:pt x="18193" y="197739"/>
                      <a:pt x="0" y="186690"/>
                    </a:cubicBezTo>
                    <a:close/>
                  </a:path>
                </a:pathLst>
              </a:custGeom>
              <a:solidFill>
                <a:srgbClr val="D3962B"/>
              </a:solidFill>
              <a:ln w="9525"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5D803834-0C5F-E5BF-8A5D-9D053CED54C0}"/>
                  </a:ext>
                </a:extLst>
              </p:cNvPr>
              <p:cNvSpPr/>
              <p:nvPr/>
            </p:nvSpPr>
            <p:spPr>
              <a:xfrm>
                <a:off x="4245580" y="4232604"/>
                <a:ext cx="483582" cy="336632"/>
              </a:xfrm>
              <a:custGeom>
                <a:avLst/>
                <a:gdLst>
                  <a:gd name="connsiteX0" fmla="*/ 483487 w 483582"/>
                  <a:gd name="connsiteY0" fmla="*/ 259004 h 336632"/>
                  <a:gd name="connsiteX1" fmla="*/ 482725 w 483582"/>
                  <a:gd name="connsiteY1" fmla="*/ 270625 h 336632"/>
                  <a:gd name="connsiteX2" fmla="*/ 143159 w 483582"/>
                  <a:gd name="connsiteY2" fmla="*/ 136703 h 336632"/>
                  <a:gd name="connsiteX3" fmla="*/ 101154 w 483582"/>
                  <a:gd name="connsiteY3" fmla="*/ 143371 h 336632"/>
                  <a:gd name="connsiteX4" fmla="*/ 43623 w 483582"/>
                  <a:gd name="connsiteY4" fmla="*/ 274435 h 336632"/>
                  <a:gd name="connsiteX5" fmla="*/ 64863 w 483582"/>
                  <a:gd name="connsiteY5" fmla="*/ 336633 h 336632"/>
                  <a:gd name="connsiteX6" fmla="*/ 7237 w 483582"/>
                  <a:gd name="connsiteY6" fmla="*/ 183661 h 336632"/>
                  <a:gd name="connsiteX7" fmla="*/ 131157 w 483582"/>
                  <a:gd name="connsiteY7" fmla="*/ 2020 h 336632"/>
                  <a:gd name="connsiteX8" fmla="*/ 150874 w 483582"/>
                  <a:gd name="connsiteY8" fmla="*/ 24784 h 336632"/>
                  <a:gd name="connsiteX9" fmla="*/ 148683 w 483582"/>
                  <a:gd name="connsiteY9" fmla="*/ 75172 h 336632"/>
                  <a:gd name="connsiteX10" fmla="*/ 227074 w 483582"/>
                  <a:gd name="connsiteY10" fmla="*/ 159849 h 336632"/>
                  <a:gd name="connsiteX11" fmla="*/ 439386 w 483582"/>
                  <a:gd name="connsiteY11" fmla="*/ 237478 h 336632"/>
                  <a:gd name="connsiteX12" fmla="*/ 483582 w 483582"/>
                  <a:gd name="connsiteY12" fmla="*/ 259004 h 3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3582" h="336632">
                    <a:moveTo>
                      <a:pt x="483487" y="259004"/>
                    </a:moveTo>
                    <a:cubicBezTo>
                      <a:pt x="483201" y="262909"/>
                      <a:pt x="483011" y="266719"/>
                      <a:pt x="482725" y="270625"/>
                    </a:cubicBezTo>
                    <a:cubicBezTo>
                      <a:pt x="360329" y="249003"/>
                      <a:pt x="239838" y="221761"/>
                      <a:pt x="143159" y="136703"/>
                    </a:cubicBezTo>
                    <a:cubicBezTo>
                      <a:pt x="122299" y="118415"/>
                      <a:pt x="112393" y="123082"/>
                      <a:pt x="101154" y="143371"/>
                    </a:cubicBezTo>
                    <a:cubicBezTo>
                      <a:pt x="78008" y="185090"/>
                      <a:pt x="42765" y="219761"/>
                      <a:pt x="43623" y="274435"/>
                    </a:cubicBezTo>
                    <a:cubicBezTo>
                      <a:pt x="44099" y="300247"/>
                      <a:pt x="68483" y="312820"/>
                      <a:pt x="64863" y="336633"/>
                    </a:cubicBezTo>
                    <a:cubicBezTo>
                      <a:pt x="-1812" y="296437"/>
                      <a:pt x="-8765" y="278054"/>
                      <a:pt x="7237" y="183661"/>
                    </a:cubicBezTo>
                    <a:cubicBezTo>
                      <a:pt x="46861" y="121939"/>
                      <a:pt x="75817" y="52978"/>
                      <a:pt x="131157" y="2020"/>
                    </a:cubicBezTo>
                    <a:cubicBezTo>
                      <a:pt x="155256" y="-5600"/>
                      <a:pt x="154398" y="9735"/>
                      <a:pt x="150874" y="24784"/>
                    </a:cubicBezTo>
                    <a:cubicBezTo>
                      <a:pt x="146969" y="41644"/>
                      <a:pt x="141254" y="58027"/>
                      <a:pt x="148683" y="75172"/>
                    </a:cubicBezTo>
                    <a:cubicBezTo>
                      <a:pt x="163066" y="114129"/>
                      <a:pt x="193641" y="138322"/>
                      <a:pt x="227074" y="159849"/>
                    </a:cubicBezTo>
                    <a:cubicBezTo>
                      <a:pt x="293368" y="198139"/>
                      <a:pt x="366711" y="217094"/>
                      <a:pt x="439386" y="237478"/>
                    </a:cubicBezTo>
                    <a:cubicBezTo>
                      <a:pt x="455769" y="242050"/>
                      <a:pt x="474724" y="239573"/>
                      <a:pt x="483582" y="259004"/>
                    </a:cubicBezTo>
                    <a:close/>
                  </a:path>
                </a:pathLst>
              </a:custGeom>
              <a:solidFill>
                <a:srgbClr val="EBC03E"/>
              </a:solidFill>
              <a:ln w="9525"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745253BB-CE98-83A3-8475-418AA501C0D4}"/>
                  </a:ext>
                </a:extLst>
              </p:cNvPr>
              <p:cNvSpPr/>
              <p:nvPr/>
            </p:nvSpPr>
            <p:spPr>
              <a:xfrm>
                <a:off x="4327874" y="2463056"/>
                <a:ext cx="125444" cy="101480"/>
              </a:xfrm>
              <a:custGeom>
                <a:avLst/>
                <a:gdLst>
                  <a:gd name="connsiteX0" fmla="*/ 125444 w 125444"/>
                  <a:gd name="connsiteY0" fmla="*/ 62020 h 101480"/>
                  <a:gd name="connsiteX1" fmla="*/ 62579 w 125444"/>
                  <a:gd name="connsiteY1" fmla="*/ 83832 h 101480"/>
                  <a:gd name="connsiteX2" fmla="*/ 8858 w 125444"/>
                  <a:gd name="connsiteY2" fmla="*/ 94500 h 101480"/>
                  <a:gd name="connsiteX3" fmla="*/ 19336 w 125444"/>
                  <a:gd name="connsiteY3" fmla="*/ 92500 h 101480"/>
                  <a:gd name="connsiteX4" fmla="*/ 25432 w 125444"/>
                  <a:gd name="connsiteY4" fmla="*/ 62877 h 101480"/>
                  <a:gd name="connsiteX5" fmla="*/ 0 w 125444"/>
                  <a:gd name="connsiteY5" fmla="*/ 37255 h 101480"/>
                  <a:gd name="connsiteX6" fmla="*/ 64770 w 125444"/>
                  <a:gd name="connsiteY6" fmla="*/ 60115 h 101480"/>
                  <a:gd name="connsiteX7" fmla="*/ 72390 w 125444"/>
                  <a:gd name="connsiteY7" fmla="*/ 59639 h 101480"/>
                  <a:gd name="connsiteX8" fmla="*/ 64484 w 125444"/>
                  <a:gd name="connsiteY8" fmla="*/ 58591 h 101480"/>
                  <a:gd name="connsiteX9" fmla="*/ 59055 w 125444"/>
                  <a:gd name="connsiteY9" fmla="*/ 51924 h 101480"/>
                  <a:gd name="connsiteX10" fmla="*/ 56007 w 125444"/>
                  <a:gd name="connsiteY10" fmla="*/ 489 h 101480"/>
                  <a:gd name="connsiteX11" fmla="*/ 87249 w 125444"/>
                  <a:gd name="connsiteY11" fmla="*/ 16395 h 101480"/>
                  <a:gd name="connsiteX12" fmla="*/ 125444 w 125444"/>
                  <a:gd name="connsiteY12" fmla="*/ 62020 h 10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444" h="101480">
                    <a:moveTo>
                      <a:pt x="125444" y="62020"/>
                    </a:moveTo>
                    <a:cubicBezTo>
                      <a:pt x="111347" y="88023"/>
                      <a:pt x="101155" y="117932"/>
                      <a:pt x="62579" y="83832"/>
                    </a:cubicBezTo>
                    <a:cubicBezTo>
                      <a:pt x="52578" y="75069"/>
                      <a:pt x="33242" y="117646"/>
                      <a:pt x="8858" y="94500"/>
                    </a:cubicBezTo>
                    <a:cubicBezTo>
                      <a:pt x="11430" y="88785"/>
                      <a:pt x="14954" y="88119"/>
                      <a:pt x="19336" y="92500"/>
                    </a:cubicBezTo>
                    <a:cubicBezTo>
                      <a:pt x="37147" y="85833"/>
                      <a:pt x="39910" y="76403"/>
                      <a:pt x="25432" y="62877"/>
                    </a:cubicBezTo>
                    <a:cubicBezTo>
                      <a:pt x="16669" y="54686"/>
                      <a:pt x="8477" y="45828"/>
                      <a:pt x="0" y="37255"/>
                    </a:cubicBezTo>
                    <a:cubicBezTo>
                      <a:pt x="30956" y="18777"/>
                      <a:pt x="43148" y="53448"/>
                      <a:pt x="64770" y="60115"/>
                    </a:cubicBezTo>
                    <a:cubicBezTo>
                      <a:pt x="67151" y="61068"/>
                      <a:pt x="69818" y="60877"/>
                      <a:pt x="72390" y="59639"/>
                    </a:cubicBezTo>
                    <a:cubicBezTo>
                      <a:pt x="70104" y="59258"/>
                      <a:pt x="67532" y="58877"/>
                      <a:pt x="64484" y="58591"/>
                    </a:cubicBezTo>
                    <a:cubicBezTo>
                      <a:pt x="61055" y="57543"/>
                      <a:pt x="59341" y="55353"/>
                      <a:pt x="59055" y="51924"/>
                    </a:cubicBezTo>
                    <a:cubicBezTo>
                      <a:pt x="58103" y="34969"/>
                      <a:pt x="57055" y="18015"/>
                      <a:pt x="56007" y="489"/>
                    </a:cubicBezTo>
                    <a:cubicBezTo>
                      <a:pt x="70676" y="-2178"/>
                      <a:pt x="79248" y="6489"/>
                      <a:pt x="87249" y="16395"/>
                    </a:cubicBezTo>
                    <a:cubicBezTo>
                      <a:pt x="89440" y="40398"/>
                      <a:pt x="122777" y="38398"/>
                      <a:pt x="125444" y="62020"/>
                    </a:cubicBezTo>
                    <a:close/>
                  </a:path>
                </a:pathLst>
              </a:custGeom>
              <a:solidFill>
                <a:srgbClr val="A6ADB2"/>
              </a:solidFill>
              <a:ln w="9525"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526F1A75-E8BA-5CB5-43E9-80EA49B26F65}"/>
                  </a:ext>
                </a:extLst>
              </p:cNvPr>
              <p:cNvSpPr/>
              <p:nvPr/>
            </p:nvSpPr>
            <p:spPr>
              <a:xfrm>
                <a:off x="4193973" y="2461004"/>
                <a:ext cx="153235" cy="96647"/>
              </a:xfrm>
              <a:custGeom>
                <a:avLst/>
                <a:gdLst>
                  <a:gd name="connsiteX0" fmla="*/ 153141 w 153235"/>
                  <a:gd name="connsiteY0" fmla="*/ 94648 h 96647"/>
                  <a:gd name="connsiteX1" fmla="*/ 142663 w 153235"/>
                  <a:gd name="connsiteY1" fmla="*/ 96648 h 96647"/>
                  <a:gd name="connsiteX2" fmla="*/ 64749 w 153235"/>
                  <a:gd name="connsiteY2" fmla="*/ 45022 h 96647"/>
                  <a:gd name="connsiteX3" fmla="*/ 11790 w 153235"/>
                  <a:gd name="connsiteY3" fmla="*/ 17781 h 96647"/>
                  <a:gd name="connsiteX4" fmla="*/ 12552 w 153235"/>
                  <a:gd name="connsiteY4" fmla="*/ 350 h 96647"/>
                  <a:gd name="connsiteX5" fmla="*/ 85228 w 153235"/>
                  <a:gd name="connsiteY5" fmla="*/ 30354 h 96647"/>
                  <a:gd name="connsiteX6" fmla="*/ 153236 w 153235"/>
                  <a:gd name="connsiteY6" fmla="*/ 94743 h 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35" h="96647">
                    <a:moveTo>
                      <a:pt x="153141" y="94648"/>
                    </a:moveTo>
                    <a:cubicBezTo>
                      <a:pt x="149616" y="95314"/>
                      <a:pt x="146092" y="95981"/>
                      <a:pt x="142663" y="96648"/>
                    </a:cubicBezTo>
                    <a:cubicBezTo>
                      <a:pt x="110755" y="88266"/>
                      <a:pt x="88942" y="65120"/>
                      <a:pt x="64749" y="45022"/>
                    </a:cubicBezTo>
                    <a:cubicBezTo>
                      <a:pt x="49414" y="32354"/>
                      <a:pt x="35126" y="15685"/>
                      <a:pt x="11790" y="17781"/>
                    </a:cubicBezTo>
                    <a:cubicBezTo>
                      <a:pt x="9504" y="11685"/>
                      <a:pt x="-14023" y="3017"/>
                      <a:pt x="12552" y="350"/>
                    </a:cubicBezTo>
                    <a:cubicBezTo>
                      <a:pt x="41127" y="-2507"/>
                      <a:pt x="64654" y="12542"/>
                      <a:pt x="85228" y="30354"/>
                    </a:cubicBezTo>
                    <a:cubicBezTo>
                      <a:pt x="108754" y="50737"/>
                      <a:pt x="130662" y="73121"/>
                      <a:pt x="153236" y="94743"/>
                    </a:cubicBezTo>
                    <a:close/>
                  </a:path>
                </a:pathLst>
              </a:custGeom>
              <a:solidFill>
                <a:srgbClr val="E0E6EA"/>
              </a:solidFill>
              <a:ln w="9525"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D841F08E-94C0-FC0F-7195-5340A0575827}"/>
                  </a:ext>
                </a:extLst>
              </p:cNvPr>
              <p:cNvSpPr/>
              <p:nvPr/>
            </p:nvSpPr>
            <p:spPr>
              <a:xfrm>
                <a:off x="4413409" y="2479452"/>
                <a:ext cx="151923" cy="67254"/>
              </a:xfrm>
              <a:custGeom>
                <a:avLst/>
                <a:gdLst>
                  <a:gd name="connsiteX0" fmla="*/ 39909 w 151923"/>
                  <a:gd name="connsiteY0" fmla="*/ 45625 h 67254"/>
                  <a:gd name="connsiteX1" fmla="*/ 1714 w 151923"/>
                  <a:gd name="connsiteY1" fmla="*/ 0 h 67254"/>
                  <a:gd name="connsiteX2" fmla="*/ 95821 w 151923"/>
                  <a:gd name="connsiteY2" fmla="*/ 48482 h 67254"/>
                  <a:gd name="connsiteX3" fmla="*/ 151923 w 151923"/>
                  <a:gd name="connsiteY3" fmla="*/ 64579 h 67254"/>
                  <a:gd name="connsiteX4" fmla="*/ 39909 w 151923"/>
                  <a:gd name="connsiteY4" fmla="*/ 45625 h 6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23" h="67254">
                    <a:moveTo>
                      <a:pt x="39909" y="45625"/>
                    </a:moveTo>
                    <a:cubicBezTo>
                      <a:pt x="28956" y="28956"/>
                      <a:pt x="-8382" y="34290"/>
                      <a:pt x="1714" y="0"/>
                    </a:cubicBezTo>
                    <a:cubicBezTo>
                      <a:pt x="33528" y="15430"/>
                      <a:pt x="56769" y="47244"/>
                      <a:pt x="95821" y="48482"/>
                    </a:cubicBezTo>
                    <a:cubicBezTo>
                      <a:pt x="111252" y="65151"/>
                      <a:pt x="136017" y="49530"/>
                      <a:pt x="151923" y="64579"/>
                    </a:cubicBezTo>
                    <a:cubicBezTo>
                      <a:pt x="112585" y="70009"/>
                      <a:pt x="74390" y="68770"/>
                      <a:pt x="39909" y="45625"/>
                    </a:cubicBezTo>
                    <a:close/>
                  </a:path>
                </a:pathLst>
              </a:custGeom>
              <a:solidFill>
                <a:srgbClr val="D3DADE"/>
              </a:solidFill>
              <a:ln w="9525"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04B5D150-A300-6DC3-F133-A3A0D170D514}"/>
                  </a:ext>
                </a:extLst>
              </p:cNvPr>
              <p:cNvSpPr/>
              <p:nvPr/>
            </p:nvSpPr>
            <p:spPr>
              <a:xfrm>
                <a:off x="4327141" y="2487287"/>
                <a:ext cx="69861" cy="40038"/>
              </a:xfrm>
              <a:custGeom>
                <a:avLst/>
                <a:gdLst>
                  <a:gd name="connsiteX0" fmla="*/ 59788 w 69861"/>
                  <a:gd name="connsiteY0" fmla="*/ 27693 h 40038"/>
                  <a:gd name="connsiteX1" fmla="*/ 63408 w 69861"/>
                  <a:gd name="connsiteY1" fmla="*/ 30265 h 40038"/>
                  <a:gd name="connsiteX2" fmla="*/ 69599 w 69861"/>
                  <a:gd name="connsiteY2" fmla="*/ 38932 h 40038"/>
                  <a:gd name="connsiteX3" fmla="*/ 638 w 69861"/>
                  <a:gd name="connsiteY3" fmla="*/ 13120 h 40038"/>
                  <a:gd name="connsiteX4" fmla="*/ 162 w 69861"/>
                  <a:gd name="connsiteY4" fmla="*/ 12643 h 40038"/>
                  <a:gd name="connsiteX5" fmla="*/ 12735 w 69861"/>
                  <a:gd name="connsiteY5" fmla="*/ 547 h 40038"/>
                  <a:gd name="connsiteX6" fmla="*/ 59883 w 69861"/>
                  <a:gd name="connsiteY6" fmla="*/ 27693 h 4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61" h="40038">
                    <a:moveTo>
                      <a:pt x="59788" y="27693"/>
                    </a:moveTo>
                    <a:cubicBezTo>
                      <a:pt x="59978" y="29884"/>
                      <a:pt x="61217" y="30741"/>
                      <a:pt x="63408" y="30265"/>
                    </a:cubicBezTo>
                    <a:cubicBezTo>
                      <a:pt x="68551" y="30931"/>
                      <a:pt x="70646" y="33884"/>
                      <a:pt x="69599" y="38932"/>
                    </a:cubicBezTo>
                    <a:cubicBezTo>
                      <a:pt x="40167" y="47505"/>
                      <a:pt x="30546" y="3118"/>
                      <a:pt x="638" y="13120"/>
                    </a:cubicBezTo>
                    <a:cubicBezTo>
                      <a:pt x="638" y="13120"/>
                      <a:pt x="162" y="12643"/>
                      <a:pt x="162" y="12643"/>
                    </a:cubicBezTo>
                    <a:cubicBezTo>
                      <a:pt x="-791" y="3309"/>
                      <a:pt x="2352" y="-1739"/>
                      <a:pt x="12735" y="547"/>
                    </a:cubicBezTo>
                    <a:cubicBezTo>
                      <a:pt x="33594" y="737"/>
                      <a:pt x="47025" y="13691"/>
                      <a:pt x="59883" y="27693"/>
                    </a:cubicBezTo>
                    <a:close/>
                  </a:path>
                </a:pathLst>
              </a:custGeom>
              <a:solidFill>
                <a:srgbClr val="DBDCE1"/>
              </a:solidFill>
              <a:ln w="9525" cap="flat">
                <a:noFill/>
                <a:prstDash val="solid"/>
                <a:miter/>
              </a:ln>
            </p:spPr>
            <p:txBody>
              <a:bodyPr rtlCol="0" anchor="ctr"/>
              <a:lstStyle/>
              <a:p>
                <a:endParaRPr lang="en-IN"/>
              </a:p>
            </p:txBody>
          </p:sp>
          <p:sp>
            <p:nvSpPr>
              <p:cNvPr id="1170" name="Freeform: Shape 1169">
                <a:extLst>
                  <a:ext uri="{FF2B5EF4-FFF2-40B4-BE49-F238E27FC236}">
                    <a16:creationId xmlns:a16="http://schemas.microsoft.com/office/drawing/2014/main" id="{C4D9300F-C3CE-E916-F332-9541517E9E22}"/>
                  </a:ext>
                </a:extLst>
              </p:cNvPr>
              <p:cNvSpPr/>
              <p:nvPr/>
            </p:nvSpPr>
            <p:spPr>
              <a:xfrm>
                <a:off x="4313654" y="2480556"/>
                <a:ext cx="26125" cy="19469"/>
              </a:xfrm>
              <a:custGeom>
                <a:avLst/>
                <a:gdLst>
                  <a:gd name="connsiteX0" fmla="*/ 26126 w 26125"/>
                  <a:gd name="connsiteY0" fmla="*/ 7373 h 19469"/>
                  <a:gd name="connsiteX1" fmla="*/ 13552 w 26125"/>
                  <a:gd name="connsiteY1" fmla="*/ 19470 h 19469"/>
                  <a:gd name="connsiteX2" fmla="*/ 1837 w 26125"/>
                  <a:gd name="connsiteY2" fmla="*/ 5182 h 19469"/>
                  <a:gd name="connsiteX3" fmla="*/ 26126 w 26125"/>
                  <a:gd name="connsiteY3" fmla="*/ 7373 h 19469"/>
                </a:gdLst>
                <a:ahLst/>
                <a:cxnLst>
                  <a:cxn ang="0">
                    <a:pos x="connsiteX0" y="connsiteY0"/>
                  </a:cxn>
                  <a:cxn ang="0">
                    <a:pos x="connsiteX1" y="connsiteY1"/>
                  </a:cxn>
                  <a:cxn ang="0">
                    <a:pos x="connsiteX2" y="connsiteY2"/>
                  </a:cxn>
                  <a:cxn ang="0">
                    <a:pos x="connsiteX3" y="connsiteY3"/>
                  </a:cxn>
                </a:cxnLst>
                <a:rect l="l" t="t" r="r" b="b"/>
                <a:pathLst>
                  <a:path w="26125" h="19469">
                    <a:moveTo>
                      <a:pt x="26126" y="7373"/>
                    </a:moveTo>
                    <a:cubicBezTo>
                      <a:pt x="21935" y="11373"/>
                      <a:pt x="17743" y="15469"/>
                      <a:pt x="13552" y="19470"/>
                    </a:cubicBezTo>
                    <a:cubicBezTo>
                      <a:pt x="5456" y="17946"/>
                      <a:pt x="-4069" y="13755"/>
                      <a:pt x="1837" y="5182"/>
                    </a:cubicBezTo>
                    <a:cubicBezTo>
                      <a:pt x="8028" y="-3962"/>
                      <a:pt x="18410" y="420"/>
                      <a:pt x="26126" y="7373"/>
                    </a:cubicBezTo>
                    <a:close/>
                  </a:path>
                </a:pathLst>
              </a:custGeom>
              <a:solidFill>
                <a:srgbClr val="A6ADB2"/>
              </a:solidFill>
              <a:ln w="9525"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1E713E51-CCBB-3C0C-6380-378813C04BA0}"/>
                  </a:ext>
                </a:extLst>
              </p:cNvPr>
              <p:cNvSpPr/>
              <p:nvPr/>
            </p:nvSpPr>
            <p:spPr>
              <a:xfrm>
                <a:off x="4082224" y="2511426"/>
                <a:ext cx="170211" cy="73182"/>
              </a:xfrm>
              <a:custGeom>
                <a:avLst/>
                <a:gdLst>
                  <a:gd name="connsiteX0" fmla="*/ 142970 w 170211"/>
                  <a:gd name="connsiteY0" fmla="*/ 4221 h 73182"/>
                  <a:gd name="connsiteX1" fmla="*/ 170212 w 170211"/>
                  <a:gd name="connsiteY1" fmla="*/ 17080 h 73182"/>
                  <a:gd name="connsiteX2" fmla="*/ 142208 w 170211"/>
                  <a:gd name="connsiteY2" fmla="*/ 34796 h 73182"/>
                  <a:gd name="connsiteX3" fmla="*/ 0 w 170211"/>
                  <a:gd name="connsiteY3" fmla="*/ 73182 h 73182"/>
                  <a:gd name="connsiteX4" fmla="*/ 142970 w 170211"/>
                  <a:gd name="connsiteY4" fmla="*/ 4221 h 7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1" h="73182">
                    <a:moveTo>
                      <a:pt x="142970" y="4221"/>
                    </a:moveTo>
                    <a:cubicBezTo>
                      <a:pt x="152019" y="8507"/>
                      <a:pt x="161163" y="12794"/>
                      <a:pt x="170212" y="17080"/>
                    </a:cubicBezTo>
                    <a:cubicBezTo>
                      <a:pt x="169831" y="37082"/>
                      <a:pt x="156591" y="36987"/>
                      <a:pt x="142208" y="34796"/>
                    </a:cubicBezTo>
                    <a:cubicBezTo>
                      <a:pt x="90011" y="29939"/>
                      <a:pt x="50483" y="71753"/>
                      <a:pt x="0" y="73182"/>
                    </a:cubicBezTo>
                    <a:cubicBezTo>
                      <a:pt x="32480" y="4031"/>
                      <a:pt x="57531" y="-8066"/>
                      <a:pt x="142970" y="4221"/>
                    </a:cubicBezTo>
                    <a:close/>
                  </a:path>
                </a:pathLst>
              </a:custGeom>
              <a:solidFill>
                <a:srgbClr val="DADEE1"/>
              </a:solidFill>
              <a:ln w="9525"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ADE14DA1-9A86-44E9-C6FB-B9D101752874}"/>
                  </a:ext>
                </a:extLst>
              </p:cNvPr>
              <p:cNvSpPr/>
              <p:nvPr/>
            </p:nvSpPr>
            <p:spPr>
              <a:xfrm>
                <a:off x="4116218" y="3081851"/>
                <a:ext cx="186402" cy="219767"/>
              </a:xfrm>
              <a:custGeom>
                <a:avLst/>
                <a:gdLst>
                  <a:gd name="connsiteX0" fmla="*/ 3725 w 186402"/>
                  <a:gd name="connsiteY0" fmla="*/ 15106 h 219767"/>
                  <a:gd name="connsiteX1" fmla="*/ 3725 w 186402"/>
                  <a:gd name="connsiteY1" fmla="*/ 5676 h 219767"/>
                  <a:gd name="connsiteX2" fmla="*/ 46111 w 186402"/>
                  <a:gd name="connsiteY2" fmla="*/ 14058 h 219767"/>
                  <a:gd name="connsiteX3" fmla="*/ 176985 w 186402"/>
                  <a:gd name="connsiteY3" fmla="*/ 143789 h 219767"/>
                  <a:gd name="connsiteX4" fmla="*/ 185176 w 186402"/>
                  <a:gd name="connsiteY4" fmla="*/ 193319 h 219767"/>
                  <a:gd name="connsiteX5" fmla="*/ 146886 w 186402"/>
                  <a:gd name="connsiteY5" fmla="*/ 213702 h 219767"/>
                  <a:gd name="connsiteX6" fmla="*/ 3630 w 186402"/>
                  <a:gd name="connsiteY6" fmla="*/ 24441 h 219767"/>
                  <a:gd name="connsiteX7" fmla="*/ 391 w 186402"/>
                  <a:gd name="connsiteY7" fmla="*/ 18059 h 219767"/>
                  <a:gd name="connsiteX8" fmla="*/ 3725 w 186402"/>
                  <a:gd name="connsiteY8" fmla="*/ 14916 h 21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02" h="219767">
                    <a:moveTo>
                      <a:pt x="3725" y="15106"/>
                    </a:moveTo>
                    <a:cubicBezTo>
                      <a:pt x="3725" y="11963"/>
                      <a:pt x="3725" y="8820"/>
                      <a:pt x="3725" y="5676"/>
                    </a:cubicBezTo>
                    <a:cubicBezTo>
                      <a:pt x="20966" y="-7278"/>
                      <a:pt x="34967" y="4724"/>
                      <a:pt x="46111" y="14058"/>
                    </a:cubicBezTo>
                    <a:cubicBezTo>
                      <a:pt x="93260" y="53587"/>
                      <a:pt x="143933" y="89877"/>
                      <a:pt x="176985" y="143789"/>
                    </a:cubicBezTo>
                    <a:cubicBezTo>
                      <a:pt x="184510" y="159600"/>
                      <a:pt x="188606" y="176174"/>
                      <a:pt x="185176" y="193319"/>
                    </a:cubicBezTo>
                    <a:cubicBezTo>
                      <a:pt x="180890" y="214655"/>
                      <a:pt x="171079" y="228276"/>
                      <a:pt x="146886" y="213702"/>
                    </a:cubicBezTo>
                    <a:cubicBezTo>
                      <a:pt x="99166" y="150647"/>
                      <a:pt x="51445" y="87591"/>
                      <a:pt x="3630" y="24441"/>
                    </a:cubicBezTo>
                    <a:cubicBezTo>
                      <a:pt x="391" y="22345"/>
                      <a:pt x="-656" y="20154"/>
                      <a:pt x="391" y="18059"/>
                    </a:cubicBezTo>
                    <a:cubicBezTo>
                      <a:pt x="1439" y="15963"/>
                      <a:pt x="2582" y="14916"/>
                      <a:pt x="3725" y="14916"/>
                    </a:cubicBezTo>
                    <a:close/>
                  </a:path>
                </a:pathLst>
              </a:custGeom>
              <a:solidFill>
                <a:srgbClr val="0D6EA7"/>
              </a:solidFill>
              <a:ln w="9525"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C951F537-47B2-76AA-3062-021891E37BBF}"/>
                  </a:ext>
                </a:extLst>
              </p:cNvPr>
              <p:cNvSpPr/>
              <p:nvPr/>
            </p:nvSpPr>
            <p:spPr>
              <a:xfrm>
                <a:off x="4386686" y="4000858"/>
                <a:ext cx="156533" cy="178044"/>
              </a:xfrm>
              <a:custGeom>
                <a:avLst/>
                <a:gdLst>
                  <a:gd name="connsiteX0" fmla="*/ 151690 w 156533"/>
                  <a:gd name="connsiteY0" fmla="*/ 178044 h 178044"/>
                  <a:gd name="connsiteX1" fmla="*/ 53773 w 156533"/>
                  <a:gd name="connsiteY1" fmla="*/ 156327 h 178044"/>
                  <a:gd name="connsiteX2" fmla="*/ 1195 w 156533"/>
                  <a:gd name="connsiteY2" fmla="*/ 141659 h 178044"/>
                  <a:gd name="connsiteX3" fmla="*/ 34628 w 156533"/>
                  <a:gd name="connsiteY3" fmla="*/ 102987 h 178044"/>
                  <a:gd name="connsiteX4" fmla="*/ 51106 w 156533"/>
                  <a:gd name="connsiteY4" fmla="*/ 90509 h 178044"/>
                  <a:gd name="connsiteX5" fmla="*/ 3386 w 156533"/>
                  <a:gd name="connsiteY5" fmla="*/ 12119 h 178044"/>
                  <a:gd name="connsiteX6" fmla="*/ 21293 w 156533"/>
                  <a:gd name="connsiteY6" fmla="*/ 3832 h 178044"/>
                  <a:gd name="connsiteX7" fmla="*/ 48725 w 156533"/>
                  <a:gd name="connsiteY7" fmla="*/ 35265 h 178044"/>
                  <a:gd name="connsiteX8" fmla="*/ 151785 w 156533"/>
                  <a:gd name="connsiteY8" fmla="*/ 157184 h 178044"/>
                  <a:gd name="connsiteX9" fmla="*/ 151690 w 156533"/>
                  <a:gd name="connsiteY9" fmla="*/ 178044 h 17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533" h="178044">
                    <a:moveTo>
                      <a:pt x="151690" y="178044"/>
                    </a:moveTo>
                    <a:cubicBezTo>
                      <a:pt x="122448" y="155565"/>
                      <a:pt x="89873" y="150136"/>
                      <a:pt x="53773" y="156327"/>
                    </a:cubicBezTo>
                    <a:cubicBezTo>
                      <a:pt x="34723" y="159566"/>
                      <a:pt x="9005" y="168329"/>
                      <a:pt x="1195" y="141659"/>
                    </a:cubicBezTo>
                    <a:cubicBezTo>
                      <a:pt x="-5663" y="118227"/>
                      <a:pt x="18530" y="111941"/>
                      <a:pt x="34628" y="102987"/>
                    </a:cubicBezTo>
                    <a:cubicBezTo>
                      <a:pt x="38152" y="100987"/>
                      <a:pt x="41200" y="98034"/>
                      <a:pt x="51106" y="90509"/>
                    </a:cubicBezTo>
                    <a:cubicBezTo>
                      <a:pt x="-21474" y="92700"/>
                      <a:pt x="11101" y="41932"/>
                      <a:pt x="3386" y="12119"/>
                    </a:cubicBezTo>
                    <a:cubicBezTo>
                      <a:pt x="-424" y="-2740"/>
                      <a:pt x="14339" y="-1883"/>
                      <a:pt x="21293" y="3832"/>
                    </a:cubicBezTo>
                    <a:cubicBezTo>
                      <a:pt x="31866" y="12500"/>
                      <a:pt x="39676" y="24596"/>
                      <a:pt x="48725" y="35265"/>
                    </a:cubicBezTo>
                    <a:cubicBezTo>
                      <a:pt x="89301" y="70698"/>
                      <a:pt x="113780" y="119561"/>
                      <a:pt x="151785" y="157184"/>
                    </a:cubicBezTo>
                    <a:cubicBezTo>
                      <a:pt x="157500" y="162900"/>
                      <a:pt x="158738" y="171091"/>
                      <a:pt x="151690" y="178044"/>
                    </a:cubicBezTo>
                    <a:close/>
                  </a:path>
                </a:pathLst>
              </a:custGeom>
              <a:solidFill>
                <a:srgbClr val="ACB0B2"/>
              </a:solidFill>
              <a:ln w="9525"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50136C7C-6103-A634-D143-AB69D85D36A9}"/>
                  </a:ext>
                </a:extLst>
              </p:cNvPr>
              <p:cNvSpPr/>
              <p:nvPr/>
            </p:nvSpPr>
            <p:spPr>
              <a:xfrm>
                <a:off x="4012120" y="2997421"/>
                <a:ext cx="136357" cy="251650"/>
              </a:xfrm>
              <a:custGeom>
                <a:avLst/>
                <a:gdLst>
                  <a:gd name="connsiteX0" fmla="*/ 107823 w 136357"/>
                  <a:gd name="connsiteY0" fmla="*/ 99536 h 251650"/>
                  <a:gd name="connsiteX1" fmla="*/ 107823 w 136357"/>
                  <a:gd name="connsiteY1" fmla="*/ 109061 h 251650"/>
                  <a:gd name="connsiteX2" fmla="*/ 107347 w 136357"/>
                  <a:gd name="connsiteY2" fmla="*/ 150876 h 251650"/>
                  <a:gd name="connsiteX3" fmla="*/ 136112 w 136357"/>
                  <a:gd name="connsiteY3" fmla="*/ 251650 h 251650"/>
                  <a:gd name="connsiteX4" fmla="*/ 88678 w 136357"/>
                  <a:gd name="connsiteY4" fmla="*/ 213741 h 251650"/>
                  <a:gd name="connsiteX5" fmla="*/ 41434 w 136357"/>
                  <a:gd name="connsiteY5" fmla="*/ 203930 h 251650"/>
                  <a:gd name="connsiteX6" fmla="*/ 54483 w 136357"/>
                  <a:gd name="connsiteY6" fmla="*/ 166497 h 251650"/>
                  <a:gd name="connsiteX7" fmla="*/ 0 w 136357"/>
                  <a:gd name="connsiteY7" fmla="*/ 0 h 251650"/>
                  <a:gd name="connsiteX8" fmla="*/ 107918 w 136357"/>
                  <a:gd name="connsiteY8" fmla="*/ 99631 h 2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57" h="251650">
                    <a:moveTo>
                      <a:pt x="107823" y="99536"/>
                    </a:moveTo>
                    <a:cubicBezTo>
                      <a:pt x="107823" y="102679"/>
                      <a:pt x="107823" y="105918"/>
                      <a:pt x="107823" y="109061"/>
                    </a:cubicBezTo>
                    <a:cubicBezTo>
                      <a:pt x="72104" y="122015"/>
                      <a:pt x="100679" y="141351"/>
                      <a:pt x="107347" y="150876"/>
                    </a:cubicBezTo>
                    <a:cubicBezTo>
                      <a:pt x="128873" y="181927"/>
                      <a:pt x="138017" y="214789"/>
                      <a:pt x="136112" y="251650"/>
                    </a:cubicBezTo>
                    <a:cubicBezTo>
                      <a:pt x="123853" y="222818"/>
                      <a:pt x="108042" y="210188"/>
                      <a:pt x="88678" y="213741"/>
                    </a:cubicBezTo>
                    <a:cubicBezTo>
                      <a:pt x="74295" y="203930"/>
                      <a:pt x="58103" y="202692"/>
                      <a:pt x="41434" y="203930"/>
                    </a:cubicBezTo>
                    <a:cubicBezTo>
                      <a:pt x="53816" y="194405"/>
                      <a:pt x="65341" y="190690"/>
                      <a:pt x="54483" y="166497"/>
                    </a:cubicBezTo>
                    <a:cubicBezTo>
                      <a:pt x="32480" y="117538"/>
                      <a:pt x="20288" y="64294"/>
                      <a:pt x="0" y="0"/>
                    </a:cubicBezTo>
                    <a:cubicBezTo>
                      <a:pt x="42577" y="39243"/>
                      <a:pt x="75247" y="69437"/>
                      <a:pt x="107918" y="99631"/>
                    </a:cubicBezTo>
                    <a:close/>
                  </a:path>
                </a:pathLst>
              </a:custGeom>
              <a:solidFill>
                <a:srgbClr val="073A5D"/>
              </a:solidFill>
              <a:ln w="9525"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7CBCF006-C2FC-74FA-5914-0D202E864816}"/>
                  </a:ext>
                </a:extLst>
              </p:cNvPr>
              <p:cNvSpPr/>
              <p:nvPr/>
            </p:nvSpPr>
            <p:spPr>
              <a:xfrm>
                <a:off x="4263122" y="3189777"/>
                <a:ext cx="98285" cy="154640"/>
              </a:xfrm>
              <a:custGeom>
                <a:avLst/>
                <a:gdLst>
                  <a:gd name="connsiteX0" fmla="*/ 77 w 98285"/>
                  <a:gd name="connsiteY0" fmla="*/ 105872 h 154640"/>
                  <a:gd name="connsiteX1" fmla="*/ 17413 w 98285"/>
                  <a:gd name="connsiteY1" fmla="*/ 31577 h 154640"/>
                  <a:gd name="connsiteX2" fmla="*/ 60370 w 98285"/>
                  <a:gd name="connsiteY2" fmla="*/ 13289 h 154640"/>
                  <a:gd name="connsiteX3" fmla="*/ 87326 w 98285"/>
                  <a:gd name="connsiteY3" fmla="*/ 1002 h 154640"/>
                  <a:gd name="connsiteX4" fmla="*/ 97804 w 98285"/>
                  <a:gd name="connsiteY4" fmla="*/ 30530 h 154640"/>
                  <a:gd name="connsiteX5" fmla="*/ 77230 w 98285"/>
                  <a:gd name="connsiteY5" fmla="*/ 117874 h 154640"/>
                  <a:gd name="connsiteX6" fmla="*/ 68371 w 98285"/>
                  <a:gd name="connsiteY6" fmla="*/ 112730 h 154640"/>
                  <a:gd name="connsiteX7" fmla="*/ 45511 w 98285"/>
                  <a:gd name="connsiteY7" fmla="*/ 154640 h 154640"/>
                  <a:gd name="connsiteX8" fmla="*/ 6554 w 98285"/>
                  <a:gd name="connsiteY8" fmla="*/ 125684 h 154640"/>
                  <a:gd name="connsiteX9" fmla="*/ 77 w 98285"/>
                  <a:gd name="connsiteY9" fmla="*/ 105777 h 15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285" h="154640">
                    <a:moveTo>
                      <a:pt x="77" y="105872"/>
                    </a:moveTo>
                    <a:cubicBezTo>
                      <a:pt x="62561" y="94347"/>
                      <a:pt x="16365" y="57390"/>
                      <a:pt x="17413" y="31577"/>
                    </a:cubicBezTo>
                    <a:cubicBezTo>
                      <a:pt x="28176" y="17099"/>
                      <a:pt x="48655" y="25481"/>
                      <a:pt x="60370" y="13289"/>
                    </a:cubicBezTo>
                    <a:cubicBezTo>
                      <a:pt x="68467" y="7193"/>
                      <a:pt x="74563" y="-3284"/>
                      <a:pt x="87326" y="1002"/>
                    </a:cubicBezTo>
                    <a:cubicBezTo>
                      <a:pt x="96375" y="8908"/>
                      <a:pt x="99613" y="18814"/>
                      <a:pt x="97804" y="30530"/>
                    </a:cubicBezTo>
                    <a:cubicBezTo>
                      <a:pt x="90946" y="59676"/>
                      <a:pt x="84088" y="88727"/>
                      <a:pt x="77230" y="117874"/>
                    </a:cubicBezTo>
                    <a:cubicBezTo>
                      <a:pt x="73324" y="116826"/>
                      <a:pt x="71896" y="97205"/>
                      <a:pt x="68371" y="112730"/>
                    </a:cubicBezTo>
                    <a:cubicBezTo>
                      <a:pt x="64276" y="130256"/>
                      <a:pt x="59227" y="143877"/>
                      <a:pt x="45511" y="154640"/>
                    </a:cubicBezTo>
                    <a:cubicBezTo>
                      <a:pt x="26366" y="153212"/>
                      <a:pt x="27223" y="125113"/>
                      <a:pt x="6554" y="125684"/>
                    </a:cubicBezTo>
                    <a:cubicBezTo>
                      <a:pt x="-494" y="120636"/>
                      <a:pt x="-113" y="113111"/>
                      <a:pt x="77" y="105777"/>
                    </a:cubicBezTo>
                    <a:close/>
                  </a:path>
                </a:pathLst>
              </a:custGeom>
              <a:solidFill>
                <a:srgbClr val="0F3759"/>
              </a:solidFill>
              <a:ln w="9525" cap="flat">
                <a:noFill/>
                <a:prstDash val="solid"/>
                <a:miter/>
              </a:ln>
            </p:spPr>
            <p:txBody>
              <a:bodyPr rtlCol="0" anchor="ctr"/>
              <a:lstStyle/>
              <a:p>
                <a:endParaRPr lang="en-IN"/>
              </a:p>
            </p:txBody>
          </p:sp>
          <p:sp>
            <p:nvSpPr>
              <p:cNvPr id="1176" name="Freeform: Shape 1175">
                <a:extLst>
                  <a:ext uri="{FF2B5EF4-FFF2-40B4-BE49-F238E27FC236}">
                    <a16:creationId xmlns:a16="http://schemas.microsoft.com/office/drawing/2014/main" id="{E6D893CF-D084-A562-7603-22EC2CE39C0B}"/>
                  </a:ext>
                </a:extLst>
              </p:cNvPr>
              <p:cNvSpPr/>
              <p:nvPr/>
            </p:nvSpPr>
            <p:spPr>
              <a:xfrm>
                <a:off x="4375575" y="4193380"/>
                <a:ext cx="205743" cy="118871"/>
              </a:xfrm>
              <a:custGeom>
                <a:avLst/>
                <a:gdLst>
                  <a:gd name="connsiteX0" fmla="*/ 8877 w 205743"/>
                  <a:gd name="connsiteY0" fmla="*/ 118872 h 118871"/>
                  <a:gd name="connsiteX1" fmla="*/ 9734 w 205743"/>
                  <a:gd name="connsiteY1" fmla="*/ 63817 h 118871"/>
                  <a:gd name="connsiteX2" fmla="*/ 1067 w 205743"/>
                  <a:gd name="connsiteY2" fmla="*/ 41243 h 118871"/>
                  <a:gd name="connsiteX3" fmla="*/ 75648 w 205743"/>
                  <a:gd name="connsiteY3" fmla="*/ 51721 h 118871"/>
                  <a:gd name="connsiteX4" fmla="*/ 111652 w 205743"/>
                  <a:gd name="connsiteY4" fmla="*/ 74390 h 118871"/>
                  <a:gd name="connsiteX5" fmla="*/ 172993 w 205743"/>
                  <a:gd name="connsiteY5" fmla="*/ 69818 h 118871"/>
                  <a:gd name="connsiteX6" fmla="*/ 154896 w 205743"/>
                  <a:gd name="connsiteY6" fmla="*/ 19526 h 118871"/>
                  <a:gd name="connsiteX7" fmla="*/ 138322 w 205743"/>
                  <a:gd name="connsiteY7" fmla="*/ 0 h 118871"/>
                  <a:gd name="connsiteX8" fmla="*/ 190900 w 205743"/>
                  <a:gd name="connsiteY8" fmla="*/ 34862 h 118871"/>
                  <a:gd name="connsiteX9" fmla="*/ 196806 w 205743"/>
                  <a:gd name="connsiteY9" fmla="*/ 39053 h 118871"/>
                  <a:gd name="connsiteX10" fmla="*/ 159277 w 205743"/>
                  <a:gd name="connsiteY10" fmla="*/ 109347 h 118871"/>
                  <a:gd name="connsiteX11" fmla="*/ 99841 w 205743"/>
                  <a:gd name="connsiteY11" fmla="*/ 98108 h 118871"/>
                  <a:gd name="connsiteX12" fmla="*/ 8877 w 205743"/>
                  <a:gd name="connsiteY12" fmla="*/ 118872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3" h="118871">
                    <a:moveTo>
                      <a:pt x="8877" y="118872"/>
                    </a:moveTo>
                    <a:cubicBezTo>
                      <a:pt x="-7029" y="100298"/>
                      <a:pt x="1733" y="81820"/>
                      <a:pt x="9734" y="63817"/>
                    </a:cubicBezTo>
                    <a:cubicBezTo>
                      <a:pt x="14688" y="52673"/>
                      <a:pt x="17355" y="43720"/>
                      <a:pt x="1067" y="41243"/>
                    </a:cubicBezTo>
                    <a:cubicBezTo>
                      <a:pt x="29070" y="22479"/>
                      <a:pt x="52216" y="39814"/>
                      <a:pt x="75648" y="51721"/>
                    </a:cubicBezTo>
                    <a:cubicBezTo>
                      <a:pt x="88221" y="58103"/>
                      <a:pt x="98984" y="68008"/>
                      <a:pt x="111652" y="74390"/>
                    </a:cubicBezTo>
                    <a:cubicBezTo>
                      <a:pt x="132607" y="84963"/>
                      <a:pt x="156610" y="88773"/>
                      <a:pt x="172993" y="69818"/>
                    </a:cubicBezTo>
                    <a:cubicBezTo>
                      <a:pt x="192996" y="46768"/>
                      <a:pt x="166325" y="34576"/>
                      <a:pt x="154896" y="19526"/>
                    </a:cubicBezTo>
                    <a:cubicBezTo>
                      <a:pt x="150609" y="13811"/>
                      <a:pt x="145656" y="8572"/>
                      <a:pt x="138322" y="0"/>
                    </a:cubicBezTo>
                    <a:cubicBezTo>
                      <a:pt x="166897" y="1810"/>
                      <a:pt x="174041" y="25146"/>
                      <a:pt x="190900" y="34862"/>
                    </a:cubicBezTo>
                    <a:cubicBezTo>
                      <a:pt x="192900" y="36290"/>
                      <a:pt x="194805" y="37624"/>
                      <a:pt x="196806" y="39053"/>
                    </a:cubicBezTo>
                    <a:cubicBezTo>
                      <a:pt x="215665" y="84772"/>
                      <a:pt x="205378" y="103918"/>
                      <a:pt x="159277" y="109347"/>
                    </a:cubicBezTo>
                    <a:cubicBezTo>
                      <a:pt x="138227" y="111824"/>
                      <a:pt x="118796" y="106204"/>
                      <a:pt x="99841" y="98108"/>
                    </a:cubicBezTo>
                    <a:cubicBezTo>
                      <a:pt x="62570" y="82105"/>
                      <a:pt x="32242" y="89030"/>
                      <a:pt x="8877" y="118872"/>
                    </a:cubicBezTo>
                    <a:close/>
                  </a:path>
                </a:pathLst>
              </a:custGeom>
              <a:solidFill>
                <a:srgbClr val="A19458"/>
              </a:solidFill>
              <a:ln w="9525"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EDDC6D45-C742-4919-1E13-B69F5CCF6470}"/>
                  </a:ext>
                </a:extLst>
              </p:cNvPr>
              <p:cNvSpPr/>
              <p:nvPr/>
            </p:nvSpPr>
            <p:spPr>
              <a:xfrm>
                <a:off x="4061841" y="3523963"/>
                <a:ext cx="56144" cy="144684"/>
              </a:xfrm>
              <a:custGeom>
                <a:avLst/>
                <a:gdLst>
                  <a:gd name="connsiteX0" fmla="*/ 0 w 56144"/>
                  <a:gd name="connsiteY0" fmla="*/ 47720 h 144684"/>
                  <a:gd name="connsiteX1" fmla="*/ 39338 w 56144"/>
                  <a:gd name="connsiteY1" fmla="*/ 0 h 144684"/>
                  <a:gd name="connsiteX2" fmla="*/ 50673 w 56144"/>
                  <a:gd name="connsiteY2" fmla="*/ 113443 h 144684"/>
                  <a:gd name="connsiteX3" fmla="*/ 54197 w 56144"/>
                  <a:gd name="connsiteY3" fmla="*/ 118205 h 144684"/>
                  <a:gd name="connsiteX4" fmla="*/ 55340 w 56144"/>
                  <a:gd name="connsiteY4" fmla="*/ 135636 h 144684"/>
                  <a:gd name="connsiteX5" fmla="*/ 48196 w 56144"/>
                  <a:gd name="connsiteY5" fmla="*/ 144685 h 144684"/>
                  <a:gd name="connsiteX6" fmla="*/ 95 w 56144"/>
                  <a:gd name="connsiteY6" fmla="*/ 47816 h 14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44" h="144684">
                    <a:moveTo>
                      <a:pt x="0" y="47720"/>
                    </a:moveTo>
                    <a:cubicBezTo>
                      <a:pt x="12192" y="31051"/>
                      <a:pt x="15907" y="7525"/>
                      <a:pt x="39338" y="0"/>
                    </a:cubicBezTo>
                    <a:cubicBezTo>
                      <a:pt x="36100" y="38481"/>
                      <a:pt x="2667" y="80010"/>
                      <a:pt x="50673" y="113443"/>
                    </a:cubicBezTo>
                    <a:cubicBezTo>
                      <a:pt x="51816" y="115062"/>
                      <a:pt x="52959" y="116586"/>
                      <a:pt x="54197" y="118205"/>
                    </a:cubicBezTo>
                    <a:cubicBezTo>
                      <a:pt x="56388" y="123920"/>
                      <a:pt x="56674" y="129730"/>
                      <a:pt x="55340" y="135636"/>
                    </a:cubicBezTo>
                    <a:cubicBezTo>
                      <a:pt x="54007" y="139446"/>
                      <a:pt x="51625" y="142494"/>
                      <a:pt x="48196" y="144685"/>
                    </a:cubicBezTo>
                    <a:cubicBezTo>
                      <a:pt x="-13049" y="134684"/>
                      <a:pt x="4477" y="85916"/>
                      <a:pt x="95" y="47816"/>
                    </a:cubicBezTo>
                    <a:close/>
                  </a:path>
                </a:pathLst>
              </a:custGeom>
              <a:solidFill>
                <a:srgbClr val="146193"/>
              </a:solidFill>
              <a:ln w="9525"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BB2B5CAB-880F-EBBA-54F3-D3B5571ACF2A}"/>
                  </a:ext>
                </a:extLst>
              </p:cNvPr>
              <p:cNvSpPr/>
              <p:nvPr/>
            </p:nvSpPr>
            <p:spPr>
              <a:xfrm>
                <a:off x="4435411" y="4026693"/>
                <a:ext cx="151305" cy="204243"/>
              </a:xfrm>
              <a:custGeom>
                <a:avLst/>
                <a:gdLst>
                  <a:gd name="connsiteX0" fmla="*/ 102965 w 151305"/>
                  <a:gd name="connsiteY0" fmla="*/ 152209 h 204243"/>
                  <a:gd name="connsiteX1" fmla="*/ 0 w 151305"/>
                  <a:gd name="connsiteY1" fmla="*/ 9525 h 204243"/>
                  <a:gd name="connsiteX2" fmla="*/ 8477 w 151305"/>
                  <a:gd name="connsiteY2" fmla="*/ 0 h 204243"/>
                  <a:gd name="connsiteX3" fmla="*/ 151257 w 151305"/>
                  <a:gd name="connsiteY3" fmla="*/ 182594 h 204243"/>
                  <a:gd name="connsiteX4" fmla="*/ 150209 w 151305"/>
                  <a:gd name="connsiteY4" fmla="*/ 191548 h 204243"/>
                  <a:gd name="connsiteX5" fmla="*/ 140208 w 151305"/>
                  <a:gd name="connsiteY5" fmla="*/ 203930 h 204243"/>
                  <a:gd name="connsiteX6" fmla="*/ 130873 w 151305"/>
                  <a:gd name="connsiteY6" fmla="*/ 200501 h 204243"/>
                  <a:gd name="connsiteX7" fmla="*/ 130873 w 151305"/>
                  <a:gd name="connsiteY7" fmla="*/ 201644 h 204243"/>
                  <a:gd name="connsiteX8" fmla="*/ 102775 w 151305"/>
                  <a:gd name="connsiteY8" fmla="*/ 152209 h 20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05" h="204243">
                    <a:moveTo>
                      <a:pt x="102965" y="152209"/>
                    </a:moveTo>
                    <a:cubicBezTo>
                      <a:pt x="76010" y="99346"/>
                      <a:pt x="26289" y="62865"/>
                      <a:pt x="0" y="9525"/>
                    </a:cubicBezTo>
                    <a:cubicBezTo>
                      <a:pt x="2857" y="6382"/>
                      <a:pt x="5620" y="3238"/>
                      <a:pt x="8477" y="0"/>
                    </a:cubicBezTo>
                    <a:cubicBezTo>
                      <a:pt x="56102" y="60865"/>
                      <a:pt x="103727" y="121729"/>
                      <a:pt x="151257" y="182594"/>
                    </a:cubicBezTo>
                    <a:cubicBezTo>
                      <a:pt x="151447" y="185642"/>
                      <a:pt x="151066" y="188595"/>
                      <a:pt x="150209" y="191548"/>
                    </a:cubicBezTo>
                    <a:cubicBezTo>
                      <a:pt x="147256" y="195929"/>
                      <a:pt x="145732" y="201549"/>
                      <a:pt x="140208" y="203930"/>
                    </a:cubicBezTo>
                    <a:cubicBezTo>
                      <a:pt x="136398" y="204883"/>
                      <a:pt x="133255" y="203645"/>
                      <a:pt x="130873" y="200501"/>
                    </a:cubicBezTo>
                    <a:cubicBezTo>
                      <a:pt x="130873" y="200501"/>
                      <a:pt x="130873" y="201644"/>
                      <a:pt x="130873" y="201644"/>
                    </a:cubicBezTo>
                    <a:cubicBezTo>
                      <a:pt x="132683" y="178879"/>
                      <a:pt x="108585" y="170783"/>
                      <a:pt x="102775" y="152209"/>
                    </a:cubicBezTo>
                    <a:close/>
                  </a:path>
                </a:pathLst>
              </a:custGeom>
              <a:solidFill>
                <a:srgbClr val="2A3946"/>
              </a:solidFill>
              <a:ln w="9525"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8C9A38A2-A94B-BE9C-7EF4-8B9E0C05BBCC}"/>
                  </a:ext>
                </a:extLst>
              </p:cNvPr>
              <p:cNvSpPr/>
              <p:nvPr/>
            </p:nvSpPr>
            <p:spPr>
              <a:xfrm>
                <a:off x="4210207" y="3557350"/>
                <a:ext cx="117285" cy="136444"/>
              </a:xfrm>
              <a:custGeom>
                <a:avLst/>
                <a:gdLst>
                  <a:gd name="connsiteX0" fmla="*/ 92140 w 117285"/>
                  <a:gd name="connsiteY0" fmla="*/ 24811 h 136444"/>
                  <a:gd name="connsiteX1" fmla="*/ 117285 w 117285"/>
                  <a:gd name="connsiteY1" fmla="*/ 5761 h 136444"/>
                  <a:gd name="connsiteX2" fmla="*/ 3938 w 117285"/>
                  <a:gd name="connsiteY2" fmla="*/ 136444 h 136444"/>
                  <a:gd name="connsiteX3" fmla="*/ 1652 w 117285"/>
                  <a:gd name="connsiteY3" fmla="*/ 118442 h 136444"/>
                  <a:gd name="connsiteX4" fmla="*/ 50992 w 117285"/>
                  <a:gd name="connsiteY4" fmla="*/ 80723 h 136444"/>
                  <a:gd name="connsiteX5" fmla="*/ 59659 w 117285"/>
                  <a:gd name="connsiteY5" fmla="*/ 72150 h 136444"/>
                  <a:gd name="connsiteX6" fmla="*/ 89187 w 117285"/>
                  <a:gd name="connsiteY6" fmla="*/ 42242 h 136444"/>
                  <a:gd name="connsiteX7" fmla="*/ 92044 w 117285"/>
                  <a:gd name="connsiteY7" fmla="*/ 24906 h 13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85" h="136444">
                    <a:moveTo>
                      <a:pt x="92140" y="24811"/>
                    </a:moveTo>
                    <a:cubicBezTo>
                      <a:pt x="102426" y="21001"/>
                      <a:pt x="89568" y="-13384"/>
                      <a:pt x="117285" y="5761"/>
                    </a:cubicBezTo>
                    <a:cubicBezTo>
                      <a:pt x="109951" y="76437"/>
                      <a:pt x="77185" y="114251"/>
                      <a:pt x="3938" y="136444"/>
                    </a:cubicBezTo>
                    <a:cubicBezTo>
                      <a:pt x="-729" y="130920"/>
                      <a:pt x="-920" y="124824"/>
                      <a:pt x="1652" y="118442"/>
                    </a:cubicBezTo>
                    <a:cubicBezTo>
                      <a:pt x="15654" y="102726"/>
                      <a:pt x="37561" y="97201"/>
                      <a:pt x="50992" y="80723"/>
                    </a:cubicBezTo>
                    <a:cubicBezTo>
                      <a:pt x="53754" y="77675"/>
                      <a:pt x="56707" y="74913"/>
                      <a:pt x="59659" y="72150"/>
                    </a:cubicBezTo>
                    <a:cubicBezTo>
                      <a:pt x="69851" y="62530"/>
                      <a:pt x="78614" y="51481"/>
                      <a:pt x="89187" y="42242"/>
                    </a:cubicBezTo>
                    <a:cubicBezTo>
                      <a:pt x="90139" y="36432"/>
                      <a:pt x="91092" y="30717"/>
                      <a:pt x="92044" y="24906"/>
                    </a:cubicBezTo>
                    <a:close/>
                  </a:path>
                </a:pathLst>
              </a:custGeom>
              <a:solidFill>
                <a:srgbClr val="A5ACB6"/>
              </a:solidFill>
              <a:ln w="9525"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252DC3BC-9705-802A-7EE5-D4B619C5184F}"/>
                  </a:ext>
                </a:extLst>
              </p:cNvPr>
              <p:cNvSpPr/>
              <p:nvPr/>
            </p:nvSpPr>
            <p:spPr>
              <a:xfrm>
                <a:off x="4233195" y="3362155"/>
                <a:ext cx="68199" cy="104508"/>
              </a:xfrm>
              <a:custGeom>
                <a:avLst/>
                <a:gdLst>
                  <a:gd name="connsiteX0" fmla="*/ 68104 w 68199"/>
                  <a:gd name="connsiteY0" fmla="*/ 85703 h 104508"/>
                  <a:gd name="connsiteX1" fmla="*/ 43529 w 68199"/>
                  <a:gd name="connsiteY1" fmla="*/ 91704 h 104508"/>
                  <a:gd name="connsiteX2" fmla="*/ 0 w 68199"/>
                  <a:gd name="connsiteY2" fmla="*/ 18933 h 104508"/>
                  <a:gd name="connsiteX3" fmla="*/ 27242 w 68199"/>
                  <a:gd name="connsiteY3" fmla="*/ 13885 h 104508"/>
                  <a:gd name="connsiteX4" fmla="*/ 68199 w 68199"/>
                  <a:gd name="connsiteY4" fmla="*/ 85703 h 104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9" h="104508">
                    <a:moveTo>
                      <a:pt x="68104" y="85703"/>
                    </a:moveTo>
                    <a:cubicBezTo>
                      <a:pt x="65246" y="109516"/>
                      <a:pt x="55340" y="109801"/>
                      <a:pt x="43529" y="91704"/>
                    </a:cubicBezTo>
                    <a:cubicBezTo>
                      <a:pt x="28099" y="68082"/>
                      <a:pt x="14383" y="43222"/>
                      <a:pt x="0" y="18933"/>
                    </a:cubicBezTo>
                    <a:cubicBezTo>
                      <a:pt x="7620" y="9694"/>
                      <a:pt x="11621" y="-15643"/>
                      <a:pt x="27242" y="13885"/>
                    </a:cubicBezTo>
                    <a:cubicBezTo>
                      <a:pt x="40100" y="38269"/>
                      <a:pt x="54483" y="61795"/>
                      <a:pt x="68199" y="85703"/>
                    </a:cubicBezTo>
                    <a:close/>
                  </a:path>
                </a:pathLst>
              </a:custGeom>
              <a:solidFill>
                <a:srgbClr val="ACB4BA"/>
              </a:solidFill>
              <a:ln w="9525" cap="flat">
                <a:noFill/>
                <a:prstDash val="solid"/>
                <a:miter/>
              </a:ln>
            </p:spPr>
            <p:txBody>
              <a:bodyPr rtlCol="0" anchor="ctr"/>
              <a:lstStyle/>
              <a:p>
                <a:endParaRPr lang="en-IN"/>
              </a:p>
            </p:txBody>
          </p:sp>
          <p:sp>
            <p:nvSpPr>
              <p:cNvPr id="1181" name="Freeform: Shape 1180">
                <a:extLst>
                  <a:ext uri="{FF2B5EF4-FFF2-40B4-BE49-F238E27FC236}">
                    <a16:creationId xmlns:a16="http://schemas.microsoft.com/office/drawing/2014/main" id="{C1F36F29-6455-A105-0477-707D4269A831}"/>
                  </a:ext>
                </a:extLst>
              </p:cNvPr>
              <p:cNvSpPr/>
              <p:nvPr/>
            </p:nvSpPr>
            <p:spPr>
              <a:xfrm>
                <a:off x="4165850" y="4161186"/>
                <a:ext cx="102344" cy="143466"/>
              </a:xfrm>
              <a:custGeom>
                <a:avLst/>
                <a:gdLst>
                  <a:gd name="connsiteX0" fmla="*/ 1718 w 102344"/>
                  <a:gd name="connsiteY0" fmla="*/ 141732 h 143466"/>
                  <a:gd name="connsiteX1" fmla="*/ 52391 w 102344"/>
                  <a:gd name="connsiteY1" fmla="*/ 37052 h 143466"/>
                  <a:gd name="connsiteX2" fmla="*/ 88396 w 102344"/>
                  <a:gd name="connsiteY2" fmla="*/ 0 h 143466"/>
                  <a:gd name="connsiteX3" fmla="*/ 89824 w 102344"/>
                  <a:gd name="connsiteY3" fmla="*/ 22003 h 143466"/>
                  <a:gd name="connsiteX4" fmla="*/ 9052 w 102344"/>
                  <a:gd name="connsiteY4" fmla="*/ 140208 h 143466"/>
                  <a:gd name="connsiteX5" fmla="*/ 6099 w 102344"/>
                  <a:gd name="connsiteY5" fmla="*/ 143446 h 143466"/>
                  <a:gd name="connsiteX6" fmla="*/ 1813 w 102344"/>
                  <a:gd name="connsiteY6" fmla="*/ 141732 h 1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44" h="143466">
                    <a:moveTo>
                      <a:pt x="1718" y="141732"/>
                    </a:moveTo>
                    <a:cubicBezTo>
                      <a:pt x="-7807" y="94107"/>
                      <a:pt x="24102" y="66485"/>
                      <a:pt x="52391" y="37052"/>
                    </a:cubicBezTo>
                    <a:cubicBezTo>
                      <a:pt x="64297" y="24670"/>
                      <a:pt x="76394" y="12383"/>
                      <a:pt x="88396" y="0"/>
                    </a:cubicBezTo>
                    <a:cubicBezTo>
                      <a:pt x="106112" y="6382"/>
                      <a:pt x="107350" y="8763"/>
                      <a:pt x="89824" y="22003"/>
                    </a:cubicBezTo>
                    <a:cubicBezTo>
                      <a:pt x="50296" y="51721"/>
                      <a:pt x="18006" y="88583"/>
                      <a:pt x="9052" y="140208"/>
                    </a:cubicBezTo>
                    <a:cubicBezTo>
                      <a:pt x="8862" y="141446"/>
                      <a:pt x="7242" y="143256"/>
                      <a:pt x="6099" y="143446"/>
                    </a:cubicBezTo>
                    <a:cubicBezTo>
                      <a:pt x="4766" y="143637"/>
                      <a:pt x="3242" y="142399"/>
                      <a:pt x="1813" y="141732"/>
                    </a:cubicBezTo>
                    <a:close/>
                  </a:path>
                </a:pathLst>
              </a:custGeom>
              <a:solidFill>
                <a:srgbClr val="B1A764"/>
              </a:solidFill>
              <a:ln w="9525" cap="flat">
                <a:noFill/>
                <a:prstDash val="solid"/>
                <a:miter/>
              </a:ln>
            </p:spPr>
            <p:txBody>
              <a:bodyPr rtlCol="0" anchor="ctr"/>
              <a:lstStyle/>
              <a:p>
                <a:endParaRPr lang="en-IN"/>
              </a:p>
            </p:txBody>
          </p:sp>
          <p:sp>
            <p:nvSpPr>
              <p:cNvPr id="1182" name="Freeform: Shape 1181">
                <a:extLst>
                  <a:ext uri="{FF2B5EF4-FFF2-40B4-BE49-F238E27FC236}">
                    <a16:creationId xmlns:a16="http://schemas.microsoft.com/office/drawing/2014/main" id="{76BA5D7E-E24C-510C-A4DB-37DDF40CFDAB}"/>
                  </a:ext>
                </a:extLst>
              </p:cNvPr>
              <p:cNvSpPr/>
              <p:nvPr/>
            </p:nvSpPr>
            <p:spPr>
              <a:xfrm>
                <a:off x="4109847" y="3654781"/>
                <a:ext cx="104775" cy="40925"/>
              </a:xfrm>
              <a:custGeom>
                <a:avLst/>
                <a:gdLst>
                  <a:gd name="connsiteX0" fmla="*/ 104775 w 104775"/>
                  <a:gd name="connsiteY0" fmla="*/ 23011 h 40925"/>
                  <a:gd name="connsiteX1" fmla="*/ 104204 w 104775"/>
                  <a:gd name="connsiteY1" fmla="*/ 38918 h 40925"/>
                  <a:gd name="connsiteX2" fmla="*/ 0 w 104775"/>
                  <a:gd name="connsiteY2" fmla="*/ 13676 h 40925"/>
                  <a:gd name="connsiteX3" fmla="*/ 1524 w 104775"/>
                  <a:gd name="connsiteY3" fmla="*/ 437 h 40925"/>
                  <a:gd name="connsiteX4" fmla="*/ 104775 w 104775"/>
                  <a:gd name="connsiteY4" fmla="*/ 22916 h 40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40925">
                    <a:moveTo>
                      <a:pt x="104775" y="23011"/>
                    </a:moveTo>
                    <a:cubicBezTo>
                      <a:pt x="104584" y="28345"/>
                      <a:pt x="104394" y="33679"/>
                      <a:pt x="104204" y="38918"/>
                    </a:cubicBezTo>
                    <a:cubicBezTo>
                      <a:pt x="66008" y="44633"/>
                      <a:pt x="30671" y="38727"/>
                      <a:pt x="0" y="13676"/>
                    </a:cubicBezTo>
                    <a:cubicBezTo>
                      <a:pt x="476" y="9295"/>
                      <a:pt x="1048" y="4913"/>
                      <a:pt x="1524" y="437"/>
                    </a:cubicBezTo>
                    <a:cubicBezTo>
                      <a:pt x="38100" y="-1849"/>
                      <a:pt x="72676" y="4723"/>
                      <a:pt x="104775" y="22916"/>
                    </a:cubicBezTo>
                    <a:close/>
                  </a:path>
                </a:pathLst>
              </a:custGeom>
              <a:solidFill>
                <a:srgbClr val="176491"/>
              </a:solidFill>
              <a:ln w="9525" cap="flat">
                <a:noFill/>
                <a:prstDash val="solid"/>
                <a:miter/>
              </a:ln>
            </p:spPr>
            <p:txBody>
              <a:bodyPr rtlCol="0" anchor="ctr"/>
              <a:lstStyle/>
              <a:p>
                <a:endParaRPr lang="en-IN"/>
              </a:p>
            </p:txBody>
          </p:sp>
          <p:sp>
            <p:nvSpPr>
              <p:cNvPr id="1183" name="Freeform: Shape 1182">
                <a:extLst>
                  <a:ext uri="{FF2B5EF4-FFF2-40B4-BE49-F238E27FC236}">
                    <a16:creationId xmlns:a16="http://schemas.microsoft.com/office/drawing/2014/main" id="{183E0F45-D364-BE81-050A-ACD85A03FBE5}"/>
                  </a:ext>
                </a:extLst>
              </p:cNvPr>
              <p:cNvSpPr/>
              <p:nvPr/>
            </p:nvSpPr>
            <p:spPr>
              <a:xfrm>
                <a:off x="4176712" y="3257168"/>
                <a:ext cx="20742" cy="59817"/>
              </a:xfrm>
              <a:custGeom>
                <a:avLst/>
                <a:gdLst>
                  <a:gd name="connsiteX0" fmla="*/ 19050 w 20742"/>
                  <a:gd name="connsiteY0" fmla="*/ 59817 h 59817"/>
                  <a:gd name="connsiteX1" fmla="*/ 0 w 20742"/>
                  <a:gd name="connsiteY1" fmla="*/ 0 h 59817"/>
                  <a:gd name="connsiteX2" fmla="*/ 19050 w 20742"/>
                  <a:gd name="connsiteY2" fmla="*/ 59817 h 59817"/>
                </a:gdLst>
                <a:ahLst/>
                <a:cxnLst>
                  <a:cxn ang="0">
                    <a:pos x="connsiteX0" y="connsiteY0"/>
                  </a:cxn>
                  <a:cxn ang="0">
                    <a:pos x="connsiteX1" y="connsiteY1"/>
                  </a:cxn>
                  <a:cxn ang="0">
                    <a:pos x="connsiteX2" y="connsiteY2"/>
                  </a:cxn>
                </a:cxnLst>
                <a:rect l="l" t="t" r="r" b="b"/>
                <a:pathLst>
                  <a:path w="20742" h="59817">
                    <a:moveTo>
                      <a:pt x="19050" y="59817"/>
                    </a:moveTo>
                    <a:cubicBezTo>
                      <a:pt x="6477" y="39815"/>
                      <a:pt x="571" y="22860"/>
                      <a:pt x="0" y="0"/>
                    </a:cubicBezTo>
                    <a:cubicBezTo>
                      <a:pt x="17783" y="14735"/>
                      <a:pt x="24127" y="34671"/>
                      <a:pt x="19050" y="59817"/>
                    </a:cubicBezTo>
                    <a:close/>
                  </a:path>
                </a:pathLst>
              </a:custGeom>
              <a:solidFill>
                <a:srgbClr val="87979D"/>
              </a:solidFill>
              <a:ln w="9525"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4AD705C5-F99D-1F05-6D20-EDDCD3FFCDCB}"/>
                  </a:ext>
                </a:extLst>
              </p:cNvPr>
              <p:cNvSpPr/>
              <p:nvPr/>
            </p:nvSpPr>
            <p:spPr>
              <a:xfrm>
                <a:off x="4318444" y="3866768"/>
                <a:ext cx="30765" cy="58864"/>
              </a:xfrm>
              <a:custGeom>
                <a:avLst/>
                <a:gdLst>
                  <a:gd name="connsiteX0" fmla="*/ 30766 w 30765"/>
                  <a:gd name="connsiteY0" fmla="*/ 58864 h 58864"/>
                  <a:gd name="connsiteX1" fmla="*/ 0 w 30765"/>
                  <a:gd name="connsiteY1" fmla="*/ 0 h 58864"/>
                  <a:gd name="connsiteX2" fmla="*/ 30766 w 30765"/>
                  <a:gd name="connsiteY2" fmla="*/ 58864 h 58864"/>
                </a:gdLst>
                <a:ahLst/>
                <a:cxnLst>
                  <a:cxn ang="0">
                    <a:pos x="connsiteX0" y="connsiteY0"/>
                  </a:cxn>
                  <a:cxn ang="0">
                    <a:pos x="connsiteX1" y="connsiteY1"/>
                  </a:cxn>
                  <a:cxn ang="0">
                    <a:pos x="connsiteX2" y="connsiteY2"/>
                  </a:cxn>
                </a:cxnLst>
                <a:rect l="l" t="t" r="r" b="b"/>
                <a:pathLst>
                  <a:path w="30765" h="58864">
                    <a:moveTo>
                      <a:pt x="30766" y="58864"/>
                    </a:moveTo>
                    <a:cubicBezTo>
                      <a:pt x="9620" y="42481"/>
                      <a:pt x="2477" y="27146"/>
                      <a:pt x="0" y="0"/>
                    </a:cubicBezTo>
                    <a:cubicBezTo>
                      <a:pt x="26956" y="14288"/>
                      <a:pt x="29051" y="32099"/>
                      <a:pt x="30766" y="58864"/>
                    </a:cubicBezTo>
                    <a:close/>
                  </a:path>
                </a:pathLst>
              </a:custGeom>
              <a:solidFill>
                <a:srgbClr val="9FADBA"/>
              </a:solidFill>
              <a:ln w="9525"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1A03C327-06D4-20D2-C664-A1C771E1A9CE}"/>
                  </a:ext>
                </a:extLst>
              </p:cNvPr>
              <p:cNvSpPr/>
              <p:nvPr/>
            </p:nvSpPr>
            <p:spPr>
              <a:xfrm>
                <a:off x="4269581" y="3313524"/>
                <a:ext cx="38957" cy="32451"/>
              </a:xfrm>
              <a:custGeom>
                <a:avLst/>
                <a:gdLst>
                  <a:gd name="connsiteX0" fmla="*/ 0 w 38957"/>
                  <a:gd name="connsiteY0" fmla="*/ 2032 h 32451"/>
                  <a:gd name="connsiteX1" fmla="*/ 38957 w 38957"/>
                  <a:gd name="connsiteY1" fmla="*/ 30988 h 32451"/>
                  <a:gd name="connsiteX2" fmla="*/ 0 w 38957"/>
                  <a:gd name="connsiteY2" fmla="*/ 2032 h 32451"/>
                </a:gdLst>
                <a:ahLst/>
                <a:cxnLst>
                  <a:cxn ang="0">
                    <a:pos x="connsiteX0" y="connsiteY0"/>
                  </a:cxn>
                  <a:cxn ang="0">
                    <a:pos x="connsiteX1" y="connsiteY1"/>
                  </a:cxn>
                  <a:cxn ang="0">
                    <a:pos x="connsiteX2" y="connsiteY2"/>
                  </a:cxn>
                </a:cxnLst>
                <a:rect l="l" t="t" r="r" b="b"/>
                <a:pathLst>
                  <a:path w="38957" h="32451">
                    <a:moveTo>
                      <a:pt x="0" y="2032"/>
                    </a:moveTo>
                    <a:cubicBezTo>
                      <a:pt x="27813" y="-8160"/>
                      <a:pt x="24860" y="22892"/>
                      <a:pt x="38957" y="30988"/>
                    </a:cubicBezTo>
                    <a:cubicBezTo>
                      <a:pt x="12763" y="38989"/>
                      <a:pt x="12668" y="12033"/>
                      <a:pt x="0" y="2032"/>
                    </a:cubicBezTo>
                    <a:close/>
                  </a:path>
                </a:pathLst>
              </a:custGeom>
              <a:solidFill>
                <a:srgbClr val="899AAB"/>
              </a:solidFill>
              <a:ln w="9525"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B7890BD7-7FD9-10E9-514E-76F677015904}"/>
                  </a:ext>
                </a:extLst>
              </p:cNvPr>
              <p:cNvSpPr/>
              <p:nvPr/>
            </p:nvSpPr>
            <p:spPr>
              <a:xfrm>
                <a:off x="4110625" y="3552051"/>
                <a:ext cx="120795" cy="121835"/>
              </a:xfrm>
              <a:custGeom>
                <a:avLst/>
                <a:gdLst>
                  <a:gd name="connsiteX0" fmla="*/ 1793 w 120795"/>
                  <a:gd name="connsiteY0" fmla="*/ 85355 h 121835"/>
                  <a:gd name="connsiteX1" fmla="*/ 79 w 120795"/>
                  <a:gd name="connsiteY1" fmla="*/ 61733 h 121835"/>
                  <a:gd name="connsiteX2" fmla="*/ 29987 w 120795"/>
                  <a:gd name="connsiteY2" fmla="*/ 2868 h 121835"/>
                  <a:gd name="connsiteX3" fmla="*/ 91328 w 120795"/>
                  <a:gd name="connsiteY3" fmla="*/ 28491 h 121835"/>
                  <a:gd name="connsiteX4" fmla="*/ 104663 w 120795"/>
                  <a:gd name="connsiteY4" fmla="*/ 48112 h 121835"/>
                  <a:gd name="connsiteX5" fmla="*/ 112569 w 120795"/>
                  <a:gd name="connsiteY5" fmla="*/ 108405 h 121835"/>
                  <a:gd name="connsiteX6" fmla="*/ 46751 w 120795"/>
                  <a:gd name="connsiteY6" fmla="*/ 114978 h 121835"/>
                  <a:gd name="connsiteX7" fmla="*/ 746 w 120795"/>
                  <a:gd name="connsiteY7" fmla="*/ 85164 h 121835"/>
                  <a:gd name="connsiteX8" fmla="*/ 1984 w 120795"/>
                  <a:gd name="connsiteY8" fmla="*/ 85355 h 12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95" h="121835">
                    <a:moveTo>
                      <a:pt x="1793" y="85355"/>
                    </a:moveTo>
                    <a:cubicBezTo>
                      <a:pt x="1222" y="77449"/>
                      <a:pt x="269" y="69639"/>
                      <a:pt x="79" y="61733"/>
                    </a:cubicBezTo>
                    <a:cubicBezTo>
                      <a:pt x="-683" y="36682"/>
                      <a:pt x="3698" y="12489"/>
                      <a:pt x="29987" y="2868"/>
                    </a:cubicBezTo>
                    <a:cubicBezTo>
                      <a:pt x="56467" y="-6847"/>
                      <a:pt x="75231" y="9726"/>
                      <a:pt x="91328" y="28491"/>
                    </a:cubicBezTo>
                    <a:cubicBezTo>
                      <a:pt x="96472" y="34491"/>
                      <a:pt x="100186" y="41540"/>
                      <a:pt x="104663" y="48112"/>
                    </a:cubicBezTo>
                    <a:cubicBezTo>
                      <a:pt x="116760" y="67067"/>
                      <a:pt x="129619" y="88593"/>
                      <a:pt x="112569" y="108405"/>
                    </a:cubicBezTo>
                    <a:cubicBezTo>
                      <a:pt x="95138" y="128598"/>
                      <a:pt x="68373" y="121836"/>
                      <a:pt x="46751" y="114978"/>
                    </a:cubicBezTo>
                    <a:cubicBezTo>
                      <a:pt x="29797" y="109644"/>
                      <a:pt x="10271" y="103833"/>
                      <a:pt x="746" y="85164"/>
                    </a:cubicBezTo>
                    <a:lnTo>
                      <a:pt x="1984" y="85355"/>
                    </a:lnTo>
                    <a:close/>
                  </a:path>
                </a:pathLst>
              </a:custGeom>
              <a:solidFill>
                <a:srgbClr val="AFB2B5"/>
              </a:solidFill>
              <a:ln w="9525"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18273E02-89AE-9DB1-EA81-4451255231E1}"/>
                  </a:ext>
                </a:extLst>
              </p:cNvPr>
              <p:cNvSpPr/>
              <p:nvPr/>
            </p:nvSpPr>
            <p:spPr>
              <a:xfrm>
                <a:off x="4227026" y="3521773"/>
                <a:ext cx="62663" cy="130376"/>
              </a:xfrm>
              <a:custGeom>
                <a:avLst/>
                <a:gdLst>
                  <a:gd name="connsiteX0" fmla="*/ 7407 w 62663"/>
                  <a:gd name="connsiteY0" fmla="*/ 88011 h 130376"/>
                  <a:gd name="connsiteX1" fmla="*/ 20837 w 62663"/>
                  <a:gd name="connsiteY1" fmla="*/ 0 h 130376"/>
                  <a:gd name="connsiteX2" fmla="*/ 62652 w 62663"/>
                  <a:gd name="connsiteY2" fmla="*/ 67151 h 130376"/>
                  <a:gd name="connsiteX3" fmla="*/ 44745 w 62663"/>
                  <a:gd name="connsiteY3" fmla="*/ 116300 h 130376"/>
                  <a:gd name="connsiteX4" fmla="*/ 45221 w 62663"/>
                  <a:gd name="connsiteY4" fmla="*/ 115824 h 130376"/>
                  <a:gd name="connsiteX5" fmla="*/ 8169 w 62663"/>
                  <a:gd name="connsiteY5" fmla="*/ 126111 h 130376"/>
                  <a:gd name="connsiteX6" fmla="*/ 7407 w 62663"/>
                  <a:gd name="connsiteY6" fmla="*/ 88011 h 13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63" h="130376">
                    <a:moveTo>
                      <a:pt x="7407" y="88011"/>
                    </a:moveTo>
                    <a:cubicBezTo>
                      <a:pt x="44555" y="68104"/>
                      <a:pt x="34458" y="36290"/>
                      <a:pt x="20837" y="0"/>
                    </a:cubicBezTo>
                    <a:cubicBezTo>
                      <a:pt x="54746" y="17812"/>
                      <a:pt x="54461" y="44863"/>
                      <a:pt x="62652" y="67151"/>
                    </a:cubicBezTo>
                    <a:cubicBezTo>
                      <a:pt x="62938" y="85820"/>
                      <a:pt x="57794" y="102489"/>
                      <a:pt x="44745" y="116300"/>
                    </a:cubicBezTo>
                    <a:lnTo>
                      <a:pt x="45221" y="115824"/>
                    </a:lnTo>
                    <a:cubicBezTo>
                      <a:pt x="33506" y="122396"/>
                      <a:pt x="21790" y="137827"/>
                      <a:pt x="8169" y="126111"/>
                    </a:cubicBezTo>
                    <a:cubicBezTo>
                      <a:pt x="-2689" y="116776"/>
                      <a:pt x="-2499" y="100965"/>
                      <a:pt x="7407" y="88011"/>
                    </a:cubicBezTo>
                    <a:close/>
                  </a:path>
                </a:pathLst>
              </a:custGeom>
              <a:solidFill>
                <a:srgbClr val="BBC2C6"/>
              </a:solidFill>
              <a:ln w="9525" cap="flat">
                <a:noFill/>
                <a:prstDash val="solid"/>
                <a:miter/>
              </a:ln>
            </p:spPr>
            <p:txBody>
              <a:bodyPr rtlCol="0" anchor="ctr"/>
              <a:lstStyle/>
              <a:p>
                <a:endParaRPr lang="en-IN"/>
              </a:p>
            </p:txBody>
          </p:sp>
          <p:sp>
            <p:nvSpPr>
              <p:cNvPr id="1188" name="Freeform: Shape 1187">
                <a:extLst>
                  <a:ext uri="{FF2B5EF4-FFF2-40B4-BE49-F238E27FC236}">
                    <a16:creationId xmlns:a16="http://schemas.microsoft.com/office/drawing/2014/main" id="{F9E26FD1-032E-A1E2-A253-57BA6463C8A4}"/>
                  </a:ext>
                </a:extLst>
              </p:cNvPr>
              <p:cNvSpPr/>
              <p:nvPr/>
            </p:nvSpPr>
            <p:spPr>
              <a:xfrm>
                <a:off x="4111275" y="3600163"/>
                <a:ext cx="160972" cy="78072"/>
              </a:xfrm>
              <a:custGeom>
                <a:avLst/>
                <a:gdLst>
                  <a:gd name="connsiteX0" fmla="*/ 123158 w 160972"/>
                  <a:gd name="connsiteY0" fmla="*/ 9620 h 78072"/>
                  <a:gd name="connsiteX1" fmla="*/ 160972 w 160972"/>
                  <a:gd name="connsiteY1" fmla="*/ 37433 h 78072"/>
                  <a:gd name="connsiteX2" fmla="*/ 103441 w 160972"/>
                  <a:gd name="connsiteY2" fmla="*/ 77629 h 78072"/>
                  <a:gd name="connsiteX3" fmla="*/ 190 w 160972"/>
                  <a:gd name="connsiteY3" fmla="*/ 55150 h 78072"/>
                  <a:gd name="connsiteX4" fmla="*/ 0 w 160972"/>
                  <a:gd name="connsiteY4" fmla="*/ 36957 h 78072"/>
                  <a:gd name="connsiteX5" fmla="*/ 37338 w 160972"/>
                  <a:gd name="connsiteY5" fmla="*/ 56197 h 78072"/>
                  <a:gd name="connsiteX6" fmla="*/ 100489 w 160972"/>
                  <a:gd name="connsiteY6" fmla="*/ 60674 h 78072"/>
                  <a:gd name="connsiteX7" fmla="*/ 104013 w 160972"/>
                  <a:gd name="connsiteY7" fmla="*/ 0 h 78072"/>
                  <a:gd name="connsiteX8" fmla="*/ 123254 w 160972"/>
                  <a:gd name="connsiteY8" fmla="*/ 9716 h 7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972" h="78072">
                    <a:moveTo>
                      <a:pt x="123158" y="9620"/>
                    </a:moveTo>
                    <a:cubicBezTo>
                      <a:pt x="116681" y="44767"/>
                      <a:pt x="129921" y="53150"/>
                      <a:pt x="160972" y="37433"/>
                    </a:cubicBezTo>
                    <a:cubicBezTo>
                      <a:pt x="152400" y="66008"/>
                      <a:pt x="125825" y="68866"/>
                      <a:pt x="103441" y="77629"/>
                    </a:cubicBezTo>
                    <a:cubicBezTo>
                      <a:pt x="66770" y="80200"/>
                      <a:pt x="32671" y="71438"/>
                      <a:pt x="190" y="55150"/>
                    </a:cubicBezTo>
                    <a:cubicBezTo>
                      <a:pt x="190" y="49054"/>
                      <a:pt x="95" y="43053"/>
                      <a:pt x="0" y="36957"/>
                    </a:cubicBezTo>
                    <a:cubicBezTo>
                      <a:pt x="12382" y="43434"/>
                      <a:pt x="24574" y="50483"/>
                      <a:pt x="37338" y="56197"/>
                    </a:cubicBezTo>
                    <a:cubicBezTo>
                      <a:pt x="57817" y="65437"/>
                      <a:pt x="81724" y="73247"/>
                      <a:pt x="100489" y="60674"/>
                    </a:cubicBezTo>
                    <a:cubicBezTo>
                      <a:pt x="123539" y="45149"/>
                      <a:pt x="99631" y="20383"/>
                      <a:pt x="104013" y="0"/>
                    </a:cubicBezTo>
                    <a:cubicBezTo>
                      <a:pt x="110395" y="3238"/>
                      <a:pt x="116872" y="6477"/>
                      <a:pt x="123254" y="9716"/>
                    </a:cubicBezTo>
                    <a:close/>
                  </a:path>
                </a:pathLst>
              </a:custGeom>
              <a:solidFill>
                <a:srgbClr val="314352"/>
              </a:solidFill>
              <a:ln w="9525"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840050A3-87C9-8BE6-2919-C9681AF420C2}"/>
                  </a:ext>
                </a:extLst>
              </p:cNvPr>
              <p:cNvSpPr/>
              <p:nvPr/>
            </p:nvSpPr>
            <p:spPr>
              <a:xfrm>
                <a:off x="4271772" y="3588924"/>
                <a:ext cx="27717" cy="49149"/>
              </a:xfrm>
              <a:custGeom>
                <a:avLst/>
                <a:gdLst>
                  <a:gd name="connsiteX0" fmla="*/ 0 w 27717"/>
                  <a:gd name="connsiteY0" fmla="*/ 49149 h 49149"/>
                  <a:gd name="connsiteX1" fmla="*/ 17907 w 27717"/>
                  <a:gd name="connsiteY1" fmla="*/ 0 h 49149"/>
                  <a:gd name="connsiteX2" fmla="*/ 27718 w 27717"/>
                  <a:gd name="connsiteY2" fmla="*/ 10478 h 49149"/>
                  <a:gd name="connsiteX3" fmla="*/ 0 w 27717"/>
                  <a:gd name="connsiteY3" fmla="*/ 49054 h 49149"/>
                </a:gdLst>
                <a:ahLst/>
                <a:cxnLst>
                  <a:cxn ang="0">
                    <a:pos x="connsiteX0" y="connsiteY0"/>
                  </a:cxn>
                  <a:cxn ang="0">
                    <a:pos x="connsiteX1" y="connsiteY1"/>
                  </a:cxn>
                  <a:cxn ang="0">
                    <a:pos x="connsiteX2" y="connsiteY2"/>
                  </a:cxn>
                  <a:cxn ang="0">
                    <a:pos x="connsiteX3" y="connsiteY3"/>
                  </a:cxn>
                </a:cxnLst>
                <a:rect l="l" t="t" r="r" b="b"/>
                <a:pathLst>
                  <a:path w="27717" h="49149">
                    <a:moveTo>
                      <a:pt x="0" y="49149"/>
                    </a:moveTo>
                    <a:cubicBezTo>
                      <a:pt x="6001" y="32766"/>
                      <a:pt x="11906" y="16383"/>
                      <a:pt x="17907" y="0"/>
                    </a:cubicBezTo>
                    <a:cubicBezTo>
                      <a:pt x="21146" y="3524"/>
                      <a:pt x="24384" y="7049"/>
                      <a:pt x="27718" y="10478"/>
                    </a:cubicBezTo>
                    <a:cubicBezTo>
                      <a:pt x="24479" y="27623"/>
                      <a:pt x="20860" y="44482"/>
                      <a:pt x="0" y="49054"/>
                    </a:cubicBezTo>
                    <a:close/>
                  </a:path>
                </a:pathLst>
              </a:custGeom>
              <a:solidFill>
                <a:srgbClr val="314352"/>
              </a:solidFill>
              <a:ln w="9525"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8C947FF7-9A6B-DFBF-46A4-27A3AA7AA40C}"/>
                  </a:ext>
                </a:extLst>
              </p:cNvPr>
              <p:cNvSpPr/>
              <p:nvPr/>
            </p:nvSpPr>
            <p:spPr>
              <a:xfrm>
                <a:off x="4100798" y="3496817"/>
                <a:ext cx="36099" cy="27527"/>
              </a:xfrm>
              <a:custGeom>
                <a:avLst/>
                <a:gdLst>
                  <a:gd name="connsiteX0" fmla="*/ 0 w 36099"/>
                  <a:gd name="connsiteY0" fmla="*/ 27527 h 27527"/>
                  <a:gd name="connsiteX1" fmla="*/ 0 w 36099"/>
                  <a:gd name="connsiteY1" fmla="*/ 8192 h 27527"/>
                  <a:gd name="connsiteX2" fmla="*/ 36100 w 36099"/>
                  <a:gd name="connsiteY2" fmla="*/ 0 h 27527"/>
                  <a:gd name="connsiteX3" fmla="*/ 0 w 36099"/>
                  <a:gd name="connsiteY3" fmla="*/ 27432 h 27527"/>
                </a:gdLst>
                <a:ahLst/>
                <a:cxnLst>
                  <a:cxn ang="0">
                    <a:pos x="connsiteX0" y="connsiteY0"/>
                  </a:cxn>
                  <a:cxn ang="0">
                    <a:pos x="connsiteX1" y="connsiteY1"/>
                  </a:cxn>
                  <a:cxn ang="0">
                    <a:pos x="connsiteX2" y="connsiteY2"/>
                  </a:cxn>
                  <a:cxn ang="0">
                    <a:pos x="connsiteX3" y="connsiteY3"/>
                  </a:cxn>
                </a:cxnLst>
                <a:rect l="l" t="t" r="r" b="b"/>
                <a:pathLst>
                  <a:path w="36099" h="27527">
                    <a:moveTo>
                      <a:pt x="0" y="27527"/>
                    </a:moveTo>
                    <a:cubicBezTo>
                      <a:pt x="0" y="21050"/>
                      <a:pt x="0" y="14669"/>
                      <a:pt x="0" y="8192"/>
                    </a:cubicBezTo>
                    <a:cubicBezTo>
                      <a:pt x="10192" y="5906"/>
                      <a:pt x="20479" y="3524"/>
                      <a:pt x="36100" y="0"/>
                    </a:cubicBezTo>
                    <a:cubicBezTo>
                      <a:pt x="26384" y="17526"/>
                      <a:pt x="16764" y="26765"/>
                      <a:pt x="0" y="27432"/>
                    </a:cubicBezTo>
                    <a:close/>
                  </a:path>
                </a:pathLst>
              </a:custGeom>
              <a:solidFill>
                <a:srgbClr val="146193"/>
              </a:solidFill>
              <a:ln w="9525"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B3015C55-C615-926E-3E65-2B8C508EC296}"/>
                  </a:ext>
                </a:extLst>
              </p:cNvPr>
              <p:cNvSpPr/>
              <p:nvPr/>
            </p:nvSpPr>
            <p:spPr>
              <a:xfrm>
                <a:off x="4100973" y="2590992"/>
                <a:ext cx="134190" cy="58290"/>
              </a:xfrm>
              <a:custGeom>
                <a:avLst/>
                <a:gdLst>
                  <a:gd name="connsiteX0" fmla="*/ 9350 w 134190"/>
                  <a:gd name="connsiteY0" fmla="*/ 31620 h 58290"/>
                  <a:gd name="connsiteX1" fmla="*/ 114410 w 134190"/>
                  <a:gd name="connsiteY1" fmla="*/ 8951 h 58290"/>
                  <a:gd name="connsiteX2" fmla="*/ 132794 w 134190"/>
                  <a:gd name="connsiteY2" fmla="*/ 22095 h 58290"/>
                  <a:gd name="connsiteX3" fmla="*/ 113934 w 134190"/>
                  <a:gd name="connsiteY3" fmla="*/ 40478 h 58290"/>
                  <a:gd name="connsiteX4" fmla="*/ 85931 w 134190"/>
                  <a:gd name="connsiteY4" fmla="*/ 40097 h 58290"/>
                  <a:gd name="connsiteX5" fmla="*/ 1539 w 134190"/>
                  <a:gd name="connsiteY5" fmla="*/ 58290 h 58290"/>
                  <a:gd name="connsiteX6" fmla="*/ 9254 w 134190"/>
                  <a:gd name="connsiteY6" fmla="*/ 31715 h 5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58290">
                    <a:moveTo>
                      <a:pt x="9350" y="31620"/>
                    </a:moveTo>
                    <a:cubicBezTo>
                      <a:pt x="41830" y="12189"/>
                      <a:pt x="72881" y="-14005"/>
                      <a:pt x="114410" y="8951"/>
                    </a:cubicBezTo>
                    <a:cubicBezTo>
                      <a:pt x="120983" y="12570"/>
                      <a:pt x="139366" y="92"/>
                      <a:pt x="132794" y="22095"/>
                    </a:cubicBezTo>
                    <a:cubicBezTo>
                      <a:pt x="129936" y="31906"/>
                      <a:pt x="124698" y="39526"/>
                      <a:pt x="113934" y="40478"/>
                    </a:cubicBezTo>
                    <a:cubicBezTo>
                      <a:pt x="104600" y="41240"/>
                      <a:pt x="93455" y="43907"/>
                      <a:pt x="85931" y="40097"/>
                    </a:cubicBezTo>
                    <a:cubicBezTo>
                      <a:pt x="52117" y="23048"/>
                      <a:pt x="26114" y="36002"/>
                      <a:pt x="1539" y="58290"/>
                    </a:cubicBezTo>
                    <a:cubicBezTo>
                      <a:pt x="-3795" y="47146"/>
                      <a:pt x="6206" y="40383"/>
                      <a:pt x="9254" y="31715"/>
                    </a:cubicBezTo>
                    <a:close/>
                  </a:path>
                </a:pathLst>
              </a:custGeom>
              <a:solidFill>
                <a:srgbClr val="DFE6EC"/>
              </a:solidFill>
              <a:ln w="9525"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5BB68031-426E-EA07-71A2-8E41F667AE75}"/>
                  </a:ext>
                </a:extLst>
              </p:cNvPr>
              <p:cNvSpPr/>
              <p:nvPr/>
            </p:nvSpPr>
            <p:spPr>
              <a:xfrm>
                <a:off x="3910647" y="2851498"/>
                <a:ext cx="27837" cy="140493"/>
              </a:xfrm>
              <a:custGeom>
                <a:avLst/>
                <a:gdLst>
                  <a:gd name="connsiteX0" fmla="*/ 4032 w 27837"/>
                  <a:gd name="connsiteY0" fmla="*/ 140494 h 140493"/>
                  <a:gd name="connsiteX1" fmla="*/ 22510 w 27837"/>
                  <a:gd name="connsiteY1" fmla="*/ 0 h 140493"/>
                  <a:gd name="connsiteX2" fmla="*/ 4032 w 27837"/>
                  <a:gd name="connsiteY2" fmla="*/ 140494 h 140493"/>
                </a:gdLst>
                <a:ahLst/>
                <a:cxnLst>
                  <a:cxn ang="0">
                    <a:pos x="connsiteX0" y="connsiteY0"/>
                  </a:cxn>
                  <a:cxn ang="0">
                    <a:pos x="connsiteX1" y="connsiteY1"/>
                  </a:cxn>
                  <a:cxn ang="0">
                    <a:pos x="connsiteX2" y="connsiteY2"/>
                  </a:cxn>
                </a:cxnLst>
                <a:rect l="l" t="t" r="r" b="b"/>
                <a:pathLst>
                  <a:path w="27837" h="140493">
                    <a:moveTo>
                      <a:pt x="4032" y="140494"/>
                    </a:moveTo>
                    <a:cubicBezTo>
                      <a:pt x="-350" y="95059"/>
                      <a:pt x="-7493" y="49340"/>
                      <a:pt x="22510" y="0"/>
                    </a:cubicBezTo>
                    <a:cubicBezTo>
                      <a:pt x="35750" y="54673"/>
                      <a:pt x="22320" y="97917"/>
                      <a:pt x="4032" y="140494"/>
                    </a:cubicBezTo>
                    <a:close/>
                  </a:path>
                </a:pathLst>
              </a:custGeom>
              <a:solidFill>
                <a:srgbClr val="136598"/>
              </a:solidFill>
              <a:ln w="9525"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35DDD25C-20DB-4A87-9B30-AEB7D067DFDE}"/>
                  </a:ext>
                </a:extLst>
              </p:cNvPr>
              <p:cNvSpPr/>
              <p:nvPr/>
            </p:nvSpPr>
            <p:spPr>
              <a:xfrm>
                <a:off x="3919632" y="3009899"/>
                <a:ext cx="27050" cy="40100"/>
              </a:xfrm>
              <a:custGeom>
                <a:avLst/>
                <a:gdLst>
                  <a:gd name="connsiteX0" fmla="*/ 667 w 27050"/>
                  <a:gd name="connsiteY0" fmla="*/ 40100 h 40100"/>
                  <a:gd name="connsiteX1" fmla="*/ 27051 w 27050"/>
                  <a:gd name="connsiteY1" fmla="*/ 0 h 40100"/>
                  <a:gd name="connsiteX2" fmla="*/ 0 w 27050"/>
                  <a:gd name="connsiteY2" fmla="*/ 39529 h 40100"/>
                  <a:gd name="connsiteX3" fmla="*/ 667 w 27050"/>
                  <a:gd name="connsiteY3" fmla="*/ 40100 h 40100"/>
                </a:gdLst>
                <a:ahLst/>
                <a:cxnLst>
                  <a:cxn ang="0">
                    <a:pos x="connsiteX0" y="connsiteY0"/>
                  </a:cxn>
                  <a:cxn ang="0">
                    <a:pos x="connsiteX1" y="connsiteY1"/>
                  </a:cxn>
                  <a:cxn ang="0">
                    <a:pos x="connsiteX2" y="connsiteY2"/>
                  </a:cxn>
                  <a:cxn ang="0">
                    <a:pos x="connsiteX3" y="connsiteY3"/>
                  </a:cxn>
                </a:cxnLst>
                <a:rect l="l" t="t" r="r" b="b"/>
                <a:pathLst>
                  <a:path w="27050" h="40100">
                    <a:moveTo>
                      <a:pt x="667" y="40100"/>
                    </a:moveTo>
                    <a:cubicBezTo>
                      <a:pt x="2000" y="23813"/>
                      <a:pt x="10573" y="12002"/>
                      <a:pt x="27051" y="0"/>
                    </a:cubicBezTo>
                    <a:cubicBezTo>
                      <a:pt x="26098" y="21908"/>
                      <a:pt x="14954" y="32004"/>
                      <a:pt x="0" y="39529"/>
                    </a:cubicBezTo>
                    <a:cubicBezTo>
                      <a:pt x="0" y="39529"/>
                      <a:pt x="667" y="40100"/>
                      <a:pt x="667" y="40100"/>
                    </a:cubicBezTo>
                    <a:close/>
                  </a:path>
                </a:pathLst>
              </a:custGeom>
              <a:solidFill>
                <a:srgbClr val="7C8D94"/>
              </a:solidFill>
              <a:ln w="9525" cap="flat">
                <a:noFill/>
                <a:prstDash val="solid"/>
                <a:miter/>
              </a:ln>
            </p:spPr>
            <p:txBody>
              <a:bodyPr rtlCol="0" anchor="ctr"/>
              <a:lstStyle/>
              <a:p>
                <a:endParaRPr lang="en-IN"/>
              </a:p>
            </p:txBody>
          </p:sp>
          <p:sp>
            <p:nvSpPr>
              <p:cNvPr id="1194" name="Freeform: Shape 1193">
                <a:extLst>
                  <a:ext uri="{FF2B5EF4-FFF2-40B4-BE49-F238E27FC236}">
                    <a16:creationId xmlns:a16="http://schemas.microsoft.com/office/drawing/2014/main" id="{F254BD6B-7C36-03EF-8E64-4E32EAF20310}"/>
                  </a:ext>
                </a:extLst>
              </p:cNvPr>
              <p:cNvSpPr/>
              <p:nvPr/>
            </p:nvSpPr>
            <p:spPr>
              <a:xfrm>
                <a:off x="5132790" y="2460992"/>
                <a:ext cx="578876" cy="605607"/>
              </a:xfrm>
              <a:custGeom>
                <a:avLst/>
                <a:gdLst>
                  <a:gd name="connsiteX0" fmla="*/ 186732 w 578876"/>
                  <a:gd name="connsiteY0" fmla="*/ 399840 h 605607"/>
                  <a:gd name="connsiteX1" fmla="*/ 291221 w 578876"/>
                  <a:gd name="connsiteY1" fmla="*/ 418033 h 605607"/>
                  <a:gd name="connsiteX2" fmla="*/ 253502 w 578876"/>
                  <a:gd name="connsiteY2" fmla="*/ 443655 h 605607"/>
                  <a:gd name="connsiteX3" fmla="*/ 329797 w 578876"/>
                  <a:gd name="connsiteY3" fmla="*/ 415366 h 605607"/>
                  <a:gd name="connsiteX4" fmla="*/ 360849 w 578876"/>
                  <a:gd name="connsiteY4" fmla="*/ 389363 h 605607"/>
                  <a:gd name="connsiteX5" fmla="*/ 477149 w 578876"/>
                  <a:gd name="connsiteY5" fmla="*/ 464515 h 605607"/>
                  <a:gd name="connsiteX6" fmla="*/ 571828 w 578876"/>
                  <a:gd name="connsiteY6" fmla="*/ 485375 h 605607"/>
                  <a:gd name="connsiteX7" fmla="*/ 578876 w 578876"/>
                  <a:gd name="connsiteY7" fmla="*/ 497472 h 605607"/>
                  <a:gd name="connsiteX8" fmla="*/ 557731 w 578876"/>
                  <a:gd name="connsiteY8" fmla="*/ 519474 h 605607"/>
                  <a:gd name="connsiteX9" fmla="*/ 454575 w 578876"/>
                  <a:gd name="connsiteY9" fmla="*/ 574624 h 605607"/>
                  <a:gd name="connsiteX10" fmla="*/ 370279 w 578876"/>
                  <a:gd name="connsiteY10" fmla="*/ 604056 h 605607"/>
                  <a:gd name="connsiteX11" fmla="*/ 328655 w 578876"/>
                  <a:gd name="connsiteY11" fmla="*/ 585006 h 605607"/>
                  <a:gd name="connsiteX12" fmla="*/ 357611 w 578876"/>
                  <a:gd name="connsiteY12" fmla="*/ 551193 h 605607"/>
                  <a:gd name="connsiteX13" fmla="*/ 367516 w 578876"/>
                  <a:gd name="connsiteY13" fmla="*/ 512807 h 605607"/>
                  <a:gd name="connsiteX14" fmla="*/ 301604 w 578876"/>
                  <a:gd name="connsiteY14" fmla="*/ 503663 h 605607"/>
                  <a:gd name="connsiteX15" fmla="*/ 157395 w 578876"/>
                  <a:gd name="connsiteY15" fmla="*/ 550526 h 605607"/>
                  <a:gd name="connsiteX16" fmla="*/ 161205 w 578876"/>
                  <a:gd name="connsiteY16" fmla="*/ 531762 h 605607"/>
                  <a:gd name="connsiteX17" fmla="*/ 244739 w 578876"/>
                  <a:gd name="connsiteY17" fmla="*/ 493090 h 605607"/>
                  <a:gd name="connsiteX18" fmla="*/ 245978 w 578876"/>
                  <a:gd name="connsiteY18" fmla="*/ 484327 h 605607"/>
                  <a:gd name="connsiteX19" fmla="*/ 109484 w 578876"/>
                  <a:gd name="connsiteY19" fmla="*/ 481374 h 605607"/>
                  <a:gd name="connsiteX20" fmla="*/ 203877 w 578876"/>
                  <a:gd name="connsiteY20" fmla="*/ 456705 h 605607"/>
                  <a:gd name="connsiteX21" fmla="*/ 119200 w 578876"/>
                  <a:gd name="connsiteY21" fmla="*/ 436893 h 605607"/>
                  <a:gd name="connsiteX22" fmla="*/ 148918 w 578876"/>
                  <a:gd name="connsiteY22" fmla="*/ 422319 h 605607"/>
                  <a:gd name="connsiteX23" fmla="*/ 124724 w 578876"/>
                  <a:gd name="connsiteY23" fmla="*/ 390601 h 605607"/>
                  <a:gd name="connsiteX24" fmla="*/ 52239 w 578876"/>
                  <a:gd name="connsiteY24" fmla="*/ 360788 h 605607"/>
                  <a:gd name="connsiteX25" fmla="*/ 15568 w 578876"/>
                  <a:gd name="connsiteY25" fmla="*/ 207150 h 605607"/>
                  <a:gd name="connsiteX26" fmla="*/ 3566 w 578876"/>
                  <a:gd name="connsiteY26" fmla="*/ 28746 h 605607"/>
                  <a:gd name="connsiteX27" fmla="*/ 13377 w 578876"/>
                  <a:gd name="connsiteY27" fmla="*/ 552 h 605607"/>
                  <a:gd name="connsiteX28" fmla="*/ 50715 w 578876"/>
                  <a:gd name="connsiteY28" fmla="*/ 20555 h 605607"/>
                  <a:gd name="connsiteX29" fmla="*/ 52334 w 578876"/>
                  <a:gd name="connsiteY29" fmla="*/ 67608 h 605607"/>
                  <a:gd name="connsiteX30" fmla="*/ 133201 w 578876"/>
                  <a:gd name="connsiteY30" fmla="*/ 169145 h 605607"/>
                  <a:gd name="connsiteX31" fmla="*/ 226165 w 578876"/>
                  <a:gd name="connsiteY31" fmla="*/ 244964 h 605607"/>
                  <a:gd name="connsiteX32" fmla="*/ 213497 w 578876"/>
                  <a:gd name="connsiteY32" fmla="*/ 260966 h 605607"/>
                  <a:gd name="connsiteX33" fmla="*/ 205496 w 578876"/>
                  <a:gd name="connsiteY33" fmla="*/ 284016 h 605607"/>
                  <a:gd name="connsiteX34" fmla="*/ 186827 w 578876"/>
                  <a:gd name="connsiteY34" fmla="*/ 399936 h 60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8876" h="605607">
                    <a:moveTo>
                      <a:pt x="186732" y="399840"/>
                    </a:moveTo>
                    <a:cubicBezTo>
                      <a:pt x="216450" y="435273"/>
                      <a:pt x="257026" y="408318"/>
                      <a:pt x="291221" y="418033"/>
                    </a:cubicBezTo>
                    <a:cubicBezTo>
                      <a:pt x="290936" y="442798"/>
                      <a:pt x="265123" y="431273"/>
                      <a:pt x="253502" y="443655"/>
                    </a:cubicBezTo>
                    <a:cubicBezTo>
                      <a:pt x="289888" y="459181"/>
                      <a:pt x="310366" y="439750"/>
                      <a:pt x="329797" y="415366"/>
                    </a:cubicBezTo>
                    <a:cubicBezTo>
                      <a:pt x="338180" y="404889"/>
                      <a:pt x="336846" y="381648"/>
                      <a:pt x="360849" y="389363"/>
                    </a:cubicBezTo>
                    <a:cubicBezTo>
                      <a:pt x="382947" y="440131"/>
                      <a:pt x="419237" y="464896"/>
                      <a:pt x="477149" y="464515"/>
                    </a:cubicBezTo>
                    <a:cubicBezTo>
                      <a:pt x="508487" y="464325"/>
                      <a:pt x="542681" y="467373"/>
                      <a:pt x="571828" y="485375"/>
                    </a:cubicBezTo>
                    <a:cubicBezTo>
                      <a:pt x="575733" y="488518"/>
                      <a:pt x="578019" y="492614"/>
                      <a:pt x="578876" y="497472"/>
                    </a:cubicBezTo>
                    <a:cubicBezTo>
                      <a:pt x="576686" y="509473"/>
                      <a:pt x="568589" y="519760"/>
                      <a:pt x="557731" y="519474"/>
                    </a:cubicBezTo>
                    <a:cubicBezTo>
                      <a:pt x="512201" y="518046"/>
                      <a:pt x="483722" y="546525"/>
                      <a:pt x="454575" y="574624"/>
                    </a:cubicBezTo>
                    <a:cubicBezTo>
                      <a:pt x="426190" y="583482"/>
                      <a:pt x="398473" y="594531"/>
                      <a:pt x="370279" y="604056"/>
                    </a:cubicBezTo>
                    <a:cubicBezTo>
                      <a:pt x="351705" y="607962"/>
                      <a:pt x="335417" y="605485"/>
                      <a:pt x="328655" y="585006"/>
                    </a:cubicBezTo>
                    <a:cubicBezTo>
                      <a:pt x="319987" y="558622"/>
                      <a:pt x="347038" y="561765"/>
                      <a:pt x="357611" y="551193"/>
                    </a:cubicBezTo>
                    <a:cubicBezTo>
                      <a:pt x="366850" y="539953"/>
                      <a:pt x="365612" y="525951"/>
                      <a:pt x="367516" y="512807"/>
                    </a:cubicBezTo>
                    <a:cubicBezTo>
                      <a:pt x="349038" y="479565"/>
                      <a:pt x="337417" y="477945"/>
                      <a:pt x="301604" y="503663"/>
                    </a:cubicBezTo>
                    <a:cubicBezTo>
                      <a:pt x="262361" y="546335"/>
                      <a:pt x="216831" y="569957"/>
                      <a:pt x="157395" y="550526"/>
                    </a:cubicBezTo>
                    <a:cubicBezTo>
                      <a:pt x="155871" y="543573"/>
                      <a:pt x="149394" y="534143"/>
                      <a:pt x="161205" y="531762"/>
                    </a:cubicBezTo>
                    <a:cubicBezTo>
                      <a:pt x="192256" y="525475"/>
                      <a:pt x="217688" y="507663"/>
                      <a:pt x="244739" y="493090"/>
                    </a:cubicBezTo>
                    <a:cubicBezTo>
                      <a:pt x="249406" y="490804"/>
                      <a:pt x="256455" y="488804"/>
                      <a:pt x="245978" y="484327"/>
                    </a:cubicBezTo>
                    <a:cubicBezTo>
                      <a:pt x="203401" y="477755"/>
                      <a:pt x="160633" y="508235"/>
                      <a:pt x="109484" y="481374"/>
                    </a:cubicBezTo>
                    <a:cubicBezTo>
                      <a:pt x="141679" y="472897"/>
                      <a:pt x="166730" y="466420"/>
                      <a:pt x="203877" y="456705"/>
                    </a:cubicBezTo>
                    <a:cubicBezTo>
                      <a:pt x="166444" y="450704"/>
                      <a:pt x="136345" y="467944"/>
                      <a:pt x="119200" y="436893"/>
                    </a:cubicBezTo>
                    <a:cubicBezTo>
                      <a:pt x="126058" y="424986"/>
                      <a:pt x="147870" y="437655"/>
                      <a:pt x="148918" y="422319"/>
                    </a:cubicBezTo>
                    <a:cubicBezTo>
                      <a:pt x="149870" y="408318"/>
                      <a:pt x="136535" y="397650"/>
                      <a:pt x="124724" y="390601"/>
                    </a:cubicBezTo>
                    <a:cubicBezTo>
                      <a:pt x="102245" y="377076"/>
                      <a:pt x="75766" y="372408"/>
                      <a:pt x="52239" y="360788"/>
                    </a:cubicBezTo>
                    <a:cubicBezTo>
                      <a:pt x="26998" y="312687"/>
                      <a:pt x="21283" y="259537"/>
                      <a:pt x="15568" y="207150"/>
                    </a:cubicBezTo>
                    <a:cubicBezTo>
                      <a:pt x="9091" y="147999"/>
                      <a:pt x="7853" y="88182"/>
                      <a:pt x="3566" y="28746"/>
                    </a:cubicBezTo>
                    <a:cubicBezTo>
                      <a:pt x="2709" y="17126"/>
                      <a:pt x="-8340" y="3029"/>
                      <a:pt x="13377" y="552"/>
                    </a:cubicBezTo>
                    <a:cubicBezTo>
                      <a:pt x="29950" y="-1353"/>
                      <a:pt x="46905" y="838"/>
                      <a:pt x="50715" y="20555"/>
                    </a:cubicBezTo>
                    <a:cubicBezTo>
                      <a:pt x="53668" y="35795"/>
                      <a:pt x="53858" y="52083"/>
                      <a:pt x="52334" y="67608"/>
                    </a:cubicBezTo>
                    <a:cubicBezTo>
                      <a:pt x="46905" y="125044"/>
                      <a:pt x="73861" y="163906"/>
                      <a:pt x="133201" y="169145"/>
                    </a:cubicBezTo>
                    <a:cubicBezTo>
                      <a:pt x="183970" y="173622"/>
                      <a:pt x="189494" y="226390"/>
                      <a:pt x="226165" y="244964"/>
                    </a:cubicBezTo>
                    <a:cubicBezTo>
                      <a:pt x="235024" y="249441"/>
                      <a:pt x="225499" y="260204"/>
                      <a:pt x="213497" y="260966"/>
                    </a:cubicBezTo>
                    <a:cubicBezTo>
                      <a:pt x="193590" y="262109"/>
                      <a:pt x="201210" y="273920"/>
                      <a:pt x="205496" y="284016"/>
                    </a:cubicBezTo>
                    <a:cubicBezTo>
                      <a:pt x="151299" y="330689"/>
                      <a:pt x="150347" y="336785"/>
                      <a:pt x="186827" y="399936"/>
                    </a:cubicBezTo>
                    <a:close/>
                  </a:path>
                </a:pathLst>
              </a:custGeom>
              <a:solidFill>
                <a:srgbClr val="063557"/>
              </a:solidFill>
              <a:ln w="9525"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525BB16D-FF69-234F-6718-E04437ECE553}"/>
                  </a:ext>
                </a:extLst>
              </p:cNvPr>
              <p:cNvSpPr/>
              <p:nvPr/>
            </p:nvSpPr>
            <p:spPr>
              <a:xfrm>
                <a:off x="5471138" y="2685899"/>
                <a:ext cx="261768" cy="230744"/>
              </a:xfrm>
              <a:custGeom>
                <a:avLst/>
                <a:gdLst>
                  <a:gd name="connsiteX0" fmla="*/ 19167 w 261768"/>
                  <a:gd name="connsiteY0" fmla="*/ 154931 h 230744"/>
                  <a:gd name="connsiteX1" fmla="*/ 5451 w 261768"/>
                  <a:gd name="connsiteY1" fmla="*/ 33011 h 230744"/>
                  <a:gd name="connsiteX2" fmla="*/ 57171 w 261768"/>
                  <a:gd name="connsiteY2" fmla="*/ 116450 h 230744"/>
                  <a:gd name="connsiteX3" fmla="*/ 100510 w 261768"/>
                  <a:gd name="connsiteY3" fmla="*/ 156741 h 230744"/>
                  <a:gd name="connsiteX4" fmla="*/ 76793 w 261768"/>
                  <a:gd name="connsiteY4" fmla="*/ 116641 h 230744"/>
                  <a:gd name="connsiteX5" fmla="*/ 76221 w 261768"/>
                  <a:gd name="connsiteY5" fmla="*/ 83589 h 230744"/>
                  <a:gd name="connsiteX6" fmla="*/ 104415 w 261768"/>
                  <a:gd name="connsiteY6" fmla="*/ 68825 h 230744"/>
                  <a:gd name="connsiteX7" fmla="*/ 154612 w 261768"/>
                  <a:gd name="connsiteY7" fmla="*/ 51871 h 230744"/>
                  <a:gd name="connsiteX8" fmla="*/ 261768 w 261768"/>
                  <a:gd name="connsiteY8" fmla="*/ 4151 h 230744"/>
                  <a:gd name="connsiteX9" fmla="*/ 218239 w 261768"/>
                  <a:gd name="connsiteY9" fmla="*/ 59300 h 230744"/>
                  <a:gd name="connsiteX10" fmla="*/ 213286 w 261768"/>
                  <a:gd name="connsiteY10" fmla="*/ 109116 h 230744"/>
                  <a:gd name="connsiteX11" fmla="*/ 90318 w 261768"/>
                  <a:gd name="connsiteY11" fmla="*/ 227226 h 230744"/>
                  <a:gd name="connsiteX12" fmla="*/ 72221 w 261768"/>
                  <a:gd name="connsiteY12" fmla="*/ 222273 h 230744"/>
                  <a:gd name="connsiteX13" fmla="*/ 22310 w 261768"/>
                  <a:gd name="connsiteY13" fmla="*/ 160837 h 230744"/>
                  <a:gd name="connsiteX14" fmla="*/ 19167 w 261768"/>
                  <a:gd name="connsiteY14" fmla="*/ 154931 h 2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1768" h="230744">
                    <a:moveTo>
                      <a:pt x="19167" y="154931"/>
                    </a:moveTo>
                    <a:cubicBezTo>
                      <a:pt x="16881" y="116355"/>
                      <a:pt x="-11694" y="81779"/>
                      <a:pt x="5451" y="33011"/>
                    </a:cubicBezTo>
                    <a:cubicBezTo>
                      <a:pt x="10880" y="73016"/>
                      <a:pt x="25643" y="100829"/>
                      <a:pt x="57171" y="116450"/>
                    </a:cubicBezTo>
                    <a:cubicBezTo>
                      <a:pt x="75174" y="126737"/>
                      <a:pt x="87651" y="142930"/>
                      <a:pt x="100510" y="156741"/>
                    </a:cubicBezTo>
                    <a:cubicBezTo>
                      <a:pt x="93366" y="143978"/>
                      <a:pt x="74888" y="136262"/>
                      <a:pt x="76793" y="116641"/>
                    </a:cubicBezTo>
                    <a:cubicBezTo>
                      <a:pt x="76602" y="105592"/>
                      <a:pt x="75745" y="94543"/>
                      <a:pt x="76221" y="83589"/>
                    </a:cubicBezTo>
                    <a:cubicBezTo>
                      <a:pt x="76983" y="62920"/>
                      <a:pt x="82412" y="52919"/>
                      <a:pt x="104415" y="68825"/>
                    </a:cubicBezTo>
                    <a:cubicBezTo>
                      <a:pt x="127180" y="85208"/>
                      <a:pt x="142325" y="87875"/>
                      <a:pt x="154612" y="51871"/>
                    </a:cubicBezTo>
                    <a:cubicBezTo>
                      <a:pt x="170424" y="5294"/>
                      <a:pt x="211191" y="-7756"/>
                      <a:pt x="261768" y="4151"/>
                    </a:cubicBezTo>
                    <a:cubicBezTo>
                      <a:pt x="253005" y="28058"/>
                      <a:pt x="215953" y="29297"/>
                      <a:pt x="218239" y="59300"/>
                    </a:cubicBezTo>
                    <a:cubicBezTo>
                      <a:pt x="209571" y="75207"/>
                      <a:pt x="209857" y="91495"/>
                      <a:pt x="213286" y="109116"/>
                    </a:cubicBezTo>
                    <a:cubicBezTo>
                      <a:pt x="229383" y="191126"/>
                      <a:pt x="172519" y="245419"/>
                      <a:pt x="90318" y="227226"/>
                    </a:cubicBezTo>
                    <a:cubicBezTo>
                      <a:pt x="84222" y="225893"/>
                      <a:pt x="78126" y="224178"/>
                      <a:pt x="72221" y="222273"/>
                    </a:cubicBezTo>
                    <a:cubicBezTo>
                      <a:pt x="42789" y="212177"/>
                      <a:pt x="33835" y="185411"/>
                      <a:pt x="22310" y="160837"/>
                    </a:cubicBezTo>
                    <a:cubicBezTo>
                      <a:pt x="21262" y="158837"/>
                      <a:pt x="20214" y="156932"/>
                      <a:pt x="19167" y="154931"/>
                    </a:cubicBezTo>
                    <a:close/>
                  </a:path>
                </a:pathLst>
              </a:custGeom>
              <a:solidFill>
                <a:srgbClr val="0F6CA7"/>
              </a:solidFill>
              <a:ln w="9525" cap="flat">
                <a:noFill/>
                <a:prstDash val="solid"/>
                <a:miter/>
              </a:ln>
            </p:spPr>
            <p:txBody>
              <a:bodyPr rtlCol="0" anchor="ctr"/>
              <a:lstStyle/>
              <a:p>
                <a:endParaRPr lang="en-IN"/>
              </a:p>
            </p:txBody>
          </p:sp>
          <p:sp>
            <p:nvSpPr>
              <p:cNvPr id="1196" name="Freeform: Shape 1195">
                <a:extLst>
                  <a:ext uri="{FF2B5EF4-FFF2-40B4-BE49-F238E27FC236}">
                    <a16:creationId xmlns:a16="http://schemas.microsoft.com/office/drawing/2014/main" id="{DE042731-03C2-C2B5-F986-418926F5D7B8}"/>
                  </a:ext>
                </a:extLst>
              </p:cNvPr>
              <p:cNvSpPr/>
              <p:nvPr/>
            </p:nvSpPr>
            <p:spPr>
              <a:xfrm>
                <a:off x="4801665" y="2698902"/>
                <a:ext cx="150032" cy="217770"/>
              </a:xfrm>
              <a:custGeom>
                <a:avLst/>
                <a:gdLst>
                  <a:gd name="connsiteX0" fmla="*/ 3983 w 150032"/>
                  <a:gd name="connsiteY0" fmla="*/ 178409 h 217770"/>
                  <a:gd name="connsiteX1" fmla="*/ 11031 w 150032"/>
                  <a:gd name="connsiteY1" fmla="*/ 161454 h 217770"/>
                  <a:gd name="connsiteX2" fmla="*/ 363 w 150032"/>
                  <a:gd name="connsiteY2" fmla="*/ 82016 h 217770"/>
                  <a:gd name="connsiteX3" fmla="*/ 85993 w 150032"/>
                  <a:gd name="connsiteY3" fmla="*/ 1625 h 217770"/>
                  <a:gd name="connsiteX4" fmla="*/ 108948 w 150032"/>
                  <a:gd name="connsiteY4" fmla="*/ 577 h 217770"/>
                  <a:gd name="connsiteX5" fmla="*/ 133332 w 150032"/>
                  <a:gd name="connsiteY5" fmla="*/ 29152 h 217770"/>
                  <a:gd name="connsiteX6" fmla="*/ 146382 w 150032"/>
                  <a:gd name="connsiteY6" fmla="*/ 131641 h 217770"/>
                  <a:gd name="connsiteX7" fmla="*/ 139143 w 150032"/>
                  <a:gd name="connsiteY7" fmla="*/ 168122 h 217770"/>
                  <a:gd name="connsiteX8" fmla="*/ 111996 w 150032"/>
                  <a:gd name="connsiteY8" fmla="*/ 196887 h 217770"/>
                  <a:gd name="connsiteX9" fmla="*/ 68943 w 150032"/>
                  <a:gd name="connsiteY9" fmla="*/ 214890 h 217770"/>
                  <a:gd name="connsiteX10" fmla="*/ 48655 w 150032"/>
                  <a:gd name="connsiteY10" fmla="*/ 217747 h 217770"/>
                  <a:gd name="connsiteX11" fmla="*/ 3792 w 150032"/>
                  <a:gd name="connsiteY11" fmla="*/ 178504 h 21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032" h="217770">
                    <a:moveTo>
                      <a:pt x="3983" y="178409"/>
                    </a:moveTo>
                    <a:cubicBezTo>
                      <a:pt x="13889" y="175837"/>
                      <a:pt x="11031" y="168027"/>
                      <a:pt x="11031" y="161454"/>
                    </a:cubicBezTo>
                    <a:cubicBezTo>
                      <a:pt x="-113" y="136023"/>
                      <a:pt x="1983" y="108495"/>
                      <a:pt x="363" y="82016"/>
                    </a:cubicBezTo>
                    <a:cubicBezTo>
                      <a:pt x="-3447" y="19246"/>
                      <a:pt x="22557" y="-4376"/>
                      <a:pt x="85993" y="1625"/>
                    </a:cubicBezTo>
                    <a:cubicBezTo>
                      <a:pt x="93899" y="2387"/>
                      <a:pt x="101424" y="4482"/>
                      <a:pt x="108948" y="577"/>
                    </a:cubicBezTo>
                    <a:cubicBezTo>
                      <a:pt x="132666" y="-3138"/>
                      <a:pt x="133523" y="11626"/>
                      <a:pt x="133332" y="29152"/>
                    </a:cubicBezTo>
                    <a:cubicBezTo>
                      <a:pt x="133046" y="63823"/>
                      <a:pt x="135047" y="98399"/>
                      <a:pt x="146382" y="131641"/>
                    </a:cubicBezTo>
                    <a:cubicBezTo>
                      <a:pt x="155907" y="146214"/>
                      <a:pt x="144381" y="156501"/>
                      <a:pt x="139143" y="168122"/>
                    </a:cubicBezTo>
                    <a:cubicBezTo>
                      <a:pt x="132761" y="180219"/>
                      <a:pt x="124760" y="190887"/>
                      <a:pt x="111996" y="196887"/>
                    </a:cubicBezTo>
                    <a:cubicBezTo>
                      <a:pt x="97518" y="202602"/>
                      <a:pt x="83421" y="209079"/>
                      <a:pt x="68943" y="214890"/>
                    </a:cubicBezTo>
                    <a:cubicBezTo>
                      <a:pt x="62371" y="216985"/>
                      <a:pt x="55608" y="217938"/>
                      <a:pt x="48655" y="217747"/>
                    </a:cubicBezTo>
                    <a:cubicBezTo>
                      <a:pt x="17861" y="211905"/>
                      <a:pt x="2906" y="198824"/>
                      <a:pt x="3792" y="178504"/>
                    </a:cubicBezTo>
                    <a:close/>
                  </a:path>
                </a:pathLst>
              </a:custGeom>
              <a:solidFill>
                <a:srgbClr val="B2B3B6"/>
              </a:solidFill>
              <a:ln w="9525" cap="flat">
                <a:noFill/>
                <a:prstDash val="solid"/>
                <a:miter/>
              </a:ln>
            </p:spPr>
            <p:txBody>
              <a:bodyPr rtlCol="0" anchor="ctr"/>
              <a:lstStyle/>
              <a:p>
                <a:endParaRPr lang="en-IN"/>
              </a:p>
            </p:txBody>
          </p:sp>
          <p:sp>
            <p:nvSpPr>
              <p:cNvPr id="1197" name="Freeform: Shape 1196">
                <a:extLst>
                  <a:ext uri="{FF2B5EF4-FFF2-40B4-BE49-F238E27FC236}">
                    <a16:creationId xmlns:a16="http://schemas.microsoft.com/office/drawing/2014/main" id="{D586676E-86B7-B403-7D1B-84639EBC17A9}"/>
                  </a:ext>
                </a:extLst>
              </p:cNvPr>
              <p:cNvSpPr/>
              <p:nvPr/>
            </p:nvSpPr>
            <p:spPr>
              <a:xfrm>
                <a:off x="5537739" y="2744560"/>
                <a:ext cx="317087" cy="210093"/>
              </a:xfrm>
              <a:custGeom>
                <a:avLst/>
                <a:gdLst>
                  <a:gd name="connsiteX0" fmla="*/ 0 w 317087"/>
                  <a:gd name="connsiteY0" fmla="*/ 152563 h 210093"/>
                  <a:gd name="connsiteX1" fmla="*/ 122777 w 317087"/>
                  <a:gd name="connsiteY1" fmla="*/ 126750 h 210093"/>
                  <a:gd name="connsiteX2" fmla="*/ 139160 w 317087"/>
                  <a:gd name="connsiteY2" fmla="*/ 66076 h 210093"/>
                  <a:gd name="connsiteX3" fmla="*/ 151638 w 317087"/>
                  <a:gd name="connsiteY3" fmla="*/ 544 h 210093"/>
                  <a:gd name="connsiteX4" fmla="*/ 171640 w 317087"/>
                  <a:gd name="connsiteY4" fmla="*/ 13974 h 210093"/>
                  <a:gd name="connsiteX5" fmla="*/ 199739 w 317087"/>
                  <a:gd name="connsiteY5" fmla="*/ 830 h 210093"/>
                  <a:gd name="connsiteX6" fmla="*/ 239077 w 317087"/>
                  <a:gd name="connsiteY6" fmla="*/ 17689 h 210093"/>
                  <a:gd name="connsiteX7" fmla="*/ 240411 w 317087"/>
                  <a:gd name="connsiteY7" fmla="*/ 30262 h 210093"/>
                  <a:gd name="connsiteX8" fmla="*/ 238506 w 317087"/>
                  <a:gd name="connsiteY8" fmla="*/ 73601 h 210093"/>
                  <a:gd name="connsiteX9" fmla="*/ 283083 w 317087"/>
                  <a:gd name="connsiteY9" fmla="*/ 81602 h 210093"/>
                  <a:gd name="connsiteX10" fmla="*/ 317087 w 317087"/>
                  <a:gd name="connsiteY10" fmla="*/ 77887 h 210093"/>
                  <a:gd name="connsiteX11" fmla="*/ 171355 w 317087"/>
                  <a:gd name="connsiteY11" fmla="*/ 210094 h 210093"/>
                  <a:gd name="connsiteX12" fmla="*/ 169069 w 317087"/>
                  <a:gd name="connsiteY12" fmla="*/ 208379 h 210093"/>
                  <a:gd name="connsiteX13" fmla="*/ 48673 w 317087"/>
                  <a:gd name="connsiteY13" fmla="*/ 181328 h 210093"/>
                  <a:gd name="connsiteX14" fmla="*/ 0 w 317087"/>
                  <a:gd name="connsiteY14" fmla="*/ 152563 h 21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087" h="210093">
                    <a:moveTo>
                      <a:pt x="0" y="152563"/>
                    </a:moveTo>
                    <a:cubicBezTo>
                      <a:pt x="45148" y="164660"/>
                      <a:pt x="85058" y="168470"/>
                      <a:pt x="122777" y="126750"/>
                    </a:cubicBezTo>
                    <a:cubicBezTo>
                      <a:pt x="142208" y="105224"/>
                      <a:pt x="148876" y="86650"/>
                      <a:pt x="139160" y="66076"/>
                    </a:cubicBezTo>
                    <a:cubicBezTo>
                      <a:pt x="126111" y="38549"/>
                      <a:pt x="131445" y="19403"/>
                      <a:pt x="151638" y="544"/>
                    </a:cubicBezTo>
                    <a:cubicBezTo>
                      <a:pt x="154972" y="10069"/>
                      <a:pt x="147066" y="36548"/>
                      <a:pt x="171640" y="13974"/>
                    </a:cubicBezTo>
                    <a:cubicBezTo>
                      <a:pt x="179737" y="6545"/>
                      <a:pt x="188119" y="353"/>
                      <a:pt x="199739" y="830"/>
                    </a:cubicBezTo>
                    <a:cubicBezTo>
                      <a:pt x="217075" y="-3457"/>
                      <a:pt x="226885" y="9878"/>
                      <a:pt x="239077" y="17689"/>
                    </a:cubicBezTo>
                    <a:cubicBezTo>
                      <a:pt x="241268" y="21689"/>
                      <a:pt x="241744" y="25880"/>
                      <a:pt x="240411" y="30262"/>
                    </a:cubicBezTo>
                    <a:cubicBezTo>
                      <a:pt x="227743" y="44168"/>
                      <a:pt x="211645" y="57884"/>
                      <a:pt x="238506" y="73601"/>
                    </a:cubicBezTo>
                    <a:cubicBezTo>
                      <a:pt x="250603" y="91698"/>
                      <a:pt x="265366" y="93413"/>
                      <a:pt x="283083" y="81602"/>
                    </a:cubicBezTo>
                    <a:cubicBezTo>
                      <a:pt x="293465" y="74648"/>
                      <a:pt x="304324" y="66076"/>
                      <a:pt x="317087" y="77887"/>
                    </a:cubicBezTo>
                    <a:cubicBezTo>
                      <a:pt x="305371" y="145038"/>
                      <a:pt x="239173" y="205141"/>
                      <a:pt x="171355" y="210094"/>
                    </a:cubicBezTo>
                    <a:lnTo>
                      <a:pt x="169069" y="208379"/>
                    </a:lnTo>
                    <a:cubicBezTo>
                      <a:pt x="132207" y="185138"/>
                      <a:pt x="90106" y="184376"/>
                      <a:pt x="48673" y="181328"/>
                    </a:cubicBezTo>
                    <a:cubicBezTo>
                      <a:pt x="27527" y="179804"/>
                      <a:pt x="4286" y="182471"/>
                      <a:pt x="0" y="152563"/>
                    </a:cubicBezTo>
                    <a:close/>
                  </a:path>
                </a:pathLst>
              </a:custGeom>
              <a:solidFill>
                <a:srgbClr val="04355A"/>
              </a:solidFill>
              <a:ln w="9525"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363B9381-C81B-9E7A-11B7-AEC70316BBD7}"/>
                  </a:ext>
                </a:extLst>
              </p:cNvPr>
              <p:cNvSpPr/>
              <p:nvPr/>
            </p:nvSpPr>
            <p:spPr>
              <a:xfrm>
                <a:off x="4796601" y="2848260"/>
                <a:ext cx="202505" cy="234716"/>
              </a:xfrm>
              <a:custGeom>
                <a:avLst/>
                <a:gdLst>
                  <a:gd name="connsiteX0" fmla="*/ 112583 w 202505"/>
                  <a:gd name="connsiteY0" fmla="*/ 39910 h 234716"/>
                  <a:gd name="connsiteX1" fmla="*/ 131919 w 202505"/>
                  <a:gd name="connsiteY1" fmla="*/ 11621 h 234716"/>
                  <a:gd name="connsiteX2" fmla="*/ 161065 w 202505"/>
                  <a:gd name="connsiteY2" fmla="*/ 0 h 234716"/>
                  <a:gd name="connsiteX3" fmla="*/ 177639 w 202505"/>
                  <a:gd name="connsiteY3" fmla="*/ 11049 h 234716"/>
                  <a:gd name="connsiteX4" fmla="*/ 201356 w 202505"/>
                  <a:gd name="connsiteY4" fmla="*/ 108680 h 234716"/>
                  <a:gd name="connsiteX5" fmla="*/ 188783 w 202505"/>
                  <a:gd name="connsiteY5" fmla="*/ 124301 h 234716"/>
                  <a:gd name="connsiteX6" fmla="*/ 64005 w 202505"/>
                  <a:gd name="connsiteY6" fmla="*/ 211646 h 234716"/>
                  <a:gd name="connsiteX7" fmla="*/ 5712 w 202505"/>
                  <a:gd name="connsiteY7" fmla="*/ 230315 h 234716"/>
                  <a:gd name="connsiteX8" fmla="*/ 31906 w 202505"/>
                  <a:gd name="connsiteY8" fmla="*/ 148685 h 234716"/>
                  <a:gd name="connsiteX9" fmla="*/ 35145 w 202505"/>
                  <a:gd name="connsiteY9" fmla="*/ 147256 h 234716"/>
                  <a:gd name="connsiteX10" fmla="*/ 18571 w 202505"/>
                  <a:gd name="connsiteY10" fmla="*/ 88392 h 234716"/>
                  <a:gd name="connsiteX11" fmla="*/ 53719 w 202505"/>
                  <a:gd name="connsiteY11" fmla="*/ 59627 h 234716"/>
                  <a:gd name="connsiteX12" fmla="*/ 72769 w 202505"/>
                  <a:gd name="connsiteY12" fmla="*/ 59055 h 234716"/>
                  <a:gd name="connsiteX13" fmla="*/ 112678 w 202505"/>
                  <a:gd name="connsiteY13" fmla="*/ 39910 h 23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505" h="234716">
                    <a:moveTo>
                      <a:pt x="112583" y="39910"/>
                    </a:moveTo>
                    <a:cubicBezTo>
                      <a:pt x="125346" y="34766"/>
                      <a:pt x="132014" y="25432"/>
                      <a:pt x="131919" y="11621"/>
                    </a:cubicBezTo>
                    <a:cubicBezTo>
                      <a:pt x="140491" y="4763"/>
                      <a:pt x="152302" y="6382"/>
                      <a:pt x="161065" y="0"/>
                    </a:cubicBezTo>
                    <a:cubicBezTo>
                      <a:pt x="168495" y="762"/>
                      <a:pt x="177734" y="95"/>
                      <a:pt x="177639" y="11049"/>
                    </a:cubicBezTo>
                    <a:cubicBezTo>
                      <a:pt x="177258" y="45625"/>
                      <a:pt x="182306" y="78486"/>
                      <a:pt x="201356" y="108680"/>
                    </a:cubicBezTo>
                    <a:cubicBezTo>
                      <a:pt x="205642" y="115443"/>
                      <a:pt x="197165" y="122301"/>
                      <a:pt x="188783" y="124301"/>
                    </a:cubicBezTo>
                    <a:cubicBezTo>
                      <a:pt x="143920" y="148876"/>
                      <a:pt x="106963" y="184690"/>
                      <a:pt x="64005" y="211646"/>
                    </a:cubicBezTo>
                    <a:cubicBezTo>
                      <a:pt x="46479" y="222599"/>
                      <a:pt x="31430" y="243935"/>
                      <a:pt x="5712" y="230315"/>
                    </a:cubicBezTo>
                    <a:cubicBezTo>
                      <a:pt x="-4003" y="197263"/>
                      <a:pt x="-4860" y="166973"/>
                      <a:pt x="31906" y="148685"/>
                    </a:cubicBezTo>
                    <a:cubicBezTo>
                      <a:pt x="33049" y="148114"/>
                      <a:pt x="35526" y="147352"/>
                      <a:pt x="35145" y="147256"/>
                    </a:cubicBezTo>
                    <a:cubicBezTo>
                      <a:pt x="-5146" y="137255"/>
                      <a:pt x="23048" y="108299"/>
                      <a:pt x="18571" y="88392"/>
                    </a:cubicBezTo>
                    <a:cubicBezTo>
                      <a:pt x="22381" y="69247"/>
                      <a:pt x="38955" y="65532"/>
                      <a:pt x="53719" y="59627"/>
                    </a:cubicBezTo>
                    <a:lnTo>
                      <a:pt x="72769" y="59055"/>
                    </a:lnTo>
                    <a:cubicBezTo>
                      <a:pt x="86103" y="52769"/>
                      <a:pt x="101629" y="51054"/>
                      <a:pt x="112678" y="39910"/>
                    </a:cubicBezTo>
                    <a:close/>
                  </a:path>
                </a:pathLst>
              </a:custGeom>
              <a:solidFill>
                <a:srgbClr val="B2B3B7"/>
              </a:solidFill>
              <a:ln w="9525"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B37AB80E-CD5C-2ED9-4234-73ADF5E9AB2F}"/>
                  </a:ext>
                </a:extLst>
              </p:cNvPr>
              <p:cNvSpPr/>
              <p:nvPr/>
            </p:nvSpPr>
            <p:spPr>
              <a:xfrm>
                <a:off x="4716014" y="2871766"/>
                <a:ext cx="269275" cy="249600"/>
              </a:xfrm>
              <a:custGeom>
                <a:avLst/>
                <a:gdLst>
                  <a:gd name="connsiteX0" fmla="*/ 90110 w 269275"/>
                  <a:gd name="connsiteY0" fmla="*/ 206523 h 249600"/>
                  <a:gd name="connsiteX1" fmla="*/ 239176 w 269275"/>
                  <a:gd name="connsiteY1" fmla="*/ 108225 h 249600"/>
                  <a:gd name="connsiteX2" fmla="*/ 269275 w 269275"/>
                  <a:gd name="connsiteY2" fmla="*/ 100605 h 249600"/>
                  <a:gd name="connsiteX3" fmla="*/ 236795 w 269275"/>
                  <a:gd name="connsiteY3" fmla="*/ 129085 h 249600"/>
                  <a:gd name="connsiteX4" fmla="*/ 107731 w 269275"/>
                  <a:gd name="connsiteY4" fmla="*/ 235765 h 249600"/>
                  <a:gd name="connsiteX5" fmla="*/ 60963 w 269275"/>
                  <a:gd name="connsiteY5" fmla="*/ 224430 h 249600"/>
                  <a:gd name="connsiteX6" fmla="*/ 51629 w 269275"/>
                  <a:gd name="connsiteY6" fmla="*/ 208237 h 249600"/>
                  <a:gd name="connsiteX7" fmla="*/ 1242 w 269275"/>
                  <a:gd name="connsiteY7" fmla="*/ 117274 h 249600"/>
                  <a:gd name="connsiteX8" fmla="*/ 79156 w 269275"/>
                  <a:gd name="connsiteY8" fmla="*/ 1259 h 249600"/>
                  <a:gd name="connsiteX9" fmla="*/ 83252 w 269275"/>
                  <a:gd name="connsiteY9" fmla="*/ 211 h 249600"/>
                  <a:gd name="connsiteX10" fmla="*/ 89538 w 269275"/>
                  <a:gd name="connsiteY10" fmla="*/ 5545 h 249600"/>
                  <a:gd name="connsiteX11" fmla="*/ 134115 w 269275"/>
                  <a:gd name="connsiteY11" fmla="*/ 36025 h 249600"/>
                  <a:gd name="connsiteX12" fmla="*/ 108112 w 269275"/>
                  <a:gd name="connsiteY12" fmla="*/ 60886 h 249600"/>
                  <a:gd name="connsiteX13" fmla="*/ 89919 w 269275"/>
                  <a:gd name="connsiteY13" fmla="*/ 206618 h 2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9275" h="249600">
                    <a:moveTo>
                      <a:pt x="90110" y="206523"/>
                    </a:moveTo>
                    <a:cubicBezTo>
                      <a:pt x="144878" y="181377"/>
                      <a:pt x="188313" y="139181"/>
                      <a:pt x="239176" y="108225"/>
                    </a:cubicBezTo>
                    <a:cubicBezTo>
                      <a:pt x="248225" y="102796"/>
                      <a:pt x="254702" y="84793"/>
                      <a:pt x="269275" y="100605"/>
                    </a:cubicBezTo>
                    <a:cubicBezTo>
                      <a:pt x="258417" y="110130"/>
                      <a:pt x="247653" y="119560"/>
                      <a:pt x="236795" y="129085"/>
                    </a:cubicBezTo>
                    <a:cubicBezTo>
                      <a:pt x="197742" y="169375"/>
                      <a:pt x="150022" y="199284"/>
                      <a:pt x="107731" y="235765"/>
                    </a:cubicBezTo>
                    <a:cubicBezTo>
                      <a:pt x="91253" y="250052"/>
                      <a:pt x="68202" y="262149"/>
                      <a:pt x="60963" y="224430"/>
                    </a:cubicBezTo>
                    <a:cubicBezTo>
                      <a:pt x="57820" y="219001"/>
                      <a:pt x="54677" y="213667"/>
                      <a:pt x="51629" y="208237"/>
                    </a:cubicBezTo>
                    <a:cubicBezTo>
                      <a:pt x="34103" y="177281"/>
                      <a:pt x="-7712" y="146896"/>
                      <a:pt x="1242" y="117274"/>
                    </a:cubicBezTo>
                    <a:cubicBezTo>
                      <a:pt x="14100" y="74602"/>
                      <a:pt x="51915" y="39550"/>
                      <a:pt x="79156" y="1259"/>
                    </a:cubicBezTo>
                    <a:cubicBezTo>
                      <a:pt x="79823" y="307"/>
                      <a:pt x="82394" y="-360"/>
                      <a:pt x="83252" y="211"/>
                    </a:cubicBezTo>
                    <a:cubicBezTo>
                      <a:pt x="85633" y="1545"/>
                      <a:pt x="87538" y="3736"/>
                      <a:pt x="89538" y="5545"/>
                    </a:cubicBezTo>
                    <a:cubicBezTo>
                      <a:pt x="86490" y="41931"/>
                      <a:pt x="120018" y="24881"/>
                      <a:pt x="134115" y="36025"/>
                    </a:cubicBezTo>
                    <a:cubicBezTo>
                      <a:pt x="127924" y="46884"/>
                      <a:pt x="110589" y="46122"/>
                      <a:pt x="108112" y="60886"/>
                    </a:cubicBezTo>
                    <a:cubicBezTo>
                      <a:pt x="87157" y="107558"/>
                      <a:pt x="75632" y="155469"/>
                      <a:pt x="89919" y="206618"/>
                    </a:cubicBezTo>
                    <a:close/>
                  </a:path>
                </a:pathLst>
              </a:custGeom>
              <a:solidFill>
                <a:srgbClr val="E2E5E8"/>
              </a:solidFill>
              <a:ln w="9525"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D0D23D98-631B-6120-209E-45F3ED19B498}"/>
                  </a:ext>
                </a:extLst>
              </p:cNvPr>
              <p:cNvSpPr/>
              <p:nvPr/>
            </p:nvSpPr>
            <p:spPr>
              <a:xfrm>
                <a:off x="5491566" y="2557109"/>
                <a:ext cx="253914" cy="121606"/>
              </a:xfrm>
              <a:custGeom>
                <a:avLst/>
                <a:gdLst>
                  <a:gd name="connsiteX0" fmla="*/ 74939 w 253914"/>
                  <a:gd name="connsiteY0" fmla="*/ 120654 h 121606"/>
                  <a:gd name="connsiteX1" fmla="*/ 42364 w 253914"/>
                  <a:gd name="connsiteY1" fmla="*/ 120654 h 121606"/>
                  <a:gd name="connsiteX2" fmla="*/ 263 w 253914"/>
                  <a:gd name="connsiteY2" fmla="*/ 78458 h 121606"/>
                  <a:gd name="connsiteX3" fmla="*/ 50746 w 253914"/>
                  <a:gd name="connsiteY3" fmla="*/ 47216 h 121606"/>
                  <a:gd name="connsiteX4" fmla="*/ 134852 w 253914"/>
                  <a:gd name="connsiteY4" fmla="*/ 56170 h 121606"/>
                  <a:gd name="connsiteX5" fmla="*/ 142281 w 253914"/>
                  <a:gd name="connsiteY5" fmla="*/ 47121 h 121606"/>
                  <a:gd name="connsiteX6" fmla="*/ 130946 w 253914"/>
                  <a:gd name="connsiteY6" fmla="*/ 39215 h 121606"/>
                  <a:gd name="connsiteX7" fmla="*/ 121421 w 253914"/>
                  <a:gd name="connsiteY7" fmla="*/ 7497 h 121606"/>
                  <a:gd name="connsiteX8" fmla="*/ 218862 w 253914"/>
                  <a:gd name="connsiteY8" fmla="*/ 25880 h 121606"/>
                  <a:gd name="connsiteX9" fmla="*/ 211623 w 253914"/>
                  <a:gd name="connsiteY9" fmla="*/ 59122 h 121606"/>
                  <a:gd name="connsiteX10" fmla="*/ 253914 w 253914"/>
                  <a:gd name="connsiteY10" fmla="*/ 75886 h 121606"/>
                  <a:gd name="connsiteX11" fmla="*/ 150568 w 253914"/>
                  <a:gd name="connsiteY11" fmla="*/ 102461 h 121606"/>
                  <a:gd name="connsiteX12" fmla="*/ 126470 w 253914"/>
                  <a:gd name="connsiteY12" fmla="*/ 97127 h 121606"/>
                  <a:gd name="connsiteX13" fmla="*/ 37411 w 253914"/>
                  <a:gd name="connsiteY13" fmla="*/ 79315 h 121606"/>
                  <a:gd name="connsiteX14" fmla="*/ 35696 w 253914"/>
                  <a:gd name="connsiteY14" fmla="*/ 83411 h 121606"/>
                  <a:gd name="connsiteX15" fmla="*/ 38363 w 253914"/>
                  <a:gd name="connsiteY15" fmla="*/ 87316 h 121606"/>
                  <a:gd name="connsiteX16" fmla="*/ 77225 w 253914"/>
                  <a:gd name="connsiteY16" fmla="*/ 102271 h 121606"/>
                  <a:gd name="connsiteX17" fmla="*/ 75225 w 253914"/>
                  <a:gd name="connsiteY17" fmla="*/ 120749 h 1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914" h="121606">
                    <a:moveTo>
                      <a:pt x="74939" y="120654"/>
                    </a:moveTo>
                    <a:cubicBezTo>
                      <a:pt x="64081" y="120749"/>
                      <a:pt x="52746" y="122749"/>
                      <a:pt x="42364" y="120654"/>
                    </a:cubicBezTo>
                    <a:cubicBezTo>
                      <a:pt x="19694" y="115891"/>
                      <a:pt x="-2689" y="105414"/>
                      <a:pt x="263" y="78458"/>
                    </a:cubicBezTo>
                    <a:cubicBezTo>
                      <a:pt x="3216" y="51121"/>
                      <a:pt x="27790" y="46073"/>
                      <a:pt x="50746" y="47216"/>
                    </a:cubicBezTo>
                    <a:cubicBezTo>
                      <a:pt x="78845" y="48645"/>
                      <a:pt x="106753" y="53598"/>
                      <a:pt x="134852" y="56170"/>
                    </a:cubicBezTo>
                    <a:cubicBezTo>
                      <a:pt x="137899" y="56455"/>
                      <a:pt x="149425" y="57122"/>
                      <a:pt x="142281" y="47121"/>
                    </a:cubicBezTo>
                    <a:cubicBezTo>
                      <a:pt x="139804" y="43597"/>
                      <a:pt x="134756" y="41787"/>
                      <a:pt x="130946" y="39215"/>
                    </a:cubicBezTo>
                    <a:cubicBezTo>
                      <a:pt x="124279" y="29690"/>
                      <a:pt x="118659" y="19784"/>
                      <a:pt x="121421" y="7497"/>
                    </a:cubicBezTo>
                    <a:cubicBezTo>
                      <a:pt x="159236" y="-14411"/>
                      <a:pt x="186763" y="17879"/>
                      <a:pt x="218862" y="25880"/>
                    </a:cubicBezTo>
                    <a:cubicBezTo>
                      <a:pt x="211718" y="35977"/>
                      <a:pt x="197907" y="44549"/>
                      <a:pt x="211623" y="59122"/>
                    </a:cubicBezTo>
                    <a:cubicBezTo>
                      <a:pt x="225053" y="66647"/>
                      <a:pt x="243913" y="60075"/>
                      <a:pt x="253914" y="75886"/>
                    </a:cubicBezTo>
                    <a:lnTo>
                      <a:pt x="150568" y="102461"/>
                    </a:lnTo>
                    <a:cubicBezTo>
                      <a:pt x="143614" y="95794"/>
                      <a:pt x="134375" y="99318"/>
                      <a:pt x="126470" y="97127"/>
                    </a:cubicBezTo>
                    <a:cubicBezTo>
                      <a:pt x="97513" y="87602"/>
                      <a:pt x="69986" y="70457"/>
                      <a:pt x="37411" y="79315"/>
                    </a:cubicBezTo>
                    <a:cubicBezTo>
                      <a:pt x="36458" y="79601"/>
                      <a:pt x="35601" y="81982"/>
                      <a:pt x="35696" y="83411"/>
                    </a:cubicBezTo>
                    <a:cubicBezTo>
                      <a:pt x="35791" y="84745"/>
                      <a:pt x="37220" y="85983"/>
                      <a:pt x="38363" y="87316"/>
                    </a:cubicBezTo>
                    <a:cubicBezTo>
                      <a:pt x="51031" y="93412"/>
                      <a:pt x="66653" y="91317"/>
                      <a:pt x="77225" y="102271"/>
                    </a:cubicBezTo>
                    <a:cubicBezTo>
                      <a:pt x="80369" y="108843"/>
                      <a:pt x="80369" y="115129"/>
                      <a:pt x="75225" y="120749"/>
                    </a:cubicBezTo>
                    <a:close/>
                  </a:path>
                </a:pathLst>
              </a:custGeom>
              <a:solidFill>
                <a:srgbClr val="A9ACB2"/>
              </a:solidFill>
              <a:ln w="9525" cap="flat">
                <a:noFill/>
                <a:prstDash val="solid"/>
                <a:miter/>
              </a:ln>
            </p:spPr>
            <p:txBody>
              <a:bodyPr rtlCol="0" anchor="ctr"/>
              <a:lstStyle/>
              <a:p>
                <a:endParaRPr lang="en-IN"/>
              </a:p>
            </p:txBody>
          </p:sp>
          <p:sp>
            <p:nvSpPr>
              <p:cNvPr id="1201" name="Freeform: Shape 1200">
                <a:extLst>
                  <a:ext uri="{FF2B5EF4-FFF2-40B4-BE49-F238E27FC236}">
                    <a16:creationId xmlns:a16="http://schemas.microsoft.com/office/drawing/2014/main" id="{A1BE4597-A7E1-84CE-6B74-87D3D811CFAA}"/>
                  </a:ext>
                </a:extLst>
              </p:cNvPr>
              <p:cNvSpPr/>
              <p:nvPr/>
            </p:nvSpPr>
            <p:spPr>
              <a:xfrm>
                <a:off x="5280478" y="2744814"/>
                <a:ext cx="120577" cy="116018"/>
              </a:xfrm>
              <a:custGeom>
                <a:avLst/>
                <a:gdLst>
                  <a:gd name="connsiteX0" fmla="*/ 39044 w 120577"/>
                  <a:gd name="connsiteY0" fmla="*/ 116019 h 116018"/>
                  <a:gd name="connsiteX1" fmla="*/ 1230 w 120577"/>
                  <a:gd name="connsiteY1" fmla="*/ 53154 h 116018"/>
                  <a:gd name="connsiteX2" fmla="*/ 57713 w 120577"/>
                  <a:gd name="connsiteY2" fmla="*/ 4 h 116018"/>
                  <a:gd name="connsiteX3" fmla="*/ 120578 w 120577"/>
                  <a:gd name="connsiteY3" fmla="*/ 72871 h 116018"/>
                  <a:gd name="connsiteX4" fmla="*/ 39139 w 120577"/>
                  <a:gd name="connsiteY4" fmla="*/ 115924 h 11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77" h="116018">
                    <a:moveTo>
                      <a:pt x="39044" y="116019"/>
                    </a:moveTo>
                    <a:cubicBezTo>
                      <a:pt x="11136" y="104208"/>
                      <a:pt x="-4676" y="83062"/>
                      <a:pt x="1230" y="53154"/>
                    </a:cubicBezTo>
                    <a:cubicBezTo>
                      <a:pt x="6945" y="23912"/>
                      <a:pt x="21804" y="-377"/>
                      <a:pt x="57713" y="4"/>
                    </a:cubicBezTo>
                    <a:cubicBezTo>
                      <a:pt x="75715" y="24865"/>
                      <a:pt x="95051" y="48582"/>
                      <a:pt x="120578" y="72871"/>
                    </a:cubicBezTo>
                    <a:cubicBezTo>
                      <a:pt x="78954" y="64203"/>
                      <a:pt x="65047" y="100207"/>
                      <a:pt x="39139" y="115924"/>
                    </a:cubicBezTo>
                    <a:close/>
                  </a:path>
                </a:pathLst>
              </a:custGeom>
              <a:solidFill>
                <a:srgbClr val="106396"/>
              </a:solidFill>
              <a:ln w="9525"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5F2D519D-B238-844E-27CA-15924BC9C15A}"/>
                  </a:ext>
                </a:extLst>
              </p:cNvPr>
              <p:cNvSpPr/>
              <p:nvPr/>
            </p:nvSpPr>
            <p:spPr>
              <a:xfrm>
                <a:off x="5528786" y="2498597"/>
                <a:ext cx="240887" cy="85851"/>
              </a:xfrm>
              <a:custGeom>
                <a:avLst/>
                <a:gdLst>
                  <a:gd name="connsiteX0" fmla="*/ 19717 w 240887"/>
                  <a:gd name="connsiteY0" fmla="*/ 48482 h 85851"/>
                  <a:gd name="connsiteX1" fmla="*/ 0 w 240887"/>
                  <a:gd name="connsiteY1" fmla="*/ 39338 h 85851"/>
                  <a:gd name="connsiteX2" fmla="*/ 56959 w 240887"/>
                  <a:gd name="connsiteY2" fmla="*/ 0 h 85851"/>
                  <a:gd name="connsiteX3" fmla="*/ 56388 w 240887"/>
                  <a:gd name="connsiteY3" fmla="*/ 572 h 85851"/>
                  <a:gd name="connsiteX4" fmla="*/ 155353 w 240887"/>
                  <a:gd name="connsiteY4" fmla="*/ 3429 h 85851"/>
                  <a:gd name="connsiteX5" fmla="*/ 240887 w 240887"/>
                  <a:gd name="connsiteY5" fmla="*/ 80010 h 85851"/>
                  <a:gd name="connsiteX6" fmla="*/ 200025 w 240887"/>
                  <a:gd name="connsiteY6" fmla="*/ 74771 h 85851"/>
                  <a:gd name="connsiteX7" fmla="*/ 19717 w 240887"/>
                  <a:gd name="connsiteY7" fmla="*/ 48387 h 8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887" h="85851">
                    <a:moveTo>
                      <a:pt x="19717" y="48482"/>
                    </a:moveTo>
                    <a:cubicBezTo>
                      <a:pt x="13144" y="45434"/>
                      <a:pt x="6572" y="42386"/>
                      <a:pt x="0" y="39338"/>
                    </a:cubicBezTo>
                    <a:cubicBezTo>
                      <a:pt x="6953" y="8953"/>
                      <a:pt x="37814" y="12954"/>
                      <a:pt x="56959" y="0"/>
                    </a:cubicBezTo>
                    <a:cubicBezTo>
                      <a:pt x="56959" y="0"/>
                      <a:pt x="56388" y="572"/>
                      <a:pt x="56388" y="572"/>
                    </a:cubicBezTo>
                    <a:cubicBezTo>
                      <a:pt x="89440" y="1143"/>
                      <a:pt x="123254" y="-2286"/>
                      <a:pt x="155353" y="3429"/>
                    </a:cubicBezTo>
                    <a:cubicBezTo>
                      <a:pt x="196786" y="10858"/>
                      <a:pt x="223742" y="40005"/>
                      <a:pt x="240887" y="80010"/>
                    </a:cubicBezTo>
                    <a:cubicBezTo>
                      <a:pt x="225076" y="90488"/>
                      <a:pt x="212312" y="85725"/>
                      <a:pt x="200025" y="74771"/>
                    </a:cubicBezTo>
                    <a:cubicBezTo>
                      <a:pt x="152876" y="19717"/>
                      <a:pt x="115443" y="14192"/>
                      <a:pt x="19717" y="48387"/>
                    </a:cubicBezTo>
                    <a:close/>
                  </a:path>
                </a:pathLst>
              </a:custGeom>
              <a:solidFill>
                <a:srgbClr val="E0E3EB"/>
              </a:solidFill>
              <a:ln w="9525"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DC512827-E233-DD43-8943-F45EE6648088}"/>
                  </a:ext>
                </a:extLst>
              </p:cNvPr>
              <p:cNvSpPr/>
              <p:nvPr/>
            </p:nvSpPr>
            <p:spPr>
              <a:xfrm>
                <a:off x="4992719" y="2349204"/>
                <a:ext cx="146399" cy="89501"/>
              </a:xfrm>
              <a:custGeom>
                <a:avLst/>
                <a:gdLst>
                  <a:gd name="connsiteX0" fmla="*/ 135731 w 146399"/>
                  <a:gd name="connsiteY0" fmla="*/ 46142 h 89501"/>
                  <a:gd name="connsiteX1" fmla="*/ 146399 w 146399"/>
                  <a:gd name="connsiteY1" fmla="*/ 70812 h 89501"/>
                  <a:gd name="connsiteX2" fmla="*/ 81058 w 146399"/>
                  <a:gd name="connsiteY2" fmla="*/ 87957 h 89501"/>
                  <a:gd name="connsiteX3" fmla="*/ 31623 w 146399"/>
                  <a:gd name="connsiteY3" fmla="*/ 74336 h 89501"/>
                  <a:gd name="connsiteX4" fmla="*/ 0 w 146399"/>
                  <a:gd name="connsiteY4" fmla="*/ 53857 h 89501"/>
                  <a:gd name="connsiteX5" fmla="*/ 26575 w 146399"/>
                  <a:gd name="connsiteY5" fmla="*/ 9280 h 89501"/>
                  <a:gd name="connsiteX6" fmla="*/ 116586 w 146399"/>
                  <a:gd name="connsiteY6" fmla="*/ 14329 h 89501"/>
                  <a:gd name="connsiteX7" fmla="*/ 116300 w 146399"/>
                  <a:gd name="connsiteY7" fmla="*/ 16996 h 89501"/>
                  <a:gd name="connsiteX8" fmla="*/ 135826 w 146399"/>
                  <a:gd name="connsiteY8" fmla="*/ 46237 h 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99" h="89501">
                    <a:moveTo>
                      <a:pt x="135731" y="46142"/>
                    </a:moveTo>
                    <a:cubicBezTo>
                      <a:pt x="139255" y="54334"/>
                      <a:pt x="142780" y="62620"/>
                      <a:pt x="146399" y="70812"/>
                    </a:cubicBezTo>
                    <a:cubicBezTo>
                      <a:pt x="122967" y="70240"/>
                      <a:pt x="106584" y="95958"/>
                      <a:pt x="81058" y="87957"/>
                    </a:cubicBezTo>
                    <a:cubicBezTo>
                      <a:pt x="64770" y="82909"/>
                      <a:pt x="48101" y="78813"/>
                      <a:pt x="31623" y="74336"/>
                    </a:cubicBezTo>
                    <a:cubicBezTo>
                      <a:pt x="17431" y="73003"/>
                      <a:pt x="5620" y="68240"/>
                      <a:pt x="0" y="53857"/>
                    </a:cubicBezTo>
                    <a:cubicBezTo>
                      <a:pt x="5239" y="36903"/>
                      <a:pt x="14954" y="22520"/>
                      <a:pt x="26575" y="9280"/>
                    </a:cubicBezTo>
                    <a:cubicBezTo>
                      <a:pt x="57626" y="-8150"/>
                      <a:pt x="87154" y="2137"/>
                      <a:pt x="116586" y="14329"/>
                    </a:cubicBezTo>
                    <a:lnTo>
                      <a:pt x="116300" y="16996"/>
                    </a:lnTo>
                    <a:cubicBezTo>
                      <a:pt x="125158" y="25187"/>
                      <a:pt x="134969" y="32712"/>
                      <a:pt x="135826" y="46237"/>
                    </a:cubicBezTo>
                    <a:close/>
                  </a:path>
                </a:pathLst>
              </a:custGeom>
              <a:solidFill>
                <a:srgbClr val="792E3B"/>
              </a:solidFill>
              <a:ln w="9525"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8D6BA31A-6F3D-8C75-750E-CC01294B981F}"/>
                  </a:ext>
                </a:extLst>
              </p:cNvPr>
              <p:cNvSpPr/>
              <p:nvPr/>
            </p:nvSpPr>
            <p:spPr>
              <a:xfrm>
                <a:off x="4717446" y="2375662"/>
                <a:ext cx="231995" cy="97391"/>
              </a:xfrm>
              <a:custGeom>
                <a:avLst/>
                <a:gdLst>
                  <a:gd name="connsiteX0" fmla="*/ 95 w 231995"/>
                  <a:gd name="connsiteY0" fmla="*/ 47401 h 97391"/>
                  <a:gd name="connsiteX1" fmla="*/ 51149 w 231995"/>
                  <a:gd name="connsiteY1" fmla="*/ 3491 h 97391"/>
                  <a:gd name="connsiteX2" fmla="*/ 57531 w 231995"/>
                  <a:gd name="connsiteY2" fmla="*/ 3301 h 97391"/>
                  <a:gd name="connsiteX3" fmla="*/ 63437 w 231995"/>
                  <a:gd name="connsiteY3" fmla="*/ 11778 h 97391"/>
                  <a:gd name="connsiteX4" fmla="*/ 126397 w 231995"/>
                  <a:gd name="connsiteY4" fmla="*/ 4920 h 97391"/>
                  <a:gd name="connsiteX5" fmla="*/ 138779 w 231995"/>
                  <a:gd name="connsiteY5" fmla="*/ 253 h 97391"/>
                  <a:gd name="connsiteX6" fmla="*/ 202787 w 231995"/>
                  <a:gd name="connsiteY6" fmla="*/ 21398 h 97391"/>
                  <a:gd name="connsiteX7" fmla="*/ 231743 w 231995"/>
                  <a:gd name="connsiteY7" fmla="*/ 65689 h 97391"/>
                  <a:gd name="connsiteX8" fmla="*/ 162116 w 231995"/>
                  <a:gd name="connsiteY8" fmla="*/ 93407 h 97391"/>
                  <a:gd name="connsiteX9" fmla="*/ 155067 w 231995"/>
                  <a:gd name="connsiteY9" fmla="*/ 92931 h 97391"/>
                  <a:gd name="connsiteX10" fmla="*/ 168974 w 231995"/>
                  <a:gd name="connsiteY10" fmla="*/ 50354 h 97391"/>
                  <a:gd name="connsiteX11" fmla="*/ 65913 w 231995"/>
                  <a:gd name="connsiteY11" fmla="*/ 58450 h 97391"/>
                  <a:gd name="connsiteX12" fmla="*/ 0 w 231995"/>
                  <a:gd name="connsiteY12" fmla="*/ 47497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995" h="97391">
                    <a:moveTo>
                      <a:pt x="95" y="47401"/>
                    </a:moveTo>
                    <a:cubicBezTo>
                      <a:pt x="17145" y="32733"/>
                      <a:pt x="34195" y="18064"/>
                      <a:pt x="51149" y="3491"/>
                    </a:cubicBezTo>
                    <a:cubicBezTo>
                      <a:pt x="53245" y="3396"/>
                      <a:pt x="55436" y="3301"/>
                      <a:pt x="57531" y="3301"/>
                    </a:cubicBezTo>
                    <a:cubicBezTo>
                      <a:pt x="60960" y="5206"/>
                      <a:pt x="62960" y="8063"/>
                      <a:pt x="63437" y="11778"/>
                    </a:cubicBezTo>
                    <a:cubicBezTo>
                      <a:pt x="85820" y="21874"/>
                      <a:pt x="106871" y="21398"/>
                      <a:pt x="126397" y="4920"/>
                    </a:cubicBezTo>
                    <a:cubicBezTo>
                      <a:pt x="130302" y="2729"/>
                      <a:pt x="134398" y="1205"/>
                      <a:pt x="138779" y="253"/>
                    </a:cubicBezTo>
                    <a:cubicBezTo>
                      <a:pt x="163163" y="-1938"/>
                      <a:pt x="182690" y="10540"/>
                      <a:pt x="202787" y="21398"/>
                    </a:cubicBezTo>
                    <a:cubicBezTo>
                      <a:pt x="216694" y="33400"/>
                      <a:pt x="234315" y="43020"/>
                      <a:pt x="231743" y="65689"/>
                    </a:cubicBezTo>
                    <a:cubicBezTo>
                      <a:pt x="202787" y="60546"/>
                      <a:pt x="180594" y="72166"/>
                      <a:pt x="162116" y="93407"/>
                    </a:cubicBezTo>
                    <a:cubicBezTo>
                      <a:pt x="159353" y="99027"/>
                      <a:pt x="157067" y="98551"/>
                      <a:pt x="155067" y="92931"/>
                    </a:cubicBezTo>
                    <a:cubicBezTo>
                      <a:pt x="115634" y="69214"/>
                      <a:pt x="155067" y="64165"/>
                      <a:pt x="168974" y="50354"/>
                    </a:cubicBezTo>
                    <a:cubicBezTo>
                      <a:pt x="131921" y="56260"/>
                      <a:pt x="97917" y="42448"/>
                      <a:pt x="65913" y="58450"/>
                    </a:cubicBezTo>
                    <a:cubicBezTo>
                      <a:pt x="42005" y="66166"/>
                      <a:pt x="20003" y="62927"/>
                      <a:pt x="0" y="47497"/>
                    </a:cubicBezTo>
                    <a:close/>
                  </a:path>
                </a:pathLst>
              </a:custGeom>
              <a:solidFill>
                <a:srgbClr val="6A2E39"/>
              </a:solidFill>
              <a:ln w="9525"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AEC5DFD9-C158-845C-A08E-381CF74580FB}"/>
                  </a:ext>
                </a:extLst>
              </p:cNvPr>
              <p:cNvSpPr/>
              <p:nvPr/>
            </p:nvSpPr>
            <p:spPr>
              <a:xfrm>
                <a:off x="4859750" y="2490002"/>
                <a:ext cx="90893" cy="102634"/>
              </a:xfrm>
              <a:custGeom>
                <a:avLst/>
                <a:gdLst>
                  <a:gd name="connsiteX0" fmla="*/ 0 w 90893"/>
                  <a:gd name="connsiteY0" fmla="*/ 92225 h 102634"/>
                  <a:gd name="connsiteX1" fmla="*/ 12954 w 90893"/>
                  <a:gd name="connsiteY1" fmla="*/ 47171 h 102634"/>
                  <a:gd name="connsiteX2" fmla="*/ 66389 w 90893"/>
                  <a:gd name="connsiteY2" fmla="*/ 2118 h 102634"/>
                  <a:gd name="connsiteX3" fmla="*/ 87535 w 90893"/>
                  <a:gd name="connsiteY3" fmla="*/ 70222 h 102634"/>
                  <a:gd name="connsiteX4" fmla="*/ 78486 w 90893"/>
                  <a:gd name="connsiteY4" fmla="*/ 84224 h 102634"/>
                  <a:gd name="connsiteX5" fmla="*/ 95 w 90893"/>
                  <a:gd name="connsiteY5" fmla="*/ 92225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3" h="102634">
                    <a:moveTo>
                      <a:pt x="0" y="92225"/>
                    </a:moveTo>
                    <a:cubicBezTo>
                      <a:pt x="4286" y="77175"/>
                      <a:pt x="8477" y="62126"/>
                      <a:pt x="12954" y="47171"/>
                    </a:cubicBezTo>
                    <a:cubicBezTo>
                      <a:pt x="20955" y="20406"/>
                      <a:pt x="31528" y="-8074"/>
                      <a:pt x="66389" y="2118"/>
                    </a:cubicBezTo>
                    <a:cubicBezTo>
                      <a:pt x="101822" y="12500"/>
                      <a:pt x="88773" y="44981"/>
                      <a:pt x="87535" y="70222"/>
                    </a:cubicBezTo>
                    <a:cubicBezTo>
                      <a:pt x="87344" y="74984"/>
                      <a:pt x="81629" y="79556"/>
                      <a:pt x="78486" y="84224"/>
                    </a:cubicBezTo>
                    <a:cubicBezTo>
                      <a:pt x="54293" y="106322"/>
                      <a:pt x="28099" y="107941"/>
                      <a:pt x="95" y="92225"/>
                    </a:cubicBezTo>
                    <a:close/>
                  </a:path>
                </a:pathLst>
              </a:custGeom>
              <a:solidFill>
                <a:srgbClr val="A2A7AB"/>
              </a:solidFill>
              <a:ln w="9525" cap="flat">
                <a:noFill/>
                <a:prstDash val="solid"/>
                <a:miter/>
              </a:ln>
            </p:spPr>
            <p:txBody>
              <a:bodyPr rtlCol="0" anchor="ctr"/>
              <a:lstStyle/>
              <a:p>
                <a:endParaRPr lang="en-IN"/>
              </a:p>
            </p:txBody>
          </p:sp>
          <p:sp>
            <p:nvSpPr>
              <p:cNvPr id="1206" name="Freeform: Shape 1205">
                <a:extLst>
                  <a:ext uri="{FF2B5EF4-FFF2-40B4-BE49-F238E27FC236}">
                    <a16:creationId xmlns:a16="http://schemas.microsoft.com/office/drawing/2014/main" id="{EB468C59-2066-A644-3326-1CEA4F1BD3E6}"/>
                  </a:ext>
                </a:extLst>
              </p:cNvPr>
              <p:cNvSpPr/>
              <p:nvPr/>
            </p:nvSpPr>
            <p:spPr>
              <a:xfrm>
                <a:off x="4780818" y="2468498"/>
                <a:ext cx="98934" cy="127920"/>
              </a:xfrm>
              <a:custGeom>
                <a:avLst/>
                <a:gdLst>
                  <a:gd name="connsiteX0" fmla="*/ 91886 w 98934"/>
                  <a:gd name="connsiteY0" fmla="*/ 0 h 127920"/>
                  <a:gd name="connsiteX1" fmla="*/ 98935 w 98934"/>
                  <a:gd name="connsiteY1" fmla="*/ 572 h 127920"/>
                  <a:gd name="connsiteX2" fmla="*/ 65311 w 98934"/>
                  <a:gd name="connsiteY2" fmla="*/ 87630 h 127920"/>
                  <a:gd name="connsiteX3" fmla="*/ 14924 w 98934"/>
                  <a:gd name="connsiteY3" fmla="*/ 124682 h 127920"/>
                  <a:gd name="connsiteX4" fmla="*/ 5209 w 98934"/>
                  <a:gd name="connsiteY4" fmla="*/ 127921 h 127920"/>
                  <a:gd name="connsiteX5" fmla="*/ 18734 w 98934"/>
                  <a:gd name="connsiteY5" fmla="*/ 54674 h 127920"/>
                  <a:gd name="connsiteX6" fmla="*/ 69217 w 98934"/>
                  <a:gd name="connsiteY6" fmla="*/ 18574 h 127920"/>
                  <a:gd name="connsiteX7" fmla="*/ 91886 w 98934"/>
                  <a:gd name="connsiteY7" fmla="*/ 0 h 12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34" h="127920">
                    <a:moveTo>
                      <a:pt x="91886" y="0"/>
                    </a:moveTo>
                    <a:cubicBezTo>
                      <a:pt x="94172" y="476"/>
                      <a:pt x="96553" y="572"/>
                      <a:pt x="98935" y="572"/>
                    </a:cubicBezTo>
                    <a:cubicBezTo>
                      <a:pt x="93886" y="31909"/>
                      <a:pt x="84647" y="61722"/>
                      <a:pt x="65311" y="87630"/>
                    </a:cubicBezTo>
                    <a:cubicBezTo>
                      <a:pt x="57691" y="112395"/>
                      <a:pt x="44737" y="130016"/>
                      <a:pt x="14924" y="124682"/>
                    </a:cubicBezTo>
                    <a:cubicBezTo>
                      <a:pt x="11686" y="125730"/>
                      <a:pt x="8447" y="126873"/>
                      <a:pt x="5209" y="127921"/>
                    </a:cubicBezTo>
                    <a:cubicBezTo>
                      <a:pt x="-10412" y="100013"/>
                      <a:pt x="13591" y="78867"/>
                      <a:pt x="18734" y="54674"/>
                    </a:cubicBezTo>
                    <a:cubicBezTo>
                      <a:pt x="24163" y="29337"/>
                      <a:pt x="30164" y="1333"/>
                      <a:pt x="69217" y="18574"/>
                    </a:cubicBezTo>
                    <a:cubicBezTo>
                      <a:pt x="82647" y="24575"/>
                      <a:pt x="82933" y="4858"/>
                      <a:pt x="91886" y="0"/>
                    </a:cubicBezTo>
                    <a:close/>
                  </a:path>
                </a:pathLst>
              </a:custGeom>
              <a:solidFill>
                <a:srgbClr val="B6BCC1"/>
              </a:solidFill>
              <a:ln w="9525"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2D981D11-F442-A66F-0811-92C73FFB97B1}"/>
                  </a:ext>
                </a:extLst>
              </p:cNvPr>
              <p:cNvSpPr/>
              <p:nvPr/>
            </p:nvSpPr>
            <p:spPr>
              <a:xfrm>
                <a:off x="5290089" y="2943402"/>
                <a:ext cx="219551" cy="90571"/>
              </a:xfrm>
              <a:custGeom>
                <a:avLst/>
                <a:gdLst>
                  <a:gd name="connsiteX0" fmla="*/ 95 w 219551"/>
                  <a:gd name="connsiteY0" fmla="*/ 68116 h 90571"/>
                  <a:gd name="connsiteX1" fmla="*/ 144113 w 219551"/>
                  <a:gd name="connsiteY1" fmla="*/ 10014 h 90571"/>
                  <a:gd name="connsiteX2" fmla="*/ 219551 w 219551"/>
                  <a:gd name="connsiteY2" fmla="*/ 28969 h 90571"/>
                  <a:gd name="connsiteX3" fmla="*/ 208407 w 219551"/>
                  <a:gd name="connsiteY3" fmla="*/ 77165 h 90571"/>
                  <a:gd name="connsiteX4" fmla="*/ 119443 w 219551"/>
                  <a:gd name="connsiteY4" fmla="*/ 73546 h 90571"/>
                  <a:gd name="connsiteX5" fmla="*/ 57245 w 219551"/>
                  <a:gd name="connsiteY5" fmla="*/ 88310 h 90571"/>
                  <a:gd name="connsiteX6" fmla="*/ 0 w 219551"/>
                  <a:gd name="connsiteY6" fmla="*/ 75737 h 90571"/>
                  <a:gd name="connsiteX7" fmla="*/ 0 w 219551"/>
                  <a:gd name="connsiteY7" fmla="*/ 68116 h 9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51" h="90571">
                    <a:moveTo>
                      <a:pt x="95" y="68116"/>
                    </a:moveTo>
                    <a:cubicBezTo>
                      <a:pt x="59626" y="77260"/>
                      <a:pt x="102584" y="45447"/>
                      <a:pt x="144113" y="10014"/>
                    </a:cubicBezTo>
                    <a:cubicBezTo>
                      <a:pt x="173355" y="203"/>
                      <a:pt x="203454" y="-13036"/>
                      <a:pt x="219551" y="28969"/>
                    </a:cubicBezTo>
                    <a:cubicBezTo>
                      <a:pt x="216027" y="45066"/>
                      <a:pt x="226314" y="64402"/>
                      <a:pt x="208407" y="77165"/>
                    </a:cubicBezTo>
                    <a:cubicBezTo>
                      <a:pt x="179546" y="56687"/>
                      <a:pt x="150209" y="59354"/>
                      <a:pt x="119443" y="73546"/>
                    </a:cubicBezTo>
                    <a:cubicBezTo>
                      <a:pt x="100013" y="82595"/>
                      <a:pt x="80867" y="95929"/>
                      <a:pt x="57245" y="88310"/>
                    </a:cubicBezTo>
                    <a:cubicBezTo>
                      <a:pt x="38195" y="84118"/>
                      <a:pt x="19050" y="79928"/>
                      <a:pt x="0" y="75737"/>
                    </a:cubicBezTo>
                    <a:cubicBezTo>
                      <a:pt x="0" y="73165"/>
                      <a:pt x="0" y="70593"/>
                      <a:pt x="0" y="68116"/>
                    </a:cubicBezTo>
                    <a:close/>
                  </a:path>
                </a:pathLst>
              </a:custGeom>
              <a:solidFill>
                <a:srgbClr val="071D2D"/>
              </a:solidFill>
              <a:ln w="9525"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30FBB174-61FC-48E6-6185-7E01C808BBDF}"/>
                  </a:ext>
                </a:extLst>
              </p:cNvPr>
              <p:cNvSpPr/>
              <p:nvPr/>
            </p:nvSpPr>
            <p:spPr>
              <a:xfrm>
                <a:off x="5362479" y="2754057"/>
                <a:ext cx="130375" cy="171330"/>
              </a:xfrm>
              <a:custGeom>
                <a:avLst/>
                <a:gdLst>
                  <a:gd name="connsiteX0" fmla="*/ 127349 w 130375"/>
                  <a:gd name="connsiteY0" fmla="*/ 95631 h 171330"/>
                  <a:gd name="connsiteX1" fmla="*/ 86678 w 130375"/>
                  <a:gd name="connsiteY1" fmla="*/ 156115 h 171330"/>
                  <a:gd name="connsiteX2" fmla="*/ 0 w 130375"/>
                  <a:gd name="connsiteY2" fmla="*/ 140208 h 171330"/>
                  <a:gd name="connsiteX3" fmla="*/ 61532 w 130375"/>
                  <a:gd name="connsiteY3" fmla="*/ 124968 h 171330"/>
                  <a:gd name="connsiteX4" fmla="*/ 82582 w 130375"/>
                  <a:gd name="connsiteY4" fmla="*/ 75914 h 171330"/>
                  <a:gd name="connsiteX5" fmla="*/ 84392 w 130375"/>
                  <a:gd name="connsiteY5" fmla="*/ 0 h 171330"/>
                  <a:gd name="connsiteX6" fmla="*/ 127826 w 130375"/>
                  <a:gd name="connsiteY6" fmla="*/ 86773 h 171330"/>
                  <a:gd name="connsiteX7" fmla="*/ 127254 w 130375"/>
                  <a:gd name="connsiteY7" fmla="*/ 86011 h 171330"/>
                  <a:gd name="connsiteX8" fmla="*/ 130016 w 130375"/>
                  <a:gd name="connsiteY8" fmla="*/ 92392 h 171330"/>
                  <a:gd name="connsiteX9" fmla="*/ 127254 w 130375"/>
                  <a:gd name="connsiteY9" fmla="*/ 95631 h 17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375" h="171330">
                    <a:moveTo>
                      <a:pt x="127349" y="95631"/>
                    </a:moveTo>
                    <a:cubicBezTo>
                      <a:pt x="112300" y="114586"/>
                      <a:pt x="110395" y="140589"/>
                      <a:pt x="86678" y="156115"/>
                    </a:cubicBezTo>
                    <a:cubicBezTo>
                      <a:pt x="50768" y="179546"/>
                      <a:pt x="24289" y="177165"/>
                      <a:pt x="0" y="140208"/>
                    </a:cubicBezTo>
                    <a:cubicBezTo>
                      <a:pt x="19145" y="125349"/>
                      <a:pt x="44672" y="141827"/>
                      <a:pt x="61532" y="124968"/>
                    </a:cubicBezTo>
                    <a:cubicBezTo>
                      <a:pt x="89345" y="117539"/>
                      <a:pt x="100870" y="106775"/>
                      <a:pt x="82582" y="75914"/>
                    </a:cubicBezTo>
                    <a:cubicBezTo>
                      <a:pt x="69913" y="54483"/>
                      <a:pt x="62675" y="26479"/>
                      <a:pt x="84392" y="0"/>
                    </a:cubicBezTo>
                    <a:cubicBezTo>
                      <a:pt x="96869" y="31337"/>
                      <a:pt x="68866" y="81629"/>
                      <a:pt x="127826" y="86773"/>
                    </a:cubicBezTo>
                    <a:cubicBezTo>
                      <a:pt x="127826" y="86773"/>
                      <a:pt x="127254" y="86011"/>
                      <a:pt x="127254" y="86011"/>
                    </a:cubicBezTo>
                    <a:cubicBezTo>
                      <a:pt x="130016" y="88106"/>
                      <a:pt x="130969" y="90297"/>
                      <a:pt x="130016" y="92392"/>
                    </a:cubicBezTo>
                    <a:cubicBezTo>
                      <a:pt x="129159" y="94583"/>
                      <a:pt x="128207" y="95631"/>
                      <a:pt x="127254" y="95631"/>
                    </a:cubicBezTo>
                    <a:close/>
                  </a:path>
                </a:pathLst>
              </a:custGeom>
              <a:solidFill>
                <a:srgbClr val="16689D"/>
              </a:solidFill>
              <a:ln w="9525"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CD299883-A04C-E83F-378D-DA97AC07B108}"/>
                  </a:ext>
                </a:extLst>
              </p:cNvPr>
              <p:cNvSpPr/>
              <p:nvPr/>
            </p:nvSpPr>
            <p:spPr>
              <a:xfrm>
                <a:off x="4736562" y="2644161"/>
                <a:ext cx="249108" cy="71232"/>
              </a:xfrm>
              <a:custGeom>
                <a:avLst/>
                <a:gdLst>
                  <a:gd name="connsiteX0" fmla="*/ 48798 w 249108"/>
                  <a:gd name="connsiteY0" fmla="*/ 63605 h 71232"/>
                  <a:gd name="connsiteX1" fmla="*/ 15936 w 249108"/>
                  <a:gd name="connsiteY1" fmla="*/ 39602 h 71232"/>
                  <a:gd name="connsiteX2" fmla="*/ 10793 w 249108"/>
                  <a:gd name="connsiteY2" fmla="*/ 4550 h 71232"/>
                  <a:gd name="connsiteX3" fmla="*/ 151382 w 249108"/>
                  <a:gd name="connsiteY3" fmla="*/ 10170 h 71232"/>
                  <a:gd name="connsiteX4" fmla="*/ 191291 w 249108"/>
                  <a:gd name="connsiteY4" fmla="*/ 10075 h 71232"/>
                  <a:gd name="connsiteX5" fmla="*/ 249108 w 249108"/>
                  <a:gd name="connsiteY5" fmla="*/ 11313 h 71232"/>
                  <a:gd name="connsiteX6" fmla="*/ 155478 w 249108"/>
                  <a:gd name="connsiteY6" fmla="*/ 46555 h 71232"/>
                  <a:gd name="connsiteX7" fmla="*/ 48798 w 249108"/>
                  <a:gd name="connsiteY7" fmla="*/ 63700 h 7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08" h="71232">
                    <a:moveTo>
                      <a:pt x="48798" y="63605"/>
                    </a:moveTo>
                    <a:cubicBezTo>
                      <a:pt x="37844" y="55509"/>
                      <a:pt x="27462" y="46651"/>
                      <a:pt x="15936" y="39602"/>
                    </a:cubicBezTo>
                    <a:cubicBezTo>
                      <a:pt x="-352" y="29506"/>
                      <a:pt x="-7495" y="19219"/>
                      <a:pt x="10793" y="4550"/>
                    </a:cubicBezTo>
                    <a:cubicBezTo>
                      <a:pt x="57180" y="19695"/>
                      <a:pt x="103185" y="43317"/>
                      <a:pt x="151382" y="10170"/>
                    </a:cubicBezTo>
                    <a:cubicBezTo>
                      <a:pt x="164622" y="931"/>
                      <a:pt x="177956" y="-2498"/>
                      <a:pt x="191291" y="10075"/>
                    </a:cubicBezTo>
                    <a:cubicBezTo>
                      <a:pt x="209389" y="10360"/>
                      <a:pt x="227010" y="-13547"/>
                      <a:pt x="249108" y="11313"/>
                    </a:cubicBezTo>
                    <a:cubicBezTo>
                      <a:pt x="219866" y="31887"/>
                      <a:pt x="186148" y="35506"/>
                      <a:pt x="155478" y="46555"/>
                    </a:cubicBezTo>
                    <a:cubicBezTo>
                      <a:pt x="121664" y="62843"/>
                      <a:pt x="88231" y="82179"/>
                      <a:pt x="48798" y="63700"/>
                    </a:cubicBezTo>
                    <a:close/>
                  </a:path>
                </a:pathLst>
              </a:custGeom>
              <a:solidFill>
                <a:srgbClr val="E0E6EC"/>
              </a:solidFill>
              <a:ln w="9525"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21F1B00B-C1C6-5EB7-CBF4-4BF5FEF33293}"/>
                  </a:ext>
                </a:extLst>
              </p:cNvPr>
              <p:cNvSpPr/>
              <p:nvPr/>
            </p:nvSpPr>
            <p:spPr>
              <a:xfrm>
                <a:off x="5185028" y="2820927"/>
                <a:ext cx="120895" cy="86668"/>
              </a:xfrm>
              <a:custGeom>
                <a:avLst/>
                <a:gdLst>
                  <a:gd name="connsiteX0" fmla="*/ 0 w 120895"/>
                  <a:gd name="connsiteY0" fmla="*/ 758 h 86668"/>
                  <a:gd name="connsiteX1" fmla="*/ 110300 w 120895"/>
                  <a:gd name="connsiteY1" fmla="*/ 55431 h 86668"/>
                  <a:gd name="connsiteX2" fmla="*/ 119158 w 120895"/>
                  <a:gd name="connsiteY2" fmla="*/ 80006 h 86668"/>
                  <a:gd name="connsiteX3" fmla="*/ 89345 w 120895"/>
                  <a:gd name="connsiteY3" fmla="*/ 82863 h 86668"/>
                  <a:gd name="connsiteX4" fmla="*/ 66961 w 120895"/>
                  <a:gd name="connsiteY4" fmla="*/ 77053 h 86668"/>
                  <a:gd name="connsiteX5" fmla="*/ 0 w 120895"/>
                  <a:gd name="connsiteY5" fmla="*/ 853 h 8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95" h="86668">
                    <a:moveTo>
                      <a:pt x="0" y="758"/>
                    </a:moveTo>
                    <a:cubicBezTo>
                      <a:pt x="48197" y="-4005"/>
                      <a:pt x="85249" y="13617"/>
                      <a:pt x="110300" y="55431"/>
                    </a:cubicBezTo>
                    <a:cubicBezTo>
                      <a:pt x="115062" y="63337"/>
                      <a:pt x="124873" y="71243"/>
                      <a:pt x="119158" y="80006"/>
                    </a:cubicBezTo>
                    <a:cubicBezTo>
                      <a:pt x="112109" y="90674"/>
                      <a:pt x="99917" y="86102"/>
                      <a:pt x="89345" y="82863"/>
                    </a:cubicBezTo>
                    <a:cubicBezTo>
                      <a:pt x="82010" y="80577"/>
                      <a:pt x="74391" y="78958"/>
                      <a:pt x="66961" y="77053"/>
                    </a:cubicBezTo>
                    <a:cubicBezTo>
                      <a:pt x="41910" y="54003"/>
                      <a:pt x="6572" y="40096"/>
                      <a:pt x="0" y="853"/>
                    </a:cubicBezTo>
                    <a:close/>
                  </a:path>
                </a:pathLst>
              </a:custGeom>
              <a:solidFill>
                <a:srgbClr val="0E6BA7"/>
              </a:solidFill>
              <a:ln w="9525"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7223AD2B-D3AC-0F97-CBD7-4053B8113A84}"/>
                  </a:ext>
                </a:extLst>
              </p:cNvPr>
              <p:cNvSpPr/>
              <p:nvPr/>
            </p:nvSpPr>
            <p:spPr>
              <a:xfrm>
                <a:off x="4942690" y="2319763"/>
                <a:ext cx="166519" cy="57588"/>
              </a:xfrm>
              <a:custGeom>
                <a:avLst/>
                <a:gdLst>
                  <a:gd name="connsiteX0" fmla="*/ 166519 w 166519"/>
                  <a:gd name="connsiteY0" fmla="*/ 43769 h 57588"/>
                  <a:gd name="connsiteX1" fmla="*/ 70888 w 166519"/>
                  <a:gd name="connsiteY1" fmla="*/ 46817 h 57588"/>
                  <a:gd name="connsiteX2" fmla="*/ 16406 w 166519"/>
                  <a:gd name="connsiteY2" fmla="*/ 51389 h 57588"/>
                  <a:gd name="connsiteX3" fmla="*/ 4499 w 166519"/>
                  <a:gd name="connsiteY3" fmla="*/ 8527 h 57588"/>
                  <a:gd name="connsiteX4" fmla="*/ 79080 w 166519"/>
                  <a:gd name="connsiteY4" fmla="*/ 1669 h 57588"/>
                  <a:gd name="connsiteX5" fmla="*/ 166519 w 166519"/>
                  <a:gd name="connsiteY5" fmla="*/ 43769 h 5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519" h="57588">
                    <a:moveTo>
                      <a:pt x="166519" y="43769"/>
                    </a:moveTo>
                    <a:cubicBezTo>
                      <a:pt x="134706" y="48246"/>
                      <a:pt x="102321" y="33863"/>
                      <a:pt x="70888" y="46817"/>
                    </a:cubicBezTo>
                    <a:cubicBezTo>
                      <a:pt x="53839" y="61581"/>
                      <a:pt x="35360" y="59200"/>
                      <a:pt x="16406" y="51389"/>
                    </a:cubicBezTo>
                    <a:cubicBezTo>
                      <a:pt x="2785" y="39769"/>
                      <a:pt x="-5692" y="26720"/>
                      <a:pt x="4499" y="8527"/>
                    </a:cubicBezTo>
                    <a:cubicBezTo>
                      <a:pt x="29264" y="5765"/>
                      <a:pt x="54029" y="6812"/>
                      <a:pt x="79080" y="1669"/>
                    </a:cubicBezTo>
                    <a:cubicBezTo>
                      <a:pt x="116132" y="-5951"/>
                      <a:pt x="145279" y="13289"/>
                      <a:pt x="166519" y="43769"/>
                    </a:cubicBezTo>
                    <a:close/>
                  </a:path>
                </a:pathLst>
              </a:custGeom>
              <a:solidFill>
                <a:srgbClr val="12314F"/>
              </a:solidFill>
              <a:ln w="9525"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4D2883FB-4C5A-0726-A44C-C08B2F5E0E83}"/>
                  </a:ext>
                </a:extLst>
              </p:cNvPr>
              <p:cNvSpPr/>
              <p:nvPr/>
            </p:nvSpPr>
            <p:spPr>
              <a:xfrm>
                <a:off x="4984438" y="2560680"/>
                <a:ext cx="79297" cy="99365"/>
              </a:xfrm>
              <a:custGeom>
                <a:avLst/>
                <a:gdLst>
                  <a:gd name="connsiteX0" fmla="*/ 30093 w 79297"/>
                  <a:gd name="connsiteY0" fmla="*/ 99270 h 99365"/>
                  <a:gd name="connsiteX1" fmla="*/ 2851 w 79297"/>
                  <a:gd name="connsiteY1" fmla="*/ 19927 h 99365"/>
                  <a:gd name="connsiteX2" fmla="*/ 46000 w 79297"/>
                  <a:gd name="connsiteY2" fmla="*/ 1734 h 99365"/>
                  <a:gd name="connsiteX3" fmla="*/ 69336 w 79297"/>
                  <a:gd name="connsiteY3" fmla="*/ 20213 h 99365"/>
                  <a:gd name="connsiteX4" fmla="*/ 71908 w 79297"/>
                  <a:gd name="connsiteY4" fmla="*/ 47835 h 99365"/>
                  <a:gd name="connsiteX5" fmla="*/ 29331 w 79297"/>
                  <a:gd name="connsiteY5" fmla="*/ 98699 h 99365"/>
                  <a:gd name="connsiteX6" fmla="*/ 30093 w 79297"/>
                  <a:gd name="connsiteY6" fmla="*/ 99366 h 9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97" h="99365">
                    <a:moveTo>
                      <a:pt x="30093" y="99270"/>
                    </a:moveTo>
                    <a:cubicBezTo>
                      <a:pt x="-11246" y="84221"/>
                      <a:pt x="1613" y="47835"/>
                      <a:pt x="2851" y="19927"/>
                    </a:cubicBezTo>
                    <a:cubicBezTo>
                      <a:pt x="3804" y="-2266"/>
                      <a:pt x="30760" y="6783"/>
                      <a:pt x="46000" y="1734"/>
                    </a:cubicBezTo>
                    <a:cubicBezTo>
                      <a:pt x="61621" y="-3504"/>
                      <a:pt x="69622" y="3258"/>
                      <a:pt x="69336" y="20213"/>
                    </a:cubicBezTo>
                    <a:cubicBezTo>
                      <a:pt x="69145" y="29452"/>
                      <a:pt x="69336" y="39072"/>
                      <a:pt x="71908" y="47835"/>
                    </a:cubicBezTo>
                    <a:cubicBezTo>
                      <a:pt x="86005" y="94317"/>
                      <a:pt x="84004" y="96984"/>
                      <a:pt x="29331" y="98699"/>
                    </a:cubicBezTo>
                    <a:lnTo>
                      <a:pt x="30093" y="99366"/>
                    </a:lnTo>
                    <a:close/>
                  </a:path>
                </a:pathLst>
              </a:custGeom>
              <a:solidFill>
                <a:srgbClr val="A6ADB4"/>
              </a:solidFill>
              <a:ln w="9525" cap="flat">
                <a:noFill/>
                <a:prstDash val="solid"/>
                <a:miter/>
              </a:ln>
            </p:spPr>
            <p:txBody>
              <a:bodyPr rtlCol="0" anchor="ctr"/>
              <a:lstStyle/>
              <a:p>
                <a:endParaRPr lang="en-IN"/>
              </a:p>
            </p:txBody>
          </p:sp>
          <p:sp>
            <p:nvSpPr>
              <p:cNvPr id="1213" name="Freeform: Shape 1212">
                <a:extLst>
                  <a:ext uri="{FF2B5EF4-FFF2-40B4-BE49-F238E27FC236}">
                    <a16:creationId xmlns:a16="http://schemas.microsoft.com/office/drawing/2014/main" id="{0A28521E-5054-4129-12C7-7DD8FAEA576A}"/>
                  </a:ext>
                </a:extLst>
              </p:cNvPr>
              <p:cNvSpPr/>
              <p:nvPr/>
            </p:nvSpPr>
            <p:spPr>
              <a:xfrm>
                <a:off x="4816697" y="2327528"/>
                <a:ext cx="138089" cy="59555"/>
              </a:xfrm>
              <a:custGeom>
                <a:avLst/>
                <a:gdLst>
                  <a:gd name="connsiteX0" fmla="*/ 130493 w 138089"/>
                  <a:gd name="connsiteY0" fmla="*/ 762 h 59555"/>
                  <a:gd name="connsiteX1" fmla="*/ 135541 w 138089"/>
                  <a:gd name="connsiteY1" fmla="*/ 41529 h 59555"/>
                  <a:gd name="connsiteX2" fmla="*/ 127254 w 138089"/>
                  <a:gd name="connsiteY2" fmla="*/ 53721 h 59555"/>
                  <a:gd name="connsiteX3" fmla="*/ 53435 w 138089"/>
                  <a:gd name="connsiteY3" fmla="*/ 52388 h 59555"/>
                  <a:gd name="connsiteX4" fmla="*/ 0 w 138089"/>
                  <a:gd name="connsiteY4" fmla="*/ 27146 h 59555"/>
                  <a:gd name="connsiteX5" fmla="*/ 15430 w 138089"/>
                  <a:gd name="connsiteY5" fmla="*/ 13144 h 59555"/>
                  <a:gd name="connsiteX6" fmla="*/ 54673 w 138089"/>
                  <a:gd name="connsiteY6" fmla="*/ 0 h 59555"/>
                  <a:gd name="connsiteX7" fmla="*/ 130588 w 138089"/>
                  <a:gd name="connsiteY7" fmla="*/ 857 h 59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089" h="59555">
                    <a:moveTo>
                      <a:pt x="130493" y="762"/>
                    </a:moveTo>
                    <a:cubicBezTo>
                      <a:pt x="131350" y="14478"/>
                      <a:pt x="143161" y="26765"/>
                      <a:pt x="135541" y="41529"/>
                    </a:cubicBezTo>
                    <a:cubicBezTo>
                      <a:pt x="134683" y="46863"/>
                      <a:pt x="131921" y="50959"/>
                      <a:pt x="127254" y="53721"/>
                    </a:cubicBezTo>
                    <a:cubicBezTo>
                      <a:pt x="102394" y="65818"/>
                      <a:pt x="77914" y="55912"/>
                      <a:pt x="53435" y="52388"/>
                    </a:cubicBezTo>
                    <a:cubicBezTo>
                      <a:pt x="36957" y="41243"/>
                      <a:pt x="1524" y="69914"/>
                      <a:pt x="0" y="27146"/>
                    </a:cubicBezTo>
                    <a:cubicBezTo>
                      <a:pt x="5144" y="22479"/>
                      <a:pt x="10287" y="17812"/>
                      <a:pt x="15430" y="13144"/>
                    </a:cubicBezTo>
                    <a:cubicBezTo>
                      <a:pt x="34671" y="27241"/>
                      <a:pt x="41624" y="4667"/>
                      <a:pt x="54673" y="0"/>
                    </a:cubicBezTo>
                    <a:cubicBezTo>
                      <a:pt x="80010" y="286"/>
                      <a:pt x="105251" y="571"/>
                      <a:pt x="130588" y="857"/>
                    </a:cubicBezTo>
                    <a:close/>
                  </a:path>
                </a:pathLst>
              </a:custGeom>
              <a:solidFill>
                <a:srgbClr val="1B6492"/>
              </a:solidFill>
              <a:ln w="9525"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9BCA3DE5-3412-E801-BD2C-0F1CC416495E}"/>
                  </a:ext>
                </a:extLst>
              </p:cNvPr>
              <p:cNvSpPr/>
              <p:nvPr/>
            </p:nvSpPr>
            <p:spPr>
              <a:xfrm>
                <a:off x="4806348" y="2609509"/>
                <a:ext cx="131083" cy="64479"/>
              </a:xfrm>
              <a:custGeom>
                <a:avLst/>
                <a:gdLst>
                  <a:gd name="connsiteX0" fmla="*/ 121506 w 131083"/>
                  <a:gd name="connsiteY0" fmla="*/ 44632 h 64479"/>
                  <a:gd name="connsiteX1" fmla="*/ 95407 w 131083"/>
                  <a:gd name="connsiteY1" fmla="*/ 47680 h 64479"/>
                  <a:gd name="connsiteX2" fmla="*/ 29209 w 131083"/>
                  <a:gd name="connsiteY2" fmla="*/ 64444 h 64479"/>
                  <a:gd name="connsiteX3" fmla="*/ 17112 w 131083"/>
                  <a:gd name="connsiteY3" fmla="*/ 13485 h 64479"/>
                  <a:gd name="connsiteX4" fmla="*/ 91407 w 131083"/>
                  <a:gd name="connsiteY4" fmla="*/ 3007 h 64479"/>
                  <a:gd name="connsiteX5" fmla="*/ 121506 w 131083"/>
                  <a:gd name="connsiteY5" fmla="*/ 44632 h 6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083" h="64479">
                    <a:moveTo>
                      <a:pt x="121506" y="44632"/>
                    </a:moveTo>
                    <a:cubicBezTo>
                      <a:pt x="113886" y="54728"/>
                      <a:pt x="102646" y="34249"/>
                      <a:pt x="95407" y="47680"/>
                    </a:cubicBezTo>
                    <a:cubicBezTo>
                      <a:pt x="74167" y="56443"/>
                      <a:pt x="52831" y="65111"/>
                      <a:pt x="29209" y="64444"/>
                    </a:cubicBezTo>
                    <a:cubicBezTo>
                      <a:pt x="157" y="53395"/>
                      <a:pt x="-12987" y="38536"/>
                      <a:pt x="17112" y="13485"/>
                    </a:cubicBezTo>
                    <a:cubicBezTo>
                      <a:pt x="41877" y="10056"/>
                      <a:pt x="66737" y="6913"/>
                      <a:pt x="91407" y="3007"/>
                    </a:cubicBezTo>
                    <a:cubicBezTo>
                      <a:pt x="136174" y="-4136"/>
                      <a:pt x="138079" y="-1565"/>
                      <a:pt x="121506" y="44632"/>
                    </a:cubicBezTo>
                    <a:close/>
                  </a:path>
                </a:pathLst>
              </a:custGeom>
              <a:solidFill>
                <a:srgbClr val="9BA1A4"/>
              </a:solidFill>
              <a:ln w="9525"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CB3BDF51-A454-187C-8486-96824AD5EAE7}"/>
                  </a:ext>
                </a:extLst>
              </p:cNvPr>
              <p:cNvSpPr/>
              <p:nvPr/>
            </p:nvSpPr>
            <p:spPr>
              <a:xfrm>
                <a:off x="5249322" y="2529775"/>
                <a:ext cx="74587" cy="90187"/>
              </a:xfrm>
              <a:custGeom>
                <a:avLst/>
                <a:gdLst>
                  <a:gd name="connsiteX0" fmla="*/ 30766 w 74587"/>
                  <a:gd name="connsiteY0" fmla="*/ 4636 h 90187"/>
                  <a:gd name="connsiteX1" fmla="*/ 70390 w 74587"/>
                  <a:gd name="connsiteY1" fmla="*/ 8160 h 90187"/>
                  <a:gd name="connsiteX2" fmla="*/ 72676 w 74587"/>
                  <a:gd name="connsiteY2" fmla="*/ 25019 h 90187"/>
                  <a:gd name="connsiteX3" fmla="*/ 69723 w 74587"/>
                  <a:gd name="connsiteY3" fmla="*/ 25019 h 90187"/>
                  <a:gd name="connsiteX4" fmla="*/ 66770 w 74587"/>
                  <a:gd name="connsiteY4" fmla="*/ 24924 h 90187"/>
                  <a:gd name="connsiteX5" fmla="*/ 48673 w 74587"/>
                  <a:gd name="connsiteY5" fmla="*/ 51022 h 90187"/>
                  <a:gd name="connsiteX6" fmla="*/ 56198 w 74587"/>
                  <a:gd name="connsiteY6" fmla="*/ 85027 h 90187"/>
                  <a:gd name="connsiteX7" fmla="*/ 39719 w 74587"/>
                  <a:gd name="connsiteY7" fmla="*/ 89694 h 90187"/>
                  <a:gd name="connsiteX8" fmla="*/ 18574 w 74587"/>
                  <a:gd name="connsiteY8" fmla="*/ 59023 h 90187"/>
                  <a:gd name="connsiteX9" fmla="*/ 0 w 74587"/>
                  <a:gd name="connsiteY9" fmla="*/ 10255 h 90187"/>
                  <a:gd name="connsiteX10" fmla="*/ 30766 w 74587"/>
                  <a:gd name="connsiteY10" fmla="*/ 4636 h 9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587" h="90187">
                    <a:moveTo>
                      <a:pt x="30766" y="4636"/>
                    </a:moveTo>
                    <a:cubicBezTo>
                      <a:pt x="44672" y="-1651"/>
                      <a:pt x="58008" y="-2508"/>
                      <a:pt x="70390" y="8160"/>
                    </a:cubicBezTo>
                    <a:cubicBezTo>
                      <a:pt x="74962" y="13303"/>
                      <a:pt x="75914" y="18828"/>
                      <a:pt x="72676" y="25019"/>
                    </a:cubicBezTo>
                    <a:lnTo>
                      <a:pt x="69723" y="25019"/>
                    </a:lnTo>
                    <a:cubicBezTo>
                      <a:pt x="69723" y="25019"/>
                      <a:pt x="66770" y="24924"/>
                      <a:pt x="66770" y="24924"/>
                    </a:cubicBezTo>
                    <a:cubicBezTo>
                      <a:pt x="40196" y="19399"/>
                      <a:pt x="28194" y="22733"/>
                      <a:pt x="48673" y="51022"/>
                    </a:cubicBezTo>
                    <a:cubicBezTo>
                      <a:pt x="55341" y="60262"/>
                      <a:pt x="65627" y="72073"/>
                      <a:pt x="56198" y="85027"/>
                    </a:cubicBezTo>
                    <a:cubicBezTo>
                      <a:pt x="53435" y="88741"/>
                      <a:pt x="44291" y="91313"/>
                      <a:pt x="39719" y="89694"/>
                    </a:cubicBezTo>
                    <a:cubicBezTo>
                      <a:pt x="26099" y="84836"/>
                      <a:pt x="13716" y="77883"/>
                      <a:pt x="18574" y="59023"/>
                    </a:cubicBezTo>
                    <a:cubicBezTo>
                      <a:pt x="23622" y="39497"/>
                      <a:pt x="2572" y="29401"/>
                      <a:pt x="0" y="10255"/>
                    </a:cubicBezTo>
                    <a:cubicBezTo>
                      <a:pt x="10192" y="8350"/>
                      <a:pt x="20479" y="6445"/>
                      <a:pt x="30766" y="4636"/>
                    </a:cubicBezTo>
                    <a:close/>
                  </a:path>
                </a:pathLst>
              </a:custGeom>
              <a:solidFill>
                <a:srgbClr val="1E608B"/>
              </a:solidFill>
              <a:ln w="9525"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76D4A467-35E5-9A06-E9FF-224DEF8815F1}"/>
                  </a:ext>
                </a:extLst>
              </p:cNvPr>
              <p:cNvSpPr/>
              <p:nvPr/>
            </p:nvSpPr>
            <p:spPr>
              <a:xfrm>
                <a:off x="4917185" y="2380484"/>
                <a:ext cx="107156" cy="61978"/>
              </a:xfrm>
              <a:custGeom>
                <a:avLst/>
                <a:gdLst>
                  <a:gd name="connsiteX0" fmla="*/ 32099 w 107156"/>
                  <a:gd name="connsiteY0" fmla="*/ 60868 h 61978"/>
                  <a:gd name="connsiteX1" fmla="*/ 0 w 107156"/>
                  <a:gd name="connsiteY1" fmla="*/ 25244 h 61978"/>
                  <a:gd name="connsiteX2" fmla="*/ 39148 w 107156"/>
                  <a:gd name="connsiteY2" fmla="*/ 98 h 61978"/>
                  <a:gd name="connsiteX3" fmla="*/ 78772 w 107156"/>
                  <a:gd name="connsiteY3" fmla="*/ 22291 h 61978"/>
                  <a:gd name="connsiteX4" fmla="*/ 107156 w 107156"/>
                  <a:gd name="connsiteY4" fmla="*/ 42961 h 61978"/>
                  <a:gd name="connsiteX5" fmla="*/ 32099 w 107156"/>
                  <a:gd name="connsiteY5" fmla="*/ 60772 h 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56" h="61978">
                    <a:moveTo>
                      <a:pt x="32099" y="60868"/>
                    </a:moveTo>
                    <a:cubicBezTo>
                      <a:pt x="21431" y="48961"/>
                      <a:pt x="10668" y="37150"/>
                      <a:pt x="0" y="25244"/>
                    </a:cubicBezTo>
                    <a:cubicBezTo>
                      <a:pt x="7429" y="8099"/>
                      <a:pt x="24860" y="6575"/>
                      <a:pt x="39148" y="98"/>
                    </a:cubicBezTo>
                    <a:cubicBezTo>
                      <a:pt x="57055" y="-950"/>
                      <a:pt x="70390" y="6385"/>
                      <a:pt x="78772" y="22291"/>
                    </a:cubicBezTo>
                    <a:cubicBezTo>
                      <a:pt x="88202" y="29149"/>
                      <a:pt x="97727" y="36103"/>
                      <a:pt x="107156" y="42961"/>
                    </a:cubicBezTo>
                    <a:cubicBezTo>
                      <a:pt x="84773" y="59915"/>
                      <a:pt x="59436" y="64487"/>
                      <a:pt x="32099" y="60772"/>
                    </a:cubicBezTo>
                    <a:close/>
                  </a:path>
                </a:pathLst>
              </a:custGeom>
              <a:solidFill>
                <a:srgbClr val="ADB0B3"/>
              </a:solidFill>
              <a:ln w="9525"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1FF701D0-14D5-38ED-3CA5-564ED25E9F5B}"/>
                  </a:ext>
                </a:extLst>
              </p:cNvPr>
              <p:cNvSpPr/>
              <p:nvPr/>
            </p:nvSpPr>
            <p:spPr>
              <a:xfrm>
                <a:off x="4767548" y="3000850"/>
                <a:ext cx="199929" cy="131941"/>
              </a:xfrm>
              <a:custGeom>
                <a:avLst/>
                <a:gdLst>
                  <a:gd name="connsiteX0" fmla="*/ 9430 w 199929"/>
                  <a:gd name="connsiteY0" fmla="*/ 95345 h 131941"/>
                  <a:gd name="connsiteX1" fmla="*/ 52959 w 199929"/>
                  <a:gd name="connsiteY1" fmla="*/ 101822 h 131941"/>
                  <a:gd name="connsiteX2" fmla="*/ 185261 w 199929"/>
                  <a:gd name="connsiteY2" fmla="*/ 0 h 131941"/>
                  <a:gd name="connsiteX3" fmla="*/ 199930 w 199929"/>
                  <a:gd name="connsiteY3" fmla="*/ 1619 h 131941"/>
                  <a:gd name="connsiteX4" fmla="*/ 55531 w 199929"/>
                  <a:gd name="connsiteY4" fmla="*/ 116586 h 131941"/>
                  <a:gd name="connsiteX5" fmla="*/ 0 w 199929"/>
                  <a:gd name="connsiteY5" fmla="*/ 104775 h 131941"/>
                  <a:gd name="connsiteX6" fmla="*/ 9335 w 199929"/>
                  <a:gd name="connsiteY6" fmla="*/ 95250 h 1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929" h="131941">
                    <a:moveTo>
                      <a:pt x="9430" y="95345"/>
                    </a:moveTo>
                    <a:cubicBezTo>
                      <a:pt x="21812" y="111538"/>
                      <a:pt x="31909" y="119824"/>
                      <a:pt x="52959" y="101822"/>
                    </a:cubicBezTo>
                    <a:cubicBezTo>
                      <a:pt x="95250" y="65722"/>
                      <a:pt x="140970" y="33718"/>
                      <a:pt x="185261" y="0"/>
                    </a:cubicBezTo>
                    <a:cubicBezTo>
                      <a:pt x="190119" y="571"/>
                      <a:pt x="195072" y="1143"/>
                      <a:pt x="199930" y="1619"/>
                    </a:cubicBezTo>
                    <a:cubicBezTo>
                      <a:pt x="151638" y="39815"/>
                      <a:pt x="102489" y="76867"/>
                      <a:pt x="55531" y="116586"/>
                    </a:cubicBezTo>
                    <a:cubicBezTo>
                      <a:pt x="29146" y="138970"/>
                      <a:pt x="12192" y="138398"/>
                      <a:pt x="0" y="104775"/>
                    </a:cubicBezTo>
                    <a:cubicBezTo>
                      <a:pt x="3143" y="101632"/>
                      <a:pt x="6191" y="98393"/>
                      <a:pt x="9335" y="95250"/>
                    </a:cubicBezTo>
                    <a:close/>
                  </a:path>
                </a:pathLst>
              </a:custGeom>
              <a:solidFill>
                <a:srgbClr val="3D4E5E"/>
              </a:solidFill>
              <a:ln w="9525" cap="flat">
                <a:noFill/>
                <a:prstDash val="solid"/>
                <a:miter/>
              </a:ln>
            </p:spPr>
            <p:txBody>
              <a:bodyPr rtlCol="0" anchor="ctr"/>
              <a:lstStyle/>
              <a:p>
                <a:endParaRPr lang="en-IN"/>
              </a:p>
            </p:txBody>
          </p:sp>
          <p:sp>
            <p:nvSpPr>
              <p:cNvPr id="1218" name="Freeform: Shape 1217">
                <a:extLst>
                  <a:ext uri="{FF2B5EF4-FFF2-40B4-BE49-F238E27FC236}">
                    <a16:creationId xmlns:a16="http://schemas.microsoft.com/office/drawing/2014/main" id="{40CE5511-06C7-FAB0-9A58-87AF93250579}"/>
                  </a:ext>
                </a:extLst>
              </p:cNvPr>
              <p:cNvSpPr/>
              <p:nvPr/>
            </p:nvSpPr>
            <p:spPr>
              <a:xfrm>
                <a:off x="5076857" y="2608801"/>
                <a:ext cx="44737" cy="122777"/>
              </a:xfrm>
              <a:custGeom>
                <a:avLst/>
                <a:gdLst>
                  <a:gd name="connsiteX0" fmla="*/ 44735 w 44737"/>
                  <a:gd name="connsiteY0" fmla="*/ 0 h 122777"/>
                  <a:gd name="connsiteX1" fmla="*/ 19303 w 44737"/>
                  <a:gd name="connsiteY1" fmla="*/ 122777 h 122777"/>
                  <a:gd name="connsiteX2" fmla="*/ 44735 w 44737"/>
                  <a:gd name="connsiteY2" fmla="*/ 0 h 122777"/>
                </a:gdLst>
                <a:ahLst/>
                <a:cxnLst>
                  <a:cxn ang="0">
                    <a:pos x="connsiteX0" y="connsiteY0"/>
                  </a:cxn>
                  <a:cxn ang="0">
                    <a:pos x="connsiteX1" y="connsiteY1"/>
                  </a:cxn>
                  <a:cxn ang="0">
                    <a:pos x="connsiteX2" y="connsiteY2"/>
                  </a:cxn>
                </a:cxnLst>
                <a:rect l="l" t="t" r="r" b="b"/>
                <a:pathLst>
                  <a:path w="44737" h="122777">
                    <a:moveTo>
                      <a:pt x="44735" y="0"/>
                    </a:moveTo>
                    <a:cubicBezTo>
                      <a:pt x="44830" y="42291"/>
                      <a:pt x="42544" y="84011"/>
                      <a:pt x="19303" y="122777"/>
                    </a:cubicBezTo>
                    <a:cubicBezTo>
                      <a:pt x="-30417" y="67437"/>
                      <a:pt x="29876" y="38862"/>
                      <a:pt x="44735" y="0"/>
                    </a:cubicBezTo>
                    <a:close/>
                  </a:path>
                </a:pathLst>
              </a:custGeom>
              <a:solidFill>
                <a:srgbClr val="D7DBE2"/>
              </a:solidFill>
              <a:ln w="9525"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39C83872-F8C0-A879-33DF-8347A53D118B}"/>
                  </a:ext>
                </a:extLst>
              </p:cNvPr>
              <p:cNvSpPr/>
              <p:nvPr/>
            </p:nvSpPr>
            <p:spPr>
              <a:xfrm>
                <a:off x="4785264" y="2690621"/>
                <a:ext cx="125444" cy="169735"/>
              </a:xfrm>
              <a:custGeom>
                <a:avLst/>
                <a:gdLst>
                  <a:gd name="connsiteX0" fmla="*/ 95 w 125444"/>
                  <a:gd name="connsiteY0" fmla="*/ 17145 h 169735"/>
                  <a:gd name="connsiteX1" fmla="*/ 106775 w 125444"/>
                  <a:gd name="connsiteY1" fmla="*/ 0 h 169735"/>
                  <a:gd name="connsiteX2" fmla="*/ 125444 w 125444"/>
                  <a:gd name="connsiteY2" fmla="*/ 8763 h 169735"/>
                  <a:gd name="connsiteX3" fmla="*/ 29527 w 125444"/>
                  <a:gd name="connsiteY3" fmla="*/ 141637 h 169735"/>
                  <a:gd name="connsiteX4" fmla="*/ 27432 w 125444"/>
                  <a:gd name="connsiteY4" fmla="*/ 169736 h 169735"/>
                  <a:gd name="connsiteX5" fmla="*/ 11144 w 125444"/>
                  <a:gd name="connsiteY5" fmla="*/ 139065 h 169735"/>
                  <a:gd name="connsiteX6" fmla="*/ 476 w 125444"/>
                  <a:gd name="connsiteY6" fmla="*/ 16383 h 169735"/>
                  <a:gd name="connsiteX7" fmla="*/ 0 w 125444"/>
                  <a:gd name="connsiteY7" fmla="*/ 17145 h 16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44" h="169735">
                    <a:moveTo>
                      <a:pt x="95" y="17145"/>
                    </a:moveTo>
                    <a:cubicBezTo>
                      <a:pt x="37719" y="24193"/>
                      <a:pt x="70961" y="4286"/>
                      <a:pt x="106775" y="0"/>
                    </a:cubicBezTo>
                    <a:cubicBezTo>
                      <a:pt x="112966" y="2953"/>
                      <a:pt x="119253" y="5810"/>
                      <a:pt x="125444" y="8763"/>
                    </a:cubicBezTo>
                    <a:cubicBezTo>
                      <a:pt x="62198" y="28702"/>
                      <a:pt x="30223" y="72993"/>
                      <a:pt x="29527" y="141637"/>
                    </a:cubicBezTo>
                    <a:cubicBezTo>
                      <a:pt x="29432" y="150971"/>
                      <a:pt x="28194" y="160401"/>
                      <a:pt x="27432" y="169736"/>
                    </a:cubicBezTo>
                    <a:cubicBezTo>
                      <a:pt x="17907" y="161639"/>
                      <a:pt x="7715" y="153924"/>
                      <a:pt x="11144" y="139065"/>
                    </a:cubicBezTo>
                    <a:cubicBezTo>
                      <a:pt x="20383" y="97060"/>
                      <a:pt x="-286" y="57626"/>
                      <a:pt x="476" y="16383"/>
                    </a:cubicBezTo>
                    <a:lnTo>
                      <a:pt x="0" y="17145"/>
                    </a:lnTo>
                    <a:close/>
                  </a:path>
                </a:pathLst>
              </a:custGeom>
              <a:solidFill>
                <a:srgbClr val="51575B"/>
              </a:solidFill>
              <a:ln w="9525"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5294AC72-4DE8-21AB-FBB2-750E631A28FD}"/>
                  </a:ext>
                </a:extLst>
              </p:cNvPr>
              <p:cNvSpPr/>
              <p:nvPr/>
            </p:nvSpPr>
            <p:spPr>
              <a:xfrm>
                <a:off x="4795551" y="2556128"/>
                <a:ext cx="179260" cy="47952"/>
              </a:xfrm>
              <a:custGeom>
                <a:avLst/>
                <a:gdLst>
                  <a:gd name="connsiteX0" fmla="*/ 95 w 179260"/>
                  <a:gd name="connsiteY0" fmla="*/ 37052 h 47952"/>
                  <a:gd name="connsiteX1" fmla="*/ 50482 w 179260"/>
                  <a:gd name="connsiteY1" fmla="*/ 0 h 47952"/>
                  <a:gd name="connsiteX2" fmla="*/ 64198 w 179260"/>
                  <a:gd name="connsiteY2" fmla="*/ 26194 h 47952"/>
                  <a:gd name="connsiteX3" fmla="*/ 142589 w 179260"/>
                  <a:gd name="connsiteY3" fmla="*/ 18193 h 47952"/>
                  <a:gd name="connsiteX4" fmla="*/ 179261 w 179260"/>
                  <a:gd name="connsiteY4" fmla="*/ 19812 h 47952"/>
                  <a:gd name="connsiteX5" fmla="*/ 0 w 179260"/>
                  <a:gd name="connsiteY5" fmla="*/ 37052 h 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60" h="47952">
                    <a:moveTo>
                      <a:pt x="95" y="37052"/>
                    </a:moveTo>
                    <a:cubicBezTo>
                      <a:pt x="19240" y="27813"/>
                      <a:pt x="40386" y="21336"/>
                      <a:pt x="50482" y="0"/>
                    </a:cubicBezTo>
                    <a:cubicBezTo>
                      <a:pt x="48578" y="12097"/>
                      <a:pt x="43720" y="25718"/>
                      <a:pt x="64198" y="26194"/>
                    </a:cubicBezTo>
                    <a:cubicBezTo>
                      <a:pt x="90678" y="26479"/>
                      <a:pt x="118015" y="36100"/>
                      <a:pt x="142589" y="18193"/>
                    </a:cubicBezTo>
                    <a:cubicBezTo>
                      <a:pt x="154877" y="18764"/>
                      <a:pt x="167069" y="19336"/>
                      <a:pt x="179261" y="19812"/>
                    </a:cubicBezTo>
                    <a:cubicBezTo>
                      <a:pt x="120110" y="35623"/>
                      <a:pt x="62294" y="63437"/>
                      <a:pt x="0" y="37052"/>
                    </a:cubicBezTo>
                    <a:close/>
                  </a:path>
                </a:pathLst>
              </a:custGeom>
              <a:solidFill>
                <a:srgbClr val="CFD8DC"/>
              </a:solidFill>
              <a:ln w="9525"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26C71BC9-F25A-8F88-6C7B-11FB74DF87A9}"/>
                  </a:ext>
                </a:extLst>
              </p:cNvPr>
              <p:cNvSpPr/>
              <p:nvPr/>
            </p:nvSpPr>
            <p:spPr>
              <a:xfrm>
                <a:off x="4760023" y="2602991"/>
                <a:ext cx="72199" cy="72759"/>
              </a:xfrm>
              <a:custGeom>
                <a:avLst/>
                <a:gdLst>
                  <a:gd name="connsiteX0" fmla="*/ 63341 w 72199"/>
                  <a:gd name="connsiteY0" fmla="*/ 20098 h 72759"/>
                  <a:gd name="connsiteX1" fmla="*/ 72200 w 72199"/>
                  <a:gd name="connsiteY1" fmla="*/ 64484 h 72759"/>
                  <a:gd name="connsiteX2" fmla="*/ 0 w 72199"/>
                  <a:gd name="connsiteY2" fmla="*/ 37719 h 72759"/>
                  <a:gd name="connsiteX3" fmla="*/ 25908 w 72199"/>
                  <a:gd name="connsiteY3" fmla="*/ 0 h 72759"/>
                  <a:gd name="connsiteX4" fmla="*/ 63341 w 72199"/>
                  <a:gd name="connsiteY4" fmla="*/ 20098 h 7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9" h="72759">
                    <a:moveTo>
                      <a:pt x="63341" y="20098"/>
                    </a:moveTo>
                    <a:cubicBezTo>
                      <a:pt x="53626" y="37433"/>
                      <a:pt x="51816" y="53150"/>
                      <a:pt x="72200" y="64484"/>
                    </a:cubicBezTo>
                    <a:cubicBezTo>
                      <a:pt x="37148" y="85058"/>
                      <a:pt x="17621" y="63913"/>
                      <a:pt x="0" y="37719"/>
                    </a:cubicBezTo>
                    <a:cubicBezTo>
                      <a:pt x="3620" y="21717"/>
                      <a:pt x="2096" y="2191"/>
                      <a:pt x="25908" y="0"/>
                    </a:cubicBezTo>
                    <a:cubicBezTo>
                      <a:pt x="38386" y="6668"/>
                      <a:pt x="50863" y="13430"/>
                      <a:pt x="63341" y="20098"/>
                    </a:cubicBezTo>
                    <a:close/>
                  </a:path>
                </a:pathLst>
              </a:custGeom>
              <a:solidFill>
                <a:srgbClr val="E1E1E9"/>
              </a:solidFill>
              <a:ln w="9525"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97B612C3-6CB3-445B-ACE8-BE5C567C3C99}"/>
                  </a:ext>
                </a:extLst>
              </p:cNvPr>
              <p:cNvSpPr/>
              <p:nvPr/>
            </p:nvSpPr>
            <p:spPr>
              <a:xfrm>
                <a:off x="4980146" y="2733441"/>
                <a:ext cx="63626" cy="79385"/>
              </a:xfrm>
              <a:custGeom>
                <a:avLst/>
                <a:gdLst>
                  <a:gd name="connsiteX0" fmla="*/ 43053 w 63626"/>
                  <a:gd name="connsiteY0" fmla="*/ 2709 h 79385"/>
                  <a:gd name="connsiteX1" fmla="*/ 63627 w 63626"/>
                  <a:gd name="connsiteY1" fmla="*/ 79385 h 79385"/>
                  <a:gd name="connsiteX2" fmla="*/ 4858 w 63626"/>
                  <a:gd name="connsiteY2" fmla="*/ 57573 h 79385"/>
                  <a:gd name="connsiteX3" fmla="*/ 41434 w 63626"/>
                  <a:gd name="connsiteY3" fmla="*/ 44619 h 79385"/>
                  <a:gd name="connsiteX4" fmla="*/ 0 w 63626"/>
                  <a:gd name="connsiteY4" fmla="*/ 16520 h 79385"/>
                  <a:gd name="connsiteX5" fmla="*/ 35147 w 63626"/>
                  <a:gd name="connsiteY5" fmla="*/ 2233 h 79385"/>
                  <a:gd name="connsiteX6" fmla="*/ 42958 w 63626"/>
                  <a:gd name="connsiteY6" fmla="*/ 2709 h 7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6" h="79385">
                    <a:moveTo>
                      <a:pt x="43053" y="2709"/>
                    </a:moveTo>
                    <a:cubicBezTo>
                      <a:pt x="58579" y="24045"/>
                      <a:pt x="55816" y="49477"/>
                      <a:pt x="63627" y="79385"/>
                    </a:cubicBezTo>
                    <a:cubicBezTo>
                      <a:pt x="40196" y="70622"/>
                      <a:pt x="19907" y="72242"/>
                      <a:pt x="4858" y="57573"/>
                    </a:cubicBezTo>
                    <a:cubicBezTo>
                      <a:pt x="13906" y="39095"/>
                      <a:pt x="33052" y="61002"/>
                      <a:pt x="41434" y="44619"/>
                    </a:cubicBezTo>
                    <a:cubicBezTo>
                      <a:pt x="34576" y="25093"/>
                      <a:pt x="8382" y="34618"/>
                      <a:pt x="0" y="16520"/>
                    </a:cubicBezTo>
                    <a:cubicBezTo>
                      <a:pt x="5239" y="-2911"/>
                      <a:pt x="31528" y="25474"/>
                      <a:pt x="35147" y="2233"/>
                    </a:cubicBezTo>
                    <a:cubicBezTo>
                      <a:pt x="37909" y="-910"/>
                      <a:pt x="40576" y="-720"/>
                      <a:pt x="42958" y="2709"/>
                    </a:cubicBezTo>
                    <a:close/>
                  </a:path>
                </a:pathLst>
              </a:custGeom>
              <a:solidFill>
                <a:srgbClr val="AEB5BE"/>
              </a:solidFill>
              <a:ln w="9525"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17DFD5A7-1C20-484A-B508-D3257524A613}"/>
                  </a:ext>
                </a:extLst>
              </p:cNvPr>
              <p:cNvSpPr/>
              <p:nvPr/>
            </p:nvSpPr>
            <p:spPr>
              <a:xfrm>
                <a:off x="5038915" y="2462497"/>
                <a:ext cx="52839" cy="117252"/>
              </a:xfrm>
              <a:custGeom>
                <a:avLst/>
                <a:gdLst>
                  <a:gd name="connsiteX0" fmla="*/ 21241 w 52839"/>
                  <a:gd name="connsiteY0" fmla="*/ 117253 h 117252"/>
                  <a:gd name="connsiteX1" fmla="*/ 0 w 52839"/>
                  <a:gd name="connsiteY1" fmla="*/ 0 h 117252"/>
                  <a:gd name="connsiteX2" fmla="*/ 21241 w 52839"/>
                  <a:gd name="connsiteY2" fmla="*/ 117253 h 117252"/>
                </a:gdLst>
                <a:ahLst/>
                <a:cxnLst>
                  <a:cxn ang="0">
                    <a:pos x="connsiteX0" y="connsiteY0"/>
                  </a:cxn>
                  <a:cxn ang="0">
                    <a:pos x="connsiteX1" y="connsiteY1"/>
                  </a:cxn>
                  <a:cxn ang="0">
                    <a:pos x="connsiteX2" y="connsiteY2"/>
                  </a:cxn>
                </a:cxnLst>
                <a:rect l="l" t="t" r="r" b="b"/>
                <a:pathLst>
                  <a:path w="52839" h="117252">
                    <a:moveTo>
                      <a:pt x="21241" y="117253"/>
                    </a:moveTo>
                    <a:cubicBezTo>
                      <a:pt x="21241" y="73247"/>
                      <a:pt x="63056" y="34195"/>
                      <a:pt x="0" y="0"/>
                    </a:cubicBezTo>
                    <a:cubicBezTo>
                      <a:pt x="63341" y="11335"/>
                      <a:pt x="68866" y="60198"/>
                      <a:pt x="21241" y="117253"/>
                    </a:cubicBezTo>
                    <a:close/>
                  </a:path>
                </a:pathLst>
              </a:custGeom>
              <a:solidFill>
                <a:srgbClr val="949FA7"/>
              </a:solidFill>
              <a:ln w="9525"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491EAD83-D4C2-46B3-9FF1-5050B17D2287}"/>
                  </a:ext>
                </a:extLst>
              </p:cNvPr>
              <p:cNvSpPr/>
              <p:nvPr/>
            </p:nvSpPr>
            <p:spPr>
              <a:xfrm>
                <a:off x="5061870" y="2855000"/>
                <a:ext cx="90011" cy="104225"/>
              </a:xfrm>
              <a:custGeom>
                <a:avLst/>
                <a:gdLst>
                  <a:gd name="connsiteX0" fmla="*/ 19526 w 90011"/>
                  <a:gd name="connsiteY0" fmla="*/ 4404 h 104225"/>
                  <a:gd name="connsiteX1" fmla="*/ 82391 w 90011"/>
                  <a:gd name="connsiteY1" fmla="*/ 78794 h 104225"/>
                  <a:gd name="connsiteX2" fmla="*/ 90011 w 90011"/>
                  <a:gd name="connsiteY2" fmla="*/ 104226 h 104225"/>
                  <a:gd name="connsiteX3" fmla="*/ 31909 w 90011"/>
                  <a:gd name="connsiteY3" fmla="*/ 43170 h 104225"/>
                  <a:gd name="connsiteX4" fmla="*/ 0 w 90011"/>
                  <a:gd name="connsiteY4" fmla="*/ 12500 h 104225"/>
                  <a:gd name="connsiteX5" fmla="*/ 19621 w 90011"/>
                  <a:gd name="connsiteY5" fmla="*/ 4404 h 10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104225">
                    <a:moveTo>
                      <a:pt x="19526" y="4404"/>
                    </a:moveTo>
                    <a:cubicBezTo>
                      <a:pt x="40481" y="29169"/>
                      <a:pt x="61627" y="53743"/>
                      <a:pt x="82391" y="78794"/>
                    </a:cubicBezTo>
                    <a:cubicBezTo>
                      <a:pt x="84868" y="81747"/>
                      <a:pt x="84868" y="86604"/>
                      <a:pt x="90011" y="104226"/>
                    </a:cubicBezTo>
                    <a:cubicBezTo>
                      <a:pt x="64579" y="76413"/>
                      <a:pt x="44863" y="40884"/>
                      <a:pt x="31909" y="43170"/>
                    </a:cubicBezTo>
                    <a:cubicBezTo>
                      <a:pt x="-2381" y="49362"/>
                      <a:pt x="14573" y="16881"/>
                      <a:pt x="0" y="12500"/>
                    </a:cubicBezTo>
                    <a:cubicBezTo>
                      <a:pt x="1143" y="-3216"/>
                      <a:pt x="9335" y="-1883"/>
                      <a:pt x="19621" y="4404"/>
                    </a:cubicBezTo>
                    <a:close/>
                  </a:path>
                </a:pathLst>
              </a:custGeom>
              <a:solidFill>
                <a:srgbClr val="8F99A1"/>
              </a:solidFill>
              <a:ln w="9525"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AD237452-D493-26D8-02D9-3AF7C0F1F4B8}"/>
                  </a:ext>
                </a:extLst>
              </p:cNvPr>
              <p:cNvSpPr/>
              <p:nvPr/>
            </p:nvSpPr>
            <p:spPr>
              <a:xfrm>
                <a:off x="5684963" y="2582922"/>
                <a:ext cx="61374" cy="44423"/>
              </a:xfrm>
              <a:custGeom>
                <a:avLst/>
                <a:gdLst>
                  <a:gd name="connsiteX0" fmla="*/ 7177 w 61374"/>
                  <a:gd name="connsiteY0" fmla="*/ 40833 h 44423"/>
                  <a:gd name="connsiteX1" fmla="*/ 25370 w 61374"/>
                  <a:gd name="connsiteY1" fmla="*/ 66 h 44423"/>
                  <a:gd name="connsiteX2" fmla="*/ 33561 w 61374"/>
                  <a:gd name="connsiteY2" fmla="*/ 1019 h 44423"/>
                  <a:gd name="connsiteX3" fmla="*/ 61374 w 61374"/>
                  <a:gd name="connsiteY3" fmla="*/ 29594 h 44423"/>
                  <a:gd name="connsiteX4" fmla="*/ 60517 w 61374"/>
                  <a:gd name="connsiteY4" fmla="*/ 37119 h 44423"/>
                  <a:gd name="connsiteX5" fmla="*/ 7367 w 61374"/>
                  <a:gd name="connsiteY5" fmla="*/ 40738 h 4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74" h="44423">
                    <a:moveTo>
                      <a:pt x="7177" y="40833"/>
                    </a:moveTo>
                    <a:cubicBezTo>
                      <a:pt x="-1967" y="20450"/>
                      <a:pt x="-7968" y="1590"/>
                      <a:pt x="25370" y="66"/>
                    </a:cubicBezTo>
                    <a:cubicBezTo>
                      <a:pt x="28132" y="-124"/>
                      <a:pt x="30894" y="66"/>
                      <a:pt x="33561" y="1019"/>
                    </a:cubicBezTo>
                    <a:cubicBezTo>
                      <a:pt x="42800" y="10544"/>
                      <a:pt x="52040" y="20069"/>
                      <a:pt x="61374" y="29594"/>
                    </a:cubicBezTo>
                    <a:cubicBezTo>
                      <a:pt x="61088" y="32070"/>
                      <a:pt x="60803" y="34642"/>
                      <a:pt x="60517" y="37119"/>
                    </a:cubicBezTo>
                    <a:cubicBezTo>
                      <a:pt x="43563" y="49120"/>
                      <a:pt x="25274" y="43310"/>
                      <a:pt x="7367" y="40738"/>
                    </a:cubicBezTo>
                    <a:close/>
                  </a:path>
                </a:pathLst>
              </a:custGeom>
              <a:solidFill>
                <a:srgbClr val="E4E2E9"/>
              </a:solidFill>
              <a:ln w="9525" cap="flat">
                <a:noFill/>
                <a:prstDash val="solid"/>
                <a:miter/>
              </a:ln>
            </p:spPr>
            <p:txBody>
              <a:bodyPr rtlCol="0" anchor="ctr"/>
              <a:lstStyle/>
              <a:p>
                <a:endParaRPr lang="en-IN"/>
              </a:p>
            </p:txBody>
          </p:sp>
          <p:sp>
            <p:nvSpPr>
              <p:cNvPr id="1226" name="Freeform: Shape 1225">
                <a:extLst>
                  <a:ext uri="{FF2B5EF4-FFF2-40B4-BE49-F238E27FC236}">
                    <a16:creationId xmlns:a16="http://schemas.microsoft.com/office/drawing/2014/main" id="{51959B27-9744-B5E3-59E7-D121622673E3}"/>
                  </a:ext>
                </a:extLst>
              </p:cNvPr>
              <p:cNvSpPr/>
              <p:nvPr/>
            </p:nvSpPr>
            <p:spPr>
              <a:xfrm>
                <a:off x="5528309" y="2802254"/>
                <a:ext cx="78200" cy="79533"/>
              </a:xfrm>
              <a:custGeom>
                <a:avLst/>
                <a:gdLst>
                  <a:gd name="connsiteX0" fmla="*/ 19621 w 78200"/>
                  <a:gd name="connsiteY0" fmla="*/ 286 h 79533"/>
                  <a:gd name="connsiteX1" fmla="*/ 78200 w 78200"/>
                  <a:gd name="connsiteY1" fmla="*/ 79534 h 79533"/>
                  <a:gd name="connsiteX2" fmla="*/ 0 w 78200"/>
                  <a:gd name="connsiteY2" fmla="*/ 0 h 79533"/>
                  <a:gd name="connsiteX3" fmla="*/ 19621 w 78200"/>
                  <a:gd name="connsiteY3" fmla="*/ 286 h 79533"/>
                </a:gdLst>
                <a:ahLst/>
                <a:cxnLst>
                  <a:cxn ang="0">
                    <a:pos x="connsiteX0" y="connsiteY0"/>
                  </a:cxn>
                  <a:cxn ang="0">
                    <a:pos x="connsiteX1" y="connsiteY1"/>
                  </a:cxn>
                  <a:cxn ang="0">
                    <a:pos x="connsiteX2" y="connsiteY2"/>
                  </a:cxn>
                  <a:cxn ang="0">
                    <a:pos x="connsiteX3" y="connsiteY3"/>
                  </a:cxn>
                </a:cxnLst>
                <a:rect l="l" t="t" r="r" b="b"/>
                <a:pathLst>
                  <a:path w="78200" h="79533">
                    <a:moveTo>
                      <a:pt x="19621" y="286"/>
                    </a:moveTo>
                    <a:cubicBezTo>
                      <a:pt x="32766" y="26480"/>
                      <a:pt x="63627" y="39243"/>
                      <a:pt x="78200" y="79534"/>
                    </a:cubicBezTo>
                    <a:cubicBezTo>
                      <a:pt x="35528" y="58865"/>
                      <a:pt x="23908" y="23146"/>
                      <a:pt x="0" y="0"/>
                    </a:cubicBezTo>
                    <a:cubicBezTo>
                      <a:pt x="6572" y="0"/>
                      <a:pt x="13145" y="191"/>
                      <a:pt x="19621" y="286"/>
                    </a:cubicBezTo>
                    <a:close/>
                  </a:path>
                </a:pathLst>
              </a:custGeom>
              <a:solidFill>
                <a:srgbClr val="063D60"/>
              </a:solidFill>
              <a:ln w="9525"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4BD3E047-786C-BE5D-8499-AE1A01748383}"/>
                  </a:ext>
                </a:extLst>
              </p:cNvPr>
              <p:cNvSpPr/>
              <p:nvPr/>
            </p:nvSpPr>
            <p:spPr>
              <a:xfrm>
                <a:off x="5737478" y="2727292"/>
                <a:ext cx="51494" cy="39610"/>
              </a:xfrm>
              <a:custGeom>
                <a:avLst/>
                <a:gdLst>
                  <a:gd name="connsiteX0" fmla="*/ 37624 w 51494"/>
                  <a:gd name="connsiteY0" fmla="*/ 36862 h 39610"/>
                  <a:gd name="connsiteX1" fmla="*/ 0 w 51494"/>
                  <a:gd name="connsiteY1" fmla="*/ 18193 h 39610"/>
                  <a:gd name="connsiteX2" fmla="*/ 46101 w 51494"/>
                  <a:gd name="connsiteY2" fmla="*/ 0 h 39610"/>
                  <a:gd name="connsiteX3" fmla="*/ 45244 w 51494"/>
                  <a:gd name="connsiteY3" fmla="*/ 36195 h 39610"/>
                  <a:gd name="connsiteX4" fmla="*/ 37529 w 51494"/>
                  <a:gd name="connsiteY4" fmla="*/ 36862 h 3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4" h="39610">
                    <a:moveTo>
                      <a:pt x="37624" y="36862"/>
                    </a:moveTo>
                    <a:cubicBezTo>
                      <a:pt x="20003" y="40862"/>
                      <a:pt x="10478" y="28575"/>
                      <a:pt x="0" y="18193"/>
                    </a:cubicBezTo>
                    <a:cubicBezTo>
                      <a:pt x="11240" y="1619"/>
                      <a:pt x="32576" y="10763"/>
                      <a:pt x="46101" y="0"/>
                    </a:cubicBezTo>
                    <a:cubicBezTo>
                      <a:pt x="57150" y="12287"/>
                      <a:pt x="48292" y="24194"/>
                      <a:pt x="45244" y="36195"/>
                    </a:cubicBezTo>
                    <a:cubicBezTo>
                      <a:pt x="43053" y="40481"/>
                      <a:pt x="40481" y="40767"/>
                      <a:pt x="37529" y="36862"/>
                    </a:cubicBezTo>
                    <a:close/>
                  </a:path>
                </a:pathLst>
              </a:custGeom>
              <a:solidFill>
                <a:srgbClr val="1A5D8B"/>
              </a:solidFill>
              <a:ln w="9525" cap="flat">
                <a:noFill/>
                <a:prstDash val="solid"/>
                <a:miter/>
              </a:ln>
            </p:spPr>
            <p:txBody>
              <a:bodyPr rtlCol="0" anchor="ctr"/>
              <a:lstStyle/>
              <a:p>
                <a:endParaRPr lang="en-IN"/>
              </a:p>
            </p:txBody>
          </p:sp>
          <p:sp>
            <p:nvSpPr>
              <p:cNvPr id="1228" name="Freeform: Shape 1227">
                <a:extLst>
                  <a:ext uri="{FF2B5EF4-FFF2-40B4-BE49-F238E27FC236}">
                    <a16:creationId xmlns:a16="http://schemas.microsoft.com/office/drawing/2014/main" id="{4293A093-0C02-9DE4-6517-306FA0C46135}"/>
                  </a:ext>
                </a:extLst>
              </p:cNvPr>
              <p:cNvSpPr/>
              <p:nvPr/>
            </p:nvSpPr>
            <p:spPr>
              <a:xfrm>
                <a:off x="5566505" y="2644806"/>
                <a:ext cx="75437" cy="33358"/>
              </a:xfrm>
              <a:custGeom>
                <a:avLst/>
                <a:gdLst>
                  <a:gd name="connsiteX0" fmla="*/ 55436 w 75437"/>
                  <a:gd name="connsiteY0" fmla="*/ 4667 h 33358"/>
                  <a:gd name="connsiteX1" fmla="*/ 75438 w 75437"/>
                  <a:gd name="connsiteY1" fmla="*/ 14764 h 33358"/>
                  <a:gd name="connsiteX2" fmla="*/ 0 w 75437"/>
                  <a:gd name="connsiteY2" fmla="*/ 32956 h 33358"/>
                  <a:gd name="connsiteX3" fmla="*/ 190 w 75437"/>
                  <a:gd name="connsiteY3" fmla="*/ 16193 h 33358"/>
                  <a:gd name="connsiteX4" fmla="*/ 29051 w 75437"/>
                  <a:gd name="connsiteY4" fmla="*/ 0 h 33358"/>
                  <a:gd name="connsiteX5" fmla="*/ 55340 w 75437"/>
                  <a:gd name="connsiteY5" fmla="*/ 4667 h 3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37" h="33358">
                    <a:moveTo>
                      <a:pt x="55436" y="4667"/>
                    </a:moveTo>
                    <a:cubicBezTo>
                      <a:pt x="63055" y="6191"/>
                      <a:pt x="72199" y="4667"/>
                      <a:pt x="75438" y="14764"/>
                    </a:cubicBezTo>
                    <a:cubicBezTo>
                      <a:pt x="50768" y="22765"/>
                      <a:pt x="27337" y="35814"/>
                      <a:pt x="0" y="32956"/>
                    </a:cubicBezTo>
                    <a:cubicBezTo>
                      <a:pt x="0" y="27337"/>
                      <a:pt x="190" y="21812"/>
                      <a:pt x="190" y="16193"/>
                    </a:cubicBezTo>
                    <a:cubicBezTo>
                      <a:pt x="6858" y="5429"/>
                      <a:pt x="17907" y="2667"/>
                      <a:pt x="29051" y="0"/>
                    </a:cubicBezTo>
                    <a:cubicBezTo>
                      <a:pt x="38005" y="286"/>
                      <a:pt x="47149" y="0"/>
                      <a:pt x="55340" y="4667"/>
                    </a:cubicBezTo>
                    <a:close/>
                  </a:path>
                </a:pathLst>
              </a:custGeom>
              <a:solidFill>
                <a:srgbClr val="D4DDE2"/>
              </a:solidFill>
              <a:ln w="9525" cap="flat">
                <a:noFill/>
                <a:prstDash val="solid"/>
                <a:miter/>
              </a:ln>
            </p:spPr>
            <p:txBody>
              <a:bodyPr rtlCol="0" anchor="ctr"/>
              <a:lstStyle/>
              <a:p>
                <a:endParaRPr lang="en-IN"/>
              </a:p>
            </p:txBody>
          </p:sp>
          <p:sp>
            <p:nvSpPr>
              <p:cNvPr id="1229" name="Freeform: Shape 1228">
                <a:extLst>
                  <a:ext uri="{FF2B5EF4-FFF2-40B4-BE49-F238E27FC236}">
                    <a16:creationId xmlns:a16="http://schemas.microsoft.com/office/drawing/2014/main" id="{94D671C9-6785-E3F3-B8C7-198351EC25F9}"/>
                  </a:ext>
                </a:extLst>
              </p:cNvPr>
              <p:cNvSpPr/>
              <p:nvPr/>
            </p:nvSpPr>
            <p:spPr>
              <a:xfrm>
                <a:off x="5032402" y="2836923"/>
                <a:ext cx="48994" cy="40004"/>
              </a:xfrm>
              <a:custGeom>
                <a:avLst/>
                <a:gdLst>
                  <a:gd name="connsiteX0" fmla="*/ 48994 w 48994"/>
                  <a:gd name="connsiteY0" fmla="*/ 22481 h 40004"/>
                  <a:gd name="connsiteX1" fmla="*/ 29373 w 48994"/>
                  <a:gd name="connsiteY1" fmla="*/ 30578 h 40004"/>
                  <a:gd name="connsiteX2" fmla="*/ 1560 w 48994"/>
                  <a:gd name="connsiteY2" fmla="*/ 33530 h 40004"/>
                  <a:gd name="connsiteX3" fmla="*/ 29087 w 48994"/>
                  <a:gd name="connsiteY3" fmla="*/ 3146 h 40004"/>
                  <a:gd name="connsiteX4" fmla="*/ 48994 w 48994"/>
                  <a:gd name="connsiteY4" fmla="*/ 22577 h 4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94" h="40004">
                    <a:moveTo>
                      <a:pt x="48994" y="22481"/>
                    </a:moveTo>
                    <a:cubicBezTo>
                      <a:pt x="42422" y="25148"/>
                      <a:pt x="35945" y="27815"/>
                      <a:pt x="29373" y="30578"/>
                    </a:cubicBezTo>
                    <a:cubicBezTo>
                      <a:pt x="20038" y="34197"/>
                      <a:pt x="7465" y="48008"/>
                      <a:pt x="1560" y="33530"/>
                    </a:cubicBezTo>
                    <a:cubicBezTo>
                      <a:pt x="-6632" y="13433"/>
                      <a:pt x="19657" y="11432"/>
                      <a:pt x="29087" y="3146"/>
                    </a:cubicBezTo>
                    <a:cubicBezTo>
                      <a:pt x="41755" y="-7999"/>
                      <a:pt x="44041" y="13337"/>
                      <a:pt x="48994" y="22577"/>
                    </a:cubicBezTo>
                    <a:close/>
                  </a:path>
                </a:pathLst>
              </a:custGeom>
              <a:solidFill>
                <a:srgbClr val="B3BDC3"/>
              </a:solidFill>
              <a:ln w="9525"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5A2C29E0-BC74-1F56-1F94-812F7B0ED05D}"/>
                  </a:ext>
                </a:extLst>
              </p:cNvPr>
              <p:cNvSpPr/>
              <p:nvPr/>
            </p:nvSpPr>
            <p:spPr>
              <a:xfrm>
                <a:off x="4976050" y="2659379"/>
                <a:ext cx="46386" cy="59480"/>
              </a:xfrm>
              <a:custGeom>
                <a:avLst/>
                <a:gdLst>
                  <a:gd name="connsiteX0" fmla="*/ 35623 w 46386"/>
                  <a:gd name="connsiteY0" fmla="*/ 55626 h 59480"/>
                  <a:gd name="connsiteX1" fmla="*/ 0 w 46386"/>
                  <a:gd name="connsiteY1" fmla="*/ 22193 h 59480"/>
                  <a:gd name="connsiteX2" fmla="*/ 38481 w 46386"/>
                  <a:gd name="connsiteY2" fmla="*/ 667 h 59480"/>
                  <a:gd name="connsiteX3" fmla="*/ 37719 w 46386"/>
                  <a:gd name="connsiteY3" fmla="*/ 0 h 59480"/>
                  <a:gd name="connsiteX4" fmla="*/ 46387 w 46386"/>
                  <a:gd name="connsiteY4" fmla="*/ 58007 h 59480"/>
                  <a:gd name="connsiteX5" fmla="*/ 35623 w 46386"/>
                  <a:gd name="connsiteY5" fmla="*/ 55721 h 5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86" h="59480">
                    <a:moveTo>
                      <a:pt x="35623" y="55626"/>
                    </a:moveTo>
                    <a:cubicBezTo>
                      <a:pt x="37814" y="30670"/>
                      <a:pt x="9525" y="39338"/>
                      <a:pt x="0" y="22193"/>
                    </a:cubicBezTo>
                    <a:cubicBezTo>
                      <a:pt x="14859" y="18288"/>
                      <a:pt x="30861" y="15621"/>
                      <a:pt x="38481" y="667"/>
                    </a:cubicBezTo>
                    <a:cubicBezTo>
                      <a:pt x="38481" y="667"/>
                      <a:pt x="37719" y="0"/>
                      <a:pt x="37719" y="0"/>
                    </a:cubicBezTo>
                    <a:cubicBezTo>
                      <a:pt x="40576" y="19336"/>
                      <a:pt x="43529" y="38672"/>
                      <a:pt x="46387" y="58007"/>
                    </a:cubicBezTo>
                    <a:cubicBezTo>
                      <a:pt x="42100" y="60484"/>
                      <a:pt x="38481" y="59912"/>
                      <a:pt x="35623" y="55721"/>
                    </a:cubicBezTo>
                    <a:close/>
                  </a:path>
                </a:pathLst>
              </a:custGeom>
              <a:solidFill>
                <a:srgbClr val="A6ADB4"/>
              </a:solidFill>
              <a:ln w="9525" cap="flat">
                <a:noFill/>
                <a:prstDash val="solid"/>
                <a:miter/>
              </a:ln>
            </p:spPr>
            <p:txBody>
              <a:bodyPr rtlCol="0" anchor="ctr"/>
              <a:lstStyle/>
              <a:p>
                <a:endParaRPr lang="en-IN"/>
              </a:p>
            </p:txBody>
          </p:sp>
          <p:sp>
            <p:nvSpPr>
              <p:cNvPr id="1231" name="Freeform: Shape 1230">
                <a:extLst>
                  <a:ext uri="{FF2B5EF4-FFF2-40B4-BE49-F238E27FC236}">
                    <a16:creationId xmlns:a16="http://schemas.microsoft.com/office/drawing/2014/main" id="{4093DBF0-B230-4419-5B2B-EDF40146E190}"/>
                  </a:ext>
                </a:extLst>
              </p:cNvPr>
              <p:cNvSpPr/>
              <p:nvPr/>
            </p:nvSpPr>
            <p:spPr>
              <a:xfrm>
                <a:off x="5583650" y="2564605"/>
                <a:ext cx="38956" cy="31718"/>
              </a:xfrm>
              <a:custGeom>
                <a:avLst/>
                <a:gdLst>
                  <a:gd name="connsiteX0" fmla="*/ 29146 w 38956"/>
                  <a:gd name="connsiteY0" fmla="*/ 0 h 31718"/>
                  <a:gd name="connsiteX1" fmla="*/ 38671 w 38956"/>
                  <a:gd name="connsiteY1" fmla="*/ 31718 h 31718"/>
                  <a:gd name="connsiteX2" fmla="*/ 0 w 38956"/>
                  <a:gd name="connsiteY2" fmla="*/ 18193 h 31718"/>
                  <a:gd name="connsiteX3" fmla="*/ 29051 w 38956"/>
                  <a:gd name="connsiteY3" fmla="*/ 0 h 31718"/>
                </a:gdLst>
                <a:ahLst/>
                <a:cxnLst>
                  <a:cxn ang="0">
                    <a:pos x="connsiteX0" y="connsiteY0"/>
                  </a:cxn>
                  <a:cxn ang="0">
                    <a:pos x="connsiteX1" y="connsiteY1"/>
                  </a:cxn>
                  <a:cxn ang="0">
                    <a:pos x="connsiteX2" y="connsiteY2"/>
                  </a:cxn>
                  <a:cxn ang="0">
                    <a:pos x="connsiteX3" y="connsiteY3"/>
                  </a:cxn>
                </a:cxnLst>
                <a:rect l="l" t="t" r="r" b="b"/>
                <a:pathLst>
                  <a:path w="38956" h="31718">
                    <a:moveTo>
                      <a:pt x="29146" y="0"/>
                    </a:moveTo>
                    <a:cubicBezTo>
                      <a:pt x="41529" y="7810"/>
                      <a:pt x="38671" y="20193"/>
                      <a:pt x="38671" y="31718"/>
                    </a:cubicBezTo>
                    <a:cubicBezTo>
                      <a:pt x="26099" y="27337"/>
                      <a:pt x="13430" y="22860"/>
                      <a:pt x="0" y="18193"/>
                    </a:cubicBezTo>
                    <a:cubicBezTo>
                      <a:pt x="8192" y="5048"/>
                      <a:pt x="18002" y="1429"/>
                      <a:pt x="29051" y="0"/>
                    </a:cubicBezTo>
                    <a:close/>
                  </a:path>
                </a:pathLst>
              </a:custGeom>
              <a:solidFill>
                <a:srgbClr val="B3BAC4"/>
              </a:solidFill>
              <a:ln w="9525"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9AFDAADC-179B-F5EA-828C-DC2B84981B56}"/>
                  </a:ext>
                </a:extLst>
              </p:cNvPr>
              <p:cNvSpPr/>
              <p:nvPr/>
            </p:nvSpPr>
            <p:spPr>
              <a:xfrm>
                <a:off x="4974716" y="2707131"/>
                <a:ext cx="48386" cy="29019"/>
              </a:xfrm>
              <a:custGeom>
                <a:avLst/>
                <a:gdLst>
                  <a:gd name="connsiteX0" fmla="*/ 36957 w 48386"/>
                  <a:gd name="connsiteY0" fmla="*/ 7874 h 29019"/>
                  <a:gd name="connsiteX1" fmla="*/ 47720 w 48386"/>
                  <a:gd name="connsiteY1" fmla="*/ 10160 h 29019"/>
                  <a:gd name="connsiteX2" fmla="*/ 48387 w 48386"/>
                  <a:gd name="connsiteY2" fmla="*/ 29019 h 29019"/>
                  <a:gd name="connsiteX3" fmla="*/ 44482 w 48386"/>
                  <a:gd name="connsiteY3" fmla="*/ 28543 h 29019"/>
                  <a:gd name="connsiteX4" fmla="*/ 40577 w 48386"/>
                  <a:gd name="connsiteY4" fmla="*/ 28543 h 29019"/>
                  <a:gd name="connsiteX5" fmla="*/ 0 w 48386"/>
                  <a:gd name="connsiteY5" fmla="*/ 6636 h 29019"/>
                  <a:gd name="connsiteX6" fmla="*/ 36862 w 48386"/>
                  <a:gd name="connsiteY6" fmla="*/ 7779 h 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86" h="29019">
                    <a:moveTo>
                      <a:pt x="36957" y="7874"/>
                    </a:moveTo>
                    <a:cubicBezTo>
                      <a:pt x="40577" y="8636"/>
                      <a:pt x="44196" y="9398"/>
                      <a:pt x="47720" y="10160"/>
                    </a:cubicBezTo>
                    <a:cubicBezTo>
                      <a:pt x="47911" y="16446"/>
                      <a:pt x="48196" y="22733"/>
                      <a:pt x="48387" y="29019"/>
                    </a:cubicBezTo>
                    <a:cubicBezTo>
                      <a:pt x="48387" y="29019"/>
                      <a:pt x="44482" y="28543"/>
                      <a:pt x="44482" y="28543"/>
                    </a:cubicBezTo>
                    <a:cubicBezTo>
                      <a:pt x="44482" y="28543"/>
                      <a:pt x="40577" y="28543"/>
                      <a:pt x="40577" y="28543"/>
                    </a:cubicBezTo>
                    <a:cubicBezTo>
                      <a:pt x="28385" y="19399"/>
                      <a:pt x="9906" y="21971"/>
                      <a:pt x="0" y="6636"/>
                    </a:cubicBezTo>
                    <a:cubicBezTo>
                      <a:pt x="13145" y="-8890"/>
                      <a:pt x="24860" y="7683"/>
                      <a:pt x="36862" y="7779"/>
                    </a:cubicBezTo>
                    <a:close/>
                  </a:path>
                </a:pathLst>
              </a:custGeom>
              <a:solidFill>
                <a:srgbClr val="C5C8D1"/>
              </a:solidFill>
              <a:ln w="9525"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C49CDA6B-E473-4201-5D31-3BA6D2D5BDB8}"/>
                  </a:ext>
                </a:extLst>
              </p:cNvPr>
              <p:cNvSpPr/>
              <p:nvPr/>
            </p:nvSpPr>
            <p:spPr>
              <a:xfrm>
                <a:off x="5107790" y="2751009"/>
                <a:ext cx="21155" cy="55816"/>
              </a:xfrm>
              <a:custGeom>
                <a:avLst/>
                <a:gdLst>
                  <a:gd name="connsiteX0" fmla="*/ 15135 w 21155"/>
                  <a:gd name="connsiteY0" fmla="*/ 0 h 55816"/>
                  <a:gd name="connsiteX1" fmla="*/ 7229 w 21155"/>
                  <a:gd name="connsiteY1" fmla="*/ 55817 h 55816"/>
                  <a:gd name="connsiteX2" fmla="*/ 15135 w 21155"/>
                  <a:gd name="connsiteY2" fmla="*/ 0 h 55816"/>
                </a:gdLst>
                <a:ahLst/>
                <a:cxnLst>
                  <a:cxn ang="0">
                    <a:pos x="connsiteX0" y="connsiteY0"/>
                  </a:cxn>
                  <a:cxn ang="0">
                    <a:pos x="connsiteX1" y="connsiteY1"/>
                  </a:cxn>
                  <a:cxn ang="0">
                    <a:pos x="connsiteX2" y="connsiteY2"/>
                  </a:cxn>
                </a:cxnLst>
                <a:rect l="l" t="t" r="r" b="b"/>
                <a:pathLst>
                  <a:path w="21155" h="55816">
                    <a:moveTo>
                      <a:pt x="15135" y="0"/>
                    </a:moveTo>
                    <a:cubicBezTo>
                      <a:pt x="24374" y="18383"/>
                      <a:pt x="23898" y="33147"/>
                      <a:pt x="7229" y="55817"/>
                    </a:cubicBezTo>
                    <a:cubicBezTo>
                      <a:pt x="657" y="31814"/>
                      <a:pt x="-8106" y="16478"/>
                      <a:pt x="15135" y="0"/>
                    </a:cubicBezTo>
                    <a:close/>
                  </a:path>
                </a:pathLst>
              </a:custGeom>
              <a:solidFill>
                <a:srgbClr val="C7CCD8"/>
              </a:solidFill>
              <a:ln w="9525" cap="flat">
                <a:noFill/>
                <a:prstDash val="solid"/>
                <a:miter/>
              </a:ln>
            </p:spPr>
            <p:txBody>
              <a:bodyPr rtlCol="0" anchor="ctr"/>
              <a:lstStyle/>
              <a:p>
                <a:endParaRPr lang="en-IN"/>
              </a:p>
            </p:txBody>
          </p:sp>
          <p:sp>
            <p:nvSpPr>
              <p:cNvPr id="1234" name="Freeform: Shape 1233">
                <a:extLst>
                  <a:ext uri="{FF2B5EF4-FFF2-40B4-BE49-F238E27FC236}">
                    <a16:creationId xmlns:a16="http://schemas.microsoft.com/office/drawing/2014/main" id="{38AA1317-AF34-D62D-0C53-1505D33A77D6}"/>
                  </a:ext>
                </a:extLst>
              </p:cNvPr>
              <p:cNvSpPr/>
              <p:nvPr/>
            </p:nvSpPr>
            <p:spPr>
              <a:xfrm>
                <a:off x="5153977" y="2366390"/>
                <a:ext cx="51816" cy="26841"/>
              </a:xfrm>
              <a:custGeom>
                <a:avLst/>
                <a:gdLst>
                  <a:gd name="connsiteX0" fmla="*/ 0 w 51816"/>
                  <a:gd name="connsiteY0" fmla="*/ 0 h 26841"/>
                  <a:gd name="connsiteX1" fmla="*/ 51816 w 51816"/>
                  <a:gd name="connsiteY1" fmla="*/ 25051 h 26841"/>
                  <a:gd name="connsiteX2" fmla="*/ 0 w 51816"/>
                  <a:gd name="connsiteY2" fmla="*/ 0 h 26841"/>
                </a:gdLst>
                <a:ahLst/>
                <a:cxnLst>
                  <a:cxn ang="0">
                    <a:pos x="connsiteX0" y="connsiteY0"/>
                  </a:cxn>
                  <a:cxn ang="0">
                    <a:pos x="connsiteX1" y="connsiteY1"/>
                  </a:cxn>
                  <a:cxn ang="0">
                    <a:pos x="connsiteX2" y="connsiteY2"/>
                  </a:cxn>
                </a:cxnLst>
                <a:rect l="l" t="t" r="r" b="b"/>
                <a:pathLst>
                  <a:path w="51816" h="26841">
                    <a:moveTo>
                      <a:pt x="0" y="0"/>
                    </a:moveTo>
                    <a:cubicBezTo>
                      <a:pt x="30099" y="1238"/>
                      <a:pt x="42767" y="8001"/>
                      <a:pt x="51816" y="25051"/>
                    </a:cubicBezTo>
                    <a:cubicBezTo>
                      <a:pt x="29718" y="32195"/>
                      <a:pt x="20479" y="16764"/>
                      <a:pt x="0" y="0"/>
                    </a:cubicBezTo>
                    <a:close/>
                  </a:path>
                </a:pathLst>
              </a:custGeom>
              <a:solidFill>
                <a:srgbClr val="A5B2BC"/>
              </a:solidFill>
              <a:ln w="9525" cap="flat">
                <a:noFill/>
                <a:prstDash val="solid"/>
                <a:miter/>
              </a:ln>
            </p:spPr>
            <p:txBody>
              <a:bodyPr rtlCol="0" anchor="ctr"/>
              <a:lstStyle/>
              <a:p>
                <a:endParaRPr lang="en-IN"/>
              </a:p>
            </p:txBody>
          </p:sp>
          <p:sp>
            <p:nvSpPr>
              <p:cNvPr id="1235" name="Freeform: Shape 1234">
                <a:extLst>
                  <a:ext uri="{FF2B5EF4-FFF2-40B4-BE49-F238E27FC236}">
                    <a16:creationId xmlns:a16="http://schemas.microsoft.com/office/drawing/2014/main" id="{F44760EA-13C7-9045-A719-3AB41AF47BE4}"/>
                  </a:ext>
                </a:extLst>
              </p:cNvPr>
              <p:cNvSpPr/>
              <p:nvPr/>
            </p:nvSpPr>
            <p:spPr>
              <a:xfrm>
                <a:off x="5108902" y="2366104"/>
                <a:ext cx="33064" cy="29241"/>
              </a:xfrm>
              <a:custGeom>
                <a:avLst/>
                <a:gdLst>
                  <a:gd name="connsiteX0" fmla="*/ 19548 w 33064"/>
                  <a:gd name="connsiteY0" fmla="*/ 29242 h 29241"/>
                  <a:gd name="connsiteX1" fmla="*/ 21 w 33064"/>
                  <a:gd name="connsiteY1" fmla="*/ 0 h 29241"/>
                  <a:gd name="connsiteX2" fmla="*/ 32026 w 33064"/>
                  <a:gd name="connsiteY2" fmla="*/ 14192 h 29241"/>
                  <a:gd name="connsiteX3" fmla="*/ 19548 w 33064"/>
                  <a:gd name="connsiteY3" fmla="*/ 29242 h 29241"/>
                </a:gdLst>
                <a:ahLst/>
                <a:cxnLst>
                  <a:cxn ang="0">
                    <a:pos x="connsiteX0" y="connsiteY0"/>
                  </a:cxn>
                  <a:cxn ang="0">
                    <a:pos x="connsiteX1" y="connsiteY1"/>
                  </a:cxn>
                  <a:cxn ang="0">
                    <a:pos x="connsiteX2" y="connsiteY2"/>
                  </a:cxn>
                  <a:cxn ang="0">
                    <a:pos x="connsiteX3" y="connsiteY3"/>
                  </a:cxn>
                </a:cxnLst>
                <a:rect l="l" t="t" r="r" b="b"/>
                <a:pathLst>
                  <a:path w="33064" h="29241">
                    <a:moveTo>
                      <a:pt x="19548" y="29242"/>
                    </a:moveTo>
                    <a:cubicBezTo>
                      <a:pt x="10404" y="21241"/>
                      <a:pt x="-550" y="14478"/>
                      <a:pt x="21" y="0"/>
                    </a:cubicBezTo>
                    <a:cubicBezTo>
                      <a:pt x="12595" y="572"/>
                      <a:pt x="25929" y="2857"/>
                      <a:pt x="32026" y="14192"/>
                    </a:cubicBezTo>
                    <a:cubicBezTo>
                      <a:pt x="35836" y="21241"/>
                      <a:pt x="28596" y="28099"/>
                      <a:pt x="19548" y="29242"/>
                    </a:cubicBezTo>
                    <a:close/>
                  </a:path>
                </a:pathLst>
              </a:custGeom>
              <a:solidFill>
                <a:srgbClr val="C5C5C0"/>
              </a:solidFill>
              <a:ln w="9525"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42A3F3AE-63ED-AA06-FFD0-D99243CBB4B5}"/>
                  </a:ext>
                </a:extLst>
              </p:cNvPr>
              <p:cNvSpPr/>
              <p:nvPr/>
            </p:nvSpPr>
            <p:spPr>
              <a:xfrm>
                <a:off x="5692140" y="2620136"/>
                <a:ext cx="53149" cy="12858"/>
              </a:xfrm>
              <a:custGeom>
                <a:avLst/>
                <a:gdLst>
                  <a:gd name="connsiteX0" fmla="*/ 0 w 53149"/>
                  <a:gd name="connsiteY0" fmla="*/ 3619 h 12858"/>
                  <a:gd name="connsiteX1" fmla="*/ 53149 w 53149"/>
                  <a:gd name="connsiteY1" fmla="*/ 0 h 12858"/>
                  <a:gd name="connsiteX2" fmla="*/ 53149 w 53149"/>
                  <a:gd name="connsiteY2" fmla="*/ 12859 h 12858"/>
                  <a:gd name="connsiteX3" fmla="*/ 0 w 53149"/>
                  <a:gd name="connsiteY3" fmla="*/ 3619 h 12858"/>
                </a:gdLst>
                <a:ahLst/>
                <a:cxnLst>
                  <a:cxn ang="0">
                    <a:pos x="connsiteX0" y="connsiteY0"/>
                  </a:cxn>
                  <a:cxn ang="0">
                    <a:pos x="connsiteX1" y="connsiteY1"/>
                  </a:cxn>
                  <a:cxn ang="0">
                    <a:pos x="connsiteX2" y="connsiteY2"/>
                  </a:cxn>
                  <a:cxn ang="0">
                    <a:pos x="connsiteX3" y="connsiteY3"/>
                  </a:cxn>
                </a:cxnLst>
                <a:rect l="l" t="t" r="r" b="b"/>
                <a:pathLst>
                  <a:path w="53149" h="12858">
                    <a:moveTo>
                      <a:pt x="0" y="3619"/>
                    </a:moveTo>
                    <a:cubicBezTo>
                      <a:pt x="17716" y="2381"/>
                      <a:pt x="35433" y="1238"/>
                      <a:pt x="53149" y="0"/>
                    </a:cubicBezTo>
                    <a:cubicBezTo>
                      <a:pt x="53149" y="4286"/>
                      <a:pt x="53149" y="8572"/>
                      <a:pt x="53149" y="12859"/>
                    </a:cubicBezTo>
                    <a:cubicBezTo>
                      <a:pt x="35433" y="9715"/>
                      <a:pt x="16573" y="13335"/>
                      <a:pt x="0" y="3619"/>
                    </a:cubicBezTo>
                    <a:close/>
                  </a:path>
                </a:pathLst>
              </a:custGeom>
              <a:solidFill>
                <a:srgbClr val="50585C"/>
              </a:solidFill>
              <a:ln w="9525" cap="flat">
                <a:noFill/>
                <a:prstDash val="solid"/>
                <a:miter/>
              </a:ln>
            </p:spPr>
            <p:txBody>
              <a:bodyPr rtlCol="0" anchor="ctr"/>
              <a:lstStyle/>
              <a:p>
                <a:endParaRPr lang="en-IN"/>
              </a:p>
            </p:txBody>
          </p:sp>
          <p:sp>
            <p:nvSpPr>
              <p:cNvPr id="1237" name="Freeform: Shape 1236">
                <a:extLst>
                  <a:ext uri="{FF2B5EF4-FFF2-40B4-BE49-F238E27FC236}">
                    <a16:creationId xmlns:a16="http://schemas.microsoft.com/office/drawing/2014/main" id="{4FA7A78B-B054-DF4F-982E-89D41260E62C}"/>
                  </a:ext>
                </a:extLst>
              </p:cNvPr>
              <p:cNvSpPr/>
              <p:nvPr/>
            </p:nvSpPr>
            <p:spPr>
              <a:xfrm>
                <a:off x="5377543" y="2937795"/>
                <a:ext cx="28474" cy="18018"/>
              </a:xfrm>
              <a:custGeom>
                <a:avLst/>
                <a:gdLst>
                  <a:gd name="connsiteX0" fmla="*/ 1319 w 28474"/>
                  <a:gd name="connsiteY0" fmla="*/ 7525 h 18018"/>
                  <a:gd name="connsiteX1" fmla="*/ 27037 w 28474"/>
                  <a:gd name="connsiteY1" fmla="*/ 0 h 18018"/>
                  <a:gd name="connsiteX2" fmla="*/ 28180 w 28474"/>
                  <a:gd name="connsiteY2" fmla="*/ 8001 h 18018"/>
                  <a:gd name="connsiteX3" fmla="*/ 81 w 28474"/>
                  <a:gd name="connsiteY3" fmla="*/ 16383 h 18018"/>
                  <a:gd name="connsiteX4" fmla="*/ 1415 w 28474"/>
                  <a:gd name="connsiteY4" fmla="*/ 7620 h 18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4" h="18018">
                    <a:moveTo>
                      <a:pt x="1319" y="7525"/>
                    </a:moveTo>
                    <a:cubicBezTo>
                      <a:pt x="9892" y="5048"/>
                      <a:pt x="18464" y="2477"/>
                      <a:pt x="27037" y="0"/>
                    </a:cubicBezTo>
                    <a:cubicBezTo>
                      <a:pt x="27513" y="2667"/>
                      <a:pt x="29132" y="6001"/>
                      <a:pt x="28180" y="8001"/>
                    </a:cubicBezTo>
                    <a:cubicBezTo>
                      <a:pt x="21893" y="20288"/>
                      <a:pt x="11035" y="18764"/>
                      <a:pt x="81" y="16383"/>
                    </a:cubicBezTo>
                    <a:cubicBezTo>
                      <a:pt x="-205" y="13335"/>
                      <a:pt x="272" y="10382"/>
                      <a:pt x="1415" y="7620"/>
                    </a:cubicBezTo>
                    <a:close/>
                  </a:path>
                </a:pathLst>
              </a:custGeom>
              <a:solidFill>
                <a:srgbClr val="7993A3"/>
              </a:solidFill>
              <a:ln w="9525" cap="flat">
                <a:noFill/>
                <a:prstDash val="solid"/>
                <a:miter/>
              </a:ln>
            </p:spPr>
            <p:txBody>
              <a:bodyPr rtlCol="0" anchor="ctr"/>
              <a:lstStyle/>
              <a:p>
                <a:endParaRPr lang="en-IN"/>
              </a:p>
            </p:txBody>
          </p:sp>
          <p:sp>
            <p:nvSpPr>
              <p:cNvPr id="1238" name="Freeform: Shape 1237">
                <a:extLst>
                  <a:ext uri="{FF2B5EF4-FFF2-40B4-BE49-F238E27FC236}">
                    <a16:creationId xmlns:a16="http://schemas.microsoft.com/office/drawing/2014/main" id="{D7FAA4E1-13D1-16C6-33AE-2E565840E470}"/>
                  </a:ext>
                </a:extLst>
              </p:cNvPr>
              <p:cNvSpPr/>
              <p:nvPr/>
            </p:nvSpPr>
            <p:spPr>
              <a:xfrm>
                <a:off x="4928520" y="2830353"/>
                <a:ext cx="29146" cy="29641"/>
              </a:xfrm>
              <a:custGeom>
                <a:avLst/>
                <a:gdLst>
                  <a:gd name="connsiteX0" fmla="*/ 29146 w 29146"/>
                  <a:gd name="connsiteY0" fmla="*/ 17812 h 29641"/>
                  <a:gd name="connsiteX1" fmla="*/ 0 w 29146"/>
                  <a:gd name="connsiteY1" fmla="*/ 29432 h 29641"/>
                  <a:gd name="connsiteX2" fmla="*/ 19621 w 29146"/>
                  <a:gd name="connsiteY2" fmla="*/ 0 h 29641"/>
                  <a:gd name="connsiteX3" fmla="*/ 29146 w 29146"/>
                  <a:gd name="connsiteY3" fmla="*/ 17812 h 29641"/>
                </a:gdLst>
                <a:ahLst/>
                <a:cxnLst>
                  <a:cxn ang="0">
                    <a:pos x="connsiteX0" y="connsiteY0"/>
                  </a:cxn>
                  <a:cxn ang="0">
                    <a:pos x="connsiteX1" y="connsiteY1"/>
                  </a:cxn>
                  <a:cxn ang="0">
                    <a:pos x="connsiteX2" y="connsiteY2"/>
                  </a:cxn>
                  <a:cxn ang="0">
                    <a:pos x="connsiteX3" y="connsiteY3"/>
                  </a:cxn>
                </a:cxnLst>
                <a:rect l="l" t="t" r="r" b="b"/>
                <a:pathLst>
                  <a:path w="29146" h="29641">
                    <a:moveTo>
                      <a:pt x="29146" y="17812"/>
                    </a:moveTo>
                    <a:cubicBezTo>
                      <a:pt x="22860" y="30290"/>
                      <a:pt x="11525" y="30004"/>
                      <a:pt x="0" y="29432"/>
                    </a:cubicBezTo>
                    <a:cubicBezTo>
                      <a:pt x="5525" y="18955"/>
                      <a:pt x="20955" y="15050"/>
                      <a:pt x="19621" y="0"/>
                    </a:cubicBezTo>
                    <a:cubicBezTo>
                      <a:pt x="22765" y="5905"/>
                      <a:pt x="25908" y="11906"/>
                      <a:pt x="29146" y="17812"/>
                    </a:cubicBezTo>
                    <a:close/>
                  </a:path>
                </a:pathLst>
              </a:custGeom>
              <a:solidFill>
                <a:srgbClr val="828589"/>
              </a:solidFill>
              <a:ln w="9525"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996C003D-9660-B784-8785-9AD44F59F333}"/>
                  </a:ext>
                </a:extLst>
              </p:cNvPr>
              <p:cNvSpPr/>
              <p:nvPr/>
            </p:nvSpPr>
            <p:spPr>
              <a:xfrm>
                <a:off x="5458301" y="3073145"/>
                <a:ext cx="270033" cy="246819"/>
              </a:xfrm>
              <a:custGeom>
                <a:avLst/>
                <a:gdLst>
                  <a:gd name="connsiteX0" fmla="*/ 81629 w 270033"/>
                  <a:gd name="connsiteY0" fmla="*/ 242507 h 246819"/>
                  <a:gd name="connsiteX1" fmla="*/ 32480 w 270033"/>
                  <a:gd name="connsiteY1" fmla="*/ 232886 h 246819"/>
                  <a:gd name="connsiteX2" fmla="*/ 40005 w 270033"/>
                  <a:gd name="connsiteY2" fmla="*/ 170688 h 246819"/>
                  <a:gd name="connsiteX3" fmla="*/ 0 w 270033"/>
                  <a:gd name="connsiteY3" fmla="*/ 184404 h 246819"/>
                  <a:gd name="connsiteX4" fmla="*/ 3905 w 270033"/>
                  <a:gd name="connsiteY4" fmla="*/ 124206 h 246819"/>
                  <a:gd name="connsiteX5" fmla="*/ 58579 w 270033"/>
                  <a:gd name="connsiteY5" fmla="*/ 89821 h 246819"/>
                  <a:gd name="connsiteX6" fmla="*/ 67437 w 270033"/>
                  <a:gd name="connsiteY6" fmla="*/ 197739 h 246819"/>
                  <a:gd name="connsiteX7" fmla="*/ 133541 w 270033"/>
                  <a:gd name="connsiteY7" fmla="*/ 98774 h 246819"/>
                  <a:gd name="connsiteX8" fmla="*/ 99251 w 270033"/>
                  <a:gd name="connsiteY8" fmla="*/ 130873 h 246819"/>
                  <a:gd name="connsiteX9" fmla="*/ 70580 w 270033"/>
                  <a:gd name="connsiteY9" fmla="*/ 137731 h 246819"/>
                  <a:gd name="connsiteX10" fmla="*/ 71152 w 270033"/>
                  <a:gd name="connsiteY10" fmla="*/ 104204 h 246819"/>
                  <a:gd name="connsiteX11" fmla="*/ 159829 w 270033"/>
                  <a:gd name="connsiteY11" fmla="*/ 28289 h 246819"/>
                  <a:gd name="connsiteX12" fmla="*/ 196215 w 270033"/>
                  <a:gd name="connsiteY12" fmla="*/ 6858 h 246819"/>
                  <a:gd name="connsiteX13" fmla="*/ 215837 w 270033"/>
                  <a:gd name="connsiteY13" fmla="*/ 0 h 246819"/>
                  <a:gd name="connsiteX14" fmla="*/ 270034 w 270033"/>
                  <a:gd name="connsiteY14" fmla="*/ 14764 h 246819"/>
                  <a:gd name="connsiteX15" fmla="*/ 222600 w 270033"/>
                  <a:gd name="connsiteY15" fmla="*/ 99917 h 246819"/>
                  <a:gd name="connsiteX16" fmla="*/ 159734 w 270033"/>
                  <a:gd name="connsiteY16" fmla="*/ 190310 h 246819"/>
                  <a:gd name="connsiteX17" fmla="*/ 133160 w 270033"/>
                  <a:gd name="connsiteY17" fmla="*/ 218313 h 246819"/>
                  <a:gd name="connsiteX18" fmla="*/ 110871 w 270033"/>
                  <a:gd name="connsiteY18" fmla="*/ 236792 h 246819"/>
                  <a:gd name="connsiteX19" fmla="*/ 81725 w 270033"/>
                  <a:gd name="connsiteY19" fmla="*/ 242507 h 24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0033" h="246819">
                    <a:moveTo>
                      <a:pt x="81629" y="242507"/>
                    </a:moveTo>
                    <a:cubicBezTo>
                      <a:pt x="64579" y="242507"/>
                      <a:pt x="44768" y="256984"/>
                      <a:pt x="32480" y="232886"/>
                    </a:cubicBezTo>
                    <a:cubicBezTo>
                      <a:pt x="33147" y="212693"/>
                      <a:pt x="47054" y="194310"/>
                      <a:pt x="40005" y="170688"/>
                    </a:cubicBezTo>
                    <a:cubicBezTo>
                      <a:pt x="28956" y="174498"/>
                      <a:pt x="17907" y="178213"/>
                      <a:pt x="0" y="184404"/>
                    </a:cubicBezTo>
                    <a:cubicBezTo>
                      <a:pt x="10001" y="162211"/>
                      <a:pt x="33719" y="142018"/>
                      <a:pt x="3905" y="124206"/>
                    </a:cubicBezTo>
                    <a:cubicBezTo>
                      <a:pt x="22860" y="114014"/>
                      <a:pt x="33338" y="90202"/>
                      <a:pt x="58579" y="89821"/>
                    </a:cubicBezTo>
                    <a:cubicBezTo>
                      <a:pt x="61627" y="122492"/>
                      <a:pt x="76771" y="153829"/>
                      <a:pt x="67437" y="197739"/>
                    </a:cubicBezTo>
                    <a:cubicBezTo>
                      <a:pt x="86868" y="155258"/>
                      <a:pt x="107061" y="124873"/>
                      <a:pt x="133541" y="98774"/>
                    </a:cubicBezTo>
                    <a:cubicBezTo>
                      <a:pt x="119539" y="107156"/>
                      <a:pt x="110490" y="120015"/>
                      <a:pt x="99251" y="130873"/>
                    </a:cubicBezTo>
                    <a:cubicBezTo>
                      <a:pt x="91059" y="138779"/>
                      <a:pt x="81248" y="147256"/>
                      <a:pt x="70580" y="137731"/>
                    </a:cubicBezTo>
                    <a:cubicBezTo>
                      <a:pt x="59531" y="127825"/>
                      <a:pt x="61151" y="114491"/>
                      <a:pt x="71152" y="104204"/>
                    </a:cubicBezTo>
                    <a:cubicBezTo>
                      <a:pt x="98298" y="76200"/>
                      <a:pt x="119539" y="41339"/>
                      <a:pt x="159829" y="28289"/>
                    </a:cubicBezTo>
                    <a:cubicBezTo>
                      <a:pt x="173355" y="23908"/>
                      <a:pt x="186023" y="17240"/>
                      <a:pt x="196215" y="6858"/>
                    </a:cubicBezTo>
                    <a:cubicBezTo>
                      <a:pt x="202025" y="2477"/>
                      <a:pt x="208502" y="95"/>
                      <a:pt x="215837" y="0"/>
                    </a:cubicBezTo>
                    <a:cubicBezTo>
                      <a:pt x="234315" y="3334"/>
                      <a:pt x="255079" y="-1524"/>
                      <a:pt x="270034" y="14764"/>
                    </a:cubicBezTo>
                    <a:cubicBezTo>
                      <a:pt x="236506" y="33338"/>
                      <a:pt x="251175" y="78581"/>
                      <a:pt x="222600" y="99917"/>
                    </a:cubicBezTo>
                    <a:cubicBezTo>
                      <a:pt x="199454" y="128492"/>
                      <a:pt x="176022" y="156972"/>
                      <a:pt x="159734" y="190310"/>
                    </a:cubicBezTo>
                    <a:cubicBezTo>
                      <a:pt x="153734" y="202501"/>
                      <a:pt x="151638" y="218218"/>
                      <a:pt x="133160" y="218313"/>
                    </a:cubicBezTo>
                    <a:cubicBezTo>
                      <a:pt x="112300" y="207931"/>
                      <a:pt x="120491" y="233172"/>
                      <a:pt x="110871" y="236792"/>
                    </a:cubicBezTo>
                    <a:cubicBezTo>
                      <a:pt x="102299" y="244507"/>
                      <a:pt x="93440" y="250984"/>
                      <a:pt x="81725" y="242507"/>
                    </a:cubicBezTo>
                    <a:close/>
                  </a:path>
                </a:pathLst>
              </a:custGeom>
              <a:solidFill>
                <a:srgbClr val="08375B"/>
              </a:solidFill>
              <a:ln w="9525" cap="flat">
                <a:noFill/>
                <a:prstDash val="solid"/>
                <a:miter/>
              </a:ln>
            </p:spPr>
            <p:txBody>
              <a:bodyPr rtlCol="0" anchor="ctr"/>
              <a:lstStyle/>
              <a:p>
                <a:endParaRPr lang="en-IN"/>
              </a:p>
            </p:txBody>
          </p:sp>
          <p:sp>
            <p:nvSpPr>
              <p:cNvPr id="1240" name="Freeform: Shape 1239">
                <a:extLst>
                  <a:ext uri="{FF2B5EF4-FFF2-40B4-BE49-F238E27FC236}">
                    <a16:creationId xmlns:a16="http://schemas.microsoft.com/office/drawing/2014/main" id="{2496DA4D-5F35-7197-41B8-3EE34AC847C8}"/>
                  </a:ext>
                </a:extLst>
              </p:cNvPr>
              <p:cNvSpPr/>
              <p:nvPr/>
            </p:nvSpPr>
            <p:spPr>
              <a:xfrm>
                <a:off x="5586126" y="2738055"/>
                <a:ext cx="290921" cy="349948"/>
              </a:xfrm>
              <a:custGeom>
                <a:avLst/>
                <a:gdLst>
                  <a:gd name="connsiteX0" fmla="*/ 142113 w 290921"/>
                  <a:gd name="connsiteY0" fmla="*/ 349853 h 349948"/>
                  <a:gd name="connsiteX1" fmla="*/ 85344 w 290921"/>
                  <a:gd name="connsiteY1" fmla="*/ 340423 h 349948"/>
                  <a:gd name="connsiteX2" fmla="*/ 180594 w 290921"/>
                  <a:gd name="connsiteY2" fmla="*/ 254222 h 349948"/>
                  <a:gd name="connsiteX3" fmla="*/ 0 w 290921"/>
                  <a:gd name="connsiteY3" fmla="*/ 291560 h 349948"/>
                  <a:gd name="connsiteX4" fmla="*/ 93440 w 290921"/>
                  <a:gd name="connsiteY4" fmla="*/ 234982 h 349948"/>
                  <a:gd name="connsiteX5" fmla="*/ 122968 w 290921"/>
                  <a:gd name="connsiteY5" fmla="*/ 216694 h 349948"/>
                  <a:gd name="connsiteX6" fmla="*/ 264223 w 290921"/>
                  <a:gd name="connsiteY6" fmla="*/ 82963 h 349948"/>
                  <a:gd name="connsiteX7" fmla="*/ 266129 w 290921"/>
                  <a:gd name="connsiteY7" fmla="*/ 56198 h 349948"/>
                  <a:gd name="connsiteX8" fmla="*/ 290417 w 290921"/>
                  <a:gd name="connsiteY8" fmla="*/ 0 h 349948"/>
                  <a:gd name="connsiteX9" fmla="*/ 280130 w 290921"/>
                  <a:gd name="connsiteY9" fmla="*/ 106299 h 349948"/>
                  <a:gd name="connsiteX10" fmla="*/ 142208 w 290921"/>
                  <a:gd name="connsiteY10" fmla="*/ 349948 h 34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921" h="349948">
                    <a:moveTo>
                      <a:pt x="142113" y="349853"/>
                    </a:moveTo>
                    <a:cubicBezTo>
                      <a:pt x="123254" y="346329"/>
                      <a:pt x="102203" y="356140"/>
                      <a:pt x="85344" y="340423"/>
                    </a:cubicBezTo>
                    <a:cubicBezTo>
                      <a:pt x="110395" y="300514"/>
                      <a:pt x="157163" y="284798"/>
                      <a:pt x="180594" y="254222"/>
                    </a:cubicBezTo>
                    <a:cubicBezTo>
                      <a:pt x="127730" y="279368"/>
                      <a:pt x="68961" y="307658"/>
                      <a:pt x="0" y="291560"/>
                    </a:cubicBezTo>
                    <a:cubicBezTo>
                      <a:pt x="22288" y="258223"/>
                      <a:pt x="43148" y="223552"/>
                      <a:pt x="93440" y="234982"/>
                    </a:cubicBezTo>
                    <a:cubicBezTo>
                      <a:pt x="106489" y="237935"/>
                      <a:pt x="116300" y="228029"/>
                      <a:pt x="122968" y="216694"/>
                    </a:cubicBezTo>
                    <a:cubicBezTo>
                      <a:pt x="185547" y="188404"/>
                      <a:pt x="240602" y="152210"/>
                      <a:pt x="264223" y="82963"/>
                    </a:cubicBezTo>
                    <a:cubicBezTo>
                      <a:pt x="257842" y="73533"/>
                      <a:pt x="257461" y="64579"/>
                      <a:pt x="266129" y="56198"/>
                    </a:cubicBezTo>
                    <a:cubicBezTo>
                      <a:pt x="279845" y="39815"/>
                      <a:pt x="280035" y="18574"/>
                      <a:pt x="290417" y="0"/>
                    </a:cubicBezTo>
                    <a:cubicBezTo>
                      <a:pt x="291941" y="35719"/>
                      <a:pt x="290417" y="68294"/>
                      <a:pt x="280130" y="106299"/>
                    </a:cubicBezTo>
                    <a:cubicBezTo>
                      <a:pt x="254413" y="201073"/>
                      <a:pt x="200120" y="275558"/>
                      <a:pt x="142208" y="349948"/>
                    </a:cubicBezTo>
                    <a:close/>
                  </a:path>
                </a:pathLst>
              </a:custGeom>
              <a:solidFill>
                <a:srgbClr val="0F68A1"/>
              </a:solidFill>
              <a:ln w="9525"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1DF3C6D6-905D-D531-4E9B-7668DB8E1DAC}"/>
                  </a:ext>
                </a:extLst>
              </p:cNvPr>
              <p:cNvSpPr/>
              <p:nvPr/>
            </p:nvSpPr>
            <p:spPr>
              <a:xfrm>
                <a:off x="5489770" y="3319929"/>
                <a:ext cx="110144" cy="270978"/>
              </a:xfrm>
              <a:custGeom>
                <a:avLst/>
                <a:gdLst>
                  <a:gd name="connsiteX0" fmla="*/ 9203 w 110144"/>
                  <a:gd name="connsiteY0" fmla="*/ 270042 h 270978"/>
                  <a:gd name="connsiteX1" fmla="*/ 29110 w 110144"/>
                  <a:gd name="connsiteY1" fmla="*/ 102783 h 270978"/>
                  <a:gd name="connsiteX2" fmla="*/ 67305 w 110144"/>
                  <a:gd name="connsiteY2" fmla="*/ 23631 h 270978"/>
                  <a:gd name="connsiteX3" fmla="*/ 68829 w 110144"/>
                  <a:gd name="connsiteY3" fmla="*/ 17058 h 270978"/>
                  <a:gd name="connsiteX4" fmla="*/ 96166 w 110144"/>
                  <a:gd name="connsiteY4" fmla="*/ 9 h 270978"/>
                  <a:gd name="connsiteX5" fmla="*/ 110073 w 110144"/>
                  <a:gd name="connsiteY5" fmla="*/ 19916 h 270978"/>
                  <a:gd name="connsiteX6" fmla="*/ 26157 w 110144"/>
                  <a:gd name="connsiteY6" fmla="*/ 198891 h 270978"/>
                  <a:gd name="connsiteX7" fmla="*/ 23681 w 110144"/>
                  <a:gd name="connsiteY7" fmla="*/ 254326 h 270978"/>
                  <a:gd name="connsiteX8" fmla="*/ 9203 w 110144"/>
                  <a:gd name="connsiteY8" fmla="*/ 270042 h 27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44" h="270978">
                    <a:moveTo>
                      <a:pt x="9203" y="270042"/>
                    </a:moveTo>
                    <a:cubicBezTo>
                      <a:pt x="-12228" y="210987"/>
                      <a:pt x="7679" y="156981"/>
                      <a:pt x="29110" y="102783"/>
                    </a:cubicBezTo>
                    <a:cubicBezTo>
                      <a:pt x="39968" y="75352"/>
                      <a:pt x="63114" y="54111"/>
                      <a:pt x="67305" y="23631"/>
                    </a:cubicBezTo>
                    <a:cubicBezTo>
                      <a:pt x="67877" y="21440"/>
                      <a:pt x="68353" y="19249"/>
                      <a:pt x="68829" y="17058"/>
                    </a:cubicBezTo>
                    <a:cubicBezTo>
                      <a:pt x="74925" y="6486"/>
                      <a:pt x="83402" y="-277"/>
                      <a:pt x="96166" y="9"/>
                    </a:cubicBezTo>
                    <a:cubicBezTo>
                      <a:pt x="106834" y="2485"/>
                      <a:pt x="110739" y="9629"/>
                      <a:pt x="110073" y="19916"/>
                    </a:cubicBezTo>
                    <a:cubicBezTo>
                      <a:pt x="72925" y="75256"/>
                      <a:pt x="33968" y="129739"/>
                      <a:pt x="26157" y="198891"/>
                    </a:cubicBezTo>
                    <a:cubicBezTo>
                      <a:pt x="21204" y="217179"/>
                      <a:pt x="25300" y="235848"/>
                      <a:pt x="23681" y="254326"/>
                    </a:cubicBezTo>
                    <a:cubicBezTo>
                      <a:pt x="22919" y="262994"/>
                      <a:pt x="24252" y="274329"/>
                      <a:pt x="9203" y="270042"/>
                    </a:cubicBezTo>
                    <a:close/>
                  </a:path>
                </a:pathLst>
              </a:custGeom>
              <a:solidFill>
                <a:srgbClr val="A6B2B9"/>
              </a:solidFill>
              <a:ln w="9525"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53755227-6725-734E-9EAE-4E67CED95488}"/>
                  </a:ext>
                </a:extLst>
              </p:cNvPr>
              <p:cNvSpPr/>
              <p:nvPr/>
            </p:nvSpPr>
            <p:spPr>
              <a:xfrm>
                <a:off x="5577778" y="3169591"/>
                <a:ext cx="103121" cy="170254"/>
              </a:xfrm>
              <a:custGeom>
                <a:avLst/>
                <a:gdLst>
                  <a:gd name="connsiteX0" fmla="*/ 22159 w 103121"/>
                  <a:gd name="connsiteY0" fmla="*/ 170254 h 170254"/>
                  <a:gd name="connsiteX1" fmla="*/ 7776 w 103121"/>
                  <a:gd name="connsiteY1" fmla="*/ 150252 h 170254"/>
                  <a:gd name="connsiteX2" fmla="*/ 728 w 103121"/>
                  <a:gd name="connsiteY2" fmla="*/ 127201 h 170254"/>
                  <a:gd name="connsiteX3" fmla="*/ 9300 w 103121"/>
                  <a:gd name="connsiteY3" fmla="*/ 118343 h 170254"/>
                  <a:gd name="connsiteX4" fmla="*/ 85405 w 103121"/>
                  <a:gd name="connsiteY4" fmla="*/ 9948 h 170254"/>
                  <a:gd name="connsiteX5" fmla="*/ 103122 w 103121"/>
                  <a:gd name="connsiteY5" fmla="*/ 3567 h 170254"/>
                  <a:gd name="connsiteX6" fmla="*/ 92549 w 103121"/>
                  <a:gd name="connsiteY6" fmla="*/ 50430 h 170254"/>
                  <a:gd name="connsiteX7" fmla="*/ 88644 w 103121"/>
                  <a:gd name="connsiteY7" fmla="*/ 94816 h 170254"/>
                  <a:gd name="connsiteX8" fmla="*/ 63402 w 103121"/>
                  <a:gd name="connsiteY8" fmla="*/ 125487 h 170254"/>
                  <a:gd name="connsiteX9" fmla="*/ 22064 w 103121"/>
                  <a:gd name="connsiteY9" fmla="*/ 170254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121" h="170254">
                    <a:moveTo>
                      <a:pt x="22159" y="170254"/>
                    </a:moveTo>
                    <a:cubicBezTo>
                      <a:pt x="17397" y="163587"/>
                      <a:pt x="12539" y="156919"/>
                      <a:pt x="7776" y="150252"/>
                    </a:cubicBezTo>
                    <a:cubicBezTo>
                      <a:pt x="-320" y="144251"/>
                      <a:pt x="-891" y="136060"/>
                      <a:pt x="728" y="127201"/>
                    </a:cubicBezTo>
                    <a:cubicBezTo>
                      <a:pt x="2347" y="123106"/>
                      <a:pt x="5205" y="120153"/>
                      <a:pt x="9300" y="118343"/>
                    </a:cubicBezTo>
                    <a:cubicBezTo>
                      <a:pt x="33589" y="81481"/>
                      <a:pt x="55116" y="42619"/>
                      <a:pt x="85405" y="9948"/>
                    </a:cubicBezTo>
                    <a:cubicBezTo>
                      <a:pt x="90263" y="4710"/>
                      <a:pt x="93216" y="-5387"/>
                      <a:pt x="103122" y="3567"/>
                    </a:cubicBezTo>
                    <a:cubicBezTo>
                      <a:pt x="91692" y="17378"/>
                      <a:pt x="93406" y="34237"/>
                      <a:pt x="92549" y="50430"/>
                    </a:cubicBezTo>
                    <a:cubicBezTo>
                      <a:pt x="83976" y="64527"/>
                      <a:pt x="87596" y="80243"/>
                      <a:pt x="88644" y="94816"/>
                    </a:cubicBezTo>
                    <a:cubicBezTo>
                      <a:pt x="90072" y="114724"/>
                      <a:pt x="79690" y="121772"/>
                      <a:pt x="63402" y="125487"/>
                    </a:cubicBezTo>
                    <a:cubicBezTo>
                      <a:pt x="43209" y="134536"/>
                      <a:pt x="39590" y="158729"/>
                      <a:pt x="22064" y="170254"/>
                    </a:cubicBezTo>
                    <a:close/>
                  </a:path>
                </a:pathLst>
              </a:custGeom>
              <a:solidFill>
                <a:srgbClr val="0F6FA8"/>
              </a:solidFill>
              <a:ln w="9525"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23784898-C9B4-C13C-0C7A-1937E00E5F94}"/>
                  </a:ext>
                </a:extLst>
              </p:cNvPr>
              <p:cNvSpPr/>
              <p:nvPr/>
            </p:nvSpPr>
            <p:spPr>
              <a:xfrm>
                <a:off x="5770474" y="2762885"/>
                <a:ext cx="81780" cy="88222"/>
              </a:xfrm>
              <a:custGeom>
                <a:avLst/>
                <a:gdLst>
                  <a:gd name="connsiteX0" fmla="*/ 81781 w 81780"/>
                  <a:gd name="connsiteY0" fmla="*/ 31272 h 88222"/>
                  <a:gd name="connsiteX1" fmla="*/ 79876 w 81780"/>
                  <a:gd name="connsiteY1" fmla="*/ 58038 h 88222"/>
                  <a:gd name="connsiteX2" fmla="*/ 40728 w 81780"/>
                  <a:gd name="connsiteY2" fmla="*/ 82517 h 88222"/>
                  <a:gd name="connsiteX3" fmla="*/ 4628 w 81780"/>
                  <a:gd name="connsiteY3" fmla="*/ 59847 h 88222"/>
                  <a:gd name="connsiteX4" fmla="*/ 4342 w 81780"/>
                  <a:gd name="connsiteY4" fmla="*/ 11651 h 88222"/>
                  <a:gd name="connsiteX5" fmla="*/ 4628 w 81780"/>
                  <a:gd name="connsiteY5" fmla="*/ 1269 h 88222"/>
                  <a:gd name="connsiteX6" fmla="*/ 12343 w 81780"/>
                  <a:gd name="connsiteY6" fmla="*/ 602 h 88222"/>
                  <a:gd name="connsiteX7" fmla="*/ 81685 w 81780"/>
                  <a:gd name="connsiteY7" fmla="*/ 31272 h 8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80" h="88222">
                    <a:moveTo>
                      <a:pt x="81781" y="31272"/>
                    </a:moveTo>
                    <a:cubicBezTo>
                      <a:pt x="81114" y="40226"/>
                      <a:pt x="80542" y="49084"/>
                      <a:pt x="79876" y="58038"/>
                    </a:cubicBezTo>
                    <a:cubicBezTo>
                      <a:pt x="66922" y="66420"/>
                      <a:pt x="54920" y="77659"/>
                      <a:pt x="40728" y="82517"/>
                    </a:cubicBezTo>
                    <a:cubicBezTo>
                      <a:pt x="22345" y="88899"/>
                      <a:pt x="-2706" y="97757"/>
                      <a:pt x="4628" y="59847"/>
                    </a:cubicBezTo>
                    <a:cubicBezTo>
                      <a:pt x="-2420" y="43845"/>
                      <a:pt x="-515" y="27748"/>
                      <a:pt x="4342" y="11651"/>
                    </a:cubicBezTo>
                    <a:cubicBezTo>
                      <a:pt x="4438" y="8222"/>
                      <a:pt x="4533" y="4698"/>
                      <a:pt x="4628" y="1269"/>
                    </a:cubicBezTo>
                    <a:cubicBezTo>
                      <a:pt x="7200" y="602"/>
                      <a:pt x="9772" y="411"/>
                      <a:pt x="12343" y="602"/>
                    </a:cubicBezTo>
                    <a:cubicBezTo>
                      <a:pt x="38823" y="3269"/>
                      <a:pt x="73399" y="-12257"/>
                      <a:pt x="81685" y="31272"/>
                    </a:cubicBezTo>
                    <a:close/>
                  </a:path>
                </a:pathLst>
              </a:custGeom>
              <a:solidFill>
                <a:srgbClr val="041A25"/>
              </a:solidFill>
              <a:ln w="9525"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26D971F1-0D2F-A8E5-13C5-707D888A7F87}"/>
                  </a:ext>
                </a:extLst>
              </p:cNvPr>
              <p:cNvSpPr/>
              <p:nvPr/>
            </p:nvSpPr>
            <p:spPr>
              <a:xfrm>
                <a:off x="5498973" y="3518724"/>
                <a:ext cx="95250" cy="174706"/>
              </a:xfrm>
              <a:custGeom>
                <a:avLst/>
                <a:gdLst>
                  <a:gd name="connsiteX0" fmla="*/ 0 w 95250"/>
                  <a:gd name="connsiteY0" fmla="*/ 71247 h 174706"/>
                  <a:gd name="connsiteX1" fmla="*/ 17050 w 95250"/>
                  <a:gd name="connsiteY1" fmla="*/ 0 h 174706"/>
                  <a:gd name="connsiteX2" fmla="*/ 18859 w 95250"/>
                  <a:gd name="connsiteY2" fmla="*/ 46863 h 174706"/>
                  <a:gd name="connsiteX3" fmla="*/ 85439 w 95250"/>
                  <a:gd name="connsiteY3" fmla="*/ 127349 h 174706"/>
                  <a:gd name="connsiteX4" fmla="*/ 95250 w 95250"/>
                  <a:gd name="connsiteY4" fmla="*/ 165735 h 174706"/>
                  <a:gd name="connsiteX5" fmla="*/ 17050 w 95250"/>
                  <a:gd name="connsiteY5" fmla="*/ 127730 h 174706"/>
                  <a:gd name="connsiteX6" fmla="*/ 95 w 95250"/>
                  <a:gd name="connsiteY6" fmla="*/ 71342 h 17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74706">
                    <a:moveTo>
                      <a:pt x="0" y="71247"/>
                    </a:moveTo>
                    <a:cubicBezTo>
                      <a:pt x="26289" y="52388"/>
                      <a:pt x="857" y="21241"/>
                      <a:pt x="17050" y="0"/>
                    </a:cubicBezTo>
                    <a:cubicBezTo>
                      <a:pt x="17716" y="15621"/>
                      <a:pt x="19336" y="31242"/>
                      <a:pt x="18859" y="46863"/>
                    </a:cubicBezTo>
                    <a:cubicBezTo>
                      <a:pt x="17431" y="93440"/>
                      <a:pt x="47625" y="113443"/>
                      <a:pt x="85439" y="127349"/>
                    </a:cubicBezTo>
                    <a:cubicBezTo>
                      <a:pt x="71914" y="144399"/>
                      <a:pt x="93059" y="152686"/>
                      <a:pt x="95250" y="165735"/>
                    </a:cubicBezTo>
                    <a:cubicBezTo>
                      <a:pt x="49911" y="193262"/>
                      <a:pt x="36862" y="150781"/>
                      <a:pt x="17050" y="127730"/>
                    </a:cubicBezTo>
                    <a:cubicBezTo>
                      <a:pt x="4286" y="112776"/>
                      <a:pt x="-667" y="92107"/>
                      <a:pt x="95" y="71342"/>
                    </a:cubicBezTo>
                    <a:close/>
                  </a:path>
                </a:pathLst>
              </a:custGeom>
              <a:solidFill>
                <a:srgbClr val="126AA0"/>
              </a:solidFill>
              <a:ln w="9525"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7B18B3AA-751E-BD2C-7309-63299C971E16}"/>
                  </a:ext>
                </a:extLst>
              </p:cNvPr>
              <p:cNvSpPr/>
              <p:nvPr/>
            </p:nvSpPr>
            <p:spPr>
              <a:xfrm>
                <a:off x="5861395" y="3073835"/>
                <a:ext cx="28283" cy="109513"/>
              </a:xfrm>
              <a:custGeom>
                <a:avLst/>
                <a:gdLst>
                  <a:gd name="connsiteX0" fmla="*/ 28103 w 28283"/>
                  <a:gd name="connsiteY0" fmla="*/ 109514 h 109513"/>
                  <a:gd name="connsiteX1" fmla="*/ 99 w 28283"/>
                  <a:gd name="connsiteY1" fmla="*/ 22932 h 109513"/>
                  <a:gd name="connsiteX2" fmla="*/ 17816 w 28283"/>
                  <a:gd name="connsiteY2" fmla="*/ 72 h 109513"/>
                  <a:gd name="connsiteX3" fmla="*/ 28008 w 28283"/>
                  <a:gd name="connsiteY3" fmla="*/ 22741 h 109513"/>
                  <a:gd name="connsiteX4" fmla="*/ 28198 w 28283"/>
                  <a:gd name="connsiteY4" fmla="*/ 109514 h 109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3" h="109513">
                    <a:moveTo>
                      <a:pt x="28103" y="109514"/>
                    </a:moveTo>
                    <a:cubicBezTo>
                      <a:pt x="7624" y="82272"/>
                      <a:pt x="-1043" y="53793"/>
                      <a:pt x="99" y="22932"/>
                    </a:cubicBezTo>
                    <a:cubicBezTo>
                      <a:pt x="481" y="11692"/>
                      <a:pt x="3624" y="-1071"/>
                      <a:pt x="17816" y="72"/>
                    </a:cubicBezTo>
                    <a:cubicBezTo>
                      <a:pt x="30579" y="1119"/>
                      <a:pt x="27817" y="14073"/>
                      <a:pt x="28008" y="22741"/>
                    </a:cubicBezTo>
                    <a:cubicBezTo>
                      <a:pt x="28484" y="51602"/>
                      <a:pt x="28198" y="80558"/>
                      <a:pt x="28198" y="109514"/>
                    </a:cubicBezTo>
                    <a:close/>
                  </a:path>
                </a:pathLst>
              </a:custGeom>
              <a:solidFill>
                <a:srgbClr val="063350"/>
              </a:solidFill>
              <a:ln w="9525"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FF6DAF1E-6809-98F1-7570-0EA5544CCCC3}"/>
                  </a:ext>
                </a:extLst>
              </p:cNvPr>
              <p:cNvSpPr/>
              <p:nvPr/>
            </p:nvSpPr>
            <p:spPr>
              <a:xfrm>
                <a:off x="5641181" y="3219925"/>
                <a:ext cx="30226" cy="75694"/>
              </a:xfrm>
              <a:custGeom>
                <a:avLst/>
                <a:gdLst>
                  <a:gd name="connsiteX0" fmla="*/ 0 w 30226"/>
                  <a:gd name="connsiteY0" fmla="*/ 75152 h 75694"/>
                  <a:gd name="connsiteX1" fmla="*/ 29146 w 30226"/>
                  <a:gd name="connsiteY1" fmla="*/ 0 h 75694"/>
                  <a:gd name="connsiteX2" fmla="*/ 30194 w 30226"/>
                  <a:gd name="connsiteY2" fmla="*/ 51244 h 75694"/>
                  <a:gd name="connsiteX3" fmla="*/ 95 w 30226"/>
                  <a:gd name="connsiteY3" fmla="*/ 75152 h 75694"/>
                </a:gdLst>
                <a:ahLst/>
                <a:cxnLst>
                  <a:cxn ang="0">
                    <a:pos x="connsiteX0" y="connsiteY0"/>
                  </a:cxn>
                  <a:cxn ang="0">
                    <a:pos x="connsiteX1" y="connsiteY1"/>
                  </a:cxn>
                  <a:cxn ang="0">
                    <a:pos x="connsiteX2" y="connsiteY2"/>
                  </a:cxn>
                  <a:cxn ang="0">
                    <a:pos x="connsiteX3" y="connsiteY3"/>
                  </a:cxn>
                </a:cxnLst>
                <a:rect l="l" t="t" r="r" b="b"/>
                <a:pathLst>
                  <a:path w="30226" h="75694">
                    <a:moveTo>
                      <a:pt x="0" y="75152"/>
                    </a:moveTo>
                    <a:cubicBezTo>
                      <a:pt x="36481" y="60484"/>
                      <a:pt x="8954" y="21050"/>
                      <a:pt x="29146" y="0"/>
                    </a:cubicBezTo>
                    <a:cubicBezTo>
                      <a:pt x="29432" y="17050"/>
                      <a:pt x="29623" y="34195"/>
                      <a:pt x="30194" y="51244"/>
                    </a:cubicBezTo>
                    <a:cubicBezTo>
                      <a:pt x="30956" y="73057"/>
                      <a:pt x="18288" y="77438"/>
                      <a:pt x="95" y="75152"/>
                    </a:cubicBezTo>
                    <a:close/>
                  </a:path>
                </a:pathLst>
              </a:custGeom>
              <a:solidFill>
                <a:srgbClr val="08375B"/>
              </a:solidFill>
              <a:ln w="9525" cap="flat">
                <a:noFill/>
                <a:prstDash val="solid"/>
                <a:miter/>
              </a:ln>
            </p:spPr>
            <p:txBody>
              <a:bodyPr rtlCol="0" anchor="ctr"/>
              <a:lstStyle/>
              <a:p>
                <a:endParaRPr lang="en-IN"/>
              </a:p>
            </p:txBody>
          </p:sp>
          <p:sp>
            <p:nvSpPr>
              <p:cNvPr id="1247" name="Freeform: Shape 1246">
                <a:extLst>
                  <a:ext uri="{FF2B5EF4-FFF2-40B4-BE49-F238E27FC236}">
                    <a16:creationId xmlns:a16="http://schemas.microsoft.com/office/drawing/2014/main" id="{E80221EE-0A9E-3B10-9987-CB3953048A32}"/>
                  </a:ext>
                </a:extLst>
              </p:cNvPr>
              <p:cNvSpPr/>
              <p:nvPr/>
            </p:nvSpPr>
            <p:spPr>
              <a:xfrm>
                <a:off x="5638166" y="3316520"/>
                <a:ext cx="21168" cy="39803"/>
              </a:xfrm>
              <a:custGeom>
                <a:avLst/>
                <a:gdLst>
                  <a:gd name="connsiteX0" fmla="*/ 7872 w 21168"/>
                  <a:gd name="connsiteY0" fmla="*/ 39803 h 39803"/>
                  <a:gd name="connsiteX1" fmla="*/ 7491 w 21168"/>
                  <a:gd name="connsiteY1" fmla="*/ 465 h 39803"/>
                  <a:gd name="connsiteX2" fmla="*/ 18540 w 21168"/>
                  <a:gd name="connsiteY2" fmla="*/ 3608 h 39803"/>
                  <a:gd name="connsiteX3" fmla="*/ 7872 w 21168"/>
                  <a:gd name="connsiteY3" fmla="*/ 39803 h 39803"/>
                </a:gdLst>
                <a:ahLst/>
                <a:cxnLst>
                  <a:cxn ang="0">
                    <a:pos x="connsiteX0" y="connsiteY0"/>
                  </a:cxn>
                  <a:cxn ang="0">
                    <a:pos x="connsiteX1" y="connsiteY1"/>
                  </a:cxn>
                  <a:cxn ang="0">
                    <a:pos x="connsiteX2" y="connsiteY2"/>
                  </a:cxn>
                  <a:cxn ang="0">
                    <a:pos x="connsiteX3" y="connsiteY3"/>
                  </a:cxn>
                </a:cxnLst>
                <a:rect l="l" t="t" r="r" b="b"/>
                <a:pathLst>
                  <a:path w="21168" h="39803">
                    <a:moveTo>
                      <a:pt x="7872" y="39803"/>
                    </a:moveTo>
                    <a:cubicBezTo>
                      <a:pt x="-2415" y="22182"/>
                      <a:pt x="-2701" y="10466"/>
                      <a:pt x="7491" y="465"/>
                    </a:cubicBezTo>
                    <a:cubicBezTo>
                      <a:pt x="8920" y="-964"/>
                      <a:pt x="17302" y="1132"/>
                      <a:pt x="18540" y="3608"/>
                    </a:cubicBezTo>
                    <a:cubicBezTo>
                      <a:pt x="25112" y="16657"/>
                      <a:pt x="18540" y="26754"/>
                      <a:pt x="7872" y="39803"/>
                    </a:cubicBezTo>
                    <a:close/>
                  </a:path>
                </a:pathLst>
              </a:custGeom>
              <a:solidFill>
                <a:srgbClr val="A6A4A1"/>
              </a:solidFill>
              <a:ln w="9525"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9F22B4DE-0C55-2FD6-CFBD-870267B638B1}"/>
                  </a:ext>
                </a:extLst>
              </p:cNvPr>
              <p:cNvSpPr/>
              <p:nvPr/>
            </p:nvSpPr>
            <p:spPr>
              <a:xfrm>
                <a:off x="5828390" y="3161156"/>
                <a:ext cx="22150" cy="30003"/>
              </a:xfrm>
              <a:custGeom>
                <a:avLst/>
                <a:gdLst>
                  <a:gd name="connsiteX0" fmla="*/ 22151 w 22150"/>
                  <a:gd name="connsiteY0" fmla="*/ 30004 h 30003"/>
                  <a:gd name="connsiteX1" fmla="*/ 4625 w 22150"/>
                  <a:gd name="connsiteY1" fmla="*/ 0 h 30003"/>
                  <a:gd name="connsiteX2" fmla="*/ 22151 w 22150"/>
                  <a:gd name="connsiteY2" fmla="*/ 30004 h 30003"/>
                </a:gdLst>
                <a:ahLst/>
                <a:cxnLst>
                  <a:cxn ang="0">
                    <a:pos x="connsiteX0" y="connsiteY0"/>
                  </a:cxn>
                  <a:cxn ang="0">
                    <a:pos x="connsiteX1" y="connsiteY1"/>
                  </a:cxn>
                  <a:cxn ang="0">
                    <a:pos x="connsiteX2" y="connsiteY2"/>
                  </a:cxn>
                </a:cxnLst>
                <a:rect l="l" t="t" r="r" b="b"/>
                <a:pathLst>
                  <a:path w="22150" h="30003">
                    <a:moveTo>
                      <a:pt x="22151" y="30004"/>
                    </a:moveTo>
                    <a:cubicBezTo>
                      <a:pt x="4434" y="26860"/>
                      <a:pt x="-6805" y="20003"/>
                      <a:pt x="4625" y="0"/>
                    </a:cubicBezTo>
                    <a:cubicBezTo>
                      <a:pt x="17293" y="6001"/>
                      <a:pt x="21674" y="16955"/>
                      <a:pt x="22151" y="30004"/>
                    </a:cubicBezTo>
                    <a:close/>
                  </a:path>
                </a:pathLst>
              </a:custGeom>
              <a:solidFill>
                <a:srgbClr val="7C8E96"/>
              </a:solidFill>
              <a:ln w="9525"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87A7FE92-3C6D-808C-1590-56D39F79EF18}"/>
                  </a:ext>
                </a:extLst>
              </p:cNvPr>
              <p:cNvSpPr/>
              <p:nvPr/>
            </p:nvSpPr>
            <p:spPr>
              <a:xfrm>
                <a:off x="4115276" y="3806189"/>
                <a:ext cx="81629" cy="184784"/>
              </a:xfrm>
              <a:custGeom>
                <a:avLst/>
                <a:gdLst>
                  <a:gd name="connsiteX0" fmla="*/ 5715 w 81629"/>
                  <a:gd name="connsiteY0" fmla="*/ 137446 h 184784"/>
                  <a:gd name="connsiteX1" fmla="*/ 80391 w 81629"/>
                  <a:gd name="connsiteY1" fmla="*/ 0 h 184784"/>
                  <a:gd name="connsiteX2" fmla="*/ 81629 w 81629"/>
                  <a:gd name="connsiteY2" fmla="*/ 61150 h 184784"/>
                  <a:gd name="connsiteX3" fmla="*/ 0 w 81629"/>
                  <a:gd name="connsiteY3" fmla="*/ 184785 h 184784"/>
                  <a:gd name="connsiteX4" fmla="*/ 5715 w 81629"/>
                  <a:gd name="connsiteY4" fmla="*/ 137541 h 184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 h="184784">
                    <a:moveTo>
                      <a:pt x="5715" y="137446"/>
                    </a:moveTo>
                    <a:cubicBezTo>
                      <a:pt x="17336" y="84487"/>
                      <a:pt x="43244" y="39148"/>
                      <a:pt x="80391" y="0"/>
                    </a:cubicBezTo>
                    <a:cubicBezTo>
                      <a:pt x="80772" y="20383"/>
                      <a:pt x="81248" y="40767"/>
                      <a:pt x="81629" y="61150"/>
                    </a:cubicBezTo>
                    <a:cubicBezTo>
                      <a:pt x="62484" y="105061"/>
                      <a:pt x="44387" y="149638"/>
                      <a:pt x="0" y="184785"/>
                    </a:cubicBezTo>
                    <a:cubicBezTo>
                      <a:pt x="2477" y="164497"/>
                      <a:pt x="4096" y="150971"/>
                      <a:pt x="5715" y="137541"/>
                    </a:cubicBezTo>
                    <a:close/>
                  </a:path>
                </a:pathLst>
              </a:custGeom>
              <a:solidFill>
                <a:srgbClr val="E0E0E4"/>
              </a:solidFill>
              <a:ln w="9525"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1CAEB816-2C74-E8FE-BABE-7DE1CA26F11F}"/>
                  </a:ext>
                </a:extLst>
              </p:cNvPr>
              <p:cNvSpPr/>
              <p:nvPr/>
            </p:nvSpPr>
            <p:spPr>
              <a:xfrm>
                <a:off x="5489274" y="2498692"/>
                <a:ext cx="96471" cy="55037"/>
              </a:xfrm>
              <a:custGeom>
                <a:avLst/>
                <a:gdLst>
                  <a:gd name="connsiteX0" fmla="*/ 96471 w 96471"/>
                  <a:gd name="connsiteY0" fmla="*/ 0 h 55037"/>
                  <a:gd name="connsiteX1" fmla="*/ 39512 w 96471"/>
                  <a:gd name="connsiteY1" fmla="*/ 39338 h 55037"/>
                  <a:gd name="connsiteX2" fmla="*/ 2174 w 96471"/>
                  <a:gd name="connsiteY2" fmla="*/ 45910 h 55037"/>
                  <a:gd name="connsiteX3" fmla="*/ 28463 w 96471"/>
                  <a:gd name="connsiteY3" fmla="*/ 14764 h 55037"/>
                  <a:gd name="connsiteX4" fmla="*/ 96376 w 96471"/>
                  <a:gd name="connsiteY4" fmla="*/ 95 h 5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471" h="55037">
                    <a:moveTo>
                      <a:pt x="96471" y="0"/>
                    </a:moveTo>
                    <a:cubicBezTo>
                      <a:pt x="77517" y="13144"/>
                      <a:pt x="58562" y="26194"/>
                      <a:pt x="39512" y="39338"/>
                    </a:cubicBezTo>
                    <a:cubicBezTo>
                      <a:pt x="25986" y="38195"/>
                      <a:pt x="14651" y="70199"/>
                      <a:pt x="2174" y="45910"/>
                    </a:cubicBezTo>
                    <a:cubicBezTo>
                      <a:pt x="-6780" y="28480"/>
                      <a:pt x="13890" y="19050"/>
                      <a:pt x="28463" y="14764"/>
                    </a:cubicBezTo>
                    <a:cubicBezTo>
                      <a:pt x="50656" y="8287"/>
                      <a:pt x="73707" y="4858"/>
                      <a:pt x="96376" y="95"/>
                    </a:cubicBezTo>
                    <a:close/>
                  </a:path>
                </a:pathLst>
              </a:custGeom>
              <a:solidFill>
                <a:srgbClr val="50585C"/>
              </a:solidFill>
              <a:ln w="9525"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7B23C5DB-1A26-22CD-0C76-C0AA7A2F5353}"/>
                  </a:ext>
                </a:extLst>
              </p:cNvPr>
              <p:cNvSpPr/>
              <p:nvPr/>
            </p:nvSpPr>
            <p:spPr>
              <a:xfrm>
                <a:off x="5319712" y="2485799"/>
                <a:ext cx="123158" cy="68995"/>
              </a:xfrm>
              <a:custGeom>
                <a:avLst/>
                <a:gdLst>
                  <a:gd name="connsiteX0" fmla="*/ 2286 w 123158"/>
                  <a:gd name="connsiteY0" fmla="*/ 68996 h 68995"/>
                  <a:gd name="connsiteX1" fmla="*/ 0 w 123158"/>
                  <a:gd name="connsiteY1" fmla="*/ 52136 h 68995"/>
                  <a:gd name="connsiteX2" fmla="*/ 8382 w 123158"/>
                  <a:gd name="connsiteY2" fmla="*/ 49850 h 68995"/>
                  <a:gd name="connsiteX3" fmla="*/ 108680 w 123158"/>
                  <a:gd name="connsiteY3" fmla="*/ 1940 h 68995"/>
                  <a:gd name="connsiteX4" fmla="*/ 123158 w 123158"/>
                  <a:gd name="connsiteY4" fmla="*/ 3464 h 68995"/>
                  <a:gd name="connsiteX5" fmla="*/ 2286 w 123158"/>
                  <a:gd name="connsiteY5" fmla="*/ 68900 h 6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58" h="68995">
                    <a:moveTo>
                      <a:pt x="2286" y="68996"/>
                    </a:moveTo>
                    <a:cubicBezTo>
                      <a:pt x="1524" y="63376"/>
                      <a:pt x="762" y="57756"/>
                      <a:pt x="0" y="52136"/>
                    </a:cubicBezTo>
                    <a:cubicBezTo>
                      <a:pt x="2857" y="51755"/>
                      <a:pt x="5620" y="50993"/>
                      <a:pt x="8382" y="49850"/>
                    </a:cubicBezTo>
                    <a:cubicBezTo>
                      <a:pt x="48863" y="48612"/>
                      <a:pt x="76486" y="20513"/>
                      <a:pt x="108680" y="1940"/>
                    </a:cubicBezTo>
                    <a:cubicBezTo>
                      <a:pt x="113919" y="-1108"/>
                      <a:pt x="118777" y="-537"/>
                      <a:pt x="123158" y="3464"/>
                    </a:cubicBezTo>
                    <a:cubicBezTo>
                      <a:pt x="89059" y="36611"/>
                      <a:pt x="49435" y="59661"/>
                      <a:pt x="2286" y="68900"/>
                    </a:cubicBezTo>
                    <a:close/>
                  </a:path>
                </a:pathLst>
              </a:custGeom>
              <a:solidFill>
                <a:srgbClr val="E2E2E6"/>
              </a:solidFill>
              <a:ln w="9525"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E333E81F-7564-0C4D-7986-E0F830759D3E}"/>
                  </a:ext>
                </a:extLst>
              </p:cNvPr>
              <p:cNvSpPr/>
              <p:nvPr/>
            </p:nvSpPr>
            <p:spPr>
              <a:xfrm>
                <a:off x="5428392" y="2443292"/>
                <a:ext cx="71231" cy="47398"/>
              </a:xfrm>
              <a:custGeom>
                <a:avLst/>
                <a:gdLst>
                  <a:gd name="connsiteX0" fmla="*/ 14478 w 71231"/>
                  <a:gd name="connsiteY0" fmla="*/ 46065 h 47398"/>
                  <a:gd name="connsiteX1" fmla="*/ 0 w 71231"/>
                  <a:gd name="connsiteY1" fmla="*/ 44541 h 47398"/>
                  <a:gd name="connsiteX2" fmla="*/ 54292 w 71231"/>
                  <a:gd name="connsiteY2" fmla="*/ 2346 h 47398"/>
                  <a:gd name="connsiteX3" fmla="*/ 64008 w 71231"/>
                  <a:gd name="connsiteY3" fmla="*/ 19967 h 47398"/>
                  <a:gd name="connsiteX4" fmla="*/ 24670 w 71231"/>
                  <a:gd name="connsiteY4" fmla="*/ 47208 h 47398"/>
                  <a:gd name="connsiteX5" fmla="*/ 24670 w 71231"/>
                  <a:gd name="connsiteY5" fmla="*/ 47399 h 47398"/>
                  <a:gd name="connsiteX6" fmla="*/ 14478 w 71231"/>
                  <a:gd name="connsiteY6" fmla="*/ 46161 h 4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31" h="47398">
                    <a:moveTo>
                      <a:pt x="14478" y="46065"/>
                    </a:moveTo>
                    <a:cubicBezTo>
                      <a:pt x="9620" y="45589"/>
                      <a:pt x="4858" y="45018"/>
                      <a:pt x="0" y="44541"/>
                    </a:cubicBezTo>
                    <a:cubicBezTo>
                      <a:pt x="15049" y="26539"/>
                      <a:pt x="32099" y="9775"/>
                      <a:pt x="54292" y="2346"/>
                    </a:cubicBezTo>
                    <a:cubicBezTo>
                      <a:pt x="76867" y="-5274"/>
                      <a:pt x="73342" y="7013"/>
                      <a:pt x="64008" y="19967"/>
                    </a:cubicBezTo>
                    <a:cubicBezTo>
                      <a:pt x="49435" y="26920"/>
                      <a:pt x="35814" y="35302"/>
                      <a:pt x="24670" y="47208"/>
                    </a:cubicBezTo>
                    <a:cubicBezTo>
                      <a:pt x="24670" y="47208"/>
                      <a:pt x="24670" y="47399"/>
                      <a:pt x="24670" y="47399"/>
                    </a:cubicBezTo>
                    <a:cubicBezTo>
                      <a:pt x="21241" y="47018"/>
                      <a:pt x="17907" y="46637"/>
                      <a:pt x="14478" y="46161"/>
                    </a:cubicBezTo>
                    <a:close/>
                  </a:path>
                </a:pathLst>
              </a:custGeom>
              <a:solidFill>
                <a:srgbClr val="E1E7EB"/>
              </a:solidFill>
              <a:ln w="9525"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261100ED-7384-E7C4-64DA-98C4518AE1D1}"/>
                  </a:ext>
                </a:extLst>
              </p:cNvPr>
              <p:cNvSpPr/>
              <p:nvPr/>
            </p:nvSpPr>
            <p:spPr>
              <a:xfrm>
                <a:off x="5453062" y="2462906"/>
                <a:ext cx="39338" cy="27499"/>
              </a:xfrm>
              <a:custGeom>
                <a:avLst/>
                <a:gdLst>
                  <a:gd name="connsiteX0" fmla="*/ 0 w 39338"/>
                  <a:gd name="connsiteY0" fmla="*/ 27499 h 27499"/>
                  <a:gd name="connsiteX1" fmla="*/ 39338 w 39338"/>
                  <a:gd name="connsiteY1" fmla="*/ 258 h 27499"/>
                  <a:gd name="connsiteX2" fmla="*/ 0 w 39338"/>
                  <a:gd name="connsiteY2" fmla="*/ 27499 h 27499"/>
                </a:gdLst>
                <a:ahLst/>
                <a:cxnLst>
                  <a:cxn ang="0">
                    <a:pos x="connsiteX0" y="connsiteY0"/>
                  </a:cxn>
                  <a:cxn ang="0">
                    <a:pos x="connsiteX1" y="connsiteY1"/>
                  </a:cxn>
                  <a:cxn ang="0">
                    <a:pos x="connsiteX2" y="connsiteY2"/>
                  </a:cxn>
                </a:cxnLst>
                <a:rect l="l" t="t" r="r" b="b"/>
                <a:pathLst>
                  <a:path w="39338" h="27499">
                    <a:moveTo>
                      <a:pt x="0" y="27499"/>
                    </a:moveTo>
                    <a:cubicBezTo>
                      <a:pt x="7239" y="10069"/>
                      <a:pt x="18383" y="-1933"/>
                      <a:pt x="39338" y="258"/>
                    </a:cubicBezTo>
                    <a:cubicBezTo>
                      <a:pt x="32290" y="18070"/>
                      <a:pt x="15621" y="21975"/>
                      <a:pt x="0" y="27499"/>
                    </a:cubicBezTo>
                    <a:close/>
                  </a:path>
                </a:pathLst>
              </a:custGeom>
              <a:solidFill>
                <a:srgbClr val="ADB2B5"/>
              </a:solidFill>
              <a:ln w="9525" cap="flat">
                <a:noFill/>
                <a:prstDash val="solid"/>
                <a:miter/>
              </a:ln>
            </p:spPr>
            <p:txBody>
              <a:bodyPr rtlCol="0" anchor="ctr"/>
              <a:lstStyle/>
              <a:p>
                <a:endParaRPr lang="en-IN"/>
              </a:p>
            </p:txBody>
          </p:sp>
          <p:sp>
            <p:nvSpPr>
              <p:cNvPr id="1254" name="Freeform: Shape 1253">
                <a:extLst>
                  <a:ext uri="{FF2B5EF4-FFF2-40B4-BE49-F238E27FC236}">
                    <a16:creationId xmlns:a16="http://schemas.microsoft.com/office/drawing/2014/main" id="{5BE80CF8-133B-CC82-5EE8-5E16C8DF9A95}"/>
                  </a:ext>
                </a:extLst>
              </p:cNvPr>
              <p:cNvSpPr/>
              <p:nvPr/>
            </p:nvSpPr>
            <p:spPr>
              <a:xfrm>
                <a:off x="3980180" y="2706055"/>
                <a:ext cx="420758" cy="319564"/>
              </a:xfrm>
              <a:custGeom>
                <a:avLst/>
                <a:gdLst>
                  <a:gd name="connsiteX0" fmla="*/ 5842 w 420758"/>
                  <a:gd name="connsiteY0" fmla="*/ 134489 h 319564"/>
                  <a:gd name="connsiteX1" fmla="*/ 7556 w 420758"/>
                  <a:gd name="connsiteY1" fmla="*/ 96199 h 319564"/>
                  <a:gd name="connsiteX2" fmla="*/ 83185 w 420758"/>
                  <a:gd name="connsiteY2" fmla="*/ 152682 h 319564"/>
                  <a:gd name="connsiteX3" fmla="*/ 169291 w 420758"/>
                  <a:gd name="connsiteY3" fmla="*/ 138109 h 319564"/>
                  <a:gd name="connsiteX4" fmla="*/ 187389 w 420758"/>
                  <a:gd name="connsiteY4" fmla="*/ 39715 h 319564"/>
                  <a:gd name="connsiteX5" fmla="*/ 159766 w 420758"/>
                  <a:gd name="connsiteY5" fmla="*/ 2187 h 319564"/>
                  <a:gd name="connsiteX6" fmla="*/ 251873 w 420758"/>
                  <a:gd name="connsiteY6" fmla="*/ 46764 h 319564"/>
                  <a:gd name="connsiteX7" fmla="*/ 262446 w 420758"/>
                  <a:gd name="connsiteY7" fmla="*/ 76768 h 319564"/>
                  <a:gd name="connsiteX8" fmla="*/ 267970 w 420758"/>
                  <a:gd name="connsiteY8" fmla="*/ 97342 h 319564"/>
                  <a:gd name="connsiteX9" fmla="*/ 275495 w 420758"/>
                  <a:gd name="connsiteY9" fmla="*/ 82959 h 319564"/>
                  <a:gd name="connsiteX10" fmla="*/ 312547 w 420758"/>
                  <a:gd name="connsiteY10" fmla="*/ 19618 h 319564"/>
                  <a:gd name="connsiteX11" fmla="*/ 340836 w 420758"/>
                  <a:gd name="connsiteY11" fmla="*/ 78673 h 319564"/>
                  <a:gd name="connsiteX12" fmla="*/ 311785 w 420758"/>
                  <a:gd name="connsiteY12" fmla="*/ 134013 h 319564"/>
                  <a:gd name="connsiteX13" fmla="*/ 298640 w 420758"/>
                  <a:gd name="connsiteY13" fmla="*/ 157540 h 319564"/>
                  <a:gd name="connsiteX14" fmla="*/ 293211 w 420758"/>
                  <a:gd name="connsiteY14" fmla="*/ 185162 h 319564"/>
                  <a:gd name="connsiteX15" fmla="*/ 348361 w 420758"/>
                  <a:gd name="connsiteY15" fmla="*/ 75815 h 319564"/>
                  <a:gd name="connsiteX16" fmla="*/ 389223 w 420758"/>
                  <a:gd name="connsiteY16" fmla="*/ 20761 h 319564"/>
                  <a:gd name="connsiteX17" fmla="*/ 403987 w 420758"/>
                  <a:gd name="connsiteY17" fmla="*/ 16379 h 319564"/>
                  <a:gd name="connsiteX18" fmla="*/ 420465 w 420758"/>
                  <a:gd name="connsiteY18" fmla="*/ 43240 h 319564"/>
                  <a:gd name="connsiteX19" fmla="*/ 354362 w 420758"/>
                  <a:gd name="connsiteY19" fmla="*/ 193925 h 319564"/>
                  <a:gd name="connsiteX20" fmla="*/ 239585 w 420758"/>
                  <a:gd name="connsiteY20" fmla="*/ 233359 h 319564"/>
                  <a:gd name="connsiteX21" fmla="*/ 310832 w 420758"/>
                  <a:gd name="connsiteY21" fmla="*/ 259457 h 319564"/>
                  <a:gd name="connsiteX22" fmla="*/ 345027 w 420758"/>
                  <a:gd name="connsiteY22" fmla="*/ 281841 h 319564"/>
                  <a:gd name="connsiteX23" fmla="*/ 339693 w 420758"/>
                  <a:gd name="connsiteY23" fmla="*/ 308987 h 319564"/>
                  <a:gd name="connsiteX24" fmla="*/ 185579 w 420758"/>
                  <a:gd name="connsiteY24" fmla="*/ 289461 h 319564"/>
                  <a:gd name="connsiteX25" fmla="*/ 5842 w 420758"/>
                  <a:gd name="connsiteY25" fmla="*/ 134394 h 31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0758" h="319564">
                    <a:moveTo>
                      <a:pt x="5842" y="134489"/>
                    </a:moveTo>
                    <a:cubicBezTo>
                      <a:pt x="-9208" y="121059"/>
                      <a:pt x="9842" y="109153"/>
                      <a:pt x="7556" y="96199"/>
                    </a:cubicBezTo>
                    <a:cubicBezTo>
                      <a:pt x="23749" y="127060"/>
                      <a:pt x="52038" y="141728"/>
                      <a:pt x="83185" y="152682"/>
                    </a:cubicBezTo>
                    <a:cubicBezTo>
                      <a:pt x="116523" y="175161"/>
                      <a:pt x="145669" y="161921"/>
                      <a:pt x="169291" y="138109"/>
                    </a:cubicBezTo>
                    <a:cubicBezTo>
                      <a:pt x="196437" y="110772"/>
                      <a:pt x="205772" y="76768"/>
                      <a:pt x="187389" y="39715"/>
                    </a:cubicBezTo>
                    <a:cubicBezTo>
                      <a:pt x="180435" y="25714"/>
                      <a:pt x="170053" y="13903"/>
                      <a:pt x="159766" y="2187"/>
                    </a:cubicBezTo>
                    <a:cubicBezTo>
                      <a:pt x="191580" y="-7433"/>
                      <a:pt x="240538" y="15998"/>
                      <a:pt x="251873" y="46764"/>
                    </a:cubicBezTo>
                    <a:cubicBezTo>
                      <a:pt x="255492" y="56670"/>
                      <a:pt x="251682" y="69243"/>
                      <a:pt x="262446" y="76768"/>
                    </a:cubicBezTo>
                    <a:cubicBezTo>
                      <a:pt x="269684" y="82197"/>
                      <a:pt x="270923" y="89245"/>
                      <a:pt x="267970" y="97342"/>
                    </a:cubicBezTo>
                    <a:cubicBezTo>
                      <a:pt x="271494" y="93056"/>
                      <a:pt x="272161" y="87055"/>
                      <a:pt x="275495" y="82959"/>
                    </a:cubicBezTo>
                    <a:cubicBezTo>
                      <a:pt x="291021" y="63718"/>
                      <a:pt x="299498" y="40382"/>
                      <a:pt x="312547" y="19618"/>
                    </a:cubicBezTo>
                    <a:cubicBezTo>
                      <a:pt x="332835" y="34096"/>
                      <a:pt x="322358" y="63337"/>
                      <a:pt x="340836" y="78673"/>
                    </a:cubicBezTo>
                    <a:cubicBezTo>
                      <a:pt x="347027" y="105438"/>
                      <a:pt x="338646" y="124583"/>
                      <a:pt x="311785" y="134013"/>
                    </a:cubicBezTo>
                    <a:cubicBezTo>
                      <a:pt x="285115" y="129250"/>
                      <a:pt x="302355" y="149348"/>
                      <a:pt x="298640" y="157540"/>
                    </a:cubicBezTo>
                    <a:cubicBezTo>
                      <a:pt x="299593" y="165160"/>
                      <a:pt x="295211" y="171732"/>
                      <a:pt x="293211" y="185162"/>
                    </a:cubicBezTo>
                    <a:cubicBezTo>
                      <a:pt x="325025" y="151158"/>
                      <a:pt x="352933" y="121916"/>
                      <a:pt x="348361" y="75815"/>
                    </a:cubicBezTo>
                    <a:cubicBezTo>
                      <a:pt x="353790" y="51622"/>
                      <a:pt x="387032" y="48097"/>
                      <a:pt x="389223" y="20761"/>
                    </a:cubicBezTo>
                    <a:cubicBezTo>
                      <a:pt x="389699" y="14855"/>
                      <a:pt x="398748" y="10569"/>
                      <a:pt x="403987" y="16379"/>
                    </a:cubicBezTo>
                    <a:cubicBezTo>
                      <a:pt x="411131" y="24380"/>
                      <a:pt x="422751" y="36953"/>
                      <a:pt x="420465" y="43240"/>
                    </a:cubicBezTo>
                    <a:cubicBezTo>
                      <a:pt x="401415" y="94675"/>
                      <a:pt x="397891" y="152777"/>
                      <a:pt x="354362" y="193925"/>
                    </a:cubicBezTo>
                    <a:cubicBezTo>
                      <a:pt x="322739" y="223834"/>
                      <a:pt x="281972" y="223453"/>
                      <a:pt x="239585" y="233359"/>
                    </a:cubicBezTo>
                    <a:cubicBezTo>
                      <a:pt x="261112" y="253933"/>
                      <a:pt x="277781" y="276793"/>
                      <a:pt x="310832" y="259457"/>
                    </a:cubicBezTo>
                    <a:cubicBezTo>
                      <a:pt x="322834" y="266029"/>
                      <a:pt x="338646" y="266791"/>
                      <a:pt x="345027" y="281841"/>
                    </a:cubicBezTo>
                    <a:cubicBezTo>
                      <a:pt x="348075" y="291842"/>
                      <a:pt x="347313" y="301081"/>
                      <a:pt x="339693" y="308987"/>
                    </a:cubicBezTo>
                    <a:cubicBezTo>
                      <a:pt x="284639" y="332419"/>
                      <a:pt x="232347" y="312892"/>
                      <a:pt x="185579" y="289461"/>
                    </a:cubicBezTo>
                    <a:cubicBezTo>
                      <a:pt x="113665" y="253456"/>
                      <a:pt x="49848" y="204403"/>
                      <a:pt x="5842" y="134394"/>
                    </a:cubicBezTo>
                    <a:close/>
                  </a:path>
                </a:pathLst>
              </a:custGeom>
              <a:solidFill>
                <a:srgbClr val="043659"/>
              </a:solidFill>
              <a:ln w="9525"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683DAF68-88BA-161E-D24F-2EFFC912BE79}"/>
                  </a:ext>
                </a:extLst>
              </p:cNvPr>
              <p:cNvSpPr/>
              <p:nvPr/>
            </p:nvSpPr>
            <p:spPr>
              <a:xfrm>
                <a:off x="4252041" y="3001983"/>
                <a:ext cx="228423" cy="218323"/>
              </a:xfrm>
              <a:custGeom>
                <a:avLst/>
                <a:gdLst>
                  <a:gd name="connsiteX0" fmla="*/ 108885 w 228423"/>
                  <a:gd name="connsiteY0" fmla="*/ 218323 h 218323"/>
                  <a:gd name="connsiteX1" fmla="*/ 94121 w 228423"/>
                  <a:gd name="connsiteY1" fmla="*/ 190701 h 218323"/>
                  <a:gd name="connsiteX2" fmla="*/ 34304 w 228423"/>
                  <a:gd name="connsiteY2" fmla="*/ 128121 h 218323"/>
                  <a:gd name="connsiteX3" fmla="*/ 11825 w 228423"/>
                  <a:gd name="connsiteY3" fmla="*/ 110976 h 218323"/>
                  <a:gd name="connsiteX4" fmla="*/ 20112 w 228423"/>
                  <a:gd name="connsiteY4" fmla="*/ 74400 h 218323"/>
                  <a:gd name="connsiteX5" fmla="*/ 77167 w 228423"/>
                  <a:gd name="connsiteY5" fmla="*/ 52588 h 218323"/>
                  <a:gd name="connsiteX6" fmla="*/ 94407 w 228423"/>
                  <a:gd name="connsiteY6" fmla="*/ 16012 h 218323"/>
                  <a:gd name="connsiteX7" fmla="*/ 96312 w 228423"/>
                  <a:gd name="connsiteY7" fmla="*/ 9821 h 218323"/>
                  <a:gd name="connsiteX8" fmla="*/ 228424 w 228423"/>
                  <a:gd name="connsiteY8" fmla="*/ 19536 h 218323"/>
                  <a:gd name="connsiteX9" fmla="*/ 120124 w 228423"/>
                  <a:gd name="connsiteY9" fmla="*/ 208703 h 218323"/>
                  <a:gd name="connsiteX10" fmla="*/ 108885 w 228423"/>
                  <a:gd name="connsiteY10" fmla="*/ 218323 h 21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423" h="218323">
                    <a:moveTo>
                      <a:pt x="108885" y="218323"/>
                    </a:moveTo>
                    <a:cubicBezTo>
                      <a:pt x="103932" y="209084"/>
                      <a:pt x="99074" y="199940"/>
                      <a:pt x="94121" y="190701"/>
                    </a:cubicBezTo>
                    <a:cubicBezTo>
                      <a:pt x="69166" y="174603"/>
                      <a:pt x="61736" y="141933"/>
                      <a:pt x="34304" y="128121"/>
                    </a:cubicBezTo>
                    <a:cubicBezTo>
                      <a:pt x="26493" y="122787"/>
                      <a:pt x="18778" y="117358"/>
                      <a:pt x="11825" y="110976"/>
                    </a:cubicBezTo>
                    <a:cubicBezTo>
                      <a:pt x="-6463" y="94117"/>
                      <a:pt x="-3415" y="81925"/>
                      <a:pt x="20112" y="74400"/>
                    </a:cubicBezTo>
                    <a:cubicBezTo>
                      <a:pt x="39543" y="68209"/>
                      <a:pt x="59069" y="62494"/>
                      <a:pt x="77167" y="52588"/>
                    </a:cubicBezTo>
                    <a:cubicBezTo>
                      <a:pt x="92406" y="44301"/>
                      <a:pt x="103646" y="35253"/>
                      <a:pt x="94407" y="16012"/>
                    </a:cubicBezTo>
                    <a:cubicBezTo>
                      <a:pt x="95074" y="13917"/>
                      <a:pt x="95740" y="11916"/>
                      <a:pt x="96312" y="9821"/>
                    </a:cubicBezTo>
                    <a:cubicBezTo>
                      <a:pt x="142508" y="-16182"/>
                      <a:pt x="184323" y="17441"/>
                      <a:pt x="228424" y="19536"/>
                    </a:cubicBezTo>
                    <a:cubicBezTo>
                      <a:pt x="218041" y="97260"/>
                      <a:pt x="216803" y="180223"/>
                      <a:pt x="120124" y="208703"/>
                    </a:cubicBezTo>
                    <a:cubicBezTo>
                      <a:pt x="116410" y="211941"/>
                      <a:pt x="112600" y="215085"/>
                      <a:pt x="108885" y="218323"/>
                    </a:cubicBezTo>
                    <a:close/>
                  </a:path>
                </a:pathLst>
              </a:custGeom>
              <a:solidFill>
                <a:srgbClr val="B3B3B5"/>
              </a:solidFill>
              <a:ln w="9525"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FED7FB5E-194F-29FA-4025-B76466A7D9F0}"/>
                  </a:ext>
                </a:extLst>
              </p:cNvPr>
              <p:cNvSpPr/>
              <p:nvPr/>
            </p:nvSpPr>
            <p:spPr>
              <a:xfrm>
                <a:off x="4367117" y="2781585"/>
                <a:ext cx="332508" cy="213356"/>
              </a:xfrm>
              <a:custGeom>
                <a:avLst/>
                <a:gdLst>
                  <a:gd name="connsiteX0" fmla="*/ 133350 w 332508"/>
                  <a:gd name="connsiteY0" fmla="*/ 113729 h 213356"/>
                  <a:gd name="connsiteX1" fmla="*/ 132683 w 332508"/>
                  <a:gd name="connsiteY1" fmla="*/ 108109 h 213356"/>
                  <a:gd name="connsiteX2" fmla="*/ 282321 w 332508"/>
                  <a:gd name="connsiteY2" fmla="*/ 40005 h 213356"/>
                  <a:gd name="connsiteX3" fmla="*/ 304229 w 332508"/>
                  <a:gd name="connsiteY3" fmla="*/ 0 h 213356"/>
                  <a:gd name="connsiteX4" fmla="*/ 327184 w 332508"/>
                  <a:gd name="connsiteY4" fmla="*/ 40767 h 213356"/>
                  <a:gd name="connsiteX5" fmla="*/ 233077 w 332508"/>
                  <a:gd name="connsiteY5" fmla="*/ 138303 h 213356"/>
                  <a:gd name="connsiteX6" fmla="*/ 179451 w 332508"/>
                  <a:gd name="connsiteY6" fmla="*/ 163259 h 213356"/>
                  <a:gd name="connsiteX7" fmla="*/ 248126 w 332508"/>
                  <a:gd name="connsiteY7" fmla="*/ 154210 h 213356"/>
                  <a:gd name="connsiteX8" fmla="*/ 257080 w 332508"/>
                  <a:gd name="connsiteY8" fmla="*/ 182023 h 213356"/>
                  <a:gd name="connsiteX9" fmla="*/ 0 w 332508"/>
                  <a:gd name="connsiteY9" fmla="*/ 210407 h 213356"/>
                  <a:gd name="connsiteX10" fmla="*/ 96203 w 332508"/>
                  <a:gd name="connsiteY10" fmla="*/ 163068 h 213356"/>
                  <a:gd name="connsiteX11" fmla="*/ 133350 w 332508"/>
                  <a:gd name="connsiteY11" fmla="*/ 113538 h 21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508" h="213356">
                    <a:moveTo>
                      <a:pt x="133350" y="113729"/>
                    </a:moveTo>
                    <a:cubicBezTo>
                      <a:pt x="132779" y="111919"/>
                      <a:pt x="132493" y="110014"/>
                      <a:pt x="132683" y="108109"/>
                    </a:cubicBezTo>
                    <a:cubicBezTo>
                      <a:pt x="190881" y="103632"/>
                      <a:pt x="246126" y="92678"/>
                      <a:pt x="282321" y="40005"/>
                    </a:cubicBezTo>
                    <a:cubicBezTo>
                      <a:pt x="290989" y="27432"/>
                      <a:pt x="303562" y="16954"/>
                      <a:pt x="304229" y="0"/>
                    </a:cubicBezTo>
                    <a:cubicBezTo>
                      <a:pt x="331946" y="6572"/>
                      <a:pt x="338614" y="15621"/>
                      <a:pt x="327184" y="40767"/>
                    </a:cubicBezTo>
                    <a:cubicBezTo>
                      <a:pt x="307658" y="84011"/>
                      <a:pt x="282512" y="122682"/>
                      <a:pt x="233077" y="138303"/>
                    </a:cubicBezTo>
                    <a:cubicBezTo>
                      <a:pt x="216122" y="143637"/>
                      <a:pt x="200501" y="153352"/>
                      <a:pt x="179451" y="163259"/>
                    </a:cubicBezTo>
                    <a:cubicBezTo>
                      <a:pt x="209931" y="180880"/>
                      <a:pt x="225266" y="144209"/>
                      <a:pt x="248126" y="154210"/>
                    </a:cubicBezTo>
                    <a:cubicBezTo>
                      <a:pt x="256318" y="161830"/>
                      <a:pt x="227457" y="181261"/>
                      <a:pt x="257080" y="182023"/>
                    </a:cubicBezTo>
                    <a:cubicBezTo>
                      <a:pt x="174593" y="220027"/>
                      <a:pt x="87249" y="214598"/>
                      <a:pt x="0" y="210407"/>
                    </a:cubicBezTo>
                    <a:cubicBezTo>
                      <a:pt x="22288" y="175070"/>
                      <a:pt x="61722" y="171545"/>
                      <a:pt x="96203" y="163068"/>
                    </a:cubicBezTo>
                    <a:cubicBezTo>
                      <a:pt x="126206" y="155734"/>
                      <a:pt x="138208" y="143066"/>
                      <a:pt x="133350" y="113538"/>
                    </a:cubicBezTo>
                    <a:close/>
                  </a:path>
                </a:pathLst>
              </a:custGeom>
              <a:solidFill>
                <a:srgbClr val="063251"/>
              </a:solidFill>
              <a:ln w="9525"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3FFE54DF-C158-39B5-CB54-F0F8FB3E82E7}"/>
                  </a:ext>
                </a:extLst>
              </p:cNvPr>
              <p:cNvSpPr/>
              <p:nvPr/>
            </p:nvSpPr>
            <p:spPr>
              <a:xfrm>
                <a:off x="4319873" y="2882287"/>
                <a:ext cx="201474" cy="135124"/>
              </a:xfrm>
              <a:custGeom>
                <a:avLst/>
                <a:gdLst>
                  <a:gd name="connsiteX0" fmla="*/ 180594 w 201474"/>
                  <a:gd name="connsiteY0" fmla="*/ 13026 h 135124"/>
                  <a:gd name="connsiteX1" fmla="*/ 198501 w 201474"/>
                  <a:gd name="connsiteY1" fmla="*/ 43220 h 135124"/>
                  <a:gd name="connsiteX2" fmla="*/ 164497 w 201474"/>
                  <a:gd name="connsiteY2" fmla="*/ 71414 h 135124"/>
                  <a:gd name="connsiteX3" fmla="*/ 47244 w 201474"/>
                  <a:gd name="connsiteY3" fmla="*/ 109895 h 135124"/>
                  <a:gd name="connsiteX4" fmla="*/ 28575 w 201474"/>
                  <a:gd name="connsiteY4" fmla="*/ 129612 h 135124"/>
                  <a:gd name="connsiteX5" fmla="*/ 28956 w 201474"/>
                  <a:gd name="connsiteY5" fmla="*/ 129231 h 135124"/>
                  <a:gd name="connsiteX6" fmla="*/ 476 w 201474"/>
                  <a:gd name="connsiteY6" fmla="*/ 128659 h 135124"/>
                  <a:gd name="connsiteX7" fmla="*/ 0 w 201474"/>
                  <a:gd name="connsiteY7" fmla="*/ 100465 h 135124"/>
                  <a:gd name="connsiteX8" fmla="*/ 762 w 201474"/>
                  <a:gd name="connsiteY8" fmla="*/ 94750 h 135124"/>
                  <a:gd name="connsiteX9" fmla="*/ 18383 w 201474"/>
                  <a:gd name="connsiteY9" fmla="*/ 72081 h 135124"/>
                  <a:gd name="connsiteX10" fmla="*/ 57150 w 201474"/>
                  <a:gd name="connsiteY10" fmla="*/ 47506 h 135124"/>
                  <a:gd name="connsiteX11" fmla="*/ 83153 w 201474"/>
                  <a:gd name="connsiteY11" fmla="*/ 38648 h 135124"/>
                  <a:gd name="connsiteX12" fmla="*/ 180499 w 201474"/>
                  <a:gd name="connsiteY12" fmla="*/ 13121 h 13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474" h="135124">
                    <a:moveTo>
                      <a:pt x="180594" y="13026"/>
                    </a:moveTo>
                    <a:cubicBezTo>
                      <a:pt x="179642" y="27504"/>
                      <a:pt x="211074" y="24646"/>
                      <a:pt x="198501" y="43220"/>
                    </a:cubicBezTo>
                    <a:cubicBezTo>
                      <a:pt x="190500" y="55031"/>
                      <a:pt x="183642" y="72462"/>
                      <a:pt x="164497" y="71414"/>
                    </a:cubicBezTo>
                    <a:cubicBezTo>
                      <a:pt x="120205" y="68938"/>
                      <a:pt x="86868" y="98751"/>
                      <a:pt x="47244" y="109895"/>
                    </a:cubicBezTo>
                    <a:cubicBezTo>
                      <a:pt x="35147" y="110848"/>
                      <a:pt x="29528" y="117991"/>
                      <a:pt x="28575" y="129612"/>
                    </a:cubicBezTo>
                    <a:cubicBezTo>
                      <a:pt x="28575" y="129612"/>
                      <a:pt x="28956" y="129231"/>
                      <a:pt x="28956" y="129231"/>
                    </a:cubicBezTo>
                    <a:cubicBezTo>
                      <a:pt x="19336" y="137041"/>
                      <a:pt x="9811" y="137327"/>
                      <a:pt x="476" y="128659"/>
                    </a:cubicBezTo>
                    <a:cubicBezTo>
                      <a:pt x="286" y="119230"/>
                      <a:pt x="190" y="109895"/>
                      <a:pt x="0" y="100465"/>
                    </a:cubicBezTo>
                    <a:cubicBezTo>
                      <a:pt x="286" y="98560"/>
                      <a:pt x="571" y="96655"/>
                      <a:pt x="762" y="94750"/>
                    </a:cubicBezTo>
                    <a:cubicBezTo>
                      <a:pt x="3810" y="85035"/>
                      <a:pt x="12192" y="79415"/>
                      <a:pt x="18383" y="72081"/>
                    </a:cubicBezTo>
                    <a:cubicBezTo>
                      <a:pt x="26384" y="56174"/>
                      <a:pt x="42481" y="52745"/>
                      <a:pt x="57150" y="47506"/>
                    </a:cubicBezTo>
                    <a:cubicBezTo>
                      <a:pt x="66008" y="44363"/>
                      <a:pt x="81344" y="43982"/>
                      <a:pt x="83153" y="38648"/>
                    </a:cubicBezTo>
                    <a:cubicBezTo>
                      <a:pt x="103346" y="-19264"/>
                      <a:pt x="143065" y="2072"/>
                      <a:pt x="180499" y="13121"/>
                    </a:cubicBezTo>
                    <a:close/>
                  </a:path>
                </a:pathLst>
              </a:custGeom>
              <a:solidFill>
                <a:srgbClr val="0F6CA5"/>
              </a:solidFill>
              <a:ln w="9525"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FA3E05BD-79A8-F404-67E5-48A65A6C3AD7}"/>
                  </a:ext>
                </a:extLst>
              </p:cNvPr>
              <p:cNvSpPr/>
              <p:nvPr/>
            </p:nvSpPr>
            <p:spPr>
              <a:xfrm>
                <a:off x="4414350" y="2781585"/>
                <a:ext cx="260107" cy="116906"/>
              </a:xfrm>
              <a:custGeom>
                <a:avLst/>
                <a:gdLst>
                  <a:gd name="connsiteX0" fmla="*/ 256995 w 260107"/>
                  <a:gd name="connsiteY0" fmla="*/ 95 h 116906"/>
                  <a:gd name="connsiteX1" fmla="*/ 196416 w 260107"/>
                  <a:gd name="connsiteY1" fmla="*/ 91059 h 116906"/>
                  <a:gd name="connsiteX2" fmla="*/ 85450 w 260107"/>
                  <a:gd name="connsiteY2" fmla="*/ 108109 h 116906"/>
                  <a:gd name="connsiteX3" fmla="*/ 23823 w 260107"/>
                  <a:gd name="connsiteY3" fmla="*/ 86582 h 116906"/>
                  <a:gd name="connsiteX4" fmla="*/ 391 w 260107"/>
                  <a:gd name="connsiteY4" fmla="*/ 60389 h 116906"/>
                  <a:gd name="connsiteX5" fmla="*/ 31443 w 260107"/>
                  <a:gd name="connsiteY5" fmla="*/ 40958 h 116906"/>
                  <a:gd name="connsiteX6" fmla="*/ 54208 w 260107"/>
                  <a:gd name="connsiteY6" fmla="*/ 47244 h 116906"/>
                  <a:gd name="connsiteX7" fmla="*/ 238326 w 260107"/>
                  <a:gd name="connsiteY7" fmla="*/ 14478 h 116906"/>
                  <a:gd name="connsiteX8" fmla="*/ 257090 w 260107"/>
                  <a:gd name="connsiteY8" fmla="*/ 0 h 11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107" h="116906">
                    <a:moveTo>
                      <a:pt x="256995" y="95"/>
                    </a:moveTo>
                    <a:cubicBezTo>
                      <a:pt x="272902" y="53721"/>
                      <a:pt x="224039" y="68675"/>
                      <a:pt x="196416" y="91059"/>
                    </a:cubicBezTo>
                    <a:cubicBezTo>
                      <a:pt x="166222" y="115443"/>
                      <a:pt x="126026" y="125635"/>
                      <a:pt x="85450" y="108109"/>
                    </a:cubicBezTo>
                    <a:cubicBezTo>
                      <a:pt x="66876" y="95345"/>
                      <a:pt x="47159" y="86011"/>
                      <a:pt x="23823" y="86582"/>
                    </a:cubicBezTo>
                    <a:cubicBezTo>
                      <a:pt x="5821" y="87058"/>
                      <a:pt x="-1894" y="79153"/>
                      <a:pt x="391" y="60389"/>
                    </a:cubicBezTo>
                    <a:cubicBezTo>
                      <a:pt x="2868" y="40100"/>
                      <a:pt x="16489" y="39338"/>
                      <a:pt x="31443" y="40958"/>
                    </a:cubicBezTo>
                    <a:cubicBezTo>
                      <a:pt x="39158" y="41815"/>
                      <a:pt x="47350" y="43625"/>
                      <a:pt x="54208" y="47244"/>
                    </a:cubicBezTo>
                    <a:cubicBezTo>
                      <a:pt x="124312" y="84201"/>
                      <a:pt x="184891" y="70485"/>
                      <a:pt x="238326" y="14478"/>
                    </a:cubicBezTo>
                    <a:cubicBezTo>
                      <a:pt x="243755" y="8858"/>
                      <a:pt x="250804" y="4763"/>
                      <a:pt x="257090" y="0"/>
                    </a:cubicBezTo>
                    <a:close/>
                  </a:path>
                </a:pathLst>
              </a:custGeom>
              <a:solidFill>
                <a:srgbClr val="0F6CA5"/>
              </a:solidFill>
              <a:ln w="9525" cap="flat">
                <a:noFill/>
                <a:prstDash val="solid"/>
                <a:miter/>
              </a:ln>
            </p:spPr>
            <p:txBody>
              <a:bodyPr rtlCol="0" anchor="ctr"/>
              <a:lstStyle/>
              <a:p>
                <a:endParaRPr lang="en-IN"/>
              </a:p>
            </p:txBody>
          </p:sp>
          <p:sp>
            <p:nvSpPr>
              <p:cNvPr id="1259" name="Freeform: Shape 1258">
                <a:extLst>
                  <a:ext uri="{FF2B5EF4-FFF2-40B4-BE49-F238E27FC236}">
                    <a16:creationId xmlns:a16="http://schemas.microsoft.com/office/drawing/2014/main" id="{9DE729E5-A343-18B7-6EEC-B1F7CCDAB593}"/>
                  </a:ext>
                </a:extLst>
              </p:cNvPr>
              <p:cNvSpPr/>
              <p:nvPr/>
            </p:nvSpPr>
            <p:spPr>
              <a:xfrm>
                <a:off x="4052296" y="2708337"/>
                <a:ext cx="136143" cy="172457"/>
              </a:xfrm>
              <a:custGeom>
                <a:avLst/>
                <a:gdLst>
                  <a:gd name="connsiteX0" fmla="*/ 87649 w 136143"/>
                  <a:gd name="connsiteY0" fmla="*/ 0 h 172457"/>
                  <a:gd name="connsiteX1" fmla="*/ 122796 w 136143"/>
                  <a:gd name="connsiteY1" fmla="*/ 125444 h 172457"/>
                  <a:gd name="connsiteX2" fmla="*/ 6591 w 136143"/>
                  <a:gd name="connsiteY2" fmla="*/ 163259 h 172457"/>
                  <a:gd name="connsiteX3" fmla="*/ 10973 w 136143"/>
                  <a:gd name="connsiteY3" fmla="*/ 150495 h 172457"/>
                  <a:gd name="connsiteX4" fmla="*/ 69456 w 136143"/>
                  <a:gd name="connsiteY4" fmla="*/ 117253 h 172457"/>
                  <a:gd name="connsiteX5" fmla="*/ 47930 w 136143"/>
                  <a:gd name="connsiteY5" fmla="*/ 75152 h 172457"/>
                  <a:gd name="connsiteX6" fmla="*/ 48692 w 136143"/>
                  <a:gd name="connsiteY6" fmla="*/ 75819 h 172457"/>
                  <a:gd name="connsiteX7" fmla="*/ 40596 w 136143"/>
                  <a:gd name="connsiteY7" fmla="*/ 59722 h 172457"/>
                  <a:gd name="connsiteX8" fmla="*/ 14497 w 136143"/>
                  <a:gd name="connsiteY8" fmla="*/ 36957 h 172457"/>
                  <a:gd name="connsiteX9" fmla="*/ 60503 w 136143"/>
                  <a:gd name="connsiteY9" fmla="*/ 34100 h 172457"/>
                  <a:gd name="connsiteX10" fmla="*/ 115462 w 136143"/>
                  <a:gd name="connsiteY10" fmla="*/ 90583 h 172457"/>
                  <a:gd name="connsiteX11" fmla="*/ 87649 w 136143"/>
                  <a:gd name="connsiteY11" fmla="*/ 95 h 17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143" h="172457">
                    <a:moveTo>
                      <a:pt x="87649" y="0"/>
                    </a:moveTo>
                    <a:cubicBezTo>
                      <a:pt x="135369" y="22670"/>
                      <a:pt x="149466" y="72962"/>
                      <a:pt x="122796" y="125444"/>
                    </a:cubicBezTo>
                    <a:cubicBezTo>
                      <a:pt x="102127" y="166116"/>
                      <a:pt x="45358" y="185166"/>
                      <a:pt x="6591" y="163259"/>
                    </a:cubicBezTo>
                    <a:cubicBezTo>
                      <a:pt x="-7601" y="155258"/>
                      <a:pt x="4591" y="153162"/>
                      <a:pt x="10973" y="150495"/>
                    </a:cubicBezTo>
                    <a:cubicBezTo>
                      <a:pt x="38881" y="154115"/>
                      <a:pt x="61265" y="144780"/>
                      <a:pt x="69456" y="117253"/>
                    </a:cubicBezTo>
                    <a:cubicBezTo>
                      <a:pt x="74695" y="99727"/>
                      <a:pt x="73838" y="79534"/>
                      <a:pt x="47930" y="75152"/>
                    </a:cubicBezTo>
                    <a:lnTo>
                      <a:pt x="48692" y="75819"/>
                    </a:lnTo>
                    <a:cubicBezTo>
                      <a:pt x="46025" y="70390"/>
                      <a:pt x="44310" y="64199"/>
                      <a:pt x="40596" y="59722"/>
                    </a:cubicBezTo>
                    <a:cubicBezTo>
                      <a:pt x="32976" y="50387"/>
                      <a:pt x="4591" y="58007"/>
                      <a:pt x="14497" y="36957"/>
                    </a:cubicBezTo>
                    <a:cubicBezTo>
                      <a:pt x="23451" y="17717"/>
                      <a:pt x="44406" y="28766"/>
                      <a:pt x="60503" y="34100"/>
                    </a:cubicBezTo>
                    <a:cubicBezTo>
                      <a:pt x="86887" y="42863"/>
                      <a:pt x="90983" y="72771"/>
                      <a:pt x="115462" y="90583"/>
                    </a:cubicBezTo>
                    <a:cubicBezTo>
                      <a:pt x="113271" y="55531"/>
                      <a:pt x="84125" y="32195"/>
                      <a:pt x="87649" y="95"/>
                    </a:cubicBezTo>
                    <a:close/>
                  </a:path>
                </a:pathLst>
              </a:custGeom>
              <a:solidFill>
                <a:srgbClr val="12699F"/>
              </a:solidFill>
              <a:ln w="9525"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5EED4D42-72C6-24C3-70DD-25FA0B251E6A}"/>
                  </a:ext>
                </a:extLst>
              </p:cNvPr>
              <p:cNvSpPr/>
              <p:nvPr/>
            </p:nvSpPr>
            <p:spPr>
              <a:xfrm>
                <a:off x="4477416" y="2726881"/>
                <a:ext cx="132969" cy="77087"/>
              </a:xfrm>
              <a:custGeom>
                <a:avLst/>
                <a:gdLst>
                  <a:gd name="connsiteX0" fmla="*/ 0 w 132969"/>
                  <a:gd name="connsiteY0" fmla="*/ 77088 h 77087"/>
                  <a:gd name="connsiteX1" fmla="*/ 113824 w 132969"/>
                  <a:gd name="connsiteY1" fmla="*/ 412 h 77087"/>
                  <a:gd name="connsiteX2" fmla="*/ 132874 w 132969"/>
                  <a:gd name="connsiteY2" fmla="*/ 9079 h 77087"/>
                  <a:gd name="connsiteX3" fmla="*/ 125444 w 132969"/>
                  <a:gd name="connsiteY3" fmla="*/ 24510 h 77087"/>
                  <a:gd name="connsiteX4" fmla="*/ 0 w 132969"/>
                  <a:gd name="connsiteY4" fmla="*/ 77088 h 77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69" h="77087">
                    <a:moveTo>
                      <a:pt x="0" y="77088"/>
                    </a:moveTo>
                    <a:cubicBezTo>
                      <a:pt x="34290" y="32892"/>
                      <a:pt x="59912" y="-4351"/>
                      <a:pt x="113824" y="412"/>
                    </a:cubicBezTo>
                    <a:cubicBezTo>
                      <a:pt x="121253" y="1078"/>
                      <a:pt x="131254" y="-827"/>
                      <a:pt x="132874" y="9079"/>
                    </a:cubicBezTo>
                    <a:cubicBezTo>
                      <a:pt x="133636" y="13747"/>
                      <a:pt x="129730" y="21652"/>
                      <a:pt x="125444" y="24510"/>
                    </a:cubicBezTo>
                    <a:cubicBezTo>
                      <a:pt x="90011" y="48227"/>
                      <a:pt x="53912" y="70897"/>
                      <a:pt x="0" y="77088"/>
                    </a:cubicBezTo>
                    <a:close/>
                  </a:path>
                </a:pathLst>
              </a:custGeom>
              <a:solidFill>
                <a:srgbClr val="15669C"/>
              </a:solidFill>
              <a:ln w="9525"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D04BCD0F-1619-E1A7-A05B-AED0AE7EB9F4}"/>
                  </a:ext>
                </a:extLst>
              </p:cNvPr>
              <p:cNvSpPr/>
              <p:nvPr/>
            </p:nvSpPr>
            <p:spPr>
              <a:xfrm>
                <a:off x="4250816" y="2779485"/>
                <a:ext cx="96774" cy="123924"/>
              </a:xfrm>
              <a:custGeom>
                <a:avLst/>
                <a:gdLst>
                  <a:gd name="connsiteX0" fmla="*/ 77629 w 96774"/>
                  <a:gd name="connsiteY0" fmla="*/ 2481 h 123924"/>
                  <a:gd name="connsiteX1" fmla="*/ 96584 w 96774"/>
                  <a:gd name="connsiteY1" fmla="*/ 6767 h 123924"/>
                  <a:gd name="connsiteX2" fmla="*/ 0 w 96774"/>
                  <a:gd name="connsiteY2" fmla="*/ 123924 h 123924"/>
                  <a:gd name="connsiteX3" fmla="*/ 21907 w 96774"/>
                  <a:gd name="connsiteY3" fmla="*/ 79443 h 123924"/>
                  <a:gd name="connsiteX4" fmla="*/ 38671 w 96774"/>
                  <a:gd name="connsiteY4" fmla="*/ 54583 h 123924"/>
                  <a:gd name="connsiteX5" fmla="*/ 70199 w 96774"/>
                  <a:gd name="connsiteY5" fmla="*/ 5243 h 123924"/>
                  <a:gd name="connsiteX6" fmla="*/ 77629 w 96774"/>
                  <a:gd name="connsiteY6" fmla="*/ 2385 h 12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74" h="123924">
                    <a:moveTo>
                      <a:pt x="77629" y="2481"/>
                    </a:moveTo>
                    <a:cubicBezTo>
                      <a:pt x="84392" y="2481"/>
                      <a:pt x="95440" y="-5330"/>
                      <a:pt x="96584" y="6767"/>
                    </a:cubicBezTo>
                    <a:cubicBezTo>
                      <a:pt x="100394" y="50201"/>
                      <a:pt x="46577" y="114876"/>
                      <a:pt x="0" y="123924"/>
                    </a:cubicBezTo>
                    <a:cubicBezTo>
                      <a:pt x="476" y="105541"/>
                      <a:pt x="24098" y="98683"/>
                      <a:pt x="21907" y="79443"/>
                    </a:cubicBezTo>
                    <a:cubicBezTo>
                      <a:pt x="21431" y="67060"/>
                      <a:pt x="15907" y="51344"/>
                      <a:pt x="38671" y="54583"/>
                    </a:cubicBezTo>
                    <a:cubicBezTo>
                      <a:pt x="56483" y="42867"/>
                      <a:pt x="60484" y="22197"/>
                      <a:pt x="70199" y="5243"/>
                    </a:cubicBezTo>
                    <a:cubicBezTo>
                      <a:pt x="72771" y="4481"/>
                      <a:pt x="75247" y="3528"/>
                      <a:pt x="77629" y="2385"/>
                    </a:cubicBezTo>
                    <a:close/>
                  </a:path>
                </a:pathLst>
              </a:custGeom>
              <a:solidFill>
                <a:srgbClr val="12689D"/>
              </a:solidFill>
              <a:ln w="9525"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BF14BB9F-CB43-D3F2-A3D8-81D788873570}"/>
                  </a:ext>
                </a:extLst>
              </p:cNvPr>
              <p:cNvSpPr/>
              <p:nvPr/>
            </p:nvSpPr>
            <p:spPr>
              <a:xfrm>
                <a:off x="4372165" y="3020563"/>
                <a:ext cx="138303" cy="196056"/>
              </a:xfrm>
              <a:custGeom>
                <a:avLst/>
                <a:gdLst>
                  <a:gd name="connsiteX0" fmla="*/ 0 w 138303"/>
                  <a:gd name="connsiteY0" fmla="*/ 190123 h 196056"/>
                  <a:gd name="connsiteX1" fmla="*/ 91345 w 138303"/>
                  <a:gd name="connsiteY1" fmla="*/ 40485 h 196056"/>
                  <a:gd name="connsiteX2" fmla="*/ 108395 w 138303"/>
                  <a:gd name="connsiteY2" fmla="*/ 956 h 196056"/>
                  <a:gd name="connsiteX3" fmla="*/ 138303 w 138303"/>
                  <a:gd name="connsiteY3" fmla="*/ 18387 h 196056"/>
                  <a:gd name="connsiteX4" fmla="*/ 108680 w 138303"/>
                  <a:gd name="connsiteY4" fmla="*/ 58964 h 196056"/>
                  <a:gd name="connsiteX5" fmla="*/ 41434 w 138303"/>
                  <a:gd name="connsiteY5" fmla="*/ 181836 h 196056"/>
                  <a:gd name="connsiteX6" fmla="*/ 0 w 138303"/>
                  <a:gd name="connsiteY6" fmla="*/ 190123 h 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03" h="196056">
                    <a:moveTo>
                      <a:pt x="0" y="190123"/>
                    </a:moveTo>
                    <a:cubicBezTo>
                      <a:pt x="58674" y="157357"/>
                      <a:pt x="95060" y="110018"/>
                      <a:pt x="91345" y="40485"/>
                    </a:cubicBezTo>
                    <a:cubicBezTo>
                      <a:pt x="90392" y="22007"/>
                      <a:pt x="114871" y="18959"/>
                      <a:pt x="108395" y="956"/>
                    </a:cubicBezTo>
                    <a:cubicBezTo>
                      <a:pt x="123254" y="-1615"/>
                      <a:pt x="135731" y="4"/>
                      <a:pt x="138303" y="18387"/>
                    </a:cubicBezTo>
                    <a:cubicBezTo>
                      <a:pt x="119825" y="25626"/>
                      <a:pt x="109347" y="34865"/>
                      <a:pt x="108680" y="58964"/>
                    </a:cubicBezTo>
                    <a:cubicBezTo>
                      <a:pt x="107347" y="109923"/>
                      <a:pt x="86392" y="153547"/>
                      <a:pt x="41434" y="181836"/>
                    </a:cubicBezTo>
                    <a:cubicBezTo>
                      <a:pt x="29432" y="189361"/>
                      <a:pt x="17145" y="204410"/>
                      <a:pt x="0" y="190123"/>
                    </a:cubicBezTo>
                    <a:close/>
                  </a:path>
                </a:pathLst>
              </a:custGeom>
              <a:solidFill>
                <a:srgbClr val="2E3E49"/>
              </a:solidFill>
              <a:ln w="9525"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CA70FA9B-86A4-1622-B3B5-D2DEE8C419E8}"/>
                  </a:ext>
                </a:extLst>
              </p:cNvPr>
              <p:cNvSpPr/>
              <p:nvPr/>
            </p:nvSpPr>
            <p:spPr>
              <a:xfrm>
                <a:off x="4523384" y="2536792"/>
                <a:ext cx="107583" cy="114410"/>
              </a:xfrm>
              <a:custGeom>
                <a:avLst/>
                <a:gdLst>
                  <a:gd name="connsiteX0" fmla="*/ 91192 w 107583"/>
                  <a:gd name="connsiteY0" fmla="*/ 0 h 114410"/>
                  <a:gd name="connsiteX1" fmla="*/ 101955 w 107583"/>
                  <a:gd name="connsiteY1" fmla="*/ 23050 h 114410"/>
                  <a:gd name="connsiteX2" fmla="*/ 92811 w 107583"/>
                  <a:gd name="connsiteY2" fmla="*/ 47530 h 114410"/>
                  <a:gd name="connsiteX3" fmla="*/ 62427 w 107583"/>
                  <a:gd name="connsiteY3" fmla="*/ 96583 h 114410"/>
                  <a:gd name="connsiteX4" fmla="*/ 44424 w 107583"/>
                  <a:gd name="connsiteY4" fmla="*/ 113824 h 114410"/>
                  <a:gd name="connsiteX5" fmla="*/ 24422 w 107583"/>
                  <a:gd name="connsiteY5" fmla="*/ 104394 h 114410"/>
                  <a:gd name="connsiteX6" fmla="*/ 38 w 107583"/>
                  <a:gd name="connsiteY6" fmla="*/ 87630 h 114410"/>
                  <a:gd name="connsiteX7" fmla="*/ 20516 w 107583"/>
                  <a:gd name="connsiteY7" fmla="*/ 72676 h 114410"/>
                  <a:gd name="connsiteX8" fmla="*/ 91097 w 107583"/>
                  <a:gd name="connsiteY8" fmla="*/ 95 h 11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83" h="114410">
                    <a:moveTo>
                      <a:pt x="91192" y="0"/>
                    </a:moveTo>
                    <a:cubicBezTo>
                      <a:pt x="108623" y="1238"/>
                      <a:pt x="112052" y="7906"/>
                      <a:pt x="101955" y="23050"/>
                    </a:cubicBezTo>
                    <a:cubicBezTo>
                      <a:pt x="97288" y="30004"/>
                      <a:pt x="80238" y="33814"/>
                      <a:pt x="92811" y="47530"/>
                    </a:cubicBezTo>
                    <a:cubicBezTo>
                      <a:pt x="85477" y="65627"/>
                      <a:pt x="49091" y="65818"/>
                      <a:pt x="62427" y="96583"/>
                    </a:cubicBezTo>
                    <a:cubicBezTo>
                      <a:pt x="64331" y="110490"/>
                      <a:pt x="58521" y="116395"/>
                      <a:pt x="44424" y="113824"/>
                    </a:cubicBezTo>
                    <a:cubicBezTo>
                      <a:pt x="40043" y="105918"/>
                      <a:pt x="32328" y="105251"/>
                      <a:pt x="24422" y="104394"/>
                    </a:cubicBezTo>
                    <a:cubicBezTo>
                      <a:pt x="13373" y="103156"/>
                      <a:pt x="990" y="100774"/>
                      <a:pt x="38" y="87630"/>
                    </a:cubicBezTo>
                    <a:cubicBezTo>
                      <a:pt x="-820" y="75152"/>
                      <a:pt x="13182" y="77152"/>
                      <a:pt x="20516" y="72676"/>
                    </a:cubicBezTo>
                    <a:cubicBezTo>
                      <a:pt x="50235" y="54483"/>
                      <a:pt x="73285" y="29813"/>
                      <a:pt x="91097" y="95"/>
                    </a:cubicBezTo>
                    <a:close/>
                  </a:path>
                </a:pathLst>
              </a:custGeom>
              <a:solidFill>
                <a:srgbClr val="166697"/>
              </a:solidFill>
              <a:ln w="9525"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F500FD52-1645-2C01-09BF-FB6F81CD7BFF}"/>
                  </a:ext>
                </a:extLst>
              </p:cNvPr>
              <p:cNvSpPr/>
              <p:nvPr/>
            </p:nvSpPr>
            <p:spPr>
              <a:xfrm>
                <a:off x="4483798" y="2631482"/>
                <a:ext cx="126678" cy="82776"/>
              </a:xfrm>
              <a:custGeom>
                <a:avLst/>
                <a:gdLst>
                  <a:gd name="connsiteX0" fmla="*/ 84011 w 126678"/>
                  <a:gd name="connsiteY0" fmla="*/ 19038 h 82776"/>
                  <a:gd name="connsiteX1" fmla="*/ 102013 w 126678"/>
                  <a:gd name="connsiteY1" fmla="*/ 1798 h 82776"/>
                  <a:gd name="connsiteX2" fmla="*/ 126492 w 126678"/>
                  <a:gd name="connsiteY2" fmla="*/ 12085 h 82776"/>
                  <a:gd name="connsiteX3" fmla="*/ 0 w 126678"/>
                  <a:gd name="connsiteY3" fmla="*/ 82475 h 82776"/>
                  <a:gd name="connsiteX4" fmla="*/ 84106 w 126678"/>
                  <a:gd name="connsiteY4" fmla="*/ 19038 h 8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78" h="82776">
                    <a:moveTo>
                      <a:pt x="84011" y="19038"/>
                    </a:moveTo>
                    <a:cubicBezTo>
                      <a:pt x="90011" y="13323"/>
                      <a:pt x="96012" y="7513"/>
                      <a:pt x="102013" y="1798"/>
                    </a:cubicBezTo>
                    <a:cubicBezTo>
                      <a:pt x="112586" y="179"/>
                      <a:pt x="128588" y="-4298"/>
                      <a:pt x="126492" y="12085"/>
                    </a:cubicBezTo>
                    <a:cubicBezTo>
                      <a:pt x="122873" y="40565"/>
                      <a:pt x="41338" y="86952"/>
                      <a:pt x="0" y="82475"/>
                    </a:cubicBezTo>
                    <a:cubicBezTo>
                      <a:pt x="34766" y="64377"/>
                      <a:pt x="61341" y="43994"/>
                      <a:pt x="84106" y="19038"/>
                    </a:cubicBezTo>
                    <a:close/>
                  </a:path>
                </a:pathLst>
              </a:custGeom>
              <a:solidFill>
                <a:srgbClr val="16699B"/>
              </a:solidFill>
              <a:ln w="9525"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B095488D-F578-E09E-0214-0F3884175B46}"/>
                  </a:ext>
                </a:extLst>
              </p:cNvPr>
              <p:cNvSpPr/>
              <p:nvPr/>
            </p:nvSpPr>
            <p:spPr>
              <a:xfrm>
                <a:off x="4706470" y="2422168"/>
                <a:ext cx="76984" cy="47509"/>
              </a:xfrm>
              <a:custGeom>
                <a:avLst/>
                <a:gdLst>
                  <a:gd name="connsiteX0" fmla="*/ 11072 w 76984"/>
                  <a:gd name="connsiteY0" fmla="*/ 896 h 47509"/>
                  <a:gd name="connsiteX1" fmla="*/ 76985 w 76984"/>
                  <a:gd name="connsiteY1" fmla="*/ 11850 h 47509"/>
                  <a:gd name="connsiteX2" fmla="*/ 37742 w 76984"/>
                  <a:gd name="connsiteY2" fmla="*/ 42615 h 47509"/>
                  <a:gd name="connsiteX3" fmla="*/ 2880 w 76984"/>
                  <a:gd name="connsiteY3" fmla="*/ 11278 h 47509"/>
                  <a:gd name="connsiteX4" fmla="*/ 11072 w 76984"/>
                  <a:gd name="connsiteY4" fmla="*/ 896 h 4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84" h="47509">
                    <a:moveTo>
                      <a:pt x="11072" y="896"/>
                    </a:moveTo>
                    <a:cubicBezTo>
                      <a:pt x="33932" y="-1009"/>
                      <a:pt x="56506" y="-914"/>
                      <a:pt x="76985" y="11850"/>
                    </a:cubicBezTo>
                    <a:cubicBezTo>
                      <a:pt x="71270" y="31376"/>
                      <a:pt x="53934" y="36519"/>
                      <a:pt x="37742" y="42615"/>
                    </a:cubicBezTo>
                    <a:cubicBezTo>
                      <a:pt x="5928" y="54712"/>
                      <a:pt x="-6073" y="44425"/>
                      <a:pt x="2880" y="11278"/>
                    </a:cubicBezTo>
                    <a:cubicBezTo>
                      <a:pt x="5643" y="7849"/>
                      <a:pt x="8405" y="4325"/>
                      <a:pt x="11072" y="896"/>
                    </a:cubicBezTo>
                    <a:close/>
                  </a:path>
                </a:pathLst>
              </a:custGeom>
              <a:solidFill>
                <a:srgbClr val="B6B9C1"/>
              </a:solidFill>
              <a:ln w="9525" cap="flat">
                <a:noFill/>
                <a:prstDash val="solid"/>
                <a:miter/>
              </a:ln>
            </p:spPr>
            <p:txBody>
              <a:bodyPr rtlCol="0" anchor="ctr"/>
              <a:lstStyle/>
              <a:p>
                <a:endParaRPr lang="en-IN"/>
              </a:p>
            </p:txBody>
          </p:sp>
          <p:sp>
            <p:nvSpPr>
              <p:cNvPr id="1266" name="Freeform: Shape 1265">
                <a:extLst>
                  <a:ext uri="{FF2B5EF4-FFF2-40B4-BE49-F238E27FC236}">
                    <a16:creationId xmlns:a16="http://schemas.microsoft.com/office/drawing/2014/main" id="{476ABB41-56F1-A0FB-D74F-D5A1D513570A}"/>
                  </a:ext>
                </a:extLst>
              </p:cNvPr>
              <p:cNvSpPr/>
              <p:nvPr/>
            </p:nvSpPr>
            <p:spPr>
              <a:xfrm>
                <a:off x="4768446" y="2705958"/>
                <a:ext cx="38911" cy="123632"/>
              </a:xfrm>
              <a:custGeom>
                <a:avLst/>
                <a:gdLst>
                  <a:gd name="connsiteX0" fmla="*/ 17390 w 38911"/>
                  <a:gd name="connsiteY0" fmla="*/ 950 h 123632"/>
                  <a:gd name="connsiteX1" fmla="*/ 28058 w 38911"/>
                  <a:gd name="connsiteY1" fmla="*/ 123632 h 123632"/>
                  <a:gd name="connsiteX2" fmla="*/ 1483 w 38911"/>
                  <a:gd name="connsiteY2" fmla="*/ 18191 h 123632"/>
                  <a:gd name="connsiteX3" fmla="*/ 17390 w 38911"/>
                  <a:gd name="connsiteY3" fmla="*/ 950 h 123632"/>
                </a:gdLst>
                <a:ahLst/>
                <a:cxnLst>
                  <a:cxn ang="0">
                    <a:pos x="connsiteX0" y="connsiteY0"/>
                  </a:cxn>
                  <a:cxn ang="0">
                    <a:pos x="connsiteX1" y="connsiteY1"/>
                  </a:cxn>
                  <a:cxn ang="0">
                    <a:pos x="connsiteX2" y="connsiteY2"/>
                  </a:cxn>
                  <a:cxn ang="0">
                    <a:pos x="connsiteX3" y="connsiteY3"/>
                  </a:cxn>
                </a:cxnLst>
                <a:rect l="l" t="t" r="r" b="b"/>
                <a:pathLst>
                  <a:path w="38911" h="123632">
                    <a:moveTo>
                      <a:pt x="17390" y="950"/>
                    </a:moveTo>
                    <a:cubicBezTo>
                      <a:pt x="47394" y="39527"/>
                      <a:pt x="41107" y="81246"/>
                      <a:pt x="28058" y="123632"/>
                    </a:cubicBezTo>
                    <a:cubicBezTo>
                      <a:pt x="19295" y="88485"/>
                      <a:pt x="11008" y="53147"/>
                      <a:pt x="1483" y="18191"/>
                    </a:cubicBezTo>
                    <a:cubicBezTo>
                      <a:pt x="-2898" y="2189"/>
                      <a:pt x="2436" y="-2193"/>
                      <a:pt x="17390" y="950"/>
                    </a:cubicBezTo>
                    <a:close/>
                  </a:path>
                </a:pathLst>
              </a:custGeom>
              <a:solidFill>
                <a:srgbClr val="C9D1D9"/>
              </a:solidFill>
              <a:ln w="9525"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34235E02-9DD4-AA03-F018-7D583244D138}"/>
                  </a:ext>
                </a:extLst>
              </p:cNvPr>
              <p:cNvSpPr/>
              <p:nvPr/>
            </p:nvSpPr>
            <p:spPr>
              <a:xfrm>
                <a:off x="4747450" y="2640710"/>
                <a:ext cx="154400" cy="45374"/>
              </a:xfrm>
              <a:custGeom>
                <a:avLst/>
                <a:gdLst>
                  <a:gd name="connsiteX0" fmla="*/ 12668 w 154400"/>
                  <a:gd name="connsiteY0" fmla="*/ 0 h 45374"/>
                  <a:gd name="connsiteX1" fmla="*/ 84867 w 154400"/>
                  <a:gd name="connsiteY1" fmla="*/ 26765 h 45374"/>
                  <a:gd name="connsiteX2" fmla="*/ 154400 w 154400"/>
                  <a:gd name="connsiteY2" fmla="*/ 16573 h 45374"/>
                  <a:gd name="connsiteX3" fmla="*/ 0 w 154400"/>
                  <a:gd name="connsiteY3" fmla="*/ 8001 h 45374"/>
                  <a:gd name="connsiteX4" fmla="*/ 12668 w 154400"/>
                  <a:gd name="connsiteY4" fmla="*/ 95 h 4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00" h="45374">
                    <a:moveTo>
                      <a:pt x="12668" y="0"/>
                    </a:moveTo>
                    <a:cubicBezTo>
                      <a:pt x="33338" y="18097"/>
                      <a:pt x="54673" y="34195"/>
                      <a:pt x="84867" y="26765"/>
                    </a:cubicBezTo>
                    <a:cubicBezTo>
                      <a:pt x="108013" y="23336"/>
                      <a:pt x="131254" y="20002"/>
                      <a:pt x="154400" y="16573"/>
                    </a:cubicBezTo>
                    <a:cubicBezTo>
                      <a:pt x="96012" y="57245"/>
                      <a:pt x="60960" y="55245"/>
                      <a:pt x="0" y="8001"/>
                    </a:cubicBezTo>
                    <a:cubicBezTo>
                      <a:pt x="4191" y="5334"/>
                      <a:pt x="8477" y="2667"/>
                      <a:pt x="12668" y="95"/>
                    </a:cubicBezTo>
                    <a:close/>
                  </a:path>
                </a:pathLst>
              </a:custGeom>
              <a:solidFill>
                <a:srgbClr val="52585D"/>
              </a:solidFill>
              <a:ln w="9525"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69BAD897-0990-629B-5224-FBE9EB561939}"/>
                  </a:ext>
                </a:extLst>
              </p:cNvPr>
              <p:cNvSpPr/>
              <p:nvPr/>
            </p:nvSpPr>
            <p:spPr>
              <a:xfrm>
                <a:off x="4224337" y="2528505"/>
                <a:ext cx="84391" cy="58197"/>
              </a:xfrm>
              <a:custGeom>
                <a:avLst/>
                <a:gdLst>
                  <a:gd name="connsiteX0" fmla="*/ 95 w 84391"/>
                  <a:gd name="connsiteY0" fmla="*/ 17717 h 58197"/>
                  <a:gd name="connsiteX1" fmla="*/ 28099 w 84391"/>
                  <a:gd name="connsiteY1" fmla="*/ 0 h 58197"/>
                  <a:gd name="connsiteX2" fmla="*/ 84391 w 84391"/>
                  <a:gd name="connsiteY2" fmla="*/ 58198 h 58197"/>
                  <a:gd name="connsiteX3" fmla="*/ 0 w 84391"/>
                  <a:gd name="connsiteY3" fmla="*/ 17812 h 58197"/>
                </a:gdLst>
                <a:ahLst/>
                <a:cxnLst>
                  <a:cxn ang="0">
                    <a:pos x="connsiteX0" y="connsiteY0"/>
                  </a:cxn>
                  <a:cxn ang="0">
                    <a:pos x="connsiteX1" y="connsiteY1"/>
                  </a:cxn>
                  <a:cxn ang="0">
                    <a:pos x="connsiteX2" y="connsiteY2"/>
                  </a:cxn>
                  <a:cxn ang="0">
                    <a:pos x="connsiteX3" y="connsiteY3"/>
                  </a:cxn>
                </a:cxnLst>
                <a:rect l="l" t="t" r="r" b="b"/>
                <a:pathLst>
                  <a:path w="84391" h="58197">
                    <a:moveTo>
                      <a:pt x="95" y="17717"/>
                    </a:moveTo>
                    <a:cubicBezTo>
                      <a:pt x="9430" y="11811"/>
                      <a:pt x="18764" y="5906"/>
                      <a:pt x="28099" y="0"/>
                    </a:cubicBezTo>
                    <a:cubicBezTo>
                      <a:pt x="52959" y="9525"/>
                      <a:pt x="67532" y="29051"/>
                      <a:pt x="84391" y="58198"/>
                    </a:cubicBezTo>
                    <a:cubicBezTo>
                      <a:pt x="49149" y="48101"/>
                      <a:pt x="23622" y="35147"/>
                      <a:pt x="0" y="17812"/>
                    </a:cubicBezTo>
                    <a:close/>
                  </a:path>
                </a:pathLst>
              </a:custGeom>
              <a:solidFill>
                <a:srgbClr val="ABB2BB"/>
              </a:solidFill>
              <a:ln w="9525"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79E3E5AA-6DF0-BFAF-D8EA-38F3DE837048}"/>
                  </a:ext>
                </a:extLst>
              </p:cNvPr>
              <p:cNvSpPr/>
              <p:nvPr/>
            </p:nvSpPr>
            <p:spPr>
              <a:xfrm>
                <a:off x="4242715" y="2725673"/>
                <a:ext cx="50567" cy="80060"/>
              </a:xfrm>
              <a:custGeom>
                <a:avLst/>
                <a:gdLst>
                  <a:gd name="connsiteX0" fmla="*/ 50012 w 50567"/>
                  <a:gd name="connsiteY0" fmla="*/ 95 h 80060"/>
                  <a:gd name="connsiteX1" fmla="*/ 18675 w 50567"/>
                  <a:gd name="connsiteY1" fmla="*/ 70485 h 80060"/>
                  <a:gd name="connsiteX2" fmla="*/ 2006 w 50567"/>
                  <a:gd name="connsiteY2" fmla="*/ 75438 h 80060"/>
                  <a:gd name="connsiteX3" fmla="*/ 5 w 50567"/>
                  <a:gd name="connsiteY3" fmla="*/ 57150 h 80060"/>
                  <a:gd name="connsiteX4" fmla="*/ 50107 w 50567"/>
                  <a:gd name="connsiteY4" fmla="*/ 0 h 80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67" h="80060">
                    <a:moveTo>
                      <a:pt x="50012" y="95"/>
                    </a:moveTo>
                    <a:cubicBezTo>
                      <a:pt x="54393" y="30099"/>
                      <a:pt x="31819" y="48292"/>
                      <a:pt x="18675" y="70485"/>
                    </a:cubicBezTo>
                    <a:cubicBezTo>
                      <a:pt x="14960" y="76676"/>
                      <a:pt x="9721" y="85630"/>
                      <a:pt x="2006" y="75438"/>
                    </a:cubicBezTo>
                    <a:cubicBezTo>
                      <a:pt x="-1138" y="71247"/>
                      <a:pt x="482" y="63341"/>
                      <a:pt x="5" y="57150"/>
                    </a:cubicBezTo>
                    <a:cubicBezTo>
                      <a:pt x="26485" y="46672"/>
                      <a:pt x="15245" y="3238"/>
                      <a:pt x="50107" y="0"/>
                    </a:cubicBezTo>
                    <a:close/>
                  </a:path>
                </a:pathLst>
              </a:custGeom>
              <a:solidFill>
                <a:srgbClr val="146496"/>
              </a:solidFill>
              <a:ln w="9525"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0BFDF0F7-A818-EEE0-668D-83039B04645A}"/>
                  </a:ext>
                </a:extLst>
              </p:cNvPr>
              <p:cNvSpPr/>
              <p:nvPr/>
            </p:nvSpPr>
            <p:spPr>
              <a:xfrm>
                <a:off x="4628942" y="2562082"/>
                <a:ext cx="54362" cy="42373"/>
              </a:xfrm>
              <a:custGeom>
                <a:avLst/>
                <a:gdLst>
                  <a:gd name="connsiteX0" fmla="*/ 6208 w 54362"/>
                  <a:gd name="connsiteY0" fmla="*/ 23097 h 42373"/>
                  <a:gd name="connsiteX1" fmla="*/ 14686 w 54362"/>
                  <a:gd name="connsiteY1" fmla="*/ 19859 h 42373"/>
                  <a:gd name="connsiteX2" fmla="*/ 52690 w 54362"/>
                  <a:gd name="connsiteY2" fmla="*/ 2904 h 42373"/>
                  <a:gd name="connsiteX3" fmla="*/ 53071 w 54362"/>
                  <a:gd name="connsiteY3" fmla="*/ 14811 h 42373"/>
                  <a:gd name="connsiteX4" fmla="*/ 2398 w 54362"/>
                  <a:gd name="connsiteY4" fmla="*/ 41957 h 42373"/>
                  <a:gd name="connsiteX5" fmla="*/ 6399 w 54362"/>
                  <a:gd name="connsiteY5" fmla="*/ 23002 h 42373"/>
                  <a:gd name="connsiteX6" fmla="*/ 6208 w 54362"/>
                  <a:gd name="connsiteY6" fmla="*/ 23002 h 4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62" h="42373">
                    <a:moveTo>
                      <a:pt x="6208" y="23097"/>
                    </a:moveTo>
                    <a:cubicBezTo>
                      <a:pt x="9066" y="22050"/>
                      <a:pt x="11923" y="21097"/>
                      <a:pt x="14686" y="19859"/>
                    </a:cubicBezTo>
                    <a:cubicBezTo>
                      <a:pt x="27354" y="13953"/>
                      <a:pt x="33069" y="-7764"/>
                      <a:pt x="52690" y="2904"/>
                    </a:cubicBezTo>
                    <a:cubicBezTo>
                      <a:pt x="54595" y="3952"/>
                      <a:pt x="55072" y="12810"/>
                      <a:pt x="53071" y="14811"/>
                    </a:cubicBezTo>
                    <a:cubicBezTo>
                      <a:pt x="38879" y="28908"/>
                      <a:pt x="24020" y="45195"/>
                      <a:pt x="2398" y="41957"/>
                    </a:cubicBezTo>
                    <a:cubicBezTo>
                      <a:pt x="-5317" y="40814"/>
                      <a:pt x="8209" y="30432"/>
                      <a:pt x="6399" y="23002"/>
                    </a:cubicBezTo>
                    <a:cubicBezTo>
                      <a:pt x="6399" y="23002"/>
                      <a:pt x="6208" y="23002"/>
                      <a:pt x="6208" y="23002"/>
                    </a:cubicBezTo>
                    <a:close/>
                  </a:path>
                </a:pathLst>
              </a:custGeom>
              <a:solidFill>
                <a:srgbClr val="98A4AE"/>
              </a:solidFill>
              <a:ln w="9525"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25FF8A33-3670-F3BE-35DC-CDDA1B8EECFC}"/>
                  </a:ext>
                </a:extLst>
              </p:cNvPr>
              <p:cNvSpPr/>
              <p:nvPr/>
            </p:nvSpPr>
            <p:spPr>
              <a:xfrm>
                <a:off x="4073224" y="2782493"/>
                <a:ext cx="28872" cy="44991"/>
              </a:xfrm>
              <a:custGeom>
                <a:avLst/>
                <a:gdLst>
                  <a:gd name="connsiteX0" fmla="*/ 27003 w 28872"/>
                  <a:gd name="connsiteY0" fmla="*/ 996 h 44991"/>
                  <a:gd name="connsiteX1" fmla="*/ 28527 w 28872"/>
                  <a:gd name="connsiteY1" fmla="*/ 14903 h 44991"/>
                  <a:gd name="connsiteX2" fmla="*/ 16430 w 28872"/>
                  <a:gd name="connsiteY2" fmla="*/ 44907 h 44991"/>
                  <a:gd name="connsiteX3" fmla="*/ 333 w 28872"/>
                  <a:gd name="connsiteY3" fmla="*/ 25476 h 44991"/>
                  <a:gd name="connsiteX4" fmla="*/ 27764 w 28872"/>
                  <a:gd name="connsiteY4" fmla="*/ 1758 h 44991"/>
                  <a:gd name="connsiteX5" fmla="*/ 27003 w 28872"/>
                  <a:gd name="connsiteY5" fmla="*/ 1092 h 4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72" h="44991">
                    <a:moveTo>
                      <a:pt x="27003" y="996"/>
                    </a:moveTo>
                    <a:cubicBezTo>
                      <a:pt x="27574" y="5664"/>
                      <a:pt x="29479" y="10617"/>
                      <a:pt x="28527" y="14903"/>
                    </a:cubicBezTo>
                    <a:cubicBezTo>
                      <a:pt x="26145" y="25666"/>
                      <a:pt x="35766" y="42906"/>
                      <a:pt x="16430" y="44907"/>
                    </a:cubicBezTo>
                    <a:cubicBezTo>
                      <a:pt x="5952" y="46050"/>
                      <a:pt x="1380" y="35477"/>
                      <a:pt x="333" y="25476"/>
                    </a:cubicBezTo>
                    <a:cubicBezTo>
                      <a:pt x="-1858" y="4711"/>
                      <a:pt x="6714" y="-4052"/>
                      <a:pt x="27764" y="1758"/>
                    </a:cubicBezTo>
                    <a:cubicBezTo>
                      <a:pt x="27764" y="1758"/>
                      <a:pt x="27003" y="1092"/>
                      <a:pt x="27003" y="1092"/>
                    </a:cubicBezTo>
                    <a:close/>
                  </a:path>
                </a:pathLst>
              </a:custGeom>
              <a:solidFill>
                <a:srgbClr val="A3AAA9"/>
              </a:solidFill>
              <a:ln w="9525"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021D2956-EDA0-BF41-72EF-9EA7FD0939A0}"/>
                  </a:ext>
                </a:extLst>
              </p:cNvPr>
              <p:cNvSpPr/>
              <p:nvPr/>
            </p:nvSpPr>
            <p:spPr>
              <a:xfrm>
                <a:off x="4602384" y="2928174"/>
                <a:ext cx="56197" cy="35623"/>
              </a:xfrm>
              <a:custGeom>
                <a:avLst/>
                <a:gdLst>
                  <a:gd name="connsiteX0" fmla="*/ 21717 w 56197"/>
                  <a:gd name="connsiteY0" fmla="*/ 35624 h 35623"/>
                  <a:gd name="connsiteX1" fmla="*/ 0 w 56197"/>
                  <a:gd name="connsiteY1" fmla="*/ 31433 h 35623"/>
                  <a:gd name="connsiteX2" fmla="*/ 12763 w 56197"/>
                  <a:gd name="connsiteY2" fmla="*/ 7810 h 35623"/>
                  <a:gd name="connsiteX3" fmla="*/ 56197 w 56197"/>
                  <a:gd name="connsiteY3" fmla="*/ 0 h 35623"/>
                  <a:gd name="connsiteX4" fmla="*/ 21717 w 56197"/>
                  <a:gd name="connsiteY4" fmla="*/ 35624 h 3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97" h="35623">
                    <a:moveTo>
                      <a:pt x="21717" y="35624"/>
                    </a:moveTo>
                    <a:cubicBezTo>
                      <a:pt x="14478" y="34195"/>
                      <a:pt x="7239" y="32766"/>
                      <a:pt x="0" y="31433"/>
                    </a:cubicBezTo>
                    <a:cubicBezTo>
                      <a:pt x="4286" y="23527"/>
                      <a:pt x="8572" y="15716"/>
                      <a:pt x="12763" y="7810"/>
                    </a:cubicBezTo>
                    <a:cubicBezTo>
                      <a:pt x="26098" y="5429"/>
                      <a:pt x="39529" y="3048"/>
                      <a:pt x="56197" y="0"/>
                    </a:cubicBezTo>
                    <a:cubicBezTo>
                      <a:pt x="49625" y="19145"/>
                      <a:pt x="34957" y="26765"/>
                      <a:pt x="21717" y="35624"/>
                    </a:cubicBezTo>
                    <a:close/>
                  </a:path>
                </a:pathLst>
              </a:custGeom>
              <a:solidFill>
                <a:srgbClr val="1A5680"/>
              </a:solidFill>
              <a:ln w="9525" cap="flat">
                <a:noFill/>
                <a:prstDash val="solid"/>
                <a:miter/>
              </a:ln>
            </p:spPr>
            <p:txBody>
              <a:bodyPr rtlCol="0" anchor="ctr"/>
              <a:lstStyle/>
              <a:p>
                <a:endParaRPr lang="en-IN"/>
              </a:p>
            </p:txBody>
          </p:sp>
          <p:sp>
            <p:nvSpPr>
              <p:cNvPr id="1273" name="Freeform: Shape 1272">
                <a:extLst>
                  <a:ext uri="{FF2B5EF4-FFF2-40B4-BE49-F238E27FC236}">
                    <a16:creationId xmlns:a16="http://schemas.microsoft.com/office/drawing/2014/main" id="{E849DCF3-FCFA-38BE-A75E-BB3BDE254191}"/>
                  </a:ext>
                </a:extLst>
              </p:cNvPr>
              <p:cNvSpPr/>
              <p:nvPr/>
            </p:nvSpPr>
            <p:spPr>
              <a:xfrm>
                <a:off x="4232719" y="2640994"/>
                <a:ext cx="55836" cy="26353"/>
              </a:xfrm>
              <a:custGeom>
                <a:avLst/>
                <a:gdLst>
                  <a:gd name="connsiteX0" fmla="*/ 95 w 55836"/>
                  <a:gd name="connsiteY0" fmla="*/ 11813 h 26353"/>
                  <a:gd name="connsiteX1" fmla="*/ 51435 w 55836"/>
                  <a:gd name="connsiteY1" fmla="*/ 8194 h 26353"/>
                  <a:gd name="connsiteX2" fmla="*/ 50292 w 55836"/>
                  <a:gd name="connsiteY2" fmla="*/ 22862 h 26353"/>
                  <a:gd name="connsiteX3" fmla="*/ 0 w 55836"/>
                  <a:gd name="connsiteY3" fmla="*/ 11813 h 26353"/>
                </a:gdLst>
                <a:ahLst/>
                <a:cxnLst>
                  <a:cxn ang="0">
                    <a:pos x="connsiteX0" y="connsiteY0"/>
                  </a:cxn>
                  <a:cxn ang="0">
                    <a:pos x="connsiteX1" y="connsiteY1"/>
                  </a:cxn>
                  <a:cxn ang="0">
                    <a:pos x="connsiteX2" y="connsiteY2"/>
                  </a:cxn>
                  <a:cxn ang="0">
                    <a:pos x="connsiteX3" y="connsiteY3"/>
                  </a:cxn>
                </a:cxnLst>
                <a:rect l="l" t="t" r="r" b="b"/>
                <a:pathLst>
                  <a:path w="55836" h="26353">
                    <a:moveTo>
                      <a:pt x="95" y="11813"/>
                    </a:moveTo>
                    <a:cubicBezTo>
                      <a:pt x="20574" y="-4760"/>
                      <a:pt x="36386" y="-1903"/>
                      <a:pt x="51435" y="8194"/>
                    </a:cubicBezTo>
                    <a:cubicBezTo>
                      <a:pt x="57436" y="12194"/>
                      <a:pt x="57531" y="19433"/>
                      <a:pt x="50292" y="22862"/>
                    </a:cubicBezTo>
                    <a:cubicBezTo>
                      <a:pt x="32671" y="31244"/>
                      <a:pt x="17812" y="23338"/>
                      <a:pt x="0" y="11813"/>
                    </a:cubicBezTo>
                    <a:close/>
                  </a:path>
                </a:pathLst>
              </a:custGeom>
              <a:solidFill>
                <a:srgbClr val="75808A"/>
              </a:solidFill>
              <a:ln w="9525"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7CB6E375-AA38-E95C-8D96-7A8082A1F746}"/>
                  </a:ext>
                </a:extLst>
              </p:cNvPr>
              <p:cNvSpPr/>
              <p:nvPr/>
            </p:nvSpPr>
            <p:spPr>
              <a:xfrm>
                <a:off x="4592192" y="2664700"/>
                <a:ext cx="46392" cy="45161"/>
              </a:xfrm>
              <a:custGeom>
                <a:avLst/>
                <a:gdLst>
                  <a:gd name="connsiteX0" fmla="*/ 95 w 46392"/>
                  <a:gd name="connsiteY0" fmla="*/ 45162 h 45161"/>
                  <a:gd name="connsiteX1" fmla="*/ 40577 w 46392"/>
                  <a:gd name="connsiteY1" fmla="*/ 13 h 45161"/>
                  <a:gd name="connsiteX2" fmla="*/ 46387 w 46392"/>
                  <a:gd name="connsiteY2" fmla="*/ 6204 h 45161"/>
                  <a:gd name="connsiteX3" fmla="*/ 0 w 46392"/>
                  <a:gd name="connsiteY3" fmla="*/ 45162 h 45161"/>
                </a:gdLst>
                <a:ahLst/>
                <a:cxnLst>
                  <a:cxn ang="0">
                    <a:pos x="connsiteX0" y="connsiteY0"/>
                  </a:cxn>
                  <a:cxn ang="0">
                    <a:pos x="connsiteX1" y="connsiteY1"/>
                  </a:cxn>
                  <a:cxn ang="0">
                    <a:pos x="connsiteX2" y="connsiteY2"/>
                  </a:cxn>
                  <a:cxn ang="0">
                    <a:pos x="connsiteX3" y="connsiteY3"/>
                  </a:cxn>
                </a:cxnLst>
                <a:rect l="l" t="t" r="r" b="b"/>
                <a:pathLst>
                  <a:path w="46392" h="45161">
                    <a:moveTo>
                      <a:pt x="95" y="45162"/>
                    </a:moveTo>
                    <a:cubicBezTo>
                      <a:pt x="10859" y="18682"/>
                      <a:pt x="20003" y="3728"/>
                      <a:pt x="40577" y="13"/>
                    </a:cubicBezTo>
                    <a:cubicBezTo>
                      <a:pt x="42196" y="-273"/>
                      <a:pt x="46577" y="4204"/>
                      <a:pt x="46387" y="6204"/>
                    </a:cubicBezTo>
                    <a:cubicBezTo>
                      <a:pt x="44482" y="29255"/>
                      <a:pt x="25337" y="33732"/>
                      <a:pt x="0" y="45162"/>
                    </a:cubicBezTo>
                    <a:close/>
                  </a:path>
                </a:pathLst>
              </a:custGeom>
              <a:solidFill>
                <a:srgbClr val="97A9B1"/>
              </a:solidFill>
              <a:ln w="9525"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49778823-40B6-F216-592A-390808B8631C}"/>
                  </a:ext>
                </a:extLst>
              </p:cNvPr>
              <p:cNvSpPr/>
              <p:nvPr/>
            </p:nvSpPr>
            <p:spPr>
              <a:xfrm>
                <a:off x="4290917" y="2956083"/>
                <a:ext cx="34306" cy="26955"/>
              </a:xfrm>
              <a:custGeom>
                <a:avLst/>
                <a:gdLst>
                  <a:gd name="connsiteX0" fmla="*/ 28956 w 34306"/>
                  <a:gd name="connsiteY0" fmla="*/ 26575 h 26955"/>
                  <a:gd name="connsiteX1" fmla="*/ 0 w 34306"/>
                  <a:gd name="connsiteY1" fmla="*/ 9430 h 26955"/>
                  <a:gd name="connsiteX2" fmla="*/ 27527 w 34306"/>
                  <a:gd name="connsiteY2" fmla="*/ 0 h 26955"/>
                  <a:gd name="connsiteX3" fmla="*/ 28575 w 34306"/>
                  <a:gd name="connsiteY3" fmla="*/ 26956 h 26955"/>
                  <a:gd name="connsiteX4" fmla="*/ 28956 w 34306"/>
                  <a:gd name="connsiteY4" fmla="*/ 26575 h 2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06" h="26955">
                    <a:moveTo>
                      <a:pt x="28956" y="26575"/>
                    </a:moveTo>
                    <a:cubicBezTo>
                      <a:pt x="16288" y="26003"/>
                      <a:pt x="4763" y="23431"/>
                      <a:pt x="0" y="9430"/>
                    </a:cubicBezTo>
                    <a:cubicBezTo>
                      <a:pt x="9144" y="6287"/>
                      <a:pt x="18383" y="3143"/>
                      <a:pt x="27527" y="0"/>
                    </a:cubicBezTo>
                    <a:cubicBezTo>
                      <a:pt x="37338" y="8668"/>
                      <a:pt x="35433" y="17717"/>
                      <a:pt x="28575" y="26956"/>
                    </a:cubicBezTo>
                    <a:lnTo>
                      <a:pt x="28956" y="26575"/>
                    </a:lnTo>
                    <a:close/>
                  </a:path>
                </a:pathLst>
              </a:custGeom>
              <a:solidFill>
                <a:srgbClr val="798690"/>
              </a:solidFill>
              <a:ln w="9525"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B9761B9E-CBE5-8B1A-13BB-C89A519B24B1}"/>
                  </a:ext>
                </a:extLst>
              </p:cNvPr>
              <p:cNvSpPr/>
              <p:nvPr/>
            </p:nvSpPr>
            <p:spPr>
              <a:xfrm>
                <a:off x="4318444" y="2954273"/>
                <a:ext cx="19815" cy="28765"/>
              </a:xfrm>
              <a:custGeom>
                <a:avLst/>
                <a:gdLst>
                  <a:gd name="connsiteX0" fmla="*/ 1048 w 19815"/>
                  <a:gd name="connsiteY0" fmla="*/ 28765 h 28765"/>
                  <a:gd name="connsiteX1" fmla="*/ 0 w 19815"/>
                  <a:gd name="connsiteY1" fmla="*/ 1810 h 28765"/>
                  <a:gd name="connsiteX2" fmla="*/ 19812 w 19815"/>
                  <a:gd name="connsiteY2" fmla="*/ 0 h 28765"/>
                  <a:gd name="connsiteX3" fmla="*/ 1048 w 19815"/>
                  <a:gd name="connsiteY3" fmla="*/ 28765 h 28765"/>
                </a:gdLst>
                <a:ahLst/>
                <a:cxnLst>
                  <a:cxn ang="0">
                    <a:pos x="connsiteX0" y="connsiteY0"/>
                  </a:cxn>
                  <a:cxn ang="0">
                    <a:pos x="connsiteX1" y="connsiteY1"/>
                  </a:cxn>
                  <a:cxn ang="0">
                    <a:pos x="connsiteX2" y="connsiteY2"/>
                  </a:cxn>
                  <a:cxn ang="0">
                    <a:pos x="connsiteX3" y="connsiteY3"/>
                  </a:cxn>
                </a:cxnLst>
                <a:rect l="l" t="t" r="r" b="b"/>
                <a:pathLst>
                  <a:path w="19815" h="28765">
                    <a:moveTo>
                      <a:pt x="1048" y="28765"/>
                    </a:moveTo>
                    <a:cubicBezTo>
                      <a:pt x="667" y="19812"/>
                      <a:pt x="381" y="10763"/>
                      <a:pt x="0" y="1810"/>
                    </a:cubicBezTo>
                    <a:cubicBezTo>
                      <a:pt x="6572" y="1238"/>
                      <a:pt x="13240" y="571"/>
                      <a:pt x="19812" y="0"/>
                    </a:cubicBezTo>
                    <a:cubicBezTo>
                      <a:pt x="20003" y="13811"/>
                      <a:pt x="13525" y="23241"/>
                      <a:pt x="1048" y="28765"/>
                    </a:cubicBezTo>
                    <a:close/>
                  </a:path>
                </a:pathLst>
              </a:custGeom>
              <a:solidFill>
                <a:srgbClr val="043659"/>
              </a:solidFill>
              <a:ln w="9525"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938B6C4A-B2CC-20C5-24A0-B93E09232E32}"/>
                  </a:ext>
                </a:extLst>
              </p:cNvPr>
              <p:cNvSpPr/>
              <p:nvPr/>
            </p:nvSpPr>
            <p:spPr>
              <a:xfrm>
                <a:off x="4775073" y="2354579"/>
                <a:ext cx="88014" cy="40088"/>
              </a:xfrm>
              <a:custGeom>
                <a:avLst/>
                <a:gdLst>
                  <a:gd name="connsiteX0" fmla="*/ 41529 w 88014"/>
                  <a:gd name="connsiteY0" fmla="*/ 0 h 40088"/>
                  <a:gd name="connsiteX1" fmla="*/ 88011 w 88014"/>
                  <a:gd name="connsiteY1" fmla="*/ 18097 h 40088"/>
                  <a:gd name="connsiteX2" fmla="*/ 77724 w 88014"/>
                  <a:gd name="connsiteY2" fmla="*/ 29813 h 40088"/>
                  <a:gd name="connsiteX3" fmla="*/ 67246 w 88014"/>
                  <a:gd name="connsiteY3" fmla="*/ 31337 h 40088"/>
                  <a:gd name="connsiteX4" fmla="*/ 1238 w 88014"/>
                  <a:gd name="connsiteY4" fmla="*/ 31623 h 40088"/>
                  <a:gd name="connsiteX5" fmla="*/ 0 w 88014"/>
                  <a:gd name="connsiteY5" fmla="*/ 24289 h 40088"/>
                  <a:gd name="connsiteX6" fmla="*/ 41529 w 88014"/>
                  <a:gd name="connsiteY6" fmla="*/ 0 h 4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4" h="40088">
                    <a:moveTo>
                      <a:pt x="41529" y="0"/>
                    </a:moveTo>
                    <a:cubicBezTo>
                      <a:pt x="48292" y="28289"/>
                      <a:pt x="74295" y="7525"/>
                      <a:pt x="88011" y="18097"/>
                    </a:cubicBezTo>
                    <a:cubicBezTo>
                      <a:pt x="88201" y="25146"/>
                      <a:pt x="81343" y="26098"/>
                      <a:pt x="77724" y="29813"/>
                    </a:cubicBezTo>
                    <a:cubicBezTo>
                      <a:pt x="74200" y="30290"/>
                      <a:pt x="70771" y="30861"/>
                      <a:pt x="67246" y="31337"/>
                    </a:cubicBezTo>
                    <a:cubicBezTo>
                      <a:pt x="45339" y="43148"/>
                      <a:pt x="23336" y="42767"/>
                      <a:pt x="1238" y="31623"/>
                    </a:cubicBezTo>
                    <a:cubicBezTo>
                      <a:pt x="1524" y="29051"/>
                      <a:pt x="1143" y="26575"/>
                      <a:pt x="0" y="24289"/>
                    </a:cubicBezTo>
                    <a:cubicBezTo>
                      <a:pt x="14859" y="17907"/>
                      <a:pt x="32099" y="15716"/>
                      <a:pt x="41529" y="0"/>
                    </a:cubicBezTo>
                    <a:close/>
                  </a:path>
                </a:pathLst>
              </a:custGeom>
              <a:solidFill>
                <a:srgbClr val="202C38"/>
              </a:solidFill>
              <a:ln w="9525"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33D6612B-2B8B-DCF7-D00C-B5175130BA06}"/>
                  </a:ext>
                </a:extLst>
              </p:cNvPr>
              <p:cNvSpPr/>
              <p:nvPr/>
            </p:nvSpPr>
            <p:spPr>
              <a:xfrm>
                <a:off x="3985925" y="2840354"/>
                <a:ext cx="384715" cy="384080"/>
              </a:xfrm>
              <a:custGeom>
                <a:avLst/>
                <a:gdLst>
                  <a:gd name="connsiteX0" fmla="*/ 334424 w 384715"/>
                  <a:gd name="connsiteY0" fmla="*/ 170498 h 384080"/>
                  <a:gd name="connsiteX1" fmla="*/ 362904 w 384715"/>
                  <a:gd name="connsiteY1" fmla="*/ 171069 h 384080"/>
                  <a:gd name="connsiteX2" fmla="*/ 384716 w 384715"/>
                  <a:gd name="connsiteY2" fmla="*/ 197834 h 384080"/>
                  <a:gd name="connsiteX3" fmla="*/ 276131 w 384715"/>
                  <a:gd name="connsiteY3" fmla="*/ 249936 h 384080"/>
                  <a:gd name="connsiteX4" fmla="*/ 309754 w 384715"/>
                  <a:gd name="connsiteY4" fmla="*/ 284417 h 384080"/>
                  <a:gd name="connsiteX5" fmla="*/ 325851 w 384715"/>
                  <a:gd name="connsiteY5" fmla="*/ 325850 h 384080"/>
                  <a:gd name="connsiteX6" fmla="*/ 343187 w 384715"/>
                  <a:gd name="connsiteY6" fmla="*/ 370618 h 384080"/>
                  <a:gd name="connsiteX7" fmla="*/ 294609 w 384715"/>
                  <a:gd name="connsiteY7" fmla="*/ 380905 h 384080"/>
                  <a:gd name="connsiteX8" fmla="*/ 134113 w 384715"/>
                  <a:gd name="connsiteY8" fmla="*/ 247079 h 384080"/>
                  <a:gd name="connsiteX9" fmla="*/ 11050 w 384715"/>
                  <a:gd name="connsiteY9" fmla="*/ 73628 h 384080"/>
                  <a:gd name="connsiteX10" fmla="*/ 1 w 384715"/>
                  <a:gd name="connsiteY10" fmla="*/ 0 h 384080"/>
                  <a:gd name="connsiteX11" fmla="*/ 98109 w 384715"/>
                  <a:gd name="connsiteY11" fmla="*/ 87630 h 384080"/>
                  <a:gd name="connsiteX12" fmla="*/ 334329 w 384715"/>
                  <a:gd name="connsiteY12" fmla="*/ 170307 h 38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4715" h="384080">
                    <a:moveTo>
                      <a:pt x="334424" y="170498"/>
                    </a:moveTo>
                    <a:cubicBezTo>
                      <a:pt x="343949" y="170688"/>
                      <a:pt x="353379" y="170879"/>
                      <a:pt x="362904" y="171069"/>
                    </a:cubicBezTo>
                    <a:cubicBezTo>
                      <a:pt x="359570" y="188309"/>
                      <a:pt x="381573" y="184595"/>
                      <a:pt x="384716" y="197834"/>
                    </a:cubicBezTo>
                    <a:cubicBezTo>
                      <a:pt x="353760" y="224885"/>
                      <a:pt x="317565" y="241935"/>
                      <a:pt x="276131" y="249936"/>
                    </a:cubicBezTo>
                    <a:cubicBezTo>
                      <a:pt x="277750" y="271367"/>
                      <a:pt x="301563" y="270510"/>
                      <a:pt x="309754" y="284417"/>
                    </a:cubicBezTo>
                    <a:cubicBezTo>
                      <a:pt x="305658" y="301943"/>
                      <a:pt x="317279" y="313087"/>
                      <a:pt x="325851" y="325850"/>
                    </a:cubicBezTo>
                    <a:cubicBezTo>
                      <a:pt x="334900" y="339281"/>
                      <a:pt x="349855" y="350996"/>
                      <a:pt x="343187" y="370618"/>
                    </a:cubicBezTo>
                    <a:cubicBezTo>
                      <a:pt x="332043" y="397764"/>
                      <a:pt x="310135" y="374333"/>
                      <a:pt x="294609" y="380905"/>
                    </a:cubicBezTo>
                    <a:cubicBezTo>
                      <a:pt x="245270" y="331280"/>
                      <a:pt x="201455" y="275177"/>
                      <a:pt x="134113" y="247079"/>
                    </a:cubicBezTo>
                    <a:cubicBezTo>
                      <a:pt x="89155" y="192215"/>
                      <a:pt x="27719" y="149924"/>
                      <a:pt x="11050" y="73628"/>
                    </a:cubicBezTo>
                    <a:cubicBezTo>
                      <a:pt x="5716" y="48958"/>
                      <a:pt x="-94" y="25146"/>
                      <a:pt x="1" y="0"/>
                    </a:cubicBezTo>
                    <a:cubicBezTo>
                      <a:pt x="32672" y="29337"/>
                      <a:pt x="64295" y="59817"/>
                      <a:pt x="98109" y="87630"/>
                    </a:cubicBezTo>
                    <a:cubicBezTo>
                      <a:pt x="166498" y="143732"/>
                      <a:pt x="242127" y="180975"/>
                      <a:pt x="334329" y="170307"/>
                    </a:cubicBezTo>
                    <a:close/>
                  </a:path>
                </a:pathLst>
              </a:custGeom>
              <a:solidFill>
                <a:srgbClr val="031B26"/>
              </a:solidFill>
              <a:ln w="9525" cap="flat">
                <a:noFill/>
                <a:prstDash val="solid"/>
                <a:miter/>
              </a:ln>
            </p:spPr>
            <p:txBody>
              <a:bodyPr rtlCol="0" anchor="ctr"/>
              <a:lstStyle/>
              <a:p>
                <a:endParaRPr lang="en-IN"/>
              </a:p>
            </p:txBody>
          </p:sp>
          <p:sp>
            <p:nvSpPr>
              <p:cNvPr id="1279" name="Freeform: Shape 1278">
                <a:extLst>
                  <a:ext uri="{FF2B5EF4-FFF2-40B4-BE49-F238E27FC236}">
                    <a16:creationId xmlns:a16="http://schemas.microsoft.com/office/drawing/2014/main" id="{319AEDBA-0F11-2A94-7FE3-5182C22788DD}"/>
                  </a:ext>
                </a:extLst>
              </p:cNvPr>
              <p:cNvSpPr/>
              <p:nvPr/>
            </p:nvSpPr>
            <p:spPr>
              <a:xfrm>
                <a:off x="4563906" y="3154531"/>
                <a:ext cx="813051" cy="674041"/>
              </a:xfrm>
              <a:custGeom>
                <a:avLst/>
                <a:gdLst>
                  <a:gd name="connsiteX0" fmla="*/ 288796 w 813051"/>
                  <a:gd name="connsiteY0" fmla="*/ 426582 h 674041"/>
                  <a:gd name="connsiteX1" fmla="*/ 253172 w 813051"/>
                  <a:gd name="connsiteY1" fmla="*/ 406008 h 674041"/>
                  <a:gd name="connsiteX2" fmla="*/ 407287 w 813051"/>
                  <a:gd name="connsiteY2" fmla="*/ 551170 h 674041"/>
                  <a:gd name="connsiteX3" fmla="*/ 381760 w 813051"/>
                  <a:gd name="connsiteY3" fmla="*/ 585174 h 674041"/>
                  <a:gd name="connsiteX4" fmla="*/ 385474 w 813051"/>
                  <a:gd name="connsiteY4" fmla="*/ 674042 h 674041"/>
                  <a:gd name="connsiteX5" fmla="*/ 324895 w 813051"/>
                  <a:gd name="connsiteY5" fmla="*/ 619178 h 674041"/>
                  <a:gd name="connsiteX6" fmla="*/ 308322 w 813051"/>
                  <a:gd name="connsiteY6" fmla="*/ 590794 h 674041"/>
                  <a:gd name="connsiteX7" fmla="*/ 275080 w 813051"/>
                  <a:gd name="connsiteY7" fmla="*/ 593937 h 674041"/>
                  <a:gd name="connsiteX8" fmla="*/ 230312 w 813051"/>
                  <a:gd name="connsiteY8" fmla="*/ 625750 h 674041"/>
                  <a:gd name="connsiteX9" fmla="*/ 133157 w 813051"/>
                  <a:gd name="connsiteY9" fmla="*/ 498306 h 674041"/>
                  <a:gd name="connsiteX10" fmla="*/ 39336 w 813051"/>
                  <a:gd name="connsiteY10" fmla="*/ 141594 h 674041"/>
                  <a:gd name="connsiteX11" fmla="*/ 29620 w 813051"/>
                  <a:gd name="connsiteY11" fmla="*/ 79968 h 674041"/>
                  <a:gd name="connsiteX12" fmla="*/ 20476 w 813051"/>
                  <a:gd name="connsiteY12" fmla="*/ 63680 h 674041"/>
                  <a:gd name="connsiteX13" fmla="*/ 2760 w 813051"/>
                  <a:gd name="connsiteY13" fmla="*/ 38915 h 674041"/>
                  <a:gd name="connsiteX14" fmla="*/ 176877 w 813051"/>
                  <a:gd name="connsiteY14" fmla="*/ 7197 h 674041"/>
                  <a:gd name="connsiteX15" fmla="*/ 142872 w 813051"/>
                  <a:gd name="connsiteY15" fmla="*/ 14245 h 674041"/>
                  <a:gd name="connsiteX16" fmla="*/ 142111 w 813051"/>
                  <a:gd name="connsiteY16" fmla="*/ 18912 h 674041"/>
                  <a:gd name="connsiteX17" fmla="*/ 145635 w 813051"/>
                  <a:gd name="connsiteY17" fmla="*/ 17388 h 674041"/>
                  <a:gd name="connsiteX18" fmla="*/ 192784 w 813051"/>
                  <a:gd name="connsiteY18" fmla="*/ 94922 h 674041"/>
                  <a:gd name="connsiteX19" fmla="*/ 221644 w 813051"/>
                  <a:gd name="connsiteY19" fmla="*/ 160454 h 674041"/>
                  <a:gd name="connsiteX20" fmla="*/ 360995 w 813051"/>
                  <a:gd name="connsiteY20" fmla="*/ 288279 h 674041"/>
                  <a:gd name="connsiteX21" fmla="*/ 375568 w 813051"/>
                  <a:gd name="connsiteY21" fmla="*/ 329523 h 674041"/>
                  <a:gd name="connsiteX22" fmla="*/ 331658 w 813051"/>
                  <a:gd name="connsiteY22" fmla="*/ 350573 h 674041"/>
                  <a:gd name="connsiteX23" fmla="*/ 258792 w 813051"/>
                  <a:gd name="connsiteY23" fmla="*/ 355050 h 674041"/>
                  <a:gd name="connsiteX24" fmla="*/ 352041 w 813051"/>
                  <a:gd name="connsiteY24" fmla="*/ 346858 h 674041"/>
                  <a:gd name="connsiteX25" fmla="*/ 445482 w 813051"/>
                  <a:gd name="connsiteY25" fmla="*/ 371814 h 674041"/>
                  <a:gd name="connsiteX26" fmla="*/ 587785 w 813051"/>
                  <a:gd name="connsiteY26" fmla="*/ 488971 h 674041"/>
                  <a:gd name="connsiteX27" fmla="*/ 782572 w 813051"/>
                  <a:gd name="connsiteY27" fmla="*/ 556694 h 674041"/>
                  <a:gd name="connsiteX28" fmla="*/ 813052 w 813051"/>
                  <a:gd name="connsiteY28" fmla="*/ 568791 h 674041"/>
                  <a:gd name="connsiteX29" fmla="*/ 797145 w 813051"/>
                  <a:gd name="connsiteY29" fmla="*/ 609462 h 674041"/>
                  <a:gd name="connsiteX30" fmla="*/ 745805 w 813051"/>
                  <a:gd name="connsiteY30" fmla="*/ 625845 h 674041"/>
                  <a:gd name="connsiteX31" fmla="*/ 670367 w 813051"/>
                  <a:gd name="connsiteY31" fmla="*/ 595270 h 674041"/>
                  <a:gd name="connsiteX32" fmla="*/ 640459 w 813051"/>
                  <a:gd name="connsiteY32" fmla="*/ 588317 h 674041"/>
                  <a:gd name="connsiteX33" fmla="*/ 544256 w 813051"/>
                  <a:gd name="connsiteY33" fmla="*/ 560028 h 674041"/>
                  <a:gd name="connsiteX34" fmla="*/ 352422 w 813051"/>
                  <a:gd name="connsiteY34" fmla="*/ 452490 h 674041"/>
                  <a:gd name="connsiteX35" fmla="*/ 288891 w 813051"/>
                  <a:gd name="connsiteY35" fmla="*/ 426487 h 67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13051" h="674041">
                    <a:moveTo>
                      <a:pt x="288796" y="426582"/>
                    </a:moveTo>
                    <a:cubicBezTo>
                      <a:pt x="280985" y="422106"/>
                      <a:pt x="273174" y="417534"/>
                      <a:pt x="253172" y="406008"/>
                    </a:cubicBezTo>
                    <a:cubicBezTo>
                      <a:pt x="295654" y="473350"/>
                      <a:pt x="340135" y="518784"/>
                      <a:pt x="407287" y="551170"/>
                    </a:cubicBezTo>
                    <a:cubicBezTo>
                      <a:pt x="381093" y="555741"/>
                      <a:pt x="358423" y="552217"/>
                      <a:pt x="381760" y="585174"/>
                    </a:cubicBezTo>
                    <a:cubicBezTo>
                      <a:pt x="397857" y="607843"/>
                      <a:pt x="412430" y="643371"/>
                      <a:pt x="385474" y="674042"/>
                    </a:cubicBezTo>
                    <a:cubicBezTo>
                      <a:pt x="365662" y="655373"/>
                      <a:pt x="345469" y="637085"/>
                      <a:pt x="324895" y="619178"/>
                    </a:cubicBezTo>
                    <a:cubicBezTo>
                      <a:pt x="319466" y="609653"/>
                      <a:pt x="315942" y="599080"/>
                      <a:pt x="308322" y="590794"/>
                    </a:cubicBezTo>
                    <a:cubicBezTo>
                      <a:pt x="295749" y="577078"/>
                      <a:pt x="285747" y="568791"/>
                      <a:pt x="275080" y="593937"/>
                    </a:cubicBezTo>
                    <a:cubicBezTo>
                      <a:pt x="267460" y="612034"/>
                      <a:pt x="256887" y="631561"/>
                      <a:pt x="230312" y="625750"/>
                    </a:cubicBezTo>
                    <a:cubicBezTo>
                      <a:pt x="215834" y="569743"/>
                      <a:pt x="191069" y="527738"/>
                      <a:pt x="133157" y="498306"/>
                    </a:cubicBezTo>
                    <a:cubicBezTo>
                      <a:pt x="-288" y="430488"/>
                      <a:pt x="-37055" y="275135"/>
                      <a:pt x="39336" y="141594"/>
                    </a:cubicBezTo>
                    <a:cubicBezTo>
                      <a:pt x="56386" y="117877"/>
                      <a:pt x="70006" y="94731"/>
                      <a:pt x="29620" y="79968"/>
                    </a:cubicBezTo>
                    <a:cubicBezTo>
                      <a:pt x="25620" y="75015"/>
                      <a:pt x="22953" y="69395"/>
                      <a:pt x="20476" y="63680"/>
                    </a:cubicBezTo>
                    <a:cubicBezTo>
                      <a:pt x="16380" y="54155"/>
                      <a:pt x="9522" y="46535"/>
                      <a:pt x="2760" y="38915"/>
                    </a:cubicBezTo>
                    <a:cubicBezTo>
                      <a:pt x="53147" y="2148"/>
                      <a:pt x="113726" y="-8901"/>
                      <a:pt x="176877" y="7197"/>
                    </a:cubicBezTo>
                    <a:cubicBezTo>
                      <a:pt x="167923" y="20817"/>
                      <a:pt x="155350" y="17198"/>
                      <a:pt x="142872" y="14245"/>
                    </a:cubicBezTo>
                    <a:cubicBezTo>
                      <a:pt x="136777" y="12340"/>
                      <a:pt x="142872" y="25199"/>
                      <a:pt x="142111" y="18912"/>
                    </a:cubicBezTo>
                    <a:cubicBezTo>
                      <a:pt x="141920" y="17103"/>
                      <a:pt x="143063" y="16626"/>
                      <a:pt x="145635" y="17388"/>
                    </a:cubicBezTo>
                    <a:cubicBezTo>
                      <a:pt x="186592" y="29866"/>
                      <a:pt x="202785" y="50631"/>
                      <a:pt x="192784" y="94922"/>
                    </a:cubicBezTo>
                    <a:cubicBezTo>
                      <a:pt x="185354" y="127783"/>
                      <a:pt x="196498" y="143976"/>
                      <a:pt x="221644" y="160454"/>
                    </a:cubicBezTo>
                    <a:cubicBezTo>
                      <a:pt x="274794" y="195411"/>
                      <a:pt x="318704" y="241131"/>
                      <a:pt x="360995" y="288279"/>
                    </a:cubicBezTo>
                    <a:cubicBezTo>
                      <a:pt x="371377" y="299900"/>
                      <a:pt x="385474" y="312949"/>
                      <a:pt x="375568" y="329523"/>
                    </a:cubicBezTo>
                    <a:cubicBezTo>
                      <a:pt x="366615" y="344477"/>
                      <a:pt x="350327" y="355336"/>
                      <a:pt x="331658" y="350573"/>
                    </a:cubicBezTo>
                    <a:cubicBezTo>
                      <a:pt x="303655" y="343429"/>
                      <a:pt x="276032" y="368194"/>
                      <a:pt x="258792" y="355050"/>
                    </a:cubicBezTo>
                    <a:cubicBezTo>
                      <a:pt x="283462" y="366480"/>
                      <a:pt x="320228" y="356098"/>
                      <a:pt x="352041" y="346858"/>
                    </a:cubicBezTo>
                    <a:cubicBezTo>
                      <a:pt x="392237" y="335142"/>
                      <a:pt x="419288" y="344858"/>
                      <a:pt x="445482" y="371814"/>
                    </a:cubicBezTo>
                    <a:cubicBezTo>
                      <a:pt x="488630" y="416105"/>
                      <a:pt x="535588" y="455253"/>
                      <a:pt x="587785" y="488971"/>
                    </a:cubicBezTo>
                    <a:cubicBezTo>
                      <a:pt x="647602" y="527643"/>
                      <a:pt x="712087" y="550026"/>
                      <a:pt x="782572" y="556694"/>
                    </a:cubicBezTo>
                    <a:cubicBezTo>
                      <a:pt x="794097" y="557837"/>
                      <a:pt x="803527" y="563266"/>
                      <a:pt x="813052" y="568791"/>
                    </a:cubicBezTo>
                    <a:cubicBezTo>
                      <a:pt x="794859" y="576792"/>
                      <a:pt x="819052" y="599652"/>
                      <a:pt x="797145" y="609462"/>
                    </a:cubicBezTo>
                    <a:cubicBezTo>
                      <a:pt x="780286" y="616987"/>
                      <a:pt x="755806" y="599747"/>
                      <a:pt x="745805" y="625845"/>
                    </a:cubicBezTo>
                    <a:cubicBezTo>
                      <a:pt x="729517" y="593841"/>
                      <a:pt x="706753" y="579173"/>
                      <a:pt x="670367" y="595270"/>
                    </a:cubicBezTo>
                    <a:cubicBezTo>
                      <a:pt x="660271" y="599747"/>
                      <a:pt x="648555" y="598604"/>
                      <a:pt x="640459" y="588317"/>
                    </a:cubicBezTo>
                    <a:cubicBezTo>
                      <a:pt x="610645" y="571458"/>
                      <a:pt x="575974" y="571077"/>
                      <a:pt x="544256" y="560028"/>
                    </a:cubicBezTo>
                    <a:cubicBezTo>
                      <a:pt x="473771" y="535453"/>
                      <a:pt x="411192" y="497449"/>
                      <a:pt x="352422" y="452490"/>
                    </a:cubicBezTo>
                    <a:cubicBezTo>
                      <a:pt x="333277" y="437822"/>
                      <a:pt x="314132" y="425154"/>
                      <a:pt x="288891" y="426487"/>
                    </a:cubicBezTo>
                    <a:close/>
                  </a:path>
                </a:pathLst>
              </a:custGeom>
              <a:solidFill>
                <a:srgbClr val="243644"/>
              </a:solidFill>
              <a:ln w="9525" cap="flat">
                <a:noFill/>
                <a:prstDash val="solid"/>
                <a:miter/>
              </a:ln>
            </p:spPr>
            <p:txBody>
              <a:bodyPr rtlCol="0" anchor="ctr"/>
              <a:lstStyle/>
              <a:p>
                <a:endParaRPr lang="en-IN"/>
              </a:p>
            </p:txBody>
          </p:sp>
          <p:sp>
            <p:nvSpPr>
              <p:cNvPr id="1280" name="Freeform: Shape 1279">
                <a:extLst>
                  <a:ext uri="{FF2B5EF4-FFF2-40B4-BE49-F238E27FC236}">
                    <a16:creationId xmlns:a16="http://schemas.microsoft.com/office/drawing/2014/main" id="{AC05F19E-D5FC-14F4-729C-F665C7FDD006}"/>
                  </a:ext>
                </a:extLst>
              </p:cNvPr>
              <p:cNvSpPr/>
              <p:nvPr/>
            </p:nvSpPr>
            <p:spPr>
              <a:xfrm>
                <a:off x="4623721" y="3950606"/>
                <a:ext cx="657002" cy="434911"/>
              </a:xfrm>
              <a:custGeom>
                <a:avLst/>
                <a:gdLst>
                  <a:gd name="connsiteX0" fmla="*/ 627220 w 657002"/>
                  <a:gd name="connsiteY0" fmla="*/ 96660 h 434911"/>
                  <a:gd name="connsiteX1" fmla="*/ 650937 w 657002"/>
                  <a:gd name="connsiteY1" fmla="*/ 96375 h 434911"/>
                  <a:gd name="connsiteX2" fmla="*/ 646461 w 657002"/>
                  <a:gd name="connsiteY2" fmla="*/ 135046 h 434911"/>
                  <a:gd name="connsiteX3" fmla="*/ 500538 w 657002"/>
                  <a:gd name="connsiteY3" fmla="*/ 301829 h 434911"/>
                  <a:gd name="connsiteX4" fmla="*/ 355091 w 657002"/>
                  <a:gd name="connsiteY4" fmla="*/ 414605 h 434911"/>
                  <a:gd name="connsiteX5" fmla="*/ 256221 w 657002"/>
                  <a:gd name="connsiteY5" fmla="*/ 416796 h 434911"/>
                  <a:gd name="connsiteX6" fmla="*/ 37623 w 657002"/>
                  <a:gd name="connsiteY6" fmla="*/ 230106 h 434911"/>
                  <a:gd name="connsiteX7" fmla="*/ 36003 w 657002"/>
                  <a:gd name="connsiteY7" fmla="*/ 187052 h 434911"/>
                  <a:gd name="connsiteX8" fmla="*/ 20192 w 657002"/>
                  <a:gd name="connsiteY8" fmla="*/ 126855 h 434911"/>
                  <a:gd name="connsiteX9" fmla="*/ 10476 w 657002"/>
                  <a:gd name="connsiteY9" fmla="*/ 39510 h 434911"/>
                  <a:gd name="connsiteX10" fmla="*/ 83533 w 657002"/>
                  <a:gd name="connsiteY10" fmla="*/ 458 h 434911"/>
                  <a:gd name="connsiteX11" fmla="*/ 164019 w 657002"/>
                  <a:gd name="connsiteY11" fmla="*/ 458 h 434911"/>
                  <a:gd name="connsiteX12" fmla="*/ 203739 w 657002"/>
                  <a:gd name="connsiteY12" fmla="*/ 56465 h 434911"/>
                  <a:gd name="connsiteX13" fmla="*/ 190690 w 657002"/>
                  <a:gd name="connsiteY13" fmla="*/ 148667 h 434911"/>
                  <a:gd name="connsiteX14" fmla="*/ 171640 w 657002"/>
                  <a:gd name="connsiteY14" fmla="*/ 255823 h 434911"/>
                  <a:gd name="connsiteX15" fmla="*/ 191356 w 657002"/>
                  <a:gd name="connsiteY15" fmla="*/ 185910 h 434911"/>
                  <a:gd name="connsiteX16" fmla="*/ 190023 w 657002"/>
                  <a:gd name="connsiteY16" fmla="*/ 124664 h 434911"/>
                  <a:gd name="connsiteX17" fmla="*/ 293464 w 657002"/>
                  <a:gd name="connsiteY17" fmla="*/ 9506 h 434911"/>
                  <a:gd name="connsiteX18" fmla="*/ 432243 w 657002"/>
                  <a:gd name="connsiteY18" fmla="*/ 90279 h 434911"/>
                  <a:gd name="connsiteX19" fmla="*/ 418432 w 657002"/>
                  <a:gd name="connsiteY19" fmla="*/ 236011 h 434911"/>
                  <a:gd name="connsiteX20" fmla="*/ 427100 w 657002"/>
                  <a:gd name="connsiteY20" fmla="*/ 220962 h 434911"/>
                  <a:gd name="connsiteX21" fmla="*/ 439006 w 657002"/>
                  <a:gd name="connsiteY21" fmla="*/ 213437 h 434911"/>
                  <a:gd name="connsiteX22" fmla="*/ 431482 w 657002"/>
                  <a:gd name="connsiteY22" fmla="*/ 134570 h 434911"/>
                  <a:gd name="connsiteX23" fmla="*/ 505967 w 657002"/>
                  <a:gd name="connsiteY23" fmla="*/ 92565 h 434911"/>
                  <a:gd name="connsiteX24" fmla="*/ 627411 w 657002"/>
                  <a:gd name="connsiteY24" fmla="*/ 9675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7002" h="434911">
                    <a:moveTo>
                      <a:pt x="627220" y="96660"/>
                    </a:moveTo>
                    <a:cubicBezTo>
                      <a:pt x="635031" y="87326"/>
                      <a:pt x="643127" y="87612"/>
                      <a:pt x="650937" y="96375"/>
                    </a:cubicBezTo>
                    <a:cubicBezTo>
                      <a:pt x="663606" y="110662"/>
                      <a:pt x="653604" y="123426"/>
                      <a:pt x="646461" y="135046"/>
                    </a:cubicBezTo>
                    <a:cubicBezTo>
                      <a:pt x="607503" y="198959"/>
                      <a:pt x="556545" y="253251"/>
                      <a:pt x="500538" y="301829"/>
                    </a:cubicBezTo>
                    <a:cubicBezTo>
                      <a:pt x="454246" y="341929"/>
                      <a:pt x="401573" y="374695"/>
                      <a:pt x="355091" y="414605"/>
                    </a:cubicBezTo>
                    <a:cubicBezTo>
                      <a:pt x="320325" y="444418"/>
                      <a:pt x="288035" y="438132"/>
                      <a:pt x="256221" y="416796"/>
                    </a:cubicBezTo>
                    <a:cubicBezTo>
                      <a:pt x="176211" y="363075"/>
                      <a:pt x="99250" y="305448"/>
                      <a:pt x="37623" y="230106"/>
                    </a:cubicBezTo>
                    <a:cubicBezTo>
                      <a:pt x="32860" y="215913"/>
                      <a:pt x="35623" y="201435"/>
                      <a:pt x="36003" y="187052"/>
                    </a:cubicBezTo>
                    <a:cubicBezTo>
                      <a:pt x="40385" y="164478"/>
                      <a:pt x="38480" y="144857"/>
                      <a:pt x="20192" y="126855"/>
                    </a:cubicBezTo>
                    <a:cubicBezTo>
                      <a:pt x="-5716" y="101423"/>
                      <a:pt x="-4097" y="71324"/>
                      <a:pt x="10476" y="39510"/>
                    </a:cubicBezTo>
                    <a:cubicBezTo>
                      <a:pt x="25335" y="7030"/>
                      <a:pt x="50100" y="-2304"/>
                      <a:pt x="83533" y="458"/>
                    </a:cubicBezTo>
                    <a:cubicBezTo>
                      <a:pt x="110203" y="2744"/>
                      <a:pt x="137159" y="934"/>
                      <a:pt x="164019" y="458"/>
                    </a:cubicBezTo>
                    <a:cubicBezTo>
                      <a:pt x="200405" y="-114"/>
                      <a:pt x="217931" y="23223"/>
                      <a:pt x="203739" y="56465"/>
                    </a:cubicBezTo>
                    <a:cubicBezTo>
                      <a:pt x="190690" y="87040"/>
                      <a:pt x="189356" y="117234"/>
                      <a:pt x="190690" y="148667"/>
                    </a:cubicBezTo>
                    <a:cubicBezTo>
                      <a:pt x="197548" y="185529"/>
                      <a:pt x="179545" y="218104"/>
                      <a:pt x="171640" y="255823"/>
                    </a:cubicBezTo>
                    <a:cubicBezTo>
                      <a:pt x="186022" y="232296"/>
                      <a:pt x="184022" y="207817"/>
                      <a:pt x="191356" y="185910"/>
                    </a:cubicBezTo>
                    <a:cubicBezTo>
                      <a:pt x="196500" y="165336"/>
                      <a:pt x="189737" y="145143"/>
                      <a:pt x="190023" y="124664"/>
                    </a:cubicBezTo>
                    <a:cubicBezTo>
                      <a:pt x="190880" y="63894"/>
                      <a:pt x="231361" y="18365"/>
                      <a:pt x="293464" y="9506"/>
                    </a:cubicBezTo>
                    <a:cubicBezTo>
                      <a:pt x="342994" y="2458"/>
                      <a:pt x="417861" y="45987"/>
                      <a:pt x="432243" y="90279"/>
                    </a:cubicBezTo>
                    <a:cubicBezTo>
                      <a:pt x="436244" y="102471"/>
                      <a:pt x="425481" y="215342"/>
                      <a:pt x="418432" y="236011"/>
                    </a:cubicBezTo>
                    <a:cubicBezTo>
                      <a:pt x="420623" y="230296"/>
                      <a:pt x="427671" y="222962"/>
                      <a:pt x="427100" y="220962"/>
                    </a:cubicBezTo>
                    <a:cubicBezTo>
                      <a:pt x="421575" y="202197"/>
                      <a:pt x="455961" y="247155"/>
                      <a:pt x="439006" y="213437"/>
                    </a:cubicBezTo>
                    <a:cubicBezTo>
                      <a:pt x="426338" y="188196"/>
                      <a:pt x="426148" y="161144"/>
                      <a:pt x="431482" y="134570"/>
                    </a:cubicBezTo>
                    <a:cubicBezTo>
                      <a:pt x="440530" y="89517"/>
                      <a:pt x="463009" y="76467"/>
                      <a:pt x="505967" y="92565"/>
                    </a:cubicBezTo>
                    <a:cubicBezTo>
                      <a:pt x="546448" y="107709"/>
                      <a:pt x="587310" y="85802"/>
                      <a:pt x="627411" y="96756"/>
                    </a:cubicBezTo>
                    <a:close/>
                  </a:path>
                </a:pathLst>
              </a:custGeom>
              <a:solidFill>
                <a:srgbClr val="E4E5E7"/>
              </a:solidFill>
              <a:ln w="9525" cap="flat">
                <a:noFill/>
                <a:prstDash val="solid"/>
                <a:miter/>
              </a:ln>
            </p:spPr>
            <p:txBody>
              <a:bodyPr rtlCol="0" anchor="ctr"/>
              <a:lstStyle/>
              <a:p>
                <a:endParaRPr lang="en-IN"/>
              </a:p>
            </p:txBody>
          </p:sp>
          <p:sp>
            <p:nvSpPr>
              <p:cNvPr id="1281" name="Freeform: Shape 1280">
                <a:extLst>
                  <a:ext uri="{FF2B5EF4-FFF2-40B4-BE49-F238E27FC236}">
                    <a16:creationId xmlns:a16="http://schemas.microsoft.com/office/drawing/2014/main" id="{AAAB633B-F6AB-447A-0EBC-3B630D5D26C0}"/>
                  </a:ext>
                </a:extLst>
              </p:cNvPr>
              <p:cNvSpPr/>
              <p:nvPr/>
            </p:nvSpPr>
            <p:spPr>
              <a:xfrm>
                <a:off x="4687252" y="3161632"/>
                <a:ext cx="701512" cy="561741"/>
              </a:xfrm>
              <a:custGeom>
                <a:avLst/>
                <a:gdLst>
                  <a:gd name="connsiteX0" fmla="*/ 689610 w 701512"/>
                  <a:gd name="connsiteY0" fmla="*/ 561689 h 561741"/>
                  <a:gd name="connsiteX1" fmla="*/ 336804 w 701512"/>
                  <a:gd name="connsiteY1" fmla="*/ 394240 h 561741"/>
                  <a:gd name="connsiteX2" fmla="*/ 209455 w 701512"/>
                  <a:gd name="connsiteY2" fmla="*/ 351949 h 561741"/>
                  <a:gd name="connsiteX3" fmla="*/ 97631 w 701512"/>
                  <a:gd name="connsiteY3" fmla="*/ 349186 h 561741"/>
                  <a:gd name="connsiteX4" fmla="*/ 138970 w 701512"/>
                  <a:gd name="connsiteY4" fmla="*/ 334423 h 561741"/>
                  <a:gd name="connsiteX5" fmla="*/ 222313 w 701512"/>
                  <a:gd name="connsiteY5" fmla="*/ 334899 h 561741"/>
                  <a:gd name="connsiteX6" fmla="*/ 235172 w 701512"/>
                  <a:gd name="connsiteY6" fmla="*/ 293561 h 561741"/>
                  <a:gd name="connsiteX7" fmla="*/ 73152 w 701512"/>
                  <a:gd name="connsiteY7" fmla="*/ 149733 h 561741"/>
                  <a:gd name="connsiteX8" fmla="*/ 55816 w 701512"/>
                  <a:gd name="connsiteY8" fmla="*/ 99536 h 561741"/>
                  <a:gd name="connsiteX9" fmla="*/ 0 w 701512"/>
                  <a:gd name="connsiteY9" fmla="*/ 4858 h 561741"/>
                  <a:gd name="connsiteX10" fmla="*/ 53530 w 701512"/>
                  <a:gd name="connsiteY10" fmla="*/ 0 h 561741"/>
                  <a:gd name="connsiteX11" fmla="*/ 114395 w 701512"/>
                  <a:gd name="connsiteY11" fmla="*/ 86868 h 561741"/>
                  <a:gd name="connsiteX12" fmla="*/ 172879 w 701512"/>
                  <a:gd name="connsiteY12" fmla="*/ 152114 h 561741"/>
                  <a:gd name="connsiteX13" fmla="*/ 252508 w 701512"/>
                  <a:gd name="connsiteY13" fmla="*/ 154972 h 561741"/>
                  <a:gd name="connsiteX14" fmla="*/ 453199 w 701512"/>
                  <a:gd name="connsiteY14" fmla="*/ 125444 h 561741"/>
                  <a:gd name="connsiteX15" fmla="*/ 647700 w 701512"/>
                  <a:gd name="connsiteY15" fmla="*/ 56864 h 561741"/>
                  <a:gd name="connsiteX16" fmla="*/ 682180 w 701512"/>
                  <a:gd name="connsiteY16" fmla="*/ 43244 h 561741"/>
                  <a:gd name="connsiteX17" fmla="*/ 697516 w 701512"/>
                  <a:gd name="connsiteY17" fmla="*/ 67151 h 561741"/>
                  <a:gd name="connsiteX18" fmla="*/ 553974 w 701512"/>
                  <a:gd name="connsiteY18" fmla="*/ 154019 h 561741"/>
                  <a:gd name="connsiteX19" fmla="*/ 683800 w 701512"/>
                  <a:gd name="connsiteY19" fmla="*/ 118301 h 561741"/>
                  <a:gd name="connsiteX20" fmla="*/ 615220 w 701512"/>
                  <a:gd name="connsiteY20" fmla="*/ 168973 h 561741"/>
                  <a:gd name="connsiteX21" fmla="*/ 640651 w 701512"/>
                  <a:gd name="connsiteY21" fmla="*/ 189738 h 561741"/>
                  <a:gd name="connsiteX22" fmla="*/ 469106 w 701512"/>
                  <a:gd name="connsiteY22" fmla="*/ 260604 h 561741"/>
                  <a:gd name="connsiteX23" fmla="*/ 530638 w 701512"/>
                  <a:gd name="connsiteY23" fmla="*/ 279844 h 561741"/>
                  <a:gd name="connsiteX24" fmla="*/ 372428 w 701512"/>
                  <a:gd name="connsiteY24" fmla="*/ 319183 h 561741"/>
                  <a:gd name="connsiteX25" fmla="*/ 570357 w 701512"/>
                  <a:gd name="connsiteY25" fmla="*/ 393954 h 561741"/>
                  <a:gd name="connsiteX26" fmla="*/ 502253 w 701512"/>
                  <a:gd name="connsiteY26" fmla="*/ 425196 h 561741"/>
                  <a:gd name="connsiteX27" fmla="*/ 595789 w 701512"/>
                  <a:gd name="connsiteY27" fmla="*/ 449961 h 561741"/>
                  <a:gd name="connsiteX28" fmla="*/ 647986 w 701512"/>
                  <a:gd name="connsiteY28" fmla="*/ 451485 h 561741"/>
                  <a:gd name="connsiteX29" fmla="*/ 690944 w 701512"/>
                  <a:gd name="connsiteY29" fmla="*/ 468916 h 561741"/>
                  <a:gd name="connsiteX30" fmla="*/ 649414 w 701512"/>
                  <a:gd name="connsiteY30" fmla="*/ 490823 h 561741"/>
                  <a:gd name="connsiteX31" fmla="*/ 545782 w 701512"/>
                  <a:gd name="connsiteY31" fmla="*/ 483584 h 561741"/>
                  <a:gd name="connsiteX32" fmla="*/ 644271 w 701512"/>
                  <a:gd name="connsiteY32" fmla="*/ 532733 h 561741"/>
                  <a:gd name="connsiteX33" fmla="*/ 689610 w 701512"/>
                  <a:gd name="connsiteY33" fmla="*/ 561689 h 56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1512" h="561741">
                    <a:moveTo>
                      <a:pt x="689610" y="561689"/>
                    </a:moveTo>
                    <a:cubicBezTo>
                      <a:pt x="544354" y="563975"/>
                      <a:pt x="433769" y="491109"/>
                      <a:pt x="336804" y="394240"/>
                    </a:cubicBezTo>
                    <a:cubicBezTo>
                      <a:pt x="299180" y="356616"/>
                      <a:pt x="265366" y="332232"/>
                      <a:pt x="209455" y="351949"/>
                    </a:cubicBezTo>
                    <a:cubicBezTo>
                      <a:pt x="174212" y="364331"/>
                      <a:pt x="135636" y="363284"/>
                      <a:pt x="97631" y="349186"/>
                    </a:cubicBezTo>
                    <a:cubicBezTo>
                      <a:pt x="108204" y="336137"/>
                      <a:pt x="117062" y="324422"/>
                      <a:pt x="138970" y="334423"/>
                    </a:cubicBezTo>
                    <a:cubicBezTo>
                      <a:pt x="165163" y="346329"/>
                      <a:pt x="192691" y="320611"/>
                      <a:pt x="222313" y="334899"/>
                    </a:cubicBezTo>
                    <a:cubicBezTo>
                      <a:pt x="229648" y="338423"/>
                      <a:pt x="263176" y="320707"/>
                      <a:pt x="235172" y="293561"/>
                    </a:cubicBezTo>
                    <a:cubicBezTo>
                      <a:pt x="183261" y="243173"/>
                      <a:pt x="135541" y="188500"/>
                      <a:pt x="73152" y="149733"/>
                    </a:cubicBezTo>
                    <a:cubicBezTo>
                      <a:pt x="54769" y="138303"/>
                      <a:pt x="40291" y="130111"/>
                      <a:pt x="55816" y="99536"/>
                    </a:cubicBezTo>
                    <a:cubicBezTo>
                      <a:pt x="76867" y="58102"/>
                      <a:pt x="53340" y="24956"/>
                      <a:pt x="0" y="4858"/>
                    </a:cubicBezTo>
                    <a:cubicBezTo>
                      <a:pt x="26194" y="2477"/>
                      <a:pt x="39910" y="1238"/>
                      <a:pt x="53530" y="0"/>
                    </a:cubicBezTo>
                    <a:cubicBezTo>
                      <a:pt x="101727" y="9430"/>
                      <a:pt x="112490" y="47339"/>
                      <a:pt x="114395" y="86868"/>
                    </a:cubicBezTo>
                    <a:cubicBezTo>
                      <a:pt x="116396" y="127064"/>
                      <a:pt x="137827" y="144304"/>
                      <a:pt x="172879" y="152114"/>
                    </a:cubicBezTo>
                    <a:cubicBezTo>
                      <a:pt x="199263" y="164592"/>
                      <a:pt x="225552" y="155639"/>
                      <a:pt x="252508" y="154972"/>
                    </a:cubicBezTo>
                    <a:cubicBezTo>
                      <a:pt x="321183" y="153448"/>
                      <a:pt x="386144" y="132493"/>
                      <a:pt x="453199" y="125444"/>
                    </a:cubicBezTo>
                    <a:cubicBezTo>
                      <a:pt x="524447" y="118015"/>
                      <a:pt x="588073" y="94488"/>
                      <a:pt x="647700" y="56864"/>
                    </a:cubicBezTo>
                    <a:cubicBezTo>
                      <a:pt x="658368" y="50102"/>
                      <a:pt x="668846" y="41338"/>
                      <a:pt x="682180" y="43244"/>
                    </a:cubicBezTo>
                    <a:cubicBezTo>
                      <a:pt x="695039" y="45053"/>
                      <a:pt x="708374" y="49054"/>
                      <a:pt x="697516" y="67151"/>
                    </a:cubicBezTo>
                    <a:cubicBezTo>
                      <a:pt x="660654" y="114205"/>
                      <a:pt x="603695" y="126778"/>
                      <a:pt x="553974" y="154019"/>
                    </a:cubicBezTo>
                    <a:cubicBezTo>
                      <a:pt x="602647" y="163544"/>
                      <a:pt x="634555" y="108394"/>
                      <a:pt x="683800" y="118301"/>
                    </a:cubicBezTo>
                    <a:cubicBezTo>
                      <a:pt x="681323" y="162497"/>
                      <a:pt x="635889" y="150209"/>
                      <a:pt x="615220" y="168973"/>
                    </a:cubicBezTo>
                    <a:cubicBezTo>
                      <a:pt x="613124" y="191452"/>
                      <a:pt x="638365" y="171640"/>
                      <a:pt x="640651" y="189738"/>
                    </a:cubicBezTo>
                    <a:cubicBezTo>
                      <a:pt x="593693" y="234124"/>
                      <a:pt x="532829" y="248984"/>
                      <a:pt x="469106" y="260604"/>
                    </a:cubicBezTo>
                    <a:cubicBezTo>
                      <a:pt x="484822" y="279559"/>
                      <a:pt x="507873" y="268986"/>
                      <a:pt x="530638" y="279844"/>
                    </a:cubicBezTo>
                    <a:cubicBezTo>
                      <a:pt x="481203" y="307467"/>
                      <a:pt x="428434" y="308039"/>
                      <a:pt x="372428" y="319183"/>
                    </a:cubicBezTo>
                    <a:cubicBezTo>
                      <a:pt x="429768" y="376999"/>
                      <a:pt x="501587" y="376999"/>
                      <a:pt x="570357" y="393954"/>
                    </a:cubicBezTo>
                    <a:cubicBezTo>
                      <a:pt x="552355" y="416909"/>
                      <a:pt x="522161" y="408337"/>
                      <a:pt x="502253" y="425196"/>
                    </a:cubicBezTo>
                    <a:cubicBezTo>
                      <a:pt x="530066" y="447770"/>
                      <a:pt x="563308" y="447961"/>
                      <a:pt x="595789" y="449961"/>
                    </a:cubicBezTo>
                    <a:cubicBezTo>
                      <a:pt x="613124" y="451009"/>
                      <a:pt x="630555" y="451009"/>
                      <a:pt x="647986" y="451485"/>
                    </a:cubicBezTo>
                    <a:cubicBezTo>
                      <a:pt x="665036" y="451961"/>
                      <a:pt x="690277" y="447675"/>
                      <a:pt x="690944" y="468916"/>
                    </a:cubicBezTo>
                    <a:cubicBezTo>
                      <a:pt x="691515" y="485965"/>
                      <a:pt x="665512" y="486728"/>
                      <a:pt x="649414" y="490823"/>
                    </a:cubicBezTo>
                    <a:cubicBezTo>
                      <a:pt x="617887" y="498824"/>
                      <a:pt x="587026" y="488061"/>
                      <a:pt x="545782" y="483584"/>
                    </a:cubicBezTo>
                    <a:cubicBezTo>
                      <a:pt x="580454" y="511683"/>
                      <a:pt x="613886" y="519208"/>
                      <a:pt x="644271" y="532733"/>
                    </a:cubicBezTo>
                    <a:cubicBezTo>
                      <a:pt x="660654" y="540068"/>
                      <a:pt x="683228" y="538544"/>
                      <a:pt x="689610" y="561689"/>
                    </a:cubicBezTo>
                    <a:close/>
                  </a:path>
                </a:pathLst>
              </a:custGeom>
              <a:solidFill>
                <a:srgbClr val="011B28"/>
              </a:solidFill>
              <a:ln w="9525" cap="flat">
                <a:noFill/>
                <a:prstDash val="solid"/>
                <a:miter/>
              </a:ln>
            </p:spPr>
            <p:txBody>
              <a:bodyPr rtlCol="0" anchor="ctr"/>
              <a:lstStyle/>
              <a:p>
                <a:endParaRPr lang="en-IN"/>
              </a:p>
            </p:txBody>
          </p:sp>
          <p:sp>
            <p:nvSpPr>
              <p:cNvPr id="1282" name="Freeform: Shape 1281">
                <a:extLst>
                  <a:ext uri="{FF2B5EF4-FFF2-40B4-BE49-F238E27FC236}">
                    <a16:creationId xmlns:a16="http://schemas.microsoft.com/office/drawing/2014/main" id="{4A3DD15F-835C-CF3E-5AFA-C7937AB8B524}"/>
                  </a:ext>
                </a:extLst>
              </p:cNvPr>
              <p:cNvSpPr/>
              <p:nvPr/>
            </p:nvSpPr>
            <p:spPr>
              <a:xfrm>
                <a:off x="4547587" y="3816027"/>
                <a:ext cx="703449" cy="411166"/>
              </a:xfrm>
              <a:custGeom>
                <a:avLst/>
                <a:gdLst>
                  <a:gd name="connsiteX0" fmla="*/ 258061 w 703449"/>
                  <a:gd name="connsiteY0" fmla="*/ 287342 h 411166"/>
                  <a:gd name="connsiteX1" fmla="*/ 268348 w 703449"/>
                  <a:gd name="connsiteY1" fmla="*/ 190377 h 411166"/>
                  <a:gd name="connsiteX2" fmla="*/ 230820 w 703449"/>
                  <a:gd name="connsiteY2" fmla="*/ 146562 h 411166"/>
                  <a:gd name="connsiteX3" fmla="*/ 149666 w 703449"/>
                  <a:gd name="connsiteY3" fmla="*/ 146848 h 411166"/>
                  <a:gd name="connsiteX4" fmla="*/ 97660 w 703449"/>
                  <a:gd name="connsiteY4" fmla="*/ 181424 h 411166"/>
                  <a:gd name="connsiteX5" fmla="*/ 100041 w 703449"/>
                  <a:gd name="connsiteY5" fmla="*/ 249528 h 411166"/>
                  <a:gd name="connsiteX6" fmla="*/ 123473 w 703449"/>
                  <a:gd name="connsiteY6" fmla="*/ 322965 h 411166"/>
                  <a:gd name="connsiteX7" fmla="*/ 113281 w 703449"/>
                  <a:gd name="connsiteY7" fmla="*/ 343063 h 411166"/>
                  <a:gd name="connsiteX8" fmla="*/ 97279 w 703449"/>
                  <a:gd name="connsiteY8" fmla="*/ 330776 h 411166"/>
                  <a:gd name="connsiteX9" fmla="*/ 57750 w 703449"/>
                  <a:gd name="connsiteY9" fmla="*/ 169613 h 411166"/>
                  <a:gd name="connsiteX10" fmla="*/ 22889 w 703449"/>
                  <a:gd name="connsiteY10" fmla="*/ 133989 h 411166"/>
                  <a:gd name="connsiteX11" fmla="*/ 20317 w 703449"/>
                  <a:gd name="connsiteY11" fmla="*/ 81221 h 411166"/>
                  <a:gd name="connsiteX12" fmla="*/ 95088 w 703449"/>
                  <a:gd name="connsiteY12" fmla="*/ 1878 h 411166"/>
                  <a:gd name="connsiteX13" fmla="*/ 94898 w 703449"/>
                  <a:gd name="connsiteY13" fmla="*/ 1020 h 411166"/>
                  <a:gd name="connsiteX14" fmla="*/ 112328 w 703449"/>
                  <a:gd name="connsiteY14" fmla="*/ 5211 h 411166"/>
                  <a:gd name="connsiteX15" fmla="*/ 125378 w 703449"/>
                  <a:gd name="connsiteY15" fmla="*/ 10260 h 411166"/>
                  <a:gd name="connsiteX16" fmla="*/ 158239 w 703449"/>
                  <a:gd name="connsiteY16" fmla="*/ 70934 h 411166"/>
                  <a:gd name="connsiteX17" fmla="*/ 217103 w 703449"/>
                  <a:gd name="connsiteY17" fmla="*/ 15213 h 411166"/>
                  <a:gd name="connsiteX18" fmla="*/ 223485 w 703449"/>
                  <a:gd name="connsiteY18" fmla="*/ 16070 h 411166"/>
                  <a:gd name="connsiteX19" fmla="*/ 229105 w 703449"/>
                  <a:gd name="connsiteY19" fmla="*/ 19023 h 411166"/>
                  <a:gd name="connsiteX20" fmla="*/ 243773 w 703449"/>
                  <a:gd name="connsiteY20" fmla="*/ 70934 h 411166"/>
                  <a:gd name="connsiteX21" fmla="*/ 322831 w 703449"/>
                  <a:gd name="connsiteY21" fmla="*/ 66267 h 411166"/>
                  <a:gd name="connsiteX22" fmla="*/ 334070 w 703449"/>
                  <a:gd name="connsiteY22" fmla="*/ 70648 h 411166"/>
                  <a:gd name="connsiteX23" fmla="*/ 408270 w 703449"/>
                  <a:gd name="connsiteY23" fmla="*/ 77697 h 411166"/>
                  <a:gd name="connsiteX24" fmla="*/ 428463 w 703449"/>
                  <a:gd name="connsiteY24" fmla="*/ 88079 h 411166"/>
                  <a:gd name="connsiteX25" fmla="*/ 434654 w 703449"/>
                  <a:gd name="connsiteY25" fmla="*/ 125703 h 411166"/>
                  <a:gd name="connsiteX26" fmla="*/ 620011 w 703449"/>
                  <a:gd name="connsiteY26" fmla="*/ 210189 h 411166"/>
                  <a:gd name="connsiteX27" fmla="*/ 657730 w 703449"/>
                  <a:gd name="connsiteY27" fmla="*/ 209332 h 411166"/>
                  <a:gd name="connsiteX28" fmla="*/ 703450 w 703449"/>
                  <a:gd name="connsiteY28" fmla="*/ 231049 h 411166"/>
                  <a:gd name="connsiteX29" fmla="*/ 566195 w 703449"/>
                  <a:gd name="connsiteY29" fmla="*/ 232002 h 411166"/>
                  <a:gd name="connsiteX30" fmla="*/ 524189 w 703449"/>
                  <a:gd name="connsiteY30" fmla="*/ 252099 h 411166"/>
                  <a:gd name="connsiteX31" fmla="*/ 542287 w 703449"/>
                  <a:gd name="connsiteY31" fmla="*/ 382116 h 411166"/>
                  <a:gd name="connsiteX32" fmla="*/ 509902 w 703449"/>
                  <a:gd name="connsiteY32" fmla="*/ 358113 h 411166"/>
                  <a:gd name="connsiteX33" fmla="*/ 496472 w 703449"/>
                  <a:gd name="connsiteY33" fmla="*/ 411167 h 411166"/>
                  <a:gd name="connsiteX34" fmla="*/ 496472 w 703449"/>
                  <a:gd name="connsiteY34" fmla="*/ 270292 h 411166"/>
                  <a:gd name="connsiteX35" fmla="*/ 372837 w 703449"/>
                  <a:gd name="connsiteY35" fmla="*/ 153611 h 411166"/>
                  <a:gd name="connsiteX36" fmla="*/ 277873 w 703449"/>
                  <a:gd name="connsiteY36" fmla="*/ 284104 h 411166"/>
                  <a:gd name="connsiteX37" fmla="*/ 275111 w 703449"/>
                  <a:gd name="connsiteY37" fmla="*/ 324394 h 411166"/>
                  <a:gd name="connsiteX38" fmla="*/ 258061 w 703449"/>
                  <a:gd name="connsiteY38" fmla="*/ 287056 h 41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03449" h="411166">
                    <a:moveTo>
                      <a:pt x="258061" y="287342"/>
                    </a:moveTo>
                    <a:cubicBezTo>
                      <a:pt x="247203" y="253528"/>
                      <a:pt x="258251" y="222286"/>
                      <a:pt x="268348" y="190377"/>
                    </a:cubicBezTo>
                    <a:cubicBezTo>
                      <a:pt x="280445" y="152182"/>
                      <a:pt x="267872" y="135894"/>
                      <a:pt x="230820" y="146562"/>
                    </a:cubicBezTo>
                    <a:cubicBezTo>
                      <a:pt x="202625" y="154754"/>
                      <a:pt x="174527" y="151611"/>
                      <a:pt x="149666" y="146848"/>
                    </a:cubicBezTo>
                    <a:cubicBezTo>
                      <a:pt x="114995" y="140181"/>
                      <a:pt x="106804" y="160850"/>
                      <a:pt x="97660" y="181424"/>
                    </a:cubicBezTo>
                    <a:cubicBezTo>
                      <a:pt x="87754" y="203522"/>
                      <a:pt x="71466" y="230859"/>
                      <a:pt x="100041" y="249528"/>
                    </a:cubicBezTo>
                    <a:cubicBezTo>
                      <a:pt x="130140" y="269149"/>
                      <a:pt x="129664" y="294105"/>
                      <a:pt x="123473" y="322965"/>
                    </a:cubicBezTo>
                    <a:cubicBezTo>
                      <a:pt x="118996" y="329157"/>
                      <a:pt x="121568" y="339825"/>
                      <a:pt x="113281" y="343063"/>
                    </a:cubicBezTo>
                    <a:cubicBezTo>
                      <a:pt x="102899" y="347159"/>
                      <a:pt x="99660" y="338015"/>
                      <a:pt x="97279" y="330776"/>
                    </a:cubicBezTo>
                    <a:cubicBezTo>
                      <a:pt x="79943" y="278198"/>
                      <a:pt x="39081" y="232002"/>
                      <a:pt x="57750" y="169613"/>
                    </a:cubicBezTo>
                    <a:cubicBezTo>
                      <a:pt x="65275" y="144372"/>
                      <a:pt x="41081" y="139704"/>
                      <a:pt x="22889" y="133989"/>
                    </a:cubicBezTo>
                    <a:cubicBezTo>
                      <a:pt x="-6353" y="109891"/>
                      <a:pt x="-7972" y="83316"/>
                      <a:pt x="20317" y="81221"/>
                    </a:cubicBezTo>
                    <a:cubicBezTo>
                      <a:pt x="74990" y="77125"/>
                      <a:pt x="87754" y="44645"/>
                      <a:pt x="95088" y="1878"/>
                    </a:cubicBezTo>
                    <a:lnTo>
                      <a:pt x="94898" y="1020"/>
                    </a:lnTo>
                    <a:cubicBezTo>
                      <a:pt x="101756" y="-1742"/>
                      <a:pt x="107090" y="1592"/>
                      <a:pt x="112328" y="5211"/>
                    </a:cubicBezTo>
                    <a:cubicBezTo>
                      <a:pt x="116424" y="7497"/>
                      <a:pt x="120710" y="9498"/>
                      <a:pt x="125378" y="10260"/>
                    </a:cubicBezTo>
                    <a:cubicBezTo>
                      <a:pt x="162144" y="16803"/>
                      <a:pt x="173098" y="37025"/>
                      <a:pt x="158239" y="70934"/>
                    </a:cubicBezTo>
                    <a:cubicBezTo>
                      <a:pt x="170526" y="44550"/>
                      <a:pt x="183766" y="19308"/>
                      <a:pt x="217103" y="15213"/>
                    </a:cubicBezTo>
                    <a:cubicBezTo>
                      <a:pt x="219199" y="15498"/>
                      <a:pt x="221390" y="15784"/>
                      <a:pt x="223485" y="16070"/>
                    </a:cubicBezTo>
                    <a:cubicBezTo>
                      <a:pt x="225295" y="17022"/>
                      <a:pt x="227200" y="18070"/>
                      <a:pt x="229105" y="19023"/>
                    </a:cubicBezTo>
                    <a:cubicBezTo>
                      <a:pt x="237011" y="35501"/>
                      <a:pt x="216913" y="59790"/>
                      <a:pt x="243773" y="70934"/>
                    </a:cubicBezTo>
                    <a:cubicBezTo>
                      <a:pt x="271110" y="85317"/>
                      <a:pt x="295685" y="52646"/>
                      <a:pt x="322831" y="66267"/>
                    </a:cubicBezTo>
                    <a:cubicBezTo>
                      <a:pt x="326641" y="67600"/>
                      <a:pt x="330356" y="69219"/>
                      <a:pt x="334070" y="70648"/>
                    </a:cubicBezTo>
                    <a:cubicBezTo>
                      <a:pt x="359978" y="60361"/>
                      <a:pt x="387410" y="36072"/>
                      <a:pt x="408270" y="77697"/>
                    </a:cubicBezTo>
                    <a:cubicBezTo>
                      <a:pt x="416176" y="78840"/>
                      <a:pt x="424367" y="79506"/>
                      <a:pt x="428463" y="88079"/>
                    </a:cubicBezTo>
                    <a:cubicBezTo>
                      <a:pt x="423796" y="101890"/>
                      <a:pt x="418176" y="119607"/>
                      <a:pt x="434654" y="125703"/>
                    </a:cubicBezTo>
                    <a:cubicBezTo>
                      <a:pt x="498567" y="149420"/>
                      <a:pt x="552383" y="195140"/>
                      <a:pt x="620011" y="210189"/>
                    </a:cubicBezTo>
                    <a:cubicBezTo>
                      <a:pt x="632298" y="212952"/>
                      <a:pt x="645157" y="211523"/>
                      <a:pt x="657730" y="209332"/>
                    </a:cubicBezTo>
                    <a:cubicBezTo>
                      <a:pt x="672970" y="216571"/>
                      <a:pt x="688210" y="223810"/>
                      <a:pt x="703450" y="231049"/>
                    </a:cubicBezTo>
                    <a:cubicBezTo>
                      <a:pt x="657730" y="236574"/>
                      <a:pt x="612105" y="260577"/>
                      <a:pt x="566195" y="232002"/>
                    </a:cubicBezTo>
                    <a:cubicBezTo>
                      <a:pt x="541525" y="216571"/>
                      <a:pt x="530095" y="235145"/>
                      <a:pt x="524189" y="252099"/>
                    </a:cubicBezTo>
                    <a:cubicBezTo>
                      <a:pt x="507806" y="299058"/>
                      <a:pt x="516665" y="343444"/>
                      <a:pt x="542287" y="382116"/>
                    </a:cubicBezTo>
                    <a:cubicBezTo>
                      <a:pt x="529647" y="377163"/>
                      <a:pt x="518855" y="369162"/>
                      <a:pt x="509902" y="358113"/>
                    </a:cubicBezTo>
                    <a:cubicBezTo>
                      <a:pt x="490661" y="369733"/>
                      <a:pt x="507521" y="390117"/>
                      <a:pt x="496472" y="411167"/>
                    </a:cubicBezTo>
                    <a:cubicBezTo>
                      <a:pt x="476755" y="360304"/>
                      <a:pt x="495805" y="314679"/>
                      <a:pt x="496472" y="270292"/>
                    </a:cubicBezTo>
                    <a:cubicBezTo>
                      <a:pt x="497424" y="208665"/>
                      <a:pt x="435416" y="144181"/>
                      <a:pt x="372837" y="153611"/>
                    </a:cubicBezTo>
                    <a:cubicBezTo>
                      <a:pt x="303971" y="163993"/>
                      <a:pt x="264824" y="217143"/>
                      <a:pt x="277873" y="284104"/>
                    </a:cubicBezTo>
                    <a:cubicBezTo>
                      <a:pt x="280635" y="298391"/>
                      <a:pt x="285398" y="311535"/>
                      <a:pt x="275111" y="324394"/>
                    </a:cubicBezTo>
                    <a:cubicBezTo>
                      <a:pt x="250917" y="320394"/>
                      <a:pt x="270158" y="296581"/>
                      <a:pt x="258061" y="287056"/>
                    </a:cubicBezTo>
                    <a:close/>
                  </a:path>
                </a:pathLst>
              </a:custGeom>
              <a:solidFill>
                <a:srgbClr val="263643"/>
              </a:solidFill>
              <a:ln w="9525" cap="flat">
                <a:noFill/>
                <a:prstDash val="solid"/>
                <a:miter/>
              </a:ln>
            </p:spPr>
            <p:txBody>
              <a:bodyPr rtlCol="0" anchor="ctr"/>
              <a:lstStyle/>
              <a:p>
                <a:endParaRPr lang="en-IN"/>
              </a:p>
            </p:txBody>
          </p:sp>
          <p:sp>
            <p:nvSpPr>
              <p:cNvPr id="1283" name="Freeform: Shape 1282">
                <a:extLst>
                  <a:ext uri="{FF2B5EF4-FFF2-40B4-BE49-F238E27FC236}">
                    <a16:creationId xmlns:a16="http://schemas.microsoft.com/office/drawing/2014/main" id="{56A564A3-4DA6-6881-7056-9ACCA5D90C31}"/>
                  </a:ext>
                </a:extLst>
              </p:cNvPr>
              <p:cNvSpPr/>
              <p:nvPr/>
            </p:nvSpPr>
            <p:spPr>
              <a:xfrm>
                <a:off x="4860226" y="3164014"/>
                <a:ext cx="535598" cy="182009"/>
              </a:xfrm>
              <a:custGeom>
                <a:avLst/>
                <a:gdLst>
                  <a:gd name="connsiteX0" fmla="*/ 524637 w 535598"/>
                  <a:gd name="connsiteY0" fmla="*/ 64770 h 182009"/>
                  <a:gd name="connsiteX1" fmla="*/ 494633 w 535598"/>
                  <a:gd name="connsiteY1" fmla="*/ 54864 h 182009"/>
                  <a:gd name="connsiteX2" fmla="*/ 244792 w 535598"/>
                  <a:gd name="connsiteY2" fmla="*/ 145352 h 182009"/>
                  <a:gd name="connsiteX3" fmla="*/ 38386 w 535598"/>
                  <a:gd name="connsiteY3" fmla="*/ 179261 h 182009"/>
                  <a:gd name="connsiteX4" fmla="*/ 0 w 535598"/>
                  <a:gd name="connsiteY4" fmla="*/ 149828 h 182009"/>
                  <a:gd name="connsiteX5" fmla="*/ 333375 w 535598"/>
                  <a:gd name="connsiteY5" fmla="*/ 64579 h 182009"/>
                  <a:gd name="connsiteX6" fmla="*/ 522827 w 535598"/>
                  <a:gd name="connsiteY6" fmla="*/ 0 h 182009"/>
                  <a:gd name="connsiteX7" fmla="*/ 524542 w 535598"/>
                  <a:gd name="connsiteY7" fmla="*/ 64770 h 18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598" h="182009">
                    <a:moveTo>
                      <a:pt x="524637" y="64770"/>
                    </a:moveTo>
                    <a:cubicBezTo>
                      <a:pt x="521113" y="42005"/>
                      <a:pt x="508063" y="44006"/>
                      <a:pt x="494633" y="54864"/>
                    </a:cubicBezTo>
                    <a:cubicBezTo>
                      <a:pt x="421386" y="114110"/>
                      <a:pt x="330708" y="120396"/>
                      <a:pt x="244792" y="145352"/>
                    </a:cubicBezTo>
                    <a:cubicBezTo>
                      <a:pt x="176117" y="165259"/>
                      <a:pt x="103156" y="141446"/>
                      <a:pt x="38386" y="179261"/>
                    </a:cubicBezTo>
                    <a:cubicBezTo>
                      <a:pt x="19145" y="190500"/>
                      <a:pt x="9430" y="164592"/>
                      <a:pt x="0" y="149828"/>
                    </a:cubicBezTo>
                    <a:cubicBezTo>
                      <a:pt x="110490" y="119253"/>
                      <a:pt x="215837" y="70580"/>
                      <a:pt x="333375" y="64579"/>
                    </a:cubicBezTo>
                    <a:cubicBezTo>
                      <a:pt x="399859" y="61150"/>
                      <a:pt x="461486" y="34290"/>
                      <a:pt x="522827" y="0"/>
                    </a:cubicBezTo>
                    <a:cubicBezTo>
                      <a:pt x="502730" y="24194"/>
                      <a:pt x="558070" y="41053"/>
                      <a:pt x="524542" y="64770"/>
                    </a:cubicBezTo>
                    <a:close/>
                  </a:path>
                </a:pathLst>
              </a:custGeom>
              <a:solidFill>
                <a:srgbClr val="233745"/>
              </a:solidFill>
              <a:ln w="9525" cap="flat">
                <a:noFill/>
                <a:prstDash val="solid"/>
                <a:miter/>
              </a:ln>
            </p:spPr>
            <p:txBody>
              <a:bodyPr rtlCol="0" anchor="ctr"/>
              <a:lstStyle/>
              <a:p>
                <a:endParaRPr lang="en-IN"/>
              </a:p>
            </p:txBody>
          </p:sp>
          <p:sp>
            <p:nvSpPr>
              <p:cNvPr id="1284" name="Freeform: Shape 1283">
                <a:extLst>
                  <a:ext uri="{FF2B5EF4-FFF2-40B4-BE49-F238E27FC236}">
                    <a16:creationId xmlns:a16="http://schemas.microsoft.com/office/drawing/2014/main" id="{E47C7CD9-AFC6-7572-6C6B-59BD89C3BC7D}"/>
                  </a:ext>
                </a:extLst>
              </p:cNvPr>
              <p:cNvSpPr/>
              <p:nvPr/>
            </p:nvSpPr>
            <p:spPr>
              <a:xfrm>
                <a:off x="5347334" y="2988314"/>
                <a:ext cx="245600" cy="212858"/>
              </a:xfrm>
              <a:custGeom>
                <a:avLst/>
                <a:gdLst>
                  <a:gd name="connsiteX0" fmla="*/ 170783 w 245600"/>
                  <a:gd name="connsiteY0" fmla="*/ 173985 h 212858"/>
                  <a:gd name="connsiteX1" fmla="*/ 114871 w 245600"/>
                  <a:gd name="connsiteY1" fmla="*/ 209037 h 212858"/>
                  <a:gd name="connsiteX2" fmla="*/ 114491 w 245600"/>
                  <a:gd name="connsiteY2" fmla="*/ 208751 h 212858"/>
                  <a:gd name="connsiteX3" fmla="*/ 31337 w 245600"/>
                  <a:gd name="connsiteY3" fmla="*/ 88546 h 212858"/>
                  <a:gd name="connsiteX4" fmla="*/ 4381 w 245600"/>
                  <a:gd name="connsiteY4" fmla="*/ 61019 h 212858"/>
                  <a:gd name="connsiteX5" fmla="*/ 0 w 245600"/>
                  <a:gd name="connsiteY5" fmla="*/ 43588 h 212858"/>
                  <a:gd name="connsiteX6" fmla="*/ 85249 w 245600"/>
                  <a:gd name="connsiteY6" fmla="*/ 6155 h 212858"/>
                  <a:gd name="connsiteX7" fmla="*/ 151257 w 245600"/>
                  <a:gd name="connsiteY7" fmla="*/ 32348 h 212858"/>
                  <a:gd name="connsiteX8" fmla="*/ 120491 w 245600"/>
                  <a:gd name="connsiteY8" fmla="*/ 52827 h 212858"/>
                  <a:gd name="connsiteX9" fmla="*/ 152591 w 245600"/>
                  <a:gd name="connsiteY9" fmla="*/ 69686 h 212858"/>
                  <a:gd name="connsiteX10" fmla="*/ 238696 w 245600"/>
                  <a:gd name="connsiteY10" fmla="*/ 101405 h 212858"/>
                  <a:gd name="connsiteX11" fmla="*/ 215741 w 245600"/>
                  <a:gd name="connsiteY11" fmla="*/ 140933 h 212858"/>
                  <a:gd name="connsiteX12" fmla="*/ 176594 w 245600"/>
                  <a:gd name="connsiteY12" fmla="*/ 171509 h 212858"/>
                  <a:gd name="connsiteX13" fmla="*/ 170879 w 245600"/>
                  <a:gd name="connsiteY13" fmla="*/ 173985 h 21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5600" h="212858">
                    <a:moveTo>
                      <a:pt x="170783" y="173985"/>
                    </a:moveTo>
                    <a:cubicBezTo>
                      <a:pt x="148209" y="179414"/>
                      <a:pt x="151829" y="226373"/>
                      <a:pt x="114871" y="209037"/>
                    </a:cubicBezTo>
                    <a:cubicBezTo>
                      <a:pt x="114871" y="209037"/>
                      <a:pt x="114491" y="208751"/>
                      <a:pt x="114491" y="208751"/>
                    </a:cubicBezTo>
                    <a:cubicBezTo>
                      <a:pt x="76200" y="175985"/>
                      <a:pt x="38767" y="143315"/>
                      <a:pt x="31337" y="88546"/>
                    </a:cubicBezTo>
                    <a:cubicBezTo>
                      <a:pt x="29718" y="76925"/>
                      <a:pt x="21812" y="61876"/>
                      <a:pt x="4381" y="61019"/>
                    </a:cubicBezTo>
                    <a:cubicBezTo>
                      <a:pt x="2953" y="55208"/>
                      <a:pt x="1429" y="49398"/>
                      <a:pt x="0" y="43588"/>
                    </a:cubicBezTo>
                    <a:cubicBezTo>
                      <a:pt x="28385" y="30920"/>
                      <a:pt x="56007" y="16251"/>
                      <a:pt x="85249" y="6155"/>
                    </a:cubicBezTo>
                    <a:cubicBezTo>
                      <a:pt x="112681" y="-3275"/>
                      <a:pt x="141446" y="-6704"/>
                      <a:pt x="151257" y="32348"/>
                    </a:cubicBezTo>
                    <a:cubicBezTo>
                      <a:pt x="153543" y="58256"/>
                      <a:pt x="116014" y="25395"/>
                      <a:pt x="120491" y="52827"/>
                    </a:cubicBezTo>
                    <a:cubicBezTo>
                      <a:pt x="123444" y="70829"/>
                      <a:pt x="138303" y="70734"/>
                      <a:pt x="152591" y="69686"/>
                    </a:cubicBezTo>
                    <a:cubicBezTo>
                      <a:pt x="184976" y="70258"/>
                      <a:pt x="208217" y="95404"/>
                      <a:pt x="238696" y="101405"/>
                    </a:cubicBezTo>
                    <a:cubicBezTo>
                      <a:pt x="260985" y="131980"/>
                      <a:pt x="222790" y="127313"/>
                      <a:pt x="215741" y="140933"/>
                    </a:cubicBezTo>
                    <a:cubicBezTo>
                      <a:pt x="200692" y="148458"/>
                      <a:pt x="188786" y="160079"/>
                      <a:pt x="176594" y="171509"/>
                    </a:cubicBezTo>
                    <a:cubicBezTo>
                      <a:pt x="174688" y="172366"/>
                      <a:pt x="172784" y="173223"/>
                      <a:pt x="170879" y="173985"/>
                    </a:cubicBezTo>
                    <a:close/>
                  </a:path>
                </a:pathLst>
              </a:custGeom>
              <a:solidFill>
                <a:srgbClr val="B2B2B5"/>
              </a:solidFill>
              <a:ln w="9525" cap="flat">
                <a:noFill/>
                <a:prstDash val="solid"/>
                <a:miter/>
              </a:ln>
            </p:spPr>
            <p:txBody>
              <a:bodyPr rtlCol="0" anchor="ctr"/>
              <a:lstStyle/>
              <a:p>
                <a:endParaRPr lang="en-IN"/>
              </a:p>
            </p:txBody>
          </p:sp>
          <p:sp>
            <p:nvSpPr>
              <p:cNvPr id="1285" name="Freeform: Shape 1284">
                <a:extLst>
                  <a:ext uri="{FF2B5EF4-FFF2-40B4-BE49-F238E27FC236}">
                    <a16:creationId xmlns:a16="http://schemas.microsoft.com/office/drawing/2014/main" id="{0AFDE341-75BF-3436-8E13-353BB9FCBDB0}"/>
                  </a:ext>
                </a:extLst>
              </p:cNvPr>
              <p:cNvSpPr/>
              <p:nvPr/>
            </p:nvSpPr>
            <p:spPr>
              <a:xfrm>
                <a:off x="4467129" y="3935262"/>
                <a:ext cx="204740" cy="245355"/>
              </a:xfrm>
              <a:custGeom>
                <a:avLst/>
                <a:gdLst>
                  <a:gd name="connsiteX0" fmla="*/ 99917 w 204740"/>
                  <a:gd name="connsiteY0" fmla="*/ 4277 h 245355"/>
                  <a:gd name="connsiteX1" fmla="*/ 150495 w 204740"/>
                  <a:gd name="connsiteY1" fmla="*/ 73524 h 245355"/>
                  <a:gd name="connsiteX2" fmla="*/ 176213 w 204740"/>
                  <a:gd name="connsiteY2" fmla="*/ 162107 h 245355"/>
                  <a:gd name="connsiteX3" fmla="*/ 186119 w 204740"/>
                  <a:gd name="connsiteY3" fmla="*/ 210779 h 245355"/>
                  <a:gd name="connsiteX4" fmla="*/ 196977 w 204740"/>
                  <a:gd name="connsiteY4" fmla="*/ 216018 h 245355"/>
                  <a:gd name="connsiteX5" fmla="*/ 203930 w 204740"/>
                  <a:gd name="connsiteY5" fmla="*/ 203731 h 245355"/>
                  <a:gd name="connsiteX6" fmla="*/ 194215 w 204740"/>
                  <a:gd name="connsiteY6" fmla="*/ 245355 h 245355"/>
                  <a:gd name="connsiteX7" fmla="*/ 54769 w 204740"/>
                  <a:gd name="connsiteY7" fmla="*/ 58951 h 245355"/>
                  <a:gd name="connsiteX8" fmla="*/ 0 w 204740"/>
                  <a:gd name="connsiteY8" fmla="*/ 11421 h 245355"/>
                  <a:gd name="connsiteX9" fmla="*/ 44005 w 204740"/>
                  <a:gd name="connsiteY9" fmla="*/ 4754 h 245355"/>
                  <a:gd name="connsiteX10" fmla="*/ 100013 w 204740"/>
                  <a:gd name="connsiteY10" fmla="*/ 4277 h 24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740" h="245355">
                    <a:moveTo>
                      <a:pt x="99917" y="4277"/>
                    </a:moveTo>
                    <a:cubicBezTo>
                      <a:pt x="152591" y="1420"/>
                      <a:pt x="161068" y="28090"/>
                      <a:pt x="150495" y="73524"/>
                    </a:cubicBezTo>
                    <a:cubicBezTo>
                      <a:pt x="143066" y="105719"/>
                      <a:pt x="140875" y="139437"/>
                      <a:pt x="176213" y="162107"/>
                    </a:cubicBezTo>
                    <a:cubicBezTo>
                      <a:pt x="194024" y="173537"/>
                      <a:pt x="182023" y="194587"/>
                      <a:pt x="186119" y="210779"/>
                    </a:cubicBezTo>
                    <a:cubicBezTo>
                      <a:pt x="187452" y="215828"/>
                      <a:pt x="188786" y="224876"/>
                      <a:pt x="196977" y="216018"/>
                    </a:cubicBezTo>
                    <a:cubicBezTo>
                      <a:pt x="200120" y="212684"/>
                      <a:pt x="201644" y="207922"/>
                      <a:pt x="203930" y="203731"/>
                    </a:cubicBezTo>
                    <a:cubicBezTo>
                      <a:pt x="206788" y="218971"/>
                      <a:pt x="201740" y="232496"/>
                      <a:pt x="194215" y="245355"/>
                    </a:cubicBezTo>
                    <a:cubicBezTo>
                      <a:pt x="139255" y="189539"/>
                      <a:pt x="96584" y="124483"/>
                      <a:pt x="54769" y="58951"/>
                    </a:cubicBezTo>
                    <a:cubicBezTo>
                      <a:pt x="43244" y="40949"/>
                      <a:pt x="36100" y="19327"/>
                      <a:pt x="0" y="11421"/>
                    </a:cubicBezTo>
                    <a:cubicBezTo>
                      <a:pt x="23432" y="7897"/>
                      <a:pt x="33719" y="6373"/>
                      <a:pt x="44005" y="4754"/>
                    </a:cubicBezTo>
                    <a:cubicBezTo>
                      <a:pt x="62579" y="-2962"/>
                      <a:pt x="81248" y="86"/>
                      <a:pt x="100013" y="4277"/>
                    </a:cubicBezTo>
                    <a:close/>
                  </a:path>
                </a:pathLst>
              </a:custGeom>
              <a:solidFill>
                <a:srgbClr val="E0E3E6"/>
              </a:solidFill>
              <a:ln w="9525" cap="flat">
                <a:noFill/>
                <a:prstDash val="solid"/>
                <a:miter/>
              </a:ln>
            </p:spPr>
            <p:txBody>
              <a:bodyPr rtlCol="0" anchor="ctr"/>
              <a:lstStyle/>
              <a:p>
                <a:endParaRPr lang="en-IN"/>
              </a:p>
            </p:txBody>
          </p:sp>
          <p:sp>
            <p:nvSpPr>
              <p:cNvPr id="1286" name="Freeform: Shape 1285">
                <a:extLst>
                  <a:ext uri="{FF2B5EF4-FFF2-40B4-BE49-F238E27FC236}">
                    <a16:creationId xmlns:a16="http://schemas.microsoft.com/office/drawing/2014/main" id="{FEDF8859-5567-8D0F-C85D-12FEF226EC7B}"/>
                  </a:ext>
                </a:extLst>
              </p:cNvPr>
              <p:cNvSpPr/>
              <p:nvPr/>
            </p:nvSpPr>
            <p:spPr>
              <a:xfrm>
                <a:off x="4474559" y="3818000"/>
                <a:ext cx="171234" cy="130628"/>
              </a:xfrm>
              <a:custGeom>
                <a:avLst/>
                <a:gdLst>
                  <a:gd name="connsiteX0" fmla="*/ 92488 w 171234"/>
                  <a:gd name="connsiteY0" fmla="*/ 121539 h 130628"/>
                  <a:gd name="connsiteX1" fmla="*/ 36576 w 171234"/>
                  <a:gd name="connsiteY1" fmla="*/ 122015 h 130628"/>
                  <a:gd name="connsiteX2" fmla="*/ 0 w 171234"/>
                  <a:gd name="connsiteY2" fmla="*/ 102299 h 130628"/>
                  <a:gd name="connsiteX3" fmla="*/ 89726 w 171234"/>
                  <a:gd name="connsiteY3" fmla="*/ 50292 h 130628"/>
                  <a:gd name="connsiteX4" fmla="*/ 102299 w 171234"/>
                  <a:gd name="connsiteY4" fmla="*/ 38767 h 130628"/>
                  <a:gd name="connsiteX5" fmla="*/ 168116 w 171234"/>
                  <a:gd name="connsiteY5" fmla="*/ 0 h 130628"/>
                  <a:gd name="connsiteX6" fmla="*/ 169450 w 171234"/>
                  <a:gd name="connsiteY6" fmla="*/ 41720 h 130628"/>
                  <a:gd name="connsiteX7" fmla="*/ 130112 w 171234"/>
                  <a:gd name="connsiteY7" fmla="*/ 81153 h 130628"/>
                  <a:gd name="connsiteX8" fmla="*/ 84201 w 171234"/>
                  <a:gd name="connsiteY8" fmla="*/ 95726 h 130628"/>
                  <a:gd name="connsiteX9" fmla="*/ 92393 w 171234"/>
                  <a:gd name="connsiteY9" fmla="*/ 121539 h 13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234" h="130628">
                    <a:moveTo>
                      <a:pt x="92488" y="121539"/>
                    </a:moveTo>
                    <a:cubicBezTo>
                      <a:pt x="73819" y="120206"/>
                      <a:pt x="55340" y="142304"/>
                      <a:pt x="36576" y="122015"/>
                    </a:cubicBezTo>
                    <a:cubicBezTo>
                      <a:pt x="28099" y="109538"/>
                      <a:pt x="6572" y="125063"/>
                      <a:pt x="0" y="102299"/>
                    </a:cubicBezTo>
                    <a:cubicBezTo>
                      <a:pt x="32671" y="90678"/>
                      <a:pt x="49911" y="52959"/>
                      <a:pt x="89726" y="50292"/>
                    </a:cubicBezTo>
                    <a:cubicBezTo>
                      <a:pt x="94393" y="50006"/>
                      <a:pt x="102203" y="42863"/>
                      <a:pt x="102299" y="38767"/>
                    </a:cubicBezTo>
                    <a:cubicBezTo>
                      <a:pt x="103537" y="-10096"/>
                      <a:pt x="140684" y="3334"/>
                      <a:pt x="168116" y="0"/>
                    </a:cubicBezTo>
                    <a:cubicBezTo>
                      <a:pt x="168402" y="13907"/>
                      <a:pt x="166783" y="28194"/>
                      <a:pt x="169450" y="41720"/>
                    </a:cubicBezTo>
                    <a:cubicBezTo>
                      <a:pt x="176022" y="75533"/>
                      <a:pt x="164783" y="88963"/>
                      <a:pt x="130112" y="81153"/>
                    </a:cubicBezTo>
                    <a:cubicBezTo>
                      <a:pt x="112395" y="77153"/>
                      <a:pt x="96584" y="82963"/>
                      <a:pt x="84201" y="95726"/>
                    </a:cubicBezTo>
                    <a:cubicBezTo>
                      <a:pt x="72104" y="108204"/>
                      <a:pt x="86487" y="113919"/>
                      <a:pt x="92393" y="121539"/>
                    </a:cubicBezTo>
                    <a:close/>
                  </a:path>
                </a:pathLst>
              </a:custGeom>
              <a:solidFill>
                <a:srgbClr val="3A4A56"/>
              </a:solidFill>
              <a:ln w="9525" cap="flat">
                <a:noFill/>
                <a:prstDash val="solid"/>
                <a:miter/>
              </a:ln>
            </p:spPr>
            <p:txBody>
              <a:bodyPr rtlCol="0" anchor="ctr"/>
              <a:lstStyle/>
              <a:p>
                <a:endParaRPr lang="en-IN"/>
              </a:p>
            </p:txBody>
          </p:sp>
          <p:sp>
            <p:nvSpPr>
              <p:cNvPr id="1287" name="Freeform: Shape 1286">
                <a:extLst>
                  <a:ext uri="{FF2B5EF4-FFF2-40B4-BE49-F238E27FC236}">
                    <a16:creationId xmlns:a16="http://schemas.microsoft.com/office/drawing/2014/main" id="{3FB7020F-9E2D-9FD1-2326-55F8825B5798}"/>
                  </a:ext>
                </a:extLst>
              </p:cNvPr>
              <p:cNvSpPr/>
              <p:nvPr/>
            </p:nvSpPr>
            <p:spPr>
              <a:xfrm>
                <a:off x="4954714" y="3902677"/>
                <a:ext cx="250507" cy="138144"/>
              </a:xfrm>
              <a:custGeom>
                <a:avLst/>
                <a:gdLst>
                  <a:gd name="connsiteX0" fmla="*/ 250508 w 250507"/>
                  <a:gd name="connsiteY0" fmla="*/ 122873 h 138144"/>
                  <a:gd name="connsiteX1" fmla="*/ 175927 w 250507"/>
                  <a:gd name="connsiteY1" fmla="*/ 127349 h 138144"/>
                  <a:gd name="connsiteX2" fmla="*/ 21908 w 250507"/>
                  <a:gd name="connsiteY2" fmla="*/ 52388 h 138144"/>
                  <a:gd name="connsiteX3" fmla="*/ 21241 w 250507"/>
                  <a:gd name="connsiteY3" fmla="*/ 1524 h 138144"/>
                  <a:gd name="connsiteX4" fmla="*/ 33909 w 250507"/>
                  <a:gd name="connsiteY4" fmla="*/ 13430 h 138144"/>
                  <a:gd name="connsiteX5" fmla="*/ 41624 w 250507"/>
                  <a:gd name="connsiteY5" fmla="*/ 0 h 138144"/>
                  <a:gd name="connsiteX6" fmla="*/ 250508 w 250507"/>
                  <a:gd name="connsiteY6" fmla="*/ 122873 h 1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7" h="138144">
                    <a:moveTo>
                      <a:pt x="250508" y="122873"/>
                    </a:moveTo>
                    <a:cubicBezTo>
                      <a:pt x="226695" y="142970"/>
                      <a:pt x="195358" y="141923"/>
                      <a:pt x="175927" y="127349"/>
                    </a:cubicBezTo>
                    <a:cubicBezTo>
                      <a:pt x="128778" y="92012"/>
                      <a:pt x="71723" y="80105"/>
                      <a:pt x="21908" y="52388"/>
                    </a:cubicBezTo>
                    <a:cubicBezTo>
                      <a:pt x="-7620" y="36004"/>
                      <a:pt x="-6763" y="18764"/>
                      <a:pt x="21241" y="1524"/>
                    </a:cubicBezTo>
                    <a:cubicBezTo>
                      <a:pt x="25432" y="5715"/>
                      <a:pt x="29242" y="12954"/>
                      <a:pt x="33909" y="13430"/>
                    </a:cubicBezTo>
                    <a:cubicBezTo>
                      <a:pt x="42101" y="14288"/>
                      <a:pt x="39053" y="4667"/>
                      <a:pt x="41624" y="0"/>
                    </a:cubicBezTo>
                    <a:cubicBezTo>
                      <a:pt x="97345" y="64484"/>
                      <a:pt x="174784" y="92107"/>
                      <a:pt x="250508" y="122873"/>
                    </a:cubicBezTo>
                    <a:close/>
                  </a:path>
                </a:pathLst>
              </a:custGeom>
              <a:solidFill>
                <a:srgbClr val="384A57"/>
              </a:solidFill>
              <a:ln w="9525" cap="flat">
                <a:noFill/>
                <a:prstDash val="solid"/>
                <a:miter/>
              </a:ln>
            </p:spPr>
            <p:txBody>
              <a:bodyPr rtlCol="0" anchor="ctr"/>
              <a:lstStyle/>
              <a:p>
                <a:endParaRPr lang="en-IN"/>
              </a:p>
            </p:txBody>
          </p:sp>
          <p:sp>
            <p:nvSpPr>
              <p:cNvPr id="1288" name="Freeform: Shape 1287">
                <a:extLst>
                  <a:ext uri="{FF2B5EF4-FFF2-40B4-BE49-F238E27FC236}">
                    <a16:creationId xmlns:a16="http://schemas.microsoft.com/office/drawing/2014/main" id="{40827620-DBD0-D498-435F-8B4822665EED}"/>
                  </a:ext>
                </a:extLst>
              </p:cNvPr>
              <p:cNvSpPr/>
              <p:nvPr/>
            </p:nvSpPr>
            <p:spPr>
              <a:xfrm>
                <a:off x="4752213" y="3707066"/>
                <a:ext cx="142141" cy="130460"/>
              </a:xfrm>
              <a:custGeom>
                <a:avLst/>
                <a:gdLst>
                  <a:gd name="connsiteX0" fmla="*/ 22288 w 142141"/>
                  <a:gd name="connsiteY0" fmla="*/ 130175 h 130460"/>
                  <a:gd name="connsiteX1" fmla="*/ 18669 w 142141"/>
                  <a:gd name="connsiteY1" fmla="*/ 129984 h 130460"/>
                  <a:gd name="connsiteX2" fmla="*/ 15049 w 142141"/>
                  <a:gd name="connsiteY2" fmla="*/ 130460 h 130460"/>
                  <a:gd name="connsiteX3" fmla="*/ 0 w 142141"/>
                  <a:gd name="connsiteY3" fmla="*/ 112458 h 130460"/>
                  <a:gd name="connsiteX4" fmla="*/ 5334 w 142141"/>
                  <a:gd name="connsiteY4" fmla="*/ 101885 h 130460"/>
                  <a:gd name="connsiteX5" fmla="*/ 42100 w 142141"/>
                  <a:gd name="connsiteY5" fmla="*/ 72929 h 130460"/>
                  <a:gd name="connsiteX6" fmla="*/ 81058 w 142141"/>
                  <a:gd name="connsiteY6" fmla="*/ 25019 h 130460"/>
                  <a:gd name="connsiteX7" fmla="*/ 112871 w 142141"/>
                  <a:gd name="connsiteY7" fmla="*/ 15779 h 130460"/>
                  <a:gd name="connsiteX8" fmla="*/ 138208 w 142141"/>
                  <a:gd name="connsiteY8" fmla="*/ 63119 h 130460"/>
                  <a:gd name="connsiteX9" fmla="*/ 22193 w 142141"/>
                  <a:gd name="connsiteY9" fmla="*/ 129984 h 13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141" h="130460">
                    <a:moveTo>
                      <a:pt x="22288" y="130175"/>
                    </a:moveTo>
                    <a:lnTo>
                      <a:pt x="18669" y="129984"/>
                    </a:lnTo>
                    <a:lnTo>
                      <a:pt x="15049" y="130460"/>
                    </a:lnTo>
                    <a:cubicBezTo>
                      <a:pt x="7620" y="126460"/>
                      <a:pt x="762" y="121983"/>
                      <a:pt x="0" y="112458"/>
                    </a:cubicBezTo>
                    <a:cubicBezTo>
                      <a:pt x="381" y="108267"/>
                      <a:pt x="2191" y="104743"/>
                      <a:pt x="5334" y="101885"/>
                    </a:cubicBezTo>
                    <a:cubicBezTo>
                      <a:pt x="17621" y="92265"/>
                      <a:pt x="29813" y="82550"/>
                      <a:pt x="42100" y="72929"/>
                    </a:cubicBezTo>
                    <a:cubicBezTo>
                      <a:pt x="62198" y="62738"/>
                      <a:pt x="80010" y="49593"/>
                      <a:pt x="81058" y="25019"/>
                    </a:cubicBezTo>
                    <a:cubicBezTo>
                      <a:pt x="82677" y="-12129"/>
                      <a:pt x="98679" y="-1461"/>
                      <a:pt x="112871" y="15779"/>
                    </a:cubicBezTo>
                    <a:cubicBezTo>
                      <a:pt x="124111" y="29400"/>
                      <a:pt x="152495" y="35591"/>
                      <a:pt x="138208" y="63119"/>
                    </a:cubicBezTo>
                    <a:cubicBezTo>
                      <a:pt x="106871" y="98171"/>
                      <a:pt x="65913" y="116554"/>
                      <a:pt x="22193" y="129984"/>
                    </a:cubicBezTo>
                    <a:close/>
                  </a:path>
                </a:pathLst>
              </a:custGeom>
              <a:solidFill>
                <a:srgbClr val="091C28"/>
              </a:solidFill>
              <a:ln w="9525" cap="flat">
                <a:noFill/>
                <a:prstDash val="solid"/>
                <a:miter/>
              </a:ln>
            </p:spPr>
            <p:txBody>
              <a:bodyPr rtlCol="0" anchor="ctr"/>
              <a:lstStyle/>
              <a:p>
                <a:endParaRPr lang="en-IN"/>
              </a:p>
            </p:txBody>
          </p:sp>
          <p:sp>
            <p:nvSpPr>
              <p:cNvPr id="1289" name="Freeform: Shape 1288">
                <a:extLst>
                  <a:ext uri="{FF2B5EF4-FFF2-40B4-BE49-F238E27FC236}">
                    <a16:creationId xmlns:a16="http://schemas.microsoft.com/office/drawing/2014/main" id="{122CB92C-F749-77DB-759B-16EAC7E34EF4}"/>
                  </a:ext>
                </a:extLst>
              </p:cNvPr>
              <p:cNvSpPr/>
              <p:nvPr/>
            </p:nvSpPr>
            <p:spPr>
              <a:xfrm>
                <a:off x="4447698" y="3210580"/>
                <a:ext cx="186227" cy="85354"/>
              </a:xfrm>
              <a:custGeom>
                <a:avLst/>
                <a:gdLst>
                  <a:gd name="connsiteX0" fmla="*/ 146304 w 186227"/>
                  <a:gd name="connsiteY0" fmla="*/ 17918 h 85354"/>
                  <a:gd name="connsiteX1" fmla="*/ 185738 w 186227"/>
                  <a:gd name="connsiteY1" fmla="*/ 38778 h 85354"/>
                  <a:gd name="connsiteX2" fmla="*/ 155638 w 186227"/>
                  <a:gd name="connsiteY2" fmla="*/ 85355 h 85354"/>
                  <a:gd name="connsiteX3" fmla="*/ 98774 w 186227"/>
                  <a:gd name="connsiteY3" fmla="*/ 46493 h 85354"/>
                  <a:gd name="connsiteX4" fmla="*/ 0 w 186227"/>
                  <a:gd name="connsiteY4" fmla="*/ 37635 h 85354"/>
                  <a:gd name="connsiteX5" fmla="*/ 33814 w 186227"/>
                  <a:gd name="connsiteY5" fmla="*/ 17823 h 85354"/>
                  <a:gd name="connsiteX6" fmla="*/ 106966 w 186227"/>
                  <a:gd name="connsiteY6" fmla="*/ 297 h 85354"/>
                  <a:gd name="connsiteX7" fmla="*/ 146399 w 186227"/>
                  <a:gd name="connsiteY7" fmla="*/ 17918 h 8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27" h="85354">
                    <a:moveTo>
                      <a:pt x="146304" y="17918"/>
                    </a:moveTo>
                    <a:cubicBezTo>
                      <a:pt x="154686" y="34015"/>
                      <a:pt x="182499" y="14679"/>
                      <a:pt x="185738" y="38778"/>
                    </a:cubicBezTo>
                    <a:cubicBezTo>
                      <a:pt x="188881" y="62114"/>
                      <a:pt x="176689" y="76878"/>
                      <a:pt x="155638" y="85355"/>
                    </a:cubicBezTo>
                    <a:cubicBezTo>
                      <a:pt x="151162" y="51446"/>
                      <a:pt x="120777" y="54399"/>
                      <a:pt x="98774" y="46493"/>
                    </a:cubicBezTo>
                    <a:cubicBezTo>
                      <a:pt x="70485" y="36301"/>
                      <a:pt x="40386" y="37920"/>
                      <a:pt x="0" y="37635"/>
                    </a:cubicBezTo>
                    <a:cubicBezTo>
                      <a:pt x="16764" y="27824"/>
                      <a:pt x="25241" y="22776"/>
                      <a:pt x="33814" y="17823"/>
                    </a:cubicBezTo>
                    <a:cubicBezTo>
                      <a:pt x="55816" y="2297"/>
                      <a:pt x="81248" y="678"/>
                      <a:pt x="106966" y="297"/>
                    </a:cubicBezTo>
                    <a:cubicBezTo>
                      <a:pt x="123254" y="-846"/>
                      <a:pt x="138398" y="582"/>
                      <a:pt x="146399" y="17918"/>
                    </a:cubicBezTo>
                    <a:close/>
                  </a:path>
                </a:pathLst>
              </a:custGeom>
              <a:solidFill>
                <a:srgbClr val="071B29"/>
              </a:solidFill>
              <a:ln w="9525" cap="flat">
                <a:noFill/>
                <a:prstDash val="solid"/>
                <a:miter/>
              </a:ln>
            </p:spPr>
            <p:txBody>
              <a:bodyPr rtlCol="0" anchor="ctr"/>
              <a:lstStyle/>
              <a:p>
                <a:endParaRPr lang="en-IN"/>
              </a:p>
            </p:txBody>
          </p:sp>
          <p:sp>
            <p:nvSpPr>
              <p:cNvPr id="1290" name="Freeform: Shape 1289">
                <a:extLst>
                  <a:ext uri="{FF2B5EF4-FFF2-40B4-BE49-F238E27FC236}">
                    <a16:creationId xmlns:a16="http://schemas.microsoft.com/office/drawing/2014/main" id="{1B9092DA-3AD1-627E-6274-22A0B116206D}"/>
                  </a:ext>
                </a:extLst>
              </p:cNvPr>
              <p:cNvSpPr/>
              <p:nvPr/>
            </p:nvSpPr>
            <p:spPr>
              <a:xfrm>
                <a:off x="5351811" y="3042394"/>
                <a:ext cx="110204" cy="154671"/>
              </a:xfrm>
              <a:custGeom>
                <a:avLst/>
                <a:gdLst>
                  <a:gd name="connsiteX0" fmla="*/ 0 w 110204"/>
                  <a:gd name="connsiteY0" fmla="*/ 6939 h 154671"/>
                  <a:gd name="connsiteX1" fmla="*/ 40481 w 110204"/>
                  <a:gd name="connsiteY1" fmla="*/ 22750 h 154671"/>
                  <a:gd name="connsiteX2" fmla="*/ 110204 w 110204"/>
                  <a:gd name="connsiteY2" fmla="*/ 154671 h 154671"/>
                  <a:gd name="connsiteX3" fmla="*/ 95 w 110204"/>
                  <a:gd name="connsiteY3" fmla="*/ 6939 h 154671"/>
                </a:gdLst>
                <a:ahLst/>
                <a:cxnLst>
                  <a:cxn ang="0">
                    <a:pos x="connsiteX0" y="connsiteY0"/>
                  </a:cxn>
                  <a:cxn ang="0">
                    <a:pos x="connsiteX1" y="connsiteY1"/>
                  </a:cxn>
                  <a:cxn ang="0">
                    <a:pos x="connsiteX2" y="connsiteY2"/>
                  </a:cxn>
                  <a:cxn ang="0">
                    <a:pos x="connsiteX3" y="connsiteY3"/>
                  </a:cxn>
                </a:cxnLst>
                <a:rect l="l" t="t" r="r" b="b"/>
                <a:pathLst>
                  <a:path w="110204" h="154671">
                    <a:moveTo>
                      <a:pt x="0" y="6939"/>
                    </a:moveTo>
                    <a:cubicBezTo>
                      <a:pt x="23146" y="-11826"/>
                      <a:pt x="40958" y="12273"/>
                      <a:pt x="40481" y="22750"/>
                    </a:cubicBezTo>
                    <a:cubicBezTo>
                      <a:pt x="37719" y="81805"/>
                      <a:pt x="82296" y="113428"/>
                      <a:pt x="110204" y="154671"/>
                    </a:cubicBezTo>
                    <a:cubicBezTo>
                      <a:pt x="44863" y="126668"/>
                      <a:pt x="3429" y="80948"/>
                      <a:pt x="95" y="6939"/>
                    </a:cubicBezTo>
                    <a:close/>
                  </a:path>
                </a:pathLst>
              </a:custGeom>
              <a:solidFill>
                <a:srgbClr val="0C1E2D"/>
              </a:solidFill>
              <a:ln w="9525" cap="flat">
                <a:noFill/>
                <a:prstDash val="solid"/>
                <a:miter/>
              </a:ln>
            </p:spPr>
            <p:txBody>
              <a:bodyPr rtlCol="0" anchor="ctr"/>
              <a:lstStyle/>
              <a:p>
                <a:endParaRPr lang="en-IN"/>
              </a:p>
            </p:txBody>
          </p:sp>
          <p:sp>
            <p:nvSpPr>
              <p:cNvPr id="1291" name="Freeform: Shape 1290">
                <a:extLst>
                  <a:ext uri="{FF2B5EF4-FFF2-40B4-BE49-F238E27FC236}">
                    <a16:creationId xmlns:a16="http://schemas.microsoft.com/office/drawing/2014/main" id="{A5C66842-A3B9-9E87-EA69-397588BC12FF}"/>
                  </a:ext>
                </a:extLst>
              </p:cNvPr>
              <p:cNvSpPr/>
              <p:nvPr/>
            </p:nvSpPr>
            <p:spPr>
              <a:xfrm>
                <a:off x="4481417" y="3192279"/>
                <a:ext cx="114871" cy="36218"/>
              </a:xfrm>
              <a:custGeom>
                <a:avLst/>
                <a:gdLst>
                  <a:gd name="connsiteX0" fmla="*/ 77153 w 114871"/>
                  <a:gd name="connsiteY0" fmla="*/ 27360 h 36218"/>
                  <a:gd name="connsiteX1" fmla="*/ 0 w 114871"/>
                  <a:gd name="connsiteY1" fmla="*/ 36218 h 36218"/>
                  <a:gd name="connsiteX2" fmla="*/ 85249 w 114871"/>
                  <a:gd name="connsiteY2" fmla="*/ 1166 h 36218"/>
                  <a:gd name="connsiteX3" fmla="*/ 114871 w 114871"/>
                  <a:gd name="connsiteY3" fmla="*/ 19359 h 36218"/>
                  <a:gd name="connsiteX4" fmla="*/ 77153 w 114871"/>
                  <a:gd name="connsiteY4" fmla="*/ 27455 h 36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71" h="36218">
                    <a:moveTo>
                      <a:pt x="77153" y="27360"/>
                    </a:moveTo>
                    <a:cubicBezTo>
                      <a:pt x="51435" y="30313"/>
                      <a:pt x="25718" y="33266"/>
                      <a:pt x="0" y="36218"/>
                    </a:cubicBezTo>
                    <a:cubicBezTo>
                      <a:pt x="18764" y="1071"/>
                      <a:pt x="60388" y="21455"/>
                      <a:pt x="85249" y="1166"/>
                    </a:cubicBezTo>
                    <a:cubicBezTo>
                      <a:pt x="100775" y="-1882"/>
                      <a:pt x="113157" y="23"/>
                      <a:pt x="114871" y="19359"/>
                    </a:cubicBezTo>
                    <a:cubicBezTo>
                      <a:pt x="103823" y="29075"/>
                      <a:pt x="88202" y="17645"/>
                      <a:pt x="77153" y="27455"/>
                    </a:cubicBezTo>
                    <a:close/>
                  </a:path>
                </a:pathLst>
              </a:custGeom>
              <a:solidFill>
                <a:srgbClr val="C1C9CF"/>
              </a:solidFill>
              <a:ln w="9525" cap="flat">
                <a:noFill/>
                <a:prstDash val="solid"/>
                <a:miter/>
              </a:ln>
            </p:spPr>
            <p:txBody>
              <a:bodyPr rtlCol="0" anchor="ctr"/>
              <a:lstStyle/>
              <a:p>
                <a:endParaRPr lang="en-IN"/>
              </a:p>
            </p:txBody>
          </p:sp>
          <p:sp>
            <p:nvSpPr>
              <p:cNvPr id="1292" name="Freeform: Shape 1291">
                <a:extLst>
                  <a:ext uri="{FF2B5EF4-FFF2-40B4-BE49-F238E27FC236}">
                    <a16:creationId xmlns:a16="http://schemas.microsoft.com/office/drawing/2014/main" id="{18C9BD24-51B5-6669-F892-652F5CB5C579}"/>
                  </a:ext>
                </a:extLst>
              </p:cNvPr>
              <p:cNvSpPr/>
              <p:nvPr/>
            </p:nvSpPr>
            <p:spPr>
              <a:xfrm>
                <a:off x="4642484" y="3797193"/>
                <a:ext cx="115062" cy="37282"/>
              </a:xfrm>
              <a:custGeom>
                <a:avLst/>
                <a:gdLst>
                  <a:gd name="connsiteX0" fmla="*/ 115062 w 115062"/>
                  <a:gd name="connsiteY0" fmla="*/ 11853 h 37282"/>
                  <a:gd name="connsiteX1" fmla="*/ 112871 w 115062"/>
                  <a:gd name="connsiteY1" fmla="*/ 23664 h 37282"/>
                  <a:gd name="connsiteX2" fmla="*/ 76391 w 115062"/>
                  <a:gd name="connsiteY2" fmla="*/ 33285 h 37282"/>
                  <a:gd name="connsiteX3" fmla="*/ 12002 w 115062"/>
                  <a:gd name="connsiteY3" fmla="*/ 31284 h 37282"/>
                  <a:gd name="connsiteX4" fmla="*/ 0 w 115062"/>
                  <a:gd name="connsiteY4" fmla="*/ 20045 h 37282"/>
                  <a:gd name="connsiteX5" fmla="*/ 59341 w 115062"/>
                  <a:gd name="connsiteY5" fmla="*/ 4614 h 37282"/>
                  <a:gd name="connsiteX6" fmla="*/ 114967 w 115062"/>
                  <a:gd name="connsiteY6" fmla="*/ 11853 h 3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62" h="37282">
                    <a:moveTo>
                      <a:pt x="115062" y="11853"/>
                    </a:moveTo>
                    <a:cubicBezTo>
                      <a:pt x="114300" y="15759"/>
                      <a:pt x="113633" y="19664"/>
                      <a:pt x="112871" y="23664"/>
                    </a:cubicBezTo>
                    <a:cubicBezTo>
                      <a:pt x="104489" y="41000"/>
                      <a:pt x="89345" y="38809"/>
                      <a:pt x="76391" y="33285"/>
                    </a:cubicBezTo>
                    <a:cubicBezTo>
                      <a:pt x="54674" y="24045"/>
                      <a:pt x="33528" y="29570"/>
                      <a:pt x="12002" y="31284"/>
                    </a:cubicBezTo>
                    <a:cubicBezTo>
                      <a:pt x="8001" y="27570"/>
                      <a:pt x="4001" y="23760"/>
                      <a:pt x="0" y="20045"/>
                    </a:cubicBezTo>
                    <a:cubicBezTo>
                      <a:pt x="15716" y="-624"/>
                      <a:pt x="36957" y="-4434"/>
                      <a:pt x="59341" y="4614"/>
                    </a:cubicBezTo>
                    <a:cubicBezTo>
                      <a:pt x="77724" y="12139"/>
                      <a:pt x="95821" y="14235"/>
                      <a:pt x="114967" y="11853"/>
                    </a:cubicBezTo>
                    <a:close/>
                  </a:path>
                </a:pathLst>
              </a:custGeom>
              <a:solidFill>
                <a:srgbClr val="696756"/>
              </a:solidFill>
              <a:ln w="9525" cap="flat">
                <a:noFill/>
                <a:prstDash val="solid"/>
                <a:miter/>
              </a:ln>
            </p:spPr>
            <p:txBody>
              <a:bodyPr rtlCol="0" anchor="ctr"/>
              <a:lstStyle/>
              <a:p>
                <a:endParaRPr lang="en-IN"/>
              </a:p>
            </p:txBody>
          </p:sp>
          <p:sp>
            <p:nvSpPr>
              <p:cNvPr id="1293" name="Freeform: Shape 1292">
                <a:extLst>
                  <a:ext uri="{FF2B5EF4-FFF2-40B4-BE49-F238E27FC236}">
                    <a16:creationId xmlns:a16="http://schemas.microsoft.com/office/drawing/2014/main" id="{D768189E-1316-AD1F-ACBE-7AE6C196B4A8}"/>
                  </a:ext>
                </a:extLst>
              </p:cNvPr>
              <p:cNvSpPr/>
              <p:nvPr/>
            </p:nvSpPr>
            <p:spPr>
              <a:xfrm>
                <a:off x="4774501" y="3770375"/>
                <a:ext cx="174878" cy="136947"/>
              </a:xfrm>
              <a:custGeom>
                <a:avLst/>
                <a:gdLst>
                  <a:gd name="connsiteX0" fmla="*/ 0 w 174878"/>
                  <a:gd name="connsiteY0" fmla="*/ 66866 h 136947"/>
                  <a:gd name="connsiteX1" fmla="*/ 116014 w 174878"/>
                  <a:gd name="connsiteY1" fmla="*/ 0 h 136947"/>
                  <a:gd name="connsiteX2" fmla="*/ 174879 w 174878"/>
                  <a:gd name="connsiteY2" fmla="*/ 58007 h 136947"/>
                  <a:gd name="connsiteX3" fmla="*/ 172212 w 174878"/>
                  <a:gd name="connsiteY3" fmla="*/ 70580 h 136947"/>
                  <a:gd name="connsiteX4" fmla="*/ 160782 w 174878"/>
                  <a:gd name="connsiteY4" fmla="*/ 86011 h 136947"/>
                  <a:gd name="connsiteX5" fmla="*/ 94774 w 174878"/>
                  <a:gd name="connsiteY5" fmla="*/ 121825 h 136947"/>
                  <a:gd name="connsiteX6" fmla="*/ 10096 w 174878"/>
                  <a:gd name="connsiteY6" fmla="*/ 126111 h 136947"/>
                  <a:gd name="connsiteX7" fmla="*/ 5334 w 174878"/>
                  <a:gd name="connsiteY7" fmla="*/ 66961 h 136947"/>
                  <a:gd name="connsiteX8" fmla="*/ 2667 w 174878"/>
                  <a:gd name="connsiteY8" fmla="*/ 68390 h 136947"/>
                  <a:gd name="connsiteX9" fmla="*/ 0 w 174878"/>
                  <a:gd name="connsiteY9" fmla="*/ 66866 h 1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878" h="136947">
                    <a:moveTo>
                      <a:pt x="0" y="66866"/>
                    </a:moveTo>
                    <a:cubicBezTo>
                      <a:pt x="35623" y="39338"/>
                      <a:pt x="74200" y="16764"/>
                      <a:pt x="116014" y="0"/>
                    </a:cubicBezTo>
                    <a:cubicBezTo>
                      <a:pt x="142399" y="12478"/>
                      <a:pt x="172212" y="21527"/>
                      <a:pt x="174879" y="58007"/>
                    </a:cubicBezTo>
                    <a:cubicBezTo>
                      <a:pt x="174022" y="62198"/>
                      <a:pt x="173164" y="66389"/>
                      <a:pt x="172212" y="70580"/>
                    </a:cubicBezTo>
                    <a:cubicBezTo>
                      <a:pt x="170212" y="77057"/>
                      <a:pt x="166116" y="81915"/>
                      <a:pt x="160782" y="86011"/>
                    </a:cubicBezTo>
                    <a:cubicBezTo>
                      <a:pt x="135446" y="91821"/>
                      <a:pt x="113347" y="103442"/>
                      <a:pt x="94774" y="121825"/>
                    </a:cubicBezTo>
                    <a:cubicBezTo>
                      <a:pt x="65722" y="107918"/>
                      <a:pt x="40005" y="158020"/>
                      <a:pt x="10096" y="126111"/>
                    </a:cubicBezTo>
                    <a:cubicBezTo>
                      <a:pt x="14859" y="105918"/>
                      <a:pt x="10573" y="86392"/>
                      <a:pt x="5334" y="66961"/>
                    </a:cubicBezTo>
                    <a:lnTo>
                      <a:pt x="2667" y="68390"/>
                    </a:lnTo>
                    <a:lnTo>
                      <a:pt x="0" y="66866"/>
                    </a:lnTo>
                    <a:close/>
                  </a:path>
                </a:pathLst>
              </a:custGeom>
              <a:solidFill>
                <a:srgbClr val="97B4D0"/>
              </a:solidFill>
              <a:ln w="9525" cap="flat">
                <a:noFill/>
                <a:prstDash val="solid"/>
                <a:miter/>
              </a:ln>
            </p:spPr>
            <p:txBody>
              <a:bodyPr rtlCol="0" anchor="ctr"/>
              <a:lstStyle/>
              <a:p>
                <a:endParaRPr lang="en-IN"/>
              </a:p>
            </p:txBody>
          </p:sp>
          <p:sp>
            <p:nvSpPr>
              <p:cNvPr id="1294" name="Freeform: Shape 1293">
                <a:extLst>
                  <a:ext uri="{FF2B5EF4-FFF2-40B4-BE49-F238E27FC236}">
                    <a16:creationId xmlns:a16="http://schemas.microsoft.com/office/drawing/2014/main" id="{43BCCB5F-3FF6-3150-4E0B-D5C6C3586480}"/>
                  </a:ext>
                </a:extLst>
              </p:cNvPr>
              <p:cNvSpPr/>
              <p:nvPr/>
            </p:nvSpPr>
            <p:spPr>
              <a:xfrm>
                <a:off x="4852606" y="3569594"/>
                <a:ext cx="361854" cy="173349"/>
              </a:xfrm>
              <a:custGeom>
                <a:avLst/>
                <a:gdLst>
                  <a:gd name="connsiteX0" fmla="*/ 95 w 361854"/>
                  <a:gd name="connsiteY0" fmla="*/ 11520 h 173349"/>
                  <a:gd name="connsiteX1" fmla="*/ 42958 w 361854"/>
                  <a:gd name="connsiteY1" fmla="*/ 6471 h 173349"/>
                  <a:gd name="connsiteX2" fmla="*/ 359093 w 361854"/>
                  <a:gd name="connsiteY2" fmla="*/ 164110 h 173349"/>
                  <a:gd name="connsiteX3" fmla="*/ 361855 w 361854"/>
                  <a:gd name="connsiteY3" fmla="*/ 166682 h 173349"/>
                  <a:gd name="connsiteX4" fmla="*/ 351663 w 361854"/>
                  <a:gd name="connsiteY4" fmla="*/ 173349 h 173349"/>
                  <a:gd name="connsiteX5" fmla="*/ 0 w 361854"/>
                  <a:gd name="connsiteY5" fmla="*/ 11520 h 17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854" h="173349">
                    <a:moveTo>
                      <a:pt x="95" y="11520"/>
                    </a:moveTo>
                    <a:cubicBezTo>
                      <a:pt x="12954" y="-2863"/>
                      <a:pt x="32099" y="-2863"/>
                      <a:pt x="42958" y="6471"/>
                    </a:cubicBezTo>
                    <a:cubicBezTo>
                      <a:pt x="134969" y="86386"/>
                      <a:pt x="241078" y="136869"/>
                      <a:pt x="359093" y="164110"/>
                    </a:cubicBezTo>
                    <a:cubicBezTo>
                      <a:pt x="360140" y="164396"/>
                      <a:pt x="360997" y="165825"/>
                      <a:pt x="361855" y="166682"/>
                    </a:cubicBezTo>
                    <a:cubicBezTo>
                      <a:pt x="358426" y="168873"/>
                      <a:pt x="355092" y="171063"/>
                      <a:pt x="351663" y="173349"/>
                    </a:cubicBezTo>
                    <a:cubicBezTo>
                      <a:pt x="214313" y="163062"/>
                      <a:pt x="102299" y="97816"/>
                      <a:pt x="0" y="11520"/>
                    </a:cubicBezTo>
                    <a:close/>
                  </a:path>
                </a:pathLst>
              </a:custGeom>
              <a:solidFill>
                <a:srgbClr val="374B59"/>
              </a:solidFill>
              <a:ln w="9525" cap="flat">
                <a:noFill/>
                <a:prstDash val="solid"/>
                <a:miter/>
              </a:ln>
            </p:spPr>
            <p:txBody>
              <a:bodyPr rtlCol="0" anchor="ctr"/>
              <a:lstStyle/>
              <a:p>
                <a:endParaRPr lang="en-IN"/>
              </a:p>
            </p:txBody>
          </p:sp>
          <p:sp>
            <p:nvSpPr>
              <p:cNvPr id="1295" name="Freeform: Shape 1294">
                <a:extLst>
                  <a:ext uri="{FF2B5EF4-FFF2-40B4-BE49-F238E27FC236}">
                    <a16:creationId xmlns:a16="http://schemas.microsoft.com/office/drawing/2014/main" id="{10CC5859-9A75-B997-C1A9-577D5771A74B}"/>
                  </a:ext>
                </a:extLst>
              </p:cNvPr>
              <p:cNvSpPr/>
              <p:nvPr/>
            </p:nvSpPr>
            <p:spPr>
              <a:xfrm>
                <a:off x="4880228" y="3841050"/>
                <a:ext cx="78165" cy="66903"/>
              </a:xfrm>
              <a:custGeom>
                <a:avLst/>
                <a:gdLst>
                  <a:gd name="connsiteX0" fmla="*/ 58484 w 78165"/>
                  <a:gd name="connsiteY0" fmla="*/ 3905 h 66903"/>
                  <a:gd name="connsiteX1" fmla="*/ 66485 w 78165"/>
                  <a:gd name="connsiteY1" fmla="*/ 0 h 66903"/>
                  <a:gd name="connsiteX2" fmla="*/ 75533 w 78165"/>
                  <a:gd name="connsiteY2" fmla="*/ 52864 h 66903"/>
                  <a:gd name="connsiteX3" fmla="*/ 11335 w 78165"/>
                  <a:gd name="connsiteY3" fmla="*/ 63151 h 66903"/>
                  <a:gd name="connsiteX4" fmla="*/ 0 w 78165"/>
                  <a:gd name="connsiteY4" fmla="*/ 52959 h 66903"/>
                  <a:gd name="connsiteX5" fmla="*/ 33147 w 78165"/>
                  <a:gd name="connsiteY5" fmla="*/ 19907 h 66903"/>
                  <a:gd name="connsiteX6" fmla="*/ 58293 w 78165"/>
                  <a:gd name="connsiteY6" fmla="*/ 4000 h 6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65" h="66903">
                    <a:moveTo>
                      <a:pt x="58484" y="3905"/>
                    </a:moveTo>
                    <a:cubicBezTo>
                      <a:pt x="61151" y="2572"/>
                      <a:pt x="63818" y="1238"/>
                      <a:pt x="66485" y="0"/>
                    </a:cubicBezTo>
                    <a:cubicBezTo>
                      <a:pt x="90011" y="14097"/>
                      <a:pt x="69723" y="35719"/>
                      <a:pt x="75533" y="52864"/>
                    </a:cubicBezTo>
                    <a:cubicBezTo>
                      <a:pt x="51626" y="39433"/>
                      <a:pt x="29813" y="28004"/>
                      <a:pt x="11335" y="63151"/>
                    </a:cubicBezTo>
                    <a:cubicBezTo>
                      <a:pt x="5620" y="74104"/>
                      <a:pt x="2858" y="58103"/>
                      <a:pt x="0" y="52959"/>
                    </a:cubicBezTo>
                    <a:cubicBezTo>
                      <a:pt x="858" y="31718"/>
                      <a:pt x="8573" y="17050"/>
                      <a:pt x="33147" y="19907"/>
                    </a:cubicBezTo>
                    <a:cubicBezTo>
                      <a:pt x="46292" y="21431"/>
                      <a:pt x="52959" y="14002"/>
                      <a:pt x="58293" y="4000"/>
                    </a:cubicBezTo>
                    <a:close/>
                  </a:path>
                </a:pathLst>
              </a:custGeom>
              <a:solidFill>
                <a:srgbClr val="B6A141"/>
              </a:solidFill>
              <a:ln w="9525" cap="flat">
                <a:noFill/>
                <a:prstDash val="solid"/>
                <a:miter/>
              </a:ln>
            </p:spPr>
            <p:txBody>
              <a:bodyPr rtlCol="0" anchor="ctr"/>
              <a:lstStyle/>
              <a:p>
                <a:endParaRPr lang="en-IN"/>
              </a:p>
            </p:txBody>
          </p:sp>
          <p:sp>
            <p:nvSpPr>
              <p:cNvPr id="1296" name="Freeform: Shape 1295">
                <a:extLst>
                  <a:ext uri="{FF2B5EF4-FFF2-40B4-BE49-F238E27FC236}">
                    <a16:creationId xmlns:a16="http://schemas.microsoft.com/office/drawing/2014/main" id="{37647AEF-A812-D56A-C092-B6F079350524}"/>
                  </a:ext>
                </a:extLst>
              </p:cNvPr>
              <p:cNvSpPr/>
              <p:nvPr/>
            </p:nvSpPr>
            <p:spPr>
              <a:xfrm>
                <a:off x="4463319" y="4321682"/>
                <a:ext cx="904970" cy="182861"/>
              </a:xfrm>
              <a:custGeom>
                <a:avLst/>
                <a:gdLst>
                  <a:gd name="connsiteX0" fmla="*/ 265747 w 904970"/>
                  <a:gd name="connsiteY0" fmla="*/ 169926 h 182861"/>
                  <a:gd name="connsiteX1" fmla="*/ 52197 w 904970"/>
                  <a:gd name="connsiteY1" fmla="*/ 105728 h 182861"/>
                  <a:gd name="connsiteX2" fmla="*/ 0 w 904970"/>
                  <a:gd name="connsiteY2" fmla="*/ 75724 h 182861"/>
                  <a:gd name="connsiteX3" fmla="*/ 30004 w 904970"/>
                  <a:gd name="connsiteY3" fmla="*/ 68866 h 182861"/>
                  <a:gd name="connsiteX4" fmla="*/ 445103 w 904970"/>
                  <a:gd name="connsiteY4" fmla="*/ 153448 h 182861"/>
                  <a:gd name="connsiteX5" fmla="*/ 469106 w 904970"/>
                  <a:gd name="connsiteY5" fmla="*/ 153924 h 182861"/>
                  <a:gd name="connsiteX6" fmla="*/ 587026 w 904970"/>
                  <a:gd name="connsiteY6" fmla="*/ 158401 h 182861"/>
                  <a:gd name="connsiteX7" fmla="*/ 828580 w 904970"/>
                  <a:gd name="connsiteY7" fmla="*/ 96393 h 182861"/>
                  <a:gd name="connsiteX8" fmla="*/ 853250 w 904970"/>
                  <a:gd name="connsiteY8" fmla="*/ 20003 h 182861"/>
                  <a:gd name="connsiteX9" fmla="*/ 840677 w 904970"/>
                  <a:gd name="connsiteY9" fmla="*/ 0 h 182861"/>
                  <a:gd name="connsiteX10" fmla="*/ 904970 w 904970"/>
                  <a:gd name="connsiteY10" fmla="*/ 66484 h 182861"/>
                  <a:gd name="connsiteX11" fmla="*/ 875538 w 904970"/>
                  <a:gd name="connsiteY11" fmla="*/ 93821 h 182861"/>
                  <a:gd name="connsiteX12" fmla="*/ 388430 w 904970"/>
                  <a:gd name="connsiteY12" fmla="*/ 180308 h 182861"/>
                  <a:gd name="connsiteX13" fmla="*/ 265747 w 904970"/>
                  <a:gd name="connsiteY13" fmla="*/ 170021 h 18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4970" h="182861">
                    <a:moveTo>
                      <a:pt x="265747" y="169926"/>
                    </a:moveTo>
                    <a:cubicBezTo>
                      <a:pt x="192786" y="154496"/>
                      <a:pt x="120777" y="135541"/>
                      <a:pt x="52197" y="105728"/>
                    </a:cubicBezTo>
                    <a:cubicBezTo>
                      <a:pt x="33719" y="97726"/>
                      <a:pt x="13906" y="91726"/>
                      <a:pt x="0" y="75724"/>
                    </a:cubicBezTo>
                    <a:cubicBezTo>
                      <a:pt x="8668" y="67437"/>
                      <a:pt x="19050" y="67056"/>
                      <a:pt x="30004" y="68866"/>
                    </a:cubicBezTo>
                    <a:cubicBezTo>
                      <a:pt x="163163" y="122301"/>
                      <a:pt x="302228" y="146971"/>
                      <a:pt x="445103" y="153448"/>
                    </a:cubicBezTo>
                    <a:cubicBezTo>
                      <a:pt x="453104" y="153638"/>
                      <a:pt x="461105" y="153734"/>
                      <a:pt x="469106" y="153924"/>
                    </a:cubicBezTo>
                    <a:cubicBezTo>
                      <a:pt x="507302" y="179261"/>
                      <a:pt x="548735" y="162020"/>
                      <a:pt x="587026" y="158401"/>
                    </a:cubicBezTo>
                    <a:cubicBezTo>
                      <a:pt x="670179" y="150495"/>
                      <a:pt x="751142" y="129159"/>
                      <a:pt x="828580" y="96393"/>
                    </a:cubicBezTo>
                    <a:cubicBezTo>
                      <a:pt x="883825" y="73057"/>
                      <a:pt x="884872" y="70104"/>
                      <a:pt x="853250" y="20003"/>
                    </a:cubicBezTo>
                    <a:cubicBezTo>
                      <a:pt x="849059" y="13335"/>
                      <a:pt x="844868" y="6667"/>
                      <a:pt x="840677" y="0"/>
                    </a:cubicBezTo>
                    <a:cubicBezTo>
                      <a:pt x="878872" y="6001"/>
                      <a:pt x="872395" y="55150"/>
                      <a:pt x="904970" y="66484"/>
                    </a:cubicBezTo>
                    <a:cubicBezTo>
                      <a:pt x="895160" y="75629"/>
                      <a:pt x="885349" y="84677"/>
                      <a:pt x="875538" y="93821"/>
                    </a:cubicBezTo>
                    <a:cubicBezTo>
                      <a:pt x="721805" y="170879"/>
                      <a:pt x="557689" y="190690"/>
                      <a:pt x="388430" y="180308"/>
                    </a:cubicBezTo>
                    <a:cubicBezTo>
                      <a:pt x="347472" y="177832"/>
                      <a:pt x="306610" y="173546"/>
                      <a:pt x="265747" y="170021"/>
                    </a:cubicBezTo>
                    <a:close/>
                  </a:path>
                </a:pathLst>
              </a:custGeom>
              <a:solidFill>
                <a:srgbClr val="27281D"/>
              </a:solidFill>
              <a:ln w="9525" cap="flat">
                <a:noFill/>
                <a:prstDash val="solid"/>
                <a:miter/>
              </a:ln>
            </p:spPr>
            <p:txBody>
              <a:bodyPr rtlCol="0" anchor="ctr"/>
              <a:lstStyle/>
              <a:p>
                <a:endParaRPr lang="en-IN"/>
              </a:p>
            </p:txBody>
          </p:sp>
          <p:sp>
            <p:nvSpPr>
              <p:cNvPr id="1297" name="Freeform: Shape 1296">
                <a:extLst>
                  <a:ext uri="{FF2B5EF4-FFF2-40B4-BE49-F238E27FC236}">
                    <a16:creationId xmlns:a16="http://schemas.microsoft.com/office/drawing/2014/main" id="{E27AC930-DF6E-717E-4FC9-9FD227CF7B1D}"/>
                  </a:ext>
                </a:extLst>
              </p:cNvPr>
              <p:cNvSpPr/>
              <p:nvPr/>
            </p:nvSpPr>
            <p:spPr>
              <a:xfrm>
                <a:off x="4492180" y="4218145"/>
                <a:ext cx="416242" cy="266418"/>
              </a:xfrm>
              <a:custGeom>
                <a:avLst/>
                <a:gdLst>
                  <a:gd name="connsiteX0" fmla="*/ 416243 w 416242"/>
                  <a:gd name="connsiteY0" fmla="*/ 256889 h 266418"/>
                  <a:gd name="connsiteX1" fmla="*/ 401764 w 416242"/>
                  <a:gd name="connsiteY1" fmla="*/ 266414 h 266418"/>
                  <a:gd name="connsiteX2" fmla="*/ 0 w 416242"/>
                  <a:gd name="connsiteY2" fmla="*/ 179927 h 266418"/>
                  <a:gd name="connsiteX3" fmla="*/ 45625 w 416242"/>
                  <a:gd name="connsiteY3" fmla="*/ 121253 h 266418"/>
                  <a:gd name="connsiteX4" fmla="*/ 83725 w 416242"/>
                  <a:gd name="connsiteY4" fmla="*/ 8763 h 266418"/>
                  <a:gd name="connsiteX5" fmla="*/ 93536 w 416242"/>
                  <a:gd name="connsiteY5" fmla="*/ 0 h 266418"/>
                  <a:gd name="connsiteX6" fmla="*/ 416243 w 416242"/>
                  <a:gd name="connsiteY6" fmla="*/ 256889 h 26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242" h="266418">
                    <a:moveTo>
                      <a:pt x="416243" y="256889"/>
                    </a:moveTo>
                    <a:cubicBezTo>
                      <a:pt x="411385" y="260223"/>
                      <a:pt x="406527" y="266605"/>
                      <a:pt x="401764" y="266414"/>
                    </a:cubicBezTo>
                    <a:cubicBezTo>
                      <a:pt x="262509" y="262318"/>
                      <a:pt x="126778" y="241554"/>
                      <a:pt x="0" y="179927"/>
                    </a:cubicBezTo>
                    <a:cubicBezTo>
                      <a:pt x="5239" y="152686"/>
                      <a:pt x="29146" y="139732"/>
                      <a:pt x="45625" y="121253"/>
                    </a:cubicBezTo>
                    <a:cubicBezTo>
                      <a:pt x="74390" y="88868"/>
                      <a:pt x="99822" y="56007"/>
                      <a:pt x="83725" y="8763"/>
                    </a:cubicBezTo>
                    <a:cubicBezTo>
                      <a:pt x="86963" y="5810"/>
                      <a:pt x="90297" y="2953"/>
                      <a:pt x="93536" y="0"/>
                    </a:cubicBezTo>
                    <a:cubicBezTo>
                      <a:pt x="184118" y="106871"/>
                      <a:pt x="283559" y="202692"/>
                      <a:pt x="416243" y="256889"/>
                    </a:cubicBezTo>
                    <a:close/>
                  </a:path>
                </a:pathLst>
              </a:custGeom>
              <a:solidFill>
                <a:srgbClr val="B2B3B6"/>
              </a:solidFill>
              <a:ln w="9525" cap="flat">
                <a:noFill/>
                <a:prstDash val="solid"/>
                <a:miter/>
              </a:ln>
            </p:spPr>
            <p:txBody>
              <a:bodyPr rtlCol="0" anchor="ctr"/>
              <a:lstStyle/>
              <a:p>
                <a:endParaRPr lang="en-IN"/>
              </a:p>
            </p:txBody>
          </p:sp>
          <p:sp>
            <p:nvSpPr>
              <p:cNvPr id="1298" name="Freeform: Shape 1297">
                <a:extLst>
                  <a:ext uri="{FF2B5EF4-FFF2-40B4-BE49-F238E27FC236}">
                    <a16:creationId xmlns:a16="http://schemas.microsoft.com/office/drawing/2014/main" id="{43C00FAE-1736-603C-A4F7-4FB585EA3548}"/>
                  </a:ext>
                </a:extLst>
              </p:cNvPr>
              <p:cNvSpPr/>
              <p:nvPr/>
            </p:nvSpPr>
            <p:spPr>
              <a:xfrm>
                <a:off x="5531573" y="3303841"/>
                <a:ext cx="40075" cy="54387"/>
              </a:xfrm>
              <a:custGeom>
                <a:avLst/>
                <a:gdLst>
                  <a:gd name="connsiteX0" fmla="*/ 8357 w 40075"/>
                  <a:gd name="connsiteY0" fmla="*/ 11811 h 54387"/>
                  <a:gd name="connsiteX1" fmla="*/ 33884 w 40075"/>
                  <a:gd name="connsiteY1" fmla="*/ 0 h 54387"/>
                  <a:gd name="connsiteX2" fmla="*/ 40076 w 40075"/>
                  <a:gd name="connsiteY2" fmla="*/ 11335 h 54387"/>
                  <a:gd name="connsiteX3" fmla="*/ 25026 w 40075"/>
                  <a:gd name="connsiteY3" fmla="*/ 40481 h 54387"/>
                  <a:gd name="connsiteX4" fmla="*/ 25502 w 40075"/>
                  <a:gd name="connsiteY4" fmla="*/ 39719 h 54387"/>
                  <a:gd name="connsiteX5" fmla="*/ 3214 w 40075"/>
                  <a:gd name="connsiteY5" fmla="*/ 54388 h 54387"/>
                  <a:gd name="connsiteX6" fmla="*/ 8453 w 40075"/>
                  <a:gd name="connsiteY6" fmla="*/ 11811 h 5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75" h="54387">
                    <a:moveTo>
                      <a:pt x="8357" y="11811"/>
                    </a:moveTo>
                    <a:cubicBezTo>
                      <a:pt x="16835" y="7906"/>
                      <a:pt x="25407" y="3905"/>
                      <a:pt x="33884" y="0"/>
                    </a:cubicBezTo>
                    <a:cubicBezTo>
                      <a:pt x="37313" y="3048"/>
                      <a:pt x="39314" y="6858"/>
                      <a:pt x="40076" y="11335"/>
                    </a:cubicBezTo>
                    <a:cubicBezTo>
                      <a:pt x="38647" y="22860"/>
                      <a:pt x="30360" y="30956"/>
                      <a:pt x="25026" y="40481"/>
                    </a:cubicBezTo>
                    <a:cubicBezTo>
                      <a:pt x="25026" y="40481"/>
                      <a:pt x="25502" y="39719"/>
                      <a:pt x="25502" y="39719"/>
                    </a:cubicBezTo>
                    <a:cubicBezTo>
                      <a:pt x="18359" y="44387"/>
                      <a:pt x="11215" y="49054"/>
                      <a:pt x="3214" y="54388"/>
                    </a:cubicBezTo>
                    <a:cubicBezTo>
                      <a:pt x="-3549" y="38767"/>
                      <a:pt x="1404" y="25241"/>
                      <a:pt x="8453" y="11811"/>
                    </a:cubicBezTo>
                    <a:close/>
                  </a:path>
                </a:pathLst>
              </a:custGeom>
              <a:solidFill>
                <a:srgbClr val="8496A1"/>
              </a:solidFill>
              <a:ln w="9525" cap="flat">
                <a:noFill/>
                <a:prstDash val="solid"/>
                <a:miter/>
              </a:ln>
            </p:spPr>
            <p:txBody>
              <a:bodyPr rtlCol="0" anchor="ctr"/>
              <a:lstStyle/>
              <a:p>
                <a:endParaRPr lang="en-IN"/>
              </a:p>
            </p:txBody>
          </p:sp>
          <p:sp>
            <p:nvSpPr>
              <p:cNvPr id="1299" name="Freeform: Shape 1298">
                <a:extLst>
                  <a:ext uri="{FF2B5EF4-FFF2-40B4-BE49-F238E27FC236}">
                    <a16:creationId xmlns:a16="http://schemas.microsoft.com/office/drawing/2014/main" id="{7F781D4D-DA4E-E17C-7250-296402BD08AB}"/>
                  </a:ext>
                </a:extLst>
              </p:cNvPr>
              <p:cNvSpPr/>
              <p:nvPr/>
            </p:nvSpPr>
            <p:spPr>
              <a:xfrm>
                <a:off x="5404294" y="4302727"/>
                <a:ext cx="48196" cy="62103"/>
              </a:xfrm>
              <a:custGeom>
                <a:avLst/>
                <a:gdLst>
                  <a:gd name="connsiteX0" fmla="*/ 48196 w 48196"/>
                  <a:gd name="connsiteY0" fmla="*/ 0 h 62103"/>
                  <a:gd name="connsiteX1" fmla="*/ 0 w 48196"/>
                  <a:gd name="connsiteY1" fmla="*/ 62103 h 62103"/>
                  <a:gd name="connsiteX2" fmla="*/ 48196 w 48196"/>
                  <a:gd name="connsiteY2" fmla="*/ 0 h 62103"/>
                </a:gdLst>
                <a:ahLst/>
                <a:cxnLst>
                  <a:cxn ang="0">
                    <a:pos x="connsiteX0" y="connsiteY0"/>
                  </a:cxn>
                  <a:cxn ang="0">
                    <a:pos x="connsiteX1" y="connsiteY1"/>
                  </a:cxn>
                  <a:cxn ang="0">
                    <a:pos x="connsiteX2" y="connsiteY2"/>
                  </a:cxn>
                </a:cxnLst>
                <a:rect l="l" t="t" r="r" b="b"/>
                <a:pathLst>
                  <a:path w="48196" h="62103">
                    <a:moveTo>
                      <a:pt x="48196" y="0"/>
                    </a:moveTo>
                    <a:cubicBezTo>
                      <a:pt x="44958" y="30575"/>
                      <a:pt x="24194" y="47625"/>
                      <a:pt x="0" y="62103"/>
                    </a:cubicBezTo>
                    <a:cubicBezTo>
                      <a:pt x="8001" y="35147"/>
                      <a:pt x="27908" y="17526"/>
                      <a:pt x="48196" y="0"/>
                    </a:cubicBezTo>
                    <a:close/>
                  </a:path>
                </a:pathLst>
              </a:custGeom>
              <a:solidFill>
                <a:srgbClr val="5A4010"/>
              </a:solidFill>
              <a:ln w="9525" cap="flat">
                <a:noFill/>
                <a:prstDash val="solid"/>
                <a:miter/>
              </a:ln>
            </p:spPr>
            <p:txBody>
              <a:bodyPr rtlCol="0" anchor="ctr"/>
              <a:lstStyle/>
              <a:p>
                <a:endParaRPr lang="en-IN"/>
              </a:p>
            </p:txBody>
          </p:sp>
          <p:sp>
            <p:nvSpPr>
              <p:cNvPr id="1300" name="Freeform: Shape 1299">
                <a:extLst>
                  <a:ext uri="{FF2B5EF4-FFF2-40B4-BE49-F238E27FC236}">
                    <a16:creationId xmlns:a16="http://schemas.microsoft.com/office/drawing/2014/main" id="{93554AE0-D75B-E4E0-B2AA-B2D6CEBCD429}"/>
                  </a:ext>
                </a:extLst>
              </p:cNvPr>
              <p:cNvSpPr/>
              <p:nvPr/>
            </p:nvSpPr>
            <p:spPr>
              <a:xfrm>
                <a:off x="5450912" y="4243615"/>
                <a:ext cx="20929" cy="59588"/>
              </a:xfrm>
              <a:custGeom>
                <a:avLst/>
                <a:gdLst>
                  <a:gd name="connsiteX0" fmla="*/ 19295 w 20929"/>
                  <a:gd name="connsiteY0" fmla="*/ 2438 h 59588"/>
                  <a:gd name="connsiteX1" fmla="*/ 1293 w 20929"/>
                  <a:gd name="connsiteY1" fmla="*/ 59588 h 59588"/>
                  <a:gd name="connsiteX2" fmla="*/ 5674 w 20929"/>
                  <a:gd name="connsiteY2" fmla="*/ 1962 h 59588"/>
                  <a:gd name="connsiteX3" fmla="*/ 19390 w 20929"/>
                  <a:gd name="connsiteY3" fmla="*/ 2438 h 59588"/>
                </a:gdLst>
                <a:ahLst/>
                <a:cxnLst>
                  <a:cxn ang="0">
                    <a:pos x="connsiteX0" y="connsiteY0"/>
                  </a:cxn>
                  <a:cxn ang="0">
                    <a:pos x="connsiteX1" y="connsiteY1"/>
                  </a:cxn>
                  <a:cxn ang="0">
                    <a:pos x="connsiteX2" y="connsiteY2"/>
                  </a:cxn>
                  <a:cxn ang="0">
                    <a:pos x="connsiteX3" y="connsiteY3"/>
                  </a:cxn>
                </a:cxnLst>
                <a:rect l="l" t="t" r="r" b="b"/>
                <a:pathLst>
                  <a:path w="20929" h="59588">
                    <a:moveTo>
                      <a:pt x="19295" y="2438"/>
                    </a:moveTo>
                    <a:cubicBezTo>
                      <a:pt x="23391" y="24632"/>
                      <a:pt x="20628" y="44729"/>
                      <a:pt x="1293" y="59588"/>
                    </a:cubicBezTo>
                    <a:cubicBezTo>
                      <a:pt x="-5280" y="40157"/>
                      <a:pt x="15866" y="23012"/>
                      <a:pt x="5674" y="1962"/>
                    </a:cubicBezTo>
                    <a:cubicBezTo>
                      <a:pt x="3388" y="-2800"/>
                      <a:pt x="14437" y="2629"/>
                      <a:pt x="19390" y="2438"/>
                    </a:cubicBezTo>
                    <a:close/>
                  </a:path>
                </a:pathLst>
              </a:custGeom>
              <a:solidFill>
                <a:srgbClr val="5A4010"/>
              </a:solidFill>
              <a:ln w="9525" cap="flat">
                <a:noFill/>
                <a:prstDash val="solid"/>
                <a:miter/>
              </a:ln>
            </p:spPr>
            <p:txBody>
              <a:bodyPr rtlCol="0" anchor="ctr"/>
              <a:lstStyle/>
              <a:p>
                <a:endParaRPr lang="en-IN"/>
              </a:p>
            </p:txBody>
          </p:sp>
          <p:sp>
            <p:nvSpPr>
              <p:cNvPr id="1301" name="Freeform: Shape 1300">
                <a:extLst>
                  <a:ext uri="{FF2B5EF4-FFF2-40B4-BE49-F238E27FC236}">
                    <a16:creationId xmlns:a16="http://schemas.microsoft.com/office/drawing/2014/main" id="{AF430064-AF57-B6B2-FAE8-39ADEA57D54A}"/>
                  </a:ext>
                </a:extLst>
              </p:cNvPr>
              <p:cNvSpPr/>
              <p:nvPr/>
            </p:nvSpPr>
            <p:spPr>
              <a:xfrm>
                <a:off x="5610794" y="3856291"/>
                <a:ext cx="12574" cy="48767"/>
              </a:xfrm>
              <a:custGeom>
                <a:avLst/>
                <a:gdLst>
                  <a:gd name="connsiteX0" fmla="*/ 12003 w 12574"/>
                  <a:gd name="connsiteY0" fmla="*/ 0 h 48767"/>
                  <a:gd name="connsiteX1" fmla="*/ 12003 w 12574"/>
                  <a:gd name="connsiteY1" fmla="*/ 48768 h 48767"/>
                  <a:gd name="connsiteX2" fmla="*/ 12575 w 12574"/>
                  <a:gd name="connsiteY2" fmla="*/ 571 h 48767"/>
                  <a:gd name="connsiteX3" fmla="*/ 12003 w 12574"/>
                  <a:gd name="connsiteY3" fmla="*/ 0 h 48767"/>
                </a:gdLst>
                <a:ahLst/>
                <a:cxnLst>
                  <a:cxn ang="0">
                    <a:pos x="connsiteX0" y="connsiteY0"/>
                  </a:cxn>
                  <a:cxn ang="0">
                    <a:pos x="connsiteX1" y="connsiteY1"/>
                  </a:cxn>
                  <a:cxn ang="0">
                    <a:pos x="connsiteX2" y="connsiteY2"/>
                  </a:cxn>
                  <a:cxn ang="0">
                    <a:pos x="connsiteX3" y="connsiteY3"/>
                  </a:cxn>
                </a:cxnLst>
                <a:rect l="l" t="t" r="r" b="b"/>
                <a:pathLst>
                  <a:path w="12574" h="48767">
                    <a:moveTo>
                      <a:pt x="12003" y="0"/>
                    </a:moveTo>
                    <a:lnTo>
                      <a:pt x="12003" y="48768"/>
                    </a:lnTo>
                    <a:cubicBezTo>
                      <a:pt x="-4189" y="26670"/>
                      <a:pt x="-3999" y="10601"/>
                      <a:pt x="12575" y="571"/>
                    </a:cubicBezTo>
                    <a:cubicBezTo>
                      <a:pt x="12575" y="571"/>
                      <a:pt x="12003" y="0"/>
                      <a:pt x="12003" y="0"/>
                    </a:cubicBezTo>
                    <a:close/>
                  </a:path>
                </a:pathLst>
              </a:custGeom>
              <a:solidFill>
                <a:srgbClr val="A0ABAE"/>
              </a:solidFill>
              <a:ln w="9525" cap="flat">
                <a:noFill/>
                <a:prstDash val="solid"/>
                <a:miter/>
              </a:ln>
            </p:spPr>
            <p:txBody>
              <a:bodyPr rtlCol="0" anchor="ctr"/>
              <a:lstStyle/>
              <a:p>
                <a:endParaRPr lang="en-IN"/>
              </a:p>
            </p:txBody>
          </p:sp>
          <p:sp>
            <p:nvSpPr>
              <p:cNvPr id="1302" name="Freeform: Shape 1301">
                <a:extLst>
                  <a:ext uri="{FF2B5EF4-FFF2-40B4-BE49-F238E27FC236}">
                    <a16:creationId xmlns:a16="http://schemas.microsoft.com/office/drawing/2014/main" id="{3F575706-659D-873C-BF83-6C7211F8AD41}"/>
                  </a:ext>
                </a:extLst>
              </p:cNvPr>
              <p:cNvSpPr/>
              <p:nvPr/>
            </p:nvSpPr>
            <p:spPr>
              <a:xfrm>
                <a:off x="4602289" y="4500752"/>
                <a:ext cx="205459" cy="188829"/>
              </a:xfrm>
              <a:custGeom>
                <a:avLst/>
                <a:gdLst>
                  <a:gd name="connsiteX0" fmla="*/ 17145 w 205459"/>
                  <a:gd name="connsiteY0" fmla="*/ 159353 h 188829"/>
                  <a:gd name="connsiteX1" fmla="*/ 0 w 205459"/>
                  <a:gd name="connsiteY1" fmla="*/ 0 h 188829"/>
                  <a:gd name="connsiteX2" fmla="*/ 44672 w 205459"/>
                  <a:gd name="connsiteY2" fmla="*/ 97917 h 188829"/>
                  <a:gd name="connsiteX3" fmla="*/ 88868 w 205459"/>
                  <a:gd name="connsiteY3" fmla="*/ 23717 h 188829"/>
                  <a:gd name="connsiteX4" fmla="*/ 189643 w 205459"/>
                  <a:gd name="connsiteY4" fmla="*/ 39243 h 188829"/>
                  <a:gd name="connsiteX5" fmla="*/ 200978 w 205459"/>
                  <a:gd name="connsiteY5" fmla="*/ 72485 h 188829"/>
                  <a:gd name="connsiteX6" fmla="*/ 158210 w 205459"/>
                  <a:gd name="connsiteY6" fmla="*/ 57721 h 188829"/>
                  <a:gd name="connsiteX7" fmla="*/ 152210 w 205459"/>
                  <a:gd name="connsiteY7" fmla="*/ 88868 h 188829"/>
                  <a:gd name="connsiteX8" fmla="*/ 192310 w 205459"/>
                  <a:gd name="connsiteY8" fmla="*/ 92583 h 188829"/>
                  <a:gd name="connsiteX9" fmla="*/ 183737 w 205459"/>
                  <a:gd name="connsiteY9" fmla="*/ 136017 h 188829"/>
                  <a:gd name="connsiteX10" fmla="*/ 149638 w 205459"/>
                  <a:gd name="connsiteY10" fmla="*/ 121634 h 188829"/>
                  <a:gd name="connsiteX11" fmla="*/ 143732 w 205459"/>
                  <a:gd name="connsiteY11" fmla="*/ 161068 h 188829"/>
                  <a:gd name="connsiteX12" fmla="*/ 201549 w 205459"/>
                  <a:gd name="connsiteY12" fmla="*/ 152686 h 188829"/>
                  <a:gd name="connsiteX13" fmla="*/ 100870 w 205459"/>
                  <a:gd name="connsiteY13" fmla="*/ 182213 h 188829"/>
                  <a:gd name="connsiteX14" fmla="*/ 127159 w 205459"/>
                  <a:gd name="connsiteY14" fmla="*/ 68580 h 188829"/>
                  <a:gd name="connsiteX15" fmla="*/ 116777 w 205459"/>
                  <a:gd name="connsiteY15" fmla="*/ 40577 h 188829"/>
                  <a:gd name="connsiteX16" fmla="*/ 90678 w 205459"/>
                  <a:gd name="connsiteY16" fmla="*/ 56102 h 188829"/>
                  <a:gd name="connsiteX17" fmla="*/ 29242 w 205459"/>
                  <a:gd name="connsiteY17" fmla="*/ 161544 h 188829"/>
                  <a:gd name="connsiteX18" fmla="*/ 17145 w 205459"/>
                  <a:gd name="connsiteY18" fmla="*/ 159163 h 18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459" h="188829">
                    <a:moveTo>
                      <a:pt x="17145" y="159353"/>
                    </a:moveTo>
                    <a:cubicBezTo>
                      <a:pt x="7525" y="107918"/>
                      <a:pt x="16954" y="54293"/>
                      <a:pt x="0" y="0"/>
                    </a:cubicBezTo>
                    <a:cubicBezTo>
                      <a:pt x="77153" y="12002"/>
                      <a:pt x="3143" y="75629"/>
                      <a:pt x="44672" y="97917"/>
                    </a:cubicBezTo>
                    <a:cubicBezTo>
                      <a:pt x="69056" y="81629"/>
                      <a:pt x="64199" y="30766"/>
                      <a:pt x="88868" y="23717"/>
                    </a:cubicBezTo>
                    <a:cubicBezTo>
                      <a:pt x="118491" y="15145"/>
                      <a:pt x="155829" y="32195"/>
                      <a:pt x="189643" y="39243"/>
                    </a:cubicBezTo>
                    <a:cubicBezTo>
                      <a:pt x="210026" y="43434"/>
                      <a:pt x="206978" y="57531"/>
                      <a:pt x="200978" y="72485"/>
                    </a:cubicBezTo>
                    <a:cubicBezTo>
                      <a:pt x="185928" y="68009"/>
                      <a:pt x="177641" y="40196"/>
                      <a:pt x="158210" y="57721"/>
                    </a:cubicBezTo>
                    <a:cubicBezTo>
                      <a:pt x="151733" y="63532"/>
                      <a:pt x="149066" y="79915"/>
                      <a:pt x="152210" y="88868"/>
                    </a:cubicBezTo>
                    <a:cubicBezTo>
                      <a:pt x="160877" y="113443"/>
                      <a:pt x="177832" y="83534"/>
                      <a:pt x="192310" y="92583"/>
                    </a:cubicBezTo>
                    <a:cubicBezTo>
                      <a:pt x="189643" y="106299"/>
                      <a:pt x="186976" y="119825"/>
                      <a:pt x="183737" y="136017"/>
                    </a:cubicBezTo>
                    <a:cubicBezTo>
                      <a:pt x="169545" y="135350"/>
                      <a:pt x="165545" y="102394"/>
                      <a:pt x="149638" y="121634"/>
                    </a:cubicBezTo>
                    <a:cubicBezTo>
                      <a:pt x="142113" y="130778"/>
                      <a:pt x="138113" y="152495"/>
                      <a:pt x="143732" y="161068"/>
                    </a:cubicBezTo>
                    <a:cubicBezTo>
                      <a:pt x="160782" y="186690"/>
                      <a:pt x="177927" y="159068"/>
                      <a:pt x="201549" y="152686"/>
                    </a:cubicBezTo>
                    <a:cubicBezTo>
                      <a:pt x="177927" y="218504"/>
                      <a:pt x="134588" y="172307"/>
                      <a:pt x="100870" y="182213"/>
                    </a:cubicBezTo>
                    <a:cubicBezTo>
                      <a:pt x="121729" y="143637"/>
                      <a:pt x="123825" y="105918"/>
                      <a:pt x="127159" y="68580"/>
                    </a:cubicBezTo>
                    <a:cubicBezTo>
                      <a:pt x="128111" y="57626"/>
                      <a:pt x="130778" y="44863"/>
                      <a:pt x="116777" y="40577"/>
                    </a:cubicBezTo>
                    <a:cubicBezTo>
                      <a:pt x="103918" y="36671"/>
                      <a:pt x="96488" y="46196"/>
                      <a:pt x="90678" y="56102"/>
                    </a:cubicBezTo>
                    <a:cubicBezTo>
                      <a:pt x="70104" y="91250"/>
                      <a:pt x="49721" y="126397"/>
                      <a:pt x="29242" y="161544"/>
                    </a:cubicBezTo>
                    <a:cubicBezTo>
                      <a:pt x="25241" y="160782"/>
                      <a:pt x="21146" y="159925"/>
                      <a:pt x="17145" y="159163"/>
                    </a:cubicBezTo>
                    <a:close/>
                  </a:path>
                </a:pathLst>
              </a:custGeom>
              <a:solidFill>
                <a:srgbClr val="252018"/>
              </a:solidFill>
              <a:ln w="9525" cap="flat">
                <a:noFill/>
                <a:prstDash val="solid"/>
                <a:miter/>
              </a:ln>
            </p:spPr>
            <p:txBody>
              <a:bodyPr rtlCol="0" anchor="ctr"/>
              <a:lstStyle/>
              <a:p>
                <a:endParaRPr lang="en-IN"/>
              </a:p>
            </p:txBody>
          </p:sp>
          <p:sp>
            <p:nvSpPr>
              <p:cNvPr id="1303" name="Freeform: Shape 1302">
                <a:extLst>
                  <a:ext uri="{FF2B5EF4-FFF2-40B4-BE49-F238E27FC236}">
                    <a16:creationId xmlns:a16="http://schemas.microsoft.com/office/drawing/2014/main" id="{A93D7BDD-BF1D-EC26-D8C5-FB66D5A9535A}"/>
                  </a:ext>
                </a:extLst>
              </p:cNvPr>
              <p:cNvSpPr/>
              <p:nvPr/>
            </p:nvSpPr>
            <p:spPr>
              <a:xfrm>
                <a:off x="4825174" y="4543043"/>
                <a:ext cx="117915" cy="165639"/>
              </a:xfrm>
              <a:custGeom>
                <a:avLst/>
                <a:gdLst>
                  <a:gd name="connsiteX0" fmla="*/ 0 w 117915"/>
                  <a:gd name="connsiteY0" fmla="*/ 140875 h 165639"/>
                  <a:gd name="connsiteX1" fmla="*/ 6572 w 117915"/>
                  <a:gd name="connsiteY1" fmla="*/ 0 h 165639"/>
                  <a:gd name="connsiteX2" fmla="*/ 88678 w 117915"/>
                  <a:gd name="connsiteY2" fmla="*/ 86963 h 165639"/>
                  <a:gd name="connsiteX3" fmla="*/ 87821 w 117915"/>
                  <a:gd name="connsiteY3" fmla="*/ 19907 h 165639"/>
                  <a:gd name="connsiteX4" fmla="*/ 98298 w 117915"/>
                  <a:gd name="connsiteY4" fmla="*/ 6001 h 165639"/>
                  <a:gd name="connsiteX5" fmla="*/ 116872 w 117915"/>
                  <a:gd name="connsiteY5" fmla="*/ 16002 h 165639"/>
                  <a:gd name="connsiteX6" fmla="*/ 98012 w 117915"/>
                  <a:gd name="connsiteY6" fmla="*/ 165640 h 165639"/>
                  <a:gd name="connsiteX7" fmla="*/ 38958 w 117915"/>
                  <a:gd name="connsiteY7" fmla="*/ 62008 h 165639"/>
                  <a:gd name="connsiteX8" fmla="*/ 37814 w 117915"/>
                  <a:gd name="connsiteY8" fmla="*/ 139922 h 165639"/>
                  <a:gd name="connsiteX9" fmla="*/ 17717 w 117915"/>
                  <a:gd name="connsiteY9" fmla="*/ 156782 h 165639"/>
                  <a:gd name="connsiteX10" fmla="*/ 0 w 117915"/>
                  <a:gd name="connsiteY10" fmla="*/ 140875 h 1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915" h="165639">
                    <a:moveTo>
                      <a:pt x="0" y="140875"/>
                    </a:moveTo>
                    <a:cubicBezTo>
                      <a:pt x="33147" y="97155"/>
                      <a:pt x="19050" y="50768"/>
                      <a:pt x="6572" y="0"/>
                    </a:cubicBezTo>
                    <a:cubicBezTo>
                      <a:pt x="62198" y="2858"/>
                      <a:pt x="54578" y="61246"/>
                      <a:pt x="88678" y="86963"/>
                    </a:cubicBezTo>
                    <a:cubicBezTo>
                      <a:pt x="93631" y="62865"/>
                      <a:pt x="98774" y="40100"/>
                      <a:pt x="87821" y="19907"/>
                    </a:cubicBezTo>
                    <a:cubicBezTo>
                      <a:pt x="78010" y="1810"/>
                      <a:pt x="91154" y="6096"/>
                      <a:pt x="98298" y="6001"/>
                    </a:cubicBezTo>
                    <a:cubicBezTo>
                      <a:pt x="105728" y="5905"/>
                      <a:pt x="122206" y="1715"/>
                      <a:pt x="116872" y="16002"/>
                    </a:cubicBezTo>
                    <a:cubicBezTo>
                      <a:pt x="100298" y="60865"/>
                      <a:pt x="111728" y="108871"/>
                      <a:pt x="98012" y="165640"/>
                    </a:cubicBezTo>
                    <a:cubicBezTo>
                      <a:pt x="76486" y="127921"/>
                      <a:pt x="60008" y="98870"/>
                      <a:pt x="38958" y="62008"/>
                    </a:cubicBezTo>
                    <a:cubicBezTo>
                      <a:pt x="36195" y="93631"/>
                      <a:pt x="26956" y="115634"/>
                      <a:pt x="37814" y="139922"/>
                    </a:cubicBezTo>
                    <a:cubicBezTo>
                      <a:pt x="49149" y="165163"/>
                      <a:pt x="25241" y="152019"/>
                      <a:pt x="17717" y="156782"/>
                    </a:cubicBezTo>
                    <a:cubicBezTo>
                      <a:pt x="11811" y="151447"/>
                      <a:pt x="5906" y="146209"/>
                      <a:pt x="0" y="140875"/>
                    </a:cubicBezTo>
                    <a:close/>
                  </a:path>
                </a:pathLst>
              </a:custGeom>
              <a:solidFill>
                <a:srgbClr val="262217"/>
              </a:solidFill>
              <a:ln w="9525" cap="flat">
                <a:noFill/>
                <a:prstDash val="solid"/>
                <a:miter/>
              </a:ln>
            </p:spPr>
            <p:txBody>
              <a:bodyPr rtlCol="0" anchor="ctr"/>
              <a:lstStyle/>
              <a:p>
                <a:endParaRPr lang="en-IN"/>
              </a:p>
            </p:txBody>
          </p:sp>
          <p:sp>
            <p:nvSpPr>
              <p:cNvPr id="1304" name="Freeform: Shape 1303">
                <a:extLst>
                  <a:ext uri="{FF2B5EF4-FFF2-40B4-BE49-F238E27FC236}">
                    <a16:creationId xmlns:a16="http://schemas.microsoft.com/office/drawing/2014/main" id="{9F748E2A-9E05-D16B-7E12-01CE1ABAF4B7}"/>
                  </a:ext>
                </a:extLst>
              </p:cNvPr>
              <p:cNvSpPr/>
              <p:nvPr/>
            </p:nvSpPr>
            <p:spPr>
              <a:xfrm>
                <a:off x="4359306" y="4430648"/>
                <a:ext cx="123047" cy="175736"/>
              </a:xfrm>
              <a:custGeom>
                <a:avLst/>
                <a:gdLst>
                  <a:gd name="connsiteX0" fmla="*/ 92583 w 123047"/>
                  <a:gd name="connsiteY0" fmla="*/ 175736 h 175736"/>
                  <a:gd name="connsiteX1" fmla="*/ 57150 w 123047"/>
                  <a:gd name="connsiteY1" fmla="*/ 104775 h 175736"/>
                  <a:gd name="connsiteX2" fmla="*/ 37814 w 123047"/>
                  <a:gd name="connsiteY2" fmla="*/ 154305 h 175736"/>
                  <a:gd name="connsiteX3" fmla="*/ 0 w 123047"/>
                  <a:gd name="connsiteY3" fmla="*/ 133540 h 175736"/>
                  <a:gd name="connsiteX4" fmla="*/ 63246 w 123047"/>
                  <a:gd name="connsiteY4" fmla="*/ 0 h 175736"/>
                  <a:gd name="connsiteX5" fmla="*/ 90488 w 123047"/>
                  <a:gd name="connsiteY5" fmla="*/ 98774 h 175736"/>
                  <a:gd name="connsiteX6" fmla="*/ 92583 w 123047"/>
                  <a:gd name="connsiteY6" fmla="*/ 175736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47" h="175736">
                    <a:moveTo>
                      <a:pt x="92583" y="175736"/>
                    </a:moveTo>
                    <a:cubicBezTo>
                      <a:pt x="44958" y="165354"/>
                      <a:pt x="74295" y="124873"/>
                      <a:pt x="57150" y="104775"/>
                    </a:cubicBezTo>
                    <a:cubicBezTo>
                      <a:pt x="28575" y="111252"/>
                      <a:pt x="45053" y="136398"/>
                      <a:pt x="37814" y="154305"/>
                    </a:cubicBezTo>
                    <a:cubicBezTo>
                      <a:pt x="24574" y="146971"/>
                      <a:pt x="12382" y="140303"/>
                      <a:pt x="0" y="133540"/>
                    </a:cubicBezTo>
                    <a:cubicBezTo>
                      <a:pt x="32480" y="93059"/>
                      <a:pt x="52197" y="48577"/>
                      <a:pt x="63246" y="0"/>
                    </a:cubicBezTo>
                    <a:cubicBezTo>
                      <a:pt x="136874" y="25337"/>
                      <a:pt x="138303" y="33528"/>
                      <a:pt x="90488" y="98774"/>
                    </a:cubicBezTo>
                    <a:cubicBezTo>
                      <a:pt x="74581" y="120491"/>
                      <a:pt x="87534" y="146685"/>
                      <a:pt x="92583" y="175736"/>
                    </a:cubicBezTo>
                    <a:close/>
                  </a:path>
                </a:pathLst>
              </a:custGeom>
              <a:solidFill>
                <a:srgbClr val="191D19"/>
              </a:solidFill>
              <a:ln w="9525" cap="flat">
                <a:noFill/>
                <a:prstDash val="solid"/>
                <a:miter/>
              </a:ln>
            </p:spPr>
            <p:txBody>
              <a:bodyPr rtlCol="0" anchor="ctr"/>
              <a:lstStyle/>
              <a:p>
                <a:endParaRPr lang="en-IN"/>
              </a:p>
            </p:txBody>
          </p:sp>
          <p:sp>
            <p:nvSpPr>
              <p:cNvPr id="1305" name="Freeform: Shape 1304">
                <a:extLst>
                  <a:ext uri="{FF2B5EF4-FFF2-40B4-BE49-F238E27FC236}">
                    <a16:creationId xmlns:a16="http://schemas.microsoft.com/office/drawing/2014/main" id="{09EEF813-DE54-6A06-4B4F-E428ECB4574C}"/>
                  </a:ext>
                </a:extLst>
              </p:cNvPr>
              <p:cNvSpPr/>
              <p:nvPr/>
            </p:nvSpPr>
            <p:spPr>
              <a:xfrm>
                <a:off x="4474147" y="4489132"/>
                <a:ext cx="100615" cy="159638"/>
              </a:xfrm>
              <a:custGeom>
                <a:avLst/>
                <a:gdLst>
                  <a:gd name="connsiteX0" fmla="*/ 100615 w 100615"/>
                  <a:gd name="connsiteY0" fmla="*/ 2858 h 159638"/>
                  <a:gd name="connsiteX1" fmla="*/ 100615 w 100615"/>
                  <a:gd name="connsiteY1" fmla="*/ 159639 h 159638"/>
                  <a:gd name="connsiteX2" fmla="*/ 73469 w 100615"/>
                  <a:gd name="connsiteY2" fmla="*/ 127444 h 159638"/>
                  <a:gd name="connsiteX3" fmla="*/ 57753 w 100615"/>
                  <a:gd name="connsiteY3" fmla="*/ 98869 h 159638"/>
                  <a:gd name="connsiteX4" fmla="*/ 29654 w 100615"/>
                  <a:gd name="connsiteY4" fmla="*/ 116872 h 159638"/>
                  <a:gd name="connsiteX5" fmla="*/ 19557 w 100615"/>
                  <a:gd name="connsiteY5" fmla="*/ 135731 h 159638"/>
                  <a:gd name="connsiteX6" fmla="*/ 2698 w 100615"/>
                  <a:gd name="connsiteY6" fmla="*/ 128207 h 159638"/>
                  <a:gd name="connsiteX7" fmla="*/ 12890 w 100615"/>
                  <a:gd name="connsiteY7" fmla="*/ 106394 h 159638"/>
                  <a:gd name="connsiteX8" fmla="*/ 90519 w 100615"/>
                  <a:gd name="connsiteY8" fmla="*/ 0 h 159638"/>
                  <a:gd name="connsiteX9" fmla="*/ 100615 w 100615"/>
                  <a:gd name="connsiteY9" fmla="*/ 2858 h 15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615" h="159638">
                    <a:moveTo>
                      <a:pt x="100615" y="2858"/>
                    </a:moveTo>
                    <a:lnTo>
                      <a:pt x="100615" y="159639"/>
                    </a:lnTo>
                    <a:cubicBezTo>
                      <a:pt x="86518" y="152495"/>
                      <a:pt x="53752" y="167068"/>
                      <a:pt x="73469" y="127444"/>
                    </a:cubicBezTo>
                    <a:cubicBezTo>
                      <a:pt x="79470" y="115443"/>
                      <a:pt x="74136" y="102108"/>
                      <a:pt x="57753" y="98869"/>
                    </a:cubicBezTo>
                    <a:cubicBezTo>
                      <a:pt x="42703" y="95821"/>
                      <a:pt x="33083" y="102394"/>
                      <a:pt x="29654" y="116872"/>
                    </a:cubicBezTo>
                    <a:cubicBezTo>
                      <a:pt x="27939" y="124396"/>
                      <a:pt x="36893" y="137446"/>
                      <a:pt x="19557" y="135731"/>
                    </a:cubicBezTo>
                    <a:cubicBezTo>
                      <a:pt x="13652" y="135160"/>
                      <a:pt x="5841" y="132588"/>
                      <a:pt x="2698" y="128207"/>
                    </a:cubicBezTo>
                    <a:cubicBezTo>
                      <a:pt x="-5875" y="116681"/>
                      <a:pt x="8318" y="112871"/>
                      <a:pt x="12890" y="106394"/>
                    </a:cubicBezTo>
                    <a:cubicBezTo>
                      <a:pt x="38321" y="70675"/>
                      <a:pt x="64611" y="35433"/>
                      <a:pt x="90519" y="0"/>
                    </a:cubicBezTo>
                    <a:cubicBezTo>
                      <a:pt x="93852" y="952"/>
                      <a:pt x="97281" y="1905"/>
                      <a:pt x="100615" y="2858"/>
                    </a:cubicBezTo>
                    <a:close/>
                  </a:path>
                </a:pathLst>
              </a:custGeom>
              <a:solidFill>
                <a:srgbClr val="25201D"/>
              </a:solidFill>
              <a:ln w="9525" cap="flat">
                <a:noFill/>
                <a:prstDash val="solid"/>
                <a:miter/>
              </a:ln>
            </p:spPr>
            <p:txBody>
              <a:bodyPr rtlCol="0" anchor="ctr"/>
              <a:lstStyle/>
              <a:p>
                <a:endParaRPr lang="en-IN"/>
              </a:p>
            </p:txBody>
          </p:sp>
          <p:sp>
            <p:nvSpPr>
              <p:cNvPr id="1306" name="Freeform: Shape 1305">
                <a:extLst>
                  <a:ext uri="{FF2B5EF4-FFF2-40B4-BE49-F238E27FC236}">
                    <a16:creationId xmlns:a16="http://schemas.microsoft.com/office/drawing/2014/main" id="{3599F06F-50AD-3894-C7D4-3AEAEED42162}"/>
                  </a:ext>
                </a:extLst>
              </p:cNvPr>
              <p:cNvSpPr/>
              <p:nvPr/>
            </p:nvSpPr>
            <p:spPr>
              <a:xfrm>
                <a:off x="5251418" y="4426552"/>
                <a:ext cx="153924" cy="179546"/>
              </a:xfrm>
              <a:custGeom>
                <a:avLst/>
                <a:gdLst>
                  <a:gd name="connsiteX0" fmla="*/ 95 w 153924"/>
                  <a:gd name="connsiteY0" fmla="*/ 64103 h 179546"/>
                  <a:gd name="connsiteX1" fmla="*/ 49721 w 153924"/>
                  <a:gd name="connsiteY1" fmla="*/ 46768 h 179546"/>
                  <a:gd name="connsiteX2" fmla="*/ 65056 w 153924"/>
                  <a:gd name="connsiteY2" fmla="*/ 89916 h 179546"/>
                  <a:gd name="connsiteX3" fmla="*/ 48959 w 153924"/>
                  <a:gd name="connsiteY3" fmla="*/ 47149 h 179546"/>
                  <a:gd name="connsiteX4" fmla="*/ 90773 w 153924"/>
                  <a:gd name="connsiteY4" fmla="*/ 50768 h 179546"/>
                  <a:gd name="connsiteX5" fmla="*/ 118777 w 153924"/>
                  <a:gd name="connsiteY5" fmla="*/ 85534 h 179546"/>
                  <a:gd name="connsiteX6" fmla="*/ 136303 w 153924"/>
                  <a:gd name="connsiteY6" fmla="*/ 0 h 179546"/>
                  <a:gd name="connsiteX7" fmla="*/ 153924 w 153924"/>
                  <a:gd name="connsiteY7" fmla="*/ 152972 h 179546"/>
                  <a:gd name="connsiteX8" fmla="*/ 101441 w 153924"/>
                  <a:gd name="connsiteY8" fmla="*/ 110966 h 179546"/>
                  <a:gd name="connsiteX9" fmla="*/ 96298 w 153924"/>
                  <a:gd name="connsiteY9" fmla="*/ 179546 h 179546"/>
                  <a:gd name="connsiteX10" fmla="*/ 0 w 153924"/>
                  <a:gd name="connsiteY10" fmla="*/ 64103 h 17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924" h="179546">
                    <a:moveTo>
                      <a:pt x="95" y="64103"/>
                    </a:moveTo>
                    <a:cubicBezTo>
                      <a:pt x="15907" y="56102"/>
                      <a:pt x="30671" y="45529"/>
                      <a:pt x="49721" y="46768"/>
                    </a:cubicBezTo>
                    <a:cubicBezTo>
                      <a:pt x="52673" y="61913"/>
                      <a:pt x="56579" y="76676"/>
                      <a:pt x="65056" y="89916"/>
                    </a:cubicBezTo>
                    <a:cubicBezTo>
                      <a:pt x="63913" y="74105"/>
                      <a:pt x="51816" y="62294"/>
                      <a:pt x="48959" y="47149"/>
                    </a:cubicBezTo>
                    <a:cubicBezTo>
                      <a:pt x="64675" y="27051"/>
                      <a:pt x="78296" y="13145"/>
                      <a:pt x="90773" y="50768"/>
                    </a:cubicBezTo>
                    <a:cubicBezTo>
                      <a:pt x="95250" y="64199"/>
                      <a:pt x="109442" y="74390"/>
                      <a:pt x="118777" y="85534"/>
                    </a:cubicBezTo>
                    <a:cubicBezTo>
                      <a:pt x="153258" y="62579"/>
                      <a:pt x="81820" y="20003"/>
                      <a:pt x="136303" y="0"/>
                    </a:cubicBezTo>
                    <a:cubicBezTo>
                      <a:pt x="142399" y="53054"/>
                      <a:pt x="148114" y="102299"/>
                      <a:pt x="153924" y="152972"/>
                    </a:cubicBezTo>
                    <a:cubicBezTo>
                      <a:pt x="125444" y="149257"/>
                      <a:pt x="123920" y="118300"/>
                      <a:pt x="101441" y="110966"/>
                    </a:cubicBezTo>
                    <a:cubicBezTo>
                      <a:pt x="92583" y="133350"/>
                      <a:pt x="119158" y="158591"/>
                      <a:pt x="96298" y="179546"/>
                    </a:cubicBezTo>
                    <a:cubicBezTo>
                      <a:pt x="64199" y="141065"/>
                      <a:pt x="32099" y="102584"/>
                      <a:pt x="0" y="64103"/>
                    </a:cubicBezTo>
                    <a:close/>
                  </a:path>
                </a:pathLst>
              </a:custGeom>
              <a:solidFill>
                <a:srgbClr val="1E1E1A"/>
              </a:solidFill>
              <a:ln w="9525" cap="flat">
                <a:noFill/>
                <a:prstDash val="solid"/>
                <a:miter/>
              </a:ln>
            </p:spPr>
            <p:txBody>
              <a:bodyPr rtlCol="0" anchor="ctr"/>
              <a:lstStyle/>
              <a:p>
                <a:endParaRPr lang="en-IN"/>
              </a:p>
            </p:txBody>
          </p:sp>
          <p:sp>
            <p:nvSpPr>
              <p:cNvPr id="1307" name="Freeform: Shape 1306">
                <a:extLst>
                  <a:ext uri="{FF2B5EF4-FFF2-40B4-BE49-F238E27FC236}">
                    <a16:creationId xmlns:a16="http://schemas.microsoft.com/office/drawing/2014/main" id="{6C0D1C35-25CD-8FF7-16AA-5480ECE0E604}"/>
                  </a:ext>
                </a:extLst>
              </p:cNvPr>
              <p:cNvSpPr/>
              <p:nvPr/>
            </p:nvSpPr>
            <p:spPr>
              <a:xfrm>
                <a:off x="5203793" y="4498942"/>
                <a:ext cx="110013" cy="165639"/>
              </a:xfrm>
              <a:custGeom>
                <a:avLst/>
                <a:gdLst>
                  <a:gd name="connsiteX0" fmla="*/ 109919 w 110013"/>
                  <a:gd name="connsiteY0" fmla="*/ 125159 h 165639"/>
                  <a:gd name="connsiteX1" fmla="*/ 60770 w 110013"/>
                  <a:gd name="connsiteY1" fmla="*/ 114967 h 165639"/>
                  <a:gd name="connsiteX2" fmla="*/ 34766 w 110013"/>
                  <a:gd name="connsiteY2" fmla="*/ 102870 h 165639"/>
                  <a:gd name="connsiteX3" fmla="*/ 20574 w 110013"/>
                  <a:gd name="connsiteY3" fmla="*/ 132207 h 165639"/>
                  <a:gd name="connsiteX4" fmla="*/ 0 w 110013"/>
                  <a:gd name="connsiteY4" fmla="*/ 165640 h 165639"/>
                  <a:gd name="connsiteX5" fmla="*/ 0 w 110013"/>
                  <a:gd name="connsiteY5" fmla="*/ 0 h 165639"/>
                  <a:gd name="connsiteX6" fmla="*/ 110014 w 110013"/>
                  <a:gd name="connsiteY6" fmla="*/ 125063 h 1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 h="165639">
                    <a:moveTo>
                      <a:pt x="109919" y="125159"/>
                    </a:moveTo>
                    <a:cubicBezTo>
                      <a:pt x="84296" y="138303"/>
                      <a:pt x="65246" y="154115"/>
                      <a:pt x="60770" y="114967"/>
                    </a:cubicBezTo>
                    <a:cubicBezTo>
                      <a:pt x="59531" y="104394"/>
                      <a:pt x="48959" y="97822"/>
                      <a:pt x="34766" y="102870"/>
                    </a:cubicBezTo>
                    <a:cubicBezTo>
                      <a:pt x="19145" y="108585"/>
                      <a:pt x="13240" y="121444"/>
                      <a:pt x="20574" y="132207"/>
                    </a:cubicBezTo>
                    <a:cubicBezTo>
                      <a:pt x="41148" y="162306"/>
                      <a:pt x="16859" y="158401"/>
                      <a:pt x="0" y="165640"/>
                    </a:cubicBezTo>
                    <a:lnTo>
                      <a:pt x="0" y="0"/>
                    </a:lnTo>
                    <a:cubicBezTo>
                      <a:pt x="48483" y="35528"/>
                      <a:pt x="62484" y="91440"/>
                      <a:pt x="110014" y="125063"/>
                    </a:cubicBezTo>
                    <a:close/>
                  </a:path>
                </a:pathLst>
              </a:custGeom>
              <a:solidFill>
                <a:srgbClr val="1E2019"/>
              </a:solidFill>
              <a:ln w="9525" cap="flat">
                <a:noFill/>
                <a:prstDash val="solid"/>
                <a:miter/>
              </a:ln>
            </p:spPr>
            <p:txBody>
              <a:bodyPr rtlCol="0" anchor="ctr"/>
              <a:lstStyle/>
              <a:p>
                <a:endParaRPr lang="en-IN"/>
              </a:p>
            </p:txBody>
          </p:sp>
          <p:sp>
            <p:nvSpPr>
              <p:cNvPr id="1308" name="Freeform: Shape 1307">
                <a:extLst>
                  <a:ext uri="{FF2B5EF4-FFF2-40B4-BE49-F238E27FC236}">
                    <a16:creationId xmlns:a16="http://schemas.microsoft.com/office/drawing/2014/main" id="{DCAC7964-1EF8-6B73-EA99-124AE0B4D760}"/>
                  </a:ext>
                </a:extLst>
              </p:cNvPr>
              <p:cNvSpPr/>
              <p:nvPr/>
            </p:nvSpPr>
            <p:spPr>
              <a:xfrm>
                <a:off x="4954247" y="4538486"/>
                <a:ext cx="103527" cy="160464"/>
              </a:xfrm>
              <a:custGeom>
                <a:avLst/>
                <a:gdLst>
                  <a:gd name="connsiteX0" fmla="*/ 103528 w 103527"/>
                  <a:gd name="connsiteY0" fmla="*/ 116381 h 160464"/>
                  <a:gd name="connsiteX1" fmla="*/ 61332 w 103527"/>
                  <a:gd name="connsiteY1" fmla="*/ 160196 h 160464"/>
                  <a:gd name="connsiteX2" fmla="*/ 14469 w 103527"/>
                  <a:gd name="connsiteY2" fmla="*/ 133811 h 160464"/>
                  <a:gd name="connsiteX3" fmla="*/ 25994 w 103527"/>
                  <a:gd name="connsiteY3" fmla="*/ 11606 h 160464"/>
                  <a:gd name="connsiteX4" fmla="*/ 84383 w 103527"/>
                  <a:gd name="connsiteY4" fmla="*/ 4652 h 160464"/>
                  <a:gd name="connsiteX5" fmla="*/ 100480 w 103527"/>
                  <a:gd name="connsiteY5" fmla="*/ 54563 h 160464"/>
                  <a:gd name="connsiteX6" fmla="*/ 41139 w 103527"/>
                  <a:gd name="connsiteY6" fmla="*/ 24560 h 160464"/>
                  <a:gd name="connsiteX7" fmla="*/ 40472 w 103527"/>
                  <a:gd name="connsiteY7" fmla="*/ 127049 h 160464"/>
                  <a:gd name="connsiteX8" fmla="*/ 103528 w 103527"/>
                  <a:gd name="connsiteY8" fmla="*/ 116476 h 16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527" h="160464">
                    <a:moveTo>
                      <a:pt x="103528" y="116381"/>
                    </a:moveTo>
                    <a:cubicBezTo>
                      <a:pt x="100289" y="143813"/>
                      <a:pt x="84573" y="157719"/>
                      <a:pt x="61332" y="160196"/>
                    </a:cubicBezTo>
                    <a:cubicBezTo>
                      <a:pt x="41330" y="162386"/>
                      <a:pt x="25709" y="150956"/>
                      <a:pt x="14469" y="133811"/>
                    </a:cubicBezTo>
                    <a:cubicBezTo>
                      <a:pt x="-9058" y="97997"/>
                      <a:pt x="-2962" y="35228"/>
                      <a:pt x="25994" y="11606"/>
                    </a:cubicBezTo>
                    <a:cubicBezTo>
                      <a:pt x="44378" y="-3348"/>
                      <a:pt x="65999" y="-1729"/>
                      <a:pt x="84383" y="4652"/>
                    </a:cubicBezTo>
                    <a:cubicBezTo>
                      <a:pt x="105528" y="11987"/>
                      <a:pt x="93908" y="34085"/>
                      <a:pt x="100480" y="54563"/>
                    </a:cubicBezTo>
                    <a:cubicBezTo>
                      <a:pt x="76191" y="43800"/>
                      <a:pt x="72381" y="3605"/>
                      <a:pt x="41139" y="24560"/>
                    </a:cubicBezTo>
                    <a:cubicBezTo>
                      <a:pt x="22184" y="37323"/>
                      <a:pt x="22470" y="104665"/>
                      <a:pt x="40472" y="127049"/>
                    </a:cubicBezTo>
                    <a:cubicBezTo>
                      <a:pt x="55903" y="146194"/>
                      <a:pt x="63999" y="145051"/>
                      <a:pt x="103528" y="116476"/>
                    </a:cubicBezTo>
                    <a:close/>
                  </a:path>
                </a:pathLst>
              </a:custGeom>
              <a:solidFill>
                <a:srgbClr val="322C18"/>
              </a:solidFill>
              <a:ln w="9525" cap="flat">
                <a:noFill/>
                <a:prstDash val="solid"/>
                <a:miter/>
              </a:ln>
            </p:spPr>
            <p:txBody>
              <a:bodyPr rtlCol="0" anchor="ctr"/>
              <a:lstStyle/>
              <a:p>
                <a:endParaRPr lang="en-IN"/>
              </a:p>
            </p:txBody>
          </p:sp>
          <p:sp>
            <p:nvSpPr>
              <p:cNvPr id="1309" name="Freeform: Shape 1308">
                <a:extLst>
                  <a:ext uri="{FF2B5EF4-FFF2-40B4-BE49-F238E27FC236}">
                    <a16:creationId xmlns:a16="http://schemas.microsoft.com/office/drawing/2014/main" id="{08E9074E-87C3-EF86-714F-52B0E2A4AECB}"/>
                  </a:ext>
                </a:extLst>
              </p:cNvPr>
              <p:cNvSpPr/>
              <p:nvPr/>
            </p:nvSpPr>
            <p:spPr>
              <a:xfrm>
                <a:off x="5069156" y="4532661"/>
                <a:ext cx="111264" cy="151184"/>
              </a:xfrm>
              <a:custGeom>
                <a:avLst/>
                <a:gdLst>
                  <a:gd name="connsiteX0" fmla="*/ 43483 w 111264"/>
                  <a:gd name="connsiteY0" fmla="*/ 0 h 151184"/>
                  <a:gd name="connsiteX1" fmla="*/ 52531 w 111264"/>
                  <a:gd name="connsiteY1" fmla="*/ 109252 h 151184"/>
                  <a:gd name="connsiteX2" fmla="*/ 70248 w 111264"/>
                  <a:gd name="connsiteY2" fmla="*/ 126683 h 151184"/>
                  <a:gd name="connsiteX3" fmla="*/ 104824 w 111264"/>
                  <a:gd name="connsiteY3" fmla="*/ 86106 h 151184"/>
                  <a:gd name="connsiteX4" fmla="*/ 100633 w 111264"/>
                  <a:gd name="connsiteY4" fmla="*/ 137636 h 151184"/>
                  <a:gd name="connsiteX5" fmla="*/ 31767 w 111264"/>
                  <a:gd name="connsiteY5" fmla="*/ 150114 h 151184"/>
                  <a:gd name="connsiteX6" fmla="*/ 29957 w 111264"/>
                  <a:gd name="connsiteY6" fmla="*/ 131350 h 151184"/>
                  <a:gd name="connsiteX7" fmla="*/ 4240 w 111264"/>
                  <a:gd name="connsiteY7" fmla="*/ 18002 h 151184"/>
                  <a:gd name="connsiteX8" fmla="*/ 43578 w 111264"/>
                  <a:gd name="connsiteY8" fmla="*/ 95 h 15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264" h="151184">
                    <a:moveTo>
                      <a:pt x="43483" y="0"/>
                    </a:moveTo>
                    <a:cubicBezTo>
                      <a:pt x="30433" y="37814"/>
                      <a:pt x="48340" y="72962"/>
                      <a:pt x="52531" y="109252"/>
                    </a:cubicBezTo>
                    <a:cubicBezTo>
                      <a:pt x="53579" y="118301"/>
                      <a:pt x="57199" y="127349"/>
                      <a:pt x="70248" y="126683"/>
                    </a:cubicBezTo>
                    <a:cubicBezTo>
                      <a:pt x="90155" y="125635"/>
                      <a:pt x="97108" y="110109"/>
                      <a:pt x="104824" y="86106"/>
                    </a:cubicBezTo>
                    <a:cubicBezTo>
                      <a:pt x="112063" y="111633"/>
                      <a:pt x="116158" y="130302"/>
                      <a:pt x="100633" y="137636"/>
                    </a:cubicBezTo>
                    <a:cubicBezTo>
                      <a:pt x="79773" y="147447"/>
                      <a:pt x="55484" y="153829"/>
                      <a:pt x="31767" y="150114"/>
                    </a:cubicBezTo>
                    <a:cubicBezTo>
                      <a:pt x="19861" y="148209"/>
                      <a:pt x="31100" y="137636"/>
                      <a:pt x="29957" y="131350"/>
                    </a:cubicBezTo>
                    <a:cubicBezTo>
                      <a:pt x="22909" y="93250"/>
                      <a:pt x="23480" y="53626"/>
                      <a:pt x="4240" y="18002"/>
                    </a:cubicBezTo>
                    <a:cubicBezTo>
                      <a:pt x="-4619" y="1619"/>
                      <a:pt x="-3095" y="857"/>
                      <a:pt x="43578" y="95"/>
                    </a:cubicBezTo>
                    <a:close/>
                  </a:path>
                </a:pathLst>
              </a:custGeom>
              <a:solidFill>
                <a:srgbClr val="262712"/>
              </a:solidFill>
              <a:ln w="9525" cap="flat">
                <a:noFill/>
                <a:prstDash val="solid"/>
                <a:miter/>
              </a:ln>
            </p:spPr>
            <p:txBody>
              <a:bodyPr rtlCol="0" anchor="ctr"/>
              <a:lstStyle/>
              <a:p>
                <a:endParaRPr lang="en-IN"/>
              </a:p>
            </p:txBody>
          </p:sp>
          <p:sp>
            <p:nvSpPr>
              <p:cNvPr id="1310" name="Freeform: Shape 1309">
                <a:extLst>
                  <a:ext uri="{FF2B5EF4-FFF2-40B4-BE49-F238E27FC236}">
                    <a16:creationId xmlns:a16="http://schemas.microsoft.com/office/drawing/2014/main" id="{4D86C753-C9A3-5875-919A-F72AABF04AFC}"/>
                  </a:ext>
                </a:extLst>
              </p:cNvPr>
              <p:cNvSpPr/>
              <p:nvPr/>
            </p:nvSpPr>
            <p:spPr>
              <a:xfrm>
                <a:off x="4384452" y="4227003"/>
                <a:ext cx="203209" cy="171164"/>
              </a:xfrm>
              <a:custGeom>
                <a:avLst/>
                <a:gdLst>
                  <a:gd name="connsiteX0" fmla="*/ 191357 w 203209"/>
                  <a:gd name="connsiteY0" fmla="*/ 0 h 171164"/>
                  <a:gd name="connsiteX1" fmla="*/ 171069 w 203209"/>
                  <a:gd name="connsiteY1" fmla="*/ 109823 h 171164"/>
                  <a:gd name="connsiteX2" fmla="*/ 107632 w 203209"/>
                  <a:gd name="connsiteY2" fmla="*/ 171164 h 171164"/>
                  <a:gd name="connsiteX3" fmla="*/ 78867 w 203209"/>
                  <a:gd name="connsiteY3" fmla="*/ 170402 h 171164"/>
                  <a:gd name="connsiteX4" fmla="*/ 0 w 203209"/>
                  <a:gd name="connsiteY4" fmla="*/ 85344 h 171164"/>
                  <a:gd name="connsiteX5" fmla="*/ 74867 w 203209"/>
                  <a:gd name="connsiteY5" fmla="*/ 41720 h 171164"/>
                  <a:gd name="connsiteX6" fmla="*/ 107823 w 203209"/>
                  <a:gd name="connsiteY6" fmla="*/ 59246 h 171164"/>
                  <a:gd name="connsiteX7" fmla="*/ 183356 w 203209"/>
                  <a:gd name="connsiteY7" fmla="*/ 52102 h 171164"/>
                  <a:gd name="connsiteX8" fmla="*/ 181928 w 203209"/>
                  <a:gd name="connsiteY8" fmla="*/ 381 h 171164"/>
                  <a:gd name="connsiteX9" fmla="*/ 191357 w 203209"/>
                  <a:gd name="connsiteY9" fmla="*/ 191 h 17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9" h="171164">
                    <a:moveTo>
                      <a:pt x="191357" y="0"/>
                    </a:moveTo>
                    <a:cubicBezTo>
                      <a:pt x="215360" y="42291"/>
                      <a:pt x="200025" y="78010"/>
                      <a:pt x="171069" y="109823"/>
                    </a:cubicBezTo>
                    <a:cubicBezTo>
                      <a:pt x="151352" y="131540"/>
                      <a:pt x="128873" y="150781"/>
                      <a:pt x="107632" y="171164"/>
                    </a:cubicBezTo>
                    <a:cubicBezTo>
                      <a:pt x="98012" y="170879"/>
                      <a:pt x="88487" y="170688"/>
                      <a:pt x="78867" y="170402"/>
                    </a:cubicBezTo>
                    <a:cubicBezTo>
                      <a:pt x="41243" y="152591"/>
                      <a:pt x="16193" y="122968"/>
                      <a:pt x="0" y="85344"/>
                    </a:cubicBezTo>
                    <a:cubicBezTo>
                      <a:pt x="3524" y="29623"/>
                      <a:pt x="27813" y="15526"/>
                      <a:pt x="74867" y="41720"/>
                    </a:cubicBezTo>
                    <a:cubicBezTo>
                      <a:pt x="85725" y="47720"/>
                      <a:pt x="96964" y="53245"/>
                      <a:pt x="107823" y="59246"/>
                    </a:cubicBezTo>
                    <a:cubicBezTo>
                      <a:pt x="134684" y="74104"/>
                      <a:pt x="161639" y="66580"/>
                      <a:pt x="183356" y="52102"/>
                    </a:cubicBezTo>
                    <a:cubicBezTo>
                      <a:pt x="203549" y="38576"/>
                      <a:pt x="177832" y="18097"/>
                      <a:pt x="181928" y="381"/>
                    </a:cubicBezTo>
                    <a:cubicBezTo>
                      <a:pt x="185071" y="191"/>
                      <a:pt x="188214" y="191"/>
                      <a:pt x="191357" y="191"/>
                    </a:cubicBezTo>
                    <a:close/>
                  </a:path>
                </a:pathLst>
              </a:custGeom>
              <a:solidFill>
                <a:srgbClr val="031B26"/>
              </a:solidFill>
              <a:ln w="9525" cap="flat">
                <a:noFill/>
                <a:prstDash val="solid"/>
                <a:miter/>
              </a:ln>
            </p:spPr>
            <p:txBody>
              <a:bodyPr rtlCol="0" anchor="ctr"/>
              <a:lstStyle/>
              <a:p>
                <a:endParaRPr lang="en-IN"/>
              </a:p>
            </p:txBody>
          </p:sp>
          <p:sp>
            <p:nvSpPr>
              <p:cNvPr id="1311" name="Freeform: Shape 1310">
                <a:extLst>
                  <a:ext uri="{FF2B5EF4-FFF2-40B4-BE49-F238E27FC236}">
                    <a16:creationId xmlns:a16="http://schemas.microsoft.com/office/drawing/2014/main" id="{6013273D-9D44-423F-A3F0-EA93D6C24F44}"/>
                  </a:ext>
                </a:extLst>
              </p:cNvPr>
              <p:cNvSpPr/>
              <p:nvPr/>
            </p:nvSpPr>
            <p:spPr>
              <a:xfrm>
                <a:off x="4390548" y="2517616"/>
                <a:ext cx="38100" cy="30320"/>
              </a:xfrm>
              <a:custGeom>
                <a:avLst/>
                <a:gdLst>
                  <a:gd name="connsiteX0" fmla="*/ 6191 w 38100"/>
                  <a:gd name="connsiteY0" fmla="*/ 8698 h 30320"/>
                  <a:gd name="connsiteX1" fmla="*/ 0 w 38100"/>
                  <a:gd name="connsiteY1" fmla="*/ 31 h 30320"/>
                  <a:gd name="connsiteX2" fmla="*/ 38100 w 38100"/>
                  <a:gd name="connsiteY2" fmla="*/ 30320 h 30320"/>
                  <a:gd name="connsiteX3" fmla="*/ 6191 w 38100"/>
                  <a:gd name="connsiteY3" fmla="*/ 8698 h 30320"/>
                </a:gdLst>
                <a:ahLst/>
                <a:cxnLst>
                  <a:cxn ang="0">
                    <a:pos x="connsiteX0" y="connsiteY0"/>
                  </a:cxn>
                  <a:cxn ang="0">
                    <a:pos x="connsiteX1" y="connsiteY1"/>
                  </a:cxn>
                  <a:cxn ang="0">
                    <a:pos x="connsiteX2" y="connsiteY2"/>
                  </a:cxn>
                  <a:cxn ang="0">
                    <a:pos x="connsiteX3" y="connsiteY3"/>
                  </a:cxn>
                </a:cxnLst>
                <a:rect l="l" t="t" r="r" b="b"/>
                <a:pathLst>
                  <a:path w="38100" h="30320">
                    <a:moveTo>
                      <a:pt x="6191" y="8698"/>
                    </a:moveTo>
                    <a:cubicBezTo>
                      <a:pt x="4096" y="5841"/>
                      <a:pt x="2096" y="2888"/>
                      <a:pt x="0" y="31"/>
                    </a:cubicBezTo>
                    <a:cubicBezTo>
                      <a:pt x="16954" y="-541"/>
                      <a:pt x="28004" y="6793"/>
                      <a:pt x="38100" y="30320"/>
                    </a:cubicBezTo>
                    <a:cubicBezTo>
                      <a:pt x="22669" y="19843"/>
                      <a:pt x="14478" y="14318"/>
                      <a:pt x="6191" y="8698"/>
                    </a:cubicBezTo>
                    <a:close/>
                  </a:path>
                </a:pathLst>
              </a:custGeom>
              <a:solidFill>
                <a:srgbClr val="5B6064"/>
              </a:solidFill>
              <a:ln w="9525" cap="flat">
                <a:noFill/>
                <a:prstDash val="solid"/>
                <a:miter/>
              </a:ln>
            </p:spPr>
            <p:txBody>
              <a:bodyPr rtlCol="0" anchor="ctr"/>
              <a:lstStyle/>
              <a:p>
                <a:endParaRPr lang="en-IN"/>
              </a:p>
            </p:txBody>
          </p:sp>
          <p:sp>
            <p:nvSpPr>
              <p:cNvPr id="1312" name="Freeform: Shape 1311">
                <a:extLst>
                  <a:ext uri="{FF2B5EF4-FFF2-40B4-BE49-F238E27FC236}">
                    <a16:creationId xmlns:a16="http://schemas.microsoft.com/office/drawing/2014/main" id="{16326FEB-8B93-FED2-B41C-84773827C433}"/>
                  </a:ext>
                </a:extLst>
              </p:cNvPr>
              <p:cNvSpPr/>
              <p:nvPr/>
            </p:nvSpPr>
            <p:spPr>
              <a:xfrm>
                <a:off x="4275370" y="3124866"/>
                <a:ext cx="70791" cy="86201"/>
              </a:xfrm>
              <a:custGeom>
                <a:avLst/>
                <a:gdLst>
                  <a:gd name="connsiteX0" fmla="*/ 53742 w 70791"/>
                  <a:gd name="connsiteY0" fmla="*/ 86201 h 86201"/>
                  <a:gd name="connsiteX1" fmla="*/ 9546 w 70791"/>
                  <a:gd name="connsiteY1" fmla="*/ 28004 h 86201"/>
                  <a:gd name="connsiteX2" fmla="*/ 20309 w 70791"/>
                  <a:gd name="connsiteY2" fmla="*/ 0 h 86201"/>
                  <a:gd name="connsiteX3" fmla="*/ 70792 w 70791"/>
                  <a:gd name="connsiteY3" fmla="*/ 67818 h 86201"/>
                  <a:gd name="connsiteX4" fmla="*/ 53742 w 70791"/>
                  <a:gd name="connsiteY4" fmla="*/ 86201 h 86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91" h="86201">
                    <a:moveTo>
                      <a:pt x="53742" y="86201"/>
                    </a:moveTo>
                    <a:cubicBezTo>
                      <a:pt x="39073" y="66770"/>
                      <a:pt x="24881" y="46863"/>
                      <a:pt x="9546" y="28004"/>
                    </a:cubicBezTo>
                    <a:cubicBezTo>
                      <a:pt x="-3980" y="11430"/>
                      <a:pt x="-5408" y="857"/>
                      <a:pt x="20309" y="0"/>
                    </a:cubicBezTo>
                    <a:cubicBezTo>
                      <a:pt x="47741" y="14764"/>
                      <a:pt x="62505" y="38957"/>
                      <a:pt x="70792" y="67818"/>
                    </a:cubicBezTo>
                    <a:cubicBezTo>
                      <a:pt x="65077" y="73914"/>
                      <a:pt x="59362" y="80010"/>
                      <a:pt x="53742" y="86201"/>
                    </a:cubicBezTo>
                    <a:close/>
                  </a:path>
                </a:pathLst>
              </a:custGeom>
              <a:solidFill>
                <a:srgbClr val="165172"/>
              </a:solidFill>
              <a:ln w="9525" cap="flat">
                <a:noFill/>
                <a:prstDash val="solid"/>
                <a:miter/>
              </a:ln>
            </p:spPr>
            <p:txBody>
              <a:bodyPr rtlCol="0" anchor="ctr"/>
              <a:lstStyle/>
              <a:p>
                <a:endParaRPr lang="en-IN"/>
              </a:p>
            </p:txBody>
          </p:sp>
          <p:sp>
            <p:nvSpPr>
              <p:cNvPr id="1313" name="Freeform: Shape 1312">
                <a:extLst>
                  <a:ext uri="{FF2B5EF4-FFF2-40B4-BE49-F238E27FC236}">
                    <a16:creationId xmlns:a16="http://schemas.microsoft.com/office/drawing/2014/main" id="{40E9A7D9-CC79-9BC5-0C80-D7748F3B190C}"/>
                  </a:ext>
                </a:extLst>
              </p:cNvPr>
              <p:cNvSpPr/>
              <p:nvPr/>
            </p:nvSpPr>
            <p:spPr>
              <a:xfrm>
                <a:off x="5499925" y="2972275"/>
                <a:ext cx="275367" cy="123709"/>
              </a:xfrm>
              <a:custGeom>
                <a:avLst/>
                <a:gdLst>
                  <a:gd name="connsiteX0" fmla="*/ 87154 w 275367"/>
                  <a:gd name="connsiteY0" fmla="*/ 121920 h 123709"/>
                  <a:gd name="connsiteX1" fmla="*/ 0 w 275367"/>
                  <a:gd name="connsiteY1" fmla="*/ 85725 h 123709"/>
                  <a:gd name="connsiteX2" fmla="*/ 86296 w 275367"/>
                  <a:gd name="connsiteY2" fmla="*/ 57245 h 123709"/>
                  <a:gd name="connsiteX3" fmla="*/ 275368 w 275367"/>
                  <a:gd name="connsiteY3" fmla="*/ 0 h 123709"/>
                  <a:gd name="connsiteX4" fmla="*/ 171640 w 275367"/>
                  <a:gd name="connsiteY4" fmla="*/ 106108 h 123709"/>
                  <a:gd name="connsiteX5" fmla="*/ 161449 w 275367"/>
                  <a:gd name="connsiteY5" fmla="*/ 114871 h 123709"/>
                  <a:gd name="connsiteX6" fmla="*/ 150876 w 275367"/>
                  <a:gd name="connsiteY6" fmla="*/ 119158 h 123709"/>
                  <a:gd name="connsiteX7" fmla="*/ 110299 w 275367"/>
                  <a:gd name="connsiteY7" fmla="*/ 123539 h 123709"/>
                  <a:gd name="connsiteX8" fmla="*/ 87154 w 275367"/>
                  <a:gd name="connsiteY8" fmla="*/ 121825 h 12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67" h="123709">
                    <a:moveTo>
                      <a:pt x="87154" y="121920"/>
                    </a:moveTo>
                    <a:cubicBezTo>
                      <a:pt x="51721" y="125254"/>
                      <a:pt x="26384" y="104203"/>
                      <a:pt x="0" y="85725"/>
                    </a:cubicBezTo>
                    <a:cubicBezTo>
                      <a:pt x="27146" y="71342"/>
                      <a:pt x="54197" y="56769"/>
                      <a:pt x="86296" y="57245"/>
                    </a:cubicBezTo>
                    <a:cubicBezTo>
                      <a:pt x="151733" y="48577"/>
                      <a:pt x="217360" y="40386"/>
                      <a:pt x="275368" y="0"/>
                    </a:cubicBezTo>
                    <a:cubicBezTo>
                      <a:pt x="266319" y="43529"/>
                      <a:pt x="244792" y="64960"/>
                      <a:pt x="171640" y="106108"/>
                    </a:cubicBezTo>
                    <a:cubicBezTo>
                      <a:pt x="168211" y="109061"/>
                      <a:pt x="164878" y="111919"/>
                      <a:pt x="161449" y="114871"/>
                    </a:cubicBezTo>
                    <a:cubicBezTo>
                      <a:pt x="158591" y="117824"/>
                      <a:pt x="154972" y="119253"/>
                      <a:pt x="150876" y="119158"/>
                    </a:cubicBezTo>
                    <a:cubicBezTo>
                      <a:pt x="137065" y="117634"/>
                      <a:pt x="123825" y="121729"/>
                      <a:pt x="110299" y="123539"/>
                    </a:cubicBezTo>
                    <a:cubicBezTo>
                      <a:pt x="102489" y="124587"/>
                      <a:pt x="95059" y="120396"/>
                      <a:pt x="87154" y="121825"/>
                    </a:cubicBezTo>
                    <a:close/>
                  </a:path>
                </a:pathLst>
              </a:custGeom>
              <a:solidFill>
                <a:srgbClr val="041C27"/>
              </a:solidFill>
              <a:ln w="9525" cap="flat">
                <a:noFill/>
                <a:prstDash val="solid"/>
                <a:miter/>
              </a:ln>
            </p:spPr>
            <p:txBody>
              <a:bodyPr rtlCol="0" anchor="ctr"/>
              <a:lstStyle/>
              <a:p>
                <a:endParaRPr lang="en-IN"/>
              </a:p>
            </p:txBody>
          </p:sp>
          <p:sp>
            <p:nvSpPr>
              <p:cNvPr id="1314" name="Freeform: Shape 1313">
                <a:extLst>
                  <a:ext uri="{FF2B5EF4-FFF2-40B4-BE49-F238E27FC236}">
                    <a16:creationId xmlns:a16="http://schemas.microsoft.com/office/drawing/2014/main" id="{B469E028-9D9F-6C03-A539-DF4C1F22D0A4}"/>
                  </a:ext>
                </a:extLst>
              </p:cNvPr>
              <p:cNvSpPr/>
              <p:nvPr/>
            </p:nvSpPr>
            <p:spPr>
              <a:xfrm>
                <a:off x="5489828" y="2839973"/>
                <a:ext cx="216979" cy="112871"/>
              </a:xfrm>
              <a:custGeom>
                <a:avLst/>
                <a:gdLst>
                  <a:gd name="connsiteX0" fmla="*/ 0 w 216979"/>
                  <a:gd name="connsiteY0" fmla="*/ 9715 h 112871"/>
                  <a:gd name="connsiteX1" fmla="*/ 0 w 216979"/>
                  <a:gd name="connsiteY1" fmla="*/ 0 h 112871"/>
                  <a:gd name="connsiteX2" fmla="*/ 48006 w 216979"/>
                  <a:gd name="connsiteY2" fmla="*/ 57150 h 112871"/>
                  <a:gd name="connsiteX3" fmla="*/ 166878 w 216979"/>
                  <a:gd name="connsiteY3" fmla="*/ 84868 h 112871"/>
                  <a:gd name="connsiteX4" fmla="*/ 216980 w 216979"/>
                  <a:gd name="connsiteY4" fmla="*/ 112871 h 112871"/>
                  <a:gd name="connsiteX5" fmla="*/ 92774 w 216979"/>
                  <a:gd name="connsiteY5" fmla="*/ 95059 h 112871"/>
                  <a:gd name="connsiteX6" fmla="*/ 0 w 216979"/>
                  <a:gd name="connsiteY6" fmla="*/ 9715 h 11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979" h="112871">
                    <a:moveTo>
                      <a:pt x="0" y="9715"/>
                    </a:moveTo>
                    <a:cubicBezTo>
                      <a:pt x="0" y="6477"/>
                      <a:pt x="0" y="3238"/>
                      <a:pt x="0" y="0"/>
                    </a:cubicBezTo>
                    <a:cubicBezTo>
                      <a:pt x="16002" y="19050"/>
                      <a:pt x="32004" y="38100"/>
                      <a:pt x="48006" y="57150"/>
                    </a:cubicBezTo>
                    <a:cubicBezTo>
                      <a:pt x="81534" y="91630"/>
                      <a:pt x="128397" y="69342"/>
                      <a:pt x="166878" y="84868"/>
                    </a:cubicBezTo>
                    <a:cubicBezTo>
                      <a:pt x="185261" y="92297"/>
                      <a:pt x="206597" y="91916"/>
                      <a:pt x="216980" y="112871"/>
                    </a:cubicBezTo>
                    <a:cubicBezTo>
                      <a:pt x="175546" y="107251"/>
                      <a:pt x="135065" y="95536"/>
                      <a:pt x="92774" y="95059"/>
                    </a:cubicBezTo>
                    <a:cubicBezTo>
                      <a:pt x="41053" y="94488"/>
                      <a:pt x="9239" y="64294"/>
                      <a:pt x="0" y="9715"/>
                    </a:cubicBezTo>
                    <a:close/>
                  </a:path>
                </a:pathLst>
              </a:custGeom>
              <a:solidFill>
                <a:srgbClr val="041C2D"/>
              </a:solidFill>
              <a:ln w="9525" cap="flat">
                <a:noFill/>
                <a:prstDash val="solid"/>
                <a:miter/>
              </a:ln>
            </p:spPr>
            <p:txBody>
              <a:bodyPr rtlCol="0" anchor="ctr"/>
              <a:lstStyle/>
              <a:p>
                <a:endParaRPr lang="en-IN"/>
              </a:p>
            </p:txBody>
          </p:sp>
          <p:sp>
            <p:nvSpPr>
              <p:cNvPr id="1315" name="Freeform: Shape 1314">
                <a:extLst>
                  <a:ext uri="{FF2B5EF4-FFF2-40B4-BE49-F238E27FC236}">
                    <a16:creationId xmlns:a16="http://schemas.microsoft.com/office/drawing/2014/main" id="{A3CBF2AB-0FF7-204F-B516-4D4EABD46628}"/>
                  </a:ext>
                </a:extLst>
              </p:cNvPr>
              <p:cNvSpPr/>
              <p:nvPr/>
            </p:nvSpPr>
            <p:spPr>
              <a:xfrm>
                <a:off x="5434202" y="2932728"/>
                <a:ext cx="80065" cy="39642"/>
              </a:xfrm>
              <a:custGeom>
                <a:avLst/>
                <a:gdLst>
                  <a:gd name="connsiteX0" fmla="*/ 75533 w 80065"/>
                  <a:gd name="connsiteY0" fmla="*/ 39643 h 39642"/>
                  <a:gd name="connsiteX1" fmla="*/ 0 w 80065"/>
                  <a:gd name="connsiteY1" fmla="*/ 20688 h 39642"/>
                  <a:gd name="connsiteX2" fmla="*/ 53912 w 80065"/>
                  <a:gd name="connsiteY2" fmla="*/ 6115 h 39642"/>
                  <a:gd name="connsiteX3" fmla="*/ 75533 w 80065"/>
                  <a:gd name="connsiteY3" fmla="*/ 39643 h 39642"/>
                </a:gdLst>
                <a:ahLst/>
                <a:cxnLst>
                  <a:cxn ang="0">
                    <a:pos x="connsiteX0" y="connsiteY0"/>
                  </a:cxn>
                  <a:cxn ang="0">
                    <a:pos x="connsiteX1" y="connsiteY1"/>
                  </a:cxn>
                  <a:cxn ang="0">
                    <a:pos x="connsiteX2" y="connsiteY2"/>
                  </a:cxn>
                  <a:cxn ang="0">
                    <a:pos x="connsiteX3" y="connsiteY3"/>
                  </a:cxn>
                </a:cxnLst>
                <a:rect l="l" t="t" r="r" b="b"/>
                <a:pathLst>
                  <a:path w="80065" h="39642">
                    <a:moveTo>
                      <a:pt x="75533" y="39643"/>
                    </a:moveTo>
                    <a:cubicBezTo>
                      <a:pt x="57055" y="6877"/>
                      <a:pt x="25146" y="27355"/>
                      <a:pt x="0" y="20688"/>
                    </a:cubicBezTo>
                    <a:cubicBezTo>
                      <a:pt x="9811" y="-12554"/>
                      <a:pt x="35814" y="3638"/>
                      <a:pt x="53912" y="6115"/>
                    </a:cubicBezTo>
                    <a:cubicBezTo>
                      <a:pt x="67246" y="7924"/>
                      <a:pt x="89726" y="14973"/>
                      <a:pt x="75533" y="39643"/>
                    </a:cubicBezTo>
                    <a:close/>
                  </a:path>
                </a:pathLst>
              </a:custGeom>
              <a:solidFill>
                <a:srgbClr val="1968A1"/>
              </a:solidFill>
              <a:ln w="9525" cap="flat">
                <a:noFill/>
                <a:prstDash val="solid"/>
                <a:miter/>
              </a:ln>
            </p:spPr>
            <p:txBody>
              <a:bodyPr rtlCol="0" anchor="ctr"/>
              <a:lstStyle/>
              <a:p>
                <a:endParaRPr lang="en-IN"/>
              </a:p>
            </p:txBody>
          </p:sp>
          <p:sp>
            <p:nvSpPr>
              <p:cNvPr id="1316" name="Freeform: Shape 1315">
                <a:extLst>
                  <a:ext uri="{FF2B5EF4-FFF2-40B4-BE49-F238E27FC236}">
                    <a16:creationId xmlns:a16="http://schemas.microsoft.com/office/drawing/2014/main" id="{F14371DB-A8FD-6B91-C4B3-39B336465F9D}"/>
                  </a:ext>
                </a:extLst>
              </p:cNvPr>
              <p:cNvSpPr/>
              <p:nvPr/>
            </p:nvSpPr>
            <p:spPr>
              <a:xfrm>
                <a:off x="5529255" y="2948426"/>
                <a:ext cx="46774" cy="28151"/>
              </a:xfrm>
              <a:custGeom>
                <a:avLst/>
                <a:gdLst>
                  <a:gd name="connsiteX0" fmla="*/ 46775 w 46774"/>
                  <a:gd name="connsiteY0" fmla="*/ 8514 h 28151"/>
                  <a:gd name="connsiteX1" fmla="*/ 6008 w 46774"/>
                  <a:gd name="connsiteY1" fmla="*/ 24325 h 28151"/>
                  <a:gd name="connsiteX2" fmla="*/ 578 w 46774"/>
                  <a:gd name="connsiteY2" fmla="*/ 8133 h 28151"/>
                  <a:gd name="connsiteX3" fmla="*/ 46679 w 46774"/>
                  <a:gd name="connsiteY3" fmla="*/ 8514 h 28151"/>
                </a:gdLst>
                <a:ahLst/>
                <a:cxnLst>
                  <a:cxn ang="0">
                    <a:pos x="connsiteX0" y="connsiteY0"/>
                  </a:cxn>
                  <a:cxn ang="0">
                    <a:pos x="connsiteX1" y="connsiteY1"/>
                  </a:cxn>
                  <a:cxn ang="0">
                    <a:pos x="connsiteX2" y="connsiteY2"/>
                  </a:cxn>
                  <a:cxn ang="0">
                    <a:pos x="connsiteX3" y="connsiteY3"/>
                  </a:cxn>
                </a:cxnLst>
                <a:rect l="l" t="t" r="r" b="b"/>
                <a:pathLst>
                  <a:path w="46774" h="28151">
                    <a:moveTo>
                      <a:pt x="46775" y="8514"/>
                    </a:moveTo>
                    <a:cubicBezTo>
                      <a:pt x="34202" y="20420"/>
                      <a:pt x="23248" y="35279"/>
                      <a:pt x="6008" y="24325"/>
                    </a:cubicBezTo>
                    <a:cubicBezTo>
                      <a:pt x="2102" y="21849"/>
                      <a:pt x="-1422" y="11276"/>
                      <a:pt x="578" y="8133"/>
                    </a:cubicBezTo>
                    <a:cubicBezTo>
                      <a:pt x="15437" y="-14632"/>
                      <a:pt x="30677" y="18706"/>
                      <a:pt x="46679" y="8514"/>
                    </a:cubicBezTo>
                    <a:close/>
                  </a:path>
                </a:pathLst>
              </a:custGeom>
              <a:solidFill>
                <a:srgbClr val="1C6A99"/>
              </a:solidFill>
              <a:ln w="9525" cap="flat">
                <a:noFill/>
                <a:prstDash val="solid"/>
                <a:miter/>
              </a:ln>
            </p:spPr>
            <p:txBody>
              <a:bodyPr rtlCol="0" anchor="ctr"/>
              <a:lstStyle/>
              <a:p>
                <a:endParaRPr lang="en-IN"/>
              </a:p>
            </p:txBody>
          </p:sp>
          <p:sp>
            <p:nvSpPr>
              <p:cNvPr id="1317" name="Freeform: Shape 1316">
                <a:extLst>
                  <a:ext uri="{FF2B5EF4-FFF2-40B4-BE49-F238E27FC236}">
                    <a16:creationId xmlns:a16="http://schemas.microsoft.com/office/drawing/2014/main" id="{BE0B0092-6822-B275-7135-992719B8B6D4}"/>
                  </a:ext>
                </a:extLst>
              </p:cNvPr>
              <p:cNvSpPr/>
              <p:nvPr/>
            </p:nvSpPr>
            <p:spPr>
              <a:xfrm>
                <a:off x="5622002" y="2785871"/>
                <a:ext cx="36880" cy="54818"/>
              </a:xfrm>
              <a:custGeom>
                <a:avLst/>
                <a:gdLst>
                  <a:gd name="connsiteX0" fmla="*/ 3082 w 36880"/>
                  <a:gd name="connsiteY0" fmla="*/ 0 h 54818"/>
                  <a:gd name="connsiteX1" fmla="*/ 35752 w 36880"/>
                  <a:gd name="connsiteY1" fmla="*/ 46577 h 54818"/>
                  <a:gd name="connsiteX2" fmla="*/ 16036 w 36880"/>
                  <a:gd name="connsiteY2" fmla="*/ 53245 h 54818"/>
                  <a:gd name="connsiteX3" fmla="*/ 3082 w 36880"/>
                  <a:gd name="connsiteY3" fmla="*/ 0 h 54818"/>
                </a:gdLst>
                <a:ahLst/>
                <a:cxnLst>
                  <a:cxn ang="0">
                    <a:pos x="connsiteX0" y="connsiteY0"/>
                  </a:cxn>
                  <a:cxn ang="0">
                    <a:pos x="connsiteX1" y="connsiteY1"/>
                  </a:cxn>
                  <a:cxn ang="0">
                    <a:pos x="connsiteX2" y="connsiteY2"/>
                  </a:cxn>
                  <a:cxn ang="0">
                    <a:pos x="connsiteX3" y="connsiteY3"/>
                  </a:cxn>
                </a:cxnLst>
                <a:rect l="l" t="t" r="r" b="b"/>
                <a:pathLst>
                  <a:path w="36880" h="54818">
                    <a:moveTo>
                      <a:pt x="3082" y="0"/>
                    </a:moveTo>
                    <a:cubicBezTo>
                      <a:pt x="22799" y="15240"/>
                      <a:pt x="41753" y="23336"/>
                      <a:pt x="35752" y="46577"/>
                    </a:cubicBezTo>
                    <a:cubicBezTo>
                      <a:pt x="33467" y="55340"/>
                      <a:pt x="22703" y="56293"/>
                      <a:pt x="16036" y="53245"/>
                    </a:cubicBezTo>
                    <a:cubicBezTo>
                      <a:pt x="-6634" y="42863"/>
                      <a:pt x="605" y="23527"/>
                      <a:pt x="3082" y="0"/>
                    </a:cubicBezTo>
                    <a:close/>
                  </a:path>
                </a:pathLst>
              </a:custGeom>
              <a:solidFill>
                <a:srgbClr val="083757"/>
              </a:solidFill>
              <a:ln w="9525" cap="flat">
                <a:noFill/>
                <a:prstDash val="solid"/>
                <a:miter/>
              </a:ln>
            </p:spPr>
            <p:txBody>
              <a:bodyPr rtlCol="0" anchor="ctr"/>
              <a:lstStyle/>
              <a:p>
                <a:endParaRPr lang="en-IN"/>
              </a:p>
            </p:txBody>
          </p:sp>
          <p:sp>
            <p:nvSpPr>
              <p:cNvPr id="1318" name="Freeform: Shape 1317">
                <a:extLst>
                  <a:ext uri="{FF2B5EF4-FFF2-40B4-BE49-F238E27FC236}">
                    <a16:creationId xmlns:a16="http://schemas.microsoft.com/office/drawing/2014/main" id="{1E915104-922D-C46E-09CC-5087B71F486B}"/>
                  </a:ext>
                </a:extLst>
              </p:cNvPr>
              <p:cNvSpPr/>
              <p:nvPr/>
            </p:nvSpPr>
            <p:spPr>
              <a:xfrm>
                <a:off x="4869370" y="2888170"/>
                <a:ext cx="39814" cy="19183"/>
              </a:xfrm>
              <a:custGeom>
                <a:avLst/>
                <a:gdLst>
                  <a:gd name="connsiteX0" fmla="*/ 39814 w 39814"/>
                  <a:gd name="connsiteY0" fmla="*/ 0 h 19183"/>
                  <a:gd name="connsiteX1" fmla="*/ 0 w 39814"/>
                  <a:gd name="connsiteY1" fmla="*/ 19145 h 19183"/>
                  <a:gd name="connsiteX2" fmla="*/ 39814 w 39814"/>
                  <a:gd name="connsiteY2" fmla="*/ 0 h 19183"/>
                </a:gdLst>
                <a:ahLst/>
                <a:cxnLst>
                  <a:cxn ang="0">
                    <a:pos x="connsiteX0" y="connsiteY0"/>
                  </a:cxn>
                  <a:cxn ang="0">
                    <a:pos x="connsiteX1" y="connsiteY1"/>
                  </a:cxn>
                  <a:cxn ang="0">
                    <a:pos x="connsiteX2" y="connsiteY2"/>
                  </a:cxn>
                </a:cxnLst>
                <a:rect l="l" t="t" r="r" b="b"/>
                <a:pathLst>
                  <a:path w="39814" h="19183">
                    <a:moveTo>
                      <a:pt x="39814" y="0"/>
                    </a:moveTo>
                    <a:cubicBezTo>
                      <a:pt x="32385" y="18574"/>
                      <a:pt x="16478" y="19431"/>
                      <a:pt x="0" y="19145"/>
                    </a:cubicBezTo>
                    <a:cubicBezTo>
                      <a:pt x="11430" y="8954"/>
                      <a:pt x="24384" y="1905"/>
                      <a:pt x="39814" y="0"/>
                    </a:cubicBezTo>
                    <a:close/>
                  </a:path>
                </a:pathLst>
              </a:custGeom>
              <a:solidFill>
                <a:srgbClr val="828589"/>
              </a:solidFill>
              <a:ln w="9525" cap="flat">
                <a:noFill/>
                <a:prstDash val="solid"/>
                <a:miter/>
              </a:ln>
            </p:spPr>
            <p:txBody>
              <a:bodyPr rtlCol="0" anchor="ctr"/>
              <a:lstStyle/>
              <a:p>
                <a:endParaRPr lang="en-IN"/>
              </a:p>
            </p:txBody>
          </p:sp>
          <p:sp>
            <p:nvSpPr>
              <p:cNvPr id="1319" name="Freeform: Shape 1318">
                <a:extLst>
                  <a:ext uri="{FF2B5EF4-FFF2-40B4-BE49-F238E27FC236}">
                    <a16:creationId xmlns:a16="http://schemas.microsoft.com/office/drawing/2014/main" id="{E990DB13-12BC-15E9-0437-A2345CB06A1C}"/>
                  </a:ext>
                </a:extLst>
              </p:cNvPr>
              <p:cNvSpPr/>
              <p:nvPr/>
            </p:nvSpPr>
            <p:spPr>
              <a:xfrm>
                <a:off x="5741145" y="2774536"/>
                <a:ext cx="45508" cy="48734"/>
              </a:xfrm>
              <a:custGeom>
                <a:avLst/>
                <a:gdLst>
                  <a:gd name="connsiteX0" fmla="*/ 33671 w 45508"/>
                  <a:gd name="connsiteY0" fmla="*/ 0 h 48734"/>
                  <a:gd name="connsiteX1" fmla="*/ 33957 w 45508"/>
                  <a:gd name="connsiteY1" fmla="*/ 48196 h 48734"/>
                  <a:gd name="connsiteX2" fmla="*/ 143 w 45508"/>
                  <a:gd name="connsiteY2" fmla="*/ 32575 h 48734"/>
                  <a:gd name="connsiteX3" fmla="*/ 33671 w 45508"/>
                  <a:gd name="connsiteY3" fmla="*/ 95 h 48734"/>
                </a:gdLst>
                <a:ahLst/>
                <a:cxnLst>
                  <a:cxn ang="0">
                    <a:pos x="connsiteX0" y="connsiteY0"/>
                  </a:cxn>
                  <a:cxn ang="0">
                    <a:pos x="connsiteX1" y="connsiteY1"/>
                  </a:cxn>
                  <a:cxn ang="0">
                    <a:pos x="connsiteX2" y="connsiteY2"/>
                  </a:cxn>
                  <a:cxn ang="0">
                    <a:pos x="connsiteX3" y="connsiteY3"/>
                  </a:cxn>
                </a:cxnLst>
                <a:rect l="l" t="t" r="r" b="b"/>
                <a:pathLst>
                  <a:path w="45508" h="48734">
                    <a:moveTo>
                      <a:pt x="33671" y="0"/>
                    </a:moveTo>
                    <a:cubicBezTo>
                      <a:pt x="50625" y="15907"/>
                      <a:pt x="48149" y="32004"/>
                      <a:pt x="33957" y="48196"/>
                    </a:cubicBezTo>
                    <a:cubicBezTo>
                      <a:pt x="19669" y="48958"/>
                      <a:pt x="1858" y="51435"/>
                      <a:pt x="143" y="32575"/>
                    </a:cubicBezTo>
                    <a:cubicBezTo>
                      <a:pt x="-1762" y="11621"/>
                      <a:pt x="15669" y="4000"/>
                      <a:pt x="33671" y="95"/>
                    </a:cubicBezTo>
                    <a:close/>
                  </a:path>
                </a:pathLst>
              </a:custGeom>
              <a:solidFill>
                <a:srgbClr val="9DA6AF"/>
              </a:solidFill>
              <a:ln w="9525" cap="flat">
                <a:noFill/>
                <a:prstDash val="solid"/>
                <a:miter/>
              </a:ln>
            </p:spPr>
            <p:txBody>
              <a:bodyPr rtlCol="0" anchor="ctr"/>
              <a:lstStyle/>
              <a:p>
                <a:endParaRPr lang="en-IN"/>
              </a:p>
            </p:txBody>
          </p:sp>
          <p:sp>
            <p:nvSpPr>
              <p:cNvPr id="1320" name="Freeform: Shape 1319">
                <a:extLst>
                  <a:ext uri="{FF2B5EF4-FFF2-40B4-BE49-F238E27FC236}">
                    <a16:creationId xmlns:a16="http://schemas.microsoft.com/office/drawing/2014/main" id="{5999AEF8-1010-31E9-C0E6-0103AEE8B0E1}"/>
                  </a:ext>
                </a:extLst>
              </p:cNvPr>
              <p:cNvSpPr/>
              <p:nvPr/>
            </p:nvSpPr>
            <p:spPr>
              <a:xfrm>
                <a:off x="4757335" y="2932556"/>
                <a:ext cx="115621" cy="145732"/>
              </a:xfrm>
              <a:custGeom>
                <a:avLst/>
                <a:gdLst>
                  <a:gd name="connsiteX0" fmla="*/ 48789 w 115621"/>
                  <a:gd name="connsiteY0" fmla="*/ 145733 h 145732"/>
                  <a:gd name="connsiteX1" fmla="*/ 38788 w 115621"/>
                  <a:gd name="connsiteY1" fmla="*/ 119063 h 145732"/>
                  <a:gd name="connsiteX2" fmla="*/ 8975 w 115621"/>
                  <a:gd name="connsiteY2" fmla="*/ 64484 h 145732"/>
                  <a:gd name="connsiteX3" fmla="*/ 1355 w 115621"/>
                  <a:gd name="connsiteY3" fmla="*/ 50864 h 145732"/>
                  <a:gd name="connsiteX4" fmla="*/ 16118 w 115621"/>
                  <a:gd name="connsiteY4" fmla="*/ 43434 h 145732"/>
                  <a:gd name="connsiteX5" fmla="*/ 43169 w 115621"/>
                  <a:gd name="connsiteY5" fmla="*/ 55912 h 145732"/>
                  <a:gd name="connsiteX6" fmla="*/ 66982 w 115621"/>
                  <a:gd name="connsiteY6" fmla="*/ 0 h 145732"/>
                  <a:gd name="connsiteX7" fmla="*/ 64505 w 115621"/>
                  <a:gd name="connsiteY7" fmla="*/ 52769 h 145732"/>
                  <a:gd name="connsiteX8" fmla="*/ 92318 w 115621"/>
                  <a:gd name="connsiteY8" fmla="*/ 45149 h 145732"/>
                  <a:gd name="connsiteX9" fmla="*/ 114893 w 115621"/>
                  <a:gd name="connsiteY9" fmla="*/ 52769 h 145732"/>
                  <a:gd name="connsiteX10" fmla="*/ 100510 w 115621"/>
                  <a:gd name="connsiteY10" fmla="*/ 72009 h 145732"/>
                  <a:gd name="connsiteX11" fmla="*/ 48789 w 115621"/>
                  <a:gd name="connsiteY11" fmla="*/ 145637 h 14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21" h="145732">
                    <a:moveTo>
                      <a:pt x="48789" y="145733"/>
                    </a:moveTo>
                    <a:cubicBezTo>
                      <a:pt x="25739" y="144590"/>
                      <a:pt x="39645" y="127826"/>
                      <a:pt x="38788" y="119063"/>
                    </a:cubicBezTo>
                    <a:cubicBezTo>
                      <a:pt x="36502" y="96107"/>
                      <a:pt x="48789" y="67056"/>
                      <a:pt x="8975" y="64484"/>
                    </a:cubicBezTo>
                    <a:cubicBezTo>
                      <a:pt x="2307" y="64103"/>
                      <a:pt x="-2455" y="57055"/>
                      <a:pt x="1355" y="50864"/>
                    </a:cubicBezTo>
                    <a:cubicBezTo>
                      <a:pt x="3926" y="46673"/>
                      <a:pt x="11927" y="42291"/>
                      <a:pt x="16118" y="43434"/>
                    </a:cubicBezTo>
                    <a:cubicBezTo>
                      <a:pt x="26024" y="46101"/>
                      <a:pt x="34978" y="51911"/>
                      <a:pt x="43169" y="55912"/>
                    </a:cubicBezTo>
                    <a:cubicBezTo>
                      <a:pt x="55171" y="37624"/>
                      <a:pt x="35930" y="8954"/>
                      <a:pt x="66982" y="0"/>
                    </a:cubicBezTo>
                    <a:cubicBezTo>
                      <a:pt x="66220" y="16955"/>
                      <a:pt x="65363" y="33909"/>
                      <a:pt x="64505" y="52769"/>
                    </a:cubicBezTo>
                    <a:cubicBezTo>
                      <a:pt x="75173" y="58483"/>
                      <a:pt x="83079" y="47625"/>
                      <a:pt x="92318" y="45149"/>
                    </a:cubicBezTo>
                    <a:cubicBezTo>
                      <a:pt x="102415" y="42481"/>
                      <a:pt x="111368" y="40672"/>
                      <a:pt x="114893" y="52769"/>
                    </a:cubicBezTo>
                    <a:cubicBezTo>
                      <a:pt x="118226" y="64389"/>
                      <a:pt x="109559" y="73343"/>
                      <a:pt x="100510" y="72009"/>
                    </a:cubicBezTo>
                    <a:cubicBezTo>
                      <a:pt x="33549" y="62579"/>
                      <a:pt x="56600" y="114681"/>
                      <a:pt x="48789" y="145637"/>
                    </a:cubicBezTo>
                    <a:close/>
                  </a:path>
                </a:pathLst>
              </a:custGeom>
              <a:solidFill>
                <a:srgbClr val="30383E"/>
              </a:solidFill>
              <a:ln w="9525" cap="flat">
                <a:noFill/>
                <a:prstDash val="solid"/>
                <a:miter/>
              </a:ln>
            </p:spPr>
            <p:txBody>
              <a:bodyPr rtlCol="0" anchor="ctr"/>
              <a:lstStyle/>
              <a:p>
                <a:endParaRPr lang="en-IN"/>
              </a:p>
            </p:txBody>
          </p:sp>
          <p:sp>
            <p:nvSpPr>
              <p:cNvPr id="1321" name="Freeform: Shape 1320">
                <a:extLst>
                  <a:ext uri="{FF2B5EF4-FFF2-40B4-BE49-F238E27FC236}">
                    <a16:creationId xmlns:a16="http://schemas.microsoft.com/office/drawing/2014/main" id="{349403C1-CE0E-5034-00FB-5B2DF8D1B3F9}"/>
                  </a:ext>
                </a:extLst>
              </p:cNvPr>
              <p:cNvSpPr/>
              <p:nvPr/>
            </p:nvSpPr>
            <p:spPr>
              <a:xfrm>
                <a:off x="5505400" y="2621685"/>
                <a:ext cx="116540" cy="31407"/>
              </a:xfrm>
              <a:custGeom>
                <a:avLst/>
                <a:gdLst>
                  <a:gd name="connsiteX0" fmla="*/ 116541 w 116540"/>
                  <a:gd name="connsiteY0" fmla="*/ 27788 h 31407"/>
                  <a:gd name="connsiteX1" fmla="*/ 91490 w 116540"/>
                  <a:gd name="connsiteY1" fmla="*/ 31407 h 31407"/>
                  <a:gd name="connsiteX2" fmla="*/ 85394 w 116540"/>
                  <a:gd name="connsiteY2" fmla="*/ 29978 h 31407"/>
                  <a:gd name="connsiteX3" fmla="*/ 19100 w 116540"/>
                  <a:gd name="connsiteY3" fmla="*/ 26930 h 31407"/>
                  <a:gd name="connsiteX4" fmla="*/ 13194 w 116540"/>
                  <a:gd name="connsiteY4" fmla="*/ 28740 h 31407"/>
                  <a:gd name="connsiteX5" fmla="*/ 20529 w 116540"/>
                  <a:gd name="connsiteY5" fmla="*/ 832 h 31407"/>
                  <a:gd name="connsiteX6" fmla="*/ 116445 w 116540"/>
                  <a:gd name="connsiteY6" fmla="*/ 27788 h 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40" h="31407">
                    <a:moveTo>
                      <a:pt x="116541" y="27788"/>
                    </a:moveTo>
                    <a:lnTo>
                      <a:pt x="91490" y="31407"/>
                    </a:lnTo>
                    <a:cubicBezTo>
                      <a:pt x="89490" y="30931"/>
                      <a:pt x="87489" y="30455"/>
                      <a:pt x="85394" y="29978"/>
                    </a:cubicBezTo>
                    <a:cubicBezTo>
                      <a:pt x="63296" y="28931"/>
                      <a:pt x="41674" y="16548"/>
                      <a:pt x="19100" y="26930"/>
                    </a:cubicBezTo>
                    <a:cubicBezTo>
                      <a:pt x="17100" y="27597"/>
                      <a:pt x="15195" y="28169"/>
                      <a:pt x="13194" y="28740"/>
                    </a:cubicBezTo>
                    <a:cubicBezTo>
                      <a:pt x="-9666" y="12738"/>
                      <a:pt x="50" y="2927"/>
                      <a:pt x="20529" y="832"/>
                    </a:cubicBezTo>
                    <a:cubicBezTo>
                      <a:pt x="55485" y="-2692"/>
                      <a:pt x="88442" y="4737"/>
                      <a:pt x="116445" y="27788"/>
                    </a:cubicBezTo>
                    <a:close/>
                  </a:path>
                </a:pathLst>
              </a:custGeom>
              <a:solidFill>
                <a:srgbClr val="686D6F"/>
              </a:solidFill>
              <a:ln w="9525" cap="flat">
                <a:noFill/>
                <a:prstDash val="solid"/>
                <a:miter/>
              </a:ln>
            </p:spPr>
            <p:txBody>
              <a:bodyPr rtlCol="0" anchor="ctr"/>
              <a:lstStyle/>
              <a:p>
                <a:endParaRPr lang="en-IN"/>
              </a:p>
            </p:txBody>
          </p:sp>
          <p:sp>
            <p:nvSpPr>
              <p:cNvPr id="1322" name="Freeform: Shape 1321">
                <a:extLst>
                  <a:ext uri="{FF2B5EF4-FFF2-40B4-BE49-F238E27FC236}">
                    <a16:creationId xmlns:a16="http://schemas.microsoft.com/office/drawing/2014/main" id="{6C069B91-6933-8E18-24CD-144B24DCA5C5}"/>
                  </a:ext>
                </a:extLst>
              </p:cNvPr>
              <p:cNvSpPr/>
              <p:nvPr/>
            </p:nvSpPr>
            <p:spPr>
              <a:xfrm>
                <a:off x="5518499" y="2641579"/>
                <a:ext cx="78390" cy="19419"/>
              </a:xfrm>
              <a:custGeom>
                <a:avLst/>
                <a:gdLst>
                  <a:gd name="connsiteX0" fmla="*/ 78391 w 78390"/>
                  <a:gd name="connsiteY0" fmla="*/ 11514 h 19419"/>
                  <a:gd name="connsiteX1" fmla="*/ 48292 w 78390"/>
                  <a:gd name="connsiteY1" fmla="*/ 19419 h 19419"/>
                  <a:gd name="connsiteX2" fmla="*/ 191 w 78390"/>
                  <a:gd name="connsiteY2" fmla="*/ 8942 h 19419"/>
                  <a:gd name="connsiteX3" fmla="*/ 0 w 78390"/>
                  <a:gd name="connsiteY3" fmla="*/ 9132 h 19419"/>
                  <a:gd name="connsiteX4" fmla="*/ 75724 w 78390"/>
                  <a:gd name="connsiteY4" fmla="*/ 8751 h 19419"/>
                  <a:gd name="connsiteX5" fmla="*/ 78391 w 78390"/>
                  <a:gd name="connsiteY5" fmla="*/ 11514 h 1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90" h="19419">
                    <a:moveTo>
                      <a:pt x="78391" y="11514"/>
                    </a:moveTo>
                    <a:cubicBezTo>
                      <a:pt x="68294" y="14181"/>
                      <a:pt x="58293" y="16848"/>
                      <a:pt x="48292" y="19419"/>
                    </a:cubicBezTo>
                    <a:cubicBezTo>
                      <a:pt x="32195" y="16086"/>
                      <a:pt x="13621" y="24372"/>
                      <a:pt x="191" y="8942"/>
                    </a:cubicBezTo>
                    <a:cubicBezTo>
                      <a:pt x="191" y="8942"/>
                      <a:pt x="0" y="9132"/>
                      <a:pt x="0" y="9132"/>
                    </a:cubicBezTo>
                    <a:cubicBezTo>
                      <a:pt x="25146" y="-8013"/>
                      <a:pt x="50483" y="3227"/>
                      <a:pt x="75724" y="8751"/>
                    </a:cubicBezTo>
                    <a:lnTo>
                      <a:pt x="78391" y="11514"/>
                    </a:lnTo>
                    <a:close/>
                  </a:path>
                </a:pathLst>
              </a:custGeom>
              <a:solidFill>
                <a:srgbClr val="686D6F"/>
              </a:solidFill>
              <a:ln w="9525" cap="flat">
                <a:noFill/>
                <a:prstDash val="solid"/>
                <a:miter/>
              </a:ln>
            </p:spPr>
            <p:txBody>
              <a:bodyPr rtlCol="0" anchor="ctr"/>
              <a:lstStyle/>
              <a:p>
                <a:endParaRPr lang="en-IN"/>
              </a:p>
            </p:txBody>
          </p:sp>
          <p:sp>
            <p:nvSpPr>
              <p:cNvPr id="1323" name="Freeform: Shape 1322">
                <a:extLst>
                  <a:ext uri="{FF2B5EF4-FFF2-40B4-BE49-F238E27FC236}">
                    <a16:creationId xmlns:a16="http://schemas.microsoft.com/office/drawing/2014/main" id="{9152A03A-CBBA-0A3D-06DC-C66BE6C2C10B}"/>
                  </a:ext>
                </a:extLst>
              </p:cNvPr>
              <p:cNvSpPr/>
              <p:nvPr/>
            </p:nvSpPr>
            <p:spPr>
              <a:xfrm>
                <a:off x="4945856" y="2364855"/>
                <a:ext cx="75593" cy="38015"/>
              </a:xfrm>
              <a:custGeom>
                <a:avLst/>
                <a:gdLst>
                  <a:gd name="connsiteX0" fmla="*/ 50102 w 75593"/>
                  <a:gd name="connsiteY0" fmla="*/ 38015 h 38015"/>
                  <a:gd name="connsiteX1" fmla="*/ 10382 w 75593"/>
                  <a:gd name="connsiteY1" fmla="*/ 20394 h 38015"/>
                  <a:gd name="connsiteX2" fmla="*/ 0 w 75593"/>
                  <a:gd name="connsiteY2" fmla="*/ 12298 h 38015"/>
                  <a:gd name="connsiteX3" fmla="*/ 6382 w 75593"/>
                  <a:gd name="connsiteY3" fmla="*/ 4202 h 38015"/>
                  <a:gd name="connsiteX4" fmla="*/ 67723 w 75593"/>
                  <a:gd name="connsiteY4" fmla="*/ 1725 h 38015"/>
                  <a:gd name="connsiteX5" fmla="*/ 50102 w 75593"/>
                  <a:gd name="connsiteY5" fmla="*/ 38015 h 3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93" h="38015">
                    <a:moveTo>
                      <a:pt x="50102" y="38015"/>
                    </a:moveTo>
                    <a:cubicBezTo>
                      <a:pt x="36862" y="32110"/>
                      <a:pt x="23622" y="26300"/>
                      <a:pt x="10382" y="20394"/>
                    </a:cubicBezTo>
                    <a:cubicBezTo>
                      <a:pt x="2477" y="23347"/>
                      <a:pt x="190" y="19156"/>
                      <a:pt x="0" y="12298"/>
                    </a:cubicBezTo>
                    <a:cubicBezTo>
                      <a:pt x="2191" y="9536"/>
                      <a:pt x="4286" y="6869"/>
                      <a:pt x="6382" y="4202"/>
                    </a:cubicBezTo>
                    <a:cubicBezTo>
                      <a:pt x="26575" y="-942"/>
                      <a:pt x="47054" y="-847"/>
                      <a:pt x="67723" y="1725"/>
                    </a:cubicBezTo>
                    <a:cubicBezTo>
                      <a:pt x="90011" y="27443"/>
                      <a:pt x="58769" y="27252"/>
                      <a:pt x="50102" y="38015"/>
                    </a:cubicBezTo>
                    <a:close/>
                  </a:path>
                </a:pathLst>
              </a:custGeom>
              <a:solidFill>
                <a:srgbClr val="A94646"/>
              </a:solidFill>
              <a:ln w="9525" cap="flat">
                <a:noFill/>
                <a:prstDash val="solid"/>
                <a:miter/>
              </a:ln>
            </p:spPr>
            <p:txBody>
              <a:bodyPr rtlCol="0" anchor="ctr"/>
              <a:lstStyle/>
              <a:p>
                <a:endParaRPr lang="en-IN"/>
              </a:p>
            </p:txBody>
          </p:sp>
          <p:sp>
            <p:nvSpPr>
              <p:cNvPr id="1324" name="Freeform: Shape 1323">
                <a:extLst>
                  <a:ext uri="{FF2B5EF4-FFF2-40B4-BE49-F238E27FC236}">
                    <a16:creationId xmlns:a16="http://schemas.microsoft.com/office/drawing/2014/main" id="{92D170B0-ACA7-432F-3BA6-0DBB0D9BD8C9}"/>
                  </a:ext>
                </a:extLst>
              </p:cNvPr>
              <p:cNvSpPr/>
              <p:nvPr/>
            </p:nvSpPr>
            <p:spPr>
              <a:xfrm>
                <a:off x="4852797" y="2372676"/>
                <a:ext cx="103441" cy="33051"/>
              </a:xfrm>
              <a:custGeom>
                <a:avLst/>
                <a:gdLst>
                  <a:gd name="connsiteX0" fmla="*/ 93059 w 103441"/>
                  <a:gd name="connsiteY0" fmla="*/ 4477 h 33051"/>
                  <a:gd name="connsiteX1" fmla="*/ 103441 w 103441"/>
                  <a:gd name="connsiteY1" fmla="*/ 12573 h 33051"/>
                  <a:gd name="connsiteX2" fmla="*/ 64389 w 103441"/>
                  <a:gd name="connsiteY2" fmla="*/ 33052 h 33051"/>
                  <a:gd name="connsiteX3" fmla="*/ 0 w 103441"/>
                  <a:gd name="connsiteY3" fmla="*/ 11716 h 33051"/>
                  <a:gd name="connsiteX4" fmla="*/ 10287 w 103441"/>
                  <a:gd name="connsiteY4" fmla="*/ 0 h 33051"/>
                  <a:gd name="connsiteX5" fmla="*/ 93154 w 103441"/>
                  <a:gd name="connsiteY5" fmla="*/ 447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41" h="33051">
                    <a:moveTo>
                      <a:pt x="93059" y="4477"/>
                    </a:moveTo>
                    <a:cubicBezTo>
                      <a:pt x="96488" y="7144"/>
                      <a:pt x="100013" y="9906"/>
                      <a:pt x="103441" y="12573"/>
                    </a:cubicBezTo>
                    <a:cubicBezTo>
                      <a:pt x="94869" y="27908"/>
                      <a:pt x="78581" y="28575"/>
                      <a:pt x="64389" y="33052"/>
                    </a:cubicBezTo>
                    <a:cubicBezTo>
                      <a:pt x="42291" y="27813"/>
                      <a:pt x="23908" y="11621"/>
                      <a:pt x="0" y="11716"/>
                    </a:cubicBezTo>
                    <a:cubicBezTo>
                      <a:pt x="95" y="4953"/>
                      <a:pt x="4000" y="1429"/>
                      <a:pt x="10287" y="0"/>
                    </a:cubicBezTo>
                    <a:cubicBezTo>
                      <a:pt x="37909" y="1524"/>
                      <a:pt x="65532" y="2953"/>
                      <a:pt x="93154" y="4477"/>
                    </a:cubicBezTo>
                    <a:close/>
                  </a:path>
                </a:pathLst>
              </a:custGeom>
              <a:solidFill>
                <a:srgbClr val="E7E8EC"/>
              </a:solidFill>
              <a:ln w="9525" cap="flat">
                <a:noFill/>
                <a:prstDash val="solid"/>
                <a:miter/>
              </a:ln>
            </p:spPr>
            <p:txBody>
              <a:bodyPr rtlCol="0" anchor="ctr"/>
              <a:lstStyle/>
              <a:p>
                <a:endParaRPr lang="en-IN"/>
              </a:p>
            </p:txBody>
          </p:sp>
          <p:sp>
            <p:nvSpPr>
              <p:cNvPr id="1325" name="Freeform: Shape 1324">
                <a:extLst>
                  <a:ext uri="{FF2B5EF4-FFF2-40B4-BE49-F238E27FC236}">
                    <a16:creationId xmlns:a16="http://schemas.microsoft.com/office/drawing/2014/main" id="{36CF76CA-383C-1F33-232B-53AB789D8BB7}"/>
                  </a:ext>
                </a:extLst>
              </p:cNvPr>
              <p:cNvSpPr/>
              <p:nvPr/>
            </p:nvSpPr>
            <p:spPr>
              <a:xfrm>
                <a:off x="4758118" y="2385916"/>
                <a:ext cx="87805" cy="33146"/>
              </a:xfrm>
              <a:custGeom>
                <a:avLst/>
                <a:gdLst>
                  <a:gd name="connsiteX0" fmla="*/ 18193 w 87805"/>
                  <a:gd name="connsiteY0" fmla="*/ 286 h 33146"/>
                  <a:gd name="connsiteX1" fmla="*/ 84201 w 87805"/>
                  <a:gd name="connsiteY1" fmla="*/ 0 h 33146"/>
                  <a:gd name="connsiteX2" fmla="*/ 70771 w 87805"/>
                  <a:gd name="connsiteY2" fmla="*/ 18002 h 33146"/>
                  <a:gd name="connsiteX3" fmla="*/ 0 w 87805"/>
                  <a:gd name="connsiteY3" fmla="*/ 33147 h 33146"/>
                  <a:gd name="connsiteX4" fmla="*/ 18193 w 87805"/>
                  <a:gd name="connsiteY4" fmla="*/ 286 h 3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05" h="33146">
                    <a:moveTo>
                      <a:pt x="18193" y="286"/>
                    </a:moveTo>
                    <a:cubicBezTo>
                      <a:pt x="40196" y="190"/>
                      <a:pt x="62198" y="95"/>
                      <a:pt x="84201" y="0"/>
                    </a:cubicBezTo>
                    <a:cubicBezTo>
                      <a:pt x="93154" y="16002"/>
                      <a:pt x="84201" y="18193"/>
                      <a:pt x="70771" y="18002"/>
                    </a:cubicBezTo>
                    <a:cubicBezTo>
                      <a:pt x="49435" y="17716"/>
                      <a:pt x="27813" y="14859"/>
                      <a:pt x="0" y="33147"/>
                    </a:cubicBezTo>
                    <a:cubicBezTo>
                      <a:pt x="9715" y="15621"/>
                      <a:pt x="14002" y="8001"/>
                      <a:pt x="18193" y="286"/>
                    </a:cubicBezTo>
                    <a:close/>
                  </a:path>
                </a:pathLst>
              </a:custGeom>
              <a:solidFill>
                <a:srgbClr val="B13D48"/>
              </a:solidFill>
              <a:ln w="9525" cap="flat">
                <a:noFill/>
                <a:prstDash val="solid"/>
                <a:miter/>
              </a:ln>
            </p:spPr>
            <p:txBody>
              <a:bodyPr rtlCol="0" anchor="ctr"/>
              <a:lstStyle/>
              <a:p>
                <a:endParaRPr lang="en-IN"/>
              </a:p>
            </p:txBody>
          </p:sp>
          <p:sp>
            <p:nvSpPr>
              <p:cNvPr id="1326" name="Freeform: Shape 1325">
                <a:extLst>
                  <a:ext uri="{FF2B5EF4-FFF2-40B4-BE49-F238E27FC236}">
                    <a16:creationId xmlns:a16="http://schemas.microsoft.com/office/drawing/2014/main" id="{5A0BE294-5006-224F-8FE2-FAF433E777FC}"/>
                  </a:ext>
                </a:extLst>
              </p:cNvPr>
              <p:cNvSpPr/>
              <p:nvPr/>
            </p:nvSpPr>
            <p:spPr>
              <a:xfrm>
                <a:off x="5011261" y="2595204"/>
                <a:ext cx="31749" cy="38457"/>
              </a:xfrm>
              <a:custGeom>
                <a:avLst/>
                <a:gdLst>
                  <a:gd name="connsiteX0" fmla="*/ 14796 w 31749"/>
                  <a:gd name="connsiteY0" fmla="*/ 38457 h 38457"/>
                  <a:gd name="connsiteX1" fmla="*/ 222 w 31749"/>
                  <a:gd name="connsiteY1" fmla="*/ 19598 h 38457"/>
                  <a:gd name="connsiteX2" fmla="*/ 19939 w 31749"/>
                  <a:gd name="connsiteY2" fmla="*/ 643 h 38457"/>
                  <a:gd name="connsiteX3" fmla="*/ 31274 w 31749"/>
                  <a:gd name="connsiteY3" fmla="*/ 23313 h 38457"/>
                  <a:gd name="connsiteX4" fmla="*/ 14796 w 31749"/>
                  <a:gd name="connsiteY4" fmla="*/ 38457 h 38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9" h="38457">
                    <a:moveTo>
                      <a:pt x="14796" y="38457"/>
                    </a:moveTo>
                    <a:cubicBezTo>
                      <a:pt x="2794" y="37600"/>
                      <a:pt x="-1016" y="30361"/>
                      <a:pt x="222" y="19598"/>
                    </a:cubicBezTo>
                    <a:cubicBezTo>
                      <a:pt x="1651" y="8073"/>
                      <a:pt x="4794" y="-2786"/>
                      <a:pt x="19939" y="643"/>
                    </a:cubicBezTo>
                    <a:cubicBezTo>
                      <a:pt x="31940" y="3405"/>
                      <a:pt x="29559" y="14645"/>
                      <a:pt x="31274" y="23313"/>
                    </a:cubicBezTo>
                    <a:cubicBezTo>
                      <a:pt x="33941" y="37410"/>
                      <a:pt x="24987" y="38457"/>
                      <a:pt x="14796" y="38457"/>
                    </a:cubicBezTo>
                    <a:close/>
                  </a:path>
                </a:pathLst>
              </a:custGeom>
              <a:solidFill>
                <a:srgbClr val="171B21"/>
              </a:solidFill>
              <a:ln w="9525" cap="flat">
                <a:noFill/>
                <a:prstDash val="solid"/>
                <a:miter/>
              </a:ln>
            </p:spPr>
            <p:txBody>
              <a:bodyPr rtlCol="0" anchor="ctr"/>
              <a:lstStyle/>
              <a:p>
                <a:endParaRPr lang="en-IN"/>
              </a:p>
            </p:txBody>
          </p:sp>
          <p:sp>
            <p:nvSpPr>
              <p:cNvPr id="1327" name="Freeform: Shape 1326">
                <a:extLst>
                  <a:ext uri="{FF2B5EF4-FFF2-40B4-BE49-F238E27FC236}">
                    <a16:creationId xmlns:a16="http://schemas.microsoft.com/office/drawing/2014/main" id="{3CC52761-E006-ACA3-C484-3F0F434D10B7}"/>
                  </a:ext>
                </a:extLst>
              </p:cNvPr>
              <p:cNvSpPr/>
              <p:nvPr/>
            </p:nvSpPr>
            <p:spPr>
              <a:xfrm>
                <a:off x="5514403" y="3083607"/>
                <a:ext cx="146875" cy="208136"/>
              </a:xfrm>
              <a:custGeom>
                <a:avLst/>
                <a:gdLst>
                  <a:gd name="connsiteX0" fmla="*/ 72676 w 146875"/>
                  <a:gd name="connsiteY0" fmla="*/ 10589 h 208136"/>
                  <a:gd name="connsiteX1" fmla="*/ 89249 w 146875"/>
                  <a:gd name="connsiteY1" fmla="*/ 5350 h 208136"/>
                  <a:gd name="connsiteX2" fmla="*/ 136112 w 146875"/>
                  <a:gd name="connsiteY2" fmla="*/ 3635 h 208136"/>
                  <a:gd name="connsiteX3" fmla="*/ 146875 w 146875"/>
                  <a:gd name="connsiteY3" fmla="*/ 3635 h 208136"/>
                  <a:gd name="connsiteX4" fmla="*/ 23431 w 146875"/>
                  <a:gd name="connsiteY4" fmla="*/ 99362 h 208136"/>
                  <a:gd name="connsiteX5" fmla="*/ 20383 w 146875"/>
                  <a:gd name="connsiteY5" fmla="*/ 124984 h 208136"/>
                  <a:gd name="connsiteX6" fmla="*/ 103537 w 146875"/>
                  <a:gd name="connsiteY6" fmla="*/ 64405 h 208136"/>
                  <a:gd name="connsiteX7" fmla="*/ 0 w 146875"/>
                  <a:gd name="connsiteY7" fmla="*/ 208137 h 208136"/>
                  <a:gd name="connsiteX8" fmla="*/ 3620 w 146875"/>
                  <a:gd name="connsiteY8" fmla="*/ 78788 h 208136"/>
                  <a:gd name="connsiteX9" fmla="*/ 3429 w 146875"/>
                  <a:gd name="connsiteY9" fmla="*/ 79549 h 208136"/>
                  <a:gd name="connsiteX10" fmla="*/ 42005 w 146875"/>
                  <a:gd name="connsiteY10" fmla="*/ 37068 h 208136"/>
                  <a:gd name="connsiteX11" fmla="*/ 72580 w 146875"/>
                  <a:gd name="connsiteY11" fmla="*/ 10684 h 20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875" h="208136">
                    <a:moveTo>
                      <a:pt x="72676" y="10589"/>
                    </a:moveTo>
                    <a:cubicBezTo>
                      <a:pt x="76581" y="3731"/>
                      <a:pt x="82963" y="4493"/>
                      <a:pt x="89249" y="5350"/>
                    </a:cubicBezTo>
                    <a:cubicBezTo>
                      <a:pt x="105346" y="17828"/>
                      <a:pt x="120015" y="-9414"/>
                      <a:pt x="136112" y="3635"/>
                    </a:cubicBezTo>
                    <a:cubicBezTo>
                      <a:pt x="139732" y="3635"/>
                      <a:pt x="143351" y="3635"/>
                      <a:pt x="146875" y="3635"/>
                    </a:cubicBezTo>
                    <a:cubicBezTo>
                      <a:pt x="104013" y="33258"/>
                      <a:pt x="54769" y="54308"/>
                      <a:pt x="23431" y="99362"/>
                    </a:cubicBezTo>
                    <a:cubicBezTo>
                      <a:pt x="17716" y="107648"/>
                      <a:pt x="10192" y="112506"/>
                      <a:pt x="20383" y="124984"/>
                    </a:cubicBezTo>
                    <a:cubicBezTo>
                      <a:pt x="49149" y="107077"/>
                      <a:pt x="63151" y="68691"/>
                      <a:pt x="103537" y="64405"/>
                    </a:cubicBezTo>
                    <a:cubicBezTo>
                      <a:pt x="72485" y="114316"/>
                      <a:pt x="32290" y="157083"/>
                      <a:pt x="0" y="208137"/>
                    </a:cubicBezTo>
                    <a:cubicBezTo>
                      <a:pt x="14478" y="163941"/>
                      <a:pt x="-5144" y="121079"/>
                      <a:pt x="3620" y="78788"/>
                    </a:cubicBezTo>
                    <a:cubicBezTo>
                      <a:pt x="3620" y="78788"/>
                      <a:pt x="3429" y="79549"/>
                      <a:pt x="3429" y="79549"/>
                    </a:cubicBezTo>
                    <a:cubicBezTo>
                      <a:pt x="13906" y="63262"/>
                      <a:pt x="30480" y="52499"/>
                      <a:pt x="42005" y="37068"/>
                    </a:cubicBezTo>
                    <a:cubicBezTo>
                      <a:pt x="48101" y="23543"/>
                      <a:pt x="72485" y="31067"/>
                      <a:pt x="72580" y="10684"/>
                    </a:cubicBezTo>
                    <a:close/>
                  </a:path>
                </a:pathLst>
              </a:custGeom>
              <a:solidFill>
                <a:srgbClr val="186393"/>
              </a:solidFill>
              <a:ln w="9525" cap="flat">
                <a:noFill/>
                <a:prstDash val="solid"/>
                <a:miter/>
              </a:ln>
            </p:spPr>
            <p:txBody>
              <a:bodyPr rtlCol="0" anchor="ctr"/>
              <a:lstStyle/>
              <a:p>
                <a:endParaRPr lang="en-IN"/>
              </a:p>
            </p:txBody>
          </p:sp>
          <p:sp>
            <p:nvSpPr>
              <p:cNvPr id="1328" name="Freeform: Shape 1327">
                <a:extLst>
                  <a:ext uri="{FF2B5EF4-FFF2-40B4-BE49-F238E27FC236}">
                    <a16:creationId xmlns:a16="http://schemas.microsoft.com/office/drawing/2014/main" id="{52A7F8BB-572E-1BC2-5844-71EE20FF7C75}"/>
                  </a:ext>
                </a:extLst>
              </p:cNvPr>
              <p:cNvSpPr/>
              <p:nvPr/>
            </p:nvSpPr>
            <p:spPr>
              <a:xfrm>
                <a:off x="5565457" y="3263965"/>
                <a:ext cx="23051" cy="52030"/>
              </a:xfrm>
              <a:custGeom>
                <a:avLst/>
                <a:gdLst>
                  <a:gd name="connsiteX0" fmla="*/ 667 w 23051"/>
                  <a:gd name="connsiteY0" fmla="*/ 51115 h 52030"/>
                  <a:gd name="connsiteX1" fmla="*/ 0 w 23051"/>
                  <a:gd name="connsiteY1" fmla="*/ 39875 h 52030"/>
                  <a:gd name="connsiteX2" fmla="*/ 8954 w 23051"/>
                  <a:gd name="connsiteY2" fmla="*/ 13491 h 52030"/>
                  <a:gd name="connsiteX3" fmla="*/ 21527 w 23051"/>
                  <a:gd name="connsiteY3" fmla="*/ 2728 h 52030"/>
                  <a:gd name="connsiteX4" fmla="*/ 21527 w 23051"/>
                  <a:gd name="connsiteY4" fmla="*/ 23778 h 52030"/>
                  <a:gd name="connsiteX5" fmla="*/ 20288 w 23051"/>
                  <a:gd name="connsiteY5" fmla="*/ 31112 h 52030"/>
                  <a:gd name="connsiteX6" fmla="*/ 571 w 23051"/>
                  <a:gd name="connsiteY6" fmla="*/ 51020 h 5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1" h="52030">
                    <a:moveTo>
                      <a:pt x="667" y="51115"/>
                    </a:moveTo>
                    <a:cubicBezTo>
                      <a:pt x="476" y="47400"/>
                      <a:pt x="286" y="43685"/>
                      <a:pt x="0" y="39875"/>
                    </a:cubicBezTo>
                    <a:cubicBezTo>
                      <a:pt x="2953" y="31112"/>
                      <a:pt x="5810" y="22254"/>
                      <a:pt x="8954" y="13491"/>
                    </a:cubicBezTo>
                    <a:cubicBezTo>
                      <a:pt x="11144" y="7395"/>
                      <a:pt x="9430" y="-5654"/>
                      <a:pt x="21527" y="2728"/>
                    </a:cubicBezTo>
                    <a:cubicBezTo>
                      <a:pt x="24860" y="5014"/>
                      <a:pt x="21717" y="16539"/>
                      <a:pt x="21527" y="23778"/>
                    </a:cubicBezTo>
                    <a:cubicBezTo>
                      <a:pt x="20669" y="26159"/>
                      <a:pt x="20288" y="28541"/>
                      <a:pt x="20288" y="31112"/>
                    </a:cubicBezTo>
                    <a:cubicBezTo>
                      <a:pt x="11049" y="35208"/>
                      <a:pt x="19812" y="56925"/>
                      <a:pt x="571" y="51020"/>
                    </a:cubicBezTo>
                    <a:close/>
                  </a:path>
                </a:pathLst>
              </a:custGeom>
              <a:solidFill>
                <a:srgbClr val="768293"/>
              </a:solidFill>
              <a:ln w="9525" cap="flat">
                <a:noFill/>
                <a:prstDash val="solid"/>
                <a:miter/>
              </a:ln>
            </p:spPr>
            <p:txBody>
              <a:bodyPr rtlCol="0" anchor="ctr"/>
              <a:lstStyle/>
              <a:p>
                <a:endParaRPr lang="en-IN"/>
              </a:p>
            </p:txBody>
          </p:sp>
          <p:sp>
            <p:nvSpPr>
              <p:cNvPr id="1329" name="Freeform: Shape 1328">
                <a:extLst>
                  <a:ext uri="{FF2B5EF4-FFF2-40B4-BE49-F238E27FC236}">
                    <a16:creationId xmlns:a16="http://schemas.microsoft.com/office/drawing/2014/main" id="{0D18DE1F-CE97-EFEC-8B07-B7956595969C}"/>
                  </a:ext>
                </a:extLst>
              </p:cNvPr>
              <p:cNvSpPr/>
              <p:nvPr/>
            </p:nvSpPr>
            <p:spPr>
              <a:xfrm>
                <a:off x="5556503" y="3295173"/>
                <a:ext cx="29337" cy="49149"/>
              </a:xfrm>
              <a:custGeom>
                <a:avLst/>
                <a:gdLst>
                  <a:gd name="connsiteX0" fmla="*/ 9620 w 29337"/>
                  <a:gd name="connsiteY0" fmla="*/ 19907 h 49149"/>
                  <a:gd name="connsiteX1" fmla="*/ 29337 w 29337"/>
                  <a:gd name="connsiteY1" fmla="*/ 0 h 49149"/>
                  <a:gd name="connsiteX2" fmla="*/ 28956 w 29337"/>
                  <a:gd name="connsiteY2" fmla="*/ 24670 h 49149"/>
                  <a:gd name="connsiteX3" fmla="*/ 0 w 29337"/>
                  <a:gd name="connsiteY3" fmla="*/ 49149 h 49149"/>
                  <a:gd name="connsiteX4" fmla="*/ 9525 w 29337"/>
                  <a:gd name="connsiteY4" fmla="*/ 19812 h 4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7" h="49149">
                    <a:moveTo>
                      <a:pt x="9620" y="19907"/>
                    </a:moveTo>
                    <a:cubicBezTo>
                      <a:pt x="16193" y="13240"/>
                      <a:pt x="22765" y="6667"/>
                      <a:pt x="29337" y="0"/>
                    </a:cubicBezTo>
                    <a:cubicBezTo>
                      <a:pt x="29242" y="8192"/>
                      <a:pt x="29051" y="16478"/>
                      <a:pt x="28956" y="24670"/>
                    </a:cubicBezTo>
                    <a:cubicBezTo>
                      <a:pt x="19336" y="32861"/>
                      <a:pt x="9716" y="41053"/>
                      <a:pt x="0" y="49149"/>
                    </a:cubicBezTo>
                    <a:cubicBezTo>
                      <a:pt x="3143" y="39338"/>
                      <a:pt x="6382" y="29623"/>
                      <a:pt x="9525" y="19812"/>
                    </a:cubicBezTo>
                    <a:close/>
                  </a:path>
                </a:pathLst>
              </a:custGeom>
              <a:solidFill>
                <a:srgbClr val="031B26"/>
              </a:solidFill>
              <a:ln w="9525" cap="flat">
                <a:noFill/>
                <a:prstDash val="solid"/>
                <a:miter/>
              </a:ln>
            </p:spPr>
            <p:txBody>
              <a:bodyPr rtlCol="0" anchor="ctr"/>
              <a:lstStyle/>
              <a:p>
                <a:endParaRPr lang="en-IN"/>
              </a:p>
            </p:txBody>
          </p:sp>
          <p:sp>
            <p:nvSpPr>
              <p:cNvPr id="1330" name="Freeform: Shape 1329">
                <a:extLst>
                  <a:ext uri="{FF2B5EF4-FFF2-40B4-BE49-F238E27FC236}">
                    <a16:creationId xmlns:a16="http://schemas.microsoft.com/office/drawing/2014/main" id="{AC0E96DE-A1A5-25A2-4C14-B18FA9063F5C}"/>
                  </a:ext>
                </a:extLst>
              </p:cNvPr>
              <p:cNvSpPr/>
              <p:nvPr/>
            </p:nvSpPr>
            <p:spPr>
              <a:xfrm>
                <a:off x="4260874" y="2817636"/>
                <a:ext cx="28905" cy="41386"/>
              </a:xfrm>
              <a:custGeom>
                <a:avLst/>
                <a:gdLst>
                  <a:gd name="connsiteX0" fmla="*/ 28614 w 28905"/>
                  <a:gd name="connsiteY0" fmla="*/ 16526 h 41386"/>
                  <a:gd name="connsiteX1" fmla="*/ 11850 w 28905"/>
                  <a:gd name="connsiteY1" fmla="*/ 41387 h 41386"/>
                  <a:gd name="connsiteX2" fmla="*/ 22233 w 28905"/>
                  <a:gd name="connsiteY2" fmla="*/ 1096 h 41386"/>
                  <a:gd name="connsiteX3" fmla="*/ 28614 w 28905"/>
                  <a:gd name="connsiteY3" fmla="*/ 16526 h 41386"/>
                </a:gdLst>
                <a:ahLst/>
                <a:cxnLst>
                  <a:cxn ang="0">
                    <a:pos x="connsiteX0" y="connsiteY0"/>
                  </a:cxn>
                  <a:cxn ang="0">
                    <a:pos x="connsiteX1" y="connsiteY1"/>
                  </a:cxn>
                  <a:cxn ang="0">
                    <a:pos x="connsiteX2" y="connsiteY2"/>
                  </a:cxn>
                  <a:cxn ang="0">
                    <a:pos x="connsiteX3" y="connsiteY3"/>
                  </a:cxn>
                </a:cxnLst>
                <a:rect l="l" t="t" r="r" b="b"/>
                <a:pathLst>
                  <a:path w="28905" h="41386">
                    <a:moveTo>
                      <a:pt x="28614" y="16526"/>
                    </a:moveTo>
                    <a:cubicBezTo>
                      <a:pt x="22995" y="24813"/>
                      <a:pt x="17470" y="33100"/>
                      <a:pt x="11850" y="41387"/>
                    </a:cubicBezTo>
                    <a:cubicBezTo>
                      <a:pt x="-14153" y="20717"/>
                      <a:pt x="8802" y="8335"/>
                      <a:pt x="22233" y="1096"/>
                    </a:cubicBezTo>
                    <a:cubicBezTo>
                      <a:pt x="31758" y="-4048"/>
                      <a:pt x="28138" y="10240"/>
                      <a:pt x="28614" y="16526"/>
                    </a:cubicBezTo>
                    <a:close/>
                  </a:path>
                </a:pathLst>
              </a:custGeom>
              <a:solidFill>
                <a:srgbClr val="9DA9B9"/>
              </a:solidFill>
              <a:ln w="9525" cap="flat">
                <a:noFill/>
                <a:prstDash val="solid"/>
                <a:miter/>
              </a:ln>
            </p:spPr>
            <p:txBody>
              <a:bodyPr rtlCol="0" anchor="ctr"/>
              <a:lstStyle/>
              <a:p>
                <a:endParaRPr lang="en-IN"/>
              </a:p>
            </p:txBody>
          </p:sp>
          <p:sp>
            <p:nvSpPr>
              <p:cNvPr id="1331" name="Freeform: Shape 1330">
                <a:extLst>
                  <a:ext uri="{FF2B5EF4-FFF2-40B4-BE49-F238E27FC236}">
                    <a16:creationId xmlns:a16="http://schemas.microsoft.com/office/drawing/2014/main" id="{78622A89-5E53-3ABE-A6AA-B355B1A77A07}"/>
                  </a:ext>
                </a:extLst>
              </p:cNvPr>
              <p:cNvSpPr/>
              <p:nvPr/>
            </p:nvSpPr>
            <p:spPr>
              <a:xfrm>
                <a:off x="4217361" y="2797630"/>
                <a:ext cx="17072" cy="20071"/>
              </a:xfrm>
              <a:custGeom>
                <a:avLst/>
                <a:gdLst>
                  <a:gd name="connsiteX0" fmla="*/ 17073 w 17072"/>
                  <a:gd name="connsiteY0" fmla="*/ 7291 h 20071"/>
                  <a:gd name="connsiteX1" fmla="*/ 6976 w 17072"/>
                  <a:gd name="connsiteY1" fmla="*/ 19959 h 20071"/>
                  <a:gd name="connsiteX2" fmla="*/ 23 w 17072"/>
                  <a:gd name="connsiteY2" fmla="*/ 10815 h 20071"/>
                  <a:gd name="connsiteX3" fmla="*/ 8405 w 17072"/>
                  <a:gd name="connsiteY3" fmla="*/ 909 h 20071"/>
                  <a:gd name="connsiteX4" fmla="*/ 17073 w 17072"/>
                  <a:gd name="connsiteY4" fmla="*/ 7291 h 20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2" h="20071">
                    <a:moveTo>
                      <a:pt x="17073" y="7291"/>
                    </a:moveTo>
                    <a:cubicBezTo>
                      <a:pt x="16787" y="14530"/>
                      <a:pt x="14977" y="21007"/>
                      <a:pt x="6976" y="19959"/>
                    </a:cubicBezTo>
                    <a:cubicBezTo>
                      <a:pt x="4119" y="19578"/>
                      <a:pt x="-358" y="13578"/>
                      <a:pt x="23" y="10815"/>
                    </a:cubicBezTo>
                    <a:cubicBezTo>
                      <a:pt x="690" y="7101"/>
                      <a:pt x="4690" y="2814"/>
                      <a:pt x="8405" y="909"/>
                    </a:cubicBezTo>
                    <a:cubicBezTo>
                      <a:pt x="14691" y="-2329"/>
                      <a:pt x="15454" y="3862"/>
                      <a:pt x="17073" y="7291"/>
                    </a:cubicBezTo>
                    <a:close/>
                  </a:path>
                </a:pathLst>
              </a:custGeom>
              <a:solidFill>
                <a:srgbClr val="6E7D94"/>
              </a:solidFill>
              <a:ln w="9525" cap="flat">
                <a:noFill/>
                <a:prstDash val="solid"/>
                <a:miter/>
              </a:ln>
            </p:spPr>
            <p:txBody>
              <a:bodyPr rtlCol="0" anchor="ctr"/>
              <a:lstStyle/>
              <a:p>
                <a:endParaRPr lang="en-IN"/>
              </a:p>
            </p:txBody>
          </p:sp>
          <p:sp>
            <p:nvSpPr>
              <p:cNvPr id="1332" name="Freeform: Shape 1331">
                <a:extLst>
                  <a:ext uri="{FF2B5EF4-FFF2-40B4-BE49-F238E27FC236}">
                    <a16:creationId xmlns:a16="http://schemas.microsoft.com/office/drawing/2014/main" id="{71EC3A75-4DDC-AB35-FFCE-D238A20E8EF6}"/>
                  </a:ext>
                </a:extLst>
              </p:cNvPr>
              <p:cNvSpPr/>
              <p:nvPr/>
            </p:nvSpPr>
            <p:spPr>
              <a:xfrm>
                <a:off x="4153376" y="3042360"/>
                <a:ext cx="69818" cy="42501"/>
              </a:xfrm>
              <a:custGeom>
                <a:avLst/>
                <a:gdLst>
                  <a:gd name="connsiteX0" fmla="*/ 0 w 69818"/>
                  <a:gd name="connsiteY0" fmla="*/ 305 h 42501"/>
                  <a:gd name="connsiteX1" fmla="*/ 69818 w 69818"/>
                  <a:gd name="connsiteY1" fmla="*/ 42501 h 42501"/>
                  <a:gd name="connsiteX2" fmla="*/ 0 w 69818"/>
                  <a:gd name="connsiteY2" fmla="*/ 305 h 42501"/>
                </a:gdLst>
                <a:ahLst/>
                <a:cxnLst>
                  <a:cxn ang="0">
                    <a:pos x="connsiteX0" y="connsiteY0"/>
                  </a:cxn>
                  <a:cxn ang="0">
                    <a:pos x="connsiteX1" y="connsiteY1"/>
                  </a:cxn>
                  <a:cxn ang="0">
                    <a:pos x="connsiteX2" y="connsiteY2"/>
                  </a:cxn>
                </a:cxnLst>
                <a:rect l="l" t="t" r="r" b="b"/>
                <a:pathLst>
                  <a:path w="69818" h="42501">
                    <a:moveTo>
                      <a:pt x="0" y="305"/>
                    </a:moveTo>
                    <a:cubicBezTo>
                      <a:pt x="31337" y="-2552"/>
                      <a:pt x="50292" y="14879"/>
                      <a:pt x="69818" y="42501"/>
                    </a:cubicBezTo>
                    <a:cubicBezTo>
                      <a:pt x="35338" y="40787"/>
                      <a:pt x="16383" y="22975"/>
                      <a:pt x="0" y="305"/>
                    </a:cubicBezTo>
                    <a:close/>
                  </a:path>
                </a:pathLst>
              </a:custGeom>
              <a:solidFill>
                <a:srgbClr val="9EA5AA"/>
              </a:solidFill>
              <a:ln w="9525" cap="flat">
                <a:noFill/>
                <a:prstDash val="solid"/>
                <a:miter/>
              </a:ln>
            </p:spPr>
            <p:txBody>
              <a:bodyPr rtlCol="0" anchor="ctr"/>
              <a:lstStyle/>
              <a:p>
                <a:endParaRPr lang="en-IN"/>
              </a:p>
            </p:txBody>
          </p:sp>
          <p:sp>
            <p:nvSpPr>
              <p:cNvPr id="1333" name="Freeform: Shape 1332">
                <a:extLst>
                  <a:ext uri="{FF2B5EF4-FFF2-40B4-BE49-F238E27FC236}">
                    <a16:creationId xmlns:a16="http://schemas.microsoft.com/office/drawing/2014/main" id="{DFB71C48-56DC-E45D-86A2-E17339393205}"/>
                  </a:ext>
                </a:extLst>
              </p:cNvPr>
              <p:cNvSpPr/>
              <p:nvPr/>
            </p:nvSpPr>
            <p:spPr>
              <a:xfrm>
                <a:off x="4558569" y="3210990"/>
                <a:ext cx="37718" cy="17507"/>
              </a:xfrm>
              <a:custGeom>
                <a:avLst/>
                <a:gdLst>
                  <a:gd name="connsiteX0" fmla="*/ 0 w 37718"/>
                  <a:gd name="connsiteY0" fmla="*/ 8649 h 17507"/>
                  <a:gd name="connsiteX1" fmla="*/ 37719 w 37718"/>
                  <a:gd name="connsiteY1" fmla="*/ 553 h 17507"/>
                  <a:gd name="connsiteX2" fmla="*/ 35433 w 37718"/>
                  <a:gd name="connsiteY2" fmla="*/ 17507 h 17507"/>
                  <a:gd name="connsiteX3" fmla="*/ 0 w 37718"/>
                  <a:gd name="connsiteY3" fmla="*/ 8649 h 17507"/>
                </a:gdLst>
                <a:ahLst/>
                <a:cxnLst>
                  <a:cxn ang="0">
                    <a:pos x="connsiteX0" y="connsiteY0"/>
                  </a:cxn>
                  <a:cxn ang="0">
                    <a:pos x="connsiteX1" y="connsiteY1"/>
                  </a:cxn>
                  <a:cxn ang="0">
                    <a:pos x="connsiteX2" y="connsiteY2"/>
                  </a:cxn>
                  <a:cxn ang="0">
                    <a:pos x="connsiteX3" y="connsiteY3"/>
                  </a:cxn>
                </a:cxnLst>
                <a:rect l="l" t="t" r="r" b="b"/>
                <a:pathLst>
                  <a:path w="37718" h="17507">
                    <a:moveTo>
                      <a:pt x="0" y="8649"/>
                    </a:moveTo>
                    <a:cubicBezTo>
                      <a:pt x="10382" y="-4114"/>
                      <a:pt x="24765" y="1220"/>
                      <a:pt x="37719" y="553"/>
                    </a:cubicBezTo>
                    <a:cubicBezTo>
                      <a:pt x="36957" y="6173"/>
                      <a:pt x="36195" y="11888"/>
                      <a:pt x="35433" y="17507"/>
                    </a:cubicBezTo>
                    <a:cubicBezTo>
                      <a:pt x="23622" y="14555"/>
                      <a:pt x="11811" y="11602"/>
                      <a:pt x="0" y="8649"/>
                    </a:cubicBezTo>
                    <a:close/>
                  </a:path>
                </a:pathLst>
              </a:custGeom>
              <a:solidFill>
                <a:srgbClr val="96B4D3"/>
              </a:solidFill>
              <a:ln w="9525" cap="flat">
                <a:noFill/>
                <a:prstDash val="solid"/>
                <a:miter/>
              </a:ln>
            </p:spPr>
            <p:txBody>
              <a:bodyPr rtlCol="0" anchor="ctr"/>
              <a:lstStyle/>
              <a:p>
                <a:endParaRPr lang="en-IN"/>
              </a:p>
            </p:txBody>
          </p:sp>
          <p:sp>
            <p:nvSpPr>
              <p:cNvPr id="1334" name="Freeform: Shape 1333">
                <a:extLst>
                  <a:ext uri="{FF2B5EF4-FFF2-40B4-BE49-F238E27FC236}">
                    <a16:creationId xmlns:a16="http://schemas.microsoft.com/office/drawing/2014/main" id="{0C94858F-2442-E40D-38AC-6A8F85F8147E}"/>
                  </a:ext>
                </a:extLst>
              </p:cNvPr>
              <p:cNvSpPr/>
              <p:nvPr/>
            </p:nvSpPr>
            <p:spPr>
              <a:xfrm>
                <a:off x="4785607" y="4103369"/>
                <a:ext cx="37253" cy="140303"/>
              </a:xfrm>
              <a:custGeom>
                <a:avLst/>
                <a:gdLst>
                  <a:gd name="connsiteX0" fmla="*/ 20041 w 37253"/>
                  <a:gd name="connsiteY0" fmla="*/ 0 h 140303"/>
                  <a:gd name="connsiteX1" fmla="*/ 37091 w 37253"/>
                  <a:gd name="connsiteY1" fmla="*/ 37338 h 140303"/>
                  <a:gd name="connsiteX2" fmla="*/ 4706 w 37253"/>
                  <a:gd name="connsiteY2" fmla="*/ 140303 h 140303"/>
                  <a:gd name="connsiteX3" fmla="*/ 12040 w 37253"/>
                  <a:gd name="connsiteY3" fmla="*/ 59246 h 140303"/>
                  <a:gd name="connsiteX4" fmla="*/ 20041 w 37253"/>
                  <a:gd name="connsiteY4" fmla="*/ 0 h 14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3" h="140303">
                    <a:moveTo>
                      <a:pt x="20041" y="0"/>
                    </a:moveTo>
                    <a:cubicBezTo>
                      <a:pt x="34519" y="8477"/>
                      <a:pt x="23660" y="28480"/>
                      <a:pt x="37091" y="37338"/>
                    </a:cubicBezTo>
                    <a:cubicBezTo>
                      <a:pt x="38043" y="72676"/>
                      <a:pt x="35757" y="107156"/>
                      <a:pt x="4706" y="140303"/>
                    </a:cubicBezTo>
                    <a:cubicBezTo>
                      <a:pt x="2705" y="109538"/>
                      <a:pt x="-8153" y="84582"/>
                      <a:pt x="12040" y="59246"/>
                    </a:cubicBezTo>
                    <a:cubicBezTo>
                      <a:pt x="25946" y="41910"/>
                      <a:pt x="20327" y="20193"/>
                      <a:pt x="20041" y="0"/>
                    </a:cubicBezTo>
                    <a:close/>
                  </a:path>
                </a:pathLst>
              </a:custGeom>
              <a:solidFill>
                <a:srgbClr val="435057"/>
              </a:solidFill>
              <a:ln w="9525" cap="flat">
                <a:noFill/>
                <a:prstDash val="solid"/>
                <a:miter/>
              </a:ln>
            </p:spPr>
            <p:txBody>
              <a:bodyPr rtlCol="0" anchor="ctr"/>
              <a:lstStyle/>
              <a:p>
                <a:endParaRPr lang="en-IN"/>
              </a:p>
            </p:txBody>
          </p:sp>
          <p:sp>
            <p:nvSpPr>
              <p:cNvPr id="1335" name="Freeform: Shape 1334">
                <a:extLst>
                  <a:ext uri="{FF2B5EF4-FFF2-40B4-BE49-F238E27FC236}">
                    <a16:creationId xmlns:a16="http://schemas.microsoft.com/office/drawing/2014/main" id="{CF909354-BB8B-E83C-2424-FAA4FB861F0E}"/>
                  </a:ext>
                </a:extLst>
              </p:cNvPr>
              <p:cNvSpPr/>
              <p:nvPr/>
            </p:nvSpPr>
            <p:spPr>
              <a:xfrm>
                <a:off x="4653923" y="3810847"/>
                <a:ext cx="113338" cy="110975"/>
              </a:xfrm>
              <a:custGeom>
                <a:avLst/>
                <a:gdLst>
                  <a:gd name="connsiteX0" fmla="*/ 563 w 113338"/>
                  <a:gd name="connsiteY0" fmla="*/ 17631 h 110975"/>
                  <a:gd name="connsiteX1" fmla="*/ 57903 w 113338"/>
                  <a:gd name="connsiteY1" fmla="*/ 6486 h 110975"/>
                  <a:gd name="connsiteX2" fmla="*/ 101433 w 113338"/>
                  <a:gd name="connsiteY2" fmla="*/ 9915 h 110975"/>
                  <a:gd name="connsiteX3" fmla="*/ 113339 w 113338"/>
                  <a:gd name="connsiteY3" fmla="*/ 26679 h 110975"/>
                  <a:gd name="connsiteX4" fmla="*/ 61142 w 113338"/>
                  <a:gd name="connsiteY4" fmla="*/ 110976 h 110975"/>
                  <a:gd name="connsiteX5" fmla="*/ 49902 w 113338"/>
                  <a:gd name="connsiteY5" fmla="*/ 62684 h 110975"/>
                  <a:gd name="connsiteX6" fmla="*/ 19708 w 113338"/>
                  <a:gd name="connsiteY6" fmla="*/ 28584 h 110975"/>
                  <a:gd name="connsiteX7" fmla="*/ 658 w 113338"/>
                  <a:gd name="connsiteY7" fmla="*/ 17631 h 11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38" h="110975">
                    <a:moveTo>
                      <a:pt x="563" y="17631"/>
                    </a:moveTo>
                    <a:cubicBezTo>
                      <a:pt x="16755" y="-1134"/>
                      <a:pt x="35043" y="-5039"/>
                      <a:pt x="57903" y="6486"/>
                    </a:cubicBezTo>
                    <a:cubicBezTo>
                      <a:pt x="71238" y="13249"/>
                      <a:pt x="86002" y="20393"/>
                      <a:pt x="101433" y="9915"/>
                    </a:cubicBezTo>
                    <a:cubicBezTo>
                      <a:pt x="105433" y="15535"/>
                      <a:pt x="109338" y="21060"/>
                      <a:pt x="113339" y="26679"/>
                    </a:cubicBezTo>
                    <a:cubicBezTo>
                      <a:pt x="80287" y="43634"/>
                      <a:pt x="48759" y="61636"/>
                      <a:pt x="61142" y="110976"/>
                    </a:cubicBezTo>
                    <a:cubicBezTo>
                      <a:pt x="41997" y="94593"/>
                      <a:pt x="42377" y="77067"/>
                      <a:pt x="49902" y="62684"/>
                    </a:cubicBezTo>
                    <a:cubicBezTo>
                      <a:pt x="70857" y="22393"/>
                      <a:pt x="45997" y="24679"/>
                      <a:pt x="19708" y="28584"/>
                    </a:cubicBezTo>
                    <a:cubicBezTo>
                      <a:pt x="9040" y="30204"/>
                      <a:pt x="-2961" y="38871"/>
                      <a:pt x="658" y="17631"/>
                    </a:cubicBezTo>
                    <a:close/>
                  </a:path>
                </a:pathLst>
              </a:custGeom>
              <a:solidFill>
                <a:srgbClr val="D2BC57"/>
              </a:solidFill>
              <a:ln w="9525" cap="flat">
                <a:noFill/>
                <a:prstDash val="solid"/>
                <a:miter/>
              </a:ln>
            </p:spPr>
            <p:txBody>
              <a:bodyPr rtlCol="0" anchor="ctr"/>
              <a:lstStyle/>
              <a:p>
                <a:endParaRPr lang="en-IN"/>
              </a:p>
            </p:txBody>
          </p:sp>
          <p:sp>
            <p:nvSpPr>
              <p:cNvPr id="1336" name="Freeform: Shape 1335">
                <a:extLst>
                  <a:ext uri="{FF2B5EF4-FFF2-40B4-BE49-F238E27FC236}">
                    <a16:creationId xmlns:a16="http://schemas.microsoft.com/office/drawing/2014/main" id="{3A0CD232-EAB3-EC55-C74C-6638EA3FB2EC}"/>
                  </a:ext>
                </a:extLst>
              </p:cNvPr>
              <p:cNvSpPr/>
              <p:nvPr/>
            </p:nvSpPr>
            <p:spPr>
              <a:xfrm>
                <a:off x="4760270" y="3837336"/>
                <a:ext cx="42235" cy="59150"/>
              </a:xfrm>
              <a:custGeom>
                <a:avLst/>
                <a:gdLst>
                  <a:gd name="connsiteX0" fmla="*/ 19565 w 42235"/>
                  <a:gd name="connsiteY0" fmla="*/ 0 h 59150"/>
                  <a:gd name="connsiteX1" fmla="*/ 24327 w 42235"/>
                  <a:gd name="connsiteY1" fmla="*/ 59150 h 59150"/>
                  <a:gd name="connsiteX2" fmla="*/ 19565 w 42235"/>
                  <a:gd name="connsiteY2" fmla="*/ 0 h 59150"/>
                </a:gdLst>
                <a:ahLst/>
                <a:cxnLst>
                  <a:cxn ang="0">
                    <a:pos x="connsiteX0" y="connsiteY0"/>
                  </a:cxn>
                  <a:cxn ang="0">
                    <a:pos x="connsiteX1" y="connsiteY1"/>
                  </a:cxn>
                  <a:cxn ang="0">
                    <a:pos x="connsiteX2" y="connsiteY2"/>
                  </a:cxn>
                </a:cxnLst>
                <a:rect l="l" t="t" r="r" b="b"/>
                <a:pathLst>
                  <a:path w="42235" h="59150">
                    <a:moveTo>
                      <a:pt x="19565" y="0"/>
                    </a:moveTo>
                    <a:cubicBezTo>
                      <a:pt x="34138" y="18669"/>
                      <a:pt x="59760" y="36481"/>
                      <a:pt x="24327" y="59150"/>
                    </a:cubicBezTo>
                    <a:cubicBezTo>
                      <a:pt x="-11201" y="42196"/>
                      <a:pt x="-3390" y="21717"/>
                      <a:pt x="19565" y="0"/>
                    </a:cubicBezTo>
                    <a:close/>
                  </a:path>
                </a:pathLst>
              </a:custGeom>
              <a:solidFill>
                <a:srgbClr val="E2EAE9"/>
              </a:solidFill>
              <a:ln w="9525" cap="flat">
                <a:noFill/>
                <a:prstDash val="solid"/>
                <a:miter/>
              </a:ln>
            </p:spPr>
            <p:txBody>
              <a:bodyPr rtlCol="0" anchor="ctr"/>
              <a:lstStyle/>
              <a:p>
                <a:endParaRPr lang="en-IN"/>
              </a:p>
            </p:txBody>
          </p:sp>
          <p:sp>
            <p:nvSpPr>
              <p:cNvPr id="1337" name="Freeform: Shape 1336">
                <a:extLst>
                  <a:ext uri="{FF2B5EF4-FFF2-40B4-BE49-F238E27FC236}">
                    <a16:creationId xmlns:a16="http://schemas.microsoft.com/office/drawing/2014/main" id="{CC933BE4-AC93-662C-3EA8-8107BF2630F2}"/>
                  </a:ext>
                </a:extLst>
              </p:cNvPr>
              <p:cNvSpPr/>
              <p:nvPr/>
            </p:nvSpPr>
            <p:spPr>
              <a:xfrm>
                <a:off x="4869275" y="3844861"/>
                <a:ext cx="69437" cy="49053"/>
              </a:xfrm>
              <a:custGeom>
                <a:avLst/>
                <a:gdLst>
                  <a:gd name="connsiteX0" fmla="*/ 69437 w 69437"/>
                  <a:gd name="connsiteY0" fmla="*/ 95 h 49053"/>
                  <a:gd name="connsiteX1" fmla="*/ 45911 w 69437"/>
                  <a:gd name="connsiteY1" fmla="*/ 20860 h 49053"/>
                  <a:gd name="connsiteX2" fmla="*/ 11049 w 69437"/>
                  <a:gd name="connsiteY2" fmla="*/ 49054 h 49053"/>
                  <a:gd name="connsiteX3" fmla="*/ 0 w 69437"/>
                  <a:gd name="connsiteY3" fmla="*/ 47339 h 49053"/>
                  <a:gd name="connsiteX4" fmla="*/ 69342 w 69437"/>
                  <a:gd name="connsiteY4" fmla="*/ 0 h 49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7" h="49053">
                    <a:moveTo>
                      <a:pt x="69437" y="95"/>
                    </a:moveTo>
                    <a:cubicBezTo>
                      <a:pt x="68104" y="14383"/>
                      <a:pt x="60579" y="22765"/>
                      <a:pt x="45911" y="20860"/>
                    </a:cubicBezTo>
                    <a:cubicBezTo>
                      <a:pt x="23717" y="18002"/>
                      <a:pt x="18288" y="34290"/>
                      <a:pt x="11049" y="49054"/>
                    </a:cubicBezTo>
                    <a:cubicBezTo>
                      <a:pt x="7334" y="48482"/>
                      <a:pt x="3715" y="47911"/>
                      <a:pt x="0" y="47339"/>
                    </a:cubicBezTo>
                    <a:cubicBezTo>
                      <a:pt x="4382" y="4286"/>
                      <a:pt x="44672" y="13525"/>
                      <a:pt x="69342" y="0"/>
                    </a:cubicBezTo>
                    <a:close/>
                  </a:path>
                </a:pathLst>
              </a:custGeom>
              <a:solidFill>
                <a:srgbClr val="586967"/>
              </a:solidFill>
              <a:ln w="9525" cap="flat">
                <a:noFill/>
                <a:prstDash val="solid"/>
                <a:miter/>
              </a:ln>
            </p:spPr>
            <p:txBody>
              <a:bodyPr rtlCol="0" anchor="ctr"/>
              <a:lstStyle/>
              <a:p>
                <a:endParaRPr lang="en-IN"/>
              </a:p>
            </p:txBody>
          </p:sp>
          <p:sp>
            <p:nvSpPr>
              <p:cNvPr id="1338" name="Freeform: Shape 1337">
                <a:extLst>
                  <a:ext uri="{FF2B5EF4-FFF2-40B4-BE49-F238E27FC236}">
                    <a16:creationId xmlns:a16="http://schemas.microsoft.com/office/drawing/2014/main" id="{F53B9171-157A-FD77-EA18-4C7FBE007248}"/>
                  </a:ext>
                </a:extLst>
              </p:cNvPr>
              <p:cNvSpPr/>
              <p:nvPr/>
            </p:nvSpPr>
            <p:spPr>
              <a:xfrm>
                <a:off x="5517927" y="3120580"/>
                <a:ext cx="38576" cy="42481"/>
              </a:xfrm>
              <a:custGeom>
                <a:avLst/>
                <a:gdLst>
                  <a:gd name="connsiteX0" fmla="*/ 38576 w 38576"/>
                  <a:gd name="connsiteY0" fmla="*/ 0 h 42481"/>
                  <a:gd name="connsiteX1" fmla="*/ 0 w 38576"/>
                  <a:gd name="connsiteY1" fmla="*/ 42481 h 42481"/>
                  <a:gd name="connsiteX2" fmla="*/ 38576 w 38576"/>
                  <a:gd name="connsiteY2" fmla="*/ 0 h 42481"/>
                </a:gdLst>
                <a:ahLst/>
                <a:cxnLst>
                  <a:cxn ang="0">
                    <a:pos x="connsiteX0" y="connsiteY0"/>
                  </a:cxn>
                  <a:cxn ang="0">
                    <a:pos x="connsiteX1" y="connsiteY1"/>
                  </a:cxn>
                  <a:cxn ang="0">
                    <a:pos x="connsiteX2" y="connsiteY2"/>
                  </a:cxn>
                </a:cxnLst>
                <a:rect l="l" t="t" r="r" b="b"/>
                <a:pathLst>
                  <a:path w="38576" h="42481">
                    <a:moveTo>
                      <a:pt x="38576" y="0"/>
                    </a:moveTo>
                    <a:cubicBezTo>
                      <a:pt x="32385" y="20193"/>
                      <a:pt x="18288" y="33147"/>
                      <a:pt x="0" y="42481"/>
                    </a:cubicBezTo>
                    <a:cubicBezTo>
                      <a:pt x="857" y="17526"/>
                      <a:pt x="21907" y="10763"/>
                      <a:pt x="38576" y="0"/>
                    </a:cubicBezTo>
                    <a:close/>
                  </a:path>
                </a:pathLst>
              </a:custGeom>
              <a:solidFill>
                <a:srgbClr val="08375B"/>
              </a:solidFill>
              <a:ln w="9525" cap="flat">
                <a:noFill/>
                <a:prstDash val="solid"/>
                <a:miter/>
              </a:ln>
            </p:spPr>
            <p:txBody>
              <a:bodyPr rtlCol="0" anchor="ctr"/>
              <a:lstStyle/>
              <a:p>
                <a:endParaRPr lang="en-IN"/>
              </a:p>
            </p:txBody>
          </p:sp>
          <p:sp>
            <p:nvSpPr>
              <p:cNvPr id="1339" name="Freeform: Shape 1338">
                <a:extLst>
                  <a:ext uri="{FF2B5EF4-FFF2-40B4-BE49-F238E27FC236}">
                    <a16:creationId xmlns:a16="http://schemas.microsoft.com/office/drawing/2014/main" id="{03C8C069-5EB6-C034-07D9-8EDDF49C6105}"/>
                  </a:ext>
                </a:extLst>
              </p:cNvPr>
              <p:cNvSpPr/>
              <p:nvPr/>
            </p:nvSpPr>
            <p:spPr>
              <a:xfrm>
                <a:off x="4425975" y="4460097"/>
                <a:ext cx="35450" cy="47915"/>
              </a:xfrm>
              <a:custGeom>
                <a:avLst/>
                <a:gdLst>
                  <a:gd name="connsiteX0" fmla="*/ 35440 w 35450"/>
                  <a:gd name="connsiteY0" fmla="*/ 17795 h 47915"/>
                  <a:gd name="connsiteX1" fmla="*/ 12389 w 35450"/>
                  <a:gd name="connsiteY1" fmla="*/ 47132 h 47915"/>
                  <a:gd name="connsiteX2" fmla="*/ 102 w 35450"/>
                  <a:gd name="connsiteY2" fmla="*/ 38369 h 47915"/>
                  <a:gd name="connsiteX3" fmla="*/ 22200 w 35450"/>
                  <a:gd name="connsiteY3" fmla="*/ 459 h 47915"/>
                  <a:gd name="connsiteX4" fmla="*/ 35344 w 35450"/>
                  <a:gd name="connsiteY4" fmla="*/ 17700 h 4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50" h="47915">
                    <a:moveTo>
                      <a:pt x="35440" y="17795"/>
                    </a:moveTo>
                    <a:cubicBezTo>
                      <a:pt x="35821" y="32463"/>
                      <a:pt x="25819" y="41607"/>
                      <a:pt x="12389" y="47132"/>
                    </a:cubicBezTo>
                    <a:cubicBezTo>
                      <a:pt x="6293" y="49608"/>
                      <a:pt x="-946" y="46084"/>
                      <a:pt x="102" y="38369"/>
                    </a:cubicBezTo>
                    <a:cubicBezTo>
                      <a:pt x="2293" y="23034"/>
                      <a:pt x="7436" y="7222"/>
                      <a:pt x="22200" y="459"/>
                    </a:cubicBezTo>
                    <a:cubicBezTo>
                      <a:pt x="28296" y="-2303"/>
                      <a:pt x="34011" y="7889"/>
                      <a:pt x="35344" y="17700"/>
                    </a:cubicBezTo>
                    <a:close/>
                  </a:path>
                </a:pathLst>
              </a:custGeom>
              <a:solidFill>
                <a:srgbClr val="B08143"/>
              </a:solidFill>
              <a:ln w="9525" cap="flat">
                <a:noFill/>
                <a:prstDash val="solid"/>
                <a:miter/>
              </a:ln>
            </p:spPr>
            <p:txBody>
              <a:bodyPr rtlCol="0" anchor="ctr"/>
              <a:lstStyle/>
              <a:p>
                <a:endParaRPr lang="en-IN"/>
              </a:p>
            </p:txBody>
          </p:sp>
          <p:sp>
            <p:nvSpPr>
              <p:cNvPr id="1340" name="Freeform: Shape 1339">
                <a:extLst>
                  <a:ext uri="{FF2B5EF4-FFF2-40B4-BE49-F238E27FC236}">
                    <a16:creationId xmlns:a16="http://schemas.microsoft.com/office/drawing/2014/main" id="{C8A8C552-7127-9112-5554-F2810C590110}"/>
                  </a:ext>
                </a:extLst>
              </p:cNvPr>
              <p:cNvSpPr/>
              <p:nvPr/>
            </p:nvSpPr>
            <p:spPr>
              <a:xfrm>
                <a:off x="5293264" y="4473225"/>
                <a:ext cx="39955" cy="76104"/>
              </a:xfrm>
              <a:custGeom>
                <a:avLst/>
                <a:gdLst>
                  <a:gd name="connsiteX0" fmla="*/ 7112 w 39955"/>
                  <a:gd name="connsiteY0" fmla="*/ 476 h 76104"/>
                  <a:gd name="connsiteX1" fmla="*/ 39783 w 39955"/>
                  <a:gd name="connsiteY1" fmla="*/ 76105 h 76104"/>
                  <a:gd name="connsiteX2" fmla="*/ 7779 w 39955"/>
                  <a:gd name="connsiteY2" fmla="*/ 0 h 76104"/>
                  <a:gd name="connsiteX3" fmla="*/ 7112 w 39955"/>
                  <a:gd name="connsiteY3" fmla="*/ 381 h 76104"/>
                </a:gdLst>
                <a:ahLst/>
                <a:cxnLst>
                  <a:cxn ang="0">
                    <a:pos x="connsiteX0" y="connsiteY0"/>
                  </a:cxn>
                  <a:cxn ang="0">
                    <a:pos x="connsiteX1" y="connsiteY1"/>
                  </a:cxn>
                  <a:cxn ang="0">
                    <a:pos x="connsiteX2" y="connsiteY2"/>
                  </a:cxn>
                  <a:cxn ang="0">
                    <a:pos x="connsiteX3" y="connsiteY3"/>
                  </a:cxn>
                </a:cxnLst>
                <a:rect l="l" t="t" r="r" b="b"/>
                <a:pathLst>
                  <a:path w="39955" h="76104">
                    <a:moveTo>
                      <a:pt x="7112" y="476"/>
                    </a:moveTo>
                    <a:cubicBezTo>
                      <a:pt x="32925" y="16002"/>
                      <a:pt x="41307" y="39624"/>
                      <a:pt x="39783" y="76105"/>
                    </a:cubicBezTo>
                    <a:cubicBezTo>
                      <a:pt x="22257" y="48292"/>
                      <a:pt x="-16510" y="38290"/>
                      <a:pt x="7779" y="0"/>
                    </a:cubicBezTo>
                    <a:cubicBezTo>
                      <a:pt x="7779" y="0"/>
                      <a:pt x="7112" y="381"/>
                      <a:pt x="7112" y="381"/>
                    </a:cubicBezTo>
                    <a:close/>
                  </a:path>
                </a:pathLst>
              </a:custGeom>
              <a:solidFill>
                <a:srgbClr val="B8934B"/>
              </a:solidFill>
              <a:ln w="9525" cap="flat">
                <a:noFill/>
                <a:prstDash val="solid"/>
                <a:miter/>
              </a:ln>
            </p:spPr>
            <p:txBody>
              <a:bodyPr rtlCol="0" anchor="ctr"/>
              <a:lstStyle/>
              <a:p>
                <a:endParaRPr lang="en-IN"/>
              </a:p>
            </p:txBody>
          </p:sp>
          <p:sp>
            <p:nvSpPr>
              <p:cNvPr id="1341" name="Freeform: Shape 1340">
                <a:extLst>
                  <a:ext uri="{FF2B5EF4-FFF2-40B4-BE49-F238E27FC236}">
                    <a16:creationId xmlns:a16="http://schemas.microsoft.com/office/drawing/2014/main" id="{4C436A6C-FE39-F585-4BCA-96870CC32D50}"/>
                  </a:ext>
                </a:extLst>
              </p:cNvPr>
              <p:cNvSpPr/>
              <p:nvPr/>
            </p:nvSpPr>
            <p:spPr>
              <a:xfrm>
                <a:off x="5221271" y="4564562"/>
                <a:ext cx="16917" cy="20964"/>
              </a:xfrm>
              <a:custGeom>
                <a:avLst/>
                <a:gdLst>
                  <a:gd name="connsiteX0" fmla="*/ 10716 w 16917"/>
                  <a:gd name="connsiteY0" fmla="*/ 389 h 20964"/>
                  <a:gd name="connsiteX1" fmla="*/ 16907 w 16917"/>
                  <a:gd name="connsiteY1" fmla="*/ 14200 h 20964"/>
                  <a:gd name="connsiteX2" fmla="*/ 8239 w 16917"/>
                  <a:gd name="connsiteY2" fmla="*/ 20963 h 20964"/>
                  <a:gd name="connsiteX3" fmla="*/ 239 w 16917"/>
                  <a:gd name="connsiteY3" fmla="*/ 7723 h 20964"/>
                  <a:gd name="connsiteX4" fmla="*/ 10716 w 16917"/>
                  <a:gd name="connsiteY4" fmla="*/ 389 h 20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7" h="20964">
                    <a:moveTo>
                      <a:pt x="10716" y="389"/>
                    </a:moveTo>
                    <a:cubicBezTo>
                      <a:pt x="12431" y="3913"/>
                      <a:pt x="15859" y="8866"/>
                      <a:pt x="16907" y="14200"/>
                    </a:cubicBezTo>
                    <a:cubicBezTo>
                      <a:pt x="17193" y="16010"/>
                      <a:pt x="11192" y="21058"/>
                      <a:pt x="8239" y="20963"/>
                    </a:cubicBezTo>
                    <a:cubicBezTo>
                      <a:pt x="143" y="20772"/>
                      <a:pt x="-524" y="14010"/>
                      <a:pt x="239" y="7723"/>
                    </a:cubicBezTo>
                    <a:cubicBezTo>
                      <a:pt x="715" y="3437"/>
                      <a:pt x="1381" y="-1421"/>
                      <a:pt x="10716" y="389"/>
                    </a:cubicBezTo>
                    <a:close/>
                  </a:path>
                </a:pathLst>
              </a:custGeom>
              <a:solidFill>
                <a:srgbClr val="B1A347"/>
              </a:solidFill>
              <a:ln w="9525" cap="flat">
                <a:noFill/>
                <a:prstDash val="solid"/>
                <a:miter/>
              </a:ln>
            </p:spPr>
            <p:txBody>
              <a:bodyPr rtlCol="0" anchor="ctr"/>
              <a:lstStyle/>
              <a:p>
                <a:endParaRPr lang="en-IN"/>
              </a:p>
            </p:txBody>
          </p:sp>
          <p:sp>
            <p:nvSpPr>
              <p:cNvPr id="1342" name="Freeform: Shape 1341">
                <a:extLst>
                  <a:ext uri="{FF2B5EF4-FFF2-40B4-BE49-F238E27FC236}">
                    <a16:creationId xmlns:a16="http://schemas.microsoft.com/office/drawing/2014/main" id="{95AB0124-75F4-5EB0-4A17-CD4FDA9D5153}"/>
                  </a:ext>
                </a:extLst>
              </p:cNvPr>
              <p:cNvSpPr/>
              <p:nvPr/>
            </p:nvSpPr>
            <p:spPr>
              <a:xfrm>
                <a:off x="5603652" y="3076373"/>
                <a:ext cx="46863" cy="19720"/>
              </a:xfrm>
              <a:custGeom>
                <a:avLst/>
                <a:gdLst>
                  <a:gd name="connsiteX0" fmla="*/ 46863 w 46863"/>
                  <a:gd name="connsiteY0" fmla="*/ 10869 h 19720"/>
                  <a:gd name="connsiteX1" fmla="*/ 0 w 46863"/>
                  <a:gd name="connsiteY1" fmla="*/ 12584 h 19720"/>
                  <a:gd name="connsiteX2" fmla="*/ 46863 w 46863"/>
                  <a:gd name="connsiteY2" fmla="*/ 10869 h 19720"/>
                </a:gdLst>
                <a:ahLst/>
                <a:cxnLst>
                  <a:cxn ang="0">
                    <a:pos x="connsiteX0" y="connsiteY0"/>
                  </a:cxn>
                  <a:cxn ang="0">
                    <a:pos x="connsiteX1" y="connsiteY1"/>
                  </a:cxn>
                  <a:cxn ang="0">
                    <a:pos x="connsiteX2" y="connsiteY2"/>
                  </a:cxn>
                </a:cxnLst>
                <a:rect l="l" t="t" r="r" b="b"/>
                <a:pathLst>
                  <a:path w="46863" h="19720">
                    <a:moveTo>
                      <a:pt x="46863" y="10869"/>
                    </a:moveTo>
                    <a:cubicBezTo>
                      <a:pt x="31147" y="9250"/>
                      <a:pt x="16288" y="30300"/>
                      <a:pt x="0" y="12584"/>
                    </a:cubicBezTo>
                    <a:cubicBezTo>
                      <a:pt x="15716" y="14489"/>
                      <a:pt x="30289" y="-15420"/>
                      <a:pt x="46863" y="10869"/>
                    </a:cubicBezTo>
                    <a:close/>
                  </a:path>
                </a:pathLst>
              </a:custGeom>
              <a:solidFill>
                <a:srgbClr val="7F98A9"/>
              </a:solidFill>
              <a:ln w="9525" cap="flat">
                <a:noFill/>
                <a:prstDash val="solid"/>
                <a:miter/>
              </a:ln>
            </p:spPr>
            <p:txBody>
              <a:bodyPr rtlCol="0" anchor="ctr"/>
              <a:lstStyle/>
              <a:p>
                <a:endParaRPr lang="en-IN"/>
              </a:p>
            </p:txBody>
          </p:sp>
          <p:sp>
            <p:nvSpPr>
              <p:cNvPr id="1343" name="Freeform: Shape 1342">
                <a:extLst>
                  <a:ext uri="{FF2B5EF4-FFF2-40B4-BE49-F238E27FC236}">
                    <a16:creationId xmlns:a16="http://schemas.microsoft.com/office/drawing/2014/main" id="{F71952D3-7534-0204-43A2-C1D7F41C927A}"/>
                  </a:ext>
                </a:extLst>
              </p:cNvPr>
              <p:cNvSpPr/>
              <p:nvPr/>
            </p:nvSpPr>
            <p:spPr>
              <a:xfrm>
                <a:off x="5518499" y="2630348"/>
                <a:ext cx="75723" cy="20363"/>
              </a:xfrm>
              <a:custGeom>
                <a:avLst/>
                <a:gdLst>
                  <a:gd name="connsiteX0" fmla="*/ 75724 w 75723"/>
                  <a:gd name="connsiteY0" fmla="*/ 19983 h 20363"/>
                  <a:gd name="connsiteX1" fmla="*/ 0 w 75723"/>
                  <a:gd name="connsiteY1" fmla="*/ 20364 h 20363"/>
                  <a:gd name="connsiteX2" fmla="*/ 75724 w 75723"/>
                  <a:gd name="connsiteY2" fmla="*/ 19983 h 20363"/>
                </a:gdLst>
                <a:ahLst/>
                <a:cxnLst>
                  <a:cxn ang="0">
                    <a:pos x="connsiteX0" y="connsiteY0"/>
                  </a:cxn>
                  <a:cxn ang="0">
                    <a:pos x="connsiteX1" y="connsiteY1"/>
                  </a:cxn>
                  <a:cxn ang="0">
                    <a:pos x="connsiteX2" y="connsiteY2"/>
                  </a:cxn>
                </a:cxnLst>
                <a:rect l="l" t="t" r="r" b="b"/>
                <a:pathLst>
                  <a:path w="75723" h="20363">
                    <a:moveTo>
                      <a:pt x="75724" y="19983"/>
                    </a:moveTo>
                    <a:cubicBezTo>
                      <a:pt x="50483" y="20078"/>
                      <a:pt x="25241" y="20268"/>
                      <a:pt x="0" y="20364"/>
                    </a:cubicBezTo>
                    <a:cubicBezTo>
                      <a:pt x="25051" y="-20499"/>
                      <a:pt x="50483" y="11315"/>
                      <a:pt x="75724" y="19983"/>
                    </a:cubicBezTo>
                    <a:close/>
                  </a:path>
                </a:pathLst>
              </a:custGeom>
              <a:solidFill>
                <a:srgbClr val="A9ACB2"/>
              </a:solidFill>
              <a:ln w="9525" cap="flat">
                <a:noFill/>
                <a:prstDash val="solid"/>
                <a:miter/>
              </a:ln>
            </p:spPr>
            <p:txBody>
              <a:bodyPr rtlCol="0" anchor="ctr"/>
              <a:lstStyle/>
              <a:p>
                <a:endParaRPr lang="en-IN"/>
              </a:p>
            </p:txBody>
          </p:sp>
        </p:grpSp>
      </p:grpSp>
      <p:pic>
        <p:nvPicPr>
          <p:cNvPr id="12" name="Picture Placeholder 11" descr="A person with blonde hair&#10;&#10;Description automatically generated with low confidence">
            <a:extLst>
              <a:ext uri="{FF2B5EF4-FFF2-40B4-BE49-F238E27FC236}">
                <a16:creationId xmlns:a16="http://schemas.microsoft.com/office/drawing/2014/main" id="{302F77E6-EB03-776B-3B97-7DCC72D8FF8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9484" b="9484"/>
          <a:stretch>
            <a:fillRect/>
          </a:stretch>
        </p:blipFill>
        <p:spPr/>
      </p:pic>
      <p:pic>
        <p:nvPicPr>
          <p:cNvPr id="14" name="Picture Placeholder 13" descr="A person in a suit&#10;&#10;Description automatically generated with low confidence">
            <a:extLst>
              <a:ext uri="{FF2B5EF4-FFF2-40B4-BE49-F238E27FC236}">
                <a16:creationId xmlns:a16="http://schemas.microsoft.com/office/drawing/2014/main" id="{63C275FA-CF17-D5E2-2595-F026D7957A6E}"/>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3735" r="3735"/>
          <a:stretch>
            <a:fillRect/>
          </a:stretch>
        </p:blipFill>
        <p:spPr/>
      </p:pic>
      <p:pic>
        <p:nvPicPr>
          <p:cNvPr id="16" name="Picture Placeholder 15" descr="A person with white hair&#10;&#10;Description automatically generated with low confidence">
            <a:extLst>
              <a:ext uri="{FF2B5EF4-FFF2-40B4-BE49-F238E27FC236}">
                <a16:creationId xmlns:a16="http://schemas.microsoft.com/office/drawing/2014/main" id="{FE538311-03AF-5ADF-2750-233402EBABB4}"/>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11109" b="11109"/>
          <a:stretch>
            <a:fillRect/>
          </a:stretch>
        </p:blipFill>
        <p:spPr/>
      </p:pic>
      <p:pic>
        <p:nvPicPr>
          <p:cNvPr id="10" name="Picture Placeholder 9">
            <a:extLst>
              <a:ext uri="{FF2B5EF4-FFF2-40B4-BE49-F238E27FC236}">
                <a16:creationId xmlns:a16="http://schemas.microsoft.com/office/drawing/2014/main" id="{67B54FCE-92C4-20B4-A5D3-51D92BC60031}"/>
              </a:ext>
            </a:extLst>
          </p:cNvPr>
          <p:cNvPicPr>
            <a:picLocks noGrp="1" noChangeAspect="1"/>
          </p:cNvPicPr>
          <p:nvPr>
            <p:ph type="pic" sz="quarter" idx="10"/>
          </p:nvPr>
        </p:nvPicPr>
        <p:blipFill rotWithShape="1">
          <a:blip r:embed="rId7">
            <a:extLst>
              <a:ext uri="{28A0092B-C50C-407E-A947-70E740481C1C}">
                <a14:useLocalDpi xmlns:a14="http://schemas.microsoft.com/office/drawing/2010/main" val="0"/>
              </a:ext>
            </a:extLst>
          </a:blip>
          <a:srcRect l="4461" t="-21774" r="1644" b="806"/>
          <a:stretch/>
        </p:blipFill>
        <p:spPr>
          <a:xfrm>
            <a:off x="0" y="1"/>
            <a:ext cx="6096000" cy="6857999"/>
          </a:xfrm>
        </p:spPr>
      </p:pic>
    </p:spTree>
    <p:extLst>
      <p:ext uri="{BB962C8B-B14F-4D97-AF65-F5344CB8AC3E}">
        <p14:creationId xmlns:p14="http://schemas.microsoft.com/office/powerpoint/2010/main" val="17206467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2" presetClass="entr" presetSubtype="2" fill="hold" nodeType="withEffect">
                                  <p:stCondLst>
                                    <p:cond delay="7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300" fill="hold"/>
                                        <p:tgtEl>
                                          <p:spTgt spid="4"/>
                                        </p:tgtEl>
                                        <p:attrNameLst>
                                          <p:attrName>ppt_x</p:attrName>
                                        </p:attrNameLst>
                                      </p:cBhvr>
                                      <p:tavLst>
                                        <p:tav tm="0">
                                          <p:val>
                                            <p:strVal val="1+#ppt_w/2"/>
                                          </p:val>
                                        </p:tav>
                                        <p:tav tm="100000">
                                          <p:val>
                                            <p:strVal val="#ppt_x"/>
                                          </p:val>
                                        </p:tav>
                                      </p:tavLst>
                                    </p:anim>
                                    <p:anim calcmode="lin" valueType="num">
                                      <p:cBhvr additive="base">
                                        <p:cTn id="11" dur="13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7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300" fill="hold"/>
                                        <p:tgtEl>
                                          <p:spTgt spid="3"/>
                                        </p:tgtEl>
                                        <p:attrNameLst>
                                          <p:attrName>ppt_x</p:attrName>
                                        </p:attrNameLst>
                                      </p:cBhvr>
                                      <p:tavLst>
                                        <p:tav tm="0">
                                          <p:val>
                                            <p:strVal val="0-#ppt_w/2"/>
                                          </p:val>
                                        </p:tav>
                                        <p:tav tm="100000">
                                          <p:val>
                                            <p:strVal val="#ppt_x"/>
                                          </p:val>
                                        </p:tav>
                                      </p:tavLst>
                                    </p:anim>
                                    <p:anim calcmode="lin" valueType="num">
                                      <p:cBhvr additive="base">
                                        <p:cTn id="15" dur="130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11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300"/>
                                        <p:tgtEl>
                                          <p:spTgt spid="5"/>
                                        </p:tgtEl>
                                      </p:cBhvr>
                                    </p:animEffect>
                                  </p:childTnLst>
                                </p:cTn>
                              </p:par>
                              <p:par>
                                <p:cTn id="19" presetID="10" presetClass="entr" presetSubtype="0" fill="hold" nodeType="withEffect">
                                  <p:stCondLst>
                                    <p:cond delay="11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300"/>
                                        <p:tgtEl>
                                          <p:spTgt spid="12"/>
                                        </p:tgtEl>
                                      </p:cBhvr>
                                    </p:animEffect>
                                  </p:childTnLst>
                                </p:cTn>
                              </p:par>
                              <p:par>
                                <p:cTn id="22" presetID="10" presetClass="entr" presetSubtype="0" fill="hold" nodeType="withEffect">
                                  <p:stCondLst>
                                    <p:cond delay="11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300"/>
                                        <p:tgtEl>
                                          <p:spTgt spid="14"/>
                                        </p:tgtEl>
                                      </p:cBhvr>
                                    </p:animEffect>
                                  </p:childTnLst>
                                </p:cTn>
                              </p:par>
                              <p:par>
                                <p:cTn id="25" presetID="10" presetClass="entr" presetSubtype="0" fill="hold" nodeType="withEffect">
                                  <p:stCondLst>
                                    <p:cond delay="11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485" name="Rectangle 1484">
            <a:extLst>
              <a:ext uri="{FF2B5EF4-FFF2-40B4-BE49-F238E27FC236}">
                <a16:creationId xmlns:a16="http://schemas.microsoft.com/office/drawing/2014/main" id="{B55A7921-DD41-7487-220F-39FBF37479A4}"/>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757BD61-09C1-AD5E-2BD6-21960076474B}"/>
              </a:ext>
            </a:extLst>
          </p:cNvPr>
          <p:cNvGrpSpPr/>
          <p:nvPr/>
        </p:nvGrpSpPr>
        <p:grpSpPr>
          <a:xfrm>
            <a:off x="1287288" y="5406913"/>
            <a:ext cx="5981699" cy="1105303"/>
            <a:chOff x="1287288" y="5406913"/>
            <a:chExt cx="5981699" cy="1105303"/>
          </a:xfrm>
        </p:grpSpPr>
        <p:sp>
          <p:nvSpPr>
            <p:cNvPr id="6" name="TextBox 5">
              <a:extLst>
                <a:ext uri="{FF2B5EF4-FFF2-40B4-BE49-F238E27FC236}">
                  <a16:creationId xmlns:a16="http://schemas.microsoft.com/office/drawing/2014/main" id="{AFEA114B-EEDB-5E18-6613-C6E17B32F471}"/>
                </a:ext>
              </a:extLst>
            </p:cNvPr>
            <p:cNvSpPr txBox="1"/>
            <p:nvPr/>
          </p:nvSpPr>
          <p:spPr>
            <a:xfrm flipH="1">
              <a:off x="4229726" y="5406913"/>
              <a:ext cx="3039261" cy="584775"/>
            </a:xfrm>
            <a:prstGeom prst="rect">
              <a:avLst/>
            </a:prstGeom>
            <a:noFill/>
          </p:spPr>
          <p:txBody>
            <a:bodyPr wrap="square" rtlCol="0">
              <a:spAutoFit/>
            </a:bodyPr>
            <a:lstStyle/>
            <a:p>
              <a:pPr algn="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 Severus Snape</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7" name="TextBox 6">
              <a:extLst>
                <a:ext uri="{FF2B5EF4-FFF2-40B4-BE49-F238E27FC236}">
                  <a16:creationId xmlns:a16="http://schemas.microsoft.com/office/drawing/2014/main" id="{D6A53599-D082-AD12-12AE-EC07FE34208B}"/>
                </a:ext>
              </a:extLst>
            </p:cNvPr>
            <p:cNvSpPr txBox="1"/>
            <p:nvPr/>
          </p:nvSpPr>
          <p:spPr>
            <a:xfrm flipH="1">
              <a:off x="1287288" y="5991689"/>
              <a:ext cx="5981699" cy="520527"/>
            </a:xfrm>
            <a:prstGeom prst="rect">
              <a:avLst/>
            </a:prstGeom>
            <a:noFill/>
          </p:spPr>
          <p:txBody>
            <a:bodyPr wrap="square" rtlCol="0">
              <a:spAutoFit/>
            </a:bodyPr>
            <a:lstStyle/>
            <a:p>
              <a:pPr algn="r">
                <a:lnSpc>
                  <a:spcPct val="120000"/>
                </a:lnSpc>
              </a:pPr>
              <a:r>
                <a:rPr lang="en-US" sz="1200" dirty="0">
                  <a:solidFill>
                    <a:schemeClr val="bg1">
                      <a:lumMod val="85000"/>
                    </a:schemeClr>
                  </a:solidFill>
                  <a:latin typeface="Modern Antiqua" panose="020A0604020202060204" pitchFamily="18" charset="0"/>
                </a:rPr>
                <a:t>Salazar Slytherin was regarded as one of the greatest wizards of the age and is the founder of house Slytherin</a:t>
              </a:r>
              <a:endParaRPr lang="en-IN" sz="1200" dirty="0">
                <a:solidFill>
                  <a:schemeClr val="bg1">
                    <a:lumMod val="85000"/>
                  </a:schemeClr>
                </a:solidFill>
                <a:latin typeface="Modern Antiqua" panose="020A0604020202060204" pitchFamily="18" charset="0"/>
              </a:endParaRPr>
            </a:p>
          </p:txBody>
        </p:sp>
      </p:grpSp>
      <p:grpSp>
        <p:nvGrpSpPr>
          <p:cNvPr id="5" name="Group 4">
            <a:extLst>
              <a:ext uri="{FF2B5EF4-FFF2-40B4-BE49-F238E27FC236}">
                <a16:creationId xmlns:a16="http://schemas.microsoft.com/office/drawing/2014/main" id="{1F111B3D-4775-52EC-2AE0-E7C77A668E92}"/>
              </a:ext>
            </a:extLst>
          </p:cNvPr>
          <p:cNvGrpSpPr/>
          <p:nvPr/>
        </p:nvGrpSpPr>
        <p:grpSpPr>
          <a:xfrm>
            <a:off x="445052" y="2583964"/>
            <a:ext cx="5394834" cy="2373441"/>
            <a:chOff x="445052" y="2583964"/>
            <a:chExt cx="5394834" cy="2373441"/>
          </a:xfrm>
        </p:grpSpPr>
        <p:sp>
          <p:nvSpPr>
            <p:cNvPr id="409" name="TextBox 408">
              <a:extLst>
                <a:ext uri="{FF2B5EF4-FFF2-40B4-BE49-F238E27FC236}">
                  <a16:creationId xmlns:a16="http://schemas.microsoft.com/office/drawing/2014/main" id="{BD49A00C-12F2-76DE-5550-DC9B9A3DAFB2}"/>
                </a:ext>
              </a:extLst>
            </p:cNvPr>
            <p:cNvSpPr txBox="1"/>
            <p:nvPr/>
          </p:nvSpPr>
          <p:spPr>
            <a:xfrm flipH="1">
              <a:off x="729829" y="2583964"/>
              <a:ext cx="4914811" cy="436658"/>
            </a:xfrm>
            <a:prstGeom prst="rect">
              <a:avLst/>
            </a:prstGeom>
            <a:noFill/>
          </p:spPr>
          <p:txBody>
            <a:bodyPr wrap="square" rtlCol="0">
              <a:spAutoFit/>
            </a:bodyPr>
            <a:lstStyle/>
            <a:p>
              <a:pPr algn="ctr">
                <a:lnSpc>
                  <a:spcPct val="120000"/>
                </a:lnSpc>
              </a:pPr>
              <a:r>
                <a:rPr lang="en-US" sz="2000" dirty="0">
                  <a:solidFill>
                    <a:schemeClr val="bg1">
                      <a:lumMod val="85000"/>
                    </a:schemeClr>
                  </a:solidFill>
                  <a:latin typeface="Modern Antiqua" panose="020A0604020202060204" pitchFamily="18" charset="0"/>
                </a:rPr>
                <a:t>Few Famous Slytherin </a:t>
              </a:r>
              <a:endParaRPr lang="en-IN" sz="2000" dirty="0">
                <a:solidFill>
                  <a:schemeClr val="bg1">
                    <a:lumMod val="85000"/>
                  </a:schemeClr>
                </a:solidFill>
                <a:latin typeface="Modern Antiqua" panose="020A0604020202060204" pitchFamily="18" charset="0"/>
              </a:endParaRPr>
            </a:p>
          </p:txBody>
        </p:sp>
        <p:sp>
          <p:nvSpPr>
            <p:cNvPr id="412" name="TextBox 411">
              <a:extLst>
                <a:ext uri="{FF2B5EF4-FFF2-40B4-BE49-F238E27FC236}">
                  <a16:creationId xmlns:a16="http://schemas.microsoft.com/office/drawing/2014/main" id="{6264B12D-4EA6-C227-642C-79064B2C0FA1}"/>
                </a:ext>
              </a:extLst>
            </p:cNvPr>
            <p:cNvSpPr txBox="1"/>
            <p:nvPr/>
          </p:nvSpPr>
          <p:spPr>
            <a:xfrm flipH="1">
              <a:off x="445052" y="4658477"/>
              <a:ext cx="1886626" cy="298928"/>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 Severus Snape</a:t>
              </a:r>
            </a:p>
          </p:txBody>
        </p:sp>
        <p:sp>
          <p:nvSpPr>
            <p:cNvPr id="413" name="TextBox 412">
              <a:extLst>
                <a:ext uri="{FF2B5EF4-FFF2-40B4-BE49-F238E27FC236}">
                  <a16:creationId xmlns:a16="http://schemas.microsoft.com/office/drawing/2014/main" id="{F14DAA8B-D192-3900-BB90-EBB8FB23EFB9}"/>
                </a:ext>
              </a:extLst>
            </p:cNvPr>
            <p:cNvSpPr txBox="1"/>
            <p:nvPr/>
          </p:nvSpPr>
          <p:spPr>
            <a:xfrm flipH="1">
              <a:off x="2331678" y="4658477"/>
              <a:ext cx="1709930" cy="298928"/>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Bellatrix Lestrange</a:t>
              </a:r>
              <a:endParaRPr lang="en-IN" sz="1200" dirty="0">
                <a:solidFill>
                  <a:schemeClr val="bg1">
                    <a:lumMod val="85000"/>
                  </a:schemeClr>
                </a:solidFill>
                <a:latin typeface="Modern Antiqua" panose="020A0604020202060204" pitchFamily="18" charset="0"/>
              </a:endParaRPr>
            </a:p>
          </p:txBody>
        </p:sp>
        <p:sp>
          <p:nvSpPr>
            <p:cNvPr id="414" name="TextBox 413">
              <a:extLst>
                <a:ext uri="{FF2B5EF4-FFF2-40B4-BE49-F238E27FC236}">
                  <a16:creationId xmlns:a16="http://schemas.microsoft.com/office/drawing/2014/main" id="{62A20EA4-511C-6540-A360-CA6C444ADA96}"/>
                </a:ext>
              </a:extLst>
            </p:cNvPr>
            <p:cNvSpPr txBox="1"/>
            <p:nvPr/>
          </p:nvSpPr>
          <p:spPr>
            <a:xfrm flipH="1">
              <a:off x="4129956" y="4658477"/>
              <a:ext cx="1709930" cy="298928"/>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Tom Riddle</a:t>
              </a:r>
              <a:endParaRPr lang="en-IN" sz="1200" dirty="0">
                <a:solidFill>
                  <a:schemeClr val="bg1">
                    <a:lumMod val="85000"/>
                  </a:schemeClr>
                </a:solidFill>
                <a:latin typeface="Modern Antiqua" panose="020A0604020202060204" pitchFamily="18" charset="0"/>
              </a:endParaRPr>
            </a:p>
          </p:txBody>
        </p:sp>
      </p:grpSp>
      <p:grpSp>
        <p:nvGrpSpPr>
          <p:cNvPr id="3" name="Group 2">
            <a:extLst>
              <a:ext uri="{FF2B5EF4-FFF2-40B4-BE49-F238E27FC236}">
                <a16:creationId xmlns:a16="http://schemas.microsoft.com/office/drawing/2014/main" id="{60B0E598-9D4C-FDDE-8AC4-9FF620317E4A}"/>
              </a:ext>
            </a:extLst>
          </p:cNvPr>
          <p:cNvGrpSpPr/>
          <p:nvPr/>
        </p:nvGrpSpPr>
        <p:grpSpPr>
          <a:xfrm>
            <a:off x="626538" y="770119"/>
            <a:ext cx="6185517" cy="1497908"/>
            <a:chOff x="626538" y="770119"/>
            <a:chExt cx="6185517" cy="1497908"/>
          </a:xfrm>
        </p:grpSpPr>
        <p:sp>
          <p:nvSpPr>
            <p:cNvPr id="1486" name="TextBox 1485">
              <a:extLst>
                <a:ext uri="{FF2B5EF4-FFF2-40B4-BE49-F238E27FC236}">
                  <a16:creationId xmlns:a16="http://schemas.microsoft.com/office/drawing/2014/main" id="{F6796256-3676-5AF2-5C40-B671A7EE8252}"/>
                </a:ext>
              </a:extLst>
            </p:cNvPr>
            <p:cNvSpPr txBox="1"/>
            <p:nvPr/>
          </p:nvSpPr>
          <p:spPr>
            <a:xfrm flipH="1">
              <a:off x="1516605" y="770119"/>
              <a:ext cx="5295450" cy="1015663"/>
            </a:xfrm>
            <a:prstGeom prst="rect">
              <a:avLst/>
            </a:prstGeom>
            <a:noFill/>
          </p:spPr>
          <p:txBody>
            <a:bodyPr wrap="square" rtlCol="0">
              <a:spAutoFit/>
            </a:bodyPr>
            <a:lstStyle/>
            <a:p>
              <a:r>
                <a:rPr lang="en-US" sz="60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SLYTHERIN</a:t>
              </a:r>
              <a:endParaRPr lang="en-IN" sz="60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1487" name="TextBox 1486">
              <a:extLst>
                <a:ext uri="{FF2B5EF4-FFF2-40B4-BE49-F238E27FC236}">
                  <a16:creationId xmlns:a16="http://schemas.microsoft.com/office/drawing/2014/main" id="{96B23AC1-F34B-E2C3-1BB7-202858534881}"/>
                </a:ext>
              </a:extLst>
            </p:cNvPr>
            <p:cNvSpPr txBox="1"/>
            <p:nvPr/>
          </p:nvSpPr>
          <p:spPr>
            <a:xfrm flipH="1">
              <a:off x="626538" y="1747500"/>
              <a:ext cx="5981699" cy="520527"/>
            </a:xfrm>
            <a:prstGeom prst="rect">
              <a:avLst/>
            </a:prstGeom>
            <a:noFill/>
          </p:spPr>
          <p:txBody>
            <a:bodyPr wrap="square" rtlCol="0">
              <a:spAutoFit/>
            </a:bodyPr>
            <a:lstStyle/>
            <a:p>
              <a:pPr>
                <a:lnSpc>
                  <a:spcPct val="120000"/>
                </a:lnSpc>
              </a:pPr>
              <a:r>
                <a:rPr lang="en-US" sz="1200" dirty="0">
                  <a:solidFill>
                    <a:schemeClr val="bg1">
                      <a:lumMod val="85000"/>
                    </a:schemeClr>
                  </a:solidFill>
                  <a:latin typeface="Modern Antiqua" panose="020A0604020202060204" pitchFamily="18" charset="0"/>
                </a:rPr>
                <a:t>Slytherin valued ambition, leadership, self-preservation, cunning and resourcefulness</a:t>
              </a:r>
              <a:endParaRPr lang="en-IN" sz="1200" dirty="0">
                <a:solidFill>
                  <a:schemeClr val="bg1">
                    <a:lumMod val="85000"/>
                  </a:schemeClr>
                </a:solidFill>
                <a:latin typeface="Modern Antiqua" panose="020A0604020202060204" pitchFamily="18" charset="0"/>
              </a:endParaRPr>
            </a:p>
          </p:txBody>
        </p:sp>
        <p:grpSp>
          <p:nvGrpSpPr>
            <p:cNvPr id="1161" name="Graphic 6">
              <a:extLst>
                <a:ext uri="{FF2B5EF4-FFF2-40B4-BE49-F238E27FC236}">
                  <a16:creationId xmlns:a16="http://schemas.microsoft.com/office/drawing/2014/main" id="{254D2D15-4227-3C98-A53B-788899483D8D}"/>
                </a:ext>
              </a:extLst>
            </p:cNvPr>
            <p:cNvGrpSpPr/>
            <p:nvPr/>
          </p:nvGrpSpPr>
          <p:grpSpPr>
            <a:xfrm>
              <a:off x="714127" y="900609"/>
              <a:ext cx="623004" cy="761912"/>
              <a:chOff x="8702703" y="2090737"/>
              <a:chExt cx="2180374" cy="2666524"/>
            </a:xfrm>
          </p:grpSpPr>
          <p:sp>
            <p:nvSpPr>
              <p:cNvPr id="1162" name="Freeform: Shape 1161">
                <a:extLst>
                  <a:ext uri="{FF2B5EF4-FFF2-40B4-BE49-F238E27FC236}">
                    <a16:creationId xmlns:a16="http://schemas.microsoft.com/office/drawing/2014/main" id="{9F171BB7-9DED-A200-1B38-6847580924AC}"/>
                  </a:ext>
                </a:extLst>
              </p:cNvPr>
              <p:cNvSpPr/>
              <p:nvPr/>
            </p:nvSpPr>
            <p:spPr>
              <a:xfrm>
                <a:off x="9217723" y="4130229"/>
                <a:ext cx="1601149" cy="627031"/>
              </a:xfrm>
              <a:custGeom>
                <a:avLst/>
                <a:gdLst>
                  <a:gd name="connsiteX0" fmla="*/ 1592009 w 1601149"/>
                  <a:gd name="connsiteY0" fmla="*/ 191 h 627031"/>
                  <a:gd name="connsiteX1" fmla="*/ 1435798 w 1601149"/>
                  <a:gd name="connsiteY1" fmla="*/ 246507 h 627031"/>
                  <a:gd name="connsiteX2" fmla="*/ 1257395 w 1601149"/>
                  <a:gd name="connsiteY2" fmla="*/ 335947 h 627031"/>
                  <a:gd name="connsiteX3" fmla="*/ 962978 w 1601149"/>
                  <a:gd name="connsiteY3" fmla="*/ 543878 h 627031"/>
                  <a:gd name="connsiteX4" fmla="*/ 450532 w 1601149"/>
                  <a:gd name="connsiteY4" fmla="*/ 621602 h 627031"/>
                  <a:gd name="connsiteX5" fmla="*/ 46482 w 1601149"/>
                  <a:gd name="connsiteY5" fmla="*/ 487490 h 627031"/>
                  <a:gd name="connsiteX6" fmla="*/ 0 w 1601149"/>
                  <a:gd name="connsiteY6" fmla="*/ 448437 h 627031"/>
                  <a:gd name="connsiteX7" fmla="*/ 37624 w 1601149"/>
                  <a:gd name="connsiteY7" fmla="*/ 429482 h 627031"/>
                  <a:gd name="connsiteX8" fmla="*/ 224980 w 1601149"/>
                  <a:gd name="connsiteY8" fmla="*/ 516446 h 627031"/>
                  <a:gd name="connsiteX9" fmla="*/ 1092898 w 1601149"/>
                  <a:gd name="connsiteY9" fmla="*/ 403860 h 627031"/>
                  <a:gd name="connsiteX10" fmla="*/ 1263301 w 1601149"/>
                  <a:gd name="connsiteY10" fmla="*/ 243078 h 627031"/>
                  <a:gd name="connsiteX11" fmla="*/ 1294066 w 1601149"/>
                  <a:gd name="connsiteY11" fmla="*/ 209836 h 627031"/>
                  <a:gd name="connsiteX12" fmla="*/ 1391317 w 1601149"/>
                  <a:gd name="connsiteY12" fmla="*/ 197168 h 627031"/>
                  <a:gd name="connsiteX13" fmla="*/ 1558576 w 1601149"/>
                  <a:gd name="connsiteY13" fmla="*/ 46387 h 627031"/>
                  <a:gd name="connsiteX14" fmla="*/ 1592009 w 1601149"/>
                  <a:gd name="connsiteY14" fmla="*/ 0 h 62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1149" h="627031">
                    <a:moveTo>
                      <a:pt x="1592009" y="191"/>
                    </a:moveTo>
                    <a:cubicBezTo>
                      <a:pt x="1628870" y="110776"/>
                      <a:pt x="1549718" y="244031"/>
                      <a:pt x="1435798" y="246507"/>
                    </a:cubicBezTo>
                    <a:cubicBezTo>
                      <a:pt x="1357122" y="248222"/>
                      <a:pt x="1301782" y="272796"/>
                      <a:pt x="1257395" y="335947"/>
                    </a:cubicBezTo>
                    <a:cubicBezTo>
                      <a:pt x="1184434" y="439579"/>
                      <a:pt x="1070229" y="487109"/>
                      <a:pt x="962978" y="543878"/>
                    </a:cubicBezTo>
                    <a:cubicBezTo>
                      <a:pt x="801053" y="629698"/>
                      <a:pt x="627698" y="634651"/>
                      <a:pt x="450532" y="621602"/>
                    </a:cubicBezTo>
                    <a:cubicBezTo>
                      <a:pt x="303943" y="610839"/>
                      <a:pt x="171926" y="559499"/>
                      <a:pt x="46482" y="487490"/>
                    </a:cubicBezTo>
                    <a:cubicBezTo>
                      <a:pt x="29051" y="477489"/>
                      <a:pt x="11239" y="466440"/>
                      <a:pt x="0" y="448437"/>
                    </a:cubicBezTo>
                    <a:cubicBezTo>
                      <a:pt x="7048" y="431292"/>
                      <a:pt x="21336" y="428340"/>
                      <a:pt x="37624" y="429482"/>
                    </a:cubicBezTo>
                    <a:cubicBezTo>
                      <a:pt x="102489" y="453200"/>
                      <a:pt x="157353" y="498634"/>
                      <a:pt x="224980" y="516446"/>
                    </a:cubicBezTo>
                    <a:cubicBezTo>
                      <a:pt x="531686" y="612267"/>
                      <a:pt x="822770" y="588741"/>
                      <a:pt x="1092898" y="403860"/>
                    </a:cubicBezTo>
                    <a:cubicBezTo>
                      <a:pt x="1158145" y="359188"/>
                      <a:pt x="1221105" y="312135"/>
                      <a:pt x="1263301" y="243078"/>
                    </a:cubicBezTo>
                    <a:cubicBezTo>
                      <a:pt x="1269397" y="228219"/>
                      <a:pt x="1279303" y="216789"/>
                      <a:pt x="1294066" y="209836"/>
                    </a:cubicBezTo>
                    <a:cubicBezTo>
                      <a:pt x="1325118" y="195358"/>
                      <a:pt x="1358551" y="199454"/>
                      <a:pt x="1391317" y="197168"/>
                    </a:cubicBezTo>
                    <a:cubicBezTo>
                      <a:pt x="1494663" y="190215"/>
                      <a:pt x="1538574" y="150019"/>
                      <a:pt x="1558576" y="46387"/>
                    </a:cubicBezTo>
                    <a:cubicBezTo>
                      <a:pt x="1562481" y="26099"/>
                      <a:pt x="1559243" y="-95"/>
                      <a:pt x="1592009" y="0"/>
                    </a:cubicBezTo>
                    <a:close/>
                  </a:path>
                </a:pathLst>
              </a:custGeom>
              <a:solidFill>
                <a:srgbClr val="2D2D2E"/>
              </a:solidFill>
              <a:ln w="9525" cap="flat">
                <a:noFill/>
                <a:prstDash val="solid"/>
                <a:miter/>
              </a:ln>
            </p:spPr>
            <p:txBody>
              <a:bodyPr rtlCol="0" anchor="ctr"/>
              <a:lstStyle/>
              <a:p>
                <a:endParaRPr lang="en-IN"/>
              </a:p>
            </p:txBody>
          </p:sp>
          <p:sp>
            <p:nvSpPr>
              <p:cNvPr id="1163" name="Freeform: Shape 1162">
                <a:extLst>
                  <a:ext uri="{FF2B5EF4-FFF2-40B4-BE49-F238E27FC236}">
                    <a16:creationId xmlns:a16="http://schemas.microsoft.com/office/drawing/2014/main" id="{4D487047-CEE5-C165-F350-7E19EAFD13EF}"/>
                  </a:ext>
                </a:extLst>
              </p:cNvPr>
              <p:cNvSpPr/>
              <p:nvPr/>
            </p:nvSpPr>
            <p:spPr>
              <a:xfrm>
                <a:off x="9006265" y="2278368"/>
                <a:ext cx="702853" cy="378153"/>
              </a:xfrm>
              <a:custGeom>
                <a:avLst/>
                <a:gdLst>
                  <a:gd name="connsiteX0" fmla="*/ 353286 w 702853"/>
                  <a:gd name="connsiteY0" fmla="*/ 288428 h 378153"/>
                  <a:gd name="connsiteX1" fmla="*/ 380432 w 702853"/>
                  <a:gd name="connsiteY1" fmla="*/ 273093 h 378153"/>
                  <a:gd name="connsiteX2" fmla="*/ 450059 w 702853"/>
                  <a:gd name="connsiteY2" fmla="*/ 224039 h 378153"/>
                  <a:gd name="connsiteX3" fmla="*/ 479397 w 702853"/>
                  <a:gd name="connsiteY3" fmla="*/ 203465 h 378153"/>
                  <a:gd name="connsiteX4" fmla="*/ 536927 w 702853"/>
                  <a:gd name="connsiteY4" fmla="*/ 105929 h 378153"/>
                  <a:gd name="connsiteX5" fmla="*/ 579885 w 702853"/>
                  <a:gd name="connsiteY5" fmla="*/ 80593 h 378153"/>
                  <a:gd name="connsiteX6" fmla="*/ 592934 w 702853"/>
                  <a:gd name="connsiteY6" fmla="*/ 40016 h 378153"/>
                  <a:gd name="connsiteX7" fmla="*/ 656657 w 702853"/>
                  <a:gd name="connsiteY7" fmla="*/ 1821 h 378153"/>
                  <a:gd name="connsiteX8" fmla="*/ 702853 w 702853"/>
                  <a:gd name="connsiteY8" fmla="*/ 46398 h 378153"/>
                  <a:gd name="connsiteX9" fmla="*/ 692852 w 702853"/>
                  <a:gd name="connsiteY9" fmla="*/ 64305 h 378153"/>
                  <a:gd name="connsiteX10" fmla="*/ 632654 w 702853"/>
                  <a:gd name="connsiteY10" fmla="*/ 99262 h 378153"/>
                  <a:gd name="connsiteX11" fmla="*/ 595506 w 702853"/>
                  <a:gd name="connsiteY11" fmla="*/ 142886 h 378153"/>
                  <a:gd name="connsiteX12" fmla="*/ 588363 w 702853"/>
                  <a:gd name="connsiteY12" fmla="*/ 214609 h 378153"/>
                  <a:gd name="connsiteX13" fmla="*/ 546452 w 702853"/>
                  <a:gd name="connsiteY13" fmla="*/ 244042 h 378153"/>
                  <a:gd name="connsiteX14" fmla="*/ 515115 w 702853"/>
                  <a:gd name="connsiteY14" fmla="*/ 243375 h 378153"/>
                  <a:gd name="connsiteX15" fmla="*/ 473015 w 702853"/>
                  <a:gd name="connsiteY15" fmla="*/ 280523 h 378153"/>
                  <a:gd name="connsiteX16" fmla="*/ 423485 w 702853"/>
                  <a:gd name="connsiteY16" fmla="*/ 320623 h 378153"/>
                  <a:gd name="connsiteX17" fmla="*/ 339284 w 702853"/>
                  <a:gd name="connsiteY17" fmla="*/ 356341 h 378153"/>
                  <a:gd name="connsiteX18" fmla="*/ 196219 w 702853"/>
                  <a:gd name="connsiteY18" fmla="*/ 374153 h 378153"/>
                  <a:gd name="connsiteX19" fmla="*/ 157071 w 702853"/>
                  <a:gd name="connsiteY19" fmla="*/ 367867 h 378153"/>
                  <a:gd name="connsiteX20" fmla="*/ 79442 w 702853"/>
                  <a:gd name="connsiteY20" fmla="*/ 352817 h 378153"/>
                  <a:gd name="connsiteX21" fmla="*/ 2670 w 702853"/>
                  <a:gd name="connsiteY21" fmla="*/ 364819 h 378153"/>
                  <a:gd name="connsiteX22" fmla="*/ 3909 w 702853"/>
                  <a:gd name="connsiteY22" fmla="*/ 345197 h 378153"/>
                  <a:gd name="connsiteX23" fmla="*/ 82299 w 702853"/>
                  <a:gd name="connsiteY23" fmla="*/ 278332 h 378153"/>
                  <a:gd name="connsiteX24" fmla="*/ 165738 w 702853"/>
                  <a:gd name="connsiteY24" fmla="*/ 277284 h 378153"/>
                  <a:gd name="connsiteX25" fmla="*/ 252892 w 702853"/>
                  <a:gd name="connsiteY25" fmla="*/ 287380 h 378153"/>
                  <a:gd name="connsiteX26" fmla="*/ 353476 w 702853"/>
                  <a:gd name="connsiteY26" fmla="*/ 288333 h 37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2853" h="378153">
                    <a:moveTo>
                      <a:pt x="353286" y="288428"/>
                    </a:moveTo>
                    <a:cubicBezTo>
                      <a:pt x="360143" y="279475"/>
                      <a:pt x="397482" y="324242"/>
                      <a:pt x="380432" y="273093"/>
                    </a:cubicBezTo>
                    <a:cubicBezTo>
                      <a:pt x="410340" y="265378"/>
                      <a:pt x="416150" y="219086"/>
                      <a:pt x="450059" y="224039"/>
                    </a:cubicBezTo>
                    <a:cubicBezTo>
                      <a:pt x="473491" y="227468"/>
                      <a:pt x="470062" y="211561"/>
                      <a:pt x="479397" y="203465"/>
                    </a:cubicBezTo>
                    <a:cubicBezTo>
                      <a:pt x="510257" y="176986"/>
                      <a:pt x="531117" y="147934"/>
                      <a:pt x="536927" y="105929"/>
                    </a:cubicBezTo>
                    <a:cubicBezTo>
                      <a:pt x="538356" y="95452"/>
                      <a:pt x="563788" y="84593"/>
                      <a:pt x="579885" y="80593"/>
                    </a:cubicBezTo>
                    <a:cubicBezTo>
                      <a:pt x="609889" y="73163"/>
                      <a:pt x="601698" y="57637"/>
                      <a:pt x="592934" y="40016"/>
                    </a:cubicBezTo>
                    <a:cubicBezTo>
                      <a:pt x="610461" y="21157"/>
                      <a:pt x="633702" y="11727"/>
                      <a:pt x="656657" y="1821"/>
                    </a:cubicBezTo>
                    <a:cubicBezTo>
                      <a:pt x="695043" y="-7133"/>
                      <a:pt x="700091" y="18394"/>
                      <a:pt x="702853" y="46398"/>
                    </a:cubicBezTo>
                    <a:cubicBezTo>
                      <a:pt x="701329" y="53351"/>
                      <a:pt x="697709" y="59161"/>
                      <a:pt x="692852" y="64305"/>
                    </a:cubicBezTo>
                    <a:cubicBezTo>
                      <a:pt x="675517" y="80497"/>
                      <a:pt x="653132" y="88308"/>
                      <a:pt x="632654" y="99262"/>
                    </a:cubicBezTo>
                    <a:cubicBezTo>
                      <a:pt x="614366" y="108977"/>
                      <a:pt x="597125" y="119264"/>
                      <a:pt x="595506" y="142886"/>
                    </a:cubicBezTo>
                    <a:cubicBezTo>
                      <a:pt x="582457" y="165746"/>
                      <a:pt x="607032" y="192321"/>
                      <a:pt x="588363" y="214609"/>
                    </a:cubicBezTo>
                    <a:cubicBezTo>
                      <a:pt x="576076" y="226897"/>
                      <a:pt x="561883" y="236326"/>
                      <a:pt x="546452" y="244042"/>
                    </a:cubicBezTo>
                    <a:cubicBezTo>
                      <a:pt x="535880" y="247375"/>
                      <a:pt x="525498" y="244518"/>
                      <a:pt x="515115" y="243375"/>
                    </a:cubicBezTo>
                    <a:cubicBezTo>
                      <a:pt x="487969" y="240898"/>
                      <a:pt x="486540" y="267664"/>
                      <a:pt x="473015" y="280523"/>
                    </a:cubicBezTo>
                    <a:cubicBezTo>
                      <a:pt x="456442" y="293857"/>
                      <a:pt x="438344" y="305192"/>
                      <a:pt x="423485" y="320623"/>
                    </a:cubicBezTo>
                    <a:cubicBezTo>
                      <a:pt x="396339" y="334529"/>
                      <a:pt x="376146" y="365104"/>
                      <a:pt x="339284" y="356341"/>
                    </a:cubicBezTo>
                    <a:cubicBezTo>
                      <a:pt x="290802" y="355960"/>
                      <a:pt x="242034" y="351960"/>
                      <a:pt x="196219" y="374153"/>
                    </a:cubicBezTo>
                    <a:cubicBezTo>
                      <a:pt x="182693" y="380725"/>
                      <a:pt x="167739" y="379582"/>
                      <a:pt x="157071" y="367867"/>
                    </a:cubicBezTo>
                    <a:cubicBezTo>
                      <a:pt x="134687" y="343006"/>
                      <a:pt x="107922" y="344054"/>
                      <a:pt x="79442" y="352817"/>
                    </a:cubicBezTo>
                    <a:cubicBezTo>
                      <a:pt x="53629" y="355008"/>
                      <a:pt x="33246" y="392822"/>
                      <a:pt x="2670" y="364819"/>
                    </a:cubicBezTo>
                    <a:cubicBezTo>
                      <a:pt x="-758" y="358056"/>
                      <a:pt x="-1425" y="351484"/>
                      <a:pt x="3909" y="345197"/>
                    </a:cubicBezTo>
                    <a:cubicBezTo>
                      <a:pt x="14101" y="304240"/>
                      <a:pt x="40961" y="282808"/>
                      <a:pt x="82299" y="278332"/>
                    </a:cubicBezTo>
                    <a:cubicBezTo>
                      <a:pt x="110207" y="283571"/>
                      <a:pt x="138021" y="285761"/>
                      <a:pt x="165738" y="277284"/>
                    </a:cubicBezTo>
                    <a:cubicBezTo>
                      <a:pt x="190885" y="314241"/>
                      <a:pt x="224412" y="279284"/>
                      <a:pt x="252892" y="287380"/>
                    </a:cubicBezTo>
                    <a:cubicBezTo>
                      <a:pt x="286325" y="294905"/>
                      <a:pt x="319853" y="292905"/>
                      <a:pt x="353476" y="288333"/>
                    </a:cubicBezTo>
                    <a:close/>
                  </a:path>
                </a:pathLst>
              </a:custGeom>
              <a:solidFill>
                <a:srgbClr val="D8D9DD"/>
              </a:solidFill>
              <a:ln w="9525"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DEB02F73-D329-D2C0-D205-DAD398A4D2F7}"/>
                  </a:ext>
                </a:extLst>
              </p:cNvPr>
              <p:cNvSpPr/>
              <p:nvPr/>
            </p:nvSpPr>
            <p:spPr>
              <a:xfrm>
                <a:off x="9534620" y="2090832"/>
                <a:ext cx="493871" cy="113788"/>
              </a:xfrm>
              <a:custGeom>
                <a:avLst/>
                <a:gdLst>
                  <a:gd name="connsiteX0" fmla="*/ 396716 w 493871"/>
                  <a:gd name="connsiteY0" fmla="*/ 476 h 113788"/>
                  <a:gd name="connsiteX1" fmla="*/ 493871 w 493871"/>
                  <a:gd name="connsiteY1" fmla="*/ 36481 h 113788"/>
                  <a:gd name="connsiteX2" fmla="*/ 408908 w 493871"/>
                  <a:gd name="connsiteY2" fmla="*/ 69056 h 113788"/>
                  <a:gd name="connsiteX3" fmla="*/ 260128 w 493871"/>
                  <a:gd name="connsiteY3" fmla="*/ 84487 h 113788"/>
                  <a:gd name="connsiteX4" fmla="*/ 208979 w 493871"/>
                  <a:gd name="connsiteY4" fmla="*/ 86582 h 113788"/>
                  <a:gd name="connsiteX5" fmla="*/ 83629 w 493871"/>
                  <a:gd name="connsiteY5" fmla="*/ 108299 h 113788"/>
                  <a:gd name="connsiteX6" fmla="*/ 62865 w 493871"/>
                  <a:gd name="connsiteY6" fmla="*/ 113443 h 113788"/>
                  <a:gd name="connsiteX7" fmla="*/ 0 w 493871"/>
                  <a:gd name="connsiteY7" fmla="*/ 104775 h 113788"/>
                  <a:gd name="connsiteX8" fmla="*/ 76676 w 493871"/>
                  <a:gd name="connsiteY8" fmla="*/ 59436 h 113788"/>
                  <a:gd name="connsiteX9" fmla="*/ 95345 w 493871"/>
                  <a:gd name="connsiteY9" fmla="*/ 49149 h 113788"/>
                  <a:gd name="connsiteX10" fmla="*/ 189262 w 493871"/>
                  <a:gd name="connsiteY10" fmla="*/ 18764 h 113788"/>
                  <a:gd name="connsiteX11" fmla="*/ 264319 w 493871"/>
                  <a:gd name="connsiteY11" fmla="*/ 20860 h 113788"/>
                  <a:gd name="connsiteX12" fmla="*/ 332804 w 493871"/>
                  <a:gd name="connsiteY12" fmla="*/ 0 h 113788"/>
                  <a:gd name="connsiteX13" fmla="*/ 396621 w 493871"/>
                  <a:gd name="connsiteY13" fmla="*/ 571 h 11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3871" h="113788">
                    <a:moveTo>
                      <a:pt x="396716" y="476"/>
                    </a:moveTo>
                    <a:cubicBezTo>
                      <a:pt x="430053" y="9906"/>
                      <a:pt x="468153" y="6477"/>
                      <a:pt x="493871" y="36481"/>
                    </a:cubicBezTo>
                    <a:cubicBezTo>
                      <a:pt x="470154" y="59150"/>
                      <a:pt x="441198" y="68199"/>
                      <a:pt x="408908" y="69056"/>
                    </a:cubicBezTo>
                    <a:cubicBezTo>
                      <a:pt x="358807" y="69628"/>
                      <a:pt x="308515" y="65723"/>
                      <a:pt x="260128" y="84487"/>
                    </a:cubicBezTo>
                    <a:cubicBezTo>
                      <a:pt x="244030" y="90678"/>
                      <a:pt x="224980" y="91726"/>
                      <a:pt x="208979" y="86582"/>
                    </a:cubicBezTo>
                    <a:cubicBezTo>
                      <a:pt x="162687" y="71628"/>
                      <a:pt x="122872" y="86868"/>
                      <a:pt x="83629" y="108299"/>
                    </a:cubicBezTo>
                    <a:cubicBezTo>
                      <a:pt x="76962" y="111157"/>
                      <a:pt x="70009" y="112776"/>
                      <a:pt x="62865" y="113443"/>
                    </a:cubicBezTo>
                    <a:cubicBezTo>
                      <a:pt x="41910" y="111157"/>
                      <a:pt x="19335" y="119539"/>
                      <a:pt x="0" y="104775"/>
                    </a:cubicBezTo>
                    <a:cubicBezTo>
                      <a:pt x="12573" y="67913"/>
                      <a:pt x="20002" y="23050"/>
                      <a:pt x="76676" y="59436"/>
                    </a:cubicBezTo>
                    <a:cubicBezTo>
                      <a:pt x="84582" y="64484"/>
                      <a:pt x="91630" y="55626"/>
                      <a:pt x="95345" y="49149"/>
                    </a:cubicBezTo>
                    <a:cubicBezTo>
                      <a:pt x="120777" y="5239"/>
                      <a:pt x="139351" y="-953"/>
                      <a:pt x="189262" y="18764"/>
                    </a:cubicBezTo>
                    <a:cubicBezTo>
                      <a:pt x="214026" y="27241"/>
                      <a:pt x="239173" y="24098"/>
                      <a:pt x="264319" y="20860"/>
                    </a:cubicBezTo>
                    <a:cubicBezTo>
                      <a:pt x="283464" y="1714"/>
                      <a:pt x="310515" y="8668"/>
                      <a:pt x="332804" y="0"/>
                    </a:cubicBezTo>
                    <a:cubicBezTo>
                      <a:pt x="354044" y="7620"/>
                      <a:pt x="375285" y="6477"/>
                      <a:pt x="396621" y="571"/>
                    </a:cubicBezTo>
                    <a:close/>
                  </a:path>
                </a:pathLst>
              </a:custGeom>
              <a:solidFill>
                <a:srgbClr val="DCDDDF"/>
              </a:solidFill>
              <a:ln w="9525"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0254403C-6161-67DE-6001-66FC34B62C66}"/>
                  </a:ext>
                </a:extLst>
              </p:cNvPr>
              <p:cNvSpPr/>
              <p:nvPr/>
            </p:nvSpPr>
            <p:spPr>
              <a:xfrm>
                <a:off x="8816008" y="4224510"/>
                <a:ext cx="652889" cy="434531"/>
              </a:xfrm>
              <a:custGeom>
                <a:avLst/>
                <a:gdLst>
                  <a:gd name="connsiteX0" fmla="*/ 620314 w 652889"/>
                  <a:gd name="connsiteY0" fmla="*/ 430738 h 434531"/>
                  <a:gd name="connsiteX1" fmla="*/ 441149 w 652889"/>
                  <a:gd name="connsiteY1" fmla="*/ 344346 h 434531"/>
                  <a:gd name="connsiteX2" fmla="*/ 351804 w 652889"/>
                  <a:gd name="connsiteY2" fmla="*/ 284815 h 434531"/>
                  <a:gd name="connsiteX3" fmla="*/ 208739 w 652889"/>
                  <a:gd name="connsiteY3" fmla="*/ 124795 h 434531"/>
                  <a:gd name="connsiteX4" fmla="*/ 68722 w 652889"/>
                  <a:gd name="connsiteY4" fmla="*/ 86314 h 434531"/>
                  <a:gd name="connsiteX5" fmla="*/ 41290 w 652889"/>
                  <a:gd name="connsiteY5" fmla="*/ 88409 h 434531"/>
                  <a:gd name="connsiteX6" fmla="*/ 2713 w 652889"/>
                  <a:gd name="connsiteY6" fmla="*/ 2208 h 434531"/>
                  <a:gd name="connsiteX7" fmla="*/ 59197 w 652889"/>
                  <a:gd name="connsiteY7" fmla="*/ 9066 h 434531"/>
                  <a:gd name="connsiteX8" fmla="*/ 262079 w 652889"/>
                  <a:gd name="connsiteY8" fmla="*/ 83361 h 434531"/>
                  <a:gd name="connsiteX9" fmla="*/ 290559 w 652889"/>
                  <a:gd name="connsiteY9" fmla="*/ 111269 h 434531"/>
                  <a:gd name="connsiteX10" fmla="*/ 310085 w 652889"/>
                  <a:gd name="connsiteY10" fmla="*/ 162133 h 434531"/>
                  <a:gd name="connsiteX11" fmla="*/ 600597 w 652889"/>
                  <a:gd name="connsiteY11" fmla="*/ 389685 h 434531"/>
                  <a:gd name="connsiteX12" fmla="*/ 652890 w 652889"/>
                  <a:gd name="connsiteY12" fmla="*/ 425213 h 434531"/>
                  <a:gd name="connsiteX13" fmla="*/ 620410 w 652889"/>
                  <a:gd name="connsiteY13" fmla="*/ 430833 h 4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89" h="434531">
                    <a:moveTo>
                      <a:pt x="620314" y="430738"/>
                    </a:moveTo>
                    <a:cubicBezTo>
                      <a:pt x="554591" y="414260"/>
                      <a:pt x="499251" y="376541"/>
                      <a:pt x="441149" y="344346"/>
                    </a:cubicBezTo>
                    <a:cubicBezTo>
                      <a:pt x="406002" y="332440"/>
                      <a:pt x="377617" y="310628"/>
                      <a:pt x="351804" y="284815"/>
                    </a:cubicBezTo>
                    <a:cubicBezTo>
                      <a:pt x="301131" y="234047"/>
                      <a:pt x="246458" y="186803"/>
                      <a:pt x="208739" y="124795"/>
                    </a:cubicBezTo>
                    <a:cubicBezTo>
                      <a:pt x="160828" y="116508"/>
                      <a:pt x="111679" y="112698"/>
                      <a:pt x="68722" y="86314"/>
                    </a:cubicBezTo>
                    <a:cubicBezTo>
                      <a:pt x="60054" y="80980"/>
                      <a:pt x="50243" y="85076"/>
                      <a:pt x="41290" y="88409"/>
                    </a:cubicBezTo>
                    <a:cubicBezTo>
                      <a:pt x="15857" y="65264"/>
                      <a:pt x="-8240" y="41546"/>
                      <a:pt x="2713" y="2208"/>
                    </a:cubicBezTo>
                    <a:cubicBezTo>
                      <a:pt x="22716" y="-5317"/>
                      <a:pt x="40051" y="8780"/>
                      <a:pt x="59197" y="9066"/>
                    </a:cubicBezTo>
                    <a:cubicBezTo>
                      <a:pt x="113203" y="70788"/>
                      <a:pt x="180354" y="96887"/>
                      <a:pt x="262079" y="83361"/>
                    </a:cubicBezTo>
                    <a:cubicBezTo>
                      <a:pt x="284463" y="79646"/>
                      <a:pt x="296178" y="86981"/>
                      <a:pt x="290559" y="111269"/>
                    </a:cubicBezTo>
                    <a:cubicBezTo>
                      <a:pt x="285606" y="132796"/>
                      <a:pt x="299036" y="147179"/>
                      <a:pt x="310085" y="162133"/>
                    </a:cubicBezTo>
                    <a:cubicBezTo>
                      <a:pt x="385809" y="264717"/>
                      <a:pt x="485535" y="336821"/>
                      <a:pt x="600597" y="389685"/>
                    </a:cubicBezTo>
                    <a:cubicBezTo>
                      <a:pt x="619933" y="398543"/>
                      <a:pt x="644412" y="400353"/>
                      <a:pt x="652890" y="425213"/>
                    </a:cubicBezTo>
                    <a:cubicBezTo>
                      <a:pt x="644127" y="438929"/>
                      <a:pt x="632125" y="434453"/>
                      <a:pt x="620410" y="430833"/>
                    </a:cubicBezTo>
                    <a:close/>
                  </a:path>
                </a:pathLst>
              </a:custGeom>
              <a:solidFill>
                <a:srgbClr val="95999E"/>
              </a:solidFill>
              <a:ln w="9525"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50610B60-846E-F96F-B408-73C1660E2B72}"/>
                  </a:ext>
                </a:extLst>
              </p:cNvPr>
              <p:cNvSpPr/>
              <p:nvPr/>
            </p:nvSpPr>
            <p:spPr>
              <a:xfrm>
                <a:off x="10717745" y="3333668"/>
                <a:ext cx="130913" cy="483540"/>
              </a:xfrm>
              <a:custGeom>
                <a:avLst/>
                <a:gdLst>
                  <a:gd name="connsiteX0" fmla="*/ 117800 w 130913"/>
                  <a:gd name="connsiteY0" fmla="*/ 10749 h 483540"/>
                  <a:gd name="connsiteX1" fmla="*/ 116371 w 130913"/>
                  <a:gd name="connsiteY1" fmla="*/ 214870 h 483540"/>
                  <a:gd name="connsiteX2" fmla="*/ 109513 w 130913"/>
                  <a:gd name="connsiteY2" fmla="*/ 289260 h 483540"/>
                  <a:gd name="connsiteX3" fmla="*/ 69698 w 130913"/>
                  <a:gd name="connsiteY3" fmla="*/ 433659 h 483540"/>
                  <a:gd name="connsiteX4" fmla="*/ 60269 w 130913"/>
                  <a:gd name="connsiteY4" fmla="*/ 482903 h 483540"/>
                  <a:gd name="connsiteX5" fmla="*/ 9882 w 130913"/>
                  <a:gd name="connsiteY5" fmla="*/ 402607 h 483540"/>
                  <a:gd name="connsiteX6" fmla="*/ 59506 w 130913"/>
                  <a:gd name="connsiteY6" fmla="*/ 273544 h 483540"/>
                  <a:gd name="connsiteX7" fmla="*/ 88748 w 130913"/>
                  <a:gd name="connsiteY7" fmla="*/ 27037 h 483540"/>
                  <a:gd name="connsiteX8" fmla="*/ 117705 w 130913"/>
                  <a:gd name="connsiteY8" fmla="*/ 10844 h 48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913" h="483540">
                    <a:moveTo>
                      <a:pt x="117800" y="10749"/>
                    </a:moveTo>
                    <a:cubicBezTo>
                      <a:pt x="139803" y="78948"/>
                      <a:pt x="130468" y="147147"/>
                      <a:pt x="116371" y="214870"/>
                    </a:cubicBezTo>
                    <a:cubicBezTo>
                      <a:pt x="111228" y="239730"/>
                      <a:pt x="107322" y="264209"/>
                      <a:pt x="109513" y="289260"/>
                    </a:cubicBezTo>
                    <a:cubicBezTo>
                      <a:pt x="114085" y="342409"/>
                      <a:pt x="109608" y="392987"/>
                      <a:pt x="69698" y="433659"/>
                    </a:cubicBezTo>
                    <a:cubicBezTo>
                      <a:pt x="55411" y="448232"/>
                      <a:pt x="66650" y="467092"/>
                      <a:pt x="60269" y="482903"/>
                    </a:cubicBezTo>
                    <a:cubicBezTo>
                      <a:pt x="5500" y="488428"/>
                      <a:pt x="-13646" y="457757"/>
                      <a:pt x="9882" y="402607"/>
                    </a:cubicBezTo>
                    <a:cubicBezTo>
                      <a:pt x="51791" y="369175"/>
                      <a:pt x="60364" y="325836"/>
                      <a:pt x="59506" y="273544"/>
                    </a:cubicBezTo>
                    <a:cubicBezTo>
                      <a:pt x="58173" y="190676"/>
                      <a:pt x="79223" y="109333"/>
                      <a:pt x="88748" y="27037"/>
                    </a:cubicBezTo>
                    <a:cubicBezTo>
                      <a:pt x="90082" y="15511"/>
                      <a:pt x="89891" y="-16683"/>
                      <a:pt x="117705" y="10844"/>
                    </a:cubicBezTo>
                    <a:close/>
                  </a:path>
                </a:pathLst>
              </a:custGeom>
              <a:solidFill>
                <a:srgbClr val="302F2F"/>
              </a:solidFill>
              <a:ln w="9525"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669A2276-0364-FA3C-0995-5CD9A6B9A3C7}"/>
                  </a:ext>
                </a:extLst>
              </p:cNvPr>
              <p:cNvSpPr/>
              <p:nvPr/>
            </p:nvSpPr>
            <p:spPr>
              <a:xfrm>
                <a:off x="8702703" y="2813602"/>
                <a:ext cx="262623" cy="303080"/>
              </a:xfrm>
              <a:custGeom>
                <a:avLst/>
                <a:gdLst>
                  <a:gd name="connsiteX0" fmla="*/ 12576 w 262623"/>
                  <a:gd name="connsiteY0" fmla="*/ 302310 h 303080"/>
                  <a:gd name="connsiteX1" fmla="*/ 59916 w 262623"/>
                  <a:gd name="connsiteY1" fmla="*/ 144195 h 303080"/>
                  <a:gd name="connsiteX2" fmla="*/ 164691 w 262623"/>
                  <a:gd name="connsiteY2" fmla="*/ 26752 h 303080"/>
                  <a:gd name="connsiteX3" fmla="*/ 212887 w 262623"/>
                  <a:gd name="connsiteY3" fmla="*/ 3320 h 303080"/>
                  <a:gd name="connsiteX4" fmla="*/ 262227 w 262623"/>
                  <a:gd name="connsiteY4" fmla="*/ 8464 h 303080"/>
                  <a:gd name="connsiteX5" fmla="*/ 259941 w 262623"/>
                  <a:gd name="connsiteY5" fmla="*/ 21418 h 303080"/>
                  <a:gd name="connsiteX6" fmla="*/ 158785 w 262623"/>
                  <a:gd name="connsiteY6" fmla="*/ 150482 h 303080"/>
                  <a:gd name="connsiteX7" fmla="*/ 134782 w 262623"/>
                  <a:gd name="connsiteY7" fmla="*/ 177628 h 303080"/>
                  <a:gd name="connsiteX8" fmla="*/ 69631 w 262623"/>
                  <a:gd name="connsiteY8" fmla="*/ 278307 h 303080"/>
                  <a:gd name="connsiteX9" fmla="*/ 12481 w 262623"/>
                  <a:gd name="connsiteY9" fmla="*/ 302310 h 30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23" h="303080">
                    <a:moveTo>
                      <a:pt x="12576" y="302310"/>
                    </a:moveTo>
                    <a:cubicBezTo>
                      <a:pt x="-13998" y="233349"/>
                      <a:pt x="1432" y="183153"/>
                      <a:pt x="59916" y="144195"/>
                    </a:cubicBezTo>
                    <a:cubicBezTo>
                      <a:pt x="104969" y="114191"/>
                      <a:pt x="129353" y="65519"/>
                      <a:pt x="164691" y="26752"/>
                    </a:cubicBezTo>
                    <a:cubicBezTo>
                      <a:pt x="186598" y="31038"/>
                      <a:pt x="193456" y="4368"/>
                      <a:pt x="212887" y="3320"/>
                    </a:cubicBezTo>
                    <a:cubicBezTo>
                      <a:pt x="229651" y="2463"/>
                      <a:pt x="247177" y="-6205"/>
                      <a:pt x="262227" y="8464"/>
                    </a:cubicBezTo>
                    <a:cubicBezTo>
                      <a:pt x="263179" y="13131"/>
                      <a:pt x="262417" y="17418"/>
                      <a:pt x="259941" y="21418"/>
                    </a:cubicBezTo>
                    <a:cubicBezTo>
                      <a:pt x="209363" y="51231"/>
                      <a:pt x="169072" y="88760"/>
                      <a:pt x="158785" y="150482"/>
                    </a:cubicBezTo>
                    <a:cubicBezTo>
                      <a:pt x="156690" y="163150"/>
                      <a:pt x="148022" y="174771"/>
                      <a:pt x="134782" y="177628"/>
                    </a:cubicBezTo>
                    <a:cubicBezTo>
                      <a:pt x="79251" y="189820"/>
                      <a:pt x="70489" y="231349"/>
                      <a:pt x="69631" y="278307"/>
                    </a:cubicBezTo>
                    <a:cubicBezTo>
                      <a:pt x="61440" y="311931"/>
                      <a:pt x="34484" y="301167"/>
                      <a:pt x="12481" y="302310"/>
                    </a:cubicBezTo>
                    <a:close/>
                  </a:path>
                </a:pathLst>
              </a:custGeom>
              <a:solidFill>
                <a:srgbClr val="C4C5C9"/>
              </a:solidFill>
              <a:ln w="9525"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410F6BE6-4E94-1F28-152B-5CFBF9D2EB0D}"/>
                  </a:ext>
                </a:extLst>
              </p:cNvPr>
              <p:cNvSpPr/>
              <p:nvPr/>
            </p:nvSpPr>
            <p:spPr>
              <a:xfrm>
                <a:off x="10232668" y="2525586"/>
                <a:ext cx="346654" cy="119604"/>
              </a:xfrm>
              <a:custGeom>
                <a:avLst/>
                <a:gdLst>
                  <a:gd name="connsiteX0" fmla="*/ 118626 w 346654"/>
                  <a:gd name="connsiteY0" fmla="*/ 39781 h 119604"/>
                  <a:gd name="connsiteX1" fmla="*/ 194349 w 346654"/>
                  <a:gd name="connsiteY1" fmla="*/ 45973 h 119604"/>
                  <a:gd name="connsiteX2" fmla="*/ 198826 w 346654"/>
                  <a:gd name="connsiteY2" fmla="*/ 35495 h 119604"/>
                  <a:gd name="connsiteX3" fmla="*/ 252738 w 346654"/>
                  <a:gd name="connsiteY3" fmla="*/ 3682 h 119604"/>
                  <a:gd name="connsiteX4" fmla="*/ 346654 w 346654"/>
                  <a:gd name="connsiteY4" fmla="*/ 78739 h 119604"/>
                  <a:gd name="connsiteX5" fmla="*/ 300363 w 346654"/>
                  <a:gd name="connsiteY5" fmla="*/ 108647 h 119604"/>
                  <a:gd name="connsiteX6" fmla="*/ 199779 w 346654"/>
                  <a:gd name="connsiteY6" fmla="*/ 95407 h 119604"/>
                  <a:gd name="connsiteX7" fmla="*/ 113006 w 346654"/>
                  <a:gd name="connsiteY7" fmla="*/ 104551 h 119604"/>
                  <a:gd name="connsiteX8" fmla="*/ 33281 w 346654"/>
                  <a:gd name="connsiteY8" fmla="*/ 93979 h 119604"/>
                  <a:gd name="connsiteX9" fmla="*/ 7945 w 346654"/>
                  <a:gd name="connsiteY9" fmla="*/ 45115 h 119604"/>
                  <a:gd name="connsiteX10" fmla="*/ 118626 w 346654"/>
                  <a:gd name="connsiteY10" fmla="*/ 39877 h 11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654" h="119604">
                    <a:moveTo>
                      <a:pt x="118626" y="39781"/>
                    </a:moveTo>
                    <a:cubicBezTo>
                      <a:pt x="142057" y="59689"/>
                      <a:pt x="171013" y="13683"/>
                      <a:pt x="194349" y="45973"/>
                    </a:cubicBezTo>
                    <a:cubicBezTo>
                      <a:pt x="196064" y="48449"/>
                      <a:pt x="198540" y="39877"/>
                      <a:pt x="198826" y="35495"/>
                    </a:cubicBezTo>
                    <a:cubicBezTo>
                      <a:pt x="200922" y="-1843"/>
                      <a:pt x="235021" y="-4224"/>
                      <a:pt x="252738" y="3682"/>
                    </a:cubicBezTo>
                    <a:cubicBezTo>
                      <a:pt x="289028" y="19874"/>
                      <a:pt x="328938" y="37019"/>
                      <a:pt x="346654" y="78739"/>
                    </a:cubicBezTo>
                    <a:cubicBezTo>
                      <a:pt x="320936" y="72833"/>
                      <a:pt x="320080" y="105313"/>
                      <a:pt x="300363" y="108647"/>
                    </a:cubicBezTo>
                    <a:cubicBezTo>
                      <a:pt x="262387" y="77596"/>
                      <a:pt x="228858" y="73183"/>
                      <a:pt x="199779" y="95407"/>
                    </a:cubicBezTo>
                    <a:cubicBezTo>
                      <a:pt x="174633" y="134746"/>
                      <a:pt x="143581" y="117220"/>
                      <a:pt x="113006" y="104551"/>
                    </a:cubicBezTo>
                    <a:cubicBezTo>
                      <a:pt x="86907" y="97027"/>
                      <a:pt x="59570" y="99217"/>
                      <a:pt x="33281" y="93979"/>
                    </a:cubicBezTo>
                    <a:cubicBezTo>
                      <a:pt x="5183" y="88454"/>
                      <a:pt x="-10438" y="75214"/>
                      <a:pt x="7945" y="45115"/>
                    </a:cubicBezTo>
                    <a:cubicBezTo>
                      <a:pt x="44711" y="41305"/>
                      <a:pt x="82145" y="50164"/>
                      <a:pt x="118626" y="39877"/>
                    </a:cubicBezTo>
                    <a:close/>
                  </a:path>
                </a:pathLst>
              </a:custGeom>
              <a:solidFill>
                <a:srgbClr val="DBDCDD"/>
              </a:solidFill>
              <a:ln w="9525"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F91D9FF5-7EEB-15A0-67F2-361449082D22}"/>
                  </a:ext>
                </a:extLst>
              </p:cNvPr>
              <p:cNvSpPr/>
              <p:nvPr/>
            </p:nvSpPr>
            <p:spPr>
              <a:xfrm>
                <a:off x="10512358" y="3837336"/>
                <a:ext cx="304041" cy="512159"/>
              </a:xfrm>
              <a:custGeom>
                <a:avLst/>
                <a:gdLst>
                  <a:gd name="connsiteX0" fmla="*/ 297374 w 304041"/>
                  <a:gd name="connsiteY0" fmla="*/ 293084 h 512159"/>
                  <a:gd name="connsiteX1" fmla="*/ 275942 w 304041"/>
                  <a:gd name="connsiteY1" fmla="*/ 331375 h 512159"/>
                  <a:gd name="connsiteX2" fmla="*/ 84776 w 304041"/>
                  <a:gd name="connsiteY2" fmla="*/ 501587 h 512159"/>
                  <a:gd name="connsiteX3" fmla="*/ 860 w 304041"/>
                  <a:gd name="connsiteY3" fmla="*/ 512159 h 512159"/>
                  <a:gd name="connsiteX4" fmla="*/ 45913 w 304041"/>
                  <a:gd name="connsiteY4" fmla="*/ 476441 h 512159"/>
                  <a:gd name="connsiteX5" fmla="*/ 112017 w 304041"/>
                  <a:gd name="connsiteY5" fmla="*/ 471869 h 512159"/>
                  <a:gd name="connsiteX6" fmla="*/ 242986 w 304041"/>
                  <a:gd name="connsiteY6" fmla="*/ 361093 h 512159"/>
                  <a:gd name="connsiteX7" fmla="*/ 226031 w 304041"/>
                  <a:gd name="connsiteY7" fmla="*/ 294894 h 512159"/>
                  <a:gd name="connsiteX8" fmla="*/ 202028 w 304041"/>
                  <a:gd name="connsiteY8" fmla="*/ 245078 h 512159"/>
                  <a:gd name="connsiteX9" fmla="*/ 210791 w 304041"/>
                  <a:gd name="connsiteY9" fmla="*/ 209074 h 512159"/>
                  <a:gd name="connsiteX10" fmla="*/ 249082 w 304041"/>
                  <a:gd name="connsiteY10" fmla="*/ 67913 h 512159"/>
                  <a:gd name="connsiteX11" fmla="*/ 277181 w 304041"/>
                  <a:gd name="connsiteY11" fmla="*/ 0 h 512159"/>
                  <a:gd name="connsiteX12" fmla="*/ 304041 w 304041"/>
                  <a:gd name="connsiteY12" fmla="*/ 29623 h 512159"/>
                  <a:gd name="connsiteX13" fmla="*/ 293373 w 304041"/>
                  <a:gd name="connsiteY13" fmla="*/ 63913 h 512159"/>
                  <a:gd name="connsiteX14" fmla="*/ 272227 w 304041"/>
                  <a:gd name="connsiteY14" fmla="*/ 193739 h 512159"/>
                  <a:gd name="connsiteX15" fmla="*/ 287182 w 304041"/>
                  <a:gd name="connsiteY15" fmla="*/ 256127 h 512159"/>
                  <a:gd name="connsiteX16" fmla="*/ 297469 w 304041"/>
                  <a:gd name="connsiteY16" fmla="*/ 293180 h 51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1" h="512159">
                    <a:moveTo>
                      <a:pt x="297374" y="293084"/>
                    </a:moveTo>
                    <a:cubicBezTo>
                      <a:pt x="278990" y="299657"/>
                      <a:pt x="277943" y="315087"/>
                      <a:pt x="275942" y="331375"/>
                    </a:cubicBezTo>
                    <a:cubicBezTo>
                      <a:pt x="261464" y="450723"/>
                      <a:pt x="206315" y="499777"/>
                      <a:pt x="84776" y="501587"/>
                    </a:cubicBezTo>
                    <a:cubicBezTo>
                      <a:pt x="56296" y="501968"/>
                      <a:pt x="27912" y="501301"/>
                      <a:pt x="860" y="512159"/>
                    </a:cubicBezTo>
                    <a:cubicBezTo>
                      <a:pt x="-5997" y="472631"/>
                      <a:pt x="29911" y="487204"/>
                      <a:pt x="45913" y="476441"/>
                    </a:cubicBezTo>
                    <a:cubicBezTo>
                      <a:pt x="67631" y="470916"/>
                      <a:pt x="89919" y="472726"/>
                      <a:pt x="112017" y="471869"/>
                    </a:cubicBezTo>
                    <a:cubicBezTo>
                      <a:pt x="174692" y="469583"/>
                      <a:pt x="230413" y="422148"/>
                      <a:pt x="242986" y="361093"/>
                    </a:cubicBezTo>
                    <a:cubicBezTo>
                      <a:pt x="248129" y="336137"/>
                      <a:pt x="242414" y="314230"/>
                      <a:pt x="226031" y="294894"/>
                    </a:cubicBezTo>
                    <a:cubicBezTo>
                      <a:pt x="213744" y="280416"/>
                      <a:pt x="200790" y="266129"/>
                      <a:pt x="202028" y="245078"/>
                    </a:cubicBezTo>
                    <a:cubicBezTo>
                      <a:pt x="202886" y="232505"/>
                      <a:pt x="203362" y="218027"/>
                      <a:pt x="210791" y="209074"/>
                    </a:cubicBezTo>
                    <a:cubicBezTo>
                      <a:pt x="245177" y="167450"/>
                      <a:pt x="245843" y="117443"/>
                      <a:pt x="249082" y="67913"/>
                    </a:cubicBezTo>
                    <a:cubicBezTo>
                      <a:pt x="259559" y="45815"/>
                      <a:pt x="247558" y="14288"/>
                      <a:pt x="277181" y="0"/>
                    </a:cubicBezTo>
                    <a:cubicBezTo>
                      <a:pt x="290992" y="5525"/>
                      <a:pt x="302041" y="13525"/>
                      <a:pt x="304041" y="29623"/>
                    </a:cubicBezTo>
                    <a:cubicBezTo>
                      <a:pt x="292325" y="38576"/>
                      <a:pt x="293373" y="50864"/>
                      <a:pt x="293373" y="63913"/>
                    </a:cubicBezTo>
                    <a:cubicBezTo>
                      <a:pt x="293278" y="108204"/>
                      <a:pt x="290706" y="152400"/>
                      <a:pt x="272227" y="193739"/>
                    </a:cubicBezTo>
                    <a:cubicBezTo>
                      <a:pt x="261179" y="218504"/>
                      <a:pt x="264512" y="239554"/>
                      <a:pt x="287182" y="256127"/>
                    </a:cubicBezTo>
                    <a:cubicBezTo>
                      <a:pt x="296993" y="266700"/>
                      <a:pt x="297945" y="279749"/>
                      <a:pt x="297469" y="293180"/>
                    </a:cubicBezTo>
                    <a:close/>
                  </a:path>
                </a:pathLst>
              </a:custGeom>
              <a:solidFill>
                <a:srgbClr val="82898C"/>
              </a:solidFill>
              <a:ln w="9525" cap="flat">
                <a:noFill/>
                <a:prstDash val="solid"/>
                <a:miter/>
              </a:ln>
            </p:spPr>
            <p:txBody>
              <a:bodyPr rtlCol="0" anchor="ctr"/>
              <a:lstStyle/>
              <a:p>
                <a:endParaRPr lang="en-IN"/>
              </a:p>
            </p:txBody>
          </p:sp>
          <p:sp>
            <p:nvSpPr>
              <p:cNvPr id="1170" name="Freeform: Shape 1169">
                <a:extLst>
                  <a:ext uri="{FF2B5EF4-FFF2-40B4-BE49-F238E27FC236}">
                    <a16:creationId xmlns:a16="http://schemas.microsoft.com/office/drawing/2014/main" id="{01A35A36-6EDF-3006-583A-DC1ED32C0F88}"/>
                  </a:ext>
                </a:extLst>
              </p:cNvPr>
              <p:cNvSpPr/>
              <p:nvPr/>
            </p:nvSpPr>
            <p:spPr>
              <a:xfrm>
                <a:off x="10575297" y="3644796"/>
                <a:ext cx="214146" cy="317071"/>
              </a:xfrm>
              <a:custGeom>
                <a:avLst/>
                <a:gdLst>
                  <a:gd name="connsiteX0" fmla="*/ 214146 w 214146"/>
                  <a:gd name="connsiteY0" fmla="*/ 192540 h 317071"/>
                  <a:gd name="connsiteX1" fmla="*/ 195572 w 214146"/>
                  <a:gd name="connsiteY1" fmla="*/ 259024 h 317071"/>
                  <a:gd name="connsiteX2" fmla="*/ 158615 w 214146"/>
                  <a:gd name="connsiteY2" fmla="*/ 250928 h 317071"/>
                  <a:gd name="connsiteX3" fmla="*/ 64604 w 214146"/>
                  <a:gd name="connsiteY3" fmla="*/ 292933 h 317071"/>
                  <a:gd name="connsiteX4" fmla="*/ 23551 w 214146"/>
                  <a:gd name="connsiteY4" fmla="*/ 314841 h 317071"/>
                  <a:gd name="connsiteX5" fmla="*/ 3167 w 214146"/>
                  <a:gd name="connsiteY5" fmla="*/ 290361 h 317071"/>
                  <a:gd name="connsiteX6" fmla="*/ 37838 w 214146"/>
                  <a:gd name="connsiteY6" fmla="*/ 261691 h 317071"/>
                  <a:gd name="connsiteX7" fmla="*/ 97560 w 214146"/>
                  <a:gd name="connsiteY7" fmla="*/ 217590 h 317071"/>
                  <a:gd name="connsiteX8" fmla="*/ 92131 w 214146"/>
                  <a:gd name="connsiteY8" fmla="*/ 95670 h 317071"/>
                  <a:gd name="connsiteX9" fmla="*/ 4025 w 214146"/>
                  <a:gd name="connsiteY9" fmla="*/ 79954 h 317071"/>
                  <a:gd name="connsiteX10" fmla="*/ 24598 w 214146"/>
                  <a:gd name="connsiteY10" fmla="*/ 29853 h 317071"/>
                  <a:gd name="connsiteX11" fmla="*/ 89178 w 214146"/>
                  <a:gd name="connsiteY11" fmla="*/ 31377 h 317071"/>
                  <a:gd name="connsiteX12" fmla="*/ 124897 w 214146"/>
                  <a:gd name="connsiteY12" fmla="*/ 61095 h 317071"/>
                  <a:gd name="connsiteX13" fmla="*/ 157854 w 214146"/>
                  <a:gd name="connsiteY13" fmla="*/ 98623 h 317071"/>
                  <a:gd name="connsiteX14" fmla="*/ 202811 w 214146"/>
                  <a:gd name="connsiteY14" fmla="*/ 171775 h 317071"/>
                  <a:gd name="connsiteX15" fmla="*/ 214146 w 214146"/>
                  <a:gd name="connsiteY15" fmla="*/ 192540 h 31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146" h="317071">
                    <a:moveTo>
                      <a:pt x="214146" y="192540"/>
                    </a:moveTo>
                    <a:cubicBezTo>
                      <a:pt x="197191" y="211685"/>
                      <a:pt x="212813" y="239974"/>
                      <a:pt x="195572" y="259024"/>
                    </a:cubicBezTo>
                    <a:cubicBezTo>
                      <a:pt x="184619" y="250071"/>
                      <a:pt x="175284" y="234164"/>
                      <a:pt x="158615" y="250928"/>
                    </a:cubicBezTo>
                    <a:cubicBezTo>
                      <a:pt x="127469" y="265311"/>
                      <a:pt x="92893" y="272169"/>
                      <a:pt x="64604" y="292933"/>
                    </a:cubicBezTo>
                    <a:cubicBezTo>
                      <a:pt x="50126" y="298744"/>
                      <a:pt x="36791" y="306649"/>
                      <a:pt x="23551" y="314841"/>
                    </a:cubicBezTo>
                    <a:cubicBezTo>
                      <a:pt x="-2643" y="322842"/>
                      <a:pt x="-2738" y="308078"/>
                      <a:pt x="3167" y="290361"/>
                    </a:cubicBezTo>
                    <a:cubicBezTo>
                      <a:pt x="8597" y="274169"/>
                      <a:pt x="23932" y="268454"/>
                      <a:pt x="37838" y="261691"/>
                    </a:cubicBezTo>
                    <a:cubicBezTo>
                      <a:pt x="60222" y="250356"/>
                      <a:pt x="81844" y="238069"/>
                      <a:pt x="97560" y="217590"/>
                    </a:cubicBezTo>
                    <a:cubicBezTo>
                      <a:pt x="129564" y="175681"/>
                      <a:pt x="128135" y="139866"/>
                      <a:pt x="92131" y="95670"/>
                    </a:cubicBezTo>
                    <a:cubicBezTo>
                      <a:pt x="66413" y="70048"/>
                      <a:pt x="32124" y="92146"/>
                      <a:pt x="4025" y="79954"/>
                    </a:cubicBezTo>
                    <a:cubicBezTo>
                      <a:pt x="-1500" y="58237"/>
                      <a:pt x="13740" y="44521"/>
                      <a:pt x="24598" y="29853"/>
                    </a:cubicBezTo>
                    <a:cubicBezTo>
                      <a:pt x="54412" y="-10343"/>
                      <a:pt x="61460" y="-10057"/>
                      <a:pt x="89178" y="31377"/>
                    </a:cubicBezTo>
                    <a:cubicBezTo>
                      <a:pt x="98322" y="45093"/>
                      <a:pt x="110323" y="54427"/>
                      <a:pt x="124897" y="61095"/>
                    </a:cubicBezTo>
                    <a:cubicBezTo>
                      <a:pt x="138613" y="71191"/>
                      <a:pt x="168998" y="66905"/>
                      <a:pt x="157854" y="98623"/>
                    </a:cubicBezTo>
                    <a:cubicBezTo>
                      <a:pt x="136708" y="145105"/>
                      <a:pt x="162997" y="162536"/>
                      <a:pt x="202811" y="171775"/>
                    </a:cubicBezTo>
                    <a:cubicBezTo>
                      <a:pt x="206622" y="178728"/>
                      <a:pt x="210336" y="185586"/>
                      <a:pt x="214146" y="192540"/>
                    </a:cubicBezTo>
                    <a:close/>
                  </a:path>
                </a:pathLst>
              </a:custGeom>
              <a:solidFill>
                <a:srgbClr val="B2B1B7"/>
              </a:solidFill>
              <a:ln w="9525"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38ABE2C4-8144-146B-E0AC-EF1D45BCB613}"/>
                  </a:ext>
                </a:extLst>
              </p:cNvPr>
              <p:cNvSpPr/>
              <p:nvPr/>
            </p:nvSpPr>
            <p:spPr>
              <a:xfrm>
                <a:off x="8751827" y="3231975"/>
                <a:ext cx="121889" cy="282939"/>
              </a:xfrm>
              <a:custGeom>
                <a:avLst/>
                <a:gdLst>
                  <a:gd name="connsiteX0" fmla="*/ 2886 w 121889"/>
                  <a:gd name="connsiteY0" fmla="*/ 282940 h 282939"/>
                  <a:gd name="connsiteX1" fmla="*/ 25174 w 121889"/>
                  <a:gd name="connsiteY1" fmla="*/ 98345 h 282939"/>
                  <a:gd name="connsiteX2" fmla="*/ 39557 w 121889"/>
                  <a:gd name="connsiteY2" fmla="*/ 7477 h 282939"/>
                  <a:gd name="connsiteX3" fmla="*/ 61750 w 121889"/>
                  <a:gd name="connsiteY3" fmla="*/ 7762 h 282939"/>
                  <a:gd name="connsiteX4" fmla="*/ 120139 w 121889"/>
                  <a:gd name="connsiteY4" fmla="*/ 25193 h 282939"/>
                  <a:gd name="connsiteX5" fmla="*/ 120139 w 121889"/>
                  <a:gd name="connsiteY5" fmla="*/ 46053 h 282939"/>
                  <a:gd name="connsiteX6" fmla="*/ 66322 w 121889"/>
                  <a:gd name="connsiteY6" fmla="*/ 172354 h 282939"/>
                  <a:gd name="connsiteX7" fmla="*/ 62131 w 121889"/>
                  <a:gd name="connsiteY7" fmla="*/ 195500 h 282939"/>
                  <a:gd name="connsiteX8" fmla="*/ 2791 w 121889"/>
                  <a:gd name="connsiteY8" fmla="*/ 282940 h 28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9" h="282939">
                    <a:moveTo>
                      <a:pt x="2886" y="282940"/>
                    </a:moveTo>
                    <a:cubicBezTo>
                      <a:pt x="1838" y="220075"/>
                      <a:pt x="-10449" y="152542"/>
                      <a:pt x="25174" y="98345"/>
                    </a:cubicBezTo>
                    <a:cubicBezTo>
                      <a:pt x="46701" y="65579"/>
                      <a:pt x="40795" y="38528"/>
                      <a:pt x="39557" y="7477"/>
                    </a:cubicBezTo>
                    <a:cubicBezTo>
                      <a:pt x="47177" y="-6811"/>
                      <a:pt x="54035" y="28241"/>
                      <a:pt x="61750" y="7762"/>
                    </a:cubicBezTo>
                    <a:cubicBezTo>
                      <a:pt x="87944" y="-8811"/>
                      <a:pt x="105565" y="3095"/>
                      <a:pt x="120139" y="25193"/>
                    </a:cubicBezTo>
                    <a:cubicBezTo>
                      <a:pt x="122520" y="32146"/>
                      <a:pt x="122425" y="39100"/>
                      <a:pt x="120139" y="46053"/>
                    </a:cubicBezTo>
                    <a:cubicBezTo>
                      <a:pt x="94707" y="84915"/>
                      <a:pt x="77181" y="127206"/>
                      <a:pt x="66322" y="172354"/>
                    </a:cubicBezTo>
                    <a:cubicBezTo>
                      <a:pt x="63846" y="179879"/>
                      <a:pt x="61370" y="187690"/>
                      <a:pt x="62131" y="195500"/>
                    </a:cubicBezTo>
                    <a:cubicBezTo>
                      <a:pt x="66894" y="241411"/>
                      <a:pt x="48511" y="271319"/>
                      <a:pt x="2791" y="282940"/>
                    </a:cubicBezTo>
                    <a:close/>
                  </a:path>
                </a:pathLst>
              </a:custGeom>
              <a:solidFill>
                <a:srgbClr val="CDCDD0"/>
              </a:solidFill>
              <a:ln w="9525"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C283F5D0-70AC-81AD-D133-EBC46C40D24E}"/>
                  </a:ext>
                </a:extLst>
              </p:cNvPr>
              <p:cNvSpPr/>
              <p:nvPr/>
            </p:nvSpPr>
            <p:spPr>
              <a:xfrm>
                <a:off x="8753164" y="3400329"/>
                <a:ext cx="106241" cy="310408"/>
              </a:xfrm>
              <a:custGeom>
                <a:avLst/>
                <a:gdLst>
                  <a:gd name="connsiteX0" fmla="*/ 1549 w 106241"/>
                  <a:gd name="connsiteY0" fmla="*/ 114586 h 310408"/>
                  <a:gd name="connsiteX1" fmla="*/ 55366 w 106241"/>
                  <a:gd name="connsiteY1" fmla="*/ 0 h 310408"/>
                  <a:gd name="connsiteX2" fmla="*/ 69653 w 106241"/>
                  <a:gd name="connsiteY2" fmla="*/ 37528 h 310408"/>
                  <a:gd name="connsiteX3" fmla="*/ 98800 w 106241"/>
                  <a:gd name="connsiteY3" fmla="*/ 178213 h 310408"/>
                  <a:gd name="connsiteX4" fmla="*/ 92513 w 106241"/>
                  <a:gd name="connsiteY4" fmla="*/ 292703 h 310408"/>
                  <a:gd name="connsiteX5" fmla="*/ 36792 w 106241"/>
                  <a:gd name="connsiteY5" fmla="*/ 293180 h 310408"/>
                  <a:gd name="connsiteX6" fmla="*/ 11836 w 106241"/>
                  <a:gd name="connsiteY6" fmla="*/ 163544 h 310408"/>
                  <a:gd name="connsiteX7" fmla="*/ 1454 w 106241"/>
                  <a:gd name="connsiteY7" fmla="*/ 114586 h 31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41" h="310408">
                    <a:moveTo>
                      <a:pt x="1549" y="114586"/>
                    </a:moveTo>
                    <a:cubicBezTo>
                      <a:pt x="56127" y="93535"/>
                      <a:pt x="41364" y="40005"/>
                      <a:pt x="55366" y="0"/>
                    </a:cubicBezTo>
                    <a:cubicBezTo>
                      <a:pt x="69081" y="9144"/>
                      <a:pt x="70606" y="23717"/>
                      <a:pt x="69653" y="37528"/>
                    </a:cubicBezTo>
                    <a:cubicBezTo>
                      <a:pt x="66224" y="87249"/>
                      <a:pt x="79273" y="133445"/>
                      <a:pt x="98800" y="178213"/>
                    </a:cubicBezTo>
                    <a:cubicBezTo>
                      <a:pt x="115849" y="217551"/>
                      <a:pt x="99181" y="254698"/>
                      <a:pt x="92513" y="292703"/>
                    </a:cubicBezTo>
                    <a:cubicBezTo>
                      <a:pt x="74130" y="316230"/>
                      <a:pt x="55556" y="316230"/>
                      <a:pt x="36792" y="293180"/>
                    </a:cubicBezTo>
                    <a:cubicBezTo>
                      <a:pt x="43173" y="247078"/>
                      <a:pt x="31172" y="205168"/>
                      <a:pt x="11836" y="163544"/>
                    </a:cubicBezTo>
                    <a:cubicBezTo>
                      <a:pt x="5264" y="149352"/>
                      <a:pt x="-3499" y="132588"/>
                      <a:pt x="1454" y="114586"/>
                    </a:cubicBezTo>
                    <a:close/>
                  </a:path>
                </a:pathLst>
              </a:custGeom>
              <a:solidFill>
                <a:srgbClr val="B2B5B7"/>
              </a:solidFill>
              <a:ln w="9525"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535543A4-3863-1C71-62AB-1518AC0814D9}"/>
                  </a:ext>
                </a:extLst>
              </p:cNvPr>
              <p:cNvSpPr/>
              <p:nvPr/>
            </p:nvSpPr>
            <p:spPr>
              <a:xfrm>
                <a:off x="10693622" y="3189926"/>
                <a:ext cx="141827" cy="553398"/>
              </a:xfrm>
              <a:custGeom>
                <a:avLst/>
                <a:gdLst>
                  <a:gd name="connsiteX0" fmla="*/ 39529 w 141827"/>
                  <a:gd name="connsiteY0" fmla="*/ 553398 h 553398"/>
                  <a:gd name="connsiteX1" fmla="*/ 0 w 141827"/>
                  <a:gd name="connsiteY1" fmla="*/ 525680 h 553398"/>
                  <a:gd name="connsiteX2" fmla="*/ 32195 w 141827"/>
                  <a:gd name="connsiteY2" fmla="*/ 511393 h 553398"/>
                  <a:gd name="connsiteX3" fmla="*/ 54578 w 141827"/>
                  <a:gd name="connsiteY3" fmla="*/ 458434 h 553398"/>
                  <a:gd name="connsiteX4" fmla="*/ 44482 w 141827"/>
                  <a:gd name="connsiteY4" fmla="*/ 433193 h 553398"/>
                  <a:gd name="connsiteX5" fmla="*/ 86010 w 141827"/>
                  <a:gd name="connsiteY5" fmla="*/ 197258 h 553398"/>
                  <a:gd name="connsiteX6" fmla="*/ 59436 w 141827"/>
                  <a:gd name="connsiteY6" fmla="*/ 85721 h 553398"/>
                  <a:gd name="connsiteX7" fmla="*/ 54483 w 141827"/>
                  <a:gd name="connsiteY7" fmla="*/ 2853 h 553398"/>
                  <a:gd name="connsiteX8" fmla="*/ 67151 w 141827"/>
                  <a:gd name="connsiteY8" fmla="*/ 281 h 553398"/>
                  <a:gd name="connsiteX9" fmla="*/ 93916 w 141827"/>
                  <a:gd name="connsiteY9" fmla="*/ 58098 h 553398"/>
                  <a:gd name="connsiteX10" fmla="*/ 141827 w 141827"/>
                  <a:gd name="connsiteY10" fmla="*/ 154491 h 553398"/>
                  <a:gd name="connsiteX11" fmla="*/ 123254 w 141827"/>
                  <a:gd name="connsiteY11" fmla="*/ 162778 h 553398"/>
                  <a:gd name="connsiteX12" fmla="*/ 97536 w 141827"/>
                  <a:gd name="connsiteY12" fmla="*/ 453481 h 553398"/>
                  <a:gd name="connsiteX13" fmla="*/ 39338 w 141827"/>
                  <a:gd name="connsiteY13" fmla="*/ 553398 h 55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827" h="553398">
                    <a:moveTo>
                      <a:pt x="39529" y="553398"/>
                    </a:moveTo>
                    <a:cubicBezTo>
                      <a:pt x="39052" y="526157"/>
                      <a:pt x="9716" y="539873"/>
                      <a:pt x="0" y="525680"/>
                    </a:cubicBezTo>
                    <a:cubicBezTo>
                      <a:pt x="7334" y="513393"/>
                      <a:pt x="20574" y="513870"/>
                      <a:pt x="32195" y="511393"/>
                    </a:cubicBezTo>
                    <a:cubicBezTo>
                      <a:pt x="64961" y="504249"/>
                      <a:pt x="71438" y="486342"/>
                      <a:pt x="54578" y="458434"/>
                    </a:cubicBezTo>
                    <a:cubicBezTo>
                      <a:pt x="48101" y="451290"/>
                      <a:pt x="42958" y="443575"/>
                      <a:pt x="44482" y="433193"/>
                    </a:cubicBezTo>
                    <a:cubicBezTo>
                      <a:pt x="66008" y="355850"/>
                      <a:pt x="87154" y="278507"/>
                      <a:pt x="86010" y="197258"/>
                    </a:cubicBezTo>
                    <a:cubicBezTo>
                      <a:pt x="99726" y="154682"/>
                      <a:pt x="88011" y="118391"/>
                      <a:pt x="59436" y="85721"/>
                    </a:cubicBezTo>
                    <a:cubicBezTo>
                      <a:pt x="36576" y="59622"/>
                      <a:pt x="28480" y="32095"/>
                      <a:pt x="54483" y="2853"/>
                    </a:cubicBezTo>
                    <a:cubicBezTo>
                      <a:pt x="58293" y="281"/>
                      <a:pt x="62579" y="-481"/>
                      <a:pt x="67151" y="281"/>
                    </a:cubicBezTo>
                    <a:cubicBezTo>
                      <a:pt x="82105" y="16760"/>
                      <a:pt x="67151" y="46954"/>
                      <a:pt x="93916" y="58098"/>
                    </a:cubicBezTo>
                    <a:cubicBezTo>
                      <a:pt x="98203" y="96008"/>
                      <a:pt x="140779" y="114962"/>
                      <a:pt x="141827" y="154491"/>
                    </a:cubicBezTo>
                    <a:cubicBezTo>
                      <a:pt x="132874" y="151157"/>
                      <a:pt x="122967" y="145728"/>
                      <a:pt x="123254" y="162778"/>
                    </a:cubicBezTo>
                    <a:cubicBezTo>
                      <a:pt x="124968" y="260600"/>
                      <a:pt x="86773" y="354992"/>
                      <a:pt x="97536" y="453481"/>
                    </a:cubicBezTo>
                    <a:cubicBezTo>
                      <a:pt x="102775" y="502058"/>
                      <a:pt x="73723" y="528824"/>
                      <a:pt x="39338" y="553398"/>
                    </a:cubicBezTo>
                    <a:close/>
                  </a:path>
                </a:pathLst>
              </a:custGeom>
              <a:solidFill>
                <a:srgbClr val="808489"/>
              </a:solidFill>
              <a:ln w="9525"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43C430D8-D5E0-5471-678D-5D3550024463}"/>
                  </a:ext>
                </a:extLst>
              </p:cNvPr>
              <p:cNvSpPr/>
              <p:nvPr/>
            </p:nvSpPr>
            <p:spPr>
              <a:xfrm>
                <a:off x="10052722" y="2417253"/>
                <a:ext cx="299714" cy="219508"/>
              </a:xfrm>
              <a:custGeom>
                <a:avLst/>
                <a:gdLst>
                  <a:gd name="connsiteX0" fmla="*/ 186177 w 299714"/>
                  <a:gd name="connsiteY0" fmla="*/ 153924 h 219508"/>
                  <a:gd name="connsiteX1" fmla="*/ 223324 w 299714"/>
                  <a:gd name="connsiteY1" fmla="*/ 191357 h 219508"/>
                  <a:gd name="connsiteX2" fmla="*/ 299715 w 299714"/>
                  <a:gd name="connsiteY2" fmla="*/ 202883 h 219508"/>
                  <a:gd name="connsiteX3" fmla="*/ 128551 w 299714"/>
                  <a:gd name="connsiteY3" fmla="*/ 184880 h 219508"/>
                  <a:gd name="connsiteX4" fmla="*/ 84926 w 299714"/>
                  <a:gd name="connsiteY4" fmla="*/ 178784 h 219508"/>
                  <a:gd name="connsiteX5" fmla="*/ 59875 w 299714"/>
                  <a:gd name="connsiteY5" fmla="*/ 139541 h 219508"/>
                  <a:gd name="connsiteX6" fmla="*/ 21775 w 299714"/>
                  <a:gd name="connsiteY6" fmla="*/ 60960 h 219508"/>
                  <a:gd name="connsiteX7" fmla="*/ 629 w 299714"/>
                  <a:gd name="connsiteY7" fmla="*/ 35338 h 219508"/>
                  <a:gd name="connsiteX8" fmla="*/ 1296 w 299714"/>
                  <a:gd name="connsiteY8" fmla="*/ 21812 h 219508"/>
                  <a:gd name="connsiteX9" fmla="*/ 27014 w 299714"/>
                  <a:gd name="connsiteY9" fmla="*/ 0 h 219508"/>
                  <a:gd name="connsiteX10" fmla="*/ 99880 w 299714"/>
                  <a:gd name="connsiteY10" fmla="*/ 34004 h 219508"/>
                  <a:gd name="connsiteX11" fmla="*/ 99594 w 299714"/>
                  <a:gd name="connsiteY11" fmla="*/ 33528 h 219508"/>
                  <a:gd name="connsiteX12" fmla="*/ 147505 w 299714"/>
                  <a:gd name="connsiteY12" fmla="*/ 110014 h 219508"/>
                  <a:gd name="connsiteX13" fmla="*/ 194940 w 299714"/>
                  <a:gd name="connsiteY13" fmla="*/ 147257 h 219508"/>
                  <a:gd name="connsiteX14" fmla="*/ 186081 w 299714"/>
                  <a:gd name="connsiteY14" fmla="*/ 154210 h 21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14" h="219508">
                    <a:moveTo>
                      <a:pt x="186177" y="153924"/>
                    </a:moveTo>
                    <a:cubicBezTo>
                      <a:pt x="186748" y="178118"/>
                      <a:pt x="190749" y="191453"/>
                      <a:pt x="223324" y="191357"/>
                    </a:cubicBezTo>
                    <a:cubicBezTo>
                      <a:pt x="247422" y="191357"/>
                      <a:pt x="276378" y="186500"/>
                      <a:pt x="299715" y="202883"/>
                    </a:cubicBezTo>
                    <a:cubicBezTo>
                      <a:pt x="248470" y="230505"/>
                      <a:pt x="172556" y="223171"/>
                      <a:pt x="128551" y="184880"/>
                    </a:cubicBezTo>
                    <a:cubicBezTo>
                      <a:pt x="114453" y="172593"/>
                      <a:pt x="100547" y="173355"/>
                      <a:pt x="84926" y="178784"/>
                    </a:cubicBezTo>
                    <a:cubicBezTo>
                      <a:pt x="56351" y="178499"/>
                      <a:pt x="52351" y="162687"/>
                      <a:pt x="59875" y="139541"/>
                    </a:cubicBezTo>
                    <a:cubicBezTo>
                      <a:pt x="81306" y="96965"/>
                      <a:pt x="54065" y="77724"/>
                      <a:pt x="21775" y="60960"/>
                    </a:cubicBezTo>
                    <a:cubicBezTo>
                      <a:pt x="13108" y="53721"/>
                      <a:pt x="5297" y="45815"/>
                      <a:pt x="629" y="35338"/>
                    </a:cubicBezTo>
                    <a:cubicBezTo>
                      <a:pt x="-418" y="30766"/>
                      <a:pt x="-132" y="26289"/>
                      <a:pt x="1296" y="21812"/>
                    </a:cubicBezTo>
                    <a:cubicBezTo>
                      <a:pt x="7011" y="11240"/>
                      <a:pt x="15107" y="3334"/>
                      <a:pt x="27014" y="0"/>
                    </a:cubicBezTo>
                    <a:cubicBezTo>
                      <a:pt x="55779" y="1619"/>
                      <a:pt x="78734" y="15907"/>
                      <a:pt x="99880" y="34004"/>
                    </a:cubicBezTo>
                    <a:lnTo>
                      <a:pt x="99594" y="33528"/>
                    </a:lnTo>
                    <a:cubicBezTo>
                      <a:pt x="102071" y="67437"/>
                      <a:pt x="103785" y="101822"/>
                      <a:pt x="147505" y="110014"/>
                    </a:cubicBezTo>
                    <a:cubicBezTo>
                      <a:pt x="163316" y="122396"/>
                      <a:pt x="179128" y="134779"/>
                      <a:pt x="194940" y="147257"/>
                    </a:cubicBezTo>
                    <a:cubicBezTo>
                      <a:pt x="193416" y="151352"/>
                      <a:pt x="190463" y="153734"/>
                      <a:pt x="186081" y="154210"/>
                    </a:cubicBezTo>
                    <a:close/>
                  </a:path>
                </a:pathLst>
              </a:custGeom>
              <a:solidFill>
                <a:srgbClr val="B0B4B6"/>
              </a:solidFill>
              <a:ln w="9525"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2AC12689-C9FF-32B2-1E5B-DE79C8CCE55E}"/>
                  </a:ext>
                </a:extLst>
              </p:cNvPr>
              <p:cNvSpPr/>
              <p:nvPr/>
            </p:nvSpPr>
            <p:spPr>
              <a:xfrm>
                <a:off x="8857297" y="4287762"/>
                <a:ext cx="201649" cy="130788"/>
              </a:xfrm>
              <a:custGeom>
                <a:avLst/>
                <a:gdLst>
                  <a:gd name="connsiteX0" fmla="*/ 0 w 201649"/>
                  <a:gd name="connsiteY0" fmla="*/ 25157 h 130788"/>
                  <a:gd name="connsiteX1" fmla="*/ 17050 w 201649"/>
                  <a:gd name="connsiteY1" fmla="*/ 3725 h 130788"/>
                  <a:gd name="connsiteX2" fmla="*/ 172593 w 201649"/>
                  <a:gd name="connsiteY2" fmla="*/ 51541 h 130788"/>
                  <a:gd name="connsiteX3" fmla="*/ 200120 w 201649"/>
                  <a:gd name="connsiteY3" fmla="*/ 130789 h 130788"/>
                  <a:gd name="connsiteX4" fmla="*/ 95 w 201649"/>
                  <a:gd name="connsiteY4" fmla="*/ 25157 h 13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49" h="130788">
                    <a:moveTo>
                      <a:pt x="0" y="25157"/>
                    </a:moveTo>
                    <a:cubicBezTo>
                      <a:pt x="4953" y="16870"/>
                      <a:pt x="-953" y="-9705"/>
                      <a:pt x="17050" y="3725"/>
                    </a:cubicBezTo>
                    <a:cubicBezTo>
                      <a:pt x="64103" y="38777"/>
                      <a:pt x="119919" y="38682"/>
                      <a:pt x="172593" y="51541"/>
                    </a:cubicBezTo>
                    <a:cubicBezTo>
                      <a:pt x="194405" y="73544"/>
                      <a:pt x="206026" y="99166"/>
                      <a:pt x="200120" y="130789"/>
                    </a:cubicBezTo>
                    <a:cubicBezTo>
                      <a:pt x="122396" y="116406"/>
                      <a:pt x="53530" y="85259"/>
                      <a:pt x="95" y="25157"/>
                    </a:cubicBezTo>
                    <a:close/>
                  </a:path>
                </a:pathLst>
              </a:custGeom>
              <a:solidFill>
                <a:srgbClr val="353537"/>
              </a:solidFill>
              <a:ln w="9525" cap="flat">
                <a:noFill/>
                <a:prstDash val="solid"/>
                <a:miter/>
              </a:ln>
            </p:spPr>
            <p:txBody>
              <a:bodyPr rtlCol="0" anchor="ctr"/>
              <a:lstStyle/>
              <a:p>
                <a:endParaRPr lang="en-IN"/>
              </a:p>
            </p:txBody>
          </p:sp>
          <p:sp>
            <p:nvSpPr>
              <p:cNvPr id="1176" name="Freeform: Shape 1175">
                <a:extLst>
                  <a:ext uri="{FF2B5EF4-FFF2-40B4-BE49-F238E27FC236}">
                    <a16:creationId xmlns:a16="http://schemas.microsoft.com/office/drawing/2014/main" id="{FC48CAF6-4314-7CCD-4112-1B53744DBAD8}"/>
                  </a:ext>
                </a:extLst>
              </p:cNvPr>
              <p:cNvSpPr/>
              <p:nvPr/>
            </p:nvSpPr>
            <p:spPr>
              <a:xfrm>
                <a:off x="8798383" y="4046409"/>
                <a:ext cx="119683" cy="196122"/>
              </a:xfrm>
              <a:custGeom>
                <a:avLst/>
                <a:gdLst>
                  <a:gd name="connsiteX0" fmla="*/ 70534 w 119683"/>
                  <a:gd name="connsiteY0" fmla="*/ 188120 h 196122"/>
                  <a:gd name="connsiteX1" fmla="*/ 20337 w 119683"/>
                  <a:gd name="connsiteY1" fmla="*/ 180214 h 196122"/>
                  <a:gd name="connsiteX2" fmla="*/ 11003 w 119683"/>
                  <a:gd name="connsiteY2" fmla="*/ 86012 h 196122"/>
                  <a:gd name="connsiteX3" fmla="*/ 50151 w 119683"/>
                  <a:gd name="connsiteY3" fmla="*/ 38005 h 196122"/>
                  <a:gd name="connsiteX4" fmla="*/ 91299 w 119683"/>
                  <a:gd name="connsiteY4" fmla="*/ 1810 h 196122"/>
                  <a:gd name="connsiteX5" fmla="*/ 119684 w 119683"/>
                  <a:gd name="connsiteY5" fmla="*/ 45721 h 196122"/>
                  <a:gd name="connsiteX6" fmla="*/ 70439 w 119683"/>
                  <a:gd name="connsiteY6" fmla="*/ 188120 h 19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683" h="196122">
                    <a:moveTo>
                      <a:pt x="70534" y="188120"/>
                    </a:moveTo>
                    <a:cubicBezTo>
                      <a:pt x="50055" y="209265"/>
                      <a:pt x="37197" y="182023"/>
                      <a:pt x="20337" y="180214"/>
                    </a:cubicBezTo>
                    <a:cubicBezTo>
                      <a:pt x="621" y="160497"/>
                      <a:pt x="-8904" y="96489"/>
                      <a:pt x="11003" y="86012"/>
                    </a:cubicBezTo>
                    <a:cubicBezTo>
                      <a:pt x="33197" y="74201"/>
                      <a:pt x="34720" y="51626"/>
                      <a:pt x="50151" y="38005"/>
                    </a:cubicBezTo>
                    <a:cubicBezTo>
                      <a:pt x="37388" y="-4190"/>
                      <a:pt x="63771" y="-1809"/>
                      <a:pt x="91299" y="1810"/>
                    </a:cubicBezTo>
                    <a:cubicBezTo>
                      <a:pt x="109301" y="10955"/>
                      <a:pt x="118731" y="25623"/>
                      <a:pt x="119684" y="45721"/>
                    </a:cubicBezTo>
                    <a:cubicBezTo>
                      <a:pt x="73678" y="82963"/>
                      <a:pt x="67962" y="134113"/>
                      <a:pt x="70439" y="188120"/>
                    </a:cubicBezTo>
                    <a:close/>
                  </a:path>
                </a:pathLst>
              </a:custGeom>
              <a:solidFill>
                <a:srgbClr val="C7C5CA"/>
              </a:solidFill>
              <a:ln w="9525"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F1C69981-B112-AD39-4607-00A86C590D98}"/>
                  </a:ext>
                </a:extLst>
              </p:cNvPr>
              <p:cNvSpPr/>
              <p:nvPr/>
            </p:nvSpPr>
            <p:spPr>
              <a:xfrm>
                <a:off x="10517028" y="2587199"/>
                <a:ext cx="93728" cy="186481"/>
              </a:xfrm>
              <a:custGeom>
                <a:avLst/>
                <a:gdLst>
                  <a:gd name="connsiteX0" fmla="*/ 16478 w 93728"/>
                  <a:gd name="connsiteY0" fmla="*/ 42366 h 186481"/>
                  <a:gd name="connsiteX1" fmla="*/ 62198 w 93728"/>
                  <a:gd name="connsiteY1" fmla="*/ 17125 h 186481"/>
                  <a:gd name="connsiteX2" fmla="*/ 93726 w 93728"/>
                  <a:gd name="connsiteY2" fmla="*/ 167144 h 186481"/>
                  <a:gd name="connsiteX3" fmla="*/ 72676 w 93728"/>
                  <a:gd name="connsiteY3" fmla="*/ 186480 h 186481"/>
                  <a:gd name="connsiteX4" fmla="*/ 9620 w 93728"/>
                  <a:gd name="connsiteY4" fmla="*/ 130568 h 186481"/>
                  <a:gd name="connsiteX5" fmla="*/ 0 w 93728"/>
                  <a:gd name="connsiteY5" fmla="*/ 84276 h 186481"/>
                  <a:gd name="connsiteX6" fmla="*/ 16478 w 93728"/>
                  <a:gd name="connsiteY6" fmla="*/ 42366 h 1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28" h="186481">
                    <a:moveTo>
                      <a:pt x="16478" y="42366"/>
                    </a:moveTo>
                    <a:cubicBezTo>
                      <a:pt x="29718" y="30365"/>
                      <a:pt x="17050" y="-28595"/>
                      <a:pt x="62198" y="17125"/>
                    </a:cubicBezTo>
                    <a:cubicBezTo>
                      <a:pt x="74009" y="66846"/>
                      <a:pt x="90011" y="115709"/>
                      <a:pt x="93726" y="167144"/>
                    </a:cubicBezTo>
                    <a:cubicBezTo>
                      <a:pt x="93916" y="181431"/>
                      <a:pt x="83534" y="184194"/>
                      <a:pt x="72676" y="186480"/>
                    </a:cubicBezTo>
                    <a:cubicBezTo>
                      <a:pt x="34957" y="186670"/>
                      <a:pt x="14382" y="168858"/>
                      <a:pt x="9620" y="130568"/>
                    </a:cubicBezTo>
                    <a:cubicBezTo>
                      <a:pt x="7715" y="115137"/>
                      <a:pt x="2571" y="99897"/>
                      <a:pt x="0" y="84276"/>
                    </a:cubicBezTo>
                    <a:cubicBezTo>
                      <a:pt x="95" y="68179"/>
                      <a:pt x="2095" y="52844"/>
                      <a:pt x="16478" y="42366"/>
                    </a:cubicBezTo>
                    <a:close/>
                  </a:path>
                </a:pathLst>
              </a:custGeom>
              <a:solidFill>
                <a:srgbClr val="555558"/>
              </a:solidFill>
              <a:ln w="9525"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1415702D-A7D7-3E7D-DB5C-04590304059F}"/>
                  </a:ext>
                </a:extLst>
              </p:cNvPr>
              <p:cNvSpPr/>
              <p:nvPr/>
            </p:nvSpPr>
            <p:spPr>
              <a:xfrm>
                <a:off x="10755796" y="3001372"/>
                <a:ext cx="127280" cy="246652"/>
              </a:xfrm>
              <a:custGeom>
                <a:avLst/>
                <a:gdLst>
                  <a:gd name="connsiteX0" fmla="*/ 31837 w 127280"/>
                  <a:gd name="connsiteY0" fmla="*/ 246652 h 246652"/>
                  <a:gd name="connsiteX1" fmla="*/ 7549 w 127280"/>
                  <a:gd name="connsiteY1" fmla="*/ 192264 h 246652"/>
                  <a:gd name="connsiteX2" fmla="*/ 89464 w 127280"/>
                  <a:gd name="connsiteY2" fmla="*/ 15195 h 246652"/>
                  <a:gd name="connsiteX3" fmla="*/ 109752 w 127280"/>
                  <a:gd name="connsiteY3" fmla="*/ 526 h 246652"/>
                  <a:gd name="connsiteX4" fmla="*/ 81939 w 127280"/>
                  <a:gd name="connsiteY4" fmla="*/ 176643 h 246652"/>
                  <a:gd name="connsiteX5" fmla="*/ 31837 w 127280"/>
                  <a:gd name="connsiteY5" fmla="*/ 246652 h 24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80" h="246652">
                    <a:moveTo>
                      <a:pt x="31837" y="246652"/>
                    </a:moveTo>
                    <a:cubicBezTo>
                      <a:pt x="-4643" y="244461"/>
                      <a:pt x="-5215" y="243128"/>
                      <a:pt x="7549" y="192264"/>
                    </a:cubicBezTo>
                    <a:cubicBezTo>
                      <a:pt x="54412" y="142258"/>
                      <a:pt x="85082" y="85013"/>
                      <a:pt x="89464" y="15195"/>
                    </a:cubicBezTo>
                    <a:cubicBezTo>
                      <a:pt x="89940" y="7003"/>
                      <a:pt x="97370" y="-2331"/>
                      <a:pt x="109752" y="526"/>
                    </a:cubicBezTo>
                    <a:cubicBezTo>
                      <a:pt x="141090" y="56819"/>
                      <a:pt x="129564" y="125589"/>
                      <a:pt x="81939" y="176643"/>
                    </a:cubicBezTo>
                    <a:cubicBezTo>
                      <a:pt x="62413" y="197598"/>
                      <a:pt x="32790" y="212172"/>
                      <a:pt x="31837" y="246652"/>
                    </a:cubicBezTo>
                    <a:close/>
                  </a:path>
                </a:pathLst>
              </a:custGeom>
              <a:solidFill>
                <a:srgbClr val="393634"/>
              </a:solidFill>
              <a:ln w="9525"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C1143AE0-2F2E-F910-F245-492E817072BE}"/>
                  </a:ext>
                </a:extLst>
              </p:cNvPr>
              <p:cNvSpPr/>
              <p:nvPr/>
            </p:nvSpPr>
            <p:spPr>
              <a:xfrm>
                <a:off x="10044150" y="2241422"/>
                <a:ext cx="116297" cy="209645"/>
              </a:xfrm>
              <a:custGeom>
                <a:avLst/>
                <a:gdLst>
                  <a:gd name="connsiteX0" fmla="*/ 108547 w 116297"/>
                  <a:gd name="connsiteY0" fmla="*/ 209550 h 209645"/>
                  <a:gd name="connsiteX1" fmla="*/ 31871 w 116297"/>
                  <a:gd name="connsiteY1" fmla="*/ 184404 h 209645"/>
                  <a:gd name="connsiteX2" fmla="*/ 26537 w 116297"/>
                  <a:gd name="connsiteY2" fmla="*/ 172307 h 209645"/>
                  <a:gd name="connsiteX3" fmla="*/ 10821 w 116297"/>
                  <a:gd name="connsiteY3" fmla="*/ 102013 h 209645"/>
                  <a:gd name="connsiteX4" fmla="*/ 1296 w 116297"/>
                  <a:gd name="connsiteY4" fmla="*/ 67342 h 209645"/>
                  <a:gd name="connsiteX5" fmla="*/ 13297 w 116297"/>
                  <a:gd name="connsiteY5" fmla="*/ 62484 h 209645"/>
                  <a:gd name="connsiteX6" fmla="*/ 58827 w 116297"/>
                  <a:gd name="connsiteY6" fmla="*/ 93345 h 209645"/>
                  <a:gd name="connsiteX7" fmla="*/ 99022 w 116297"/>
                  <a:gd name="connsiteY7" fmla="*/ 0 h 209645"/>
                  <a:gd name="connsiteX8" fmla="*/ 105880 w 116297"/>
                  <a:gd name="connsiteY8" fmla="*/ 92012 h 209645"/>
                  <a:gd name="connsiteX9" fmla="*/ 108547 w 116297"/>
                  <a:gd name="connsiteY9" fmla="*/ 209645 h 20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97" h="209645">
                    <a:moveTo>
                      <a:pt x="108547" y="209550"/>
                    </a:moveTo>
                    <a:cubicBezTo>
                      <a:pt x="79972" y="210312"/>
                      <a:pt x="59970" y="184976"/>
                      <a:pt x="31871" y="184404"/>
                    </a:cubicBezTo>
                    <a:cubicBezTo>
                      <a:pt x="28823" y="180975"/>
                      <a:pt x="27013" y="176879"/>
                      <a:pt x="26537" y="172307"/>
                    </a:cubicBezTo>
                    <a:cubicBezTo>
                      <a:pt x="31014" y="146685"/>
                      <a:pt x="28442" y="123063"/>
                      <a:pt x="10821" y="102013"/>
                    </a:cubicBezTo>
                    <a:cubicBezTo>
                      <a:pt x="2820" y="92488"/>
                      <a:pt x="-2610" y="80772"/>
                      <a:pt x="1296" y="67342"/>
                    </a:cubicBezTo>
                    <a:cubicBezTo>
                      <a:pt x="4725" y="64389"/>
                      <a:pt x="8725" y="62770"/>
                      <a:pt x="13297" y="62484"/>
                    </a:cubicBezTo>
                    <a:cubicBezTo>
                      <a:pt x="32919" y="66008"/>
                      <a:pt x="43777" y="82677"/>
                      <a:pt x="58827" y="93345"/>
                    </a:cubicBezTo>
                    <a:cubicBezTo>
                      <a:pt x="78257" y="64294"/>
                      <a:pt x="77114" y="27242"/>
                      <a:pt x="99022" y="0"/>
                    </a:cubicBezTo>
                    <a:cubicBezTo>
                      <a:pt x="118834" y="29337"/>
                      <a:pt x="122263" y="59150"/>
                      <a:pt x="105880" y="92012"/>
                    </a:cubicBezTo>
                    <a:cubicBezTo>
                      <a:pt x="86354" y="131064"/>
                      <a:pt x="97784" y="170593"/>
                      <a:pt x="108547" y="209645"/>
                    </a:cubicBezTo>
                    <a:close/>
                  </a:path>
                </a:pathLst>
              </a:custGeom>
              <a:solidFill>
                <a:srgbClr val="717273"/>
              </a:solidFill>
              <a:ln w="9525"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AB48980B-9EB9-B3B0-BEC2-21613BD31BCA}"/>
                  </a:ext>
                </a:extLst>
              </p:cNvPr>
              <p:cNvSpPr/>
              <p:nvPr/>
            </p:nvSpPr>
            <p:spPr>
              <a:xfrm>
                <a:off x="10760823" y="3866194"/>
                <a:ext cx="68974" cy="227173"/>
              </a:xfrm>
              <a:custGeom>
                <a:avLst/>
                <a:gdLst>
                  <a:gd name="connsiteX0" fmla="*/ 38621 w 68974"/>
                  <a:gd name="connsiteY0" fmla="*/ 227174 h 227173"/>
                  <a:gd name="connsiteX1" fmla="*/ 6617 w 68974"/>
                  <a:gd name="connsiteY1" fmla="*/ 173072 h 227173"/>
                  <a:gd name="connsiteX2" fmla="*/ 30715 w 68974"/>
                  <a:gd name="connsiteY2" fmla="*/ 28101 h 227173"/>
                  <a:gd name="connsiteX3" fmla="*/ 55480 w 68974"/>
                  <a:gd name="connsiteY3" fmla="*/ 669 h 227173"/>
                  <a:gd name="connsiteX4" fmla="*/ 47765 w 68974"/>
                  <a:gd name="connsiteY4" fmla="*/ 177453 h 227173"/>
                  <a:gd name="connsiteX5" fmla="*/ 38621 w 68974"/>
                  <a:gd name="connsiteY5" fmla="*/ 227174 h 22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74" h="227173">
                    <a:moveTo>
                      <a:pt x="38621" y="227174"/>
                    </a:moveTo>
                    <a:cubicBezTo>
                      <a:pt x="5283" y="222983"/>
                      <a:pt x="-9671" y="201647"/>
                      <a:pt x="6617" y="173072"/>
                    </a:cubicBezTo>
                    <a:cubicBezTo>
                      <a:pt x="32906" y="126875"/>
                      <a:pt x="36050" y="78488"/>
                      <a:pt x="30715" y="28101"/>
                    </a:cubicBezTo>
                    <a:cubicBezTo>
                      <a:pt x="28620" y="8384"/>
                      <a:pt x="33002" y="-2950"/>
                      <a:pt x="55480" y="669"/>
                    </a:cubicBezTo>
                    <a:cubicBezTo>
                      <a:pt x="72721" y="60486"/>
                      <a:pt x="76721" y="119827"/>
                      <a:pt x="47765" y="177453"/>
                    </a:cubicBezTo>
                    <a:cubicBezTo>
                      <a:pt x="39669" y="193550"/>
                      <a:pt x="38240" y="210029"/>
                      <a:pt x="38621" y="227174"/>
                    </a:cubicBezTo>
                    <a:close/>
                  </a:path>
                </a:pathLst>
              </a:custGeom>
              <a:solidFill>
                <a:srgbClr val="353437"/>
              </a:solidFill>
              <a:ln w="9525" cap="flat">
                <a:noFill/>
                <a:prstDash val="solid"/>
                <a:miter/>
              </a:ln>
            </p:spPr>
            <p:txBody>
              <a:bodyPr rtlCol="0" anchor="ctr"/>
              <a:lstStyle/>
              <a:p>
                <a:endParaRPr lang="en-IN"/>
              </a:p>
            </p:txBody>
          </p:sp>
          <p:sp>
            <p:nvSpPr>
              <p:cNvPr id="1181" name="Freeform: Shape 1180">
                <a:extLst>
                  <a:ext uri="{FF2B5EF4-FFF2-40B4-BE49-F238E27FC236}">
                    <a16:creationId xmlns:a16="http://schemas.microsoft.com/office/drawing/2014/main" id="{7EF56A83-8138-8477-6909-2FD7E597838E}"/>
                  </a:ext>
                </a:extLst>
              </p:cNvPr>
              <p:cNvSpPr/>
              <p:nvPr/>
            </p:nvSpPr>
            <p:spPr>
              <a:xfrm>
                <a:off x="9029795" y="4339303"/>
                <a:ext cx="227266" cy="239363"/>
              </a:xfrm>
              <a:custGeom>
                <a:avLst/>
                <a:gdLst>
                  <a:gd name="connsiteX0" fmla="*/ 27527 w 227266"/>
                  <a:gd name="connsiteY0" fmla="*/ 79248 h 239363"/>
                  <a:gd name="connsiteX1" fmla="*/ 0 w 227266"/>
                  <a:gd name="connsiteY1" fmla="*/ 0 h 239363"/>
                  <a:gd name="connsiteX2" fmla="*/ 16383 w 227266"/>
                  <a:gd name="connsiteY2" fmla="*/ 8001 h 239363"/>
                  <a:gd name="connsiteX3" fmla="*/ 227266 w 227266"/>
                  <a:gd name="connsiteY3" fmla="*/ 229553 h 239363"/>
                  <a:gd name="connsiteX4" fmla="*/ 187833 w 227266"/>
                  <a:gd name="connsiteY4" fmla="*/ 239363 h 239363"/>
                  <a:gd name="connsiteX5" fmla="*/ 64770 w 227266"/>
                  <a:gd name="connsiteY5" fmla="*/ 125825 h 239363"/>
                  <a:gd name="connsiteX6" fmla="*/ 35433 w 227266"/>
                  <a:gd name="connsiteY6" fmla="*/ 89059 h 239363"/>
                  <a:gd name="connsiteX7" fmla="*/ 27527 w 227266"/>
                  <a:gd name="connsiteY7" fmla="*/ 79153 h 23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266" h="239363">
                    <a:moveTo>
                      <a:pt x="27527" y="79248"/>
                    </a:moveTo>
                    <a:cubicBezTo>
                      <a:pt x="24479" y="50768"/>
                      <a:pt x="10859" y="25908"/>
                      <a:pt x="0" y="0"/>
                    </a:cubicBezTo>
                    <a:cubicBezTo>
                      <a:pt x="5619" y="2572"/>
                      <a:pt x="14478" y="3715"/>
                      <a:pt x="16383" y="8001"/>
                    </a:cubicBezTo>
                    <a:cubicBezTo>
                      <a:pt x="61436" y="105918"/>
                      <a:pt x="151733" y="160782"/>
                      <a:pt x="227266" y="229553"/>
                    </a:cubicBezTo>
                    <a:cubicBezTo>
                      <a:pt x="212884" y="228029"/>
                      <a:pt x="200216" y="233267"/>
                      <a:pt x="187833" y="239363"/>
                    </a:cubicBezTo>
                    <a:cubicBezTo>
                      <a:pt x="138208" y="210788"/>
                      <a:pt x="103346" y="166306"/>
                      <a:pt x="64770" y="125825"/>
                    </a:cubicBezTo>
                    <a:cubicBezTo>
                      <a:pt x="57721" y="111347"/>
                      <a:pt x="48387" y="98774"/>
                      <a:pt x="35433" y="89059"/>
                    </a:cubicBezTo>
                    <a:cubicBezTo>
                      <a:pt x="32766" y="85725"/>
                      <a:pt x="30099" y="82391"/>
                      <a:pt x="27527" y="79153"/>
                    </a:cubicBezTo>
                    <a:close/>
                  </a:path>
                </a:pathLst>
              </a:custGeom>
              <a:solidFill>
                <a:srgbClr val="484346"/>
              </a:solidFill>
              <a:ln w="9525" cap="flat">
                <a:noFill/>
                <a:prstDash val="solid"/>
                <a:miter/>
              </a:ln>
            </p:spPr>
            <p:txBody>
              <a:bodyPr rtlCol="0" anchor="ctr"/>
              <a:lstStyle/>
              <a:p>
                <a:endParaRPr lang="en-IN"/>
              </a:p>
            </p:txBody>
          </p:sp>
          <p:sp>
            <p:nvSpPr>
              <p:cNvPr id="1182" name="Freeform: Shape 1181">
                <a:extLst>
                  <a:ext uri="{FF2B5EF4-FFF2-40B4-BE49-F238E27FC236}">
                    <a16:creationId xmlns:a16="http://schemas.microsoft.com/office/drawing/2014/main" id="{9DDF5CD7-212F-0E71-3C95-441CA98D5476}"/>
                  </a:ext>
                </a:extLst>
              </p:cNvPr>
              <p:cNvSpPr/>
              <p:nvPr/>
            </p:nvSpPr>
            <p:spPr>
              <a:xfrm>
                <a:off x="9952101" y="2125158"/>
                <a:ext cx="180403" cy="110798"/>
              </a:xfrm>
              <a:custGeom>
                <a:avLst/>
                <a:gdLst>
                  <a:gd name="connsiteX0" fmla="*/ 0 w 180403"/>
                  <a:gd name="connsiteY0" fmla="*/ 22157 h 110798"/>
                  <a:gd name="connsiteX1" fmla="*/ 76295 w 180403"/>
                  <a:gd name="connsiteY1" fmla="*/ 2154 h 110798"/>
                  <a:gd name="connsiteX2" fmla="*/ 180404 w 180403"/>
                  <a:gd name="connsiteY2" fmla="*/ 79497 h 110798"/>
                  <a:gd name="connsiteX3" fmla="*/ 64960 w 180403"/>
                  <a:gd name="connsiteY3" fmla="*/ 87212 h 110798"/>
                  <a:gd name="connsiteX4" fmla="*/ 0 w 180403"/>
                  <a:gd name="connsiteY4" fmla="*/ 22252 h 11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03" h="110798">
                    <a:moveTo>
                      <a:pt x="0" y="22157"/>
                    </a:moveTo>
                    <a:cubicBezTo>
                      <a:pt x="29432" y="30729"/>
                      <a:pt x="46005" y="-9562"/>
                      <a:pt x="76295" y="2154"/>
                    </a:cubicBezTo>
                    <a:cubicBezTo>
                      <a:pt x="102012" y="39968"/>
                      <a:pt x="159829" y="34825"/>
                      <a:pt x="180404" y="79497"/>
                    </a:cubicBezTo>
                    <a:cubicBezTo>
                      <a:pt x="139732" y="118835"/>
                      <a:pt x="110966" y="120740"/>
                      <a:pt x="64960" y="87212"/>
                    </a:cubicBezTo>
                    <a:cubicBezTo>
                      <a:pt x="54007" y="54923"/>
                      <a:pt x="14001" y="51494"/>
                      <a:pt x="0" y="22252"/>
                    </a:cubicBezTo>
                    <a:close/>
                  </a:path>
                </a:pathLst>
              </a:custGeom>
              <a:solidFill>
                <a:srgbClr val="BDBDC2"/>
              </a:solidFill>
              <a:ln w="9525" cap="flat">
                <a:noFill/>
                <a:prstDash val="solid"/>
                <a:miter/>
              </a:ln>
            </p:spPr>
            <p:txBody>
              <a:bodyPr rtlCol="0" anchor="ctr"/>
              <a:lstStyle/>
              <a:p>
                <a:endParaRPr lang="en-IN"/>
              </a:p>
            </p:txBody>
          </p:sp>
          <p:sp>
            <p:nvSpPr>
              <p:cNvPr id="1183" name="Freeform: Shape 1182">
                <a:extLst>
                  <a:ext uri="{FF2B5EF4-FFF2-40B4-BE49-F238E27FC236}">
                    <a16:creationId xmlns:a16="http://schemas.microsoft.com/office/drawing/2014/main" id="{03A2948E-1ECB-FF22-624D-E97D9BF55482}"/>
                  </a:ext>
                </a:extLst>
              </p:cNvPr>
              <p:cNvSpPr/>
              <p:nvPr/>
            </p:nvSpPr>
            <p:spPr>
              <a:xfrm>
                <a:off x="8715375" y="3095053"/>
                <a:ext cx="195529" cy="163544"/>
              </a:xfrm>
              <a:custGeom>
                <a:avLst/>
                <a:gdLst>
                  <a:gd name="connsiteX0" fmla="*/ 154495 w 195529"/>
                  <a:gd name="connsiteY0" fmla="*/ 163544 h 163544"/>
                  <a:gd name="connsiteX1" fmla="*/ 98203 w 195529"/>
                  <a:gd name="connsiteY1" fmla="*/ 154496 h 163544"/>
                  <a:gd name="connsiteX2" fmla="*/ 18955 w 195529"/>
                  <a:gd name="connsiteY2" fmla="*/ 68199 h 163544"/>
                  <a:gd name="connsiteX3" fmla="*/ 0 w 195529"/>
                  <a:gd name="connsiteY3" fmla="*/ 20669 h 163544"/>
                  <a:gd name="connsiteX4" fmla="*/ 13145 w 195529"/>
                  <a:gd name="connsiteY4" fmla="*/ 10668 h 163544"/>
                  <a:gd name="connsiteX5" fmla="*/ 48673 w 195529"/>
                  <a:gd name="connsiteY5" fmla="*/ 0 h 163544"/>
                  <a:gd name="connsiteX6" fmla="*/ 82486 w 195529"/>
                  <a:gd name="connsiteY6" fmla="*/ 42481 h 163544"/>
                  <a:gd name="connsiteX7" fmla="*/ 113442 w 195529"/>
                  <a:gd name="connsiteY7" fmla="*/ 74104 h 163544"/>
                  <a:gd name="connsiteX8" fmla="*/ 165925 w 195529"/>
                  <a:gd name="connsiteY8" fmla="*/ 102394 h 163544"/>
                  <a:gd name="connsiteX9" fmla="*/ 195453 w 195529"/>
                  <a:gd name="connsiteY9" fmla="*/ 131636 h 163544"/>
                  <a:gd name="connsiteX10" fmla="*/ 154591 w 195529"/>
                  <a:gd name="connsiteY10" fmla="*/ 163449 h 16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29" h="163544">
                    <a:moveTo>
                      <a:pt x="154495" y="163544"/>
                    </a:moveTo>
                    <a:cubicBezTo>
                      <a:pt x="136398" y="156115"/>
                      <a:pt x="121063" y="132207"/>
                      <a:pt x="98203" y="154496"/>
                    </a:cubicBezTo>
                    <a:cubicBezTo>
                      <a:pt x="85344" y="113347"/>
                      <a:pt x="66961" y="77248"/>
                      <a:pt x="18955" y="68199"/>
                    </a:cubicBezTo>
                    <a:cubicBezTo>
                      <a:pt x="-1524" y="58007"/>
                      <a:pt x="6286" y="36576"/>
                      <a:pt x="0" y="20669"/>
                    </a:cubicBezTo>
                    <a:cubicBezTo>
                      <a:pt x="571" y="12287"/>
                      <a:pt x="1714" y="3334"/>
                      <a:pt x="13145" y="10668"/>
                    </a:cubicBezTo>
                    <a:cubicBezTo>
                      <a:pt x="29813" y="21336"/>
                      <a:pt x="39243" y="11525"/>
                      <a:pt x="48673" y="0"/>
                    </a:cubicBezTo>
                    <a:cubicBezTo>
                      <a:pt x="72961" y="3905"/>
                      <a:pt x="68961" y="30004"/>
                      <a:pt x="82486" y="42481"/>
                    </a:cubicBezTo>
                    <a:cubicBezTo>
                      <a:pt x="91345" y="54388"/>
                      <a:pt x="102013" y="64579"/>
                      <a:pt x="113442" y="74104"/>
                    </a:cubicBezTo>
                    <a:cubicBezTo>
                      <a:pt x="128968" y="87154"/>
                      <a:pt x="146875" y="95821"/>
                      <a:pt x="165925" y="102394"/>
                    </a:cubicBezTo>
                    <a:cubicBezTo>
                      <a:pt x="180308" y="107347"/>
                      <a:pt x="196786" y="110585"/>
                      <a:pt x="195453" y="131636"/>
                    </a:cubicBezTo>
                    <a:cubicBezTo>
                      <a:pt x="187643" y="149733"/>
                      <a:pt x="177260" y="164497"/>
                      <a:pt x="154591" y="163449"/>
                    </a:cubicBezTo>
                    <a:close/>
                  </a:path>
                </a:pathLst>
              </a:custGeom>
              <a:solidFill>
                <a:srgbClr val="AAAAAD"/>
              </a:solidFill>
              <a:ln w="9525"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173B74E5-EC27-1DCC-D3A8-032759776BDF}"/>
                  </a:ext>
                </a:extLst>
              </p:cNvPr>
              <p:cNvSpPr/>
              <p:nvPr/>
            </p:nvSpPr>
            <p:spPr>
              <a:xfrm>
                <a:off x="10708669" y="2829210"/>
                <a:ext cx="138722" cy="203644"/>
              </a:xfrm>
              <a:custGeom>
                <a:avLst/>
                <a:gdLst>
                  <a:gd name="connsiteX0" fmla="*/ 24291 w 138722"/>
                  <a:gd name="connsiteY0" fmla="*/ 0 h 203644"/>
                  <a:gd name="connsiteX1" fmla="*/ 33149 w 138722"/>
                  <a:gd name="connsiteY1" fmla="*/ 11525 h 203644"/>
                  <a:gd name="connsiteX2" fmla="*/ 82203 w 138722"/>
                  <a:gd name="connsiteY2" fmla="*/ 86296 h 203644"/>
                  <a:gd name="connsiteX3" fmla="*/ 138400 w 138722"/>
                  <a:gd name="connsiteY3" fmla="*/ 150400 h 203644"/>
                  <a:gd name="connsiteX4" fmla="*/ 117922 w 138722"/>
                  <a:gd name="connsiteY4" fmla="*/ 203645 h 203644"/>
                  <a:gd name="connsiteX5" fmla="*/ 27529 w 138722"/>
                  <a:gd name="connsiteY5" fmla="*/ 157163 h 203644"/>
                  <a:gd name="connsiteX6" fmla="*/ 11241 w 138722"/>
                  <a:gd name="connsiteY6" fmla="*/ 108775 h 203644"/>
                  <a:gd name="connsiteX7" fmla="*/ 2 w 138722"/>
                  <a:gd name="connsiteY7" fmla="*/ 44672 h 203644"/>
                  <a:gd name="connsiteX8" fmla="*/ 24291 w 138722"/>
                  <a:gd name="connsiteY8" fmla="*/ 0 h 20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22" h="203644">
                    <a:moveTo>
                      <a:pt x="24291" y="0"/>
                    </a:moveTo>
                    <a:cubicBezTo>
                      <a:pt x="27243" y="3810"/>
                      <a:pt x="30196" y="7715"/>
                      <a:pt x="33149" y="11525"/>
                    </a:cubicBezTo>
                    <a:cubicBezTo>
                      <a:pt x="51151" y="35338"/>
                      <a:pt x="37149" y="80105"/>
                      <a:pt x="82203" y="86296"/>
                    </a:cubicBezTo>
                    <a:cubicBezTo>
                      <a:pt x="95728" y="112300"/>
                      <a:pt x="119636" y="129064"/>
                      <a:pt x="138400" y="150400"/>
                    </a:cubicBezTo>
                    <a:cubicBezTo>
                      <a:pt x="138210" y="170688"/>
                      <a:pt x="143449" y="192977"/>
                      <a:pt x="117922" y="203645"/>
                    </a:cubicBezTo>
                    <a:cubicBezTo>
                      <a:pt x="91251" y="182023"/>
                      <a:pt x="71249" y="153829"/>
                      <a:pt x="27529" y="157163"/>
                    </a:cubicBezTo>
                    <a:cubicBezTo>
                      <a:pt x="-2379" y="159448"/>
                      <a:pt x="16004" y="125825"/>
                      <a:pt x="11241" y="108775"/>
                    </a:cubicBezTo>
                    <a:cubicBezTo>
                      <a:pt x="13147" y="86487"/>
                      <a:pt x="-189" y="66770"/>
                      <a:pt x="2" y="44672"/>
                    </a:cubicBezTo>
                    <a:cubicBezTo>
                      <a:pt x="7050" y="29242"/>
                      <a:pt x="6860" y="9811"/>
                      <a:pt x="24291" y="0"/>
                    </a:cubicBezTo>
                    <a:close/>
                  </a:path>
                </a:pathLst>
              </a:custGeom>
              <a:solidFill>
                <a:srgbClr val="B1B2B4"/>
              </a:solidFill>
              <a:ln w="9525"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FC63A26E-C0D7-AA88-6F47-611F3A885CC9}"/>
                  </a:ext>
                </a:extLst>
              </p:cNvPr>
              <p:cNvSpPr/>
              <p:nvPr/>
            </p:nvSpPr>
            <p:spPr>
              <a:xfrm>
                <a:off x="8782812" y="3837252"/>
                <a:ext cx="78659" cy="190965"/>
              </a:xfrm>
              <a:custGeom>
                <a:avLst/>
                <a:gdLst>
                  <a:gd name="connsiteX0" fmla="*/ 27146 w 78659"/>
                  <a:gd name="connsiteY0" fmla="*/ 190965 h 190965"/>
                  <a:gd name="connsiteX1" fmla="*/ 0 w 78659"/>
                  <a:gd name="connsiteY1" fmla="*/ 48185 h 190965"/>
                  <a:gd name="connsiteX2" fmla="*/ 52578 w 78659"/>
                  <a:gd name="connsiteY2" fmla="*/ 3227 h 190965"/>
                  <a:gd name="connsiteX3" fmla="*/ 73723 w 78659"/>
                  <a:gd name="connsiteY3" fmla="*/ 22468 h 190965"/>
                  <a:gd name="connsiteX4" fmla="*/ 77152 w 78659"/>
                  <a:gd name="connsiteY4" fmla="*/ 136863 h 190965"/>
                  <a:gd name="connsiteX5" fmla="*/ 27051 w 78659"/>
                  <a:gd name="connsiteY5" fmla="*/ 190965 h 19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59" h="190965">
                    <a:moveTo>
                      <a:pt x="27146" y="190965"/>
                    </a:moveTo>
                    <a:cubicBezTo>
                      <a:pt x="-2381" y="147246"/>
                      <a:pt x="22193" y="93239"/>
                      <a:pt x="0" y="48185"/>
                    </a:cubicBezTo>
                    <a:cubicBezTo>
                      <a:pt x="4096" y="17801"/>
                      <a:pt x="32671" y="14562"/>
                      <a:pt x="52578" y="3227"/>
                    </a:cubicBezTo>
                    <a:cubicBezTo>
                      <a:pt x="71533" y="-7536"/>
                      <a:pt x="70771" y="11133"/>
                      <a:pt x="73723" y="22468"/>
                    </a:cubicBezTo>
                    <a:cubicBezTo>
                      <a:pt x="77819" y="60568"/>
                      <a:pt x="80486" y="98668"/>
                      <a:pt x="77152" y="136863"/>
                    </a:cubicBezTo>
                    <a:cubicBezTo>
                      <a:pt x="74580" y="167819"/>
                      <a:pt x="39719" y="169153"/>
                      <a:pt x="27051" y="190965"/>
                    </a:cubicBezTo>
                    <a:close/>
                  </a:path>
                </a:pathLst>
              </a:custGeom>
              <a:solidFill>
                <a:srgbClr val="BEBDC0"/>
              </a:solidFill>
              <a:ln w="9525"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9C0BDD3B-7664-998C-E3A7-0FAE7F7727AD}"/>
                  </a:ext>
                </a:extLst>
              </p:cNvPr>
              <p:cNvSpPr/>
              <p:nvPr/>
            </p:nvSpPr>
            <p:spPr>
              <a:xfrm>
                <a:off x="10051359" y="2214085"/>
                <a:ext cx="92492" cy="141541"/>
              </a:xfrm>
              <a:custGeom>
                <a:avLst/>
                <a:gdLst>
                  <a:gd name="connsiteX0" fmla="*/ 91813 w 92492"/>
                  <a:gd name="connsiteY0" fmla="*/ 27337 h 141541"/>
                  <a:gd name="connsiteX1" fmla="*/ 60285 w 92492"/>
                  <a:gd name="connsiteY1" fmla="*/ 141541 h 141541"/>
                  <a:gd name="connsiteX2" fmla="*/ 5706 w 92492"/>
                  <a:gd name="connsiteY2" fmla="*/ 94678 h 141541"/>
                  <a:gd name="connsiteX3" fmla="*/ 15041 w 92492"/>
                  <a:gd name="connsiteY3" fmla="*/ 47530 h 141541"/>
                  <a:gd name="connsiteX4" fmla="*/ 23518 w 92492"/>
                  <a:gd name="connsiteY4" fmla="*/ 37433 h 141541"/>
                  <a:gd name="connsiteX5" fmla="*/ 81240 w 92492"/>
                  <a:gd name="connsiteY5" fmla="*/ 0 h 141541"/>
                  <a:gd name="connsiteX6" fmla="*/ 91813 w 92492"/>
                  <a:gd name="connsiteY6" fmla="*/ 27337 h 14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492" h="141541">
                    <a:moveTo>
                      <a:pt x="91813" y="27337"/>
                    </a:moveTo>
                    <a:cubicBezTo>
                      <a:pt x="97432" y="68485"/>
                      <a:pt x="66571" y="98965"/>
                      <a:pt x="60285" y="141541"/>
                    </a:cubicBezTo>
                    <a:cubicBezTo>
                      <a:pt x="40187" y="124301"/>
                      <a:pt x="22947" y="109442"/>
                      <a:pt x="5706" y="94678"/>
                    </a:cubicBezTo>
                    <a:cubicBezTo>
                      <a:pt x="-8486" y="75533"/>
                      <a:pt x="7326" y="62389"/>
                      <a:pt x="15041" y="47530"/>
                    </a:cubicBezTo>
                    <a:cubicBezTo>
                      <a:pt x="17613" y="43910"/>
                      <a:pt x="20470" y="40672"/>
                      <a:pt x="23518" y="37433"/>
                    </a:cubicBezTo>
                    <a:cubicBezTo>
                      <a:pt x="42187" y="24193"/>
                      <a:pt x="55237" y="2095"/>
                      <a:pt x="81240" y="0"/>
                    </a:cubicBezTo>
                    <a:cubicBezTo>
                      <a:pt x="86860" y="8287"/>
                      <a:pt x="93241" y="16288"/>
                      <a:pt x="91813" y="27337"/>
                    </a:cubicBezTo>
                    <a:close/>
                  </a:path>
                </a:pathLst>
              </a:custGeom>
              <a:solidFill>
                <a:srgbClr val="2B2C2C"/>
              </a:solidFill>
              <a:ln w="9525"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7A372F2C-A58E-3278-C975-FD1733A3FE86}"/>
                  </a:ext>
                </a:extLst>
              </p:cNvPr>
              <p:cNvSpPr/>
              <p:nvPr/>
            </p:nvSpPr>
            <p:spPr>
              <a:xfrm>
                <a:off x="8867488" y="2759868"/>
                <a:ext cx="168841" cy="98693"/>
              </a:xfrm>
              <a:custGeom>
                <a:avLst/>
                <a:gdLst>
                  <a:gd name="connsiteX0" fmla="*/ 95250 w 168841"/>
                  <a:gd name="connsiteY0" fmla="*/ 61817 h 98693"/>
                  <a:gd name="connsiteX1" fmla="*/ 18955 w 168841"/>
                  <a:gd name="connsiteY1" fmla="*/ 91821 h 98693"/>
                  <a:gd name="connsiteX2" fmla="*/ 0 w 168841"/>
                  <a:gd name="connsiteY2" fmla="*/ 80486 h 98693"/>
                  <a:gd name="connsiteX3" fmla="*/ 133160 w 168841"/>
                  <a:gd name="connsiteY3" fmla="*/ 14192 h 98693"/>
                  <a:gd name="connsiteX4" fmla="*/ 148876 w 168841"/>
                  <a:gd name="connsiteY4" fmla="*/ 0 h 98693"/>
                  <a:gd name="connsiteX5" fmla="*/ 156877 w 168841"/>
                  <a:gd name="connsiteY5" fmla="*/ 47530 h 98693"/>
                  <a:gd name="connsiteX6" fmla="*/ 95345 w 168841"/>
                  <a:gd name="connsiteY6" fmla="*/ 61817 h 9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41" h="98693">
                    <a:moveTo>
                      <a:pt x="95250" y="61817"/>
                    </a:moveTo>
                    <a:cubicBezTo>
                      <a:pt x="68675" y="68390"/>
                      <a:pt x="38672" y="60484"/>
                      <a:pt x="18955" y="91821"/>
                    </a:cubicBezTo>
                    <a:cubicBezTo>
                      <a:pt x="6001" y="112300"/>
                      <a:pt x="9240" y="80486"/>
                      <a:pt x="0" y="80486"/>
                    </a:cubicBezTo>
                    <a:cubicBezTo>
                      <a:pt x="25813" y="21336"/>
                      <a:pt x="76486" y="11716"/>
                      <a:pt x="133160" y="14192"/>
                    </a:cubicBezTo>
                    <a:cubicBezTo>
                      <a:pt x="137636" y="8668"/>
                      <a:pt x="140304" y="1143"/>
                      <a:pt x="148876" y="0"/>
                    </a:cubicBezTo>
                    <a:cubicBezTo>
                      <a:pt x="183261" y="10287"/>
                      <a:pt x="164402" y="32194"/>
                      <a:pt x="156877" y="47530"/>
                    </a:cubicBezTo>
                    <a:cubicBezTo>
                      <a:pt x="143352" y="74867"/>
                      <a:pt x="121158" y="79438"/>
                      <a:pt x="95345" y="61817"/>
                    </a:cubicBezTo>
                    <a:close/>
                  </a:path>
                </a:pathLst>
              </a:custGeom>
              <a:solidFill>
                <a:srgbClr val="E2E2E4"/>
              </a:solidFill>
              <a:ln w="9525" cap="flat">
                <a:noFill/>
                <a:prstDash val="solid"/>
                <a:miter/>
              </a:ln>
            </p:spPr>
            <p:txBody>
              <a:bodyPr rtlCol="0" anchor="ctr"/>
              <a:lstStyle/>
              <a:p>
                <a:endParaRPr lang="en-IN"/>
              </a:p>
            </p:txBody>
          </p:sp>
          <p:sp>
            <p:nvSpPr>
              <p:cNvPr id="1188" name="Freeform: Shape 1187">
                <a:extLst>
                  <a:ext uri="{FF2B5EF4-FFF2-40B4-BE49-F238E27FC236}">
                    <a16:creationId xmlns:a16="http://schemas.microsoft.com/office/drawing/2014/main" id="{4380BF52-74EA-FF78-3E01-A5B8C19207C8}"/>
                  </a:ext>
                </a:extLst>
              </p:cNvPr>
              <p:cNvSpPr/>
              <p:nvPr/>
            </p:nvSpPr>
            <p:spPr>
              <a:xfrm>
                <a:off x="9558305" y="2219914"/>
                <a:ext cx="112484" cy="98469"/>
              </a:xfrm>
              <a:custGeom>
                <a:avLst/>
                <a:gdLst>
                  <a:gd name="connsiteX0" fmla="*/ 108140 w 112484"/>
                  <a:gd name="connsiteY0" fmla="*/ 69704 h 98469"/>
                  <a:gd name="connsiteX1" fmla="*/ 40894 w 112484"/>
                  <a:gd name="connsiteY1" fmla="*/ 98470 h 98469"/>
                  <a:gd name="connsiteX2" fmla="*/ 3651 w 112484"/>
                  <a:gd name="connsiteY2" fmla="*/ 32081 h 98469"/>
                  <a:gd name="connsiteX3" fmla="*/ 24511 w 112484"/>
                  <a:gd name="connsiteY3" fmla="*/ 2458 h 98469"/>
                  <a:gd name="connsiteX4" fmla="*/ 74517 w 112484"/>
                  <a:gd name="connsiteY4" fmla="*/ 1982 h 98469"/>
                  <a:gd name="connsiteX5" fmla="*/ 88805 w 112484"/>
                  <a:gd name="connsiteY5" fmla="*/ 6839 h 98469"/>
                  <a:gd name="connsiteX6" fmla="*/ 112427 w 112484"/>
                  <a:gd name="connsiteY6" fmla="*/ 57131 h 98469"/>
                  <a:gd name="connsiteX7" fmla="*/ 108140 w 112484"/>
                  <a:gd name="connsiteY7" fmla="*/ 69800 h 9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84" h="98469">
                    <a:moveTo>
                      <a:pt x="108140" y="69704"/>
                    </a:moveTo>
                    <a:cubicBezTo>
                      <a:pt x="87281" y="82944"/>
                      <a:pt x="66516" y="96470"/>
                      <a:pt x="40894" y="98470"/>
                    </a:cubicBezTo>
                    <a:cubicBezTo>
                      <a:pt x="54896" y="61513"/>
                      <a:pt x="14796" y="54845"/>
                      <a:pt x="3651" y="32081"/>
                    </a:cubicBezTo>
                    <a:cubicBezTo>
                      <a:pt x="-7683" y="9411"/>
                      <a:pt x="9652" y="5792"/>
                      <a:pt x="24511" y="2458"/>
                    </a:cubicBezTo>
                    <a:cubicBezTo>
                      <a:pt x="40894" y="-1257"/>
                      <a:pt x="57849" y="-209"/>
                      <a:pt x="74517" y="1982"/>
                    </a:cubicBezTo>
                    <a:cubicBezTo>
                      <a:pt x="79471" y="2839"/>
                      <a:pt x="84328" y="4553"/>
                      <a:pt x="88805" y="6839"/>
                    </a:cubicBezTo>
                    <a:cubicBezTo>
                      <a:pt x="106997" y="18746"/>
                      <a:pt x="109760" y="37891"/>
                      <a:pt x="112427" y="57131"/>
                    </a:cubicBezTo>
                    <a:cubicBezTo>
                      <a:pt x="112808" y="61989"/>
                      <a:pt x="111284" y="66180"/>
                      <a:pt x="108140" y="69800"/>
                    </a:cubicBezTo>
                    <a:close/>
                  </a:path>
                </a:pathLst>
              </a:custGeom>
              <a:solidFill>
                <a:srgbClr val="3B3B3B"/>
              </a:solidFill>
              <a:ln w="9525"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FAC3F292-563B-75E1-1E1D-39A270274EB5}"/>
                  </a:ext>
                </a:extLst>
              </p:cNvPr>
              <p:cNvSpPr/>
              <p:nvPr/>
            </p:nvSpPr>
            <p:spPr>
              <a:xfrm>
                <a:off x="10566942" y="2754439"/>
                <a:ext cx="137014" cy="76217"/>
              </a:xfrm>
              <a:custGeom>
                <a:avLst/>
                <a:gdLst>
                  <a:gd name="connsiteX0" fmla="*/ 22952 w 137014"/>
                  <a:gd name="connsiteY0" fmla="*/ 12763 h 76217"/>
                  <a:gd name="connsiteX1" fmla="*/ 43812 w 137014"/>
                  <a:gd name="connsiteY1" fmla="*/ 0 h 76217"/>
                  <a:gd name="connsiteX2" fmla="*/ 136871 w 137014"/>
                  <a:gd name="connsiteY2" fmla="*/ 47911 h 76217"/>
                  <a:gd name="connsiteX3" fmla="*/ 107534 w 137014"/>
                  <a:gd name="connsiteY3" fmla="*/ 76105 h 76217"/>
                  <a:gd name="connsiteX4" fmla="*/ 26572 w 137014"/>
                  <a:gd name="connsiteY4" fmla="*/ 65723 h 76217"/>
                  <a:gd name="connsiteX5" fmla="*/ 22857 w 137014"/>
                  <a:gd name="connsiteY5" fmla="*/ 12859 h 7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014" h="76217">
                    <a:moveTo>
                      <a:pt x="22952" y="12763"/>
                    </a:moveTo>
                    <a:cubicBezTo>
                      <a:pt x="31143" y="10382"/>
                      <a:pt x="42002" y="12573"/>
                      <a:pt x="43812" y="0"/>
                    </a:cubicBezTo>
                    <a:cubicBezTo>
                      <a:pt x="73720" y="18098"/>
                      <a:pt x="112487" y="19145"/>
                      <a:pt x="136871" y="47911"/>
                    </a:cubicBezTo>
                    <a:cubicBezTo>
                      <a:pt x="138776" y="69437"/>
                      <a:pt x="121345" y="70866"/>
                      <a:pt x="107534" y="76105"/>
                    </a:cubicBezTo>
                    <a:cubicBezTo>
                      <a:pt x="80007" y="77248"/>
                      <a:pt x="53527" y="69437"/>
                      <a:pt x="26572" y="65723"/>
                    </a:cubicBezTo>
                    <a:cubicBezTo>
                      <a:pt x="-3718" y="50102"/>
                      <a:pt x="-12195" y="32956"/>
                      <a:pt x="22857" y="12859"/>
                    </a:cubicBezTo>
                    <a:close/>
                  </a:path>
                </a:pathLst>
              </a:custGeom>
              <a:solidFill>
                <a:srgbClr val="D1D2D6"/>
              </a:solidFill>
              <a:ln w="9525"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F1FF68BD-F87F-2A5A-04E1-AB6856DF0864}"/>
                  </a:ext>
                </a:extLst>
              </p:cNvPr>
              <p:cNvSpPr/>
              <p:nvPr/>
            </p:nvSpPr>
            <p:spPr>
              <a:xfrm>
                <a:off x="8782716" y="3768131"/>
                <a:ext cx="122432" cy="117305"/>
              </a:xfrm>
              <a:custGeom>
                <a:avLst/>
                <a:gdLst>
                  <a:gd name="connsiteX0" fmla="*/ 66104 w 122432"/>
                  <a:gd name="connsiteY0" fmla="*/ 86921 h 117305"/>
                  <a:gd name="connsiteX1" fmla="*/ 95 w 122432"/>
                  <a:gd name="connsiteY1" fmla="*/ 117306 h 117305"/>
                  <a:gd name="connsiteX2" fmla="*/ 0 w 122432"/>
                  <a:gd name="connsiteY2" fmla="*/ 58822 h 117305"/>
                  <a:gd name="connsiteX3" fmla="*/ 50959 w 122432"/>
                  <a:gd name="connsiteY3" fmla="*/ 30914 h 117305"/>
                  <a:gd name="connsiteX4" fmla="*/ 84963 w 122432"/>
                  <a:gd name="connsiteY4" fmla="*/ 10531 h 117305"/>
                  <a:gd name="connsiteX5" fmla="*/ 94392 w 122432"/>
                  <a:gd name="connsiteY5" fmla="*/ 529 h 117305"/>
                  <a:gd name="connsiteX6" fmla="*/ 107918 w 122432"/>
                  <a:gd name="connsiteY6" fmla="*/ 3196 h 117305"/>
                  <a:gd name="connsiteX7" fmla="*/ 79438 w 122432"/>
                  <a:gd name="connsiteY7" fmla="*/ 89779 h 117305"/>
                  <a:gd name="connsiteX8" fmla="*/ 66104 w 122432"/>
                  <a:gd name="connsiteY8" fmla="*/ 86921 h 11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32" h="117305">
                    <a:moveTo>
                      <a:pt x="66104" y="86921"/>
                    </a:moveTo>
                    <a:cubicBezTo>
                      <a:pt x="34194" y="75682"/>
                      <a:pt x="20193" y="103018"/>
                      <a:pt x="95" y="117306"/>
                    </a:cubicBezTo>
                    <a:cubicBezTo>
                      <a:pt x="95" y="97779"/>
                      <a:pt x="95" y="78349"/>
                      <a:pt x="0" y="58822"/>
                    </a:cubicBezTo>
                    <a:cubicBezTo>
                      <a:pt x="12763" y="41963"/>
                      <a:pt x="27051" y="28819"/>
                      <a:pt x="50959" y="30914"/>
                    </a:cubicBezTo>
                    <a:cubicBezTo>
                      <a:pt x="66008" y="32248"/>
                      <a:pt x="78677" y="25771"/>
                      <a:pt x="84963" y="10531"/>
                    </a:cubicBezTo>
                    <a:cubicBezTo>
                      <a:pt x="87439" y="6530"/>
                      <a:pt x="90583" y="3196"/>
                      <a:pt x="94392" y="529"/>
                    </a:cubicBezTo>
                    <a:cubicBezTo>
                      <a:pt x="99346" y="-709"/>
                      <a:pt x="103822" y="244"/>
                      <a:pt x="107918" y="3196"/>
                    </a:cubicBezTo>
                    <a:cubicBezTo>
                      <a:pt x="131921" y="49202"/>
                      <a:pt x="128588" y="59299"/>
                      <a:pt x="79438" y="89779"/>
                    </a:cubicBezTo>
                    <a:cubicBezTo>
                      <a:pt x="74390" y="91683"/>
                      <a:pt x="69913" y="90731"/>
                      <a:pt x="66104" y="86921"/>
                    </a:cubicBezTo>
                    <a:close/>
                  </a:path>
                </a:pathLst>
              </a:custGeom>
              <a:solidFill>
                <a:srgbClr val="DADADE"/>
              </a:solidFill>
              <a:ln w="9525"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F130B5ED-1A0F-9FE5-5A37-A6176D43A43A}"/>
                  </a:ext>
                </a:extLst>
              </p:cNvPr>
              <p:cNvSpPr/>
              <p:nvPr/>
            </p:nvSpPr>
            <p:spPr>
              <a:xfrm>
                <a:off x="8807599" y="3978306"/>
                <a:ext cx="91762" cy="106108"/>
              </a:xfrm>
              <a:custGeom>
                <a:avLst/>
                <a:gdLst>
                  <a:gd name="connsiteX0" fmla="*/ 2358 w 91762"/>
                  <a:gd name="connsiteY0" fmla="*/ 49911 h 106108"/>
                  <a:gd name="connsiteX1" fmla="*/ 42078 w 91762"/>
                  <a:gd name="connsiteY1" fmla="*/ 0 h 106108"/>
                  <a:gd name="connsiteX2" fmla="*/ 86940 w 91762"/>
                  <a:gd name="connsiteY2" fmla="*/ 78010 h 106108"/>
                  <a:gd name="connsiteX3" fmla="*/ 40935 w 91762"/>
                  <a:gd name="connsiteY3" fmla="*/ 106108 h 106108"/>
                  <a:gd name="connsiteX4" fmla="*/ 2358 w 91762"/>
                  <a:gd name="connsiteY4" fmla="*/ 49911 h 10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62" h="106108">
                    <a:moveTo>
                      <a:pt x="2358" y="49911"/>
                    </a:moveTo>
                    <a:cubicBezTo>
                      <a:pt x="-10310" y="12763"/>
                      <a:pt x="31696" y="18955"/>
                      <a:pt x="42078" y="0"/>
                    </a:cubicBezTo>
                    <a:cubicBezTo>
                      <a:pt x="69891" y="18669"/>
                      <a:pt x="104657" y="33338"/>
                      <a:pt x="86940" y="78010"/>
                    </a:cubicBezTo>
                    <a:cubicBezTo>
                      <a:pt x="66271" y="78676"/>
                      <a:pt x="38935" y="68390"/>
                      <a:pt x="40935" y="106108"/>
                    </a:cubicBezTo>
                    <a:cubicBezTo>
                      <a:pt x="16837" y="95059"/>
                      <a:pt x="17408" y="67151"/>
                      <a:pt x="2358" y="49911"/>
                    </a:cubicBezTo>
                    <a:close/>
                  </a:path>
                </a:pathLst>
              </a:custGeom>
              <a:solidFill>
                <a:srgbClr val="9FA3A3"/>
              </a:solidFill>
              <a:ln w="9525"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1F4005D8-D459-A0F3-23DF-F9EBCE40970C}"/>
                  </a:ext>
                </a:extLst>
              </p:cNvPr>
              <p:cNvSpPr/>
              <p:nvPr/>
            </p:nvSpPr>
            <p:spPr>
              <a:xfrm>
                <a:off x="10749064" y="2979609"/>
                <a:ext cx="116484" cy="214026"/>
              </a:xfrm>
              <a:custGeom>
                <a:avLst/>
                <a:gdLst>
                  <a:gd name="connsiteX0" fmla="*/ 78003 w 116484"/>
                  <a:gd name="connsiteY0" fmla="*/ 50959 h 214026"/>
                  <a:gd name="connsiteX1" fmla="*/ 98101 w 116484"/>
                  <a:gd name="connsiteY1" fmla="*/ 0 h 214026"/>
                  <a:gd name="connsiteX2" fmla="*/ 116484 w 116484"/>
                  <a:gd name="connsiteY2" fmla="*/ 22289 h 214026"/>
                  <a:gd name="connsiteX3" fmla="*/ 99244 w 116484"/>
                  <a:gd name="connsiteY3" fmla="*/ 63817 h 214026"/>
                  <a:gd name="connsiteX4" fmla="*/ 14281 w 116484"/>
                  <a:gd name="connsiteY4" fmla="*/ 214027 h 214026"/>
                  <a:gd name="connsiteX5" fmla="*/ 9995 w 116484"/>
                  <a:gd name="connsiteY5" fmla="*/ 211169 h 214026"/>
                  <a:gd name="connsiteX6" fmla="*/ 184 w 116484"/>
                  <a:gd name="connsiteY6" fmla="*/ 195929 h 214026"/>
                  <a:gd name="connsiteX7" fmla="*/ 67335 w 116484"/>
                  <a:gd name="connsiteY7" fmla="*/ 75533 h 214026"/>
                  <a:gd name="connsiteX8" fmla="*/ 78099 w 116484"/>
                  <a:gd name="connsiteY8" fmla="*/ 50959 h 21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4" h="214026">
                    <a:moveTo>
                      <a:pt x="78003" y="50959"/>
                    </a:moveTo>
                    <a:cubicBezTo>
                      <a:pt x="91148" y="36481"/>
                      <a:pt x="76765" y="11240"/>
                      <a:pt x="98101" y="0"/>
                    </a:cubicBezTo>
                    <a:cubicBezTo>
                      <a:pt x="105912" y="6096"/>
                      <a:pt x="115913" y="10287"/>
                      <a:pt x="116484" y="22289"/>
                    </a:cubicBezTo>
                    <a:cubicBezTo>
                      <a:pt x="102578" y="32766"/>
                      <a:pt x="98196" y="50006"/>
                      <a:pt x="99244" y="63817"/>
                    </a:cubicBezTo>
                    <a:cubicBezTo>
                      <a:pt x="104578" y="133731"/>
                      <a:pt x="68574" y="178689"/>
                      <a:pt x="14281" y="214027"/>
                    </a:cubicBezTo>
                    <a:cubicBezTo>
                      <a:pt x="12852" y="213074"/>
                      <a:pt x="11424" y="212122"/>
                      <a:pt x="9995" y="211169"/>
                    </a:cubicBezTo>
                    <a:cubicBezTo>
                      <a:pt x="3327" y="208217"/>
                      <a:pt x="-959" y="203740"/>
                      <a:pt x="184" y="195929"/>
                    </a:cubicBezTo>
                    <a:cubicBezTo>
                      <a:pt x="29997" y="159925"/>
                      <a:pt x="71050" y="130207"/>
                      <a:pt x="67335" y="75533"/>
                    </a:cubicBezTo>
                    <a:cubicBezTo>
                      <a:pt x="68383" y="66199"/>
                      <a:pt x="70288" y="57340"/>
                      <a:pt x="78099" y="50959"/>
                    </a:cubicBezTo>
                    <a:close/>
                  </a:path>
                </a:pathLst>
              </a:custGeom>
              <a:solidFill>
                <a:srgbClr val="808489"/>
              </a:solidFill>
              <a:ln w="9525"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894B825D-99C3-B478-4D48-5CC50A793088}"/>
                  </a:ext>
                </a:extLst>
              </p:cNvPr>
              <p:cNvSpPr/>
              <p:nvPr/>
            </p:nvSpPr>
            <p:spPr>
              <a:xfrm>
                <a:off x="9995741" y="2203513"/>
                <a:ext cx="136763" cy="75320"/>
              </a:xfrm>
              <a:custGeom>
                <a:avLst/>
                <a:gdLst>
                  <a:gd name="connsiteX0" fmla="*/ 136763 w 136763"/>
                  <a:gd name="connsiteY0" fmla="*/ 10573 h 75320"/>
                  <a:gd name="connsiteX1" fmla="*/ 80946 w 136763"/>
                  <a:gd name="connsiteY1" fmla="*/ 58293 h 75320"/>
                  <a:gd name="connsiteX2" fmla="*/ 15129 w 136763"/>
                  <a:gd name="connsiteY2" fmla="*/ 62198 h 75320"/>
                  <a:gd name="connsiteX3" fmla="*/ 17510 w 136763"/>
                  <a:gd name="connsiteY3" fmla="*/ 2286 h 75320"/>
                  <a:gd name="connsiteX4" fmla="*/ 23796 w 136763"/>
                  <a:gd name="connsiteY4" fmla="*/ 0 h 75320"/>
                  <a:gd name="connsiteX5" fmla="*/ 136763 w 136763"/>
                  <a:gd name="connsiteY5" fmla="*/ 1143 h 75320"/>
                  <a:gd name="connsiteX6" fmla="*/ 136763 w 136763"/>
                  <a:gd name="connsiteY6" fmla="*/ 10573 h 7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63" h="75320">
                    <a:moveTo>
                      <a:pt x="136763" y="10573"/>
                    </a:moveTo>
                    <a:cubicBezTo>
                      <a:pt x="118189" y="26480"/>
                      <a:pt x="99520" y="42386"/>
                      <a:pt x="80946" y="58293"/>
                    </a:cubicBezTo>
                    <a:cubicBezTo>
                      <a:pt x="58753" y="52006"/>
                      <a:pt x="40560" y="96488"/>
                      <a:pt x="15129" y="62198"/>
                    </a:cubicBezTo>
                    <a:cubicBezTo>
                      <a:pt x="-1349" y="40005"/>
                      <a:pt x="-9351" y="21336"/>
                      <a:pt x="17510" y="2286"/>
                    </a:cubicBezTo>
                    <a:cubicBezTo>
                      <a:pt x="19605" y="1524"/>
                      <a:pt x="21701" y="762"/>
                      <a:pt x="23796" y="0"/>
                    </a:cubicBezTo>
                    <a:cubicBezTo>
                      <a:pt x="61135" y="36290"/>
                      <a:pt x="98949" y="14764"/>
                      <a:pt x="136763" y="1143"/>
                    </a:cubicBezTo>
                    <a:cubicBezTo>
                      <a:pt x="136763" y="4286"/>
                      <a:pt x="136763" y="7430"/>
                      <a:pt x="136763" y="10573"/>
                    </a:cubicBezTo>
                    <a:close/>
                  </a:path>
                </a:pathLst>
              </a:custGeom>
              <a:solidFill>
                <a:srgbClr val="7D8185"/>
              </a:solidFill>
              <a:ln w="9525" cap="flat">
                <a:noFill/>
                <a:prstDash val="solid"/>
                <a:miter/>
              </a:ln>
            </p:spPr>
            <p:txBody>
              <a:bodyPr rtlCol="0" anchor="ctr"/>
              <a:lstStyle/>
              <a:p>
                <a:endParaRPr lang="en-IN"/>
              </a:p>
            </p:txBody>
          </p:sp>
          <p:sp>
            <p:nvSpPr>
              <p:cNvPr id="1194" name="Freeform: Shape 1193">
                <a:extLst>
                  <a:ext uri="{FF2B5EF4-FFF2-40B4-BE49-F238E27FC236}">
                    <a16:creationId xmlns:a16="http://schemas.microsoft.com/office/drawing/2014/main" id="{A03A2A6A-4409-573B-48EA-EE41E0BA4724}"/>
                  </a:ext>
                </a:extLst>
              </p:cNvPr>
              <p:cNvSpPr/>
              <p:nvPr/>
            </p:nvSpPr>
            <p:spPr>
              <a:xfrm>
                <a:off x="8734329" y="3147617"/>
                <a:ext cx="79506" cy="108061"/>
              </a:xfrm>
              <a:custGeom>
                <a:avLst/>
                <a:gdLst>
                  <a:gd name="connsiteX0" fmla="*/ 0 w 79506"/>
                  <a:gd name="connsiteY0" fmla="*/ 15730 h 108061"/>
                  <a:gd name="connsiteX1" fmla="*/ 13335 w 79506"/>
                  <a:gd name="connsiteY1" fmla="*/ 394 h 108061"/>
                  <a:gd name="connsiteX2" fmla="*/ 79153 w 79506"/>
                  <a:gd name="connsiteY2" fmla="*/ 102026 h 108061"/>
                  <a:gd name="connsiteX3" fmla="*/ 56959 w 79506"/>
                  <a:gd name="connsiteY3" fmla="*/ 91930 h 108061"/>
                  <a:gd name="connsiteX4" fmla="*/ 16669 w 79506"/>
                  <a:gd name="connsiteY4" fmla="*/ 44305 h 108061"/>
                  <a:gd name="connsiteX5" fmla="*/ 0 w 79506"/>
                  <a:gd name="connsiteY5" fmla="*/ 15825 h 108061"/>
                  <a:gd name="connsiteX6" fmla="*/ 0 w 79506"/>
                  <a:gd name="connsiteY6" fmla="*/ 15825 h 10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06" h="108061">
                    <a:moveTo>
                      <a:pt x="0" y="15730"/>
                    </a:moveTo>
                    <a:cubicBezTo>
                      <a:pt x="2000" y="8395"/>
                      <a:pt x="3143" y="-2177"/>
                      <a:pt x="13335" y="394"/>
                    </a:cubicBezTo>
                    <a:cubicBezTo>
                      <a:pt x="49625" y="9634"/>
                      <a:pt x="83344" y="62593"/>
                      <a:pt x="79153" y="102026"/>
                    </a:cubicBezTo>
                    <a:cubicBezTo>
                      <a:pt x="61150" y="121838"/>
                      <a:pt x="68580" y="86024"/>
                      <a:pt x="56959" y="91930"/>
                    </a:cubicBezTo>
                    <a:cubicBezTo>
                      <a:pt x="43529" y="76023"/>
                      <a:pt x="30099" y="60116"/>
                      <a:pt x="16669" y="44305"/>
                    </a:cubicBezTo>
                    <a:cubicBezTo>
                      <a:pt x="15240" y="32398"/>
                      <a:pt x="5715" y="25255"/>
                      <a:pt x="0" y="15825"/>
                    </a:cubicBezTo>
                    <a:lnTo>
                      <a:pt x="0" y="15825"/>
                    </a:lnTo>
                    <a:close/>
                  </a:path>
                </a:pathLst>
              </a:custGeom>
              <a:solidFill>
                <a:srgbClr val="595C5E"/>
              </a:solidFill>
              <a:ln w="9525"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452C75D6-E10C-76F4-A14D-2BE1F7CDA595}"/>
                  </a:ext>
                </a:extLst>
              </p:cNvPr>
              <p:cNvSpPr/>
              <p:nvPr/>
            </p:nvSpPr>
            <p:spPr>
              <a:xfrm>
                <a:off x="8797235" y="3709085"/>
                <a:ext cx="79873" cy="95504"/>
              </a:xfrm>
              <a:custGeom>
                <a:avLst/>
                <a:gdLst>
                  <a:gd name="connsiteX0" fmla="*/ 79779 w 79873"/>
                  <a:gd name="connsiteY0" fmla="*/ 61957 h 95504"/>
                  <a:gd name="connsiteX1" fmla="*/ 78446 w 79873"/>
                  <a:gd name="connsiteY1" fmla="*/ 70815 h 95504"/>
                  <a:gd name="connsiteX2" fmla="*/ 41393 w 79873"/>
                  <a:gd name="connsiteY2" fmla="*/ 80435 h 95504"/>
                  <a:gd name="connsiteX3" fmla="*/ 3769 w 79873"/>
                  <a:gd name="connsiteY3" fmla="*/ 23952 h 95504"/>
                  <a:gd name="connsiteX4" fmla="*/ 19010 w 79873"/>
                  <a:gd name="connsiteY4" fmla="*/ 234 h 95504"/>
                  <a:gd name="connsiteX5" fmla="*/ 79874 w 79873"/>
                  <a:gd name="connsiteY5" fmla="*/ 61861 h 9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73" h="95504">
                    <a:moveTo>
                      <a:pt x="79779" y="61957"/>
                    </a:moveTo>
                    <a:cubicBezTo>
                      <a:pt x="79779" y="65004"/>
                      <a:pt x="79302" y="67957"/>
                      <a:pt x="78446" y="70815"/>
                    </a:cubicBezTo>
                    <a:cubicBezTo>
                      <a:pt x="64730" y="100914"/>
                      <a:pt x="57871" y="102723"/>
                      <a:pt x="41393" y="80435"/>
                    </a:cubicBezTo>
                    <a:cubicBezTo>
                      <a:pt x="50918" y="47002"/>
                      <a:pt x="9961" y="47002"/>
                      <a:pt x="3769" y="23952"/>
                    </a:cubicBezTo>
                    <a:cubicBezTo>
                      <a:pt x="-5470" y="6902"/>
                      <a:pt x="3293" y="1568"/>
                      <a:pt x="19010" y="234"/>
                    </a:cubicBezTo>
                    <a:cubicBezTo>
                      <a:pt x="52156" y="-2528"/>
                      <a:pt x="73778" y="19189"/>
                      <a:pt x="79874" y="61861"/>
                    </a:cubicBezTo>
                    <a:close/>
                  </a:path>
                </a:pathLst>
              </a:custGeom>
              <a:solidFill>
                <a:srgbClr val="3E4044"/>
              </a:solidFill>
              <a:ln w="9525" cap="flat">
                <a:noFill/>
                <a:prstDash val="solid"/>
                <a:miter/>
              </a:ln>
            </p:spPr>
            <p:txBody>
              <a:bodyPr rtlCol="0" anchor="ctr"/>
              <a:lstStyle/>
              <a:p>
                <a:endParaRPr lang="en-IN"/>
              </a:p>
            </p:txBody>
          </p:sp>
          <p:sp>
            <p:nvSpPr>
              <p:cNvPr id="1196" name="Freeform: Shape 1195">
                <a:extLst>
                  <a:ext uri="{FF2B5EF4-FFF2-40B4-BE49-F238E27FC236}">
                    <a16:creationId xmlns:a16="http://schemas.microsoft.com/office/drawing/2014/main" id="{800D5A81-1C06-B379-3FA4-4FF994A2CDED}"/>
                  </a:ext>
                </a:extLst>
              </p:cNvPr>
              <p:cNvSpPr/>
              <p:nvPr/>
            </p:nvSpPr>
            <p:spPr>
              <a:xfrm>
                <a:off x="10140745" y="2450591"/>
                <a:ext cx="59577" cy="76541"/>
              </a:xfrm>
              <a:custGeom>
                <a:avLst/>
                <a:gdLst>
                  <a:gd name="connsiteX0" fmla="*/ 59577 w 59577"/>
                  <a:gd name="connsiteY0" fmla="*/ 76486 h 76541"/>
                  <a:gd name="connsiteX1" fmla="*/ 11666 w 59577"/>
                  <a:gd name="connsiteY1" fmla="*/ 0 h 76541"/>
                  <a:gd name="connsiteX2" fmla="*/ 59577 w 59577"/>
                  <a:gd name="connsiteY2" fmla="*/ 76486 h 76541"/>
                </a:gdLst>
                <a:ahLst/>
                <a:cxnLst>
                  <a:cxn ang="0">
                    <a:pos x="connsiteX0" y="connsiteY0"/>
                  </a:cxn>
                  <a:cxn ang="0">
                    <a:pos x="connsiteX1" y="connsiteY1"/>
                  </a:cxn>
                  <a:cxn ang="0">
                    <a:pos x="connsiteX2" y="connsiteY2"/>
                  </a:cxn>
                </a:cxnLst>
                <a:rect l="l" t="t" r="r" b="b"/>
                <a:pathLst>
                  <a:path w="59577" h="76541">
                    <a:moveTo>
                      <a:pt x="59577" y="76486"/>
                    </a:moveTo>
                    <a:cubicBezTo>
                      <a:pt x="-4050" y="77438"/>
                      <a:pt x="-10717" y="66770"/>
                      <a:pt x="11666" y="0"/>
                    </a:cubicBezTo>
                    <a:cubicBezTo>
                      <a:pt x="38622" y="18669"/>
                      <a:pt x="43194" y="51245"/>
                      <a:pt x="59577" y="76486"/>
                    </a:cubicBezTo>
                    <a:close/>
                  </a:path>
                </a:pathLst>
              </a:custGeom>
              <a:solidFill>
                <a:srgbClr val="717273"/>
              </a:solidFill>
              <a:ln w="9525" cap="flat">
                <a:noFill/>
                <a:prstDash val="solid"/>
                <a:miter/>
              </a:ln>
            </p:spPr>
            <p:txBody>
              <a:bodyPr rtlCol="0" anchor="ctr"/>
              <a:lstStyle/>
              <a:p>
                <a:endParaRPr lang="en-IN"/>
              </a:p>
            </p:txBody>
          </p:sp>
          <p:sp>
            <p:nvSpPr>
              <p:cNvPr id="1197" name="Freeform: Shape 1196">
                <a:extLst>
                  <a:ext uri="{FF2B5EF4-FFF2-40B4-BE49-F238E27FC236}">
                    <a16:creationId xmlns:a16="http://schemas.microsoft.com/office/drawing/2014/main" id="{49E24C8F-AB40-FE2F-D2CB-88C9F0C0AC6C}"/>
                  </a:ext>
                </a:extLst>
              </p:cNvPr>
              <p:cNvSpPr/>
              <p:nvPr/>
            </p:nvSpPr>
            <p:spPr>
              <a:xfrm>
                <a:off x="8784023" y="3693699"/>
                <a:ext cx="110787" cy="77819"/>
              </a:xfrm>
              <a:custGeom>
                <a:avLst/>
                <a:gdLst>
                  <a:gd name="connsiteX0" fmla="*/ 92991 w 110787"/>
                  <a:gd name="connsiteY0" fmla="*/ 77343 h 77819"/>
                  <a:gd name="connsiteX1" fmla="*/ 44413 w 110787"/>
                  <a:gd name="connsiteY1" fmla="*/ 24860 h 77819"/>
                  <a:gd name="connsiteX2" fmla="*/ 16981 w 110787"/>
                  <a:gd name="connsiteY2" fmla="*/ 39433 h 77819"/>
                  <a:gd name="connsiteX3" fmla="*/ 6028 w 110787"/>
                  <a:gd name="connsiteY3" fmla="*/ 0 h 77819"/>
                  <a:gd name="connsiteX4" fmla="*/ 57272 w 110787"/>
                  <a:gd name="connsiteY4" fmla="*/ 2762 h 77819"/>
                  <a:gd name="connsiteX5" fmla="*/ 75560 w 110787"/>
                  <a:gd name="connsiteY5" fmla="*/ 11430 h 77819"/>
                  <a:gd name="connsiteX6" fmla="*/ 102611 w 110787"/>
                  <a:gd name="connsiteY6" fmla="*/ 77819 h 77819"/>
                  <a:gd name="connsiteX7" fmla="*/ 93086 w 110787"/>
                  <a:gd name="connsiteY7" fmla="*/ 77533 h 7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787" h="77819">
                    <a:moveTo>
                      <a:pt x="92991" y="77343"/>
                    </a:moveTo>
                    <a:cubicBezTo>
                      <a:pt x="82704" y="54388"/>
                      <a:pt x="72226" y="32576"/>
                      <a:pt x="44413" y="24860"/>
                    </a:cubicBezTo>
                    <a:cubicBezTo>
                      <a:pt x="28602" y="20479"/>
                      <a:pt x="20125" y="23146"/>
                      <a:pt x="16981" y="39433"/>
                    </a:cubicBezTo>
                    <a:cubicBezTo>
                      <a:pt x="7266" y="27908"/>
                      <a:pt x="-8831" y="18288"/>
                      <a:pt x="6028" y="0"/>
                    </a:cubicBezTo>
                    <a:cubicBezTo>
                      <a:pt x="22887" y="4953"/>
                      <a:pt x="39651" y="11906"/>
                      <a:pt x="57272" y="2762"/>
                    </a:cubicBezTo>
                    <a:cubicBezTo>
                      <a:pt x="64321" y="3715"/>
                      <a:pt x="70131" y="7144"/>
                      <a:pt x="75560" y="11430"/>
                    </a:cubicBezTo>
                    <a:cubicBezTo>
                      <a:pt x="94039" y="29718"/>
                      <a:pt x="125852" y="42577"/>
                      <a:pt x="102611" y="77819"/>
                    </a:cubicBezTo>
                    <a:cubicBezTo>
                      <a:pt x="99468" y="77724"/>
                      <a:pt x="96229" y="77629"/>
                      <a:pt x="93086" y="77533"/>
                    </a:cubicBezTo>
                    <a:close/>
                  </a:path>
                </a:pathLst>
              </a:custGeom>
              <a:solidFill>
                <a:srgbClr val="888887"/>
              </a:solidFill>
              <a:ln w="9525"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59959FA8-7ABC-C448-B6B2-1C5DC7D85CD5}"/>
                  </a:ext>
                </a:extLst>
              </p:cNvPr>
              <p:cNvSpPr/>
              <p:nvPr/>
            </p:nvSpPr>
            <p:spPr>
              <a:xfrm>
                <a:off x="10741208" y="2840735"/>
                <a:ext cx="49663" cy="78875"/>
              </a:xfrm>
              <a:custGeom>
                <a:avLst/>
                <a:gdLst>
                  <a:gd name="connsiteX0" fmla="*/ 49664 w 49663"/>
                  <a:gd name="connsiteY0" fmla="*/ 74771 h 78875"/>
                  <a:gd name="connsiteX1" fmla="*/ 38 w 49663"/>
                  <a:gd name="connsiteY1" fmla="*/ 42005 h 78875"/>
                  <a:gd name="connsiteX2" fmla="*/ 610 w 49663"/>
                  <a:gd name="connsiteY2" fmla="*/ 0 h 78875"/>
                  <a:gd name="connsiteX3" fmla="*/ 49664 w 49663"/>
                  <a:gd name="connsiteY3" fmla="*/ 74771 h 78875"/>
                </a:gdLst>
                <a:ahLst/>
                <a:cxnLst>
                  <a:cxn ang="0">
                    <a:pos x="connsiteX0" y="connsiteY0"/>
                  </a:cxn>
                  <a:cxn ang="0">
                    <a:pos x="connsiteX1" y="connsiteY1"/>
                  </a:cxn>
                  <a:cxn ang="0">
                    <a:pos x="connsiteX2" y="connsiteY2"/>
                  </a:cxn>
                  <a:cxn ang="0">
                    <a:pos x="connsiteX3" y="connsiteY3"/>
                  </a:cxn>
                </a:cxnLst>
                <a:rect l="l" t="t" r="r" b="b"/>
                <a:pathLst>
                  <a:path w="49663" h="78875">
                    <a:moveTo>
                      <a:pt x="49664" y="74771"/>
                    </a:moveTo>
                    <a:cubicBezTo>
                      <a:pt x="18993" y="85058"/>
                      <a:pt x="610" y="76676"/>
                      <a:pt x="38" y="42005"/>
                    </a:cubicBezTo>
                    <a:cubicBezTo>
                      <a:pt x="-152" y="28004"/>
                      <a:pt x="419" y="14002"/>
                      <a:pt x="610" y="0"/>
                    </a:cubicBezTo>
                    <a:cubicBezTo>
                      <a:pt x="30709" y="15907"/>
                      <a:pt x="35948" y="48101"/>
                      <a:pt x="49664" y="74771"/>
                    </a:cubicBezTo>
                    <a:close/>
                  </a:path>
                </a:pathLst>
              </a:custGeom>
              <a:solidFill>
                <a:srgbClr val="5D5C5E"/>
              </a:solidFill>
              <a:ln w="9525"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ECD2A5A4-4A28-07D3-632A-F6AF0794DD62}"/>
                  </a:ext>
                </a:extLst>
              </p:cNvPr>
              <p:cNvSpPr/>
              <p:nvPr/>
            </p:nvSpPr>
            <p:spPr>
              <a:xfrm>
                <a:off x="10672857" y="2802349"/>
                <a:ext cx="60102" cy="66675"/>
              </a:xfrm>
              <a:custGeom>
                <a:avLst/>
                <a:gdLst>
                  <a:gd name="connsiteX0" fmla="*/ 0 w 60102"/>
                  <a:gd name="connsiteY0" fmla="*/ 20669 h 66675"/>
                  <a:gd name="connsiteX1" fmla="*/ 30956 w 60102"/>
                  <a:gd name="connsiteY1" fmla="*/ 0 h 66675"/>
                  <a:gd name="connsiteX2" fmla="*/ 60103 w 60102"/>
                  <a:gd name="connsiteY2" fmla="*/ 26860 h 66675"/>
                  <a:gd name="connsiteX3" fmla="*/ 43148 w 60102"/>
                  <a:gd name="connsiteY3" fmla="*/ 66675 h 66675"/>
                  <a:gd name="connsiteX4" fmla="*/ 0 w 60102"/>
                  <a:gd name="connsiteY4" fmla="*/ 20669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02" h="66675">
                    <a:moveTo>
                      <a:pt x="0" y="20669"/>
                    </a:moveTo>
                    <a:cubicBezTo>
                      <a:pt x="10287" y="13811"/>
                      <a:pt x="20574" y="6858"/>
                      <a:pt x="30956" y="0"/>
                    </a:cubicBezTo>
                    <a:cubicBezTo>
                      <a:pt x="40672" y="8954"/>
                      <a:pt x="50387" y="17907"/>
                      <a:pt x="60103" y="26860"/>
                    </a:cubicBezTo>
                    <a:cubicBezTo>
                      <a:pt x="50482" y="38386"/>
                      <a:pt x="61150" y="58579"/>
                      <a:pt x="43148" y="66675"/>
                    </a:cubicBezTo>
                    <a:cubicBezTo>
                      <a:pt x="18669" y="60769"/>
                      <a:pt x="2953" y="46577"/>
                      <a:pt x="0" y="20669"/>
                    </a:cubicBezTo>
                    <a:close/>
                  </a:path>
                </a:pathLst>
              </a:custGeom>
              <a:solidFill>
                <a:srgbClr val="B3B8BB"/>
              </a:solidFill>
              <a:ln w="9525"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8844EE50-B527-B178-74B7-615646CB7DA2}"/>
                  </a:ext>
                </a:extLst>
              </p:cNvPr>
              <p:cNvSpPr/>
              <p:nvPr/>
            </p:nvSpPr>
            <p:spPr>
              <a:xfrm>
                <a:off x="9534525" y="2195035"/>
                <a:ext cx="68188" cy="46863"/>
              </a:xfrm>
              <a:custGeom>
                <a:avLst/>
                <a:gdLst>
                  <a:gd name="connsiteX0" fmla="*/ 0 w 68188"/>
                  <a:gd name="connsiteY0" fmla="*/ 476 h 46863"/>
                  <a:gd name="connsiteX1" fmla="*/ 56388 w 68188"/>
                  <a:gd name="connsiteY1" fmla="*/ 0 h 46863"/>
                  <a:gd name="connsiteX2" fmla="*/ 44291 w 68188"/>
                  <a:gd name="connsiteY2" fmla="*/ 32576 h 46863"/>
                  <a:gd name="connsiteX3" fmla="*/ 18288 w 68188"/>
                  <a:gd name="connsiteY3" fmla="*/ 46863 h 46863"/>
                  <a:gd name="connsiteX4" fmla="*/ 0 w 68188"/>
                  <a:gd name="connsiteY4" fmla="*/ 381 h 46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88" h="46863">
                    <a:moveTo>
                      <a:pt x="0" y="476"/>
                    </a:moveTo>
                    <a:cubicBezTo>
                      <a:pt x="18764" y="286"/>
                      <a:pt x="37624" y="191"/>
                      <a:pt x="56388" y="0"/>
                    </a:cubicBezTo>
                    <a:cubicBezTo>
                      <a:pt x="70771" y="17716"/>
                      <a:pt x="77343" y="32957"/>
                      <a:pt x="44291" y="32576"/>
                    </a:cubicBezTo>
                    <a:cubicBezTo>
                      <a:pt x="32290" y="32480"/>
                      <a:pt x="24384" y="37338"/>
                      <a:pt x="18288" y="46863"/>
                    </a:cubicBezTo>
                    <a:cubicBezTo>
                      <a:pt x="3715" y="34671"/>
                      <a:pt x="8096" y="15145"/>
                      <a:pt x="0" y="381"/>
                    </a:cubicBezTo>
                    <a:close/>
                  </a:path>
                </a:pathLst>
              </a:custGeom>
              <a:solidFill>
                <a:srgbClr val="B3B4B8"/>
              </a:solidFill>
              <a:ln w="9525" cap="flat">
                <a:noFill/>
                <a:prstDash val="solid"/>
                <a:miter/>
              </a:ln>
            </p:spPr>
            <p:txBody>
              <a:bodyPr rtlCol="0" anchor="ctr"/>
              <a:lstStyle/>
              <a:p>
                <a:endParaRPr lang="en-IN"/>
              </a:p>
            </p:txBody>
          </p:sp>
          <p:sp>
            <p:nvSpPr>
              <p:cNvPr id="1201" name="Freeform: Shape 1200">
                <a:extLst>
                  <a:ext uri="{FF2B5EF4-FFF2-40B4-BE49-F238E27FC236}">
                    <a16:creationId xmlns:a16="http://schemas.microsoft.com/office/drawing/2014/main" id="{B498271A-C6C4-47FC-3DBE-5811B4802A32}"/>
                  </a:ext>
                </a:extLst>
              </p:cNvPr>
              <p:cNvSpPr/>
              <p:nvPr/>
            </p:nvSpPr>
            <p:spPr>
              <a:xfrm>
                <a:off x="9552812" y="2195035"/>
                <a:ext cx="97368" cy="56769"/>
              </a:xfrm>
              <a:custGeom>
                <a:avLst/>
                <a:gdLst>
                  <a:gd name="connsiteX0" fmla="*/ 0 w 97368"/>
                  <a:gd name="connsiteY0" fmla="*/ 46958 h 56769"/>
                  <a:gd name="connsiteX1" fmla="*/ 20193 w 97368"/>
                  <a:gd name="connsiteY1" fmla="*/ 27908 h 56769"/>
                  <a:gd name="connsiteX2" fmla="*/ 38100 w 97368"/>
                  <a:gd name="connsiteY2" fmla="*/ 0 h 56769"/>
                  <a:gd name="connsiteX3" fmla="*/ 57055 w 97368"/>
                  <a:gd name="connsiteY3" fmla="*/ 0 h 56769"/>
                  <a:gd name="connsiteX4" fmla="*/ 62008 w 97368"/>
                  <a:gd name="connsiteY4" fmla="*/ 2000 h 56769"/>
                  <a:gd name="connsiteX5" fmla="*/ 79724 w 97368"/>
                  <a:gd name="connsiteY5" fmla="*/ 13907 h 56769"/>
                  <a:gd name="connsiteX6" fmla="*/ 96964 w 97368"/>
                  <a:gd name="connsiteY6" fmla="*/ 27623 h 56769"/>
                  <a:gd name="connsiteX7" fmla="*/ 94488 w 97368"/>
                  <a:gd name="connsiteY7" fmla="*/ 37910 h 56769"/>
                  <a:gd name="connsiteX8" fmla="*/ 9049 w 97368"/>
                  <a:gd name="connsiteY8" fmla="*/ 56769 h 56769"/>
                  <a:gd name="connsiteX9" fmla="*/ 0 w 97368"/>
                  <a:gd name="connsiteY9" fmla="*/ 46768 h 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68" h="56769">
                    <a:moveTo>
                      <a:pt x="0" y="46958"/>
                    </a:moveTo>
                    <a:cubicBezTo>
                      <a:pt x="1714" y="35338"/>
                      <a:pt x="6954" y="26479"/>
                      <a:pt x="20193" y="27908"/>
                    </a:cubicBezTo>
                    <a:cubicBezTo>
                      <a:pt x="45720" y="30671"/>
                      <a:pt x="40672" y="14764"/>
                      <a:pt x="38100" y="0"/>
                    </a:cubicBezTo>
                    <a:cubicBezTo>
                      <a:pt x="44387" y="0"/>
                      <a:pt x="50768" y="0"/>
                      <a:pt x="57055" y="0"/>
                    </a:cubicBezTo>
                    <a:cubicBezTo>
                      <a:pt x="58674" y="667"/>
                      <a:pt x="60293" y="1334"/>
                      <a:pt x="62008" y="2000"/>
                    </a:cubicBezTo>
                    <a:cubicBezTo>
                      <a:pt x="68104" y="5715"/>
                      <a:pt x="73723" y="10097"/>
                      <a:pt x="79724" y="13907"/>
                    </a:cubicBezTo>
                    <a:cubicBezTo>
                      <a:pt x="86106" y="17716"/>
                      <a:pt x="92583" y="21431"/>
                      <a:pt x="96964" y="27623"/>
                    </a:cubicBezTo>
                    <a:cubicBezTo>
                      <a:pt x="98013" y="31528"/>
                      <a:pt x="96964" y="34957"/>
                      <a:pt x="94488" y="37910"/>
                    </a:cubicBezTo>
                    <a:cubicBezTo>
                      <a:pt x="66675" y="47435"/>
                      <a:pt x="30099" y="17240"/>
                      <a:pt x="9049" y="56769"/>
                    </a:cubicBezTo>
                    <a:cubicBezTo>
                      <a:pt x="6001" y="53435"/>
                      <a:pt x="3048" y="50101"/>
                      <a:pt x="0" y="46768"/>
                    </a:cubicBezTo>
                    <a:close/>
                  </a:path>
                </a:pathLst>
              </a:custGeom>
              <a:solidFill>
                <a:srgbClr val="787A7D"/>
              </a:solidFill>
              <a:ln w="9525"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E5CC3EEC-316E-664D-11E8-9E29C79C3512}"/>
                  </a:ext>
                </a:extLst>
              </p:cNvPr>
              <p:cNvSpPr/>
              <p:nvPr/>
            </p:nvSpPr>
            <p:spPr>
              <a:xfrm>
                <a:off x="8782621" y="3779900"/>
                <a:ext cx="94314" cy="47053"/>
              </a:xfrm>
              <a:custGeom>
                <a:avLst/>
                <a:gdLst>
                  <a:gd name="connsiteX0" fmla="*/ 55912 w 94314"/>
                  <a:gd name="connsiteY0" fmla="*/ 9620 h 47053"/>
                  <a:gd name="connsiteX1" fmla="*/ 92964 w 94314"/>
                  <a:gd name="connsiteY1" fmla="*/ 0 h 47053"/>
                  <a:gd name="connsiteX2" fmla="*/ 72866 w 94314"/>
                  <a:gd name="connsiteY2" fmla="*/ 26575 h 47053"/>
                  <a:gd name="connsiteX3" fmla="*/ 0 w 94314"/>
                  <a:gd name="connsiteY3" fmla="*/ 47054 h 47053"/>
                  <a:gd name="connsiteX4" fmla="*/ 55912 w 94314"/>
                  <a:gd name="connsiteY4" fmla="*/ 9620 h 47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14" h="47053">
                    <a:moveTo>
                      <a:pt x="55912" y="9620"/>
                    </a:moveTo>
                    <a:cubicBezTo>
                      <a:pt x="75819" y="35338"/>
                      <a:pt x="82963" y="12192"/>
                      <a:pt x="92964" y="0"/>
                    </a:cubicBezTo>
                    <a:cubicBezTo>
                      <a:pt x="97250" y="17145"/>
                      <a:pt x="91535" y="29051"/>
                      <a:pt x="72866" y="26575"/>
                    </a:cubicBezTo>
                    <a:cubicBezTo>
                      <a:pt x="44958" y="22765"/>
                      <a:pt x="22955" y="35624"/>
                      <a:pt x="0" y="47054"/>
                    </a:cubicBezTo>
                    <a:cubicBezTo>
                      <a:pt x="6858" y="17145"/>
                      <a:pt x="26670" y="6382"/>
                      <a:pt x="55912" y="9620"/>
                    </a:cubicBezTo>
                    <a:close/>
                  </a:path>
                </a:pathLst>
              </a:custGeom>
              <a:solidFill>
                <a:srgbClr val="888887"/>
              </a:solidFill>
              <a:ln w="9525"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D7D3ECB9-3EBE-5FED-1123-EC4D8C10D77E}"/>
                  </a:ext>
                </a:extLst>
              </p:cNvPr>
              <p:cNvSpPr/>
              <p:nvPr/>
            </p:nvSpPr>
            <p:spPr>
              <a:xfrm>
                <a:off x="9000144" y="2623660"/>
                <a:ext cx="29398" cy="150399"/>
              </a:xfrm>
              <a:custGeom>
                <a:avLst/>
                <a:gdLst>
                  <a:gd name="connsiteX0" fmla="*/ 11648 w 29398"/>
                  <a:gd name="connsiteY0" fmla="*/ 141732 h 150399"/>
                  <a:gd name="connsiteX1" fmla="*/ 504 w 29398"/>
                  <a:gd name="connsiteY1" fmla="*/ 150400 h 150399"/>
                  <a:gd name="connsiteX2" fmla="*/ 9934 w 29398"/>
                  <a:gd name="connsiteY2" fmla="*/ 0 h 150399"/>
                  <a:gd name="connsiteX3" fmla="*/ 10410 w 29398"/>
                  <a:gd name="connsiteY3" fmla="*/ 17335 h 150399"/>
                  <a:gd name="connsiteX4" fmla="*/ 11648 w 29398"/>
                  <a:gd name="connsiteY4" fmla="*/ 141732 h 15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8" h="150399">
                    <a:moveTo>
                      <a:pt x="11648" y="141732"/>
                    </a:moveTo>
                    <a:cubicBezTo>
                      <a:pt x="7934" y="144589"/>
                      <a:pt x="4219" y="147542"/>
                      <a:pt x="504" y="150400"/>
                    </a:cubicBezTo>
                    <a:cubicBezTo>
                      <a:pt x="9553" y="100584"/>
                      <a:pt x="-11307" y="48958"/>
                      <a:pt x="9934" y="0"/>
                    </a:cubicBezTo>
                    <a:cubicBezTo>
                      <a:pt x="10125" y="5810"/>
                      <a:pt x="10219" y="11525"/>
                      <a:pt x="10410" y="17335"/>
                    </a:cubicBezTo>
                    <a:cubicBezTo>
                      <a:pt x="29079" y="58579"/>
                      <a:pt x="41081" y="100012"/>
                      <a:pt x="11648" y="141732"/>
                    </a:cubicBezTo>
                    <a:close/>
                  </a:path>
                </a:pathLst>
              </a:custGeom>
              <a:solidFill>
                <a:srgbClr val="919394"/>
              </a:solidFill>
              <a:ln w="9525"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8182B8AA-252E-FD85-A300-1E77965D70CD}"/>
                  </a:ext>
                </a:extLst>
              </p:cNvPr>
              <p:cNvSpPr/>
              <p:nvPr/>
            </p:nvSpPr>
            <p:spPr>
              <a:xfrm>
                <a:off x="10238898" y="2564224"/>
                <a:ext cx="112394" cy="11511"/>
              </a:xfrm>
              <a:custGeom>
                <a:avLst/>
                <a:gdLst>
                  <a:gd name="connsiteX0" fmla="*/ 0 w 112394"/>
                  <a:gd name="connsiteY0" fmla="*/ 6953 h 11511"/>
                  <a:gd name="connsiteX1" fmla="*/ 8858 w 112394"/>
                  <a:gd name="connsiteY1" fmla="*/ 0 h 11511"/>
                  <a:gd name="connsiteX2" fmla="*/ 112395 w 112394"/>
                  <a:gd name="connsiteY2" fmla="*/ 1048 h 11511"/>
                  <a:gd name="connsiteX3" fmla="*/ 0 w 112394"/>
                  <a:gd name="connsiteY3" fmla="*/ 6858 h 11511"/>
                </a:gdLst>
                <a:ahLst/>
                <a:cxnLst>
                  <a:cxn ang="0">
                    <a:pos x="connsiteX0" y="connsiteY0"/>
                  </a:cxn>
                  <a:cxn ang="0">
                    <a:pos x="connsiteX1" y="connsiteY1"/>
                  </a:cxn>
                  <a:cxn ang="0">
                    <a:pos x="connsiteX2" y="connsiteY2"/>
                  </a:cxn>
                  <a:cxn ang="0">
                    <a:pos x="connsiteX3" y="connsiteY3"/>
                  </a:cxn>
                </a:cxnLst>
                <a:rect l="l" t="t" r="r" b="b"/>
                <a:pathLst>
                  <a:path w="112394" h="11511">
                    <a:moveTo>
                      <a:pt x="0" y="6953"/>
                    </a:moveTo>
                    <a:cubicBezTo>
                      <a:pt x="2953" y="4667"/>
                      <a:pt x="5905" y="2381"/>
                      <a:pt x="8858" y="0"/>
                    </a:cubicBezTo>
                    <a:cubicBezTo>
                      <a:pt x="43339" y="381"/>
                      <a:pt x="77914" y="667"/>
                      <a:pt x="112395" y="1048"/>
                    </a:cubicBezTo>
                    <a:cubicBezTo>
                      <a:pt x="75724" y="18002"/>
                      <a:pt x="37719" y="10001"/>
                      <a:pt x="0" y="6858"/>
                    </a:cubicBezTo>
                    <a:close/>
                  </a:path>
                </a:pathLst>
              </a:custGeom>
              <a:solidFill>
                <a:srgbClr val="747477"/>
              </a:solidFill>
              <a:ln w="9525"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4AF0A5F2-7F59-0E51-F86C-475544699A5B}"/>
                  </a:ext>
                </a:extLst>
              </p:cNvPr>
              <p:cNvSpPr/>
              <p:nvPr/>
            </p:nvSpPr>
            <p:spPr>
              <a:xfrm>
                <a:off x="9258966" y="2565844"/>
                <a:ext cx="100583" cy="10121"/>
              </a:xfrm>
              <a:custGeom>
                <a:avLst/>
                <a:gdLst>
                  <a:gd name="connsiteX0" fmla="*/ 100584 w 100583"/>
                  <a:gd name="connsiteY0" fmla="*/ 952 h 10121"/>
                  <a:gd name="connsiteX1" fmla="*/ 0 w 100583"/>
                  <a:gd name="connsiteY1" fmla="*/ 0 h 10121"/>
                  <a:gd name="connsiteX2" fmla="*/ 100584 w 100583"/>
                  <a:gd name="connsiteY2" fmla="*/ 952 h 10121"/>
                </a:gdLst>
                <a:ahLst/>
                <a:cxnLst>
                  <a:cxn ang="0">
                    <a:pos x="connsiteX0" y="connsiteY0"/>
                  </a:cxn>
                  <a:cxn ang="0">
                    <a:pos x="connsiteX1" y="connsiteY1"/>
                  </a:cxn>
                  <a:cxn ang="0">
                    <a:pos x="connsiteX2" y="connsiteY2"/>
                  </a:cxn>
                </a:cxnLst>
                <a:rect l="l" t="t" r="r" b="b"/>
                <a:pathLst>
                  <a:path w="100583" h="10121">
                    <a:moveTo>
                      <a:pt x="100584" y="952"/>
                    </a:moveTo>
                    <a:cubicBezTo>
                      <a:pt x="66960" y="12573"/>
                      <a:pt x="33433" y="14097"/>
                      <a:pt x="0" y="0"/>
                    </a:cubicBezTo>
                    <a:cubicBezTo>
                      <a:pt x="33528" y="286"/>
                      <a:pt x="67056" y="667"/>
                      <a:pt x="100584" y="952"/>
                    </a:cubicBezTo>
                    <a:close/>
                  </a:path>
                </a:pathLst>
              </a:custGeom>
              <a:solidFill>
                <a:srgbClr val="8B898B"/>
              </a:solidFill>
              <a:ln w="9525" cap="flat">
                <a:noFill/>
                <a:prstDash val="solid"/>
                <a:miter/>
              </a:ln>
            </p:spPr>
            <p:txBody>
              <a:bodyPr rtlCol="0" anchor="ctr"/>
              <a:lstStyle/>
              <a:p>
                <a:endParaRPr lang="en-IN"/>
              </a:p>
            </p:txBody>
          </p:sp>
          <p:sp>
            <p:nvSpPr>
              <p:cNvPr id="1206" name="Freeform: Shape 1205">
                <a:extLst>
                  <a:ext uri="{FF2B5EF4-FFF2-40B4-BE49-F238E27FC236}">
                    <a16:creationId xmlns:a16="http://schemas.microsoft.com/office/drawing/2014/main" id="{C275AA40-BB85-E43B-A930-B6FA649D54A8}"/>
                  </a:ext>
                </a:extLst>
              </p:cNvPr>
              <p:cNvSpPr/>
              <p:nvPr/>
            </p:nvSpPr>
            <p:spPr>
              <a:xfrm>
                <a:off x="9088373" y="2555747"/>
                <a:ext cx="83439" cy="11134"/>
              </a:xfrm>
              <a:custGeom>
                <a:avLst/>
                <a:gdLst>
                  <a:gd name="connsiteX0" fmla="*/ 83439 w 83439"/>
                  <a:gd name="connsiteY0" fmla="*/ 0 h 11134"/>
                  <a:gd name="connsiteX1" fmla="*/ 0 w 83439"/>
                  <a:gd name="connsiteY1" fmla="*/ 1048 h 11134"/>
                  <a:gd name="connsiteX2" fmla="*/ 83439 w 83439"/>
                  <a:gd name="connsiteY2" fmla="*/ 0 h 11134"/>
                </a:gdLst>
                <a:ahLst/>
                <a:cxnLst>
                  <a:cxn ang="0">
                    <a:pos x="connsiteX0" y="connsiteY0"/>
                  </a:cxn>
                  <a:cxn ang="0">
                    <a:pos x="connsiteX1" y="connsiteY1"/>
                  </a:cxn>
                  <a:cxn ang="0">
                    <a:pos x="connsiteX2" y="connsiteY2"/>
                  </a:cxn>
                </a:cxnLst>
                <a:rect l="l" t="t" r="r" b="b"/>
                <a:pathLst>
                  <a:path w="83439" h="11134">
                    <a:moveTo>
                      <a:pt x="83439" y="0"/>
                    </a:moveTo>
                    <a:cubicBezTo>
                      <a:pt x="55817" y="15621"/>
                      <a:pt x="28004" y="13716"/>
                      <a:pt x="0" y="1048"/>
                    </a:cubicBezTo>
                    <a:cubicBezTo>
                      <a:pt x="27813" y="667"/>
                      <a:pt x="55626" y="381"/>
                      <a:pt x="83439" y="0"/>
                    </a:cubicBezTo>
                    <a:close/>
                  </a:path>
                </a:pathLst>
              </a:custGeom>
              <a:solidFill>
                <a:srgbClr val="787E7A"/>
              </a:solidFill>
              <a:ln w="9525"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0F185CFF-06F2-9C66-B2B3-E2BB53A2314F}"/>
                  </a:ext>
                </a:extLst>
              </p:cNvPr>
              <p:cNvSpPr/>
              <p:nvPr/>
            </p:nvSpPr>
            <p:spPr>
              <a:xfrm>
                <a:off x="9723882" y="2109596"/>
                <a:ext cx="75057" cy="10941"/>
              </a:xfrm>
              <a:custGeom>
                <a:avLst/>
                <a:gdLst>
                  <a:gd name="connsiteX0" fmla="*/ 75057 w 75057"/>
                  <a:gd name="connsiteY0" fmla="*/ 2095 h 10941"/>
                  <a:gd name="connsiteX1" fmla="*/ 0 w 75057"/>
                  <a:gd name="connsiteY1" fmla="*/ 0 h 10941"/>
                  <a:gd name="connsiteX2" fmla="*/ 75057 w 75057"/>
                  <a:gd name="connsiteY2" fmla="*/ 2095 h 10941"/>
                </a:gdLst>
                <a:ahLst/>
                <a:cxnLst>
                  <a:cxn ang="0">
                    <a:pos x="connsiteX0" y="connsiteY0"/>
                  </a:cxn>
                  <a:cxn ang="0">
                    <a:pos x="connsiteX1" y="connsiteY1"/>
                  </a:cxn>
                  <a:cxn ang="0">
                    <a:pos x="connsiteX2" y="connsiteY2"/>
                  </a:cxn>
                </a:cxnLst>
                <a:rect l="l" t="t" r="r" b="b"/>
                <a:pathLst>
                  <a:path w="75057" h="10941">
                    <a:moveTo>
                      <a:pt x="75057" y="2095"/>
                    </a:moveTo>
                    <a:cubicBezTo>
                      <a:pt x="49720" y="13145"/>
                      <a:pt x="24575" y="15335"/>
                      <a:pt x="0" y="0"/>
                    </a:cubicBezTo>
                    <a:cubicBezTo>
                      <a:pt x="25051" y="667"/>
                      <a:pt x="50006" y="1429"/>
                      <a:pt x="75057" y="2095"/>
                    </a:cubicBezTo>
                    <a:close/>
                  </a:path>
                </a:pathLst>
              </a:custGeom>
              <a:solidFill>
                <a:srgbClr val="ABABAB"/>
              </a:solidFill>
              <a:ln w="9525"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7CCD7381-16A2-C83A-CC97-BCFB338B22BA}"/>
                  </a:ext>
                </a:extLst>
              </p:cNvPr>
              <p:cNvSpPr/>
              <p:nvPr/>
            </p:nvSpPr>
            <p:spPr>
              <a:xfrm>
                <a:off x="9867519" y="2090737"/>
                <a:ext cx="63817" cy="11900"/>
              </a:xfrm>
              <a:custGeom>
                <a:avLst/>
                <a:gdLst>
                  <a:gd name="connsiteX0" fmla="*/ 63817 w 63817"/>
                  <a:gd name="connsiteY0" fmla="*/ 571 h 11900"/>
                  <a:gd name="connsiteX1" fmla="*/ 0 w 63817"/>
                  <a:gd name="connsiteY1" fmla="*/ 0 h 11900"/>
                  <a:gd name="connsiteX2" fmla="*/ 63817 w 63817"/>
                  <a:gd name="connsiteY2" fmla="*/ 571 h 11900"/>
                </a:gdLst>
                <a:ahLst/>
                <a:cxnLst>
                  <a:cxn ang="0">
                    <a:pos x="connsiteX0" y="connsiteY0"/>
                  </a:cxn>
                  <a:cxn ang="0">
                    <a:pos x="connsiteX1" y="connsiteY1"/>
                  </a:cxn>
                  <a:cxn ang="0">
                    <a:pos x="connsiteX2" y="connsiteY2"/>
                  </a:cxn>
                </a:cxnLst>
                <a:rect l="l" t="t" r="r" b="b"/>
                <a:pathLst>
                  <a:path w="63817" h="11900">
                    <a:moveTo>
                      <a:pt x="63817" y="571"/>
                    </a:moveTo>
                    <a:cubicBezTo>
                      <a:pt x="42386" y="14764"/>
                      <a:pt x="21145" y="16764"/>
                      <a:pt x="0" y="0"/>
                    </a:cubicBezTo>
                    <a:cubicBezTo>
                      <a:pt x="21241" y="190"/>
                      <a:pt x="42576" y="381"/>
                      <a:pt x="63817" y="571"/>
                    </a:cubicBezTo>
                    <a:close/>
                  </a:path>
                </a:pathLst>
              </a:custGeom>
              <a:solidFill>
                <a:srgbClr val="646464"/>
              </a:solidFill>
              <a:ln w="9525"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7BDCBDB4-E6A6-E785-322C-3EE15FD82C19}"/>
                  </a:ext>
                </a:extLst>
              </p:cNvPr>
              <p:cNvSpPr/>
              <p:nvPr/>
            </p:nvSpPr>
            <p:spPr>
              <a:xfrm>
                <a:off x="9065228" y="4428457"/>
                <a:ext cx="29647" cy="36766"/>
              </a:xfrm>
              <a:custGeom>
                <a:avLst/>
                <a:gdLst>
                  <a:gd name="connsiteX0" fmla="*/ 0 w 29647"/>
                  <a:gd name="connsiteY0" fmla="*/ 0 h 36766"/>
                  <a:gd name="connsiteX1" fmla="*/ 29337 w 29647"/>
                  <a:gd name="connsiteY1" fmla="*/ 36767 h 36766"/>
                  <a:gd name="connsiteX2" fmla="*/ 0 w 29647"/>
                  <a:gd name="connsiteY2" fmla="*/ 0 h 36766"/>
                </a:gdLst>
                <a:ahLst/>
                <a:cxnLst>
                  <a:cxn ang="0">
                    <a:pos x="connsiteX0" y="connsiteY0"/>
                  </a:cxn>
                  <a:cxn ang="0">
                    <a:pos x="connsiteX1" y="connsiteY1"/>
                  </a:cxn>
                  <a:cxn ang="0">
                    <a:pos x="connsiteX2" y="connsiteY2"/>
                  </a:cxn>
                </a:cxnLst>
                <a:rect l="l" t="t" r="r" b="b"/>
                <a:pathLst>
                  <a:path w="29647" h="36766">
                    <a:moveTo>
                      <a:pt x="0" y="0"/>
                    </a:moveTo>
                    <a:cubicBezTo>
                      <a:pt x="19241" y="4763"/>
                      <a:pt x="31814" y="14764"/>
                      <a:pt x="29337" y="36767"/>
                    </a:cubicBezTo>
                    <a:cubicBezTo>
                      <a:pt x="16764" y="26670"/>
                      <a:pt x="4667" y="16288"/>
                      <a:pt x="0" y="0"/>
                    </a:cubicBezTo>
                    <a:close/>
                  </a:path>
                </a:pathLst>
              </a:custGeom>
              <a:solidFill>
                <a:srgbClr val="95999E"/>
              </a:solidFill>
              <a:ln w="9525"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72CB3670-BD19-8A06-B456-14712D468F4C}"/>
                  </a:ext>
                </a:extLst>
              </p:cNvPr>
              <p:cNvSpPr/>
              <p:nvPr/>
            </p:nvSpPr>
            <p:spPr>
              <a:xfrm>
                <a:off x="8734264" y="3163347"/>
                <a:ext cx="20403" cy="28479"/>
              </a:xfrm>
              <a:custGeom>
                <a:avLst/>
                <a:gdLst>
                  <a:gd name="connsiteX0" fmla="*/ 65 w 20403"/>
                  <a:gd name="connsiteY0" fmla="*/ 0 h 28479"/>
                  <a:gd name="connsiteX1" fmla="*/ 16734 w 20403"/>
                  <a:gd name="connsiteY1" fmla="*/ 28480 h 28479"/>
                  <a:gd name="connsiteX2" fmla="*/ 65 w 20403"/>
                  <a:gd name="connsiteY2" fmla="*/ 0 h 28479"/>
                </a:gdLst>
                <a:ahLst/>
                <a:cxnLst>
                  <a:cxn ang="0">
                    <a:pos x="connsiteX0" y="connsiteY0"/>
                  </a:cxn>
                  <a:cxn ang="0">
                    <a:pos x="connsiteX1" y="connsiteY1"/>
                  </a:cxn>
                  <a:cxn ang="0">
                    <a:pos x="connsiteX2" y="connsiteY2"/>
                  </a:cxn>
                </a:cxnLst>
                <a:rect l="l" t="t" r="r" b="b"/>
                <a:pathLst>
                  <a:path w="20403" h="28479">
                    <a:moveTo>
                      <a:pt x="65" y="0"/>
                    </a:moveTo>
                    <a:cubicBezTo>
                      <a:pt x="8828" y="7620"/>
                      <a:pt x="28545" y="8858"/>
                      <a:pt x="16734" y="28480"/>
                    </a:cubicBezTo>
                    <a:cubicBezTo>
                      <a:pt x="3780" y="23336"/>
                      <a:pt x="-602" y="13144"/>
                      <a:pt x="65" y="0"/>
                    </a:cubicBezTo>
                    <a:close/>
                  </a:path>
                </a:pathLst>
              </a:custGeom>
              <a:solidFill>
                <a:srgbClr val="AAAAAD"/>
              </a:solidFill>
              <a:ln w="9525"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7AB42D9C-AF04-92B9-DA6D-861C4A900D93}"/>
                  </a:ext>
                </a:extLst>
              </p:cNvPr>
              <p:cNvSpPr/>
              <p:nvPr/>
            </p:nvSpPr>
            <p:spPr>
              <a:xfrm>
                <a:off x="9436322" y="4357210"/>
                <a:ext cx="1055941" cy="357226"/>
              </a:xfrm>
              <a:custGeom>
                <a:avLst/>
                <a:gdLst>
                  <a:gd name="connsiteX0" fmla="*/ 0 w 1055941"/>
                  <a:gd name="connsiteY0" fmla="*/ 298037 h 357226"/>
                  <a:gd name="connsiteX1" fmla="*/ 30194 w 1055941"/>
                  <a:gd name="connsiteY1" fmla="*/ 289846 h 357226"/>
                  <a:gd name="connsiteX2" fmla="*/ 44196 w 1055941"/>
                  <a:gd name="connsiteY2" fmla="*/ 283178 h 357226"/>
                  <a:gd name="connsiteX3" fmla="*/ 349948 w 1055941"/>
                  <a:gd name="connsiteY3" fmla="*/ 331946 h 357226"/>
                  <a:gd name="connsiteX4" fmla="*/ 536162 w 1055941"/>
                  <a:gd name="connsiteY4" fmla="*/ 309086 h 357226"/>
                  <a:gd name="connsiteX5" fmla="*/ 907923 w 1055941"/>
                  <a:gd name="connsiteY5" fmla="*/ 133255 h 357226"/>
                  <a:gd name="connsiteX6" fmla="*/ 976122 w 1055941"/>
                  <a:gd name="connsiteY6" fmla="*/ 73152 h 357226"/>
                  <a:gd name="connsiteX7" fmla="*/ 1044511 w 1055941"/>
                  <a:gd name="connsiteY7" fmla="*/ 0 h 357226"/>
                  <a:gd name="connsiteX8" fmla="*/ 1055941 w 1055941"/>
                  <a:gd name="connsiteY8" fmla="*/ 20098 h 357226"/>
                  <a:gd name="connsiteX9" fmla="*/ 849344 w 1055941"/>
                  <a:gd name="connsiteY9" fmla="*/ 209550 h 357226"/>
                  <a:gd name="connsiteX10" fmla="*/ 25718 w 1055941"/>
                  <a:gd name="connsiteY10" fmla="*/ 309372 h 357226"/>
                  <a:gd name="connsiteX11" fmla="*/ 0 w 1055941"/>
                  <a:gd name="connsiteY11" fmla="*/ 298037 h 35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5941" h="357226">
                    <a:moveTo>
                      <a:pt x="0" y="298037"/>
                    </a:moveTo>
                    <a:cubicBezTo>
                      <a:pt x="10192" y="295751"/>
                      <a:pt x="21907" y="299085"/>
                      <a:pt x="30194" y="289846"/>
                    </a:cubicBezTo>
                    <a:cubicBezTo>
                      <a:pt x="33718" y="285274"/>
                      <a:pt x="38385" y="283083"/>
                      <a:pt x="44196" y="283178"/>
                    </a:cubicBezTo>
                    <a:cubicBezTo>
                      <a:pt x="144970" y="306324"/>
                      <a:pt x="244888" y="333566"/>
                      <a:pt x="349948" y="331946"/>
                    </a:cubicBezTo>
                    <a:cubicBezTo>
                      <a:pt x="413099" y="330994"/>
                      <a:pt x="475012" y="323945"/>
                      <a:pt x="536162" y="309086"/>
                    </a:cubicBezTo>
                    <a:cubicBezTo>
                      <a:pt x="673894" y="279749"/>
                      <a:pt x="794861" y="214789"/>
                      <a:pt x="907923" y="133255"/>
                    </a:cubicBezTo>
                    <a:cubicBezTo>
                      <a:pt x="934593" y="117729"/>
                      <a:pt x="954691" y="94679"/>
                      <a:pt x="976122" y="73152"/>
                    </a:cubicBezTo>
                    <a:cubicBezTo>
                      <a:pt x="1004221" y="53721"/>
                      <a:pt x="1016127" y="19241"/>
                      <a:pt x="1044511" y="0"/>
                    </a:cubicBezTo>
                    <a:cubicBezTo>
                      <a:pt x="1056418" y="2191"/>
                      <a:pt x="1051465" y="13716"/>
                      <a:pt x="1055941" y="20098"/>
                    </a:cubicBezTo>
                    <a:cubicBezTo>
                      <a:pt x="1007269" y="105156"/>
                      <a:pt x="928973" y="159258"/>
                      <a:pt x="849344" y="209550"/>
                    </a:cubicBezTo>
                    <a:cubicBezTo>
                      <a:pt x="591312" y="372713"/>
                      <a:pt x="314325" y="392240"/>
                      <a:pt x="25718" y="309372"/>
                    </a:cubicBezTo>
                    <a:cubicBezTo>
                      <a:pt x="16764" y="306800"/>
                      <a:pt x="8573" y="301847"/>
                      <a:pt x="0" y="298037"/>
                    </a:cubicBezTo>
                    <a:close/>
                  </a:path>
                </a:pathLst>
              </a:custGeom>
              <a:solidFill>
                <a:srgbClr val="82898C"/>
              </a:solidFill>
              <a:ln w="9525"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14858F8F-2F4B-B0E8-5E0C-8C8DFE5D5F1A}"/>
                  </a:ext>
                </a:extLst>
              </p:cNvPr>
              <p:cNvSpPr/>
              <p:nvPr/>
            </p:nvSpPr>
            <p:spPr>
              <a:xfrm>
                <a:off x="10472169" y="4287773"/>
                <a:ext cx="88198" cy="89629"/>
              </a:xfrm>
              <a:custGeom>
                <a:avLst/>
                <a:gdLst>
                  <a:gd name="connsiteX0" fmla="*/ 19999 w 88198"/>
                  <a:gd name="connsiteY0" fmla="*/ 89535 h 89629"/>
                  <a:gd name="connsiteX1" fmla="*/ 12950 w 88198"/>
                  <a:gd name="connsiteY1" fmla="*/ 72294 h 89629"/>
                  <a:gd name="connsiteX2" fmla="*/ 7331 w 88198"/>
                  <a:gd name="connsiteY2" fmla="*/ 6762 h 89629"/>
                  <a:gd name="connsiteX3" fmla="*/ 76197 w 88198"/>
                  <a:gd name="connsiteY3" fmla="*/ 21907 h 89629"/>
                  <a:gd name="connsiteX4" fmla="*/ 88198 w 88198"/>
                  <a:gd name="connsiteY4" fmla="*/ 35909 h 89629"/>
                  <a:gd name="connsiteX5" fmla="*/ 41049 w 88198"/>
                  <a:gd name="connsiteY5" fmla="*/ 61817 h 89629"/>
                  <a:gd name="connsiteX6" fmla="*/ 19999 w 88198"/>
                  <a:gd name="connsiteY6" fmla="*/ 89630 h 89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98" h="89629">
                    <a:moveTo>
                      <a:pt x="19999" y="89535"/>
                    </a:moveTo>
                    <a:cubicBezTo>
                      <a:pt x="17618" y="83820"/>
                      <a:pt x="15332" y="78009"/>
                      <a:pt x="12950" y="72294"/>
                    </a:cubicBezTo>
                    <a:cubicBezTo>
                      <a:pt x="1902" y="50768"/>
                      <a:pt x="-6766" y="19716"/>
                      <a:pt x="7331" y="6762"/>
                    </a:cubicBezTo>
                    <a:cubicBezTo>
                      <a:pt x="27809" y="-12002"/>
                      <a:pt x="53336" y="13335"/>
                      <a:pt x="76197" y="21907"/>
                    </a:cubicBezTo>
                    <a:cubicBezTo>
                      <a:pt x="82197" y="24193"/>
                      <a:pt x="85817" y="29813"/>
                      <a:pt x="88198" y="35909"/>
                    </a:cubicBezTo>
                    <a:cubicBezTo>
                      <a:pt x="76387" y="51720"/>
                      <a:pt x="44859" y="31527"/>
                      <a:pt x="41049" y="61817"/>
                    </a:cubicBezTo>
                    <a:cubicBezTo>
                      <a:pt x="30762" y="68580"/>
                      <a:pt x="23523" y="77724"/>
                      <a:pt x="19999" y="89630"/>
                    </a:cubicBezTo>
                    <a:close/>
                  </a:path>
                </a:pathLst>
              </a:custGeom>
              <a:solidFill>
                <a:srgbClr val="A6ACB1"/>
              </a:solidFill>
              <a:ln w="9525" cap="flat">
                <a:noFill/>
                <a:prstDash val="solid"/>
                <a:miter/>
              </a:ln>
            </p:spPr>
            <p:txBody>
              <a:bodyPr rtlCol="0" anchor="ctr"/>
              <a:lstStyle/>
              <a:p>
                <a:endParaRPr lang="en-IN"/>
              </a:p>
            </p:txBody>
          </p:sp>
          <p:sp>
            <p:nvSpPr>
              <p:cNvPr id="1213" name="Freeform: Shape 1212">
                <a:extLst>
                  <a:ext uri="{FF2B5EF4-FFF2-40B4-BE49-F238E27FC236}">
                    <a16:creationId xmlns:a16="http://schemas.microsoft.com/office/drawing/2014/main" id="{28AA2BCD-68E6-CB28-A342-C91748FE25C4}"/>
                  </a:ext>
                </a:extLst>
              </p:cNvPr>
              <p:cNvSpPr/>
              <p:nvPr/>
            </p:nvSpPr>
            <p:spPr>
              <a:xfrm>
                <a:off x="9397364" y="2488024"/>
                <a:ext cx="241280" cy="277082"/>
              </a:xfrm>
              <a:custGeom>
                <a:avLst/>
                <a:gdLst>
                  <a:gd name="connsiteX0" fmla="*/ 79629 w 241280"/>
                  <a:gd name="connsiteY0" fmla="*/ 67437 h 277082"/>
                  <a:gd name="connsiteX1" fmla="*/ 132874 w 241280"/>
                  <a:gd name="connsiteY1" fmla="*/ 23431 h 277082"/>
                  <a:gd name="connsiteX2" fmla="*/ 120872 w 241280"/>
                  <a:gd name="connsiteY2" fmla="*/ 52197 h 277082"/>
                  <a:gd name="connsiteX3" fmla="*/ 150305 w 241280"/>
                  <a:gd name="connsiteY3" fmla="*/ 31242 h 277082"/>
                  <a:gd name="connsiteX4" fmla="*/ 193548 w 241280"/>
                  <a:gd name="connsiteY4" fmla="*/ 0 h 277082"/>
                  <a:gd name="connsiteX5" fmla="*/ 200406 w 241280"/>
                  <a:gd name="connsiteY5" fmla="*/ 476 h 277082"/>
                  <a:gd name="connsiteX6" fmla="*/ 233172 w 241280"/>
                  <a:gd name="connsiteY6" fmla="*/ 51911 h 277082"/>
                  <a:gd name="connsiteX7" fmla="*/ 168688 w 241280"/>
                  <a:gd name="connsiteY7" fmla="*/ 72009 h 277082"/>
                  <a:gd name="connsiteX8" fmla="*/ 90869 w 241280"/>
                  <a:gd name="connsiteY8" fmla="*/ 252794 h 277082"/>
                  <a:gd name="connsiteX9" fmla="*/ 72580 w 241280"/>
                  <a:gd name="connsiteY9" fmla="*/ 277082 h 277082"/>
                  <a:gd name="connsiteX10" fmla="*/ 12192 w 241280"/>
                  <a:gd name="connsiteY10" fmla="*/ 244983 h 277082"/>
                  <a:gd name="connsiteX11" fmla="*/ 0 w 241280"/>
                  <a:gd name="connsiteY11" fmla="*/ 230696 h 277082"/>
                  <a:gd name="connsiteX12" fmla="*/ 54197 w 241280"/>
                  <a:gd name="connsiteY12" fmla="*/ 145637 h 277082"/>
                  <a:gd name="connsiteX13" fmla="*/ 62484 w 241280"/>
                  <a:gd name="connsiteY13" fmla="*/ 135446 h 277082"/>
                  <a:gd name="connsiteX14" fmla="*/ 79439 w 241280"/>
                  <a:gd name="connsiteY14" fmla="*/ 67437 h 277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80" h="277082">
                    <a:moveTo>
                      <a:pt x="79629" y="67437"/>
                    </a:moveTo>
                    <a:cubicBezTo>
                      <a:pt x="85440" y="38386"/>
                      <a:pt x="96584" y="15716"/>
                      <a:pt x="132874" y="23431"/>
                    </a:cubicBezTo>
                    <a:cubicBezTo>
                      <a:pt x="132112" y="34195"/>
                      <a:pt x="116491" y="38767"/>
                      <a:pt x="120872" y="52197"/>
                    </a:cubicBezTo>
                    <a:cubicBezTo>
                      <a:pt x="135255" y="51149"/>
                      <a:pt x="141732" y="39624"/>
                      <a:pt x="150305" y="31242"/>
                    </a:cubicBezTo>
                    <a:cubicBezTo>
                      <a:pt x="161735" y="16669"/>
                      <a:pt x="176499" y="6763"/>
                      <a:pt x="193548" y="0"/>
                    </a:cubicBezTo>
                    <a:cubicBezTo>
                      <a:pt x="195834" y="191"/>
                      <a:pt x="198120" y="286"/>
                      <a:pt x="200406" y="476"/>
                    </a:cubicBezTo>
                    <a:cubicBezTo>
                      <a:pt x="223552" y="9811"/>
                      <a:pt x="256794" y="12859"/>
                      <a:pt x="233172" y="51911"/>
                    </a:cubicBezTo>
                    <a:cubicBezTo>
                      <a:pt x="206026" y="41148"/>
                      <a:pt x="190405" y="53340"/>
                      <a:pt x="168688" y="72009"/>
                    </a:cubicBezTo>
                    <a:cubicBezTo>
                      <a:pt x="111824" y="120968"/>
                      <a:pt x="115920" y="192405"/>
                      <a:pt x="90869" y="252794"/>
                    </a:cubicBezTo>
                    <a:cubicBezTo>
                      <a:pt x="87345" y="261271"/>
                      <a:pt x="86487" y="271367"/>
                      <a:pt x="72580" y="277082"/>
                    </a:cubicBezTo>
                    <a:cubicBezTo>
                      <a:pt x="57627" y="259652"/>
                      <a:pt x="40386" y="240887"/>
                      <a:pt x="12192" y="244983"/>
                    </a:cubicBezTo>
                    <a:cubicBezTo>
                      <a:pt x="5429" y="242506"/>
                      <a:pt x="858" y="238125"/>
                      <a:pt x="0" y="230696"/>
                    </a:cubicBezTo>
                    <a:cubicBezTo>
                      <a:pt x="18860" y="202883"/>
                      <a:pt x="53721" y="185166"/>
                      <a:pt x="54197" y="145637"/>
                    </a:cubicBezTo>
                    <a:cubicBezTo>
                      <a:pt x="56388" y="141827"/>
                      <a:pt x="59246" y="138398"/>
                      <a:pt x="62484" y="135446"/>
                    </a:cubicBezTo>
                    <a:cubicBezTo>
                      <a:pt x="95631" y="119634"/>
                      <a:pt x="90011" y="94202"/>
                      <a:pt x="79439" y="67437"/>
                    </a:cubicBezTo>
                    <a:close/>
                  </a:path>
                </a:pathLst>
              </a:custGeom>
              <a:solidFill>
                <a:srgbClr val="1D201C"/>
              </a:solidFill>
              <a:ln w="9525"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CF5EB424-C948-7991-379E-31F9ED05EA26}"/>
                  </a:ext>
                </a:extLst>
              </p:cNvPr>
              <p:cNvSpPr/>
              <p:nvPr/>
            </p:nvSpPr>
            <p:spPr>
              <a:xfrm>
                <a:off x="9584989" y="2396771"/>
                <a:ext cx="343777" cy="96389"/>
              </a:xfrm>
              <a:custGeom>
                <a:avLst/>
                <a:gdLst>
                  <a:gd name="connsiteX0" fmla="*/ 5923 w 343777"/>
                  <a:gd name="connsiteY0" fmla="*/ 91253 h 96389"/>
                  <a:gd name="connsiteX1" fmla="*/ 6304 w 343777"/>
                  <a:gd name="connsiteY1" fmla="*/ 26102 h 96389"/>
                  <a:gd name="connsiteX2" fmla="*/ 11924 w 343777"/>
                  <a:gd name="connsiteY2" fmla="*/ 22864 h 96389"/>
                  <a:gd name="connsiteX3" fmla="*/ 22115 w 343777"/>
                  <a:gd name="connsiteY3" fmla="*/ 30293 h 96389"/>
                  <a:gd name="connsiteX4" fmla="*/ 52405 w 343777"/>
                  <a:gd name="connsiteY4" fmla="*/ 31151 h 96389"/>
                  <a:gd name="connsiteX5" fmla="*/ 106221 w 343777"/>
                  <a:gd name="connsiteY5" fmla="*/ 13244 h 96389"/>
                  <a:gd name="connsiteX6" fmla="*/ 262812 w 343777"/>
                  <a:gd name="connsiteY6" fmla="*/ 4766 h 96389"/>
                  <a:gd name="connsiteX7" fmla="*/ 318248 w 343777"/>
                  <a:gd name="connsiteY7" fmla="*/ 1337 h 96389"/>
                  <a:gd name="connsiteX8" fmla="*/ 338346 w 343777"/>
                  <a:gd name="connsiteY8" fmla="*/ 42295 h 96389"/>
                  <a:gd name="connsiteX9" fmla="*/ 271385 w 343777"/>
                  <a:gd name="connsiteY9" fmla="*/ 58487 h 96389"/>
                  <a:gd name="connsiteX10" fmla="*/ 77456 w 343777"/>
                  <a:gd name="connsiteY10" fmla="*/ 90301 h 96389"/>
                  <a:gd name="connsiteX11" fmla="*/ 7637 w 343777"/>
                  <a:gd name="connsiteY11" fmla="*/ 95159 h 96389"/>
                  <a:gd name="connsiteX12" fmla="*/ 6018 w 343777"/>
                  <a:gd name="connsiteY12" fmla="*/ 91158 h 9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777" h="96389">
                    <a:moveTo>
                      <a:pt x="5923" y="91253"/>
                    </a:moveTo>
                    <a:cubicBezTo>
                      <a:pt x="16401" y="69536"/>
                      <a:pt x="-11984" y="47724"/>
                      <a:pt x="6304" y="26102"/>
                    </a:cubicBezTo>
                    <a:cubicBezTo>
                      <a:pt x="8209" y="25055"/>
                      <a:pt x="10019" y="23912"/>
                      <a:pt x="11924" y="22864"/>
                    </a:cubicBezTo>
                    <a:cubicBezTo>
                      <a:pt x="16019" y="24388"/>
                      <a:pt x="19449" y="26864"/>
                      <a:pt x="22115" y="30293"/>
                    </a:cubicBezTo>
                    <a:cubicBezTo>
                      <a:pt x="31831" y="44009"/>
                      <a:pt x="41928" y="40866"/>
                      <a:pt x="52405" y="31151"/>
                    </a:cubicBezTo>
                    <a:cubicBezTo>
                      <a:pt x="67550" y="17149"/>
                      <a:pt x="84695" y="8672"/>
                      <a:pt x="106221" y="13244"/>
                    </a:cubicBezTo>
                    <a:cubicBezTo>
                      <a:pt x="158894" y="18197"/>
                      <a:pt x="211092" y="12863"/>
                      <a:pt x="262812" y="4766"/>
                    </a:cubicBezTo>
                    <a:cubicBezTo>
                      <a:pt x="281576" y="1814"/>
                      <a:pt x="300150" y="-2092"/>
                      <a:pt x="318248" y="1337"/>
                    </a:cubicBezTo>
                    <a:cubicBezTo>
                      <a:pt x="340155" y="5528"/>
                      <a:pt x="351109" y="19054"/>
                      <a:pt x="338346" y="42295"/>
                    </a:cubicBezTo>
                    <a:cubicBezTo>
                      <a:pt x="319200" y="60869"/>
                      <a:pt x="294721" y="56963"/>
                      <a:pt x="271385" y="58487"/>
                    </a:cubicBezTo>
                    <a:cubicBezTo>
                      <a:pt x="205758" y="62774"/>
                      <a:pt x="139273" y="60869"/>
                      <a:pt x="77456" y="90301"/>
                    </a:cubicBezTo>
                    <a:cubicBezTo>
                      <a:pt x="55644" y="100683"/>
                      <a:pt x="31069" y="94492"/>
                      <a:pt x="7637" y="95159"/>
                    </a:cubicBezTo>
                    <a:lnTo>
                      <a:pt x="6018" y="91158"/>
                    </a:lnTo>
                    <a:close/>
                  </a:path>
                </a:pathLst>
              </a:custGeom>
              <a:solidFill>
                <a:srgbClr val="5B2E39"/>
              </a:solidFill>
              <a:ln w="9525"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FEFE660B-154B-C2DC-E34A-43D54B4BBA72}"/>
                  </a:ext>
                </a:extLst>
              </p:cNvPr>
              <p:cNvSpPr/>
              <p:nvPr/>
            </p:nvSpPr>
            <p:spPr>
              <a:xfrm>
                <a:off x="8962738" y="2622305"/>
                <a:ext cx="117062" cy="223102"/>
              </a:xfrm>
              <a:custGeom>
                <a:avLst/>
                <a:gdLst>
                  <a:gd name="connsiteX0" fmla="*/ 49054 w 117062"/>
                  <a:gd name="connsiteY0" fmla="*/ 143088 h 223102"/>
                  <a:gd name="connsiteX1" fmla="*/ 47816 w 117062"/>
                  <a:gd name="connsiteY1" fmla="*/ 18691 h 223102"/>
                  <a:gd name="connsiteX2" fmla="*/ 114586 w 117062"/>
                  <a:gd name="connsiteY2" fmla="*/ 22 h 223102"/>
                  <a:gd name="connsiteX3" fmla="*/ 111729 w 117062"/>
                  <a:gd name="connsiteY3" fmla="*/ 24692 h 223102"/>
                  <a:gd name="connsiteX4" fmla="*/ 116205 w 117062"/>
                  <a:gd name="connsiteY4" fmla="*/ 75079 h 223102"/>
                  <a:gd name="connsiteX5" fmla="*/ 109824 w 117062"/>
                  <a:gd name="connsiteY5" fmla="*/ 204333 h 223102"/>
                  <a:gd name="connsiteX6" fmla="*/ 93345 w 117062"/>
                  <a:gd name="connsiteY6" fmla="*/ 223002 h 223102"/>
                  <a:gd name="connsiteX7" fmla="*/ 0 w 117062"/>
                  <a:gd name="connsiteY7" fmla="*/ 206810 h 223102"/>
                  <a:gd name="connsiteX8" fmla="*/ 0 w 117062"/>
                  <a:gd name="connsiteY8" fmla="*/ 199380 h 223102"/>
                  <a:gd name="connsiteX9" fmla="*/ 63437 w 117062"/>
                  <a:gd name="connsiteY9" fmla="*/ 156137 h 223102"/>
                  <a:gd name="connsiteX10" fmla="*/ 49054 w 117062"/>
                  <a:gd name="connsiteY10" fmla="*/ 143088 h 223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062" h="223102">
                    <a:moveTo>
                      <a:pt x="49054" y="143088"/>
                    </a:moveTo>
                    <a:cubicBezTo>
                      <a:pt x="59627" y="101463"/>
                      <a:pt x="44006" y="60220"/>
                      <a:pt x="47816" y="18691"/>
                    </a:cubicBezTo>
                    <a:cubicBezTo>
                      <a:pt x="76581" y="35741"/>
                      <a:pt x="90297" y="-1026"/>
                      <a:pt x="114586" y="22"/>
                    </a:cubicBezTo>
                    <a:cubicBezTo>
                      <a:pt x="119253" y="8880"/>
                      <a:pt x="114586" y="16691"/>
                      <a:pt x="111729" y="24692"/>
                    </a:cubicBezTo>
                    <a:cubicBezTo>
                      <a:pt x="103537" y="42313"/>
                      <a:pt x="110395" y="58601"/>
                      <a:pt x="116205" y="75079"/>
                    </a:cubicBezTo>
                    <a:cubicBezTo>
                      <a:pt x="121444" y="118513"/>
                      <a:pt x="100585" y="160518"/>
                      <a:pt x="109824" y="204333"/>
                    </a:cubicBezTo>
                    <a:cubicBezTo>
                      <a:pt x="111824" y="213763"/>
                      <a:pt x="103442" y="224241"/>
                      <a:pt x="93345" y="223002"/>
                    </a:cubicBezTo>
                    <a:cubicBezTo>
                      <a:pt x="62008" y="219097"/>
                      <a:pt x="27527" y="232051"/>
                      <a:pt x="0" y="206810"/>
                    </a:cubicBezTo>
                    <a:cubicBezTo>
                      <a:pt x="0" y="204333"/>
                      <a:pt x="0" y="201857"/>
                      <a:pt x="0" y="199380"/>
                    </a:cubicBezTo>
                    <a:cubicBezTo>
                      <a:pt x="35243" y="205572"/>
                      <a:pt x="55245" y="188903"/>
                      <a:pt x="63437" y="156137"/>
                    </a:cubicBezTo>
                    <a:cubicBezTo>
                      <a:pt x="66009" y="145755"/>
                      <a:pt x="57722" y="143278"/>
                      <a:pt x="49054" y="143088"/>
                    </a:cubicBezTo>
                    <a:close/>
                  </a:path>
                </a:pathLst>
              </a:custGeom>
              <a:solidFill>
                <a:srgbClr val="C2C3C6"/>
              </a:solidFill>
              <a:ln w="9525"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065FAE56-FB28-B41D-EFC7-C3858D113BC2}"/>
                  </a:ext>
                </a:extLst>
              </p:cNvPr>
              <p:cNvSpPr/>
              <p:nvPr/>
            </p:nvSpPr>
            <p:spPr>
              <a:xfrm>
                <a:off x="9597755" y="2295606"/>
                <a:ext cx="272565" cy="127041"/>
              </a:xfrm>
              <a:custGeom>
                <a:avLst/>
                <a:gdLst>
                  <a:gd name="connsiteX0" fmla="*/ 100028 w 272565"/>
                  <a:gd name="connsiteY0" fmla="*/ 38494 h 127041"/>
                  <a:gd name="connsiteX1" fmla="*/ 103170 w 272565"/>
                  <a:gd name="connsiteY1" fmla="*/ 31922 h 127041"/>
                  <a:gd name="connsiteX2" fmla="*/ 114411 w 272565"/>
                  <a:gd name="connsiteY2" fmla="*/ 23159 h 127041"/>
                  <a:gd name="connsiteX3" fmla="*/ 153749 w 272565"/>
                  <a:gd name="connsiteY3" fmla="*/ 4109 h 127041"/>
                  <a:gd name="connsiteX4" fmla="*/ 237759 w 272565"/>
                  <a:gd name="connsiteY4" fmla="*/ 6395 h 127041"/>
                  <a:gd name="connsiteX5" fmla="*/ 271668 w 272565"/>
                  <a:gd name="connsiteY5" fmla="*/ 50877 h 127041"/>
                  <a:gd name="connsiteX6" fmla="*/ 245951 w 272565"/>
                  <a:gd name="connsiteY6" fmla="*/ 60307 h 127041"/>
                  <a:gd name="connsiteX7" fmla="*/ 66786 w 272565"/>
                  <a:gd name="connsiteY7" fmla="*/ 109360 h 127041"/>
                  <a:gd name="connsiteX8" fmla="*/ 4206 w 272565"/>
                  <a:gd name="connsiteY8" fmla="*/ 125934 h 127041"/>
                  <a:gd name="connsiteX9" fmla="*/ 3635 w 272565"/>
                  <a:gd name="connsiteY9" fmla="*/ 125934 h 127041"/>
                  <a:gd name="connsiteX10" fmla="*/ 30971 w 272565"/>
                  <a:gd name="connsiteY10" fmla="*/ 82595 h 127041"/>
                  <a:gd name="connsiteX11" fmla="*/ 100028 w 272565"/>
                  <a:gd name="connsiteY11" fmla="*/ 38494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565" h="127041">
                    <a:moveTo>
                      <a:pt x="100028" y="38494"/>
                    </a:moveTo>
                    <a:cubicBezTo>
                      <a:pt x="100789" y="36208"/>
                      <a:pt x="101837" y="33922"/>
                      <a:pt x="103170" y="31922"/>
                    </a:cubicBezTo>
                    <a:cubicBezTo>
                      <a:pt x="106885" y="28969"/>
                      <a:pt x="110696" y="26112"/>
                      <a:pt x="114411" y="23159"/>
                    </a:cubicBezTo>
                    <a:cubicBezTo>
                      <a:pt x="127555" y="16873"/>
                      <a:pt x="139651" y="8586"/>
                      <a:pt x="153749" y="4109"/>
                    </a:cubicBezTo>
                    <a:cubicBezTo>
                      <a:pt x="181847" y="-844"/>
                      <a:pt x="209946" y="-2654"/>
                      <a:pt x="237759" y="6395"/>
                    </a:cubicBezTo>
                    <a:cubicBezTo>
                      <a:pt x="252142" y="18778"/>
                      <a:pt x="277669" y="22873"/>
                      <a:pt x="271668" y="50877"/>
                    </a:cubicBezTo>
                    <a:cubicBezTo>
                      <a:pt x="264905" y="58687"/>
                      <a:pt x="255571" y="61450"/>
                      <a:pt x="245951" y="60307"/>
                    </a:cubicBezTo>
                    <a:cubicBezTo>
                      <a:pt x="179466" y="52496"/>
                      <a:pt x="122507" y="77452"/>
                      <a:pt x="66786" y="109360"/>
                    </a:cubicBezTo>
                    <a:cubicBezTo>
                      <a:pt x="48021" y="120124"/>
                      <a:pt x="27733" y="130506"/>
                      <a:pt x="4206" y="125934"/>
                    </a:cubicBezTo>
                    <a:lnTo>
                      <a:pt x="3635" y="125934"/>
                    </a:lnTo>
                    <a:cubicBezTo>
                      <a:pt x="-9510" y="97454"/>
                      <a:pt x="16112" y="93454"/>
                      <a:pt x="30971" y="82595"/>
                    </a:cubicBezTo>
                    <a:cubicBezTo>
                      <a:pt x="53164" y="66498"/>
                      <a:pt x="84978" y="65641"/>
                      <a:pt x="100028" y="38494"/>
                    </a:cubicBezTo>
                    <a:close/>
                  </a:path>
                </a:pathLst>
              </a:custGeom>
              <a:solidFill>
                <a:srgbClr val="DBAA3F"/>
              </a:solidFill>
              <a:ln w="9525"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BED2635C-A0F0-66BC-117C-D5B5C7F578D6}"/>
                  </a:ext>
                </a:extLst>
              </p:cNvPr>
              <p:cNvSpPr/>
              <p:nvPr/>
            </p:nvSpPr>
            <p:spPr>
              <a:xfrm>
                <a:off x="9064159" y="2608651"/>
                <a:ext cx="288873" cy="101306"/>
              </a:xfrm>
              <a:custGeom>
                <a:avLst/>
                <a:gdLst>
                  <a:gd name="connsiteX0" fmla="*/ 2689 w 288873"/>
                  <a:gd name="connsiteY0" fmla="*/ 32631 h 101306"/>
                  <a:gd name="connsiteX1" fmla="*/ 13070 w 288873"/>
                  <a:gd name="connsiteY1" fmla="*/ 13676 h 101306"/>
                  <a:gd name="connsiteX2" fmla="*/ 107082 w 288873"/>
                  <a:gd name="connsiteY2" fmla="*/ 30726 h 101306"/>
                  <a:gd name="connsiteX3" fmla="*/ 132990 w 288873"/>
                  <a:gd name="connsiteY3" fmla="*/ 34060 h 101306"/>
                  <a:gd name="connsiteX4" fmla="*/ 288819 w 288873"/>
                  <a:gd name="connsiteY4" fmla="*/ 15010 h 101306"/>
                  <a:gd name="connsiteX5" fmla="*/ 276913 w 288873"/>
                  <a:gd name="connsiteY5" fmla="*/ 31012 h 101306"/>
                  <a:gd name="connsiteX6" fmla="*/ 211096 w 288873"/>
                  <a:gd name="connsiteY6" fmla="*/ 36631 h 101306"/>
                  <a:gd name="connsiteX7" fmla="*/ 93271 w 288873"/>
                  <a:gd name="connsiteY7" fmla="*/ 101306 h 101306"/>
                  <a:gd name="connsiteX8" fmla="*/ 79079 w 288873"/>
                  <a:gd name="connsiteY8" fmla="*/ 67016 h 101306"/>
                  <a:gd name="connsiteX9" fmla="*/ 40979 w 288873"/>
                  <a:gd name="connsiteY9" fmla="*/ 30535 h 101306"/>
                  <a:gd name="connsiteX10" fmla="*/ 2974 w 288873"/>
                  <a:gd name="connsiteY10" fmla="*/ 43966 h 101306"/>
                  <a:gd name="connsiteX11" fmla="*/ 307 w 288873"/>
                  <a:gd name="connsiteY11" fmla="*/ 36536 h 101306"/>
                  <a:gd name="connsiteX12" fmla="*/ 2783 w 288873"/>
                  <a:gd name="connsiteY12" fmla="*/ 32726 h 10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873" h="101306">
                    <a:moveTo>
                      <a:pt x="2689" y="32631"/>
                    </a:moveTo>
                    <a:cubicBezTo>
                      <a:pt x="6117" y="26344"/>
                      <a:pt x="9642" y="19963"/>
                      <a:pt x="13070" y="13676"/>
                    </a:cubicBezTo>
                    <a:cubicBezTo>
                      <a:pt x="48599" y="-3659"/>
                      <a:pt x="83174" y="-10708"/>
                      <a:pt x="107082" y="30726"/>
                    </a:cubicBezTo>
                    <a:cubicBezTo>
                      <a:pt x="116131" y="46442"/>
                      <a:pt x="123465" y="39584"/>
                      <a:pt x="132990" y="34060"/>
                    </a:cubicBezTo>
                    <a:cubicBezTo>
                      <a:pt x="182235" y="5580"/>
                      <a:pt x="235003" y="5770"/>
                      <a:pt x="288819" y="15010"/>
                    </a:cubicBezTo>
                    <a:cubicBezTo>
                      <a:pt x="289486" y="23773"/>
                      <a:pt x="283866" y="27868"/>
                      <a:pt x="276913" y="31012"/>
                    </a:cubicBezTo>
                    <a:cubicBezTo>
                      <a:pt x="255387" y="37774"/>
                      <a:pt x="233003" y="34536"/>
                      <a:pt x="211096" y="36631"/>
                    </a:cubicBezTo>
                    <a:cubicBezTo>
                      <a:pt x="162232" y="41299"/>
                      <a:pt x="129752" y="74731"/>
                      <a:pt x="93271" y="101306"/>
                    </a:cubicBezTo>
                    <a:cubicBezTo>
                      <a:pt x="76507" y="94829"/>
                      <a:pt x="75174" y="81971"/>
                      <a:pt x="79079" y="67016"/>
                    </a:cubicBezTo>
                    <a:cubicBezTo>
                      <a:pt x="81841" y="31012"/>
                      <a:pt x="71363" y="20820"/>
                      <a:pt x="40979" y="30535"/>
                    </a:cubicBezTo>
                    <a:cubicBezTo>
                      <a:pt x="28215" y="34631"/>
                      <a:pt x="18404" y="47109"/>
                      <a:pt x="2974" y="43966"/>
                    </a:cubicBezTo>
                    <a:cubicBezTo>
                      <a:pt x="402" y="41489"/>
                      <a:pt x="-550" y="39013"/>
                      <a:pt x="307" y="36536"/>
                    </a:cubicBezTo>
                    <a:cubicBezTo>
                      <a:pt x="1164" y="33964"/>
                      <a:pt x="1926" y="32726"/>
                      <a:pt x="2783" y="32726"/>
                    </a:cubicBezTo>
                    <a:close/>
                  </a:path>
                </a:pathLst>
              </a:custGeom>
              <a:solidFill>
                <a:srgbClr val="3D3924"/>
              </a:solidFill>
              <a:ln w="9525" cap="flat">
                <a:noFill/>
                <a:prstDash val="solid"/>
                <a:miter/>
              </a:ln>
            </p:spPr>
            <p:txBody>
              <a:bodyPr rtlCol="0" anchor="ctr"/>
              <a:lstStyle/>
              <a:p>
                <a:endParaRPr lang="en-IN"/>
              </a:p>
            </p:txBody>
          </p:sp>
          <p:sp>
            <p:nvSpPr>
              <p:cNvPr id="1218" name="Freeform: Shape 1217">
                <a:extLst>
                  <a:ext uri="{FF2B5EF4-FFF2-40B4-BE49-F238E27FC236}">
                    <a16:creationId xmlns:a16="http://schemas.microsoft.com/office/drawing/2014/main" id="{B4872E08-580D-446B-919A-C8A303CD555B}"/>
                  </a:ext>
                </a:extLst>
              </p:cNvPr>
              <p:cNvSpPr/>
              <p:nvPr/>
            </p:nvSpPr>
            <p:spPr>
              <a:xfrm>
                <a:off x="9647396" y="2210942"/>
                <a:ext cx="94033" cy="116776"/>
              </a:xfrm>
              <a:custGeom>
                <a:avLst/>
                <a:gdLst>
                  <a:gd name="connsiteX0" fmla="*/ 61913 w 94033"/>
                  <a:gd name="connsiteY0" fmla="*/ 116776 h 116776"/>
                  <a:gd name="connsiteX1" fmla="*/ 57721 w 94033"/>
                  <a:gd name="connsiteY1" fmla="*/ 116776 h 116776"/>
                  <a:gd name="connsiteX2" fmla="*/ 53530 w 94033"/>
                  <a:gd name="connsiteY2" fmla="*/ 116491 h 116776"/>
                  <a:gd name="connsiteX3" fmla="*/ 18955 w 94033"/>
                  <a:gd name="connsiteY3" fmla="*/ 78581 h 116776"/>
                  <a:gd name="connsiteX4" fmla="*/ 18288 w 94033"/>
                  <a:gd name="connsiteY4" fmla="*/ 69913 h 116776"/>
                  <a:gd name="connsiteX5" fmla="*/ 0 w 94033"/>
                  <a:gd name="connsiteY5" fmla="*/ 22098 h 116776"/>
                  <a:gd name="connsiteX6" fmla="*/ 0 w 94033"/>
                  <a:gd name="connsiteY6" fmla="*/ 22098 h 116776"/>
                  <a:gd name="connsiteX7" fmla="*/ 1143 w 94033"/>
                  <a:gd name="connsiteY7" fmla="*/ 13716 h 116776"/>
                  <a:gd name="connsiteX8" fmla="*/ 70485 w 94033"/>
                  <a:gd name="connsiteY8" fmla="*/ 0 h 116776"/>
                  <a:gd name="connsiteX9" fmla="*/ 93631 w 94033"/>
                  <a:gd name="connsiteY9" fmla="*/ 47720 h 116776"/>
                  <a:gd name="connsiteX10" fmla="*/ 77153 w 94033"/>
                  <a:gd name="connsiteY10" fmla="*/ 102584 h 116776"/>
                  <a:gd name="connsiteX11" fmla="*/ 61818 w 94033"/>
                  <a:gd name="connsiteY11" fmla="*/ 116776 h 11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033" h="116776">
                    <a:moveTo>
                      <a:pt x="61913" y="116776"/>
                    </a:moveTo>
                    <a:lnTo>
                      <a:pt x="57721" y="116776"/>
                    </a:lnTo>
                    <a:cubicBezTo>
                      <a:pt x="57721" y="116776"/>
                      <a:pt x="53626" y="116491"/>
                      <a:pt x="53530" y="116491"/>
                    </a:cubicBezTo>
                    <a:cubicBezTo>
                      <a:pt x="43053" y="102965"/>
                      <a:pt x="58484" y="65818"/>
                      <a:pt x="18955" y="78581"/>
                    </a:cubicBezTo>
                    <a:cubicBezTo>
                      <a:pt x="18955" y="75628"/>
                      <a:pt x="18765" y="72771"/>
                      <a:pt x="18288" y="69913"/>
                    </a:cubicBezTo>
                    <a:cubicBezTo>
                      <a:pt x="10287" y="54673"/>
                      <a:pt x="28290" y="29527"/>
                      <a:pt x="0" y="22098"/>
                    </a:cubicBezTo>
                    <a:cubicBezTo>
                      <a:pt x="0" y="22098"/>
                      <a:pt x="0" y="22098"/>
                      <a:pt x="0" y="22098"/>
                    </a:cubicBezTo>
                    <a:cubicBezTo>
                      <a:pt x="477" y="19336"/>
                      <a:pt x="858" y="16478"/>
                      <a:pt x="1143" y="13716"/>
                    </a:cubicBezTo>
                    <a:cubicBezTo>
                      <a:pt x="20765" y="-8477"/>
                      <a:pt x="49340" y="14288"/>
                      <a:pt x="70485" y="0"/>
                    </a:cubicBezTo>
                    <a:cubicBezTo>
                      <a:pt x="92297" y="9144"/>
                      <a:pt x="95345" y="27241"/>
                      <a:pt x="93631" y="47720"/>
                    </a:cubicBezTo>
                    <a:cubicBezTo>
                      <a:pt x="88678" y="66199"/>
                      <a:pt x="86392" y="85439"/>
                      <a:pt x="77153" y="102584"/>
                    </a:cubicBezTo>
                    <a:cubicBezTo>
                      <a:pt x="73438" y="108776"/>
                      <a:pt x="69247" y="114490"/>
                      <a:pt x="61818" y="116776"/>
                    </a:cubicBezTo>
                    <a:close/>
                  </a:path>
                </a:pathLst>
              </a:custGeom>
              <a:solidFill>
                <a:srgbClr val="ACAEB2"/>
              </a:solidFill>
              <a:ln w="9525"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08CCE094-0DCF-984F-321C-37CAD193E42C}"/>
                  </a:ext>
                </a:extLst>
              </p:cNvPr>
              <p:cNvSpPr/>
              <p:nvPr/>
            </p:nvSpPr>
            <p:spPr>
              <a:xfrm>
                <a:off x="9428226" y="2555461"/>
                <a:ext cx="72414" cy="74676"/>
              </a:xfrm>
              <a:custGeom>
                <a:avLst/>
                <a:gdLst>
                  <a:gd name="connsiteX0" fmla="*/ 48768 w 72414"/>
                  <a:gd name="connsiteY0" fmla="*/ 0 h 74676"/>
                  <a:gd name="connsiteX1" fmla="*/ 39052 w 72414"/>
                  <a:gd name="connsiteY1" fmla="*/ 74676 h 74676"/>
                  <a:gd name="connsiteX2" fmla="*/ 0 w 72414"/>
                  <a:gd name="connsiteY2" fmla="*/ 36290 h 74676"/>
                  <a:gd name="connsiteX3" fmla="*/ 48768 w 72414"/>
                  <a:gd name="connsiteY3" fmla="*/ 0 h 74676"/>
                </a:gdLst>
                <a:ahLst/>
                <a:cxnLst>
                  <a:cxn ang="0">
                    <a:pos x="connsiteX0" y="connsiteY0"/>
                  </a:cxn>
                  <a:cxn ang="0">
                    <a:pos x="connsiteX1" y="connsiteY1"/>
                  </a:cxn>
                  <a:cxn ang="0">
                    <a:pos x="connsiteX2" y="connsiteY2"/>
                  </a:cxn>
                  <a:cxn ang="0">
                    <a:pos x="connsiteX3" y="connsiteY3"/>
                  </a:cxn>
                </a:cxnLst>
                <a:rect l="l" t="t" r="r" b="b"/>
                <a:pathLst>
                  <a:path w="72414" h="74676">
                    <a:moveTo>
                      <a:pt x="48768" y="0"/>
                    </a:moveTo>
                    <a:cubicBezTo>
                      <a:pt x="77438" y="29051"/>
                      <a:pt x="86391" y="55435"/>
                      <a:pt x="39052" y="74676"/>
                    </a:cubicBezTo>
                    <a:cubicBezTo>
                      <a:pt x="21812" y="66199"/>
                      <a:pt x="5905" y="56293"/>
                      <a:pt x="0" y="36290"/>
                    </a:cubicBezTo>
                    <a:cubicBezTo>
                      <a:pt x="9620" y="15335"/>
                      <a:pt x="26955" y="4667"/>
                      <a:pt x="48768" y="0"/>
                    </a:cubicBezTo>
                    <a:close/>
                  </a:path>
                </a:pathLst>
              </a:custGeom>
              <a:solidFill>
                <a:srgbClr val="B4B8B8"/>
              </a:solidFill>
              <a:ln w="9525"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D1B43F6B-2287-B0C2-430A-60A0DE47DE6C}"/>
                  </a:ext>
                </a:extLst>
              </p:cNvPr>
              <p:cNvSpPr/>
              <p:nvPr/>
            </p:nvSpPr>
            <p:spPr>
              <a:xfrm>
                <a:off x="9341834" y="2591367"/>
                <a:ext cx="125539" cy="68059"/>
              </a:xfrm>
              <a:custGeom>
                <a:avLst/>
                <a:gdLst>
                  <a:gd name="connsiteX0" fmla="*/ 86487 w 125539"/>
                  <a:gd name="connsiteY0" fmla="*/ 385 h 68059"/>
                  <a:gd name="connsiteX1" fmla="*/ 125539 w 125539"/>
                  <a:gd name="connsiteY1" fmla="*/ 38771 h 68059"/>
                  <a:gd name="connsiteX2" fmla="*/ 116681 w 125539"/>
                  <a:gd name="connsiteY2" fmla="*/ 40295 h 68059"/>
                  <a:gd name="connsiteX3" fmla="*/ 104965 w 125539"/>
                  <a:gd name="connsiteY3" fmla="*/ 43247 h 68059"/>
                  <a:gd name="connsiteX4" fmla="*/ 65722 w 125539"/>
                  <a:gd name="connsiteY4" fmla="*/ 46772 h 68059"/>
                  <a:gd name="connsiteX5" fmla="*/ 0 w 125539"/>
                  <a:gd name="connsiteY5" fmla="*/ 42104 h 68059"/>
                  <a:gd name="connsiteX6" fmla="*/ 11239 w 125539"/>
                  <a:gd name="connsiteY6" fmla="*/ 32103 h 68059"/>
                  <a:gd name="connsiteX7" fmla="*/ 86487 w 125539"/>
                  <a:gd name="connsiteY7" fmla="*/ 290 h 6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539" h="68059">
                    <a:moveTo>
                      <a:pt x="86487" y="385"/>
                    </a:moveTo>
                    <a:cubicBezTo>
                      <a:pt x="104489" y="8195"/>
                      <a:pt x="119443" y="18959"/>
                      <a:pt x="125539" y="38771"/>
                    </a:cubicBezTo>
                    <a:cubicBezTo>
                      <a:pt x="122682" y="39818"/>
                      <a:pt x="119729" y="40390"/>
                      <a:pt x="116681" y="40295"/>
                    </a:cubicBezTo>
                    <a:cubicBezTo>
                      <a:pt x="113347" y="43533"/>
                      <a:pt x="109442" y="44581"/>
                      <a:pt x="104965" y="43247"/>
                    </a:cubicBezTo>
                    <a:cubicBezTo>
                      <a:pt x="91059" y="34389"/>
                      <a:pt x="79057" y="26483"/>
                      <a:pt x="65722" y="46772"/>
                    </a:cubicBezTo>
                    <a:cubicBezTo>
                      <a:pt x="42672" y="81633"/>
                      <a:pt x="20193" y="69060"/>
                      <a:pt x="0" y="42104"/>
                    </a:cubicBezTo>
                    <a:cubicBezTo>
                      <a:pt x="3714" y="38771"/>
                      <a:pt x="7525" y="35437"/>
                      <a:pt x="11239" y="32103"/>
                    </a:cubicBezTo>
                    <a:cubicBezTo>
                      <a:pt x="45434" y="42866"/>
                      <a:pt x="55054" y="-4092"/>
                      <a:pt x="86487" y="290"/>
                    </a:cubicBezTo>
                    <a:close/>
                  </a:path>
                </a:pathLst>
              </a:custGeom>
              <a:solidFill>
                <a:srgbClr val="655A32"/>
              </a:solidFill>
              <a:ln w="9525"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95F9F5D9-DA0A-0301-5EC5-79DDD3E5F326}"/>
                  </a:ext>
                </a:extLst>
              </p:cNvPr>
              <p:cNvSpPr/>
              <p:nvPr/>
            </p:nvSpPr>
            <p:spPr>
              <a:xfrm>
                <a:off x="9496529" y="2511360"/>
                <a:ext cx="53216" cy="52401"/>
              </a:xfrm>
              <a:custGeom>
                <a:avLst/>
                <a:gdLst>
                  <a:gd name="connsiteX0" fmla="*/ 51140 w 53216"/>
                  <a:gd name="connsiteY0" fmla="*/ 7906 h 52401"/>
                  <a:gd name="connsiteX1" fmla="*/ 44758 w 53216"/>
                  <a:gd name="connsiteY1" fmla="*/ 32861 h 52401"/>
                  <a:gd name="connsiteX2" fmla="*/ 15992 w 53216"/>
                  <a:gd name="connsiteY2" fmla="*/ 52006 h 52401"/>
                  <a:gd name="connsiteX3" fmla="*/ 1133 w 53216"/>
                  <a:gd name="connsiteY3" fmla="*/ 36671 h 52401"/>
                  <a:gd name="connsiteX4" fmla="*/ 20755 w 53216"/>
                  <a:gd name="connsiteY4" fmla="*/ 5048 h 52401"/>
                  <a:gd name="connsiteX5" fmla="*/ 33709 w 53216"/>
                  <a:gd name="connsiteY5" fmla="*/ 0 h 52401"/>
                  <a:gd name="connsiteX6" fmla="*/ 51140 w 53216"/>
                  <a:gd name="connsiteY6" fmla="*/ 7810 h 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16" h="52401">
                    <a:moveTo>
                      <a:pt x="51140" y="7906"/>
                    </a:moveTo>
                    <a:cubicBezTo>
                      <a:pt x="56664" y="18098"/>
                      <a:pt x="49997" y="25813"/>
                      <a:pt x="44758" y="32861"/>
                    </a:cubicBezTo>
                    <a:cubicBezTo>
                      <a:pt x="37519" y="42481"/>
                      <a:pt x="30185" y="54769"/>
                      <a:pt x="15992" y="52006"/>
                    </a:cubicBezTo>
                    <a:cubicBezTo>
                      <a:pt x="10087" y="50864"/>
                      <a:pt x="2943" y="42958"/>
                      <a:pt x="1133" y="36671"/>
                    </a:cubicBezTo>
                    <a:cubicBezTo>
                      <a:pt x="-3629" y="20288"/>
                      <a:pt x="7325" y="11335"/>
                      <a:pt x="20755" y="5048"/>
                    </a:cubicBezTo>
                    <a:cubicBezTo>
                      <a:pt x="24946" y="3048"/>
                      <a:pt x="29328" y="1715"/>
                      <a:pt x="33709" y="0"/>
                    </a:cubicBezTo>
                    <a:cubicBezTo>
                      <a:pt x="39614" y="2667"/>
                      <a:pt x="45330" y="5239"/>
                      <a:pt x="51140" y="7810"/>
                    </a:cubicBezTo>
                    <a:close/>
                  </a:path>
                </a:pathLst>
              </a:custGeom>
              <a:solidFill>
                <a:srgbClr val="D4B147"/>
              </a:solidFill>
              <a:ln w="9525"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7EEE345A-9070-4CCC-8480-C5230ECEBBB0}"/>
                  </a:ext>
                </a:extLst>
              </p:cNvPr>
              <p:cNvSpPr/>
              <p:nvPr/>
            </p:nvSpPr>
            <p:spPr>
              <a:xfrm>
                <a:off x="9590495" y="2334100"/>
                <a:ext cx="107296" cy="88772"/>
              </a:xfrm>
              <a:custGeom>
                <a:avLst/>
                <a:gdLst>
                  <a:gd name="connsiteX0" fmla="*/ 107288 w 107296"/>
                  <a:gd name="connsiteY0" fmla="*/ 0 h 88772"/>
                  <a:gd name="connsiteX1" fmla="*/ 64330 w 107296"/>
                  <a:gd name="connsiteY1" fmla="*/ 36385 h 88772"/>
                  <a:gd name="connsiteX2" fmla="*/ 10895 w 107296"/>
                  <a:gd name="connsiteY2" fmla="*/ 87344 h 88772"/>
                  <a:gd name="connsiteX3" fmla="*/ 798 w 107296"/>
                  <a:gd name="connsiteY3" fmla="*/ 88773 h 88772"/>
                  <a:gd name="connsiteX4" fmla="*/ 36136 w 107296"/>
                  <a:gd name="connsiteY4" fmla="*/ 35147 h 88772"/>
                  <a:gd name="connsiteX5" fmla="*/ 107288 w 107296"/>
                  <a:gd name="connsiteY5" fmla="*/ 95 h 8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96" h="88772">
                    <a:moveTo>
                      <a:pt x="107288" y="0"/>
                    </a:moveTo>
                    <a:cubicBezTo>
                      <a:pt x="107859" y="29528"/>
                      <a:pt x="79380" y="25241"/>
                      <a:pt x="64330" y="36385"/>
                    </a:cubicBezTo>
                    <a:cubicBezTo>
                      <a:pt x="44328" y="51245"/>
                      <a:pt x="11943" y="52769"/>
                      <a:pt x="10895" y="87344"/>
                    </a:cubicBezTo>
                    <a:cubicBezTo>
                      <a:pt x="7561" y="87821"/>
                      <a:pt x="4132" y="88297"/>
                      <a:pt x="798" y="88773"/>
                    </a:cubicBezTo>
                    <a:cubicBezTo>
                      <a:pt x="-4155" y="59912"/>
                      <a:pt x="14705" y="46292"/>
                      <a:pt x="36136" y="35147"/>
                    </a:cubicBezTo>
                    <a:cubicBezTo>
                      <a:pt x="59568" y="22955"/>
                      <a:pt x="83571" y="11716"/>
                      <a:pt x="107288" y="95"/>
                    </a:cubicBezTo>
                    <a:close/>
                  </a:path>
                </a:pathLst>
              </a:custGeom>
              <a:solidFill>
                <a:srgbClr val="6E6139"/>
              </a:solidFill>
              <a:ln w="9525"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4D2F57AE-53E2-267C-C97E-A6FDF1B5489E}"/>
                  </a:ext>
                </a:extLst>
              </p:cNvPr>
              <p:cNvSpPr/>
              <p:nvPr/>
            </p:nvSpPr>
            <p:spPr>
              <a:xfrm>
                <a:off x="9609296" y="2146182"/>
                <a:ext cx="410241" cy="64178"/>
              </a:xfrm>
              <a:custGeom>
                <a:avLst/>
                <a:gdLst>
                  <a:gd name="connsiteX0" fmla="*/ 342805 w 410241"/>
                  <a:gd name="connsiteY0" fmla="*/ 1133 h 64178"/>
                  <a:gd name="connsiteX1" fmla="*/ 410242 w 410241"/>
                  <a:gd name="connsiteY1" fmla="*/ 57331 h 64178"/>
                  <a:gd name="connsiteX2" fmla="*/ 409290 w 410241"/>
                  <a:gd name="connsiteY2" fmla="*/ 58188 h 64178"/>
                  <a:gd name="connsiteX3" fmla="*/ 370713 w 410241"/>
                  <a:gd name="connsiteY3" fmla="*/ 44377 h 64178"/>
                  <a:gd name="connsiteX4" fmla="*/ 190881 w 410241"/>
                  <a:gd name="connsiteY4" fmla="*/ 39805 h 64178"/>
                  <a:gd name="connsiteX5" fmla="*/ 141256 w 410241"/>
                  <a:gd name="connsiteY5" fmla="*/ 41805 h 64178"/>
                  <a:gd name="connsiteX6" fmla="*/ 60293 w 410241"/>
                  <a:gd name="connsiteY6" fmla="*/ 54949 h 64178"/>
                  <a:gd name="connsiteX7" fmla="*/ 36767 w 410241"/>
                  <a:gd name="connsiteY7" fmla="*/ 63903 h 64178"/>
                  <a:gd name="connsiteX8" fmla="*/ 0 w 410241"/>
                  <a:gd name="connsiteY8" fmla="*/ 48377 h 64178"/>
                  <a:gd name="connsiteX9" fmla="*/ 571 w 410241"/>
                  <a:gd name="connsiteY9" fmla="*/ 48949 h 64178"/>
                  <a:gd name="connsiteX10" fmla="*/ 119063 w 410241"/>
                  <a:gd name="connsiteY10" fmla="*/ 14754 h 64178"/>
                  <a:gd name="connsiteX11" fmla="*/ 184309 w 410241"/>
                  <a:gd name="connsiteY11" fmla="*/ 15421 h 64178"/>
                  <a:gd name="connsiteX12" fmla="*/ 342805 w 410241"/>
                  <a:gd name="connsiteY12" fmla="*/ 1038 h 6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241" h="64178">
                    <a:moveTo>
                      <a:pt x="342805" y="1133"/>
                    </a:moveTo>
                    <a:cubicBezTo>
                      <a:pt x="369570" y="14754"/>
                      <a:pt x="403956" y="19231"/>
                      <a:pt x="410242" y="57331"/>
                    </a:cubicBezTo>
                    <a:cubicBezTo>
                      <a:pt x="410242" y="57331"/>
                      <a:pt x="409290" y="58188"/>
                      <a:pt x="409290" y="58188"/>
                    </a:cubicBezTo>
                    <a:cubicBezTo>
                      <a:pt x="392716" y="63712"/>
                      <a:pt x="382905" y="50663"/>
                      <a:pt x="370713" y="44377"/>
                    </a:cubicBezTo>
                    <a:cubicBezTo>
                      <a:pt x="311658" y="9325"/>
                      <a:pt x="251270" y="23803"/>
                      <a:pt x="190881" y="39805"/>
                    </a:cubicBezTo>
                    <a:cubicBezTo>
                      <a:pt x="174403" y="42472"/>
                      <a:pt x="157829" y="42091"/>
                      <a:pt x="141256" y="41805"/>
                    </a:cubicBezTo>
                    <a:cubicBezTo>
                      <a:pt x="114300" y="46091"/>
                      <a:pt x="81534" y="14659"/>
                      <a:pt x="60293" y="54949"/>
                    </a:cubicBezTo>
                    <a:cubicBezTo>
                      <a:pt x="54483" y="63236"/>
                      <a:pt x="46197" y="64951"/>
                      <a:pt x="36767" y="63903"/>
                    </a:cubicBezTo>
                    <a:cubicBezTo>
                      <a:pt x="24575" y="58664"/>
                      <a:pt x="10002" y="58855"/>
                      <a:pt x="0" y="48377"/>
                    </a:cubicBezTo>
                    <a:cubicBezTo>
                      <a:pt x="0" y="48377"/>
                      <a:pt x="571" y="48949"/>
                      <a:pt x="571" y="48949"/>
                    </a:cubicBezTo>
                    <a:cubicBezTo>
                      <a:pt x="35147" y="20755"/>
                      <a:pt x="71152" y="-486"/>
                      <a:pt x="119063" y="14754"/>
                    </a:cubicBezTo>
                    <a:cubicBezTo>
                      <a:pt x="139922" y="21421"/>
                      <a:pt x="163640" y="23326"/>
                      <a:pt x="184309" y="15421"/>
                    </a:cubicBezTo>
                    <a:cubicBezTo>
                      <a:pt x="236125" y="-4296"/>
                      <a:pt x="289465" y="181"/>
                      <a:pt x="342805" y="1038"/>
                    </a:cubicBezTo>
                    <a:close/>
                  </a:path>
                </a:pathLst>
              </a:custGeom>
              <a:solidFill>
                <a:srgbClr val="7D8185"/>
              </a:solidFill>
              <a:ln w="9525"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F6516D50-ED0E-09EE-009E-C06A19CEA5F9}"/>
                  </a:ext>
                </a:extLst>
              </p:cNvPr>
              <p:cNvSpPr/>
              <p:nvPr/>
            </p:nvSpPr>
            <p:spPr>
              <a:xfrm>
                <a:off x="8856767" y="4083274"/>
                <a:ext cx="631847" cy="564547"/>
              </a:xfrm>
              <a:custGeom>
                <a:avLst/>
                <a:gdLst>
                  <a:gd name="connsiteX0" fmla="*/ 617369 w 631847"/>
                  <a:gd name="connsiteY0" fmla="*/ 562829 h 564547"/>
                  <a:gd name="connsiteX1" fmla="*/ 609845 w 631847"/>
                  <a:gd name="connsiteY1" fmla="*/ 563782 h 564547"/>
                  <a:gd name="connsiteX2" fmla="*/ 260277 w 631847"/>
                  <a:gd name="connsiteY2" fmla="*/ 312131 h 564547"/>
                  <a:gd name="connsiteX3" fmla="*/ 243608 w 631847"/>
                  <a:gd name="connsiteY3" fmla="*/ 232217 h 564547"/>
                  <a:gd name="connsiteX4" fmla="*/ 12246 w 631847"/>
                  <a:gd name="connsiteY4" fmla="*/ 151349 h 564547"/>
                  <a:gd name="connsiteX5" fmla="*/ 58633 w 631847"/>
                  <a:gd name="connsiteY5" fmla="*/ 10474 h 564547"/>
                  <a:gd name="connsiteX6" fmla="*/ 96066 w 631847"/>
                  <a:gd name="connsiteY6" fmla="*/ 22857 h 564547"/>
                  <a:gd name="connsiteX7" fmla="*/ 35773 w 631847"/>
                  <a:gd name="connsiteY7" fmla="*/ 125918 h 564547"/>
                  <a:gd name="connsiteX8" fmla="*/ 147311 w 631847"/>
                  <a:gd name="connsiteY8" fmla="*/ 206499 h 564547"/>
                  <a:gd name="connsiteX9" fmla="*/ 289138 w 631847"/>
                  <a:gd name="connsiteY9" fmla="*/ 180686 h 564547"/>
                  <a:gd name="connsiteX10" fmla="*/ 364385 w 631847"/>
                  <a:gd name="connsiteY10" fmla="*/ 129251 h 564547"/>
                  <a:gd name="connsiteX11" fmla="*/ 403057 w 631847"/>
                  <a:gd name="connsiteY11" fmla="*/ 98581 h 564547"/>
                  <a:gd name="connsiteX12" fmla="*/ 424012 w 631847"/>
                  <a:gd name="connsiteY12" fmla="*/ 119822 h 564547"/>
                  <a:gd name="connsiteX13" fmla="*/ 294663 w 631847"/>
                  <a:gd name="connsiteY13" fmla="*/ 234407 h 564547"/>
                  <a:gd name="connsiteX14" fmla="*/ 288567 w 631847"/>
                  <a:gd name="connsiteY14" fmla="*/ 304702 h 564547"/>
                  <a:gd name="connsiteX15" fmla="*/ 576983 w 631847"/>
                  <a:gd name="connsiteY15" fmla="*/ 520919 h 564547"/>
                  <a:gd name="connsiteX16" fmla="*/ 631847 w 631847"/>
                  <a:gd name="connsiteY16" fmla="*/ 554828 h 564547"/>
                  <a:gd name="connsiteX17" fmla="*/ 617560 w 631847"/>
                  <a:gd name="connsiteY17" fmla="*/ 562829 h 56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1847" h="564547">
                    <a:moveTo>
                      <a:pt x="617369" y="562829"/>
                    </a:moveTo>
                    <a:cubicBezTo>
                      <a:pt x="614798" y="563020"/>
                      <a:pt x="612321" y="563305"/>
                      <a:pt x="609845" y="563782"/>
                    </a:cubicBezTo>
                    <a:cubicBezTo>
                      <a:pt x="470303" y="511775"/>
                      <a:pt x="351336" y="431099"/>
                      <a:pt x="260277" y="312131"/>
                    </a:cubicBezTo>
                    <a:cubicBezTo>
                      <a:pt x="242941" y="289557"/>
                      <a:pt x="222844" y="267173"/>
                      <a:pt x="243608" y="232217"/>
                    </a:cubicBezTo>
                    <a:cubicBezTo>
                      <a:pt x="148454" y="249743"/>
                      <a:pt x="66824" y="237074"/>
                      <a:pt x="12246" y="151349"/>
                    </a:cubicBezTo>
                    <a:cubicBezTo>
                      <a:pt x="-14424" y="88008"/>
                      <a:pt x="3102" y="34763"/>
                      <a:pt x="58633" y="10474"/>
                    </a:cubicBezTo>
                    <a:cubicBezTo>
                      <a:pt x="81016" y="-6385"/>
                      <a:pt x="90256" y="-3337"/>
                      <a:pt x="96066" y="22857"/>
                    </a:cubicBezTo>
                    <a:cubicBezTo>
                      <a:pt x="36344" y="60576"/>
                      <a:pt x="24152" y="81436"/>
                      <a:pt x="35773" y="125918"/>
                    </a:cubicBezTo>
                    <a:cubicBezTo>
                      <a:pt x="47584" y="171066"/>
                      <a:pt x="90351" y="202308"/>
                      <a:pt x="147311" y="206499"/>
                    </a:cubicBezTo>
                    <a:cubicBezTo>
                      <a:pt x="196745" y="210118"/>
                      <a:pt x="245418" y="208880"/>
                      <a:pt x="289138" y="180686"/>
                    </a:cubicBezTo>
                    <a:cubicBezTo>
                      <a:pt x="320570" y="172876"/>
                      <a:pt x="343716" y="152588"/>
                      <a:pt x="364385" y="129251"/>
                    </a:cubicBezTo>
                    <a:cubicBezTo>
                      <a:pt x="375530" y="116678"/>
                      <a:pt x="383721" y="100772"/>
                      <a:pt x="403057" y="98581"/>
                    </a:cubicBezTo>
                    <a:cubicBezTo>
                      <a:pt x="416487" y="99343"/>
                      <a:pt x="425250" y="104677"/>
                      <a:pt x="424012" y="119822"/>
                    </a:cubicBezTo>
                    <a:cubicBezTo>
                      <a:pt x="384293" y="161827"/>
                      <a:pt x="344859" y="203832"/>
                      <a:pt x="294663" y="234407"/>
                    </a:cubicBezTo>
                    <a:cubicBezTo>
                      <a:pt x="263325" y="253457"/>
                      <a:pt x="266182" y="276698"/>
                      <a:pt x="288567" y="304702"/>
                    </a:cubicBezTo>
                    <a:cubicBezTo>
                      <a:pt x="366100" y="402047"/>
                      <a:pt x="463065" y="472342"/>
                      <a:pt x="576983" y="520919"/>
                    </a:cubicBezTo>
                    <a:cubicBezTo>
                      <a:pt x="596795" y="529396"/>
                      <a:pt x="620132" y="533016"/>
                      <a:pt x="631847" y="554828"/>
                    </a:cubicBezTo>
                    <a:cubicBezTo>
                      <a:pt x="630038" y="562734"/>
                      <a:pt x="626228" y="567211"/>
                      <a:pt x="617560" y="562829"/>
                    </a:cubicBezTo>
                    <a:close/>
                  </a:path>
                </a:pathLst>
              </a:custGeom>
              <a:solidFill>
                <a:srgbClr val="25261D"/>
              </a:solidFill>
              <a:ln w="9525"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7F11F75C-ED5E-976D-2BD6-82238C848342}"/>
                  </a:ext>
                </a:extLst>
              </p:cNvPr>
              <p:cNvSpPr/>
              <p:nvPr/>
            </p:nvSpPr>
            <p:spPr>
              <a:xfrm>
                <a:off x="8763110" y="2678620"/>
                <a:ext cx="339779" cy="464819"/>
              </a:xfrm>
              <a:custGeom>
                <a:avLst/>
                <a:gdLst>
                  <a:gd name="connsiteX0" fmla="*/ 199533 w 339779"/>
                  <a:gd name="connsiteY0" fmla="*/ 150400 h 464819"/>
                  <a:gd name="connsiteX1" fmla="*/ 310499 w 339779"/>
                  <a:gd name="connsiteY1" fmla="*/ 169545 h 464819"/>
                  <a:gd name="connsiteX2" fmla="*/ 302784 w 339779"/>
                  <a:gd name="connsiteY2" fmla="*/ 13906 h 464819"/>
                  <a:gd name="connsiteX3" fmla="*/ 302498 w 339779"/>
                  <a:gd name="connsiteY3" fmla="*/ 0 h 464819"/>
                  <a:gd name="connsiteX4" fmla="*/ 333169 w 339779"/>
                  <a:gd name="connsiteY4" fmla="*/ 48101 h 464819"/>
                  <a:gd name="connsiteX5" fmla="*/ 323263 w 339779"/>
                  <a:gd name="connsiteY5" fmla="*/ 140208 h 464819"/>
                  <a:gd name="connsiteX6" fmla="*/ 325073 w 339779"/>
                  <a:gd name="connsiteY6" fmla="*/ 142113 h 464819"/>
                  <a:gd name="connsiteX7" fmla="*/ 329740 w 339779"/>
                  <a:gd name="connsiteY7" fmla="*/ 141542 h 464819"/>
                  <a:gd name="connsiteX8" fmla="*/ 293259 w 339779"/>
                  <a:gd name="connsiteY8" fmla="*/ 186785 h 464819"/>
                  <a:gd name="connsiteX9" fmla="*/ 209630 w 339779"/>
                  <a:gd name="connsiteY9" fmla="*/ 177165 h 464819"/>
                  <a:gd name="connsiteX10" fmla="*/ 115713 w 339779"/>
                  <a:gd name="connsiteY10" fmla="*/ 312611 h 464819"/>
                  <a:gd name="connsiteX11" fmla="*/ 108855 w 339779"/>
                  <a:gd name="connsiteY11" fmla="*/ 331375 h 464819"/>
                  <a:gd name="connsiteX12" fmla="*/ 27416 w 339779"/>
                  <a:gd name="connsiteY12" fmla="*/ 372142 h 464819"/>
                  <a:gd name="connsiteX13" fmla="*/ 37894 w 339779"/>
                  <a:gd name="connsiteY13" fmla="*/ 431673 h 464819"/>
                  <a:gd name="connsiteX14" fmla="*/ 28845 w 339779"/>
                  <a:gd name="connsiteY14" fmla="*/ 464820 h 464819"/>
                  <a:gd name="connsiteX15" fmla="*/ 937 w 339779"/>
                  <a:gd name="connsiteY15" fmla="*/ 416814 h 464819"/>
                  <a:gd name="connsiteX16" fmla="*/ 71327 w 339779"/>
                  <a:gd name="connsiteY16" fmla="*/ 306038 h 464819"/>
                  <a:gd name="connsiteX17" fmla="*/ 90091 w 339779"/>
                  <a:gd name="connsiteY17" fmla="*/ 278797 h 464819"/>
                  <a:gd name="connsiteX18" fmla="*/ 199628 w 339779"/>
                  <a:gd name="connsiteY18" fmla="*/ 150590 h 4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9779" h="464819">
                    <a:moveTo>
                      <a:pt x="199533" y="150400"/>
                    </a:moveTo>
                    <a:cubicBezTo>
                      <a:pt x="232204" y="151257"/>
                      <a:pt x="265446" y="145352"/>
                      <a:pt x="310499" y="169545"/>
                    </a:cubicBezTo>
                    <a:cubicBezTo>
                      <a:pt x="278209" y="109919"/>
                      <a:pt x="310499" y="62675"/>
                      <a:pt x="302784" y="13906"/>
                    </a:cubicBezTo>
                    <a:cubicBezTo>
                      <a:pt x="300498" y="9334"/>
                      <a:pt x="300403" y="4667"/>
                      <a:pt x="302498" y="0"/>
                    </a:cubicBezTo>
                    <a:cubicBezTo>
                      <a:pt x="335359" y="1619"/>
                      <a:pt x="340312" y="23241"/>
                      <a:pt x="333169" y="48101"/>
                    </a:cubicBezTo>
                    <a:cubicBezTo>
                      <a:pt x="324406" y="78581"/>
                      <a:pt x="328597" y="109728"/>
                      <a:pt x="323263" y="140208"/>
                    </a:cubicBezTo>
                    <a:cubicBezTo>
                      <a:pt x="323168" y="140779"/>
                      <a:pt x="324406" y="142018"/>
                      <a:pt x="325073" y="142113"/>
                    </a:cubicBezTo>
                    <a:cubicBezTo>
                      <a:pt x="326596" y="142208"/>
                      <a:pt x="328121" y="141732"/>
                      <a:pt x="329740" y="141542"/>
                    </a:cubicBezTo>
                    <a:cubicBezTo>
                      <a:pt x="347171" y="180594"/>
                      <a:pt x="345932" y="182118"/>
                      <a:pt x="293259" y="186785"/>
                    </a:cubicBezTo>
                    <a:cubicBezTo>
                      <a:pt x="265541" y="182785"/>
                      <a:pt x="239252" y="170212"/>
                      <a:pt x="209630" y="177165"/>
                    </a:cubicBezTo>
                    <a:cubicBezTo>
                      <a:pt x="150955" y="190976"/>
                      <a:pt x="120381" y="233839"/>
                      <a:pt x="115713" y="312611"/>
                    </a:cubicBezTo>
                    <a:cubicBezTo>
                      <a:pt x="114856" y="319373"/>
                      <a:pt x="112760" y="325755"/>
                      <a:pt x="108855" y="331375"/>
                    </a:cubicBezTo>
                    <a:cubicBezTo>
                      <a:pt x="80756" y="342995"/>
                      <a:pt x="39037" y="327660"/>
                      <a:pt x="27416" y="372142"/>
                    </a:cubicBezTo>
                    <a:cubicBezTo>
                      <a:pt x="16939" y="394430"/>
                      <a:pt x="26654" y="413194"/>
                      <a:pt x="37894" y="431673"/>
                    </a:cubicBezTo>
                    <a:cubicBezTo>
                      <a:pt x="45133" y="445484"/>
                      <a:pt x="45800" y="457581"/>
                      <a:pt x="28845" y="464820"/>
                    </a:cubicBezTo>
                    <a:cubicBezTo>
                      <a:pt x="10176" y="454247"/>
                      <a:pt x="14843" y="430149"/>
                      <a:pt x="937" y="416814"/>
                    </a:cubicBezTo>
                    <a:cubicBezTo>
                      <a:pt x="-3350" y="341662"/>
                      <a:pt x="4938" y="326327"/>
                      <a:pt x="71327" y="306038"/>
                    </a:cubicBezTo>
                    <a:cubicBezTo>
                      <a:pt x="89043" y="300609"/>
                      <a:pt x="88376" y="290036"/>
                      <a:pt x="90091" y="278797"/>
                    </a:cubicBezTo>
                    <a:cubicBezTo>
                      <a:pt x="99806" y="213074"/>
                      <a:pt x="136096" y="170307"/>
                      <a:pt x="199628" y="150590"/>
                    </a:cubicBezTo>
                    <a:close/>
                  </a:path>
                </a:pathLst>
              </a:custGeom>
              <a:solidFill>
                <a:srgbClr val="47402B"/>
              </a:solidFill>
              <a:ln w="9525" cap="flat">
                <a:noFill/>
                <a:prstDash val="solid"/>
                <a:miter/>
              </a:ln>
            </p:spPr>
            <p:txBody>
              <a:bodyPr rtlCol="0" anchor="ctr"/>
              <a:lstStyle/>
              <a:p>
                <a:endParaRPr lang="en-IN"/>
              </a:p>
            </p:txBody>
          </p:sp>
          <p:sp>
            <p:nvSpPr>
              <p:cNvPr id="1226" name="Freeform: Shape 1225">
                <a:extLst>
                  <a:ext uri="{FF2B5EF4-FFF2-40B4-BE49-F238E27FC236}">
                    <a16:creationId xmlns:a16="http://schemas.microsoft.com/office/drawing/2014/main" id="{68EBF48D-4025-63B3-2B21-37A2609E7D44}"/>
                  </a:ext>
                </a:extLst>
              </p:cNvPr>
              <p:cNvSpPr/>
              <p:nvPr/>
            </p:nvSpPr>
            <p:spPr>
              <a:xfrm>
                <a:off x="10132218" y="2573546"/>
                <a:ext cx="301313" cy="108216"/>
              </a:xfrm>
              <a:custGeom>
                <a:avLst/>
                <a:gdLst>
                  <a:gd name="connsiteX0" fmla="*/ 0 w 301313"/>
                  <a:gd name="connsiteY0" fmla="*/ 20301 h 108216"/>
                  <a:gd name="connsiteX1" fmla="*/ 59912 w 301313"/>
                  <a:gd name="connsiteY1" fmla="*/ 20968 h 108216"/>
                  <a:gd name="connsiteX2" fmla="*/ 115919 w 301313"/>
                  <a:gd name="connsiteY2" fmla="*/ 48590 h 108216"/>
                  <a:gd name="connsiteX3" fmla="*/ 220218 w 301313"/>
                  <a:gd name="connsiteY3" fmla="*/ 46590 h 108216"/>
                  <a:gd name="connsiteX4" fmla="*/ 294037 w 301313"/>
                  <a:gd name="connsiteY4" fmla="*/ 37446 h 108216"/>
                  <a:gd name="connsiteX5" fmla="*/ 299275 w 301313"/>
                  <a:gd name="connsiteY5" fmla="*/ 42399 h 108216"/>
                  <a:gd name="connsiteX6" fmla="*/ 292989 w 301313"/>
                  <a:gd name="connsiteY6" fmla="*/ 98882 h 108216"/>
                  <a:gd name="connsiteX7" fmla="*/ 282416 w 301313"/>
                  <a:gd name="connsiteY7" fmla="*/ 108217 h 108216"/>
                  <a:gd name="connsiteX8" fmla="*/ 103632 w 301313"/>
                  <a:gd name="connsiteY8" fmla="*/ 70307 h 108216"/>
                  <a:gd name="connsiteX9" fmla="*/ 42291 w 301313"/>
                  <a:gd name="connsiteY9" fmla="*/ 43352 h 108216"/>
                  <a:gd name="connsiteX10" fmla="*/ 5620 w 301313"/>
                  <a:gd name="connsiteY10" fmla="*/ 24873 h 108216"/>
                  <a:gd name="connsiteX11" fmla="*/ 0 w 301313"/>
                  <a:gd name="connsiteY11" fmla="*/ 20206 h 10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313" h="108216">
                    <a:moveTo>
                      <a:pt x="0" y="20301"/>
                    </a:moveTo>
                    <a:cubicBezTo>
                      <a:pt x="20479" y="-10179"/>
                      <a:pt x="47625" y="-3321"/>
                      <a:pt x="59912" y="20968"/>
                    </a:cubicBezTo>
                    <a:cubicBezTo>
                      <a:pt x="73914" y="48686"/>
                      <a:pt x="91535" y="49733"/>
                      <a:pt x="115919" y="48590"/>
                    </a:cubicBezTo>
                    <a:cubicBezTo>
                      <a:pt x="150686" y="46971"/>
                      <a:pt x="185451" y="47162"/>
                      <a:pt x="220218" y="46590"/>
                    </a:cubicBezTo>
                    <a:cubicBezTo>
                      <a:pt x="246126" y="53924"/>
                      <a:pt x="274320" y="79832"/>
                      <a:pt x="294037" y="37446"/>
                    </a:cubicBezTo>
                    <a:cubicBezTo>
                      <a:pt x="295751" y="39065"/>
                      <a:pt x="297561" y="40780"/>
                      <a:pt x="299275" y="42399"/>
                    </a:cubicBezTo>
                    <a:cubicBezTo>
                      <a:pt x="304705" y="62021"/>
                      <a:pt x="298132" y="80404"/>
                      <a:pt x="292989" y="98882"/>
                    </a:cubicBezTo>
                    <a:cubicBezTo>
                      <a:pt x="290799" y="103454"/>
                      <a:pt x="287274" y="106598"/>
                      <a:pt x="282416" y="108217"/>
                    </a:cubicBezTo>
                    <a:cubicBezTo>
                      <a:pt x="228695" y="68212"/>
                      <a:pt x="166688" y="66974"/>
                      <a:pt x="103632" y="70307"/>
                    </a:cubicBezTo>
                    <a:cubicBezTo>
                      <a:pt x="78867" y="71641"/>
                      <a:pt x="56674" y="65926"/>
                      <a:pt x="42291" y="43352"/>
                    </a:cubicBezTo>
                    <a:cubicBezTo>
                      <a:pt x="33718" y="29826"/>
                      <a:pt x="18669" y="29445"/>
                      <a:pt x="5620" y="24873"/>
                    </a:cubicBezTo>
                    <a:cubicBezTo>
                      <a:pt x="3715" y="23349"/>
                      <a:pt x="1905" y="21825"/>
                      <a:pt x="0" y="20206"/>
                    </a:cubicBezTo>
                    <a:close/>
                  </a:path>
                </a:pathLst>
              </a:custGeom>
              <a:solidFill>
                <a:srgbClr val="494235"/>
              </a:solidFill>
              <a:ln w="9525"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1F356084-EAB8-A6A9-1816-6F80F3252C27}"/>
                  </a:ext>
                </a:extLst>
              </p:cNvPr>
              <p:cNvSpPr/>
              <p:nvPr/>
            </p:nvSpPr>
            <p:spPr>
              <a:xfrm>
                <a:off x="10426255" y="2583477"/>
                <a:ext cx="107251" cy="87414"/>
              </a:xfrm>
              <a:custGeom>
                <a:avLst/>
                <a:gdLst>
                  <a:gd name="connsiteX0" fmla="*/ 107252 w 107251"/>
                  <a:gd name="connsiteY0" fmla="*/ 46089 h 87414"/>
                  <a:gd name="connsiteX1" fmla="*/ 96393 w 107251"/>
                  <a:gd name="connsiteY1" fmla="*/ 83903 h 87414"/>
                  <a:gd name="connsiteX2" fmla="*/ 85154 w 107251"/>
                  <a:gd name="connsiteY2" fmla="*/ 85999 h 87414"/>
                  <a:gd name="connsiteX3" fmla="*/ 1334 w 107251"/>
                  <a:gd name="connsiteY3" fmla="*/ 28944 h 87414"/>
                  <a:gd name="connsiteX4" fmla="*/ 0 w 107251"/>
                  <a:gd name="connsiteY4" fmla="*/ 27610 h 87414"/>
                  <a:gd name="connsiteX5" fmla="*/ 107252 w 107251"/>
                  <a:gd name="connsiteY5" fmla="*/ 4618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51" h="87414">
                    <a:moveTo>
                      <a:pt x="107252" y="46089"/>
                    </a:moveTo>
                    <a:cubicBezTo>
                      <a:pt x="106299" y="59424"/>
                      <a:pt x="104584" y="72664"/>
                      <a:pt x="96393" y="83903"/>
                    </a:cubicBezTo>
                    <a:cubicBezTo>
                      <a:pt x="93250" y="87808"/>
                      <a:pt x="89440" y="88380"/>
                      <a:pt x="85154" y="85999"/>
                    </a:cubicBezTo>
                    <a:cubicBezTo>
                      <a:pt x="84677" y="26848"/>
                      <a:pt x="41720" y="29706"/>
                      <a:pt x="1334" y="28944"/>
                    </a:cubicBezTo>
                    <a:cubicBezTo>
                      <a:pt x="1334" y="28944"/>
                      <a:pt x="0" y="27610"/>
                      <a:pt x="0" y="27610"/>
                    </a:cubicBezTo>
                    <a:cubicBezTo>
                      <a:pt x="44387" y="-14395"/>
                      <a:pt x="77343" y="-8680"/>
                      <a:pt x="107252" y="46184"/>
                    </a:cubicBezTo>
                    <a:close/>
                  </a:path>
                </a:pathLst>
              </a:custGeom>
              <a:solidFill>
                <a:srgbClr val="494235"/>
              </a:solidFill>
              <a:ln w="9525" cap="flat">
                <a:noFill/>
                <a:prstDash val="solid"/>
                <a:miter/>
              </a:ln>
            </p:spPr>
            <p:txBody>
              <a:bodyPr rtlCol="0" anchor="ctr"/>
              <a:lstStyle/>
              <a:p>
                <a:endParaRPr lang="en-IN"/>
              </a:p>
            </p:txBody>
          </p:sp>
          <p:sp>
            <p:nvSpPr>
              <p:cNvPr id="1228" name="Freeform: Shape 1227">
                <a:extLst>
                  <a:ext uri="{FF2B5EF4-FFF2-40B4-BE49-F238E27FC236}">
                    <a16:creationId xmlns:a16="http://schemas.microsoft.com/office/drawing/2014/main" id="{B1A46934-1FC1-9DAA-AE5A-0F387F02A297}"/>
                  </a:ext>
                </a:extLst>
              </p:cNvPr>
              <p:cNvSpPr/>
              <p:nvPr/>
            </p:nvSpPr>
            <p:spPr>
              <a:xfrm>
                <a:off x="10518430" y="3874258"/>
                <a:ext cx="256974" cy="307692"/>
              </a:xfrm>
              <a:custGeom>
                <a:avLst/>
                <a:gdLst>
                  <a:gd name="connsiteX0" fmla="*/ 213006 w 256974"/>
                  <a:gd name="connsiteY0" fmla="*/ 12418 h 307692"/>
                  <a:gd name="connsiteX1" fmla="*/ 252344 w 256974"/>
                  <a:gd name="connsiteY1" fmla="*/ 29467 h 307692"/>
                  <a:gd name="connsiteX2" fmla="*/ 201195 w 256974"/>
                  <a:gd name="connsiteY2" fmla="*/ 211014 h 307692"/>
                  <a:gd name="connsiteX3" fmla="*/ 185479 w 256974"/>
                  <a:gd name="connsiteY3" fmla="*/ 238255 h 307692"/>
                  <a:gd name="connsiteX4" fmla="*/ 129186 w 256974"/>
                  <a:gd name="connsiteY4" fmla="*/ 307693 h 307692"/>
                  <a:gd name="connsiteX5" fmla="*/ 111565 w 256974"/>
                  <a:gd name="connsiteY5" fmla="*/ 264163 h 307692"/>
                  <a:gd name="connsiteX6" fmla="*/ 111089 w 256974"/>
                  <a:gd name="connsiteY6" fmla="*/ 286357 h 307692"/>
                  <a:gd name="connsiteX7" fmla="*/ 106802 w 256974"/>
                  <a:gd name="connsiteY7" fmla="*/ 287786 h 307692"/>
                  <a:gd name="connsiteX8" fmla="*/ 11838 w 256974"/>
                  <a:gd name="connsiteY8" fmla="*/ 232636 h 307692"/>
                  <a:gd name="connsiteX9" fmla="*/ 5742 w 256974"/>
                  <a:gd name="connsiteY9" fmla="*/ 217015 h 307692"/>
                  <a:gd name="connsiteX10" fmla="*/ 23554 w 256974"/>
                  <a:gd name="connsiteY10" fmla="*/ 180820 h 307692"/>
                  <a:gd name="connsiteX11" fmla="*/ 73846 w 256974"/>
                  <a:gd name="connsiteY11" fmla="*/ 174533 h 307692"/>
                  <a:gd name="connsiteX12" fmla="*/ 106421 w 256974"/>
                  <a:gd name="connsiteY12" fmla="*/ 164532 h 307692"/>
                  <a:gd name="connsiteX13" fmla="*/ 212816 w 256974"/>
                  <a:gd name="connsiteY13" fmla="*/ 12418 h 30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974" h="307692">
                    <a:moveTo>
                      <a:pt x="213006" y="12418"/>
                    </a:moveTo>
                    <a:cubicBezTo>
                      <a:pt x="238819" y="-11014"/>
                      <a:pt x="249201" y="988"/>
                      <a:pt x="252344" y="29467"/>
                    </a:cubicBezTo>
                    <a:cubicBezTo>
                      <a:pt x="270918" y="99953"/>
                      <a:pt x="229484" y="153674"/>
                      <a:pt x="201195" y="211014"/>
                    </a:cubicBezTo>
                    <a:cubicBezTo>
                      <a:pt x="199480" y="222063"/>
                      <a:pt x="197480" y="233017"/>
                      <a:pt x="185479" y="238255"/>
                    </a:cubicBezTo>
                    <a:cubicBezTo>
                      <a:pt x="148331" y="246542"/>
                      <a:pt x="142902" y="280451"/>
                      <a:pt x="129186" y="307693"/>
                    </a:cubicBezTo>
                    <a:cubicBezTo>
                      <a:pt x="98230" y="303311"/>
                      <a:pt x="122518" y="276641"/>
                      <a:pt x="111565" y="264163"/>
                    </a:cubicBezTo>
                    <a:cubicBezTo>
                      <a:pt x="115660" y="271688"/>
                      <a:pt x="113755" y="279022"/>
                      <a:pt x="111089" y="286357"/>
                    </a:cubicBezTo>
                    <a:cubicBezTo>
                      <a:pt x="109564" y="286928"/>
                      <a:pt x="107183" y="288262"/>
                      <a:pt x="106802" y="287786"/>
                    </a:cubicBezTo>
                    <a:cubicBezTo>
                      <a:pt x="81656" y="258163"/>
                      <a:pt x="44890" y="248638"/>
                      <a:pt x="11838" y="232636"/>
                    </a:cubicBezTo>
                    <a:cubicBezTo>
                      <a:pt x="24601" y="221872"/>
                      <a:pt x="14029" y="219967"/>
                      <a:pt x="5742" y="217015"/>
                    </a:cubicBezTo>
                    <a:cubicBezTo>
                      <a:pt x="-7593" y="195488"/>
                      <a:pt x="3932" y="185678"/>
                      <a:pt x="23554" y="180820"/>
                    </a:cubicBezTo>
                    <a:cubicBezTo>
                      <a:pt x="40032" y="176724"/>
                      <a:pt x="57558" y="179962"/>
                      <a:pt x="73846" y="174533"/>
                    </a:cubicBezTo>
                    <a:cubicBezTo>
                      <a:pt x="84800" y="171485"/>
                      <a:pt x="95944" y="169009"/>
                      <a:pt x="106421" y="164532"/>
                    </a:cubicBezTo>
                    <a:cubicBezTo>
                      <a:pt x="170048" y="133385"/>
                      <a:pt x="210339" y="86046"/>
                      <a:pt x="212816" y="12418"/>
                    </a:cubicBezTo>
                    <a:close/>
                  </a:path>
                </a:pathLst>
              </a:custGeom>
              <a:solidFill>
                <a:srgbClr val="081B24"/>
              </a:solidFill>
              <a:ln w="9525" cap="flat">
                <a:noFill/>
                <a:prstDash val="solid"/>
                <a:miter/>
              </a:ln>
            </p:spPr>
            <p:txBody>
              <a:bodyPr rtlCol="0" anchor="ctr"/>
              <a:lstStyle/>
              <a:p>
                <a:endParaRPr lang="en-IN"/>
              </a:p>
            </p:txBody>
          </p:sp>
          <p:sp>
            <p:nvSpPr>
              <p:cNvPr id="1229" name="Freeform: Shape 1228">
                <a:extLst>
                  <a:ext uri="{FF2B5EF4-FFF2-40B4-BE49-F238E27FC236}">
                    <a16:creationId xmlns:a16="http://schemas.microsoft.com/office/drawing/2014/main" id="{EB6C1246-1D08-A525-A055-FB748AB45003}"/>
                  </a:ext>
                </a:extLst>
              </p:cNvPr>
              <p:cNvSpPr/>
              <p:nvPr/>
            </p:nvSpPr>
            <p:spPr>
              <a:xfrm>
                <a:off x="10263473" y="4085271"/>
                <a:ext cx="506174" cy="353285"/>
              </a:xfrm>
              <a:custGeom>
                <a:avLst/>
                <a:gdLst>
                  <a:gd name="connsiteX0" fmla="*/ 438626 w 506174"/>
                  <a:gd name="connsiteY0" fmla="*/ 20098 h 353285"/>
                  <a:gd name="connsiteX1" fmla="*/ 456247 w 506174"/>
                  <a:gd name="connsiteY1" fmla="*/ 0 h 353285"/>
                  <a:gd name="connsiteX2" fmla="*/ 459295 w 506174"/>
                  <a:gd name="connsiteY2" fmla="*/ 13430 h 353285"/>
                  <a:gd name="connsiteX3" fmla="*/ 495681 w 506174"/>
                  <a:gd name="connsiteY3" fmla="*/ 141351 h 353285"/>
                  <a:gd name="connsiteX4" fmla="*/ 367474 w 506174"/>
                  <a:gd name="connsiteY4" fmla="*/ 237744 h 353285"/>
                  <a:gd name="connsiteX5" fmla="*/ 296989 w 506174"/>
                  <a:gd name="connsiteY5" fmla="*/ 238411 h 353285"/>
                  <a:gd name="connsiteX6" fmla="*/ 217075 w 506174"/>
                  <a:gd name="connsiteY6" fmla="*/ 210122 h 353285"/>
                  <a:gd name="connsiteX7" fmla="*/ 221646 w 506174"/>
                  <a:gd name="connsiteY7" fmla="*/ 274796 h 353285"/>
                  <a:gd name="connsiteX8" fmla="*/ 159162 w 506174"/>
                  <a:gd name="connsiteY8" fmla="*/ 351949 h 353285"/>
                  <a:gd name="connsiteX9" fmla="*/ 145542 w 506174"/>
                  <a:gd name="connsiteY9" fmla="*/ 352520 h 353285"/>
                  <a:gd name="connsiteX10" fmla="*/ 158686 w 506174"/>
                  <a:gd name="connsiteY10" fmla="*/ 316230 h 353285"/>
                  <a:gd name="connsiteX11" fmla="*/ 191357 w 506174"/>
                  <a:gd name="connsiteY11" fmla="*/ 270986 h 353285"/>
                  <a:gd name="connsiteX12" fmla="*/ 182880 w 506174"/>
                  <a:gd name="connsiteY12" fmla="*/ 220504 h 353285"/>
                  <a:gd name="connsiteX13" fmla="*/ 73914 w 506174"/>
                  <a:gd name="connsiteY13" fmla="*/ 82582 h 353285"/>
                  <a:gd name="connsiteX14" fmla="*/ 57912 w 506174"/>
                  <a:gd name="connsiteY14" fmla="*/ 74104 h 353285"/>
                  <a:gd name="connsiteX15" fmla="*/ 38385 w 506174"/>
                  <a:gd name="connsiteY15" fmla="*/ 61722 h 353285"/>
                  <a:gd name="connsiteX16" fmla="*/ 6096 w 506174"/>
                  <a:gd name="connsiteY16" fmla="*/ 50864 h 353285"/>
                  <a:gd name="connsiteX17" fmla="*/ 0 w 506174"/>
                  <a:gd name="connsiteY17" fmla="*/ 40481 h 353285"/>
                  <a:gd name="connsiteX18" fmla="*/ 91154 w 506174"/>
                  <a:gd name="connsiteY18" fmla="*/ 48101 h 353285"/>
                  <a:gd name="connsiteX19" fmla="*/ 99536 w 506174"/>
                  <a:gd name="connsiteY19" fmla="*/ 42958 h 353285"/>
                  <a:gd name="connsiteX20" fmla="*/ 112204 w 506174"/>
                  <a:gd name="connsiteY20" fmla="*/ 42577 h 353285"/>
                  <a:gd name="connsiteX21" fmla="*/ 182118 w 506174"/>
                  <a:gd name="connsiteY21" fmla="*/ 139256 h 353285"/>
                  <a:gd name="connsiteX22" fmla="*/ 378523 w 506174"/>
                  <a:gd name="connsiteY22" fmla="*/ 203835 h 353285"/>
                  <a:gd name="connsiteX23" fmla="*/ 467296 w 506174"/>
                  <a:gd name="connsiteY23" fmla="*/ 134874 h 353285"/>
                  <a:gd name="connsiteX24" fmla="*/ 445865 w 506174"/>
                  <a:gd name="connsiteY24" fmla="*/ 37052 h 353285"/>
                  <a:gd name="connsiteX25" fmla="*/ 438626 w 506174"/>
                  <a:gd name="connsiteY25" fmla="*/ 20288 h 35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6174" h="353285">
                    <a:moveTo>
                      <a:pt x="438626" y="20098"/>
                    </a:moveTo>
                    <a:cubicBezTo>
                      <a:pt x="444532" y="13430"/>
                      <a:pt x="450342" y="6668"/>
                      <a:pt x="456247" y="0"/>
                    </a:cubicBezTo>
                    <a:cubicBezTo>
                      <a:pt x="457200" y="4572"/>
                      <a:pt x="456438" y="11335"/>
                      <a:pt x="459295" y="13430"/>
                    </a:cubicBezTo>
                    <a:cubicBezTo>
                      <a:pt x="504253" y="46958"/>
                      <a:pt x="517969" y="89345"/>
                      <a:pt x="495681" y="141351"/>
                    </a:cubicBezTo>
                    <a:cubicBezTo>
                      <a:pt x="471582" y="197644"/>
                      <a:pt x="429291" y="231648"/>
                      <a:pt x="367474" y="237744"/>
                    </a:cubicBezTo>
                    <a:cubicBezTo>
                      <a:pt x="344233" y="240030"/>
                      <a:pt x="320516" y="238316"/>
                      <a:pt x="296989" y="238411"/>
                    </a:cubicBezTo>
                    <a:cubicBezTo>
                      <a:pt x="271843" y="229553"/>
                      <a:pt x="246793" y="220599"/>
                      <a:pt x="217075" y="210122"/>
                    </a:cubicBezTo>
                    <a:cubicBezTo>
                      <a:pt x="225266" y="231839"/>
                      <a:pt x="223932" y="253270"/>
                      <a:pt x="221646" y="274796"/>
                    </a:cubicBezTo>
                    <a:cubicBezTo>
                      <a:pt x="202787" y="302038"/>
                      <a:pt x="185165" y="330422"/>
                      <a:pt x="159162" y="351949"/>
                    </a:cubicBezTo>
                    <a:cubicBezTo>
                      <a:pt x="154686" y="353568"/>
                      <a:pt x="150114" y="353663"/>
                      <a:pt x="145542" y="352520"/>
                    </a:cubicBezTo>
                    <a:cubicBezTo>
                      <a:pt x="138017" y="336137"/>
                      <a:pt x="150876" y="327089"/>
                      <a:pt x="158686" y="316230"/>
                    </a:cubicBezTo>
                    <a:cubicBezTo>
                      <a:pt x="172021" y="302895"/>
                      <a:pt x="183070" y="288131"/>
                      <a:pt x="191357" y="270986"/>
                    </a:cubicBezTo>
                    <a:cubicBezTo>
                      <a:pt x="200691" y="251651"/>
                      <a:pt x="200310" y="232982"/>
                      <a:pt x="182880" y="220504"/>
                    </a:cubicBezTo>
                    <a:cubicBezTo>
                      <a:pt x="132969" y="184880"/>
                      <a:pt x="101632" y="135350"/>
                      <a:pt x="73914" y="82582"/>
                    </a:cubicBezTo>
                    <a:cubicBezTo>
                      <a:pt x="70961" y="76962"/>
                      <a:pt x="64198" y="75152"/>
                      <a:pt x="57912" y="74104"/>
                    </a:cubicBezTo>
                    <a:cubicBezTo>
                      <a:pt x="49720" y="72581"/>
                      <a:pt x="42100" y="70104"/>
                      <a:pt x="38385" y="61722"/>
                    </a:cubicBezTo>
                    <a:cubicBezTo>
                      <a:pt x="34385" y="38291"/>
                      <a:pt x="15049" y="59817"/>
                      <a:pt x="6096" y="50864"/>
                    </a:cubicBezTo>
                    <a:cubicBezTo>
                      <a:pt x="2095" y="48578"/>
                      <a:pt x="190" y="45053"/>
                      <a:pt x="0" y="40481"/>
                    </a:cubicBezTo>
                    <a:cubicBezTo>
                      <a:pt x="37338" y="-571"/>
                      <a:pt x="61817" y="1715"/>
                      <a:pt x="91154" y="48101"/>
                    </a:cubicBezTo>
                    <a:cubicBezTo>
                      <a:pt x="92869" y="50768"/>
                      <a:pt x="96107" y="44006"/>
                      <a:pt x="99536" y="42958"/>
                    </a:cubicBezTo>
                    <a:cubicBezTo>
                      <a:pt x="103727" y="41720"/>
                      <a:pt x="107918" y="41624"/>
                      <a:pt x="112204" y="42577"/>
                    </a:cubicBezTo>
                    <a:cubicBezTo>
                      <a:pt x="139922" y="71628"/>
                      <a:pt x="151162" y="112490"/>
                      <a:pt x="182118" y="139256"/>
                    </a:cubicBezTo>
                    <a:cubicBezTo>
                      <a:pt x="233648" y="203073"/>
                      <a:pt x="303466" y="212979"/>
                      <a:pt x="378523" y="203835"/>
                    </a:cubicBezTo>
                    <a:cubicBezTo>
                      <a:pt x="420909" y="198692"/>
                      <a:pt x="450818" y="174212"/>
                      <a:pt x="467296" y="134874"/>
                    </a:cubicBezTo>
                    <a:cubicBezTo>
                      <a:pt x="482727" y="97727"/>
                      <a:pt x="478059" y="64294"/>
                      <a:pt x="445865" y="37052"/>
                    </a:cubicBezTo>
                    <a:cubicBezTo>
                      <a:pt x="440912" y="32861"/>
                      <a:pt x="438721" y="26861"/>
                      <a:pt x="438626" y="20288"/>
                    </a:cubicBezTo>
                    <a:close/>
                  </a:path>
                </a:pathLst>
              </a:custGeom>
              <a:solidFill>
                <a:srgbClr val="2E2C1F"/>
              </a:solidFill>
              <a:ln w="9525"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748EA290-7025-5534-7185-D79D1CA38DDB}"/>
                  </a:ext>
                </a:extLst>
              </p:cNvPr>
              <p:cNvSpPr/>
              <p:nvPr/>
            </p:nvSpPr>
            <p:spPr>
              <a:xfrm>
                <a:off x="8819446" y="2424080"/>
                <a:ext cx="2007335" cy="1619567"/>
              </a:xfrm>
              <a:custGeom>
                <a:avLst/>
                <a:gdLst>
                  <a:gd name="connsiteX0" fmla="*/ 238829 w 2007335"/>
                  <a:gd name="connsiteY0" fmla="*/ 434372 h 1619567"/>
                  <a:gd name="connsiteX1" fmla="*/ 267404 w 2007335"/>
                  <a:gd name="connsiteY1" fmla="*/ 397415 h 1619567"/>
                  <a:gd name="connsiteX2" fmla="*/ 272357 w 2007335"/>
                  <a:gd name="connsiteY2" fmla="*/ 310832 h 1619567"/>
                  <a:gd name="connsiteX3" fmla="*/ 287787 w 2007335"/>
                  <a:gd name="connsiteY3" fmla="*/ 251968 h 1619567"/>
                  <a:gd name="connsiteX4" fmla="*/ 313790 w 2007335"/>
                  <a:gd name="connsiteY4" fmla="*/ 220821 h 1619567"/>
                  <a:gd name="connsiteX5" fmla="*/ 334745 w 2007335"/>
                  <a:gd name="connsiteY5" fmla="*/ 254444 h 1619567"/>
                  <a:gd name="connsiteX6" fmla="*/ 333031 w 2007335"/>
                  <a:gd name="connsiteY6" fmla="*/ 282257 h 1619567"/>
                  <a:gd name="connsiteX7" fmla="*/ 318172 w 2007335"/>
                  <a:gd name="connsiteY7" fmla="*/ 418084 h 1619567"/>
                  <a:gd name="connsiteX8" fmla="*/ 330174 w 2007335"/>
                  <a:gd name="connsiteY8" fmla="*/ 463328 h 1619567"/>
                  <a:gd name="connsiteX9" fmla="*/ 379608 w 2007335"/>
                  <a:gd name="connsiteY9" fmla="*/ 498380 h 1619567"/>
                  <a:gd name="connsiteX10" fmla="*/ 392848 w 2007335"/>
                  <a:gd name="connsiteY10" fmla="*/ 502952 h 1619567"/>
                  <a:gd name="connsiteX11" fmla="*/ 716602 w 2007335"/>
                  <a:gd name="connsiteY11" fmla="*/ 414560 h 1619567"/>
                  <a:gd name="connsiteX12" fmla="*/ 756227 w 2007335"/>
                  <a:gd name="connsiteY12" fmla="*/ 346456 h 1619567"/>
                  <a:gd name="connsiteX13" fmla="*/ 677455 w 2007335"/>
                  <a:gd name="connsiteY13" fmla="*/ 446183 h 1619567"/>
                  <a:gd name="connsiteX14" fmla="*/ 555154 w 2007335"/>
                  <a:gd name="connsiteY14" fmla="*/ 502571 h 1619567"/>
                  <a:gd name="connsiteX15" fmla="*/ 441330 w 2007335"/>
                  <a:gd name="connsiteY15" fmla="*/ 449040 h 1619567"/>
                  <a:gd name="connsiteX16" fmla="*/ 450474 w 2007335"/>
                  <a:gd name="connsiteY16" fmla="*/ 423609 h 1619567"/>
                  <a:gd name="connsiteX17" fmla="*/ 546010 w 2007335"/>
                  <a:gd name="connsiteY17" fmla="*/ 381127 h 1619567"/>
                  <a:gd name="connsiteX18" fmla="*/ 556964 w 2007335"/>
                  <a:gd name="connsiteY18" fmla="*/ 374555 h 1619567"/>
                  <a:gd name="connsiteX19" fmla="*/ 574585 w 2007335"/>
                  <a:gd name="connsiteY19" fmla="*/ 382175 h 1619567"/>
                  <a:gd name="connsiteX20" fmla="*/ 592777 w 2007335"/>
                  <a:gd name="connsiteY20" fmla="*/ 400082 h 1619567"/>
                  <a:gd name="connsiteX21" fmla="*/ 670978 w 2007335"/>
                  <a:gd name="connsiteY21" fmla="*/ 390080 h 1619567"/>
                  <a:gd name="connsiteX22" fmla="*/ 700791 w 2007335"/>
                  <a:gd name="connsiteY22" fmla="*/ 371888 h 1619567"/>
                  <a:gd name="connsiteX23" fmla="*/ 730318 w 2007335"/>
                  <a:gd name="connsiteY23" fmla="*/ 287020 h 1619567"/>
                  <a:gd name="connsiteX24" fmla="*/ 725270 w 2007335"/>
                  <a:gd name="connsiteY24" fmla="*/ 267494 h 1619567"/>
                  <a:gd name="connsiteX25" fmla="*/ 766419 w 2007335"/>
                  <a:gd name="connsiteY25" fmla="*/ 144050 h 1619567"/>
                  <a:gd name="connsiteX26" fmla="*/ 807947 w 2007335"/>
                  <a:gd name="connsiteY26" fmla="*/ 110998 h 1619567"/>
                  <a:gd name="connsiteX27" fmla="*/ 773276 w 2007335"/>
                  <a:gd name="connsiteY27" fmla="*/ 67850 h 1619567"/>
                  <a:gd name="connsiteX28" fmla="*/ 1040262 w 2007335"/>
                  <a:gd name="connsiteY28" fmla="*/ 17558 h 1619567"/>
                  <a:gd name="connsiteX29" fmla="*/ 1104365 w 2007335"/>
                  <a:gd name="connsiteY29" fmla="*/ 7938 h 1619567"/>
                  <a:gd name="connsiteX30" fmla="*/ 1128464 w 2007335"/>
                  <a:gd name="connsiteY30" fmla="*/ 222 h 1619567"/>
                  <a:gd name="connsiteX31" fmla="*/ 1141132 w 2007335"/>
                  <a:gd name="connsiteY31" fmla="*/ 2699 h 1619567"/>
                  <a:gd name="connsiteX32" fmla="*/ 1238478 w 2007335"/>
                  <a:gd name="connsiteY32" fmla="*/ 24701 h 1619567"/>
                  <a:gd name="connsiteX33" fmla="*/ 1257337 w 2007335"/>
                  <a:gd name="connsiteY33" fmla="*/ 45561 h 1619567"/>
                  <a:gd name="connsiteX34" fmla="*/ 1260766 w 2007335"/>
                  <a:gd name="connsiteY34" fmla="*/ 70898 h 1619567"/>
                  <a:gd name="connsiteX35" fmla="*/ 1218761 w 2007335"/>
                  <a:gd name="connsiteY35" fmla="*/ 87662 h 1619567"/>
                  <a:gd name="connsiteX36" fmla="*/ 1296675 w 2007335"/>
                  <a:gd name="connsiteY36" fmla="*/ 118332 h 1619567"/>
                  <a:gd name="connsiteX37" fmla="*/ 1304581 w 2007335"/>
                  <a:gd name="connsiteY37" fmla="*/ 132239 h 1619567"/>
                  <a:gd name="connsiteX38" fmla="*/ 1312772 w 2007335"/>
                  <a:gd name="connsiteY38" fmla="*/ 169577 h 1619567"/>
                  <a:gd name="connsiteX39" fmla="*/ 1312963 w 2007335"/>
                  <a:gd name="connsiteY39" fmla="*/ 169291 h 1619567"/>
                  <a:gd name="connsiteX40" fmla="*/ 1326202 w 2007335"/>
                  <a:gd name="connsiteY40" fmla="*/ 187769 h 1619567"/>
                  <a:gd name="connsiteX41" fmla="*/ 1343538 w 2007335"/>
                  <a:gd name="connsiteY41" fmla="*/ 207677 h 1619567"/>
                  <a:gd name="connsiteX42" fmla="*/ 1411451 w 2007335"/>
                  <a:gd name="connsiteY42" fmla="*/ 244919 h 1619567"/>
                  <a:gd name="connsiteX43" fmla="*/ 1514798 w 2007335"/>
                  <a:gd name="connsiteY43" fmla="*/ 252254 h 1619567"/>
                  <a:gd name="connsiteX44" fmla="*/ 1597189 w 2007335"/>
                  <a:gd name="connsiteY44" fmla="*/ 377984 h 1619567"/>
                  <a:gd name="connsiteX45" fmla="*/ 1486890 w 2007335"/>
                  <a:gd name="connsiteY45" fmla="*/ 483235 h 1619567"/>
                  <a:gd name="connsiteX46" fmla="*/ 1463363 w 2007335"/>
                  <a:gd name="connsiteY46" fmla="*/ 468186 h 1619567"/>
                  <a:gd name="connsiteX47" fmla="*/ 1489176 w 2007335"/>
                  <a:gd name="connsiteY47" fmla="*/ 436277 h 1619567"/>
                  <a:gd name="connsiteX48" fmla="*/ 1508702 w 2007335"/>
                  <a:gd name="connsiteY48" fmla="*/ 410083 h 1619567"/>
                  <a:gd name="connsiteX49" fmla="*/ 1471935 w 2007335"/>
                  <a:gd name="connsiteY49" fmla="*/ 373602 h 1619567"/>
                  <a:gd name="connsiteX50" fmla="*/ 1442694 w 2007335"/>
                  <a:gd name="connsiteY50" fmla="*/ 371507 h 1619567"/>
                  <a:gd name="connsiteX51" fmla="*/ 1444979 w 2007335"/>
                  <a:gd name="connsiteY51" fmla="*/ 335598 h 1619567"/>
                  <a:gd name="connsiteX52" fmla="*/ 1528228 w 2007335"/>
                  <a:gd name="connsiteY52" fmla="*/ 321405 h 1619567"/>
                  <a:gd name="connsiteX53" fmla="*/ 1419833 w 2007335"/>
                  <a:gd name="connsiteY53" fmla="*/ 322739 h 1619567"/>
                  <a:gd name="connsiteX54" fmla="*/ 1377924 w 2007335"/>
                  <a:gd name="connsiteY54" fmla="*/ 303594 h 1619567"/>
                  <a:gd name="connsiteX55" fmla="*/ 1312772 w 2007335"/>
                  <a:gd name="connsiteY55" fmla="*/ 316548 h 1619567"/>
                  <a:gd name="connsiteX56" fmla="*/ 1293342 w 2007335"/>
                  <a:gd name="connsiteY56" fmla="*/ 316357 h 1619567"/>
                  <a:gd name="connsiteX57" fmla="*/ 1202949 w 2007335"/>
                  <a:gd name="connsiteY57" fmla="*/ 170339 h 1619567"/>
                  <a:gd name="connsiteX58" fmla="*/ 1184280 w 2007335"/>
                  <a:gd name="connsiteY58" fmla="*/ 127476 h 1619567"/>
                  <a:gd name="connsiteX59" fmla="*/ 1213046 w 2007335"/>
                  <a:gd name="connsiteY59" fmla="*/ 237681 h 1619567"/>
                  <a:gd name="connsiteX60" fmla="*/ 1307248 w 2007335"/>
                  <a:gd name="connsiteY60" fmla="*/ 361029 h 1619567"/>
                  <a:gd name="connsiteX61" fmla="*/ 1366017 w 2007335"/>
                  <a:gd name="connsiteY61" fmla="*/ 329597 h 1619567"/>
                  <a:gd name="connsiteX62" fmla="*/ 1380210 w 2007335"/>
                  <a:gd name="connsiteY62" fmla="*/ 302165 h 1619567"/>
                  <a:gd name="connsiteX63" fmla="*/ 1420500 w 2007335"/>
                  <a:gd name="connsiteY63" fmla="*/ 323596 h 1619567"/>
                  <a:gd name="connsiteX64" fmla="*/ 1421643 w 2007335"/>
                  <a:gd name="connsiteY64" fmla="*/ 413607 h 1619567"/>
                  <a:gd name="connsiteX65" fmla="*/ 1316201 w 2007335"/>
                  <a:gd name="connsiteY65" fmla="*/ 423609 h 1619567"/>
                  <a:gd name="connsiteX66" fmla="*/ 1202187 w 2007335"/>
                  <a:gd name="connsiteY66" fmla="*/ 330073 h 1619567"/>
                  <a:gd name="connsiteX67" fmla="*/ 1317344 w 2007335"/>
                  <a:gd name="connsiteY67" fmla="*/ 446088 h 1619567"/>
                  <a:gd name="connsiteX68" fmla="*/ 1334490 w 2007335"/>
                  <a:gd name="connsiteY68" fmla="*/ 457232 h 1619567"/>
                  <a:gd name="connsiteX69" fmla="*/ 1508130 w 2007335"/>
                  <a:gd name="connsiteY69" fmla="*/ 484950 h 1619567"/>
                  <a:gd name="connsiteX70" fmla="*/ 1604904 w 2007335"/>
                  <a:gd name="connsiteY70" fmla="*/ 430086 h 1619567"/>
                  <a:gd name="connsiteX71" fmla="*/ 1634527 w 2007335"/>
                  <a:gd name="connsiteY71" fmla="*/ 436848 h 1619567"/>
                  <a:gd name="connsiteX72" fmla="*/ 1640527 w 2007335"/>
                  <a:gd name="connsiteY72" fmla="*/ 276638 h 1619567"/>
                  <a:gd name="connsiteX73" fmla="*/ 1627383 w 2007335"/>
                  <a:gd name="connsiteY73" fmla="*/ 236538 h 1619567"/>
                  <a:gd name="connsiteX74" fmla="*/ 1639575 w 2007335"/>
                  <a:gd name="connsiteY74" fmla="*/ 208534 h 1619567"/>
                  <a:gd name="connsiteX75" fmla="*/ 1659673 w 2007335"/>
                  <a:gd name="connsiteY75" fmla="*/ 224631 h 1619567"/>
                  <a:gd name="connsiteX76" fmla="*/ 1696820 w 2007335"/>
                  <a:gd name="connsiteY76" fmla="*/ 253587 h 1619567"/>
                  <a:gd name="connsiteX77" fmla="*/ 1712918 w 2007335"/>
                  <a:gd name="connsiteY77" fmla="*/ 310832 h 1619567"/>
                  <a:gd name="connsiteX78" fmla="*/ 1716061 w 2007335"/>
                  <a:gd name="connsiteY78" fmla="*/ 362458 h 1619567"/>
                  <a:gd name="connsiteX79" fmla="*/ 1707012 w 2007335"/>
                  <a:gd name="connsiteY79" fmla="*/ 401606 h 1619567"/>
                  <a:gd name="connsiteX80" fmla="*/ 1707012 w 2007335"/>
                  <a:gd name="connsiteY80" fmla="*/ 429705 h 1619567"/>
                  <a:gd name="connsiteX81" fmla="*/ 1677866 w 2007335"/>
                  <a:gd name="connsiteY81" fmla="*/ 483045 h 1619567"/>
                  <a:gd name="connsiteX82" fmla="*/ 1650529 w 2007335"/>
                  <a:gd name="connsiteY82" fmla="*/ 485521 h 1619567"/>
                  <a:gd name="connsiteX83" fmla="*/ 1689486 w 2007335"/>
                  <a:gd name="connsiteY83" fmla="*/ 544671 h 1619567"/>
                  <a:gd name="connsiteX84" fmla="*/ 1745874 w 2007335"/>
                  <a:gd name="connsiteY84" fmla="*/ 539909 h 1619567"/>
                  <a:gd name="connsiteX85" fmla="*/ 1737016 w 2007335"/>
                  <a:gd name="connsiteY85" fmla="*/ 532479 h 1619567"/>
                  <a:gd name="connsiteX86" fmla="*/ 1723110 w 2007335"/>
                  <a:gd name="connsiteY86" fmla="*/ 518382 h 1619567"/>
                  <a:gd name="connsiteX87" fmla="*/ 1763305 w 2007335"/>
                  <a:gd name="connsiteY87" fmla="*/ 447040 h 1619567"/>
                  <a:gd name="connsiteX88" fmla="*/ 1838553 w 2007335"/>
                  <a:gd name="connsiteY88" fmla="*/ 521430 h 1619567"/>
                  <a:gd name="connsiteX89" fmla="*/ 1751208 w 2007335"/>
                  <a:gd name="connsiteY89" fmla="*/ 598297 h 1619567"/>
                  <a:gd name="connsiteX90" fmla="*/ 1662149 w 2007335"/>
                  <a:gd name="connsiteY90" fmla="*/ 573056 h 1619567"/>
                  <a:gd name="connsiteX91" fmla="*/ 1617858 w 2007335"/>
                  <a:gd name="connsiteY91" fmla="*/ 563150 h 1619567"/>
                  <a:gd name="connsiteX92" fmla="*/ 1592902 w 2007335"/>
                  <a:gd name="connsiteY92" fmla="*/ 614680 h 1619567"/>
                  <a:gd name="connsiteX93" fmla="*/ 1680437 w 2007335"/>
                  <a:gd name="connsiteY93" fmla="*/ 696119 h 1619567"/>
                  <a:gd name="connsiteX94" fmla="*/ 1623478 w 2007335"/>
                  <a:gd name="connsiteY94" fmla="*/ 648875 h 1619567"/>
                  <a:gd name="connsiteX95" fmla="*/ 1608143 w 2007335"/>
                  <a:gd name="connsiteY95" fmla="*/ 602964 h 1619567"/>
                  <a:gd name="connsiteX96" fmla="*/ 1661673 w 2007335"/>
                  <a:gd name="connsiteY96" fmla="*/ 601917 h 1619567"/>
                  <a:gd name="connsiteX97" fmla="*/ 1689296 w 2007335"/>
                  <a:gd name="connsiteY97" fmla="*/ 627539 h 1619567"/>
                  <a:gd name="connsiteX98" fmla="*/ 1783117 w 2007335"/>
                  <a:gd name="connsiteY98" fmla="*/ 694214 h 1619567"/>
                  <a:gd name="connsiteX99" fmla="*/ 1825217 w 2007335"/>
                  <a:gd name="connsiteY99" fmla="*/ 722122 h 1619567"/>
                  <a:gd name="connsiteX100" fmla="*/ 1945042 w 2007335"/>
                  <a:gd name="connsiteY100" fmla="*/ 692499 h 1619567"/>
                  <a:gd name="connsiteX101" fmla="*/ 1972283 w 2007335"/>
                  <a:gd name="connsiteY101" fmla="*/ 643160 h 1619567"/>
                  <a:gd name="connsiteX102" fmla="*/ 2007050 w 2007335"/>
                  <a:gd name="connsiteY102" fmla="*/ 634778 h 1619567"/>
                  <a:gd name="connsiteX103" fmla="*/ 1929802 w 2007335"/>
                  <a:gd name="connsiteY103" fmla="*/ 756031 h 1619567"/>
                  <a:gd name="connsiteX104" fmla="*/ 1858841 w 2007335"/>
                  <a:gd name="connsiteY104" fmla="*/ 784987 h 1619567"/>
                  <a:gd name="connsiteX105" fmla="*/ 1971331 w 2007335"/>
                  <a:gd name="connsiteY105" fmla="*/ 956627 h 1619567"/>
                  <a:gd name="connsiteX106" fmla="*/ 1925134 w 2007335"/>
                  <a:gd name="connsiteY106" fmla="*/ 1204373 h 1619567"/>
                  <a:gd name="connsiteX107" fmla="*/ 1899798 w 2007335"/>
                  <a:gd name="connsiteY107" fmla="*/ 1209135 h 1619567"/>
                  <a:gd name="connsiteX108" fmla="*/ 1884653 w 2007335"/>
                  <a:gd name="connsiteY108" fmla="*/ 1172940 h 1619567"/>
                  <a:gd name="connsiteX109" fmla="*/ 1876748 w 2007335"/>
                  <a:gd name="connsiteY109" fmla="*/ 1180370 h 1619567"/>
                  <a:gd name="connsiteX110" fmla="*/ 1884939 w 2007335"/>
                  <a:gd name="connsiteY110" fmla="*/ 1234472 h 1619567"/>
                  <a:gd name="connsiteX111" fmla="*/ 1938089 w 2007335"/>
                  <a:gd name="connsiteY111" fmla="*/ 1212374 h 1619567"/>
                  <a:gd name="connsiteX112" fmla="*/ 1874081 w 2007335"/>
                  <a:gd name="connsiteY112" fmla="*/ 1291146 h 1619567"/>
                  <a:gd name="connsiteX113" fmla="*/ 1820550 w 2007335"/>
                  <a:gd name="connsiteY113" fmla="*/ 1214565 h 1619567"/>
                  <a:gd name="connsiteX114" fmla="*/ 1758447 w 2007335"/>
                  <a:gd name="connsiteY114" fmla="*/ 1299813 h 1619567"/>
                  <a:gd name="connsiteX115" fmla="*/ 1740731 w 2007335"/>
                  <a:gd name="connsiteY115" fmla="*/ 1339152 h 1619567"/>
                  <a:gd name="connsiteX116" fmla="*/ 1691486 w 2007335"/>
                  <a:gd name="connsiteY116" fmla="*/ 1392968 h 1619567"/>
                  <a:gd name="connsiteX117" fmla="*/ 1657101 w 2007335"/>
                  <a:gd name="connsiteY117" fmla="*/ 1387253 h 1619567"/>
                  <a:gd name="connsiteX118" fmla="*/ 1651672 w 2007335"/>
                  <a:gd name="connsiteY118" fmla="*/ 1367917 h 1619567"/>
                  <a:gd name="connsiteX119" fmla="*/ 1691010 w 2007335"/>
                  <a:gd name="connsiteY119" fmla="*/ 1263999 h 1619567"/>
                  <a:gd name="connsiteX120" fmla="*/ 1717966 w 2007335"/>
                  <a:gd name="connsiteY120" fmla="*/ 1201515 h 1619567"/>
                  <a:gd name="connsiteX121" fmla="*/ 1784451 w 2007335"/>
                  <a:gd name="connsiteY121" fmla="*/ 1106360 h 1619567"/>
                  <a:gd name="connsiteX122" fmla="*/ 1889321 w 2007335"/>
                  <a:gd name="connsiteY122" fmla="*/ 921480 h 1619567"/>
                  <a:gd name="connsiteX123" fmla="*/ 1868366 w 2007335"/>
                  <a:gd name="connsiteY123" fmla="*/ 910622 h 1619567"/>
                  <a:gd name="connsiteX124" fmla="*/ 1848744 w 2007335"/>
                  <a:gd name="connsiteY124" fmla="*/ 884809 h 1619567"/>
                  <a:gd name="connsiteX125" fmla="*/ 1746541 w 2007335"/>
                  <a:gd name="connsiteY125" fmla="*/ 791464 h 1619567"/>
                  <a:gd name="connsiteX126" fmla="*/ 1599665 w 2007335"/>
                  <a:gd name="connsiteY126" fmla="*/ 705453 h 1619567"/>
                  <a:gd name="connsiteX127" fmla="*/ 1618239 w 2007335"/>
                  <a:gd name="connsiteY127" fmla="*/ 763746 h 1619567"/>
                  <a:gd name="connsiteX128" fmla="*/ 1600428 w 2007335"/>
                  <a:gd name="connsiteY128" fmla="*/ 831660 h 1619567"/>
                  <a:gd name="connsiteX129" fmla="*/ 1529942 w 2007335"/>
                  <a:gd name="connsiteY129" fmla="*/ 809371 h 1619567"/>
                  <a:gd name="connsiteX130" fmla="*/ 1511274 w 2007335"/>
                  <a:gd name="connsiteY130" fmla="*/ 630873 h 1619567"/>
                  <a:gd name="connsiteX131" fmla="*/ 1513940 w 2007335"/>
                  <a:gd name="connsiteY131" fmla="*/ 942054 h 1619567"/>
                  <a:gd name="connsiteX132" fmla="*/ 1517655 w 2007335"/>
                  <a:gd name="connsiteY132" fmla="*/ 1116648 h 1619567"/>
                  <a:gd name="connsiteX133" fmla="*/ 1525466 w 2007335"/>
                  <a:gd name="connsiteY133" fmla="*/ 1171797 h 1619567"/>
                  <a:gd name="connsiteX134" fmla="*/ 1529085 w 2007335"/>
                  <a:gd name="connsiteY134" fmla="*/ 1260951 h 1619567"/>
                  <a:gd name="connsiteX135" fmla="*/ 1507749 w 2007335"/>
                  <a:gd name="connsiteY135" fmla="*/ 1289145 h 1619567"/>
                  <a:gd name="connsiteX136" fmla="*/ 1478984 w 2007335"/>
                  <a:gd name="connsiteY136" fmla="*/ 1304004 h 1619567"/>
                  <a:gd name="connsiteX137" fmla="*/ 1472030 w 2007335"/>
                  <a:gd name="connsiteY137" fmla="*/ 1205706 h 1619567"/>
                  <a:gd name="connsiteX138" fmla="*/ 1428120 w 2007335"/>
                  <a:gd name="connsiteY138" fmla="*/ 1159510 h 1619567"/>
                  <a:gd name="connsiteX139" fmla="*/ 1286483 w 2007335"/>
                  <a:gd name="connsiteY139" fmla="*/ 1168749 h 1619567"/>
                  <a:gd name="connsiteX140" fmla="*/ 1269910 w 2007335"/>
                  <a:gd name="connsiteY140" fmla="*/ 1196848 h 1619567"/>
                  <a:gd name="connsiteX141" fmla="*/ 1279816 w 2007335"/>
                  <a:gd name="connsiteY141" fmla="*/ 1218279 h 1619567"/>
                  <a:gd name="connsiteX142" fmla="*/ 1339252 w 2007335"/>
                  <a:gd name="connsiteY142" fmla="*/ 1415256 h 1619567"/>
                  <a:gd name="connsiteX143" fmla="*/ 1363159 w 2007335"/>
                  <a:gd name="connsiteY143" fmla="*/ 1510983 h 1619567"/>
                  <a:gd name="connsiteX144" fmla="*/ 1356873 w 2007335"/>
                  <a:gd name="connsiteY144" fmla="*/ 1529652 h 1619567"/>
                  <a:gd name="connsiteX145" fmla="*/ 1281340 w 2007335"/>
                  <a:gd name="connsiteY145" fmla="*/ 1473073 h 1619567"/>
                  <a:gd name="connsiteX146" fmla="*/ 1265147 w 2007335"/>
                  <a:gd name="connsiteY146" fmla="*/ 1533366 h 1619567"/>
                  <a:gd name="connsiteX147" fmla="*/ 1069599 w 2007335"/>
                  <a:gd name="connsiteY147" fmla="*/ 1619568 h 1619567"/>
                  <a:gd name="connsiteX148" fmla="*/ 1009306 w 2007335"/>
                  <a:gd name="connsiteY148" fmla="*/ 1580229 h 1619567"/>
                  <a:gd name="connsiteX149" fmla="*/ 1038071 w 2007335"/>
                  <a:gd name="connsiteY149" fmla="*/ 1565466 h 1619567"/>
                  <a:gd name="connsiteX150" fmla="*/ 1178279 w 2007335"/>
                  <a:gd name="connsiteY150" fmla="*/ 1495838 h 1619567"/>
                  <a:gd name="connsiteX151" fmla="*/ 1203616 w 2007335"/>
                  <a:gd name="connsiteY151" fmla="*/ 1457357 h 1619567"/>
                  <a:gd name="connsiteX152" fmla="*/ 1206950 w 2007335"/>
                  <a:gd name="connsiteY152" fmla="*/ 1269714 h 1619567"/>
                  <a:gd name="connsiteX153" fmla="*/ 1166564 w 2007335"/>
                  <a:gd name="connsiteY153" fmla="*/ 1224185 h 1619567"/>
                  <a:gd name="connsiteX154" fmla="*/ 1147228 w 2007335"/>
                  <a:gd name="connsiteY154" fmla="*/ 1194562 h 1619567"/>
                  <a:gd name="connsiteX155" fmla="*/ 1123320 w 2007335"/>
                  <a:gd name="connsiteY155" fmla="*/ 1133316 h 1619567"/>
                  <a:gd name="connsiteX156" fmla="*/ 1076648 w 2007335"/>
                  <a:gd name="connsiteY156" fmla="*/ 1126935 h 1619567"/>
                  <a:gd name="connsiteX157" fmla="*/ 1047406 w 2007335"/>
                  <a:gd name="connsiteY157" fmla="*/ 1115695 h 1619567"/>
                  <a:gd name="connsiteX158" fmla="*/ 958728 w 2007335"/>
                  <a:gd name="connsiteY158" fmla="*/ 1018350 h 1619567"/>
                  <a:gd name="connsiteX159" fmla="*/ 945965 w 2007335"/>
                  <a:gd name="connsiteY159" fmla="*/ 1012254 h 1619567"/>
                  <a:gd name="connsiteX160" fmla="*/ 879194 w 2007335"/>
                  <a:gd name="connsiteY160" fmla="*/ 923385 h 1619567"/>
                  <a:gd name="connsiteX161" fmla="*/ 882052 w 2007335"/>
                  <a:gd name="connsiteY161" fmla="*/ 842232 h 1619567"/>
                  <a:gd name="connsiteX162" fmla="*/ 886624 w 2007335"/>
                  <a:gd name="connsiteY162" fmla="*/ 829469 h 1619567"/>
                  <a:gd name="connsiteX163" fmla="*/ 887576 w 2007335"/>
                  <a:gd name="connsiteY163" fmla="*/ 783844 h 1619567"/>
                  <a:gd name="connsiteX164" fmla="*/ 918342 w 2007335"/>
                  <a:gd name="connsiteY164" fmla="*/ 748887 h 1619567"/>
                  <a:gd name="connsiteX165" fmla="*/ 932248 w 2007335"/>
                  <a:gd name="connsiteY165" fmla="*/ 749364 h 1619567"/>
                  <a:gd name="connsiteX166" fmla="*/ 966824 w 2007335"/>
                  <a:gd name="connsiteY166" fmla="*/ 780034 h 1619567"/>
                  <a:gd name="connsiteX167" fmla="*/ 1005782 w 2007335"/>
                  <a:gd name="connsiteY167" fmla="*/ 811371 h 1619567"/>
                  <a:gd name="connsiteX168" fmla="*/ 1033690 w 2007335"/>
                  <a:gd name="connsiteY168" fmla="*/ 856805 h 1619567"/>
                  <a:gd name="connsiteX169" fmla="*/ 1013782 w 2007335"/>
                  <a:gd name="connsiteY169" fmla="*/ 880809 h 1619567"/>
                  <a:gd name="connsiteX170" fmla="*/ 970539 w 2007335"/>
                  <a:gd name="connsiteY170" fmla="*/ 898811 h 1619567"/>
                  <a:gd name="connsiteX171" fmla="*/ 1012259 w 2007335"/>
                  <a:gd name="connsiteY171" fmla="*/ 953770 h 1619567"/>
                  <a:gd name="connsiteX172" fmla="*/ 1023594 w 2007335"/>
                  <a:gd name="connsiteY172" fmla="*/ 959199 h 1619567"/>
                  <a:gd name="connsiteX173" fmla="*/ 1100365 w 2007335"/>
                  <a:gd name="connsiteY173" fmla="*/ 986346 h 1619567"/>
                  <a:gd name="connsiteX174" fmla="*/ 1136179 w 2007335"/>
                  <a:gd name="connsiteY174" fmla="*/ 990251 h 1619567"/>
                  <a:gd name="connsiteX175" fmla="*/ 1165135 w 2007335"/>
                  <a:gd name="connsiteY175" fmla="*/ 1003586 h 1619567"/>
                  <a:gd name="connsiteX176" fmla="*/ 1170469 w 2007335"/>
                  <a:gd name="connsiteY176" fmla="*/ 1015301 h 1619567"/>
                  <a:gd name="connsiteX177" fmla="*/ 1191519 w 2007335"/>
                  <a:gd name="connsiteY177" fmla="*/ 1075595 h 1619567"/>
                  <a:gd name="connsiteX178" fmla="*/ 1194948 w 2007335"/>
                  <a:gd name="connsiteY178" fmla="*/ 915670 h 1619567"/>
                  <a:gd name="connsiteX179" fmla="*/ 1194948 w 2007335"/>
                  <a:gd name="connsiteY179" fmla="*/ 597726 h 1619567"/>
                  <a:gd name="connsiteX180" fmla="*/ 1178756 w 2007335"/>
                  <a:gd name="connsiteY180" fmla="*/ 572484 h 1619567"/>
                  <a:gd name="connsiteX181" fmla="*/ 1175898 w 2007335"/>
                  <a:gd name="connsiteY181" fmla="*/ 819372 h 1619567"/>
                  <a:gd name="connsiteX182" fmla="*/ 1170088 w 2007335"/>
                  <a:gd name="connsiteY182" fmla="*/ 889857 h 1619567"/>
                  <a:gd name="connsiteX183" fmla="*/ 1129511 w 2007335"/>
                  <a:gd name="connsiteY183" fmla="*/ 888905 h 1619567"/>
                  <a:gd name="connsiteX184" fmla="*/ 1077886 w 2007335"/>
                  <a:gd name="connsiteY184" fmla="*/ 786511 h 1619567"/>
                  <a:gd name="connsiteX185" fmla="*/ 1079791 w 2007335"/>
                  <a:gd name="connsiteY185" fmla="*/ 548481 h 1619567"/>
                  <a:gd name="connsiteX186" fmla="*/ 1096841 w 2007335"/>
                  <a:gd name="connsiteY186" fmla="*/ 486378 h 1619567"/>
                  <a:gd name="connsiteX187" fmla="*/ 1127226 w 2007335"/>
                  <a:gd name="connsiteY187" fmla="*/ 459423 h 1619567"/>
                  <a:gd name="connsiteX188" fmla="*/ 1139893 w 2007335"/>
                  <a:gd name="connsiteY188" fmla="*/ 456660 h 1619567"/>
                  <a:gd name="connsiteX189" fmla="*/ 1176850 w 2007335"/>
                  <a:gd name="connsiteY189" fmla="*/ 458851 h 1619567"/>
                  <a:gd name="connsiteX190" fmla="*/ 1208283 w 2007335"/>
                  <a:gd name="connsiteY190" fmla="*/ 505809 h 1619567"/>
                  <a:gd name="connsiteX191" fmla="*/ 1132655 w 2007335"/>
                  <a:gd name="connsiteY191" fmla="*/ 411036 h 1619567"/>
                  <a:gd name="connsiteX192" fmla="*/ 1077886 w 2007335"/>
                  <a:gd name="connsiteY192" fmla="*/ 309785 h 1619567"/>
                  <a:gd name="connsiteX193" fmla="*/ 1058550 w 2007335"/>
                  <a:gd name="connsiteY193" fmla="*/ 241681 h 1619567"/>
                  <a:gd name="connsiteX194" fmla="*/ 1064360 w 2007335"/>
                  <a:gd name="connsiteY194" fmla="*/ 212915 h 1619567"/>
                  <a:gd name="connsiteX195" fmla="*/ 1138179 w 2007335"/>
                  <a:gd name="connsiteY195" fmla="*/ 226822 h 1619567"/>
                  <a:gd name="connsiteX196" fmla="*/ 1156848 w 2007335"/>
                  <a:gd name="connsiteY196" fmla="*/ 227393 h 1619567"/>
                  <a:gd name="connsiteX197" fmla="*/ 1123035 w 2007335"/>
                  <a:gd name="connsiteY197" fmla="*/ 129191 h 1619567"/>
                  <a:gd name="connsiteX198" fmla="*/ 1039595 w 2007335"/>
                  <a:gd name="connsiteY198" fmla="*/ 153670 h 1619567"/>
                  <a:gd name="connsiteX199" fmla="*/ 1003591 w 2007335"/>
                  <a:gd name="connsiteY199" fmla="*/ 140335 h 1619567"/>
                  <a:gd name="connsiteX200" fmla="*/ 989208 w 2007335"/>
                  <a:gd name="connsiteY200" fmla="*/ 129477 h 1619567"/>
                  <a:gd name="connsiteX201" fmla="*/ 966634 w 2007335"/>
                  <a:gd name="connsiteY201" fmla="*/ 92615 h 1619567"/>
                  <a:gd name="connsiteX202" fmla="*/ 955204 w 2007335"/>
                  <a:gd name="connsiteY202" fmla="*/ 136715 h 1619567"/>
                  <a:gd name="connsiteX203" fmla="*/ 950251 w 2007335"/>
                  <a:gd name="connsiteY203" fmla="*/ 144240 h 1619567"/>
                  <a:gd name="connsiteX204" fmla="*/ 924724 w 2007335"/>
                  <a:gd name="connsiteY204" fmla="*/ 144812 h 1619567"/>
                  <a:gd name="connsiteX205" fmla="*/ 915104 w 2007335"/>
                  <a:gd name="connsiteY205" fmla="*/ 97568 h 1619567"/>
                  <a:gd name="connsiteX206" fmla="*/ 904816 w 2007335"/>
                  <a:gd name="connsiteY206" fmla="*/ 80328 h 1619567"/>
                  <a:gd name="connsiteX207" fmla="*/ 887862 w 2007335"/>
                  <a:gd name="connsiteY207" fmla="*/ 85471 h 1619567"/>
                  <a:gd name="connsiteX208" fmla="*/ 841761 w 2007335"/>
                  <a:gd name="connsiteY208" fmla="*/ 131572 h 1619567"/>
                  <a:gd name="connsiteX209" fmla="*/ 840047 w 2007335"/>
                  <a:gd name="connsiteY209" fmla="*/ 143669 h 1619567"/>
                  <a:gd name="connsiteX210" fmla="*/ 839190 w 2007335"/>
                  <a:gd name="connsiteY210" fmla="*/ 162147 h 1619567"/>
                  <a:gd name="connsiteX211" fmla="*/ 834427 w 2007335"/>
                  <a:gd name="connsiteY211" fmla="*/ 186245 h 1619567"/>
                  <a:gd name="connsiteX212" fmla="*/ 813472 w 2007335"/>
                  <a:gd name="connsiteY212" fmla="*/ 219869 h 1619567"/>
                  <a:gd name="connsiteX213" fmla="*/ 836332 w 2007335"/>
                  <a:gd name="connsiteY213" fmla="*/ 268732 h 1619567"/>
                  <a:gd name="connsiteX214" fmla="*/ 865193 w 2007335"/>
                  <a:gd name="connsiteY214" fmla="*/ 374269 h 1619567"/>
                  <a:gd name="connsiteX215" fmla="*/ 859287 w 2007335"/>
                  <a:gd name="connsiteY215" fmla="*/ 401511 h 1619567"/>
                  <a:gd name="connsiteX216" fmla="*/ 755179 w 2007335"/>
                  <a:gd name="connsiteY216" fmla="*/ 526574 h 1619567"/>
                  <a:gd name="connsiteX217" fmla="*/ 722222 w 2007335"/>
                  <a:gd name="connsiteY217" fmla="*/ 530670 h 1619567"/>
                  <a:gd name="connsiteX218" fmla="*/ 722889 w 2007335"/>
                  <a:gd name="connsiteY218" fmla="*/ 481997 h 1619567"/>
                  <a:gd name="connsiteX219" fmla="*/ 655547 w 2007335"/>
                  <a:gd name="connsiteY219" fmla="*/ 539337 h 1619567"/>
                  <a:gd name="connsiteX220" fmla="*/ 634116 w 2007335"/>
                  <a:gd name="connsiteY220" fmla="*/ 556482 h 1619567"/>
                  <a:gd name="connsiteX221" fmla="*/ 490670 w 2007335"/>
                  <a:gd name="connsiteY221" fmla="*/ 591630 h 1619567"/>
                  <a:gd name="connsiteX222" fmla="*/ 463047 w 2007335"/>
                  <a:gd name="connsiteY222" fmla="*/ 617061 h 1619567"/>
                  <a:gd name="connsiteX223" fmla="*/ 418946 w 2007335"/>
                  <a:gd name="connsiteY223" fmla="*/ 785178 h 1619567"/>
                  <a:gd name="connsiteX224" fmla="*/ 440854 w 2007335"/>
                  <a:gd name="connsiteY224" fmla="*/ 830802 h 1619567"/>
                  <a:gd name="connsiteX225" fmla="*/ 431519 w 2007335"/>
                  <a:gd name="connsiteY225" fmla="*/ 903002 h 1619567"/>
                  <a:gd name="connsiteX226" fmla="*/ 418089 w 2007335"/>
                  <a:gd name="connsiteY226" fmla="*/ 880904 h 1619567"/>
                  <a:gd name="connsiteX227" fmla="*/ 369988 w 2007335"/>
                  <a:gd name="connsiteY227" fmla="*/ 858044 h 1619567"/>
                  <a:gd name="connsiteX228" fmla="*/ 341603 w 2007335"/>
                  <a:gd name="connsiteY228" fmla="*/ 823373 h 1619567"/>
                  <a:gd name="connsiteX229" fmla="*/ 355415 w 2007335"/>
                  <a:gd name="connsiteY229" fmla="*/ 712597 h 1619567"/>
                  <a:gd name="connsiteX230" fmla="*/ 372369 w 2007335"/>
                  <a:gd name="connsiteY230" fmla="*/ 906907 h 1619567"/>
                  <a:gd name="connsiteX231" fmla="*/ 366559 w 2007335"/>
                  <a:gd name="connsiteY231" fmla="*/ 946436 h 1619567"/>
                  <a:gd name="connsiteX232" fmla="*/ 353129 w 2007335"/>
                  <a:gd name="connsiteY232" fmla="*/ 958723 h 1619567"/>
                  <a:gd name="connsiteX233" fmla="*/ 337984 w 2007335"/>
                  <a:gd name="connsiteY233" fmla="*/ 1000633 h 1619567"/>
                  <a:gd name="connsiteX234" fmla="*/ 306837 w 2007335"/>
                  <a:gd name="connsiteY234" fmla="*/ 1046258 h 1619567"/>
                  <a:gd name="connsiteX235" fmla="*/ 254926 w 2007335"/>
                  <a:gd name="connsiteY235" fmla="*/ 963295 h 1619567"/>
                  <a:gd name="connsiteX236" fmla="*/ 248925 w 2007335"/>
                  <a:gd name="connsiteY236" fmla="*/ 878999 h 1619567"/>
                  <a:gd name="connsiteX237" fmla="*/ 260069 w 2007335"/>
                  <a:gd name="connsiteY237" fmla="*/ 854710 h 1619567"/>
                  <a:gd name="connsiteX238" fmla="*/ 262927 w 2007335"/>
                  <a:gd name="connsiteY238" fmla="*/ 836994 h 1619567"/>
                  <a:gd name="connsiteX239" fmla="*/ 248925 w 2007335"/>
                  <a:gd name="connsiteY239" fmla="*/ 846900 h 1619567"/>
                  <a:gd name="connsiteX240" fmla="*/ 112527 w 2007335"/>
                  <a:gd name="connsiteY240" fmla="*/ 858520 h 1619567"/>
                  <a:gd name="connsiteX241" fmla="*/ 95191 w 2007335"/>
                  <a:gd name="connsiteY241" fmla="*/ 852996 h 1619567"/>
                  <a:gd name="connsiteX242" fmla="*/ 88619 w 2007335"/>
                  <a:gd name="connsiteY242" fmla="*/ 826230 h 1619567"/>
                  <a:gd name="connsiteX243" fmla="*/ 86619 w 2007335"/>
                  <a:gd name="connsiteY243" fmla="*/ 806323 h 1619567"/>
                  <a:gd name="connsiteX244" fmla="*/ 40709 w 2007335"/>
                  <a:gd name="connsiteY244" fmla="*/ 778605 h 1619567"/>
                  <a:gd name="connsiteX245" fmla="*/ 323 w 2007335"/>
                  <a:gd name="connsiteY245" fmla="*/ 749173 h 1619567"/>
                  <a:gd name="connsiteX246" fmla="*/ 19373 w 2007335"/>
                  <a:gd name="connsiteY246" fmla="*/ 730123 h 1619567"/>
                  <a:gd name="connsiteX247" fmla="*/ 190632 w 2007335"/>
                  <a:gd name="connsiteY247" fmla="*/ 753078 h 1619567"/>
                  <a:gd name="connsiteX248" fmla="*/ 190632 w 2007335"/>
                  <a:gd name="connsiteY248" fmla="*/ 750221 h 1619567"/>
                  <a:gd name="connsiteX249" fmla="*/ 112242 w 2007335"/>
                  <a:gd name="connsiteY249" fmla="*/ 734790 h 1619567"/>
                  <a:gd name="connsiteX250" fmla="*/ 116242 w 2007335"/>
                  <a:gd name="connsiteY250" fmla="*/ 717741 h 1619567"/>
                  <a:gd name="connsiteX251" fmla="*/ 298646 w 2007335"/>
                  <a:gd name="connsiteY251" fmla="*/ 604679 h 1619567"/>
                  <a:gd name="connsiteX252" fmla="*/ 303408 w 2007335"/>
                  <a:gd name="connsiteY252" fmla="*/ 524192 h 1619567"/>
                  <a:gd name="connsiteX253" fmla="*/ 287597 w 2007335"/>
                  <a:gd name="connsiteY253" fmla="*/ 484473 h 1619567"/>
                  <a:gd name="connsiteX254" fmla="*/ 264642 w 2007335"/>
                  <a:gd name="connsiteY254" fmla="*/ 467805 h 1619567"/>
                  <a:gd name="connsiteX255" fmla="*/ 239115 w 2007335"/>
                  <a:gd name="connsiteY255" fmla="*/ 434181 h 161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007335" h="1619567">
                    <a:moveTo>
                      <a:pt x="238829" y="434372"/>
                    </a:moveTo>
                    <a:cubicBezTo>
                      <a:pt x="243496" y="418275"/>
                      <a:pt x="302836" y="444373"/>
                      <a:pt x="267404" y="397415"/>
                    </a:cubicBezTo>
                    <a:cubicBezTo>
                      <a:pt x="258069" y="367982"/>
                      <a:pt x="259402" y="339217"/>
                      <a:pt x="272357" y="310832"/>
                    </a:cubicBezTo>
                    <a:cubicBezTo>
                      <a:pt x="280929" y="292163"/>
                      <a:pt x="287120" y="272923"/>
                      <a:pt x="287787" y="251968"/>
                    </a:cubicBezTo>
                    <a:cubicBezTo>
                      <a:pt x="288263" y="235394"/>
                      <a:pt x="292074" y="218250"/>
                      <a:pt x="313790" y="220821"/>
                    </a:cubicBezTo>
                    <a:cubicBezTo>
                      <a:pt x="331888" y="223012"/>
                      <a:pt x="341603" y="234633"/>
                      <a:pt x="334745" y="254444"/>
                    </a:cubicBezTo>
                    <a:cubicBezTo>
                      <a:pt x="321601" y="262922"/>
                      <a:pt x="336174" y="273113"/>
                      <a:pt x="333031" y="282257"/>
                    </a:cubicBezTo>
                    <a:cubicBezTo>
                      <a:pt x="336746" y="328454"/>
                      <a:pt x="308361" y="371221"/>
                      <a:pt x="318172" y="418084"/>
                    </a:cubicBezTo>
                    <a:cubicBezTo>
                      <a:pt x="319600" y="433896"/>
                      <a:pt x="322172" y="449517"/>
                      <a:pt x="330174" y="463328"/>
                    </a:cubicBezTo>
                    <a:cubicBezTo>
                      <a:pt x="341127" y="482187"/>
                      <a:pt x="347604" y="508095"/>
                      <a:pt x="379608" y="498380"/>
                    </a:cubicBezTo>
                    <a:cubicBezTo>
                      <a:pt x="383704" y="497142"/>
                      <a:pt x="388371" y="501237"/>
                      <a:pt x="392848" y="502952"/>
                    </a:cubicBezTo>
                    <a:cubicBezTo>
                      <a:pt x="540295" y="560483"/>
                      <a:pt x="623162" y="537813"/>
                      <a:pt x="716602" y="414560"/>
                    </a:cubicBezTo>
                    <a:cubicBezTo>
                      <a:pt x="738034" y="392938"/>
                      <a:pt x="746321" y="363982"/>
                      <a:pt x="756227" y="346456"/>
                    </a:cubicBezTo>
                    <a:cubicBezTo>
                      <a:pt x="744892" y="383508"/>
                      <a:pt x="713555" y="416560"/>
                      <a:pt x="677455" y="446183"/>
                    </a:cubicBezTo>
                    <a:cubicBezTo>
                      <a:pt x="642689" y="477996"/>
                      <a:pt x="601159" y="496284"/>
                      <a:pt x="555154" y="502571"/>
                    </a:cubicBezTo>
                    <a:cubicBezTo>
                      <a:pt x="506672" y="509238"/>
                      <a:pt x="464095" y="498951"/>
                      <a:pt x="441330" y="449040"/>
                    </a:cubicBezTo>
                    <a:cubicBezTo>
                      <a:pt x="439806" y="438944"/>
                      <a:pt x="441330" y="429895"/>
                      <a:pt x="450474" y="423609"/>
                    </a:cubicBezTo>
                    <a:cubicBezTo>
                      <a:pt x="488574" y="423609"/>
                      <a:pt x="528674" y="427895"/>
                      <a:pt x="546010" y="381127"/>
                    </a:cubicBezTo>
                    <a:cubicBezTo>
                      <a:pt x="548867" y="377603"/>
                      <a:pt x="552582" y="375507"/>
                      <a:pt x="556964" y="374555"/>
                    </a:cubicBezTo>
                    <a:cubicBezTo>
                      <a:pt x="563917" y="374745"/>
                      <a:pt x="569442" y="377888"/>
                      <a:pt x="574585" y="382175"/>
                    </a:cubicBezTo>
                    <a:cubicBezTo>
                      <a:pt x="580871" y="387890"/>
                      <a:pt x="586300" y="394462"/>
                      <a:pt x="592777" y="400082"/>
                    </a:cubicBezTo>
                    <a:cubicBezTo>
                      <a:pt x="621924" y="420465"/>
                      <a:pt x="645832" y="400558"/>
                      <a:pt x="670978" y="390080"/>
                    </a:cubicBezTo>
                    <a:cubicBezTo>
                      <a:pt x="682503" y="386556"/>
                      <a:pt x="693457" y="382270"/>
                      <a:pt x="700791" y="371888"/>
                    </a:cubicBezTo>
                    <a:cubicBezTo>
                      <a:pt x="717936" y="346075"/>
                      <a:pt x="734891" y="320262"/>
                      <a:pt x="730318" y="287020"/>
                    </a:cubicBezTo>
                    <a:cubicBezTo>
                      <a:pt x="727556" y="280734"/>
                      <a:pt x="725651" y="274352"/>
                      <a:pt x="725270" y="267494"/>
                    </a:cubicBezTo>
                    <a:cubicBezTo>
                      <a:pt x="727080" y="222345"/>
                      <a:pt x="744130" y="182340"/>
                      <a:pt x="766419" y="144050"/>
                    </a:cubicBezTo>
                    <a:cubicBezTo>
                      <a:pt x="775848" y="127857"/>
                      <a:pt x="784897" y="110522"/>
                      <a:pt x="807947" y="110998"/>
                    </a:cubicBezTo>
                    <a:cubicBezTo>
                      <a:pt x="820140" y="77565"/>
                      <a:pt x="785469" y="81756"/>
                      <a:pt x="773276" y="67850"/>
                    </a:cubicBezTo>
                    <a:cubicBezTo>
                      <a:pt x="860144" y="39941"/>
                      <a:pt x="947203" y="13176"/>
                      <a:pt x="1040262" y="17558"/>
                    </a:cubicBezTo>
                    <a:cubicBezTo>
                      <a:pt x="1061884" y="18606"/>
                      <a:pt x="1084458" y="20606"/>
                      <a:pt x="1104365" y="7938"/>
                    </a:cubicBezTo>
                    <a:cubicBezTo>
                      <a:pt x="1110938" y="794"/>
                      <a:pt x="1119320" y="-635"/>
                      <a:pt x="1128464" y="222"/>
                    </a:cubicBezTo>
                    <a:cubicBezTo>
                      <a:pt x="1132750" y="698"/>
                      <a:pt x="1137036" y="1651"/>
                      <a:pt x="1141132" y="2699"/>
                    </a:cubicBezTo>
                    <a:cubicBezTo>
                      <a:pt x="1173802" y="8890"/>
                      <a:pt x="1209807" y="1080"/>
                      <a:pt x="1238478" y="24701"/>
                    </a:cubicBezTo>
                    <a:cubicBezTo>
                      <a:pt x="1248479" y="28321"/>
                      <a:pt x="1255527" y="34608"/>
                      <a:pt x="1257337" y="45561"/>
                    </a:cubicBezTo>
                    <a:cubicBezTo>
                      <a:pt x="1256670" y="54229"/>
                      <a:pt x="1261528" y="62230"/>
                      <a:pt x="1260766" y="70898"/>
                    </a:cubicBezTo>
                    <a:cubicBezTo>
                      <a:pt x="1256289" y="93567"/>
                      <a:pt x="1242097" y="99187"/>
                      <a:pt x="1218761" y="87662"/>
                    </a:cubicBezTo>
                    <a:cubicBezTo>
                      <a:pt x="1235334" y="135096"/>
                      <a:pt x="1266195" y="126238"/>
                      <a:pt x="1296675" y="118332"/>
                    </a:cubicBezTo>
                    <a:cubicBezTo>
                      <a:pt x="1303724" y="120428"/>
                      <a:pt x="1309344" y="123476"/>
                      <a:pt x="1304581" y="132239"/>
                    </a:cubicBezTo>
                    <a:cubicBezTo>
                      <a:pt x="1297627" y="146812"/>
                      <a:pt x="1288484" y="161862"/>
                      <a:pt x="1312772" y="169577"/>
                    </a:cubicBezTo>
                    <a:cubicBezTo>
                      <a:pt x="1312772" y="169577"/>
                      <a:pt x="1312963" y="169291"/>
                      <a:pt x="1312963" y="169291"/>
                    </a:cubicBezTo>
                    <a:cubicBezTo>
                      <a:pt x="1311343" y="179292"/>
                      <a:pt x="1316392" y="186436"/>
                      <a:pt x="1326202" y="187769"/>
                    </a:cubicBezTo>
                    <a:cubicBezTo>
                      <a:pt x="1337728" y="189389"/>
                      <a:pt x="1340776" y="199009"/>
                      <a:pt x="1343538" y="207677"/>
                    </a:cubicBezTo>
                    <a:cubicBezTo>
                      <a:pt x="1354301" y="242062"/>
                      <a:pt x="1380971" y="247586"/>
                      <a:pt x="1411451" y="244919"/>
                    </a:cubicBezTo>
                    <a:cubicBezTo>
                      <a:pt x="1446408" y="241967"/>
                      <a:pt x="1480889" y="241586"/>
                      <a:pt x="1514798" y="252254"/>
                    </a:cubicBezTo>
                    <a:cubicBezTo>
                      <a:pt x="1574424" y="271018"/>
                      <a:pt x="1602142" y="313214"/>
                      <a:pt x="1597189" y="377984"/>
                    </a:cubicBezTo>
                    <a:cubicBezTo>
                      <a:pt x="1579472" y="432943"/>
                      <a:pt x="1552136" y="477806"/>
                      <a:pt x="1486890" y="483235"/>
                    </a:cubicBezTo>
                    <a:cubicBezTo>
                      <a:pt x="1476793" y="481806"/>
                      <a:pt x="1467554" y="478949"/>
                      <a:pt x="1463363" y="468186"/>
                    </a:cubicBezTo>
                    <a:cubicBezTo>
                      <a:pt x="1464792" y="451707"/>
                      <a:pt x="1479079" y="445707"/>
                      <a:pt x="1489176" y="436277"/>
                    </a:cubicBezTo>
                    <a:cubicBezTo>
                      <a:pt x="1497176" y="428657"/>
                      <a:pt x="1505749" y="421323"/>
                      <a:pt x="1508702" y="410083"/>
                    </a:cubicBezTo>
                    <a:cubicBezTo>
                      <a:pt x="1516512" y="380175"/>
                      <a:pt x="1503082" y="366649"/>
                      <a:pt x="1471935" y="373602"/>
                    </a:cubicBezTo>
                    <a:cubicBezTo>
                      <a:pt x="1461648" y="375888"/>
                      <a:pt x="1450885" y="385032"/>
                      <a:pt x="1442694" y="371507"/>
                    </a:cubicBezTo>
                    <a:cubicBezTo>
                      <a:pt x="1435454" y="359601"/>
                      <a:pt x="1438216" y="347123"/>
                      <a:pt x="1444979" y="335598"/>
                    </a:cubicBezTo>
                    <a:cubicBezTo>
                      <a:pt x="1460696" y="309118"/>
                      <a:pt x="1491366" y="304641"/>
                      <a:pt x="1528228" y="321405"/>
                    </a:cubicBezTo>
                    <a:cubicBezTo>
                      <a:pt x="1494700" y="288544"/>
                      <a:pt x="1457171" y="319310"/>
                      <a:pt x="1419833" y="322739"/>
                    </a:cubicBezTo>
                    <a:cubicBezTo>
                      <a:pt x="1416024" y="294259"/>
                      <a:pt x="1397450" y="297974"/>
                      <a:pt x="1377924" y="303594"/>
                    </a:cubicBezTo>
                    <a:cubicBezTo>
                      <a:pt x="1357254" y="312928"/>
                      <a:pt x="1332013" y="299879"/>
                      <a:pt x="1312772" y="316548"/>
                    </a:cubicBezTo>
                    <a:cubicBezTo>
                      <a:pt x="1306200" y="318548"/>
                      <a:pt x="1299819" y="318453"/>
                      <a:pt x="1293342" y="316357"/>
                    </a:cubicBezTo>
                    <a:cubicBezTo>
                      <a:pt x="1240573" y="281686"/>
                      <a:pt x="1229715" y="221107"/>
                      <a:pt x="1202949" y="170339"/>
                    </a:cubicBezTo>
                    <a:cubicBezTo>
                      <a:pt x="1195805" y="156718"/>
                      <a:pt x="1191900" y="141288"/>
                      <a:pt x="1184280" y="127476"/>
                    </a:cubicBezTo>
                    <a:cubicBezTo>
                      <a:pt x="1199425" y="162814"/>
                      <a:pt x="1207711" y="199295"/>
                      <a:pt x="1213046" y="237681"/>
                    </a:cubicBezTo>
                    <a:cubicBezTo>
                      <a:pt x="1220951" y="294354"/>
                      <a:pt x="1261147" y="332359"/>
                      <a:pt x="1307248" y="361029"/>
                    </a:cubicBezTo>
                    <a:cubicBezTo>
                      <a:pt x="1337919" y="380079"/>
                      <a:pt x="1359731" y="366554"/>
                      <a:pt x="1366017" y="329597"/>
                    </a:cubicBezTo>
                    <a:cubicBezTo>
                      <a:pt x="1367922" y="318167"/>
                      <a:pt x="1368779" y="307975"/>
                      <a:pt x="1380210" y="302165"/>
                    </a:cubicBezTo>
                    <a:cubicBezTo>
                      <a:pt x="1400307" y="296926"/>
                      <a:pt x="1409070" y="312833"/>
                      <a:pt x="1420500" y="323596"/>
                    </a:cubicBezTo>
                    <a:cubicBezTo>
                      <a:pt x="1421262" y="353600"/>
                      <a:pt x="1425929" y="383603"/>
                      <a:pt x="1421643" y="413607"/>
                    </a:cubicBezTo>
                    <a:cubicBezTo>
                      <a:pt x="1386591" y="417608"/>
                      <a:pt x="1352206" y="429419"/>
                      <a:pt x="1316201" y="423609"/>
                    </a:cubicBezTo>
                    <a:cubicBezTo>
                      <a:pt x="1268386" y="406463"/>
                      <a:pt x="1235049" y="371602"/>
                      <a:pt x="1202187" y="330073"/>
                    </a:cubicBezTo>
                    <a:cubicBezTo>
                      <a:pt x="1228095" y="384651"/>
                      <a:pt x="1264767" y="423228"/>
                      <a:pt x="1317344" y="446088"/>
                    </a:cubicBezTo>
                    <a:cubicBezTo>
                      <a:pt x="1323536" y="449136"/>
                      <a:pt x="1329155" y="452946"/>
                      <a:pt x="1334490" y="457232"/>
                    </a:cubicBezTo>
                    <a:cubicBezTo>
                      <a:pt x="1388686" y="489712"/>
                      <a:pt x="1447075" y="495522"/>
                      <a:pt x="1508130" y="484950"/>
                    </a:cubicBezTo>
                    <a:cubicBezTo>
                      <a:pt x="1547087" y="478473"/>
                      <a:pt x="1569757" y="443325"/>
                      <a:pt x="1604904" y="430086"/>
                    </a:cubicBezTo>
                    <a:cubicBezTo>
                      <a:pt x="1617382" y="421418"/>
                      <a:pt x="1620049" y="454088"/>
                      <a:pt x="1634527" y="436848"/>
                    </a:cubicBezTo>
                    <a:cubicBezTo>
                      <a:pt x="1670436" y="384556"/>
                      <a:pt x="1672341" y="331311"/>
                      <a:pt x="1640527" y="276638"/>
                    </a:cubicBezTo>
                    <a:cubicBezTo>
                      <a:pt x="1633289" y="264255"/>
                      <a:pt x="1627478" y="251206"/>
                      <a:pt x="1627383" y="236538"/>
                    </a:cubicBezTo>
                    <a:cubicBezTo>
                      <a:pt x="1627383" y="225488"/>
                      <a:pt x="1627097" y="212535"/>
                      <a:pt x="1639575" y="208534"/>
                    </a:cubicBezTo>
                    <a:cubicBezTo>
                      <a:pt x="1651196" y="204819"/>
                      <a:pt x="1654720" y="217392"/>
                      <a:pt x="1659673" y="224631"/>
                    </a:cubicBezTo>
                    <a:cubicBezTo>
                      <a:pt x="1669102" y="238252"/>
                      <a:pt x="1684057" y="244348"/>
                      <a:pt x="1696820" y="253587"/>
                    </a:cubicBezTo>
                    <a:cubicBezTo>
                      <a:pt x="1704631" y="272066"/>
                      <a:pt x="1710250" y="291021"/>
                      <a:pt x="1712918" y="310832"/>
                    </a:cubicBezTo>
                    <a:cubicBezTo>
                      <a:pt x="1712632" y="328168"/>
                      <a:pt x="1717585" y="345123"/>
                      <a:pt x="1716061" y="362458"/>
                    </a:cubicBezTo>
                    <a:cubicBezTo>
                      <a:pt x="1715584" y="376079"/>
                      <a:pt x="1712918" y="389223"/>
                      <a:pt x="1707012" y="401606"/>
                    </a:cubicBezTo>
                    <a:cubicBezTo>
                      <a:pt x="1701868" y="410940"/>
                      <a:pt x="1704631" y="420275"/>
                      <a:pt x="1707012" y="429705"/>
                    </a:cubicBezTo>
                    <a:cubicBezTo>
                      <a:pt x="1702440" y="450278"/>
                      <a:pt x="1691105" y="467233"/>
                      <a:pt x="1677866" y="483045"/>
                    </a:cubicBezTo>
                    <a:cubicBezTo>
                      <a:pt x="1669102" y="489045"/>
                      <a:pt x="1658816" y="475425"/>
                      <a:pt x="1650529" y="485521"/>
                    </a:cubicBezTo>
                    <a:cubicBezTo>
                      <a:pt x="1638146" y="521811"/>
                      <a:pt x="1669865" y="530574"/>
                      <a:pt x="1689486" y="544671"/>
                    </a:cubicBezTo>
                    <a:cubicBezTo>
                      <a:pt x="1707584" y="557721"/>
                      <a:pt x="1730634" y="557435"/>
                      <a:pt x="1745874" y="539909"/>
                    </a:cubicBezTo>
                    <a:cubicBezTo>
                      <a:pt x="1758542" y="525336"/>
                      <a:pt x="1741493" y="533718"/>
                      <a:pt x="1737016" y="532479"/>
                    </a:cubicBezTo>
                    <a:cubicBezTo>
                      <a:pt x="1729967" y="530098"/>
                      <a:pt x="1725967" y="524859"/>
                      <a:pt x="1723110" y="518382"/>
                    </a:cubicBezTo>
                    <a:cubicBezTo>
                      <a:pt x="1712442" y="466947"/>
                      <a:pt x="1714823" y="462756"/>
                      <a:pt x="1763305" y="447040"/>
                    </a:cubicBezTo>
                    <a:cubicBezTo>
                      <a:pt x="1819407" y="460280"/>
                      <a:pt x="1839600" y="480282"/>
                      <a:pt x="1838553" y="521430"/>
                    </a:cubicBezTo>
                    <a:cubicBezTo>
                      <a:pt x="1837505" y="561721"/>
                      <a:pt x="1811311" y="584676"/>
                      <a:pt x="1751208" y="598297"/>
                    </a:cubicBezTo>
                    <a:cubicBezTo>
                      <a:pt x="1718347" y="601440"/>
                      <a:pt x="1689486" y="589915"/>
                      <a:pt x="1662149" y="573056"/>
                    </a:cubicBezTo>
                    <a:cubicBezTo>
                      <a:pt x="1648624" y="564674"/>
                      <a:pt x="1634717" y="557244"/>
                      <a:pt x="1617858" y="563150"/>
                    </a:cubicBezTo>
                    <a:cubicBezTo>
                      <a:pt x="1592426" y="572103"/>
                      <a:pt x="1575377" y="583819"/>
                      <a:pt x="1592902" y="614680"/>
                    </a:cubicBezTo>
                    <a:cubicBezTo>
                      <a:pt x="1613572" y="650970"/>
                      <a:pt x="1639670" y="680879"/>
                      <a:pt x="1680437" y="696119"/>
                    </a:cubicBezTo>
                    <a:cubicBezTo>
                      <a:pt x="1668150" y="673259"/>
                      <a:pt x="1640147" y="667830"/>
                      <a:pt x="1623478" y="648875"/>
                    </a:cubicBezTo>
                    <a:cubicBezTo>
                      <a:pt x="1610238" y="633825"/>
                      <a:pt x="1592712" y="623634"/>
                      <a:pt x="1608143" y="602964"/>
                    </a:cubicBezTo>
                    <a:cubicBezTo>
                      <a:pt x="1623954" y="581724"/>
                      <a:pt x="1643575" y="587724"/>
                      <a:pt x="1661673" y="601917"/>
                    </a:cubicBezTo>
                    <a:cubicBezTo>
                      <a:pt x="1671579" y="609727"/>
                      <a:pt x="1680342" y="618776"/>
                      <a:pt x="1689296" y="627539"/>
                    </a:cubicBezTo>
                    <a:cubicBezTo>
                      <a:pt x="1713585" y="659543"/>
                      <a:pt x="1751685" y="672211"/>
                      <a:pt x="1783117" y="694214"/>
                    </a:cubicBezTo>
                    <a:cubicBezTo>
                      <a:pt x="1795975" y="705263"/>
                      <a:pt x="1809596" y="715169"/>
                      <a:pt x="1825217" y="722122"/>
                    </a:cubicBezTo>
                    <a:cubicBezTo>
                      <a:pt x="1871223" y="736600"/>
                      <a:pt x="1908085" y="714121"/>
                      <a:pt x="1945042" y="692499"/>
                    </a:cubicBezTo>
                    <a:cubicBezTo>
                      <a:pt x="1966283" y="682689"/>
                      <a:pt x="1968568" y="663258"/>
                      <a:pt x="1972283" y="643160"/>
                    </a:cubicBezTo>
                    <a:cubicBezTo>
                      <a:pt x="1976950" y="618014"/>
                      <a:pt x="1988571" y="608965"/>
                      <a:pt x="2007050" y="634778"/>
                    </a:cubicBezTo>
                    <a:cubicBezTo>
                      <a:pt x="2010955" y="694023"/>
                      <a:pt x="1974379" y="727551"/>
                      <a:pt x="1929802" y="756031"/>
                    </a:cubicBezTo>
                    <a:cubicBezTo>
                      <a:pt x="1910752" y="781749"/>
                      <a:pt x="1879605" y="777081"/>
                      <a:pt x="1858841" y="784987"/>
                    </a:cubicBezTo>
                    <a:cubicBezTo>
                      <a:pt x="1912181" y="829850"/>
                      <a:pt x="1972379" y="872236"/>
                      <a:pt x="1971331" y="956627"/>
                    </a:cubicBezTo>
                    <a:cubicBezTo>
                      <a:pt x="1975236" y="1042829"/>
                      <a:pt x="1958282" y="1125125"/>
                      <a:pt x="1925134" y="1204373"/>
                    </a:cubicBezTo>
                    <a:cubicBezTo>
                      <a:pt x="1917705" y="1211517"/>
                      <a:pt x="1909228" y="1212660"/>
                      <a:pt x="1899798" y="1209135"/>
                    </a:cubicBezTo>
                    <a:cubicBezTo>
                      <a:pt x="1881605" y="1202373"/>
                      <a:pt x="1900560" y="1180465"/>
                      <a:pt x="1884653" y="1172940"/>
                    </a:cubicBezTo>
                    <a:cubicBezTo>
                      <a:pt x="1881986" y="1175607"/>
                      <a:pt x="1879415" y="1177893"/>
                      <a:pt x="1876748" y="1180370"/>
                    </a:cubicBezTo>
                    <a:cubicBezTo>
                      <a:pt x="1865794" y="1200849"/>
                      <a:pt x="1857983" y="1223709"/>
                      <a:pt x="1884939" y="1234472"/>
                    </a:cubicBezTo>
                    <a:cubicBezTo>
                      <a:pt x="1905132" y="1242663"/>
                      <a:pt x="1930374" y="1243521"/>
                      <a:pt x="1938089" y="1212374"/>
                    </a:cubicBezTo>
                    <a:cubicBezTo>
                      <a:pt x="1967140" y="1263999"/>
                      <a:pt x="1947328" y="1288383"/>
                      <a:pt x="1874081" y="1291146"/>
                    </a:cubicBezTo>
                    <a:cubicBezTo>
                      <a:pt x="1840267" y="1282954"/>
                      <a:pt x="1825979" y="1258570"/>
                      <a:pt x="1820550" y="1214565"/>
                    </a:cubicBezTo>
                    <a:cubicBezTo>
                      <a:pt x="1796071" y="1248188"/>
                      <a:pt x="1777211" y="1274001"/>
                      <a:pt x="1758447" y="1299813"/>
                    </a:cubicBezTo>
                    <a:cubicBezTo>
                      <a:pt x="1756733" y="1314768"/>
                      <a:pt x="1744636" y="1325150"/>
                      <a:pt x="1740731" y="1339152"/>
                    </a:cubicBezTo>
                    <a:cubicBezTo>
                      <a:pt x="1728634" y="1361059"/>
                      <a:pt x="1716537" y="1382871"/>
                      <a:pt x="1691486" y="1392968"/>
                    </a:cubicBezTo>
                    <a:cubicBezTo>
                      <a:pt x="1679294" y="1395635"/>
                      <a:pt x="1667674" y="1394777"/>
                      <a:pt x="1657101" y="1387253"/>
                    </a:cubicBezTo>
                    <a:cubicBezTo>
                      <a:pt x="1651862" y="1381824"/>
                      <a:pt x="1650148" y="1375347"/>
                      <a:pt x="1651672" y="1367917"/>
                    </a:cubicBezTo>
                    <a:cubicBezTo>
                      <a:pt x="1676723" y="1338009"/>
                      <a:pt x="1708060" y="1313053"/>
                      <a:pt x="1691010" y="1263999"/>
                    </a:cubicBezTo>
                    <a:cubicBezTo>
                      <a:pt x="1684343" y="1244759"/>
                      <a:pt x="1709012" y="1222851"/>
                      <a:pt x="1717966" y="1201515"/>
                    </a:cubicBezTo>
                    <a:cubicBezTo>
                      <a:pt x="1751018" y="1177322"/>
                      <a:pt x="1761210" y="1137317"/>
                      <a:pt x="1784451" y="1106360"/>
                    </a:cubicBezTo>
                    <a:cubicBezTo>
                      <a:pt x="1885415" y="1091121"/>
                      <a:pt x="1934374" y="1004729"/>
                      <a:pt x="1889321" y="921480"/>
                    </a:cubicBezTo>
                    <a:cubicBezTo>
                      <a:pt x="1884653" y="912908"/>
                      <a:pt x="1880653" y="904335"/>
                      <a:pt x="1868366" y="910622"/>
                    </a:cubicBezTo>
                    <a:cubicBezTo>
                      <a:pt x="1857031" y="905574"/>
                      <a:pt x="1853411" y="894620"/>
                      <a:pt x="1848744" y="884809"/>
                    </a:cubicBezTo>
                    <a:cubicBezTo>
                      <a:pt x="1827122" y="839946"/>
                      <a:pt x="1790641" y="814038"/>
                      <a:pt x="1746541" y="791464"/>
                    </a:cubicBezTo>
                    <a:cubicBezTo>
                      <a:pt x="1696916" y="766128"/>
                      <a:pt x="1641576" y="748792"/>
                      <a:pt x="1599665" y="705453"/>
                    </a:cubicBezTo>
                    <a:cubicBezTo>
                      <a:pt x="1608619" y="725456"/>
                      <a:pt x="1616906" y="743839"/>
                      <a:pt x="1618239" y="763746"/>
                    </a:cubicBezTo>
                    <a:cubicBezTo>
                      <a:pt x="1619858" y="788416"/>
                      <a:pt x="1628145" y="819944"/>
                      <a:pt x="1600428" y="831660"/>
                    </a:cubicBezTo>
                    <a:cubicBezTo>
                      <a:pt x="1576329" y="841851"/>
                      <a:pt x="1548325" y="833088"/>
                      <a:pt x="1529942" y="809371"/>
                    </a:cubicBezTo>
                    <a:cubicBezTo>
                      <a:pt x="1563851" y="745744"/>
                      <a:pt x="1537181" y="688403"/>
                      <a:pt x="1511274" y="630873"/>
                    </a:cubicBezTo>
                    <a:cubicBezTo>
                      <a:pt x="1511845" y="734790"/>
                      <a:pt x="1499081" y="838518"/>
                      <a:pt x="1513940" y="942054"/>
                    </a:cubicBezTo>
                    <a:cubicBezTo>
                      <a:pt x="1520417" y="1000157"/>
                      <a:pt x="1516131" y="1058450"/>
                      <a:pt x="1517655" y="1116648"/>
                    </a:cubicBezTo>
                    <a:cubicBezTo>
                      <a:pt x="1518131" y="1135317"/>
                      <a:pt x="1514321" y="1154652"/>
                      <a:pt x="1525466" y="1171797"/>
                    </a:cubicBezTo>
                    <a:cubicBezTo>
                      <a:pt x="1533562" y="1201230"/>
                      <a:pt x="1523656" y="1231424"/>
                      <a:pt x="1529085" y="1260951"/>
                    </a:cubicBezTo>
                    <a:cubicBezTo>
                      <a:pt x="1526609" y="1273715"/>
                      <a:pt x="1509464" y="1275525"/>
                      <a:pt x="1507749" y="1289145"/>
                    </a:cubicBezTo>
                    <a:cubicBezTo>
                      <a:pt x="1499939" y="1297527"/>
                      <a:pt x="1499653" y="1320578"/>
                      <a:pt x="1478984" y="1304004"/>
                    </a:cubicBezTo>
                    <a:cubicBezTo>
                      <a:pt x="1466030" y="1272000"/>
                      <a:pt x="1472030" y="1238472"/>
                      <a:pt x="1472030" y="1205706"/>
                    </a:cubicBezTo>
                    <a:cubicBezTo>
                      <a:pt x="1472030" y="1174369"/>
                      <a:pt x="1461553" y="1159891"/>
                      <a:pt x="1428120" y="1159510"/>
                    </a:cubicBezTo>
                    <a:cubicBezTo>
                      <a:pt x="1380495" y="1159034"/>
                      <a:pt x="1333632" y="1164177"/>
                      <a:pt x="1286483" y="1168749"/>
                    </a:cubicBezTo>
                    <a:cubicBezTo>
                      <a:pt x="1265624" y="1170845"/>
                      <a:pt x="1262766" y="1179989"/>
                      <a:pt x="1269910" y="1196848"/>
                    </a:cubicBezTo>
                    <a:cubicBezTo>
                      <a:pt x="1273053" y="1204087"/>
                      <a:pt x="1275815" y="1211517"/>
                      <a:pt x="1279816" y="1218279"/>
                    </a:cubicBezTo>
                    <a:cubicBezTo>
                      <a:pt x="1315440" y="1279144"/>
                      <a:pt x="1337252" y="1343724"/>
                      <a:pt x="1339252" y="1415256"/>
                    </a:cubicBezTo>
                    <a:cubicBezTo>
                      <a:pt x="1340109" y="1448022"/>
                      <a:pt x="1347729" y="1480979"/>
                      <a:pt x="1363159" y="1510983"/>
                    </a:cubicBezTo>
                    <a:cubicBezTo>
                      <a:pt x="1365065" y="1518507"/>
                      <a:pt x="1363541" y="1524984"/>
                      <a:pt x="1356873" y="1529652"/>
                    </a:cubicBezTo>
                    <a:cubicBezTo>
                      <a:pt x="1312963" y="1533938"/>
                      <a:pt x="1303819" y="1493647"/>
                      <a:pt x="1281340" y="1473073"/>
                    </a:cubicBezTo>
                    <a:cubicBezTo>
                      <a:pt x="1292389" y="1495838"/>
                      <a:pt x="1274006" y="1513364"/>
                      <a:pt x="1265147" y="1533366"/>
                    </a:cubicBezTo>
                    <a:cubicBezTo>
                      <a:pt x="1210855" y="1586516"/>
                      <a:pt x="1146371" y="1617091"/>
                      <a:pt x="1069599" y="1619568"/>
                    </a:cubicBezTo>
                    <a:cubicBezTo>
                      <a:pt x="1052930" y="1601375"/>
                      <a:pt x="1011592" y="1620425"/>
                      <a:pt x="1009306" y="1580229"/>
                    </a:cubicBezTo>
                    <a:cubicBezTo>
                      <a:pt x="1016926" y="1571466"/>
                      <a:pt x="1027308" y="1564799"/>
                      <a:pt x="1038071" y="1565466"/>
                    </a:cubicBezTo>
                    <a:cubicBezTo>
                      <a:pt x="1098460" y="1569180"/>
                      <a:pt x="1132083" y="1519841"/>
                      <a:pt x="1178279" y="1495838"/>
                    </a:cubicBezTo>
                    <a:cubicBezTo>
                      <a:pt x="1191805" y="1488789"/>
                      <a:pt x="1202759" y="1473359"/>
                      <a:pt x="1203616" y="1457357"/>
                    </a:cubicBezTo>
                    <a:cubicBezTo>
                      <a:pt x="1206854" y="1394873"/>
                      <a:pt x="1226667" y="1332579"/>
                      <a:pt x="1206950" y="1269714"/>
                    </a:cubicBezTo>
                    <a:cubicBezTo>
                      <a:pt x="1200378" y="1248759"/>
                      <a:pt x="1203426" y="1221137"/>
                      <a:pt x="1166564" y="1224185"/>
                    </a:cubicBezTo>
                    <a:cubicBezTo>
                      <a:pt x="1153419" y="1225233"/>
                      <a:pt x="1150943" y="1206373"/>
                      <a:pt x="1147228" y="1194562"/>
                    </a:cubicBezTo>
                    <a:cubicBezTo>
                      <a:pt x="1140560" y="1173607"/>
                      <a:pt x="1137512" y="1151223"/>
                      <a:pt x="1123320" y="1133316"/>
                    </a:cubicBezTo>
                    <a:cubicBezTo>
                      <a:pt x="1110080" y="1116648"/>
                      <a:pt x="1098174" y="1098741"/>
                      <a:pt x="1076648" y="1126935"/>
                    </a:cubicBezTo>
                    <a:cubicBezTo>
                      <a:pt x="1059502" y="1149414"/>
                      <a:pt x="1047501" y="1133602"/>
                      <a:pt x="1047406" y="1115695"/>
                    </a:cubicBezTo>
                    <a:cubicBezTo>
                      <a:pt x="1047406" y="1055211"/>
                      <a:pt x="1014164" y="1027398"/>
                      <a:pt x="958728" y="1018350"/>
                    </a:cubicBezTo>
                    <a:cubicBezTo>
                      <a:pt x="954061" y="1017588"/>
                      <a:pt x="949775" y="1015111"/>
                      <a:pt x="945965" y="1012254"/>
                    </a:cubicBezTo>
                    <a:cubicBezTo>
                      <a:pt x="915675" y="989489"/>
                      <a:pt x="912246" y="947960"/>
                      <a:pt x="879194" y="923385"/>
                    </a:cubicBezTo>
                    <a:cubicBezTo>
                      <a:pt x="861859" y="910526"/>
                      <a:pt x="872146" y="869760"/>
                      <a:pt x="882052" y="842232"/>
                    </a:cubicBezTo>
                    <a:cubicBezTo>
                      <a:pt x="883385" y="837851"/>
                      <a:pt x="885005" y="833660"/>
                      <a:pt x="886624" y="829469"/>
                    </a:cubicBezTo>
                    <a:cubicBezTo>
                      <a:pt x="894435" y="814419"/>
                      <a:pt x="886815" y="798989"/>
                      <a:pt x="887576" y="783844"/>
                    </a:cubicBezTo>
                    <a:cubicBezTo>
                      <a:pt x="888434" y="764223"/>
                      <a:pt x="899197" y="752697"/>
                      <a:pt x="918342" y="748887"/>
                    </a:cubicBezTo>
                    <a:cubicBezTo>
                      <a:pt x="923010" y="748411"/>
                      <a:pt x="927677" y="748601"/>
                      <a:pt x="932248" y="749364"/>
                    </a:cubicBezTo>
                    <a:cubicBezTo>
                      <a:pt x="949299" y="753459"/>
                      <a:pt x="957966" y="766794"/>
                      <a:pt x="966824" y="780034"/>
                    </a:cubicBezTo>
                    <a:cubicBezTo>
                      <a:pt x="975587" y="795655"/>
                      <a:pt x="994161" y="799179"/>
                      <a:pt x="1005782" y="811371"/>
                    </a:cubicBezTo>
                    <a:cubicBezTo>
                      <a:pt x="1017021" y="825278"/>
                      <a:pt x="1028832" y="838994"/>
                      <a:pt x="1033690" y="856805"/>
                    </a:cubicBezTo>
                    <a:cubicBezTo>
                      <a:pt x="1034261" y="870712"/>
                      <a:pt x="1026070" y="877475"/>
                      <a:pt x="1013782" y="880809"/>
                    </a:cubicBezTo>
                    <a:cubicBezTo>
                      <a:pt x="998638" y="885762"/>
                      <a:pt x="974063" y="877380"/>
                      <a:pt x="970539" y="898811"/>
                    </a:cubicBezTo>
                    <a:cubicBezTo>
                      <a:pt x="965777" y="927957"/>
                      <a:pt x="991970" y="940149"/>
                      <a:pt x="1012259" y="953770"/>
                    </a:cubicBezTo>
                    <a:cubicBezTo>
                      <a:pt x="1016068" y="955485"/>
                      <a:pt x="1019879" y="957389"/>
                      <a:pt x="1023594" y="959199"/>
                    </a:cubicBezTo>
                    <a:cubicBezTo>
                      <a:pt x="1049501" y="967391"/>
                      <a:pt x="1074933" y="976916"/>
                      <a:pt x="1100365" y="986346"/>
                    </a:cubicBezTo>
                    <a:cubicBezTo>
                      <a:pt x="1111890" y="991299"/>
                      <a:pt x="1123987" y="991203"/>
                      <a:pt x="1136179" y="990251"/>
                    </a:cubicBezTo>
                    <a:cubicBezTo>
                      <a:pt x="1147419" y="991299"/>
                      <a:pt x="1157324" y="995204"/>
                      <a:pt x="1165135" y="1003586"/>
                    </a:cubicBezTo>
                    <a:cubicBezTo>
                      <a:pt x="1167516" y="1007205"/>
                      <a:pt x="1169231" y="1011206"/>
                      <a:pt x="1170469" y="1015301"/>
                    </a:cubicBezTo>
                    <a:cubicBezTo>
                      <a:pt x="1178946" y="1035018"/>
                      <a:pt x="1160944" y="1063974"/>
                      <a:pt x="1191519" y="1075595"/>
                    </a:cubicBezTo>
                    <a:cubicBezTo>
                      <a:pt x="1207045" y="1022350"/>
                      <a:pt x="1193424" y="968820"/>
                      <a:pt x="1194948" y="915670"/>
                    </a:cubicBezTo>
                    <a:cubicBezTo>
                      <a:pt x="1197996" y="809752"/>
                      <a:pt x="1196282" y="703644"/>
                      <a:pt x="1194948" y="597726"/>
                    </a:cubicBezTo>
                    <a:cubicBezTo>
                      <a:pt x="1194948" y="590201"/>
                      <a:pt x="1210093" y="563340"/>
                      <a:pt x="1178756" y="572484"/>
                    </a:cubicBezTo>
                    <a:cubicBezTo>
                      <a:pt x="1172374" y="654971"/>
                      <a:pt x="1177803" y="737172"/>
                      <a:pt x="1175898" y="819372"/>
                    </a:cubicBezTo>
                    <a:cubicBezTo>
                      <a:pt x="1175327" y="842994"/>
                      <a:pt x="1178279" y="866902"/>
                      <a:pt x="1170088" y="889857"/>
                    </a:cubicBezTo>
                    <a:cubicBezTo>
                      <a:pt x="1155991" y="913765"/>
                      <a:pt x="1142941" y="897572"/>
                      <a:pt x="1129511" y="888905"/>
                    </a:cubicBezTo>
                    <a:cubicBezTo>
                      <a:pt x="1105984" y="858044"/>
                      <a:pt x="1079601" y="828516"/>
                      <a:pt x="1077886" y="786511"/>
                    </a:cubicBezTo>
                    <a:cubicBezTo>
                      <a:pt x="1085030" y="707168"/>
                      <a:pt x="1081505" y="627825"/>
                      <a:pt x="1079791" y="548481"/>
                    </a:cubicBezTo>
                    <a:cubicBezTo>
                      <a:pt x="1084839" y="527622"/>
                      <a:pt x="1092840" y="507524"/>
                      <a:pt x="1096841" y="486378"/>
                    </a:cubicBezTo>
                    <a:cubicBezTo>
                      <a:pt x="1102842" y="472757"/>
                      <a:pt x="1114366" y="465233"/>
                      <a:pt x="1127226" y="459423"/>
                    </a:cubicBezTo>
                    <a:cubicBezTo>
                      <a:pt x="1131226" y="457803"/>
                      <a:pt x="1135512" y="456946"/>
                      <a:pt x="1139893" y="456660"/>
                    </a:cubicBezTo>
                    <a:cubicBezTo>
                      <a:pt x="1152086" y="458756"/>
                      <a:pt x="1164563" y="457613"/>
                      <a:pt x="1176850" y="458851"/>
                    </a:cubicBezTo>
                    <a:cubicBezTo>
                      <a:pt x="1195710" y="469328"/>
                      <a:pt x="1203521" y="486664"/>
                      <a:pt x="1208283" y="505809"/>
                    </a:cubicBezTo>
                    <a:cubicBezTo>
                      <a:pt x="1202377" y="459327"/>
                      <a:pt x="1149704" y="449040"/>
                      <a:pt x="1132655" y="411036"/>
                    </a:cubicBezTo>
                    <a:cubicBezTo>
                      <a:pt x="1116938" y="375888"/>
                      <a:pt x="1091507" y="346075"/>
                      <a:pt x="1077886" y="309785"/>
                    </a:cubicBezTo>
                    <a:cubicBezTo>
                      <a:pt x="1072457" y="286830"/>
                      <a:pt x="1064551" y="264541"/>
                      <a:pt x="1058550" y="241681"/>
                    </a:cubicBezTo>
                    <a:cubicBezTo>
                      <a:pt x="1057026" y="231394"/>
                      <a:pt x="1058074" y="221583"/>
                      <a:pt x="1064360" y="212915"/>
                    </a:cubicBezTo>
                    <a:cubicBezTo>
                      <a:pt x="1094078" y="190722"/>
                      <a:pt x="1119891" y="189103"/>
                      <a:pt x="1138179" y="226822"/>
                    </a:cubicBezTo>
                    <a:cubicBezTo>
                      <a:pt x="1144275" y="235585"/>
                      <a:pt x="1153229" y="250444"/>
                      <a:pt x="1156848" y="227393"/>
                    </a:cubicBezTo>
                    <a:cubicBezTo>
                      <a:pt x="1162849" y="189770"/>
                      <a:pt x="1157324" y="153861"/>
                      <a:pt x="1123035" y="129191"/>
                    </a:cubicBezTo>
                    <a:cubicBezTo>
                      <a:pt x="1093983" y="133382"/>
                      <a:pt x="1068551" y="149384"/>
                      <a:pt x="1039595" y="153670"/>
                    </a:cubicBezTo>
                    <a:cubicBezTo>
                      <a:pt x="1026927" y="150908"/>
                      <a:pt x="1015783" y="144240"/>
                      <a:pt x="1003591" y="140335"/>
                    </a:cubicBezTo>
                    <a:cubicBezTo>
                      <a:pt x="997876" y="137954"/>
                      <a:pt x="992542" y="134906"/>
                      <a:pt x="989208" y="129477"/>
                    </a:cubicBezTo>
                    <a:cubicBezTo>
                      <a:pt x="981493" y="116808"/>
                      <a:pt x="991970" y="87947"/>
                      <a:pt x="966634" y="92615"/>
                    </a:cubicBezTo>
                    <a:cubicBezTo>
                      <a:pt x="944822" y="96615"/>
                      <a:pt x="961014" y="122047"/>
                      <a:pt x="955204" y="136715"/>
                    </a:cubicBezTo>
                    <a:cubicBezTo>
                      <a:pt x="954061" y="139478"/>
                      <a:pt x="952632" y="142050"/>
                      <a:pt x="950251" y="144240"/>
                    </a:cubicBezTo>
                    <a:cubicBezTo>
                      <a:pt x="941869" y="149003"/>
                      <a:pt x="933296" y="148812"/>
                      <a:pt x="924724" y="144812"/>
                    </a:cubicBezTo>
                    <a:cubicBezTo>
                      <a:pt x="909770" y="131477"/>
                      <a:pt x="913580" y="114332"/>
                      <a:pt x="915104" y="97568"/>
                    </a:cubicBezTo>
                    <a:cubicBezTo>
                      <a:pt x="915866" y="89567"/>
                      <a:pt x="921961" y="77851"/>
                      <a:pt x="904816" y="80328"/>
                    </a:cubicBezTo>
                    <a:cubicBezTo>
                      <a:pt x="899102" y="82233"/>
                      <a:pt x="893482" y="83852"/>
                      <a:pt x="887862" y="85471"/>
                    </a:cubicBezTo>
                    <a:cubicBezTo>
                      <a:pt x="864145" y="92615"/>
                      <a:pt x="851667" y="110808"/>
                      <a:pt x="841761" y="131572"/>
                    </a:cubicBezTo>
                    <a:cubicBezTo>
                      <a:pt x="841285" y="135668"/>
                      <a:pt x="840618" y="139668"/>
                      <a:pt x="840047" y="143669"/>
                    </a:cubicBezTo>
                    <a:cubicBezTo>
                      <a:pt x="839761" y="149860"/>
                      <a:pt x="839475" y="155956"/>
                      <a:pt x="839190" y="162147"/>
                    </a:cubicBezTo>
                    <a:cubicBezTo>
                      <a:pt x="838808" y="170434"/>
                      <a:pt x="837665" y="178530"/>
                      <a:pt x="834427" y="186245"/>
                    </a:cubicBezTo>
                    <a:cubicBezTo>
                      <a:pt x="829283" y="198533"/>
                      <a:pt x="813757" y="204438"/>
                      <a:pt x="813472" y="219869"/>
                    </a:cubicBezTo>
                    <a:cubicBezTo>
                      <a:pt x="814805" y="239109"/>
                      <a:pt x="830045" y="251873"/>
                      <a:pt x="836332" y="268732"/>
                    </a:cubicBezTo>
                    <a:cubicBezTo>
                      <a:pt x="843857" y="304546"/>
                      <a:pt x="862049" y="337312"/>
                      <a:pt x="865193" y="374269"/>
                    </a:cubicBezTo>
                    <a:cubicBezTo>
                      <a:pt x="864907" y="383699"/>
                      <a:pt x="862049" y="392652"/>
                      <a:pt x="859287" y="401511"/>
                    </a:cubicBezTo>
                    <a:cubicBezTo>
                      <a:pt x="836427" y="453041"/>
                      <a:pt x="805852" y="498189"/>
                      <a:pt x="755179" y="526574"/>
                    </a:cubicBezTo>
                    <a:cubicBezTo>
                      <a:pt x="744606" y="530955"/>
                      <a:pt x="734033" y="536289"/>
                      <a:pt x="722222" y="530670"/>
                    </a:cubicBezTo>
                    <a:cubicBezTo>
                      <a:pt x="711364" y="514858"/>
                      <a:pt x="722985" y="499047"/>
                      <a:pt x="722889" y="481997"/>
                    </a:cubicBezTo>
                    <a:cubicBezTo>
                      <a:pt x="704506" y="507238"/>
                      <a:pt x="678408" y="521335"/>
                      <a:pt x="655547" y="539337"/>
                    </a:cubicBezTo>
                    <a:cubicBezTo>
                      <a:pt x="648499" y="545148"/>
                      <a:pt x="642212" y="552005"/>
                      <a:pt x="634116" y="556482"/>
                    </a:cubicBezTo>
                    <a:cubicBezTo>
                      <a:pt x="588301" y="576485"/>
                      <a:pt x="541152" y="590963"/>
                      <a:pt x="490670" y="591630"/>
                    </a:cubicBezTo>
                    <a:cubicBezTo>
                      <a:pt x="476477" y="594582"/>
                      <a:pt x="471239" y="607536"/>
                      <a:pt x="463047" y="617061"/>
                    </a:cubicBezTo>
                    <a:cubicBezTo>
                      <a:pt x="431710" y="668782"/>
                      <a:pt x="425233" y="726885"/>
                      <a:pt x="418946" y="785178"/>
                    </a:cubicBezTo>
                    <a:cubicBezTo>
                      <a:pt x="416851" y="805085"/>
                      <a:pt x="432757" y="815848"/>
                      <a:pt x="440854" y="830802"/>
                    </a:cubicBezTo>
                    <a:cubicBezTo>
                      <a:pt x="454760" y="856329"/>
                      <a:pt x="468381" y="883380"/>
                      <a:pt x="431519" y="903002"/>
                    </a:cubicBezTo>
                    <a:cubicBezTo>
                      <a:pt x="421994" y="898716"/>
                      <a:pt x="419041" y="889857"/>
                      <a:pt x="418089" y="880904"/>
                    </a:cubicBezTo>
                    <a:cubicBezTo>
                      <a:pt x="414565" y="846519"/>
                      <a:pt x="394657" y="847566"/>
                      <a:pt x="369988" y="858044"/>
                    </a:cubicBezTo>
                    <a:cubicBezTo>
                      <a:pt x="345223" y="858996"/>
                      <a:pt x="343127" y="840803"/>
                      <a:pt x="341603" y="823373"/>
                    </a:cubicBezTo>
                    <a:cubicBezTo>
                      <a:pt x="337698" y="780701"/>
                      <a:pt x="341127" y="738981"/>
                      <a:pt x="355415" y="712597"/>
                    </a:cubicBezTo>
                    <a:cubicBezTo>
                      <a:pt x="343794" y="770033"/>
                      <a:pt x="290359" y="842328"/>
                      <a:pt x="372369" y="906907"/>
                    </a:cubicBezTo>
                    <a:cubicBezTo>
                      <a:pt x="370560" y="920051"/>
                      <a:pt x="359034" y="931863"/>
                      <a:pt x="366559" y="946436"/>
                    </a:cubicBezTo>
                    <a:cubicBezTo>
                      <a:pt x="363606" y="952246"/>
                      <a:pt x="359320" y="957675"/>
                      <a:pt x="353129" y="958723"/>
                    </a:cubicBezTo>
                    <a:cubicBezTo>
                      <a:pt x="322172" y="963867"/>
                      <a:pt x="324268" y="977011"/>
                      <a:pt x="337984" y="1000633"/>
                    </a:cubicBezTo>
                    <a:cubicBezTo>
                      <a:pt x="357415" y="1033875"/>
                      <a:pt x="349700" y="1043305"/>
                      <a:pt x="306837" y="1046258"/>
                    </a:cubicBezTo>
                    <a:cubicBezTo>
                      <a:pt x="271785" y="1029684"/>
                      <a:pt x="255117" y="1000824"/>
                      <a:pt x="254926" y="963295"/>
                    </a:cubicBezTo>
                    <a:cubicBezTo>
                      <a:pt x="254735" y="935006"/>
                      <a:pt x="244639" y="907479"/>
                      <a:pt x="248925" y="878999"/>
                    </a:cubicBezTo>
                    <a:cubicBezTo>
                      <a:pt x="250926" y="870141"/>
                      <a:pt x="255973" y="862711"/>
                      <a:pt x="260069" y="854710"/>
                    </a:cubicBezTo>
                    <a:cubicBezTo>
                      <a:pt x="262641" y="849567"/>
                      <a:pt x="270832" y="844233"/>
                      <a:pt x="262927" y="836994"/>
                    </a:cubicBezTo>
                    <a:cubicBezTo>
                      <a:pt x="259879" y="842613"/>
                      <a:pt x="255211" y="845852"/>
                      <a:pt x="248925" y="846900"/>
                    </a:cubicBezTo>
                    <a:cubicBezTo>
                      <a:pt x="201776" y="831755"/>
                      <a:pt x="157295" y="847090"/>
                      <a:pt x="112527" y="858520"/>
                    </a:cubicBezTo>
                    <a:cubicBezTo>
                      <a:pt x="106050" y="858901"/>
                      <a:pt x="100145" y="857472"/>
                      <a:pt x="95191" y="852996"/>
                    </a:cubicBezTo>
                    <a:cubicBezTo>
                      <a:pt x="89001" y="845090"/>
                      <a:pt x="92143" y="834803"/>
                      <a:pt x="88619" y="826230"/>
                    </a:cubicBezTo>
                    <a:cubicBezTo>
                      <a:pt x="86048" y="819753"/>
                      <a:pt x="81857" y="813467"/>
                      <a:pt x="86619" y="806323"/>
                    </a:cubicBezTo>
                    <a:cubicBezTo>
                      <a:pt x="84333" y="776319"/>
                      <a:pt x="54425" y="791655"/>
                      <a:pt x="40709" y="778605"/>
                    </a:cubicBezTo>
                    <a:cubicBezTo>
                      <a:pt x="28898" y="767461"/>
                      <a:pt x="10133" y="764318"/>
                      <a:pt x="323" y="749173"/>
                    </a:cubicBezTo>
                    <a:cubicBezTo>
                      <a:pt x="-2058" y="734124"/>
                      <a:pt x="9181" y="732695"/>
                      <a:pt x="19373" y="730123"/>
                    </a:cubicBezTo>
                    <a:cubicBezTo>
                      <a:pt x="75475" y="744792"/>
                      <a:pt x="130625" y="767747"/>
                      <a:pt x="190632" y="753078"/>
                    </a:cubicBezTo>
                    <a:cubicBezTo>
                      <a:pt x="184536" y="754126"/>
                      <a:pt x="193013" y="749364"/>
                      <a:pt x="190632" y="750221"/>
                    </a:cubicBezTo>
                    <a:cubicBezTo>
                      <a:pt x="161010" y="760889"/>
                      <a:pt x="133006" y="766318"/>
                      <a:pt x="112242" y="734790"/>
                    </a:cubicBezTo>
                    <a:cubicBezTo>
                      <a:pt x="108431" y="729075"/>
                      <a:pt x="112336" y="722884"/>
                      <a:pt x="116242" y="717741"/>
                    </a:cubicBezTo>
                    <a:cubicBezTo>
                      <a:pt x="187584" y="697167"/>
                      <a:pt x="256069" y="672401"/>
                      <a:pt x="298646" y="604679"/>
                    </a:cubicBezTo>
                    <a:cubicBezTo>
                      <a:pt x="315505" y="577818"/>
                      <a:pt x="328745" y="552672"/>
                      <a:pt x="303408" y="524192"/>
                    </a:cubicBezTo>
                    <a:cubicBezTo>
                      <a:pt x="295216" y="512096"/>
                      <a:pt x="294455" y="497142"/>
                      <a:pt x="287597" y="484473"/>
                    </a:cubicBezTo>
                    <a:cubicBezTo>
                      <a:pt x="282358" y="475710"/>
                      <a:pt x="273024" y="472376"/>
                      <a:pt x="264642" y="467805"/>
                    </a:cubicBezTo>
                    <a:cubicBezTo>
                      <a:pt x="252925" y="459042"/>
                      <a:pt x="240829" y="450469"/>
                      <a:pt x="239115" y="434181"/>
                    </a:cubicBezTo>
                    <a:close/>
                  </a:path>
                </a:pathLst>
              </a:custGeom>
              <a:solidFill>
                <a:srgbClr val="041A25"/>
              </a:solidFill>
              <a:ln w="9525" cap="flat">
                <a:noFill/>
                <a:prstDash val="solid"/>
                <a:miter/>
              </a:ln>
            </p:spPr>
            <p:txBody>
              <a:bodyPr rtlCol="0" anchor="ctr"/>
              <a:lstStyle/>
              <a:p>
                <a:endParaRPr lang="en-IN"/>
              </a:p>
            </p:txBody>
          </p:sp>
          <p:sp>
            <p:nvSpPr>
              <p:cNvPr id="1231" name="Freeform: Shape 1230">
                <a:extLst>
                  <a:ext uri="{FF2B5EF4-FFF2-40B4-BE49-F238E27FC236}">
                    <a16:creationId xmlns:a16="http://schemas.microsoft.com/office/drawing/2014/main" id="{B89BB97D-6220-06E7-A696-F304C6095B2B}"/>
                  </a:ext>
                </a:extLst>
              </p:cNvPr>
              <p:cNvSpPr/>
              <p:nvPr/>
            </p:nvSpPr>
            <p:spPr>
              <a:xfrm>
                <a:off x="10385834" y="3898127"/>
                <a:ext cx="346816" cy="388612"/>
              </a:xfrm>
              <a:custGeom>
                <a:avLst/>
                <a:gdLst>
                  <a:gd name="connsiteX0" fmla="*/ 234731 w 346816"/>
                  <a:gd name="connsiteY0" fmla="*/ 16552 h 388612"/>
                  <a:gd name="connsiteX1" fmla="*/ 199869 w 346816"/>
                  <a:gd name="connsiteY1" fmla="*/ 39698 h 388612"/>
                  <a:gd name="connsiteX2" fmla="*/ 204251 w 346816"/>
                  <a:gd name="connsiteY2" fmla="*/ 53414 h 388612"/>
                  <a:gd name="connsiteX3" fmla="*/ 218157 w 346816"/>
                  <a:gd name="connsiteY3" fmla="*/ 42841 h 388612"/>
                  <a:gd name="connsiteX4" fmla="*/ 186629 w 346816"/>
                  <a:gd name="connsiteY4" fmla="*/ 119803 h 388612"/>
                  <a:gd name="connsiteX5" fmla="*/ 154435 w 346816"/>
                  <a:gd name="connsiteY5" fmla="*/ 126566 h 388612"/>
                  <a:gd name="connsiteX6" fmla="*/ 159007 w 346816"/>
                  <a:gd name="connsiteY6" fmla="*/ 141329 h 388612"/>
                  <a:gd name="connsiteX7" fmla="*/ 154054 w 346816"/>
                  <a:gd name="connsiteY7" fmla="*/ 152664 h 388612"/>
                  <a:gd name="connsiteX8" fmla="*/ 98618 w 346816"/>
                  <a:gd name="connsiteY8" fmla="*/ 152474 h 388612"/>
                  <a:gd name="connsiteX9" fmla="*/ 67757 w 346816"/>
                  <a:gd name="connsiteY9" fmla="*/ 170762 h 388612"/>
                  <a:gd name="connsiteX10" fmla="*/ 102333 w 346816"/>
                  <a:gd name="connsiteY10" fmla="*/ 255820 h 388612"/>
                  <a:gd name="connsiteX11" fmla="*/ 176533 w 346816"/>
                  <a:gd name="connsiteY11" fmla="*/ 259725 h 388612"/>
                  <a:gd name="connsiteX12" fmla="*/ 206156 w 346816"/>
                  <a:gd name="connsiteY12" fmla="*/ 256963 h 388612"/>
                  <a:gd name="connsiteX13" fmla="*/ 207394 w 346816"/>
                  <a:gd name="connsiteY13" fmla="*/ 292396 h 388612"/>
                  <a:gd name="connsiteX14" fmla="*/ 195869 w 346816"/>
                  <a:gd name="connsiteY14" fmla="*/ 315923 h 388612"/>
                  <a:gd name="connsiteX15" fmla="*/ 140242 w 346816"/>
                  <a:gd name="connsiteY15" fmla="*/ 319542 h 388612"/>
                  <a:gd name="connsiteX16" fmla="*/ 270354 w 346816"/>
                  <a:gd name="connsiteY16" fmla="*/ 285538 h 388612"/>
                  <a:gd name="connsiteX17" fmla="*/ 281879 w 346816"/>
                  <a:gd name="connsiteY17" fmla="*/ 277346 h 388612"/>
                  <a:gd name="connsiteX18" fmla="*/ 340267 w 346816"/>
                  <a:gd name="connsiteY18" fmla="*/ 270298 h 388612"/>
                  <a:gd name="connsiteX19" fmla="*/ 320456 w 346816"/>
                  <a:gd name="connsiteY19" fmla="*/ 337259 h 388612"/>
                  <a:gd name="connsiteX20" fmla="*/ 86522 w 346816"/>
                  <a:gd name="connsiteY20" fmla="*/ 353165 h 388612"/>
                  <a:gd name="connsiteX21" fmla="*/ 45850 w 346816"/>
                  <a:gd name="connsiteY21" fmla="*/ 313732 h 388612"/>
                  <a:gd name="connsiteX22" fmla="*/ 22418 w 346816"/>
                  <a:gd name="connsiteY22" fmla="*/ 43032 h 388612"/>
                  <a:gd name="connsiteX23" fmla="*/ 36325 w 346816"/>
                  <a:gd name="connsiteY23" fmla="*/ 39221 h 388612"/>
                  <a:gd name="connsiteX24" fmla="*/ 65281 w 346816"/>
                  <a:gd name="connsiteY24" fmla="*/ 68368 h 388612"/>
                  <a:gd name="connsiteX25" fmla="*/ 74425 w 346816"/>
                  <a:gd name="connsiteY25" fmla="*/ 85703 h 388612"/>
                  <a:gd name="connsiteX26" fmla="*/ 135575 w 346816"/>
                  <a:gd name="connsiteY26" fmla="*/ 69797 h 388612"/>
                  <a:gd name="connsiteX27" fmla="*/ 166722 w 346816"/>
                  <a:gd name="connsiteY27" fmla="*/ 19409 h 388612"/>
                  <a:gd name="connsiteX28" fmla="*/ 234635 w 346816"/>
                  <a:gd name="connsiteY28" fmla="*/ 16647 h 38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6816" h="388612">
                    <a:moveTo>
                      <a:pt x="234731" y="16552"/>
                    </a:moveTo>
                    <a:cubicBezTo>
                      <a:pt x="227110" y="30268"/>
                      <a:pt x="201298" y="16838"/>
                      <a:pt x="199869" y="39698"/>
                    </a:cubicBezTo>
                    <a:cubicBezTo>
                      <a:pt x="199584" y="44936"/>
                      <a:pt x="194535" y="53319"/>
                      <a:pt x="204251" y="53414"/>
                    </a:cubicBezTo>
                    <a:cubicBezTo>
                      <a:pt x="208822" y="53414"/>
                      <a:pt x="213490" y="46556"/>
                      <a:pt x="218157" y="42841"/>
                    </a:cubicBezTo>
                    <a:cubicBezTo>
                      <a:pt x="228920" y="77226"/>
                      <a:pt x="206060" y="97800"/>
                      <a:pt x="186629" y="119803"/>
                    </a:cubicBezTo>
                    <a:cubicBezTo>
                      <a:pt x="176056" y="121422"/>
                      <a:pt x="166151" y="116183"/>
                      <a:pt x="154435" y="126566"/>
                    </a:cubicBezTo>
                    <a:cubicBezTo>
                      <a:pt x="138623" y="140567"/>
                      <a:pt x="164436" y="134853"/>
                      <a:pt x="159007" y="141329"/>
                    </a:cubicBezTo>
                    <a:cubicBezTo>
                      <a:pt x="159102" y="145997"/>
                      <a:pt x="157388" y="149616"/>
                      <a:pt x="154054" y="152664"/>
                    </a:cubicBezTo>
                    <a:cubicBezTo>
                      <a:pt x="135480" y="162951"/>
                      <a:pt x="117097" y="153807"/>
                      <a:pt x="98618" y="152474"/>
                    </a:cubicBezTo>
                    <a:cubicBezTo>
                      <a:pt x="84141" y="151426"/>
                      <a:pt x="66519" y="150188"/>
                      <a:pt x="67757" y="170762"/>
                    </a:cubicBezTo>
                    <a:cubicBezTo>
                      <a:pt x="69567" y="202385"/>
                      <a:pt x="76711" y="233817"/>
                      <a:pt x="102333" y="255820"/>
                    </a:cubicBezTo>
                    <a:cubicBezTo>
                      <a:pt x="125193" y="275441"/>
                      <a:pt x="150530" y="276108"/>
                      <a:pt x="176533" y="259725"/>
                    </a:cubicBezTo>
                    <a:cubicBezTo>
                      <a:pt x="185296" y="254201"/>
                      <a:pt x="196535" y="245819"/>
                      <a:pt x="206156" y="256963"/>
                    </a:cubicBezTo>
                    <a:cubicBezTo>
                      <a:pt x="215204" y="267440"/>
                      <a:pt x="213300" y="280204"/>
                      <a:pt x="207394" y="292396"/>
                    </a:cubicBezTo>
                    <a:cubicBezTo>
                      <a:pt x="203584" y="300207"/>
                      <a:pt x="191106" y="303921"/>
                      <a:pt x="195869" y="315923"/>
                    </a:cubicBezTo>
                    <a:cubicBezTo>
                      <a:pt x="180438" y="335354"/>
                      <a:pt x="162722" y="330115"/>
                      <a:pt x="140242" y="319542"/>
                    </a:cubicBezTo>
                    <a:cubicBezTo>
                      <a:pt x="200060" y="337068"/>
                      <a:pt x="224444" y="330210"/>
                      <a:pt x="270354" y="285538"/>
                    </a:cubicBezTo>
                    <a:cubicBezTo>
                      <a:pt x="273974" y="282299"/>
                      <a:pt x="277403" y="278490"/>
                      <a:pt x="281879" y="277346"/>
                    </a:cubicBezTo>
                    <a:cubicBezTo>
                      <a:pt x="301501" y="272679"/>
                      <a:pt x="323313" y="246295"/>
                      <a:pt x="340267" y="270298"/>
                    </a:cubicBezTo>
                    <a:cubicBezTo>
                      <a:pt x="357222" y="294301"/>
                      <a:pt x="337886" y="318494"/>
                      <a:pt x="320456" y="337259"/>
                    </a:cubicBezTo>
                    <a:cubicBezTo>
                      <a:pt x="263115" y="398981"/>
                      <a:pt x="152815" y="406029"/>
                      <a:pt x="86522" y="353165"/>
                    </a:cubicBezTo>
                    <a:cubicBezTo>
                      <a:pt x="71663" y="341354"/>
                      <a:pt x="59757" y="326495"/>
                      <a:pt x="45850" y="313732"/>
                    </a:cubicBezTo>
                    <a:cubicBezTo>
                      <a:pt x="-7871" y="227436"/>
                      <a:pt x="-12634" y="136948"/>
                      <a:pt x="22418" y="43032"/>
                    </a:cubicBezTo>
                    <a:cubicBezTo>
                      <a:pt x="26609" y="40269"/>
                      <a:pt x="31276" y="38936"/>
                      <a:pt x="36325" y="39221"/>
                    </a:cubicBezTo>
                    <a:cubicBezTo>
                      <a:pt x="51565" y="43412"/>
                      <a:pt x="56994" y="57319"/>
                      <a:pt x="65281" y="68368"/>
                    </a:cubicBezTo>
                    <a:cubicBezTo>
                      <a:pt x="68615" y="73988"/>
                      <a:pt x="71567" y="79798"/>
                      <a:pt x="74425" y="85703"/>
                    </a:cubicBezTo>
                    <a:cubicBezTo>
                      <a:pt x="102619" y="110373"/>
                      <a:pt x="118240" y="85037"/>
                      <a:pt x="135575" y="69797"/>
                    </a:cubicBezTo>
                    <a:cubicBezTo>
                      <a:pt x="150816" y="56366"/>
                      <a:pt x="151768" y="33507"/>
                      <a:pt x="166722" y="19409"/>
                    </a:cubicBezTo>
                    <a:cubicBezTo>
                      <a:pt x="189106" y="12266"/>
                      <a:pt x="210537" y="-18786"/>
                      <a:pt x="234635" y="16647"/>
                    </a:cubicBezTo>
                    <a:close/>
                  </a:path>
                </a:pathLst>
              </a:custGeom>
              <a:solidFill>
                <a:srgbClr val="0A1C23"/>
              </a:solidFill>
              <a:ln w="9525"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392C6200-5925-A45B-35E8-B4A347E1638D}"/>
                  </a:ext>
                </a:extLst>
              </p:cNvPr>
              <p:cNvSpPr/>
              <p:nvPr/>
            </p:nvSpPr>
            <p:spPr>
              <a:xfrm>
                <a:off x="10441552" y="3730500"/>
                <a:ext cx="267125" cy="193925"/>
              </a:xfrm>
              <a:custGeom>
                <a:avLst/>
                <a:gdLst>
                  <a:gd name="connsiteX0" fmla="*/ 179013 w 267125"/>
                  <a:gd name="connsiteY0" fmla="*/ 184179 h 193925"/>
                  <a:gd name="connsiteX1" fmla="*/ 108814 w 267125"/>
                  <a:gd name="connsiteY1" fmla="*/ 192942 h 193925"/>
                  <a:gd name="connsiteX2" fmla="*/ 89764 w 267125"/>
                  <a:gd name="connsiteY2" fmla="*/ 183607 h 193925"/>
                  <a:gd name="connsiteX3" fmla="*/ 16612 w 267125"/>
                  <a:gd name="connsiteY3" fmla="*/ 147984 h 193925"/>
                  <a:gd name="connsiteX4" fmla="*/ 7277 w 267125"/>
                  <a:gd name="connsiteY4" fmla="*/ 138459 h 193925"/>
                  <a:gd name="connsiteX5" fmla="*/ 28899 w 267125"/>
                  <a:gd name="connsiteY5" fmla="*/ 78356 h 193925"/>
                  <a:gd name="connsiteX6" fmla="*/ 35662 w 267125"/>
                  <a:gd name="connsiteY6" fmla="*/ 77404 h 193925"/>
                  <a:gd name="connsiteX7" fmla="*/ 71000 w 267125"/>
                  <a:gd name="connsiteY7" fmla="*/ 78356 h 193925"/>
                  <a:gd name="connsiteX8" fmla="*/ 97765 w 267125"/>
                  <a:gd name="connsiteY8" fmla="*/ 112265 h 193925"/>
                  <a:gd name="connsiteX9" fmla="*/ 113100 w 267125"/>
                  <a:gd name="connsiteY9" fmla="*/ 121981 h 193925"/>
                  <a:gd name="connsiteX10" fmla="*/ 134626 w 267125"/>
                  <a:gd name="connsiteY10" fmla="*/ 150175 h 193925"/>
                  <a:gd name="connsiteX11" fmla="*/ 168821 w 267125"/>
                  <a:gd name="connsiteY11" fmla="*/ 144650 h 193925"/>
                  <a:gd name="connsiteX12" fmla="*/ 206159 w 267125"/>
                  <a:gd name="connsiteY12" fmla="*/ 109693 h 193925"/>
                  <a:gd name="connsiteX13" fmla="*/ 180918 w 267125"/>
                  <a:gd name="connsiteY13" fmla="*/ 58544 h 193925"/>
                  <a:gd name="connsiteX14" fmla="*/ 145104 w 267125"/>
                  <a:gd name="connsiteY14" fmla="*/ 39304 h 193925"/>
                  <a:gd name="connsiteX15" fmla="*/ 181680 w 267125"/>
                  <a:gd name="connsiteY15" fmla="*/ 10919 h 193925"/>
                  <a:gd name="connsiteX16" fmla="*/ 221304 w 267125"/>
                  <a:gd name="connsiteY16" fmla="*/ 5681 h 193925"/>
                  <a:gd name="connsiteX17" fmla="*/ 235115 w 267125"/>
                  <a:gd name="connsiteY17" fmla="*/ 1871 h 193925"/>
                  <a:gd name="connsiteX18" fmla="*/ 179109 w 267125"/>
                  <a:gd name="connsiteY18" fmla="*/ 184369 h 19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125" h="193925">
                    <a:moveTo>
                      <a:pt x="179013" y="184179"/>
                    </a:moveTo>
                    <a:cubicBezTo>
                      <a:pt x="152438" y="161605"/>
                      <a:pt x="133483" y="200467"/>
                      <a:pt x="108814" y="192942"/>
                    </a:cubicBezTo>
                    <a:cubicBezTo>
                      <a:pt x="100051" y="194656"/>
                      <a:pt x="92050" y="190370"/>
                      <a:pt x="89764" y="183607"/>
                    </a:cubicBezTo>
                    <a:cubicBezTo>
                      <a:pt x="77191" y="146555"/>
                      <a:pt x="48330" y="144841"/>
                      <a:pt x="16612" y="147984"/>
                    </a:cubicBezTo>
                    <a:cubicBezTo>
                      <a:pt x="12707" y="145603"/>
                      <a:pt x="9563" y="142364"/>
                      <a:pt x="7277" y="138459"/>
                    </a:cubicBezTo>
                    <a:cubicBezTo>
                      <a:pt x="-6343" y="111027"/>
                      <a:pt x="-1772" y="89977"/>
                      <a:pt x="28899" y="78356"/>
                    </a:cubicBezTo>
                    <a:cubicBezTo>
                      <a:pt x="31185" y="77975"/>
                      <a:pt x="33376" y="77689"/>
                      <a:pt x="35662" y="77404"/>
                    </a:cubicBezTo>
                    <a:cubicBezTo>
                      <a:pt x="47473" y="77689"/>
                      <a:pt x="59189" y="78071"/>
                      <a:pt x="71000" y="78356"/>
                    </a:cubicBezTo>
                    <a:cubicBezTo>
                      <a:pt x="77286" y="91786"/>
                      <a:pt x="70428" y="115409"/>
                      <a:pt x="97765" y="112265"/>
                    </a:cubicBezTo>
                    <a:cubicBezTo>
                      <a:pt x="103956" y="113885"/>
                      <a:pt x="108814" y="117409"/>
                      <a:pt x="113100" y="121981"/>
                    </a:cubicBezTo>
                    <a:cubicBezTo>
                      <a:pt x="120530" y="131220"/>
                      <a:pt x="125673" y="142079"/>
                      <a:pt x="134626" y="150175"/>
                    </a:cubicBezTo>
                    <a:cubicBezTo>
                      <a:pt x="147676" y="158081"/>
                      <a:pt x="158058" y="150175"/>
                      <a:pt x="168821" y="144650"/>
                    </a:cubicBezTo>
                    <a:cubicBezTo>
                      <a:pt x="183680" y="135506"/>
                      <a:pt x="196825" y="124552"/>
                      <a:pt x="206159" y="109693"/>
                    </a:cubicBezTo>
                    <a:cubicBezTo>
                      <a:pt x="225876" y="78071"/>
                      <a:pt x="217685" y="61211"/>
                      <a:pt x="180918" y="58544"/>
                    </a:cubicBezTo>
                    <a:cubicBezTo>
                      <a:pt x="165678" y="57401"/>
                      <a:pt x="145580" y="61497"/>
                      <a:pt x="145104" y="39304"/>
                    </a:cubicBezTo>
                    <a:cubicBezTo>
                      <a:pt x="144628" y="17492"/>
                      <a:pt x="164249" y="14443"/>
                      <a:pt x="181680" y="10919"/>
                    </a:cubicBezTo>
                    <a:cubicBezTo>
                      <a:pt x="194920" y="8252"/>
                      <a:pt x="209779" y="18920"/>
                      <a:pt x="221304" y="5681"/>
                    </a:cubicBezTo>
                    <a:cubicBezTo>
                      <a:pt x="224924" y="823"/>
                      <a:pt x="229115" y="-2130"/>
                      <a:pt x="235115" y="1871"/>
                    </a:cubicBezTo>
                    <a:cubicBezTo>
                      <a:pt x="293123" y="66164"/>
                      <a:pt x="271025" y="138173"/>
                      <a:pt x="179109" y="184369"/>
                    </a:cubicBezTo>
                    <a:close/>
                  </a:path>
                </a:pathLst>
              </a:custGeom>
              <a:solidFill>
                <a:srgbClr val="0D1B1F"/>
              </a:solidFill>
              <a:ln w="9525"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47368A87-5C98-F470-22BE-AA52B7C91DE2}"/>
                  </a:ext>
                </a:extLst>
              </p:cNvPr>
              <p:cNvSpPr/>
              <p:nvPr/>
            </p:nvSpPr>
            <p:spPr>
              <a:xfrm>
                <a:off x="10616732" y="3886580"/>
                <a:ext cx="127944" cy="162309"/>
              </a:xfrm>
              <a:custGeom>
                <a:avLst/>
                <a:gdLst>
                  <a:gd name="connsiteX0" fmla="*/ 114703 w 127944"/>
                  <a:gd name="connsiteY0" fmla="*/ 95 h 162309"/>
                  <a:gd name="connsiteX1" fmla="*/ 124038 w 127944"/>
                  <a:gd name="connsiteY1" fmla="*/ 40291 h 162309"/>
                  <a:gd name="connsiteX2" fmla="*/ 15548 w 127944"/>
                  <a:gd name="connsiteY2" fmla="*/ 161544 h 162309"/>
                  <a:gd name="connsiteX3" fmla="*/ 594 w 127944"/>
                  <a:gd name="connsiteY3" fmla="*/ 151352 h 162309"/>
                  <a:gd name="connsiteX4" fmla="*/ 15834 w 127944"/>
                  <a:gd name="connsiteY4" fmla="*/ 47244 h 162309"/>
                  <a:gd name="connsiteX5" fmla="*/ 114703 w 127944"/>
                  <a:gd name="connsiteY5" fmla="*/ 0 h 16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4" h="162309">
                    <a:moveTo>
                      <a:pt x="114703" y="95"/>
                    </a:moveTo>
                    <a:cubicBezTo>
                      <a:pt x="130229" y="10668"/>
                      <a:pt x="130325" y="24289"/>
                      <a:pt x="124038" y="40291"/>
                    </a:cubicBezTo>
                    <a:cubicBezTo>
                      <a:pt x="102702" y="94012"/>
                      <a:pt x="72794" y="139922"/>
                      <a:pt x="15548" y="161544"/>
                    </a:cubicBezTo>
                    <a:cubicBezTo>
                      <a:pt x="6786" y="163449"/>
                      <a:pt x="-2454" y="162401"/>
                      <a:pt x="594" y="151352"/>
                    </a:cubicBezTo>
                    <a:cubicBezTo>
                      <a:pt x="9834" y="117158"/>
                      <a:pt x="13358" y="82296"/>
                      <a:pt x="15834" y="47244"/>
                    </a:cubicBezTo>
                    <a:cubicBezTo>
                      <a:pt x="40599" y="14478"/>
                      <a:pt x="81557" y="15431"/>
                      <a:pt x="114703" y="0"/>
                    </a:cubicBezTo>
                    <a:close/>
                  </a:path>
                </a:pathLst>
              </a:custGeom>
              <a:solidFill>
                <a:srgbClr val="C79F3C"/>
              </a:solidFill>
              <a:ln w="9525" cap="flat">
                <a:noFill/>
                <a:prstDash val="solid"/>
                <a:miter/>
              </a:ln>
            </p:spPr>
            <p:txBody>
              <a:bodyPr rtlCol="0" anchor="ctr"/>
              <a:lstStyle/>
              <a:p>
                <a:endParaRPr lang="en-IN"/>
              </a:p>
            </p:txBody>
          </p:sp>
          <p:sp>
            <p:nvSpPr>
              <p:cNvPr id="1234" name="Freeform: Shape 1233">
                <a:extLst>
                  <a:ext uri="{FF2B5EF4-FFF2-40B4-BE49-F238E27FC236}">
                    <a16:creationId xmlns:a16="http://schemas.microsoft.com/office/drawing/2014/main" id="{35D81C62-628B-6828-1F2C-3DD3F5B7C0B2}"/>
                  </a:ext>
                </a:extLst>
              </p:cNvPr>
              <p:cNvSpPr/>
              <p:nvPr/>
            </p:nvSpPr>
            <p:spPr>
              <a:xfrm>
                <a:off x="10540270" y="3932990"/>
                <a:ext cx="105612" cy="123963"/>
              </a:xfrm>
              <a:custGeom>
                <a:avLst/>
                <a:gdLst>
                  <a:gd name="connsiteX0" fmla="*/ 92297 w 105612"/>
                  <a:gd name="connsiteY0" fmla="*/ 834 h 123963"/>
                  <a:gd name="connsiteX1" fmla="*/ 92011 w 105612"/>
                  <a:gd name="connsiteY1" fmla="*/ 115134 h 123963"/>
                  <a:gd name="connsiteX2" fmla="*/ 61150 w 105612"/>
                  <a:gd name="connsiteY2" fmla="*/ 123802 h 123963"/>
                  <a:gd name="connsiteX3" fmla="*/ 0 w 105612"/>
                  <a:gd name="connsiteY3" fmla="*/ 110848 h 123963"/>
                  <a:gd name="connsiteX4" fmla="*/ 6191 w 105612"/>
                  <a:gd name="connsiteY4" fmla="*/ 101799 h 123963"/>
                  <a:gd name="connsiteX5" fmla="*/ 16954 w 105612"/>
                  <a:gd name="connsiteY5" fmla="*/ 92560 h 123963"/>
                  <a:gd name="connsiteX6" fmla="*/ 63627 w 105612"/>
                  <a:gd name="connsiteY6" fmla="*/ 7978 h 123963"/>
                  <a:gd name="connsiteX7" fmla="*/ 92297 w 105612"/>
                  <a:gd name="connsiteY7" fmla="*/ 834 h 12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12" h="123963">
                    <a:moveTo>
                      <a:pt x="92297" y="834"/>
                    </a:moveTo>
                    <a:cubicBezTo>
                      <a:pt x="128111" y="39029"/>
                      <a:pt x="78867" y="77034"/>
                      <a:pt x="92011" y="115134"/>
                    </a:cubicBezTo>
                    <a:cubicBezTo>
                      <a:pt x="83344" y="123707"/>
                      <a:pt x="72199" y="123707"/>
                      <a:pt x="61150" y="123802"/>
                    </a:cubicBezTo>
                    <a:cubicBezTo>
                      <a:pt x="27746" y="124878"/>
                      <a:pt x="7362" y="120564"/>
                      <a:pt x="0" y="110848"/>
                    </a:cubicBezTo>
                    <a:cubicBezTo>
                      <a:pt x="2095" y="107800"/>
                      <a:pt x="4096" y="104847"/>
                      <a:pt x="6191" y="101799"/>
                    </a:cubicBezTo>
                    <a:cubicBezTo>
                      <a:pt x="7620" y="96179"/>
                      <a:pt x="11144" y="93036"/>
                      <a:pt x="16954" y="92560"/>
                    </a:cubicBezTo>
                    <a:cubicBezTo>
                      <a:pt x="34957" y="65699"/>
                      <a:pt x="55912" y="40553"/>
                      <a:pt x="63627" y="7978"/>
                    </a:cubicBezTo>
                    <a:cubicBezTo>
                      <a:pt x="71818" y="-118"/>
                      <a:pt x="81724" y="-1071"/>
                      <a:pt x="92297" y="834"/>
                    </a:cubicBezTo>
                    <a:close/>
                  </a:path>
                </a:pathLst>
              </a:custGeom>
              <a:solidFill>
                <a:srgbClr val="CD952F"/>
              </a:solidFill>
              <a:ln w="9525" cap="flat">
                <a:noFill/>
                <a:prstDash val="solid"/>
                <a:miter/>
              </a:ln>
            </p:spPr>
            <p:txBody>
              <a:bodyPr rtlCol="0" anchor="ctr"/>
              <a:lstStyle/>
              <a:p>
                <a:endParaRPr lang="en-IN"/>
              </a:p>
            </p:txBody>
          </p:sp>
          <p:sp>
            <p:nvSpPr>
              <p:cNvPr id="1235" name="Freeform: Shape 1234">
                <a:extLst>
                  <a:ext uri="{FF2B5EF4-FFF2-40B4-BE49-F238E27FC236}">
                    <a16:creationId xmlns:a16="http://schemas.microsoft.com/office/drawing/2014/main" id="{23697813-53F6-FCC2-CA96-D47470A90E77}"/>
                  </a:ext>
                </a:extLst>
              </p:cNvPr>
              <p:cNvSpPr/>
              <p:nvPr/>
            </p:nvSpPr>
            <p:spPr>
              <a:xfrm>
                <a:off x="10553083" y="3712850"/>
                <a:ext cx="123489" cy="87433"/>
              </a:xfrm>
              <a:custGeom>
                <a:avLst/>
                <a:gdLst>
                  <a:gd name="connsiteX0" fmla="*/ 123490 w 123489"/>
                  <a:gd name="connsiteY0" fmla="*/ 19330 h 87433"/>
                  <a:gd name="connsiteX1" fmla="*/ 113298 w 123489"/>
                  <a:gd name="connsiteY1" fmla="*/ 27998 h 87433"/>
                  <a:gd name="connsiteX2" fmla="*/ 105392 w 123489"/>
                  <a:gd name="connsiteY2" fmla="*/ 31713 h 87433"/>
                  <a:gd name="connsiteX3" fmla="*/ 18715 w 123489"/>
                  <a:gd name="connsiteY3" fmla="*/ 87434 h 87433"/>
                  <a:gd name="connsiteX4" fmla="*/ 236 w 123489"/>
                  <a:gd name="connsiteY4" fmla="*/ 41904 h 87433"/>
                  <a:gd name="connsiteX5" fmla="*/ 24810 w 123489"/>
                  <a:gd name="connsiteY5" fmla="*/ 11520 h 87433"/>
                  <a:gd name="connsiteX6" fmla="*/ 123394 w 123489"/>
                  <a:gd name="connsiteY6" fmla="*/ 19330 h 8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489" h="87433">
                    <a:moveTo>
                      <a:pt x="123490" y="19330"/>
                    </a:moveTo>
                    <a:cubicBezTo>
                      <a:pt x="120060" y="22188"/>
                      <a:pt x="116727" y="25045"/>
                      <a:pt x="113298" y="27998"/>
                    </a:cubicBezTo>
                    <a:cubicBezTo>
                      <a:pt x="110917" y="30284"/>
                      <a:pt x="108249" y="31808"/>
                      <a:pt x="105392" y="31713"/>
                    </a:cubicBezTo>
                    <a:cubicBezTo>
                      <a:pt x="60748" y="30636"/>
                      <a:pt x="31859" y="49210"/>
                      <a:pt x="18715" y="87434"/>
                    </a:cubicBezTo>
                    <a:cubicBezTo>
                      <a:pt x="-15956" y="83814"/>
                      <a:pt x="10142" y="55620"/>
                      <a:pt x="236" y="41904"/>
                    </a:cubicBezTo>
                    <a:cubicBezTo>
                      <a:pt x="2808" y="27236"/>
                      <a:pt x="11761" y="17711"/>
                      <a:pt x="24810" y="11520"/>
                    </a:cubicBezTo>
                    <a:cubicBezTo>
                      <a:pt x="58625" y="2280"/>
                      <a:pt x="92914" y="-12293"/>
                      <a:pt x="123394" y="19330"/>
                    </a:cubicBezTo>
                    <a:close/>
                  </a:path>
                </a:pathLst>
              </a:custGeom>
              <a:solidFill>
                <a:srgbClr val="384138"/>
              </a:solidFill>
              <a:ln w="9525"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D290E884-D475-3CE6-2130-71555A1CD084}"/>
                  </a:ext>
                </a:extLst>
              </p:cNvPr>
              <p:cNvSpPr/>
              <p:nvPr/>
            </p:nvSpPr>
            <p:spPr>
              <a:xfrm>
                <a:off x="8806977" y="3274218"/>
                <a:ext cx="191670" cy="457744"/>
              </a:xfrm>
              <a:custGeom>
                <a:avLst/>
                <a:gdLst>
                  <a:gd name="connsiteX0" fmla="*/ 40890 w 191670"/>
                  <a:gd name="connsiteY0" fmla="*/ 429768 h 457744"/>
                  <a:gd name="connsiteX1" fmla="*/ 34223 w 191670"/>
                  <a:gd name="connsiteY1" fmla="*/ 422148 h 457744"/>
                  <a:gd name="connsiteX2" fmla="*/ 4028 w 191670"/>
                  <a:gd name="connsiteY2" fmla="*/ 215075 h 457744"/>
                  <a:gd name="connsiteX3" fmla="*/ 1552 w 191670"/>
                  <a:gd name="connsiteY3" fmla="*/ 126111 h 457744"/>
                  <a:gd name="connsiteX4" fmla="*/ 56892 w 191670"/>
                  <a:gd name="connsiteY4" fmla="*/ 0 h 457744"/>
                  <a:gd name="connsiteX5" fmla="*/ 66131 w 191670"/>
                  <a:gd name="connsiteY5" fmla="*/ 9620 h 457744"/>
                  <a:gd name="connsiteX6" fmla="*/ 30127 w 191670"/>
                  <a:gd name="connsiteY6" fmla="*/ 135541 h 457744"/>
                  <a:gd name="connsiteX7" fmla="*/ 65369 w 191670"/>
                  <a:gd name="connsiteY7" fmla="*/ 322231 h 457744"/>
                  <a:gd name="connsiteX8" fmla="*/ 109470 w 191670"/>
                  <a:gd name="connsiteY8" fmla="*/ 345948 h 457744"/>
                  <a:gd name="connsiteX9" fmla="*/ 119853 w 191670"/>
                  <a:gd name="connsiteY9" fmla="*/ 362426 h 457744"/>
                  <a:gd name="connsiteX10" fmla="*/ 78228 w 191670"/>
                  <a:gd name="connsiteY10" fmla="*/ 379762 h 457744"/>
                  <a:gd name="connsiteX11" fmla="*/ 82610 w 191670"/>
                  <a:gd name="connsiteY11" fmla="*/ 399574 h 457744"/>
                  <a:gd name="connsiteX12" fmla="*/ 137855 w 191670"/>
                  <a:gd name="connsiteY12" fmla="*/ 340995 h 457744"/>
                  <a:gd name="connsiteX13" fmla="*/ 150333 w 191670"/>
                  <a:gd name="connsiteY13" fmla="*/ 309848 h 457744"/>
                  <a:gd name="connsiteX14" fmla="*/ 162239 w 191670"/>
                  <a:gd name="connsiteY14" fmla="*/ 304705 h 457744"/>
                  <a:gd name="connsiteX15" fmla="*/ 191671 w 191670"/>
                  <a:gd name="connsiteY15" fmla="*/ 365284 h 457744"/>
                  <a:gd name="connsiteX16" fmla="*/ 189861 w 191670"/>
                  <a:gd name="connsiteY16" fmla="*/ 379857 h 457744"/>
                  <a:gd name="connsiteX17" fmla="*/ 41081 w 191670"/>
                  <a:gd name="connsiteY17" fmla="*/ 429768 h 45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670" h="457744">
                    <a:moveTo>
                      <a:pt x="40890" y="429768"/>
                    </a:moveTo>
                    <a:cubicBezTo>
                      <a:pt x="38699" y="427196"/>
                      <a:pt x="36413" y="424720"/>
                      <a:pt x="34223" y="422148"/>
                    </a:cubicBezTo>
                    <a:cubicBezTo>
                      <a:pt x="47462" y="349663"/>
                      <a:pt x="22602" y="283178"/>
                      <a:pt x="4028" y="215075"/>
                    </a:cubicBezTo>
                    <a:cubicBezTo>
                      <a:pt x="-3592" y="187262"/>
                      <a:pt x="2028" y="155924"/>
                      <a:pt x="1552" y="126111"/>
                    </a:cubicBezTo>
                    <a:cubicBezTo>
                      <a:pt x="12220" y="80677"/>
                      <a:pt x="24507" y="35909"/>
                      <a:pt x="56892" y="0"/>
                    </a:cubicBezTo>
                    <a:cubicBezTo>
                      <a:pt x="61845" y="1429"/>
                      <a:pt x="64988" y="4572"/>
                      <a:pt x="66131" y="9620"/>
                    </a:cubicBezTo>
                    <a:cubicBezTo>
                      <a:pt x="59750" y="53150"/>
                      <a:pt x="38033" y="92107"/>
                      <a:pt x="30127" y="135541"/>
                    </a:cubicBezTo>
                    <a:cubicBezTo>
                      <a:pt x="18030" y="202787"/>
                      <a:pt x="41843" y="262318"/>
                      <a:pt x="65369" y="322231"/>
                    </a:cubicBezTo>
                    <a:cubicBezTo>
                      <a:pt x="72990" y="341471"/>
                      <a:pt x="95564" y="336518"/>
                      <a:pt x="109470" y="345948"/>
                    </a:cubicBezTo>
                    <a:cubicBezTo>
                      <a:pt x="115471" y="349853"/>
                      <a:pt x="119757" y="354806"/>
                      <a:pt x="119853" y="362426"/>
                    </a:cubicBezTo>
                    <a:cubicBezTo>
                      <a:pt x="109756" y="377190"/>
                      <a:pt x="91182" y="371951"/>
                      <a:pt x="78228" y="379762"/>
                    </a:cubicBezTo>
                    <a:cubicBezTo>
                      <a:pt x="61369" y="389858"/>
                      <a:pt x="69180" y="395573"/>
                      <a:pt x="82610" y="399574"/>
                    </a:cubicBezTo>
                    <a:cubicBezTo>
                      <a:pt x="131187" y="412433"/>
                      <a:pt x="135188" y="408242"/>
                      <a:pt x="137855" y="340995"/>
                    </a:cubicBezTo>
                    <a:cubicBezTo>
                      <a:pt x="140617" y="330041"/>
                      <a:pt x="144237" y="319468"/>
                      <a:pt x="150333" y="309848"/>
                    </a:cubicBezTo>
                    <a:cubicBezTo>
                      <a:pt x="153380" y="306038"/>
                      <a:pt x="157381" y="304419"/>
                      <a:pt x="162239" y="304705"/>
                    </a:cubicBezTo>
                    <a:cubicBezTo>
                      <a:pt x="184909" y="318707"/>
                      <a:pt x="187480" y="342329"/>
                      <a:pt x="191671" y="365284"/>
                    </a:cubicBezTo>
                    <a:cubicBezTo>
                      <a:pt x="191671" y="370237"/>
                      <a:pt x="191004" y="374999"/>
                      <a:pt x="189861" y="379857"/>
                    </a:cubicBezTo>
                    <a:cubicBezTo>
                      <a:pt x="158143" y="464249"/>
                      <a:pt x="114899" y="478726"/>
                      <a:pt x="41081" y="429768"/>
                    </a:cubicBezTo>
                    <a:close/>
                  </a:path>
                </a:pathLst>
              </a:custGeom>
              <a:solidFill>
                <a:srgbClr val="373927"/>
              </a:solidFill>
              <a:ln w="9525" cap="flat">
                <a:noFill/>
                <a:prstDash val="solid"/>
                <a:miter/>
              </a:ln>
            </p:spPr>
            <p:txBody>
              <a:bodyPr rtlCol="0" anchor="ctr"/>
              <a:lstStyle/>
              <a:p>
                <a:endParaRPr lang="en-IN"/>
              </a:p>
            </p:txBody>
          </p:sp>
          <p:sp>
            <p:nvSpPr>
              <p:cNvPr id="1237" name="Freeform: Shape 1236">
                <a:extLst>
                  <a:ext uri="{FF2B5EF4-FFF2-40B4-BE49-F238E27FC236}">
                    <a16:creationId xmlns:a16="http://schemas.microsoft.com/office/drawing/2014/main" id="{A52FA8B6-851E-6061-8391-D66FFBDEF9C8}"/>
                  </a:ext>
                </a:extLst>
              </p:cNvPr>
              <p:cNvSpPr/>
              <p:nvPr/>
            </p:nvSpPr>
            <p:spPr>
              <a:xfrm>
                <a:off x="8863870" y="3230689"/>
                <a:ext cx="51625" cy="49339"/>
              </a:xfrm>
              <a:custGeom>
                <a:avLst/>
                <a:gdLst>
                  <a:gd name="connsiteX0" fmla="*/ 41910 w 51625"/>
                  <a:gd name="connsiteY0" fmla="*/ 0 h 49339"/>
                  <a:gd name="connsiteX1" fmla="*/ 51625 w 51625"/>
                  <a:gd name="connsiteY1" fmla="*/ 17145 h 49339"/>
                  <a:gd name="connsiteX2" fmla="*/ 6953 w 51625"/>
                  <a:gd name="connsiteY2" fmla="*/ 49340 h 49339"/>
                  <a:gd name="connsiteX3" fmla="*/ 0 w 51625"/>
                  <a:gd name="connsiteY3" fmla="*/ 43529 h 49339"/>
                  <a:gd name="connsiteX4" fmla="*/ 6000 w 51625"/>
                  <a:gd name="connsiteY4" fmla="*/ 28004 h 49339"/>
                  <a:gd name="connsiteX5" fmla="*/ 41910 w 51625"/>
                  <a:gd name="connsiteY5" fmla="*/ 95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5" h="49339">
                    <a:moveTo>
                      <a:pt x="41910" y="0"/>
                    </a:moveTo>
                    <a:cubicBezTo>
                      <a:pt x="45148" y="5715"/>
                      <a:pt x="48387" y="11430"/>
                      <a:pt x="51625" y="17145"/>
                    </a:cubicBezTo>
                    <a:cubicBezTo>
                      <a:pt x="39528" y="31623"/>
                      <a:pt x="28289" y="47435"/>
                      <a:pt x="6953" y="49340"/>
                    </a:cubicBezTo>
                    <a:cubicBezTo>
                      <a:pt x="4667" y="47435"/>
                      <a:pt x="2286" y="45434"/>
                      <a:pt x="0" y="43529"/>
                    </a:cubicBezTo>
                    <a:cubicBezTo>
                      <a:pt x="2000" y="38386"/>
                      <a:pt x="4000" y="33147"/>
                      <a:pt x="6000" y="28004"/>
                    </a:cubicBezTo>
                    <a:cubicBezTo>
                      <a:pt x="18002" y="18669"/>
                      <a:pt x="30003" y="9335"/>
                      <a:pt x="41910" y="95"/>
                    </a:cubicBezTo>
                    <a:close/>
                  </a:path>
                </a:pathLst>
              </a:custGeom>
              <a:solidFill>
                <a:srgbClr val="373927"/>
              </a:solidFill>
              <a:ln w="9525" cap="flat">
                <a:noFill/>
                <a:prstDash val="solid"/>
                <a:miter/>
              </a:ln>
            </p:spPr>
            <p:txBody>
              <a:bodyPr rtlCol="0" anchor="ctr"/>
              <a:lstStyle/>
              <a:p>
                <a:endParaRPr lang="en-IN"/>
              </a:p>
            </p:txBody>
          </p:sp>
          <p:sp>
            <p:nvSpPr>
              <p:cNvPr id="1238" name="Freeform: Shape 1237">
                <a:extLst>
                  <a:ext uri="{FF2B5EF4-FFF2-40B4-BE49-F238E27FC236}">
                    <a16:creationId xmlns:a16="http://schemas.microsoft.com/office/drawing/2014/main" id="{7BA01C87-9F25-E7DF-8B31-B89D153AD55D}"/>
                  </a:ext>
                </a:extLst>
              </p:cNvPr>
              <p:cNvSpPr/>
              <p:nvPr/>
            </p:nvSpPr>
            <p:spPr>
              <a:xfrm>
                <a:off x="10647997" y="3180397"/>
                <a:ext cx="151335" cy="200596"/>
              </a:xfrm>
              <a:custGeom>
                <a:avLst/>
                <a:gdLst>
                  <a:gd name="connsiteX0" fmla="*/ 142780 w 151335"/>
                  <a:gd name="connsiteY0" fmla="*/ 200501 h 200596"/>
                  <a:gd name="connsiteX1" fmla="*/ 0 w 151335"/>
                  <a:gd name="connsiteY1" fmla="*/ 22860 h 200596"/>
                  <a:gd name="connsiteX2" fmla="*/ 101346 w 151335"/>
                  <a:gd name="connsiteY2" fmla="*/ 0 h 200596"/>
                  <a:gd name="connsiteX3" fmla="*/ 111061 w 151335"/>
                  <a:gd name="connsiteY3" fmla="*/ 10477 h 200596"/>
                  <a:gd name="connsiteX4" fmla="*/ 117729 w 151335"/>
                  <a:gd name="connsiteY4" fmla="*/ 91250 h 200596"/>
                  <a:gd name="connsiteX5" fmla="*/ 142875 w 151335"/>
                  <a:gd name="connsiteY5" fmla="*/ 200597 h 20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335" h="200596">
                    <a:moveTo>
                      <a:pt x="142780" y="200501"/>
                    </a:moveTo>
                    <a:cubicBezTo>
                      <a:pt x="121729" y="122206"/>
                      <a:pt x="73152" y="64865"/>
                      <a:pt x="0" y="22860"/>
                    </a:cubicBezTo>
                    <a:cubicBezTo>
                      <a:pt x="37529" y="14383"/>
                      <a:pt x="69437" y="7144"/>
                      <a:pt x="101346" y="0"/>
                    </a:cubicBezTo>
                    <a:cubicBezTo>
                      <a:pt x="104584" y="3524"/>
                      <a:pt x="107822" y="6953"/>
                      <a:pt x="111061" y="10477"/>
                    </a:cubicBezTo>
                    <a:cubicBezTo>
                      <a:pt x="87439" y="39624"/>
                      <a:pt x="90392" y="63246"/>
                      <a:pt x="117729" y="91250"/>
                    </a:cubicBezTo>
                    <a:cubicBezTo>
                      <a:pt x="146113" y="120396"/>
                      <a:pt x="162210" y="157829"/>
                      <a:pt x="142875" y="200597"/>
                    </a:cubicBezTo>
                    <a:close/>
                  </a:path>
                </a:pathLst>
              </a:custGeom>
              <a:solidFill>
                <a:srgbClr val="A8ABAD"/>
              </a:solidFill>
              <a:ln w="9525"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4CE804C7-460A-BAA0-A621-560465BDE039}"/>
                  </a:ext>
                </a:extLst>
              </p:cNvPr>
              <p:cNvSpPr/>
              <p:nvPr/>
            </p:nvSpPr>
            <p:spPr>
              <a:xfrm>
                <a:off x="10671235" y="3592353"/>
                <a:ext cx="89825" cy="89630"/>
              </a:xfrm>
              <a:custGeom>
                <a:avLst/>
                <a:gdLst>
                  <a:gd name="connsiteX0" fmla="*/ 43056 w 89825"/>
                  <a:gd name="connsiteY0" fmla="*/ 35338 h 89630"/>
                  <a:gd name="connsiteX1" fmla="*/ 73251 w 89825"/>
                  <a:gd name="connsiteY1" fmla="*/ 36386 h 89630"/>
                  <a:gd name="connsiteX2" fmla="*/ 86394 w 89825"/>
                  <a:gd name="connsiteY2" fmla="*/ 44577 h 89630"/>
                  <a:gd name="connsiteX3" fmla="*/ 73727 w 89825"/>
                  <a:gd name="connsiteY3" fmla="*/ 89630 h 89630"/>
                  <a:gd name="connsiteX4" fmla="*/ 6956 w 89825"/>
                  <a:gd name="connsiteY4" fmla="*/ 67723 h 89630"/>
                  <a:gd name="connsiteX5" fmla="*/ 23625 w 89825"/>
                  <a:gd name="connsiteY5" fmla="*/ 0 h 89630"/>
                  <a:gd name="connsiteX6" fmla="*/ 37627 w 89825"/>
                  <a:gd name="connsiteY6" fmla="*/ 33052 h 89630"/>
                  <a:gd name="connsiteX7" fmla="*/ 43056 w 89825"/>
                  <a:gd name="connsiteY7" fmla="*/ 35338 h 8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25" h="89630">
                    <a:moveTo>
                      <a:pt x="43056" y="35338"/>
                    </a:moveTo>
                    <a:cubicBezTo>
                      <a:pt x="53152" y="35719"/>
                      <a:pt x="63153" y="36004"/>
                      <a:pt x="73251" y="36386"/>
                    </a:cubicBezTo>
                    <a:cubicBezTo>
                      <a:pt x="74679" y="43815"/>
                      <a:pt x="80013" y="45053"/>
                      <a:pt x="86394" y="44577"/>
                    </a:cubicBezTo>
                    <a:cubicBezTo>
                      <a:pt x="92110" y="62389"/>
                      <a:pt x="92395" y="78677"/>
                      <a:pt x="73727" y="89630"/>
                    </a:cubicBezTo>
                    <a:cubicBezTo>
                      <a:pt x="58391" y="60389"/>
                      <a:pt x="18672" y="101346"/>
                      <a:pt x="6956" y="67723"/>
                    </a:cubicBezTo>
                    <a:cubicBezTo>
                      <a:pt x="-1521" y="43339"/>
                      <a:pt x="-7998" y="16097"/>
                      <a:pt x="23625" y="0"/>
                    </a:cubicBezTo>
                    <a:cubicBezTo>
                      <a:pt x="33817" y="8763"/>
                      <a:pt x="31626" y="22574"/>
                      <a:pt x="37627" y="33052"/>
                    </a:cubicBezTo>
                    <a:cubicBezTo>
                      <a:pt x="39436" y="33814"/>
                      <a:pt x="41246" y="34576"/>
                      <a:pt x="43056" y="35338"/>
                    </a:cubicBezTo>
                    <a:close/>
                  </a:path>
                </a:pathLst>
              </a:custGeom>
              <a:solidFill>
                <a:srgbClr val="D2AD4B"/>
              </a:solidFill>
              <a:ln w="9525" cap="flat">
                <a:noFill/>
                <a:prstDash val="solid"/>
                <a:miter/>
              </a:ln>
            </p:spPr>
            <p:txBody>
              <a:bodyPr rtlCol="0" anchor="ctr"/>
              <a:lstStyle/>
              <a:p>
                <a:endParaRPr lang="en-IN"/>
              </a:p>
            </p:txBody>
          </p:sp>
          <p:sp>
            <p:nvSpPr>
              <p:cNvPr id="1240" name="Freeform: Shape 1239">
                <a:extLst>
                  <a:ext uri="{FF2B5EF4-FFF2-40B4-BE49-F238E27FC236}">
                    <a16:creationId xmlns:a16="http://schemas.microsoft.com/office/drawing/2014/main" id="{D84049BB-2EF3-447F-0F8D-E0F7A5F699EA}"/>
                  </a:ext>
                </a:extLst>
              </p:cNvPr>
              <p:cNvSpPr/>
              <p:nvPr/>
            </p:nvSpPr>
            <p:spPr>
              <a:xfrm>
                <a:off x="9600068" y="2340132"/>
                <a:ext cx="476047" cy="117509"/>
              </a:xfrm>
              <a:custGeom>
                <a:avLst/>
                <a:gdLst>
                  <a:gd name="connsiteX0" fmla="*/ 1893 w 476047"/>
                  <a:gd name="connsiteY0" fmla="*/ 81408 h 117509"/>
                  <a:gd name="connsiteX1" fmla="*/ 161913 w 476047"/>
                  <a:gd name="connsiteY1" fmla="*/ 8732 h 117509"/>
                  <a:gd name="connsiteX2" fmla="*/ 263069 w 476047"/>
                  <a:gd name="connsiteY2" fmla="*/ 6351 h 117509"/>
                  <a:gd name="connsiteX3" fmla="*/ 450044 w 476047"/>
                  <a:gd name="connsiteY3" fmla="*/ 20829 h 117509"/>
                  <a:gd name="connsiteX4" fmla="*/ 475571 w 476047"/>
                  <a:gd name="connsiteY4" fmla="*/ 70454 h 117509"/>
                  <a:gd name="connsiteX5" fmla="*/ 476047 w 476047"/>
                  <a:gd name="connsiteY5" fmla="*/ 85694 h 117509"/>
                  <a:gd name="connsiteX6" fmla="*/ 458903 w 476047"/>
                  <a:gd name="connsiteY6" fmla="*/ 100172 h 117509"/>
                  <a:gd name="connsiteX7" fmla="*/ 434042 w 476047"/>
                  <a:gd name="connsiteY7" fmla="*/ 91314 h 117509"/>
                  <a:gd name="connsiteX8" fmla="*/ 383750 w 476047"/>
                  <a:gd name="connsiteY8" fmla="*/ 59976 h 117509"/>
                  <a:gd name="connsiteX9" fmla="*/ 231065 w 476047"/>
                  <a:gd name="connsiteY9" fmla="*/ 66072 h 117509"/>
                  <a:gd name="connsiteX10" fmla="*/ 86189 w 476047"/>
                  <a:gd name="connsiteY10" fmla="*/ 73407 h 117509"/>
                  <a:gd name="connsiteX11" fmla="*/ 39707 w 476047"/>
                  <a:gd name="connsiteY11" fmla="*/ 101886 h 117509"/>
                  <a:gd name="connsiteX12" fmla="*/ 7703 w 476047"/>
                  <a:gd name="connsiteY12" fmla="*/ 115602 h 117509"/>
                  <a:gd name="connsiteX13" fmla="*/ 2083 w 476047"/>
                  <a:gd name="connsiteY13" fmla="*/ 81408 h 11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047" h="117509">
                    <a:moveTo>
                      <a:pt x="1893" y="81408"/>
                    </a:moveTo>
                    <a:cubicBezTo>
                      <a:pt x="53614" y="53690"/>
                      <a:pt x="106478" y="28449"/>
                      <a:pt x="161913" y="8732"/>
                    </a:cubicBezTo>
                    <a:cubicBezTo>
                      <a:pt x="195631" y="-3270"/>
                      <a:pt x="229160" y="-31"/>
                      <a:pt x="263069" y="6351"/>
                    </a:cubicBezTo>
                    <a:cubicBezTo>
                      <a:pt x="326791" y="-7365"/>
                      <a:pt x="388703" y="2826"/>
                      <a:pt x="450044" y="20829"/>
                    </a:cubicBezTo>
                    <a:cubicBezTo>
                      <a:pt x="470904" y="31020"/>
                      <a:pt x="477476" y="48546"/>
                      <a:pt x="475571" y="70454"/>
                    </a:cubicBezTo>
                    <a:cubicBezTo>
                      <a:pt x="475762" y="75502"/>
                      <a:pt x="475857" y="80646"/>
                      <a:pt x="476047" y="85694"/>
                    </a:cubicBezTo>
                    <a:cubicBezTo>
                      <a:pt x="470333" y="90552"/>
                      <a:pt x="464617" y="95314"/>
                      <a:pt x="458903" y="100172"/>
                    </a:cubicBezTo>
                    <a:cubicBezTo>
                      <a:pt x="448520" y="102458"/>
                      <a:pt x="434614" y="98362"/>
                      <a:pt x="434042" y="91314"/>
                    </a:cubicBezTo>
                    <a:cubicBezTo>
                      <a:pt x="431375" y="56547"/>
                      <a:pt x="399562" y="56833"/>
                      <a:pt x="383750" y="59976"/>
                    </a:cubicBezTo>
                    <a:cubicBezTo>
                      <a:pt x="333363" y="69978"/>
                      <a:pt x="284690" y="50070"/>
                      <a:pt x="231065" y="66072"/>
                    </a:cubicBezTo>
                    <a:cubicBezTo>
                      <a:pt x="189345" y="78550"/>
                      <a:pt x="135148" y="81979"/>
                      <a:pt x="86189" y="73407"/>
                    </a:cubicBezTo>
                    <a:cubicBezTo>
                      <a:pt x="69235" y="80360"/>
                      <a:pt x="51233" y="84265"/>
                      <a:pt x="39707" y="101886"/>
                    </a:cubicBezTo>
                    <a:cubicBezTo>
                      <a:pt x="33516" y="111411"/>
                      <a:pt x="19990" y="121889"/>
                      <a:pt x="7703" y="115602"/>
                    </a:cubicBezTo>
                    <a:cubicBezTo>
                      <a:pt x="-5537" y="108744"/>
                      <a:pt x="2369" y="93219"/>
                      <a:pt x="2083" y="81408"/>
                    </a:cubicBezTo>
                    <a:close/>
                  </a:path>
                </a:pathLst>
              </a:custGeom>
              <a:solidFill>
                <a:srgbClr val="96393B"/>
              </a:solidFill>
              <a:ln w="9525"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53D8A4BF-7D74-671E-187C-176A19D00CFB}"/>
                  </a:ext>
                </a:extLst>
              </p:cNvPr>
              <p:cNvSpPr/>
              <p:nvPr/>
            </p:nvSpPr>
            <p:spPr>
              <a:xfrm>
                <a:off x="9686162" y="2383107"/>
                <a:ext cx="372713" cy="65864"/>
              </a:xfrm>
              <a:custGeom>
                <a:avLst/>
                <a:gdLst>
                  <a:gd name="connsiteX0" fmla="*/ 0 w 372713"/>
                  <a:gd name="connsiteY0" fmla="*/ 30431 h 65864"/>
                  <a:gd name="connsiteX1" fmla="*/ 178594 w 372713"/>
                  <a:gd name="connsiteY1" fmla="*/ 4047 h 65864"/>
                  <a:gd name="connsiteX2" fmla="*/ 307372 w 372713"/>
                  <a:gd name="connsiteY2" fmla="*/ 4047 h 65864"/>
                  <a:gd name="connsiteX3" fmla="*/ 372713 w 372713"/>
                  <a:gd name="connsiteY3" fmla="*/ 57101 h 65864"/>
                  <a:gd name="connsiteX4" fmla="*/ 371761 w 372713"/>
                  <a:gd name="connsiteY4" fmla="*/ 65864 h 65864"/>
                  <a:gd name="connsiteX5" fmla="*/ 266415 w 372713"/>
                  <a:gd name="connsiteY5" fmla="*/ 48910 h 65864"/>
                  <a:gd name="connsiteX6" fmla="*/ 289941 w 372713"/>
                  <a:gd name="connsiteY6" fmla="*/ 37289 h 65864"/>
                  <a:gd name="connsiteX7" fmla="*/ 266224 w 372713"/>
                  <a:gd name="connsiteY7" fmla="*/ 48815 h 65864"/>
                  <a:gd name="connsiteX8" fmla="*/ 237554 w 372713"/>
                  <a:gd name="connsiteY8" fmla="*/ 49100 h 65864"/>
                  <a:gd name="connsiteX9" fmla="*/ 166783 w 372713"/>
                  <a:gd name="connsiteY9" fmla="*/ 31384 h 65864"/>
                  <a:gd name="connsiteX10" fmla="*/ 15621 w 372713"/>
                  <a:gd name="connsiteY10" fmla="*/ 46052 h 65864"/>
                  <a:gd name="connsiteX11" fmla="*/ 0 w 372713"/>
                  <a:gd name="connsiteY11" fmla="*/ 30431 h 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713" h="65864">
                    <a:moveTo>
                      <a:pt x="0" y="30431"/>
                    </a:moveTo>
                    <a:cubicBezTo>
                      <a:pt x="57245" y="7381"/>
                      <a:pt x="119634" y="21097"/>
                      <a:pt x="178594" y="4047"/>
                    </a:cubicBezTo>
                    <a:cubicBezTo>
                      <a:pt x="219170" y="-7669"/>
                      <a:pt x="263366" y="10429"/>
                      <a:pt x="307372" y="4047"/>
                    </a:cubicBezTo>
                    <a:cubicBezTo>
                      <a:pt x="340329" y="-715"/>
                      <a:pt x="349663" y="40242"/>
                      <a:pt x="372713" y="57101"/>
                    </a:cubicBezTo>
                    <a:cubicBezTo>
                      <a:pt x="372523" y="60054"/>
                      <a:pt x="372237" y="62912"/>
                      <a:pt x="371761" y="65864"/>
                    </a:cubicBezTo>
                    <a:cubicBezTo>
                      <a:pt x="336804" y="59197"/>
                      <a:pt x="299942" y="64531"/>
                      <a:pt x="266415" y="48910"/>
                    </a:cubicBezTo>
                    <a:cubicBezTo>
                      <a:pt x="272987" y="41957"/>
                      <a:pt x="281369" y="39385"/>
                      <a:pt x="289941" y="37289"/>
                    </a:cubicBezTo>
                    <a:cubicBezTo>
                      <a:pt x="279845" y="35861"/>
                      <a:pt x="272987" y="42147"/>
                      <a:pt x="266224" y="48815"/>
                    </a:cubicBezTo>
                    <a:cubicBezTo>
                      <a:pt x="256699" y="48910"/>
                      <a:pt x="247079" y="49005"/>
                      <a:pt x="237554" y="49100"/>
                    </a:cubicBezTo>
                    <a:cubicBezTo>
                      <a:pt x="224980" y="1666"/>
                      <a:pt x="188786" y="26145"/>
                      <a:pt x="166783" y="31384"/>
                    </a:cubicBezTo>
                    <a:cubicBezTo>
                      <a:pt x="116681" y="43481"/>
                      <a:pt x="64961" y="30527"/>
                      <a:pt x="15621" y="46052"/>
                    </a:cubicBezTo>
                    <a:cubicBezTo>
                      <a:pt x="12382" y="47100"/>
                      <a:pt x="5334" y="35956"/>
                      <a:pt x="0" y="30431"/>
                    </a:cubicBezTo>
                    <a:close/>
                  </a:path>
                </a:pathLst>
              </a:custGeom>
              <a:solidFill>
                <a:srgbClr val="1D1923"/>
              </a:solidFill>
              <a:ln w="9525"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35246341-0402-BB38-7627-0C5B53506D2B}"/>
                  </a:ext>
                </a:extLst>
              </p:cNvPr>
              <p:cNvSpPr/>
              <p:nvPr/>
            </p:nvSpPr>
            <p:spPr>
              <a:xfrm>
                <a:off x="10067755" y="2469831"/>
                <a:ext cx="63679" cy="86677"/>
              </a:xfrm>
              <a:custGeom>
                <a:avLst/>
                <a:gdLst>
                  <a:gd name="connsiteX0" fmla="*/ 10933 w 63679"/>
                  <a:gd name="connsiteY0" fmla="*/ 20003 h 86677"/>
                  <a:gd name="connsiteX1" fmla="*/ 9028 w 63679"/>
                  <a:gd name="connsiteY1" fmla="*/ 0 h 86677"/>
                  <a:gd name="connsiteX2" fmla="*/ 56272 w 63679"/>
                  <a:gd name="connsiteY2" fmla="*/ 86678 h 86677"/>
                  <a:gd name="connsiteX3" fmla="*/ 45699 w 63679"/>
                  <a:gd name="connsiteY3" fmla="*/ 76009 h 86677"/>
                  <a:gd name="connsiteX4" fmla="*/ 10933 w 63679"/>
                  <a:gd name="connsiteY4" fmla="*/ 20098 h 86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79" h="86677">
                    <a:moveTo>
                      <a:pt x="10933" y="20003"/>
                    </a:moveTo>
                    <a:cubicBezTo>
                      <a:pt x="-307" y="14288"/>
                      <a:pt x="-5831" y="8096"/>
                      <a:pt x="9028" y="0"/>
                    </a:cubicBezTo>
                    <a:cubicBezTo>
                      <a:pt x="65321" y="25051"/>
                      <a:pt x="72083" y="37433"/>
                      <a:pt x="56272" y="86678"/>
                    </a:cubicBezTo>
                    <a:cubicBezTo>
                      <a:pt x="52748" y="83153"/>
                      <a:pt x="49223" y="79534"/>
                      <a:pt x="45699" y="76009"/>
                    </a:cubicBezTo>
                    <a:cubicBezTo>
                      <a:pt x="33126" y="58007"/>
                      <a:pt x="25125" y="37148"/>
                      <a:pt x="10933" y="20098"/>
                    </a:cubicBezTo>
                    <a:close/>
                  </a:path>
                </a:pathLst>
              </a:custGeom>
              <a:solidFill>
                <a:srgbClr val="353937"/>
              </a:solidFill>
              <a:ln w="9525"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7C837A86-57A0-9851-6911-32CAD1D1653C}"/>
                  </a:ext>
                </a:extLst>
              </p:cNvPr>
              <p:cNvSpPr/>
              <p:nvPr/>
            </p:nvSpPr>
            <p:spPr>
              <a:xfrm>
                <a:off x="8843747" y="3855052"/>
                <a:ext cx="405927" cy="410377"/>
              </a:xfrm>
              <a:custGeom>
                <a:avLst/>
                <a:gdLst>
                  <a:gd name="connsiteX0" fmla="*/ 108324 w 405927"/>
                  <a:gd name="connsiteY0" fmla="*/ 249936 h 410377"/>
                  <a:gd name="connsiteX1" fmla="*/ 71462 w 405927"/>
                  <a:gd name="connsiteY1" fmla="*/ 238601 h 410377"/>
                  <a:gd name="connsiteX2" fmla="*/ 50698 w 405927"/>
                  <a:gd name="connsiteY2" fmla="*/ 201263 h 410377"/>
                  <a:gd name="connsiteX3" fmla="*/ 5835 w 405927"/>
                  <a:gd name="connsiteY3" fmla="*/ 123254 h 410377"/>
                  <a:gd name="connsiteX4" fmla="*/ 5073 w 405927"/>
                  <a:gd name="connsiteY4" fmla="*/ 0 h 410377"/>
                  <a:gd name="connsiteX5" fmla="*/ 13551 w 405927"/>
                  <a:gd name="connsiteY5" fmla="*/ 3810 h 410377"/>
                  <a:gd name="connsiteX6" fmla="*/ 22409 w 405927"/>
                  <a:gd name="connsiteY6" fmla="*/ 13716 h 410377"/>
                  <a:gd name="connsiteX7" fmla="*/ 27076 w 405927"/>
                  <a:gd name="connsiteY7" fmla="*/ 26194 h 410377"/>
                  <a:gd name="connsiteX8" fmla="*/ 244913 w 405927"/>
                  <a:gd name="connsiteY8" fmla="*/ 187738 h 410377"/>
                  <a:gd name="connsiteX9" fmla="*/ 275964 w 405927"/>
                  <a:gd name="connsiteY9" fmla="*/ 163925 h 410377"/>
                  <a:gd name="connsiteX10" fmla="*/ 250151 w 405927"/>
                  <a:gd name="connsiteY10" fmla="*/ 139351 h 410377"/>
                  <a:gd name="connsiteX11" fmla="*/ 224148 w 405927"/>
                  <a:gd name="connsiteY11" fmla="*/ 72009 h 410377"/>
                  <a:gd name="connsiteX12" fmla="*/ 279393 w 405927"/>
                  <a:gd name="connsiteY12" fmla="*/ 32385 h 410377"/>
                  <a:gd name="connsiteX13" fmla="*/ 292918 w 405927"/>
                  <a:gd name="connsiteY13" fmla="*/ 81915 h 410377"/>
                  <a:gd name="connsiteX14" fmla="*/ 336924 w 405927"/>
                  <a:gd name="connsiteY14" fmla="*/ 80867 h 410377"/>
                  <a:gd name="connsiteX15" fmla="*/ 385120 w 405927"/>
                  <a:gd name="connsiteY15" fmla="*/ 94393 h 410377"/>
                  <a:gd name="connsiteX16" fmla="*/ 405314 w 405927"/>
                  <a:gd name="connsiteY16" fmla="*/ 176689 h 410377"/>
                  <a:gd name="connsiteX17" fmla="*/ 344449 w 405927"/>
                  <a:gd name="connsiteY17" fmla="*/ 342519 h 410377"/>
                  <a:gd name="connsiteX18" fmla="*/ 292062 w 405927"/>
                  <a:gd name="connsiteY18" fmla="*/ 369189 h 410377"/>
                  <a:gd name="connsiteX19" fmla="*/ 213290 w 405927"/>
                  <a:gd name="connsiteY19" fmla="*/ 352520 h 410377"/>
                  <a:gd name="connsiteX20" fmla="*/ 190144 w 405927"/>
                  <a:gd name="connsiteY20" fmla="*/ 323374 h 410377"/>
                  <a:gd name="connsiteX21" fmla="*/ 197097 w 405927"/>
                  <a:gd name="connsiteY21" fmla="*/ 279654 h 410377"/>
                  <a:gd name="connsiteX22" fmla="*/ 236245 w 405927"/>
                  <a:gd name="connsiteY22" fmla="*/ 274225 h 410377"/>
                  <a:gd name="connsiteX23" fmla="*/ 291395 w 405927"/>
                  <a:gd name="connsiteY23" fmla="*/ 269653 h 410377"/>
                  <a:gd name="connsiteX24" fmla="*/ 302253 w 405927"/>
                  <a:gd name="connsiteY24" fmla="*/ 266605 h 410377"/>
                  <a:gd name="connsiteX25" fmla="*/ 286251 w 405927"/>
                  <a:gd name="connsiteY25" fmla="*/ 260414 h 410377"/>
                  <a:gd name="connsiteX26" fmla="*/ 241865 w 405927"/>
                  <a:gd name="connsiteY26" fmla="*/ 263271 h 410377"/>
                  <a:gd name="connsiteX27" fmla="*/ 182333 w 405927"/>
                  <a:gd name="connsiteY27" fmla="*/ 283274 h 410377"/>
                  <a:gd name="connsiteX28" fmla="*/ 169951 w 405927"/>
                  <a:gd name="connsiteY28" fmla="*/ 346139 h 410377"/>
                  <a:gd name="connsiteX29" fmla="*/ 227863 w 405927"/>
                  <a:gd name="connsiteY29" fmla="*/ 368427 h 410377"/>
                  <a:gd name="connsiteX30" fmla="*/ 272916 w 405927"/>
                  <a:gd name="connsiteY30" fmla="*/ 371856 h 410377"/>
                  <a:gd name="connsiteX31" fmla="*/ 188620 w 405927"/>
                  <a:gd name="connsiteY31" fmla="*/ 406908 h 410377"/>
                  <a:gd name="connsiteX32" fmla="*/ 85464 w 405927"/>
                  <a:gd name="connsiteY32" fmla="*/ 362521 h 410377"/>
                  <a:gd name="connsiteX33" fmla="*/ 63080 w 405927"/>
                  <a:gd name="connsiteY33" fmla="*/ 310420 h 410377"/>
                  <a:gd name="connsiteX34" fmla="*/ 98894 w 405927"/>
                  <a:gd name="connsiteY34" fmla="*/ 294799 h 410377"/>
                  <a:gd name="connsiteX35" fmla="*/ 108229 w 405927"/>
                  <a:gd name="connsiteY35" fmla="*/ 249841 h 41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5927" h="410377">
                    <a:moveTo>
                      <a:pt x="108324" y="249936"/>
                    </a:moveTo>
                    <a:cubicBezTo>
                      <a:pt x="99942" y="233458"/>
                      <a:pt x="87083" y="231458"/>
                      <a:pt x="71462" y="238601"/>
                    </a:cubicBezTo>
                    <a:cubicBezTo>
                      <a:pt x="64509" y="226124"/>
                      <a:pt x="57651" y="213741"/>
                      <a:pt x="50698" y="201263"/>
                    </a:cubicBezTo>
                    <a:cubicBezTo>
                      <a:pt x="55079" y="164116"/>
                      <a:pt x="14027" y="153067"/>
                      <a:pt x="5835" y="123254"/>
                    </a:cubicBezTo>
                    <a:cubicBezTo>
                      <a:pt x="4978" y="82201"/>
                      <a:pt x="-6357" y="41148"/>
                      <a:pt x="5073" y="0"/>
                    </a:cubicBezTo>
                    <a:cubicBezTo>
                      <a:pt x="7931" y="1238"/>
                      <a:pt x="10788" y="2477"/>
                      <a:pt x="13551" y="3810"/>
                    </a:cubicBezTo>
                    <a:cubicBezTo>
                      <a:pt x="17360" y="6382"/>
                      <a:pt x="20313" y="9716"/>
                      <a:pt x="22409" y="13716"/>
                    </a:cubicBezTo>
                    <a:cubicBezTo>
                      <a:pt x="24314" y="17717"/>
                      <a:pt x="25838" y="21908"/>
                      <a:pt x="27076" y="26194"/>
                    </a:cubicBezTo>
                    <a:cubicBezTo>
                      <a:pt x="64223" y="135065"/>
                      <a:pt x="141090" y="192119"/>
                      <a:pt x="244913" y="187738"/>
                    </a:cubicBezTo>
                    <a:cubicBezTo>
                      <a:pt x="258914" y="184309"/>
                      <a:pt x="275011" y="180880"/>
                      <a:pt x="275964" y="163925"/>
                    </a:cubicBezTo>
                    <a:cubicBezTo>
                      <a:pt x="276821" y="149162"/>
                      <a:pt x="259295" y="147257"/>
                      <a:pt x="250151" y="139351"/>
                    </a:cubicBezTo>
                    <a:cubicBezTo>
                      <a:pt x="228911" y="121729"/>
                      <a:pt x="219386" y="99250"/>
                      <a:pt x="224148" y="72009"/>
                    </a:cubicBezTo>
                    <a:cubicBezTo>
                      <a:pt x="229006" y="44482"/>
                      <a:pt x="255676" y="26003"/>
                      <a:pt x="279393" y="32385"/>
                    </a:cubicBezTo>
                    <a:cubicBezTo>
                      <a:pt x="312350" y="41339"/>
                      <a:pt x="292823" y="64294"/>
                      <a:pt x="292918" y="81915"/>
                    </a:cubicBezTo>
                    <a:cubicBezTo>
                      <a:pt x="308349" y="110966"/>
                      <a:pt x="323685" y="93821"/>
                      <a:pt x="336924" y="80867"/>
                    </a:cubicBezTo>
                    <a:cubicBezTo>
                      <a:pt x="361879" y="56483"/>
                      <a:pt x="375024" y="69723"/>
                      <a:pt x="385120" y="94393"/>
                    </a:cubicBezTo>
                    <a:cubicBezTo>
                      <a:pt x="395979" y="120777"/>
                      <a:pt x="398646" y="149162"/>
                      <a:pt x="405314" y="176689"/>
                    </a:cubicBezTo>
                    <a:cubicBezTo>
                      <a:pt x="409981" y="241078"/>
                      <a:pt x="387883" y="295846"/>
                      <a:pt x="344449" y="342519"/>
                    </a:cubicBezTo>
                    <a:cubicBezTo>
                      <a:pt x="330542" y="357473"/>
                      <a:pt x="314445" y="370046"/>
                      <a:pt x="292062" y="369189"/>
                    </a:cubicBezTo>
                    <a:cubicBezTo>
                      <a:pt x="267391" y="356521"/>
                      <a:pt x="236817" y="371189"/>
                      <a:pt x="213290" y="352520"/>
                    </a:cubicBezTo>
                    <a:cubicBezTo>
                      <a:pt x="203098" y="344805"/>
                      <a:pt x="194811" y="335375"/>
                      <a:pt x="190144" y="323374"/>
                    </a:cubicBezTo>
                    <a:cubicBezTo>
                      <a:pt x="184048" y="307658"/>
                      <a:pt x="184524" y="292417"/>
                      <a:pt x="197097" y="279654"/>
                    </a:cubicBezTo>
                    <a:cubicBezTo>
                      <a:pt x="208527" y="268034"/>
                      <a:pt x="222719" y="267081"/>
                      <a:pt x="236245" y="274225"/>
                    </a:cubicBezTo>
                    <a:cubicBezTo>
                      <a:pt x="256152" y="284702"/>
                      <a:pt x="274440" y="288893"/>
                      <a:pt x="291395" y="269653"/>
                    </a:cubicBezTo>
                    <a:cubicBezTo>
                      <a:pt x="294633" y="267367"/>
                      <a:pt x="298348" y="266795"/>
                      <a:pt x="302253" y="266605"/>
                    </a:cubicBezTo>
                    <a:cubicBezTo>
                      <a:pt x="297776" y="262509"/>
                      <a:pt x="291204" y="263462"/>
                      <a:pt x="286251" y="260414"/>
                    </a:cubicBezTo>
                    <a:cubicBezTo>
                      <a:pt x="270535" y="247460"/>
                      <a:pt x="256057" y="252889"/>
                      <a:pt x="241865" y="263271"/>
                    </a:cubicBezTo>
                    <a:cubicBezTo>
                      <a:pt x="221100" y="267271"/>
                      <a:pt x="199478" y="268415"/>
                      <a:pt x="182333" y="283274"/>
                    </a:cubicBezTo>
                    <a:cubicBezTo>
                      <a:pt x="162140" y="301181"/>
                      <a:pt x="158997" y="324517"/>
                      <a:pt x="169951" y="346139"/>
                    </a:cubicBezTo>
                    <a:cubicBezTo>
                      <a:pt x="181095" y="368237"/>
                      <a:pt x="205194" y="368999"/>
                      <a:pt x="227863" y="368427"/>
                    </a:cubicBezTo>
                    <a:cubicBezTo>
                      <a:pt x="242912" y="368046"/>
                      <a:pt x="258819" y="359378"/>
                      <a:pt x="272916" y="371856"/>
                    </a:cubicBezTo>
                    <a:cubicBezTo>
                      <a:pt x="258629" y="416242"/>
                      <a:pt x="221862" y="412909"/>
                      <a:pt x="188620" y="406908"/>
                    </a:cubicBezTo>
                    <a:cubicBezTo>
                      <a:pt x="151663" y="400241"/>
                      <a:pt x="120040" y="377095"/>
                      <a:pt x="85464" y="362521"/>
                    </a:cubicBezTo>
                    <a:cubicBezTo>
                      <a:pt x="65271" y="353949"/>
                      <a:pt x="58413" y="332708"/>
                      <a:pt x="63080" y="310420"/>
                    </a:cubicBezTo>
                    <a:cubicBezTo>
                      <a:pt x="67653" y="288417"/>
                      <a:pt x="82988" y="296228"/>
                      <a:pt x="98894" y="294799"/>
                    </a:cubicBezTo>
                    <a:cubicBezTo>
                      <a:pt x="139566" y="290894"/>
                      <a:pt x="99752" y="264224"/>
                      <a:pt x="108229" y="249841"/>
                    </a:cubicBezTo>
                    <a:close/>
                  </a:path>
                </a:pathLst>
              </a:custGeom>
              <a:solidFill>
                <a:srgbClr val="081B26"/>
              </a:solidFill>
              <a:ln w="9525"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0C92B9BC-4A8C-BF33-3561-99B53C92313C}"/>
                  </a:ext>
                </a:extLst>
              </p:cNvPr>
              <p:cNvSpPr/>
              <p:nvPr/>
            </p:nvSpPr>
            <p:spPr>
              <a:xfrm>
                <a:off x="10510917" y="2667285"/>
                <a:ext cx="78977" cy="174835"/>
              </a:xfrm>
              <a:custGeom>
                <a:avLst/>
                <a:gdLst>
                  <a:gd name="connsiteX0" fmla="*/ 1635 w 78977"/>
                  <a:gd name="connsiteY0" fmla="*/ 165068 h 174835"/>
                  <a:gd name="connsiteX1" fmla="*/ 13636 w 78977"/>
                  <a:gd name="connsiteY1" fmla="*/ 126492 h 174835"/>
                  <a:gd name="connsiteX2" fmla="*/ 13541 w 78977"/>
                  <a:gd name="connsiteY2" fmla="*/ 67818 h 174835"/>
                  <a:gd name="connsiteX3" fmla="*/ 1635 w 78977"/>
                  <a:gd name="connsiteY3" fmla="*/ 11811 h 174835"/>
                  <a:gd name="connsiteX4" fmla="*/ 2968 w 78977"/>
                  <a:gd name="connsiteY4" fmla="*/ 2000 h 174835"/>
                  <a:gd name="connsiteX5" fmla="*/ 11826 w 78977"/>
                  <a:gd name="connsiteY5" fmla="*/ 0 h 174835"/>
                  <a:gd name="connsiteX6" fmla="*/ 24304 w 78977"/>
                  <a:gd name="connsiteY6" fmla="*/ 32671 h 174835"/>
                  <a:gd name="connsiteX7" fmla="*/ 78978 w 78977"/>
                  <a:gd name="connsiteY7" fmla="*/ 99917 h 174835"/>
                  <a:gd name="connsiteX8" fmla="*/ 78882 w 78977"/>
                  <a:gd name="connsiteY8" fmla="*/ 144113 h 174835"/>
                  <a:gd name="connsiteX9" fmla="*/ 1635 w 78977"/>
                  <a:gd name="connsiteY9" fmla="*/ 165068 h 17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77" h="174835">
                    <a:moveTo>
                      <a:pt x="1635" y="165068"/>
                    </a:moveTo>
                    <a:cubicBezTo>
                      <a:pt x="5635" y="152210"/>
                      <a:pt x="9636" y="139351"/>
                      <a:pt x="13636" y="126492"/>
                    </a:cubicBezTo>
                    <a:cubicBezTo>
                      <a:pt x="18875" y="106871"/>
                      <a:pt x="19066" y="87344"/>
                      <a:pt x="13541" y="67818"/>
                    </a:cubicBezTo>
                    <a:lnTo>
                      <a:pt x="1635" y="11811"/>
                    </a:lnTo>
                    <a:cubicBezTo>
                      <a:pt x="-937" y="8096"/>
                      <a:pt x="-461" y="4858"/>
                      <a:pt x="2968" y="2000"/>
                    </a:cubicBezTo>
                    <a:cubicBezTo>
                      <a:pt x="6302" y="2953"/>
                      <a:pt x="9255" y="2286"/>
                      <a:pt x="11826" y="0"/>
                    </a:cubicBezTo>
                    <a:cubicBezTo>
                      <a:pt x="26019" y="7048"/>
                      <a:pt x="24114" y="20860"/>
                      <a:pt x="24304" y="32671"/>
                    </a:cubicBezTo>
                    <a:cubicBezTo>
                      <a:pt x="25162" y="69628"/>
                      <a:pt x="41449" y="93154"/>
                      <a:pt x="78978" y="99917"/>
                    </a:cubicBezTo>
                    <a:cubicBezTo>
                      <a:pt x="69262" y="114586"/>
                      <a:pt x="56880" y="129350"/>
                      <a:pt x="78882" y="144113"/>
                    </a:cubicBezTo>
                    <a:cubicBezTo>
                      <a:pt x="57166" y="165735"/>
                      <a:pt x="35639" y="188214"/>
                      <a:pt x="1635" y="165068"/>
                    </a:cubicBezTo>
                    <a:close/>
                  </a:path>
                </a:pathLst>
              </a:custGeom>
              <a:solidFill>
                <a:srgbClr val="B2B3B2"/>
              </a:solidFill>
              <a:ln w="9525"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1335DAF3-66CB-A4F9-CE95-FCB062EBAE88}"/>
                  </a:ext>
                </a:extLst>
              </p:cNvPr>
              <p:cNvSpPr/>
              <p:nvPr/>
            </p:nvSpPr>
            <p:spPr>
              <a:xfrm>
                <a:off x="9844634" y="2162803"/>
                <a:ext cx="242602" cy="247687"/>
              </a:xfrm>
              <a:custGeom>
                <a:avLst/>
                <a:gdLst>
                  <a:gd name="connsiteX0" fmla="*/ 230910 w 242602"/>
                  <a:gd name="connsiteY0" fmla="*/ 247688 h 247687"/>
                  <a:gd name="connsiteX1" fmla="*/ 205003 w 242602"/>
                  <a:gd name="connsiteY1" fmla="*/ 203873 h 247687"/>
                  <a:gd name="connsiteX2" fmla="*/ 114610 w 242602"/>
                  <a:gd name="connsiteY2" fmla="*/ 161486 h 247687"/>
                  <a:gd name="connsiteX3" fmla="*/ 104799 w 242602"/>
                  <a:gd name="connsiteY3" fmla="*/ 116338 h 247687"/>
                  <a:gd name="connsiteX4" fmla="*/ 92893 w 242602"/>
                  <a:gd name="connsiteY4" fmla="*/ 77476 h 247687"/>
                  <a:gd name="connsiteX5" fmla="*/ 977 w 242602"/>
                  <a:gd name="connsiteY5" fmla="*/ 41948 h 247687"/>
                  <a:gd name="connsiteX6" fmla="*/ 1548 w 242602"/>
                  <a:gd name="connsiteY6" fmla="*/ 28327 h 247687"/>
                  <a:gd name="connsiteX7" fmla="*/ 58984 w 242602"/>
                  <a:gd name="connsiteY7" fmla="*/ 1466 h 247687"/>
                  <a:gd name="connsiteX8" fmla="*/ 150329 w 242602"/>
                  <a:gd name="connsiteY8" fmla="*/ 22326 h 247687"/>
                  <a:gd name="connsiteX9" fmla="*/ 174046 w 242602"/>
                  <a:gd name="connsiteY9" fmla="*/ 41567 h 247687"/>
                  <a:gd name="connsiteX10" fmla="*/ 168522 w 242602"/>
                  <a:gd name="connsiteY10" fmla="*/ 89287 h 247687"/>
                  <a:gd name="connsiteX11" fmla="*/ 202907 w 242602"/>
                  <a:gd name="connsiteY11" fmla="*/ 92335 h 247687"/>
                  <a:gd name="connsiteX12" fmla="*/ 232244 w 242602"/>
                  <a:gd name="connsiteY12" fmla="*/ 98907 h 247687"/>
                  <a:gd name="connsiteX13" fmla="*/ 231958 w 242602"/>
                  <a:gd name="connsiteY13" fmla="*/ 99002 h 247687"/>
                  <a:gd name="connsiteX14" fmla="*/ 202526 w 242602"/>
                  <a:gd name="connsiteY14" fmla="*/ 145675 h 247687"/>
                  <a:gd name="connsiteX15" fmla="*/ 237387 w 242602"/>
                  <a:gd name="connsiteY15" fmla="*/ 200729 h 247687"/>
                  <a:gd name="connsiteX16" fmla="*/ 231101 w 242602"/>
                  <a:gd name="connsiteY16" fmla="*/ 247592 h 24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602" h="247687">
                    <a:moveTo>
                      <a:pt x="230910" y="247688"/>
                    </a:moveTo>
                    <a:cubicBezTo>
                      <a:pt x="222243" y="233114"/>
                      <a:pt x="213670" y="218541"/>
                      <a:pt x="205003" y="203873"/>
                    </a:cubicBezTo>
                    <a:cubicBezTo>
                      <a:pt x="173665" y="192728"/>
                      <a:pt x="150710" y="166154"/>
                      <a:pt x="114610" y="161486"/>
                    </a:cubicBezTo>
                    <a:cubicBezTo>
                      <a:pt x="85940" y="157867"/>
                      <a:pt x="79368" y="138245"/>
                      <a:pt x="104799" y="116338"/>
                    </a:cubicBezTo>
                    <a:cubicBezTo>
                      <a:pt x="129279" y="95192"/>
                      <a:pt x="120706" y="85477"/>
                      <a:pt x="92893" y="77476"/>
                    </a:cubicBezTo>
                    <a:cubicBezTo>
                      <a:pt x="61365" y="68427"/>
                      <a:pt x="30505" y="56616"/>
                      <a:pt x="977" y="41948"/>
                    </a:cubicBezTo>
                    <a:cubicBezTo>
                      <a:pt x="-452" y="37280"/>
                      <a:pt x="-356" y="32804"/>
                      <a:pt x="1548" y="28327"/>
                    </a:cubicBezTo>
                    <a:cubicBezTo>
                      <a:pt x="13931" y="4991"/>
                      <a:pt x="30123" y="-3772"/>
                      <a:pt x="58984" y="1466"/>
                    </a:cubicBezTo>
                    <a:cubicBezTo>
                      <a:pt x="89940" y="7086"/>
                      <a:pt x="119849" y="15849"/>
                      <a:pt x="150329" y="22326"/>
                    </a:cubicBezTo>
                    <a:cubicBezTo>
                      <a:pt x="158235" y="28708"/>
                      <a:pt x="166140" y="35185"/>
                      <a:pt x="174046" y="41567"/>
                    </a:cubicBezTo>
                    <a:cubicBezTo>
                      <a:pt x="175189" y="57759"/>
                      <a:pt x="143280" y="69475"/>
                      <a:pt x="168522" y="89287"/>
                    </a:cubicBezTo>
                    <a:cubicBezTo>
                      <a:pt x="179952" y="98336"/>
                      <a:pt x="186619" y="123958"/>
                      <a:pt x="202907" y="92335"/>
                    </a:cubicBezTo>
                    <a:cubicBezTo>
                      <a:pt x="205860" y="86715"/>
                      <a:pt x="223767" y="89287"/>
                      <a:pt x="232244" y="98907"/>
                    </a:cubicBezTo>
                    <a:cubicBezTo>
                      <a:pt x="232244" y="98907"/>
                      <a:pt x="231958" y="99002"/>
                      <a:pt x="231958" y="99002"/>
                    </a:cubicBezTo>
                    <a:cubicBezTo>
                      <a:pt x="209479" y="106622"/>
                      <a:pt x="212051" y="129959"/>
                      <a:pt x="202526" y="145675"/>
                    </a:cubicBezTo>
                    <a:cubicBezTo>
                      <a:pt x="208145" y="168059"/>
                      <a:pt x="230720" y="180346"/>
                      <a:pt x="237387" y="200729"/>
                    </a:cubicBezTo>
                    <a:cubicBezTo>
                      <a:pt x="242150" y="215112"/>
                      <a:pt x="248627" y="234162"/>
                      <a:pt x="231101" y="247592"/>
                    </a:cubicBezTo>
                    <a:close/>
                  </a:path>
                </a:pathLst>
              </a:custGeom>
              <a:solidFill>
                <a:srgbClr val="B0B4B6"/>
              </a:solidFill>
              <a:ln w="9525"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6AF770A3-6950-76B4-E89F-CCF3943FB9F1}"/>
                  </a:ext>
                </a:extLst>
              </p:cNvPr>
              <p:cNvSpPr/>
              <p:nvPr/>
            </p:nvSpPr>
            <p:spPr>
              <a:xfrm>
                <a:off x="10046969" y="2261901"/>
                <a:ext cx="29432" cy="46767"/>
              </a:xfrm>
              <a:custGeom>
                <a:avLst/>
                <a:gdLst>
                  <a:gd name="connsiteX0" fmla="*/ 0 w 29432"/>
                  <a:gd name="connsiteY0" fmla="*/ 46673 h 46767"/>
                  <a:gd name="connsiteX1" fmla="*/ 29433 w 29432"/>
                  <a:gd name="connsiteY1" fmla="*/ 0 h 46767"/>
                  <a:gd name="connsiteX2" fmla="*/ 10001 w 29432"/>
                  <a:gd name="connsiteY2" fmla="*/ 46768 h 46767"/>
                  <a:gd name="connsiteX3" fmla="*/ 0 w 29432"/>
                  <a:gd name="connsiteY3" fmla="*/ 46768 h 46767"/>
                </a:gdLst>
                <a:ahLst/>
                <a:cxnLst>
                  <a:cxn ang="0">
                    <a:pos x="connsiteX0" y="connsiteY0"/>
                  </a:cxn>
                  <a:cxn ang="0">
                    <a:pos x="connsiteX1" y="connsiteY1"/>
                  </a:cxn>
                  <a:cxn ang="0">
                    <a:pos x="connsiteX2" y="connsiteY2"/>
                  </a:cxn>
                  <a:cxn ang="0">
                    <a:pos x="connsiteX3" y="connsiteY3"/>
                  </a:cxn>
                </a:cxnLst>
                <a:rect l="l" t="t" r="r" b="b"/>
                <a:pathLst>
                  <a:path w="29432" h="46767">
                    <a:moveTo>
                      <a:pt x="0" y="46673"/>
                    </a:moveTo>
                    <a:cubicBezTo>
                      <a:pt x="381" y="25146"/>
                      <a:pt x="-3620" y="953"/>
                      <a:pt x="29433" y="0"/>
                    </a:cubicBezTo>
                    <a:cubicBezTo>
                      <a:pt x="22956" y="15621"/>
                      <a:pt x="16479" y="31147"/>
                      <a:pt x="10001" y="46768"/>
                    </a:cubicBezTo>
                    <a:cubicBezTo>
                      <a:pt x="6668" y="46768"/>
                      <a:pt x="3334" y="46768"/>
                      <a:pt x="0" y="46768"/>
                    </a:cubicBezTo>
                    <a:close/>
                  </a:path>
                </a:pathLst>
              </a:custGeom>
              <a:solidFill>
                <a:srgbClr val="7D8185"/>
              </a:solidFill>
              <a:ln w="9525" cap="flat">
                <a:noFill/>
                <a:prstDash val="solid"/>
                <a:miter/>
              </a:ln>
            </p:spPr>
            <p:txBody>
              <a:bodyPr rtlCol="0" anchor="ctr"/>
              <a:lstStyle/>
              <a:p>
                <a:endParaRPr lang="en-IN"/>
              </a:p>
            </p:txBody>
          </p:sp>
          <p:sp>
            <p:nvSpPr>
              <p:cNvPr id="1247" name="Freeform: Shape 1246">
                <a:extLst>
                  <a:ext uri="{FF2B5EF4-FFF2-40B4-BE49-F238E27FC236}">
                    <a16:creationId xmlns:a16="http://schemas.microsoft.com/office/drawing/2014/main" id="{03EB8F04-4B30-A22B-B225-4A377B3CE3E9}"/>
                  </a:ext>
                </a:extLst>
              </p:cNvPr>
              <p:cNvSpPr/>
              <p:nvPr/>
            </p:nvSpPr>
            <p:spPr>
              <a:xfrm>
                <a:off x="8783186" y="3036436"/>
                <a:ext cx="106115" cy="137197"/>
              </a:xfrm>
              <a:custGeom>
                <a:avLst/>
                <a:gdLst>
                  <a:gd name="connsiteX0" fmla="*/ 57919 w 106115"/>
                  <a:gd name="connsiteY0" fmla="*/ 126054 h 137197"/>
                  <a:gd name="connsiteX1" fmla="*/ 36297 w 106115"/>
                  <a:gd name="connsiteY1" fmla="*/ 137198 h 137197"/>
                  <a:gd name="connsiteX2" fmla="*/ 8675 w 106115"/>
                  <a:gd name="connsiteY2" fmla="*/ 106718 h 137197"/>
                  <a:gd name="connsiteX3" fmla="*/ 10294 w 106115"/>
                  <a:gd name="connsiteY3" fmla="*/ 79572 h 137197"/>
                  <a:gd name="connsiteX4" fmla="*/ 2007 w 106115"/>
                  <a:gd name="connsiteY4" fmla="*/ 20136 h 137197"/>
                  <a:gd name="connsiteX5" fmla="*/ 80398 w 106115"/>
                  <a:gd name="connsiteY5" fmla="*/ 324 h 137197"/>
                  <a:gd name="connsiteX6" fmla="*/ 106115 w 106115"/>
                  <a:gd name="connsiteY6" fmla="*/ 16992 h 137197"/>
                  <a:gd name="connsiteX7" fmla="*/ 93542 w 106115"/>
                  <a:gd name="connsiteY7" fmla="*/ 38900 h 137197"/>
                  <a:gd name="connsiteX8" fmla="*/ 73159 w 106115"/>
                  <a:gd name="connsiteY8" fmla="*/ 62712 h 137197"/>
                  <a:gd name="connsiteX9" fmla="*/ 53347 w 106115"/>
                  <a:gd name="connsiteY9" fmla="*/ 104527 h 137197"/>
                  <a:gd name="connsiteX10" fmla="*/ 58014 w 106115"/>
                  <a:gd name="connsiteY10" fmla="*/ 126054 h 13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115" h="137197">
                    <a:moveTo>
                      <a:pt x="57919" y="126054"/>
                    </a:moveTo>
                    <a:cubicBezTo>
                      <a:pt x="49346" y="127006"/>
                      <a:pt x="40869" y="128435"/>
                      <a:pt x="36297" y="137198"/>
                    </a:cubicBezTo>
                    <a:cubicBezTo>
                      <a:pt x="22486" y="131292"/>
                      <a:pt x="16199" y="118434"/>
                      <a:pt x="8675" y="106718"/>
                    </a:cubicBezTo>
                    <a:cubicBezTo>
                      <a:pt x="12199" y="97860"/>
                      <a:pt x="24486" y="89478"/>
                      <a:pt x="10294" y="79572"/>
                    </a:cubicBezTo>
                    <a:cubicBezTo>
                      <a:pt x="7" y="60807"/>
                      <a:pt x="-2184" y="40900"/>
                      <a:pt x="2007" y="20136"/>
                    </a:cubicBezTo>
                    <a:cubicBezTo>
                      <a:pt x="22772" y="-7582"/>
                      <a:pt x="56966" y="17564"/>
                      <a:pt x="80398" y="324"/>
                    </a:cubicBezTo>
                    <a:cubicBezTo>
                      <a:pt x="93733" y="-1486"/>
                      <a:pt x="102210" y="4324"/>
                      <a:pt x="106115" y="16992"/>
                    </a:cubicBezTo>
                    <a:cubicBezTo>
                      <a:pt x="105734" y="26422"/>
                      <a:pt x="98400" y="31947"/>
                      <a:pt x="93542" y="38900"/>
                    </a:cubicBezTo>
                    <a:cubicBezTo>
                      <a:pt x="87351" y="47282"/>
                      <a:pt x="82398" y="56807"/>
                      <a:pt x="73159" y="62712"/>
                    </a:cubicBezTo>
                    <a:cubicBezTo>
                      <a:pt x="42012" y="65094"/>
                      <a:pt x="33059" y="77667"/>
                      <a:pt x="53347" y="104527"/>
                    </a:cubicBezTo>
                    <a:cubicBezTo>
                      <a:pt x="57919" y="110528"/>
                      <a:pt x="60014" y="118148"/>
                      <a:pt x="58014" y="126054"/>
                    </a:cubicBezTo>
                    <a:close/>
                  </a:path>
                </a:pathLst>
              </a:custGeom>
              <a:solidFill>
                <a:srgbClr val="171917"/>
              </a:solidFill>
              <a:ln w="9525"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51287433-CEAA-6C77-345C-8147FD54D614}"/>
                  </a:ext>
                </a:extLst>
              </p:cNvPr>
              <p:cNvSpPr/>
              <p:nvPr/>
            </p:nvSpPr>
            <p:spPr>
              <a:xfrm>
                <a:off x="10510348" y="2923510"/>
                <a:ext cx="316814" cy="201736"/>
              </a:xfrm>
              <a:custGeom>
                <a:avLst/>
                <a:gdLst>
                  <a:gd name="connsiteX0" fmla="*/ 316243 w 316814"/>
                  <a:gd name="connsiteY0" fmla="*/ 135538 h 201736"/>
                  <a:gd name="connsiteX1" fmla="*/ 290620 w 316814"/>
                  <a:gd name="connsiteY1" fmla="*/ 147539 h 201736"/>
                  <a:gd name="connsiteX2" fmla="*/ 259854 w 316814"/>
                  <a:gd name="connsiteY2" fmla="*/ 201737 h 201736"/>
                  <a:gd name="connsiteX3" fmla="*/ 240137 w 316814"/>
                  <a:gd name="connsiteY3" fmla="*/ 102105 h 201736"/>
                  <a:gd name="connsiteX4" fmla="*/ 270618 w 316814"/>
                  <a:gd name="connsiteY4" fmla="*/ 79626 h 201736"/>
                  <a:gd name="connsiteX5" fmla="*/ 218421 w 316814"/>
                  <a:gd name="connsiteY5" fmla="*/ 155159 h 201736"/>
                  <a:gd name="connsiteX6" fmla="*/ 211277 w 316814"/>
                  <a:gd name="connsiteY6" fmla="*/ 165827 h 201736"/>
                  <a:gd name="connsiteX7" fmla="*/ 106121 w 316814"/>
                  <a:gd name="connsiteY7" fmla="*/ 167161 h 201736"/>
                  <a:gd name="connsiteX8" fmla="*/ 33159 w 316814"/>
                  <a:gd name="connsiteY8" fmla="*/ 139729 h 201736"/>
                  <a:gd name="connsiteX9" fmla="*/ 30207 w 316814"/>
                  <a:gd name="connsiteY9" fmla="*/ 136586 h 201736"/>
                  <a:gd name="connsiteX10" fmla="*/ 2679 w 316814"/>
                  <a:gd name="connsiteY10" fmla="*/ 100105 h 201736"/>
                  <a:gd name="connsiteX11" fmla="*/ 50876 w 316814"/>
                  <a:gd name="connsiteY11" fmla="*/ 93914 h 201736"/>
                  <a:gd name="connsiteX12" fmla="*/ 175939 w 316814"/>
                  <a:gd name="connsiteY12" fmla="*/ 29715 h 201736"/>
                  <a:gd name="connsiteX13" fmla="*/ 220326 w 316814"/>
                  <a:gd name="connsiteY13" fmla="*/ 11141 h 201736"/>
                  <a:gd name="connsiteX14" fmla="*/ 220326 w 316814"/>
                  <a:gd name="connsiteY14" fmla="*/ 34573 h 201736"/>
                  <a:gd name="connsiteX15" fmla="*/ 218516 w 316814"/>
                  <a:gd name="connsiteY15" fmla="*/ 58481 h 201736"/>
                  <a:gd name="connsiteX16" fmla="*/ 316814 w 316814"/>
                  <a:gd name="connsiteY16" fmla="*/ 106772 h 201736"/>
                  <a:gd name="connsiteX17" fmla="*/ 316337 w 316814"/>
                  <a:gd name="connsiteY17" fmla="*/ 135252 h 20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6814" h="201736">
                    <a:moveTo>
                      <a:pt x="316243" y="135538"/>
                    </a:moveTo>
                    <a:cubicBezTo>
                      <a:pt x="302907" y="129347"/>
                      <a:pt x="287953" y="119822"/>
                      <a:pt x="290620" y="147539"/>
                    </a:cubicBezTo>
                    <a:cubicBezTo>
                      <a:pt x="293002" y="172781"/>
                      <a:pt x="287286" y="193450"/>
                      <a:pt x="259854" y="201737"/>
                    </a:cubicBezTo>
                    <a:cubicBezTo>
                      <a:pt x="258521" y="167828"/>
                      <a:pt x="275285" y="132204"/>
                      <a:pt x="240137" y="102105"/>
                    </a:cubicBezTo>
                    <a:cubicBezTo>
                      <a:pt x="228327" y="92009"/>
                      <a:pt x="247377" y="80674"/>
                      <a:pt x="270618" y="79626"/>
                    </a:cubicBezTo>
                    <a:cubicBezTo>
                      <a:pt x="216611" y="85246"/>
                      <a:pt x="214134" y="89437"/>
                      <a:pt x="218421" y="155159"/>
                    </a:cubicBezTo>
                    <a:cubicBezTo>
                      <a:pt x="217278" y="159541"/>
                      <a:pt x="214897" y="163065"/>
                      <a:pt x="211277" y="165827"/>
                    </a:cubicBezTo>
                    <a:cubicBezTo>
                      <a:pt x="175749" y="126013"/>
                      <a:pt x="141173" y="163351"/>
                      <a:pt x="106121" y="167161"/>
                    </a:cubicBezTo>
                    <a:cubicBezTo>
                      <a:pt x="82594" y="155921"/>
                      <a:pt x="57163" y="149730"/>
                      <a:pt x="33159" y="139729"/>
                    </a:cubicBezTo>
                    <a:cubicBezTo>
                      <a:pt x="28588" y="135347"/>
                      <a:pt x="30873" y="141443"/>
                      <a:pt x="30207" y="136586"/>
                    </a:cubicBezTo>
                    <a:cubicBezTo>
                      <a:pt x="27825" y="118012"/>
                      <a:pt x="-10275" y="123441"/>
                      <a:pt x="2679" y="100105"/>
                    </a:cubicBezTo>
                    <a:cubicBezTo>
                      <a:pt x="12109" y="83055"/>
                      <a:pt x="34302" y="94771"/>
                      <a:pt x="50876" y="93914"/>
                    </a:cubicBezTo>
                    <a:cubicBezTo>
                      <a:pt x="124600" y="99724"/>
                      <a:pt x="146507" y="88484"/>
                      <a:pt x="175939" y="29715"/>
                    </a:cubicBezTo>
                    <a:cubicBezTo>
                      <a:pt x="188131" y="-2225"/>
                      <a:pt x="202923" y="-8416"/>
                      <a:pt x="220326" y="11141"/>
                    </a:cubicBezTo>
                    <a:cubicBezTo>
                      <a:pt x="220326" y="18952"/>
                      <a:pt x="220611" y="26762"/>
                      <a:pt x="220326" y="34573"/>
                    </a:cubicBezTo>
                    <a:cubicBezTo>
                      <a:pt x="220040" y="41907"/>
                      <a:pt x="219183" y="49146"/>
                      <a:pt x="218516" y="58481"/>
                    </a:cubicBezTo>
                    <a:cubicBezTo>
                      <a:pt x="269475" y="41621"/>
                      <a:pt x="298336" y="64291"/>
                      <a:pt x="316814" y="106772"/>
                    </a:cubicBezTo>
                    <a:cubicBezTo>
                      <a:pt x="316623" y="116297"/>
                      <a:pt x="316528" y="125727"/>
                      <a:pt x="316337" y="135252"/>
                    </a:cubicBezTo>
                    <a:close/>
                  </a:path>
                </a:pathLst>
              </a:custGeom>
              <a:solidFill>
                <a:srgbClr val="171F1D"/>
              </a:solidFill>
              <a:ln w="9525"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2FB8E9DE-E43B-015A-F160-13CA2F199FD9}"/>
                  </a:ext>
                </a:extLst>
              </p:cNvPr>
              <p:cNvSpPr/>
              <p:nvPr/>
            </p:nvSpPr>
            <p:spPr>
              <a:xfrm>
                <a:off x="10507330" y="2811155"/>
                <a:ext cx="223937" cy="143784"/>
              </a:xfrm>
              <a:custGeom>
                <a:avLst/>
                <a:gdLst>
                  <a:gd name="connsiteX0" fmla="*/ 223344 w 223937"/>
                  <a:gd name="connsiteY0" fmla="*/ 123687 h 143784"/>
                  <a:gd name="connsiteX1" fmla="*/ 189149 w 223937"/>
                  <a:gd name="connsiteY1" fmla="*/ 143785 h 143784"/>
                  <a:gd name="connsiteX2" fmla="*/ 173528 w 223937"/>
                  <a:gd name="connsiteY2" fmla="*/ 113686 h 143784"/>
                  <a:gd name="connsiteX3" fmla="*/ 168004 w 223937"/>
                  <a:gd name="connsiteY3" fmla="*/ 91016 h 143784"/>
                  <a:gd name="connsiteX4" fmla="*/ 100567 w 223937"/>
                  <a:gd name="connsiteY4" fmla="*/ 30818 h 143784"/>
                  <a:gd name="connsiteX5" fmla="*/ 18557 w 223937"/>
                  <a:gd name="connsiteY5" fmla="*/ 39391 h 143784"/>
                  <a:gd name="connsiteX6" fmla="*/ 5317 w 223937"/>
                  <a:gd name="connsiteY6" fmla="*/ 21103 h 143784"/>
                  <a:gd name="connsiteX7" fmla="*/ 82469 w 223937"/>
                  <a:gd name="connsiteY7" fmla="*/ 148 h 143784"/>
                  <a:gd name="connsiteX8" fmla="*/ 165527 w 223937"/>
                  <a:gd name="connsiteY8" fmla="*/ 11768 h 143784"/>
                  <a:gd name="connsiteX9" fmla="*/ 208675 w 223937"/>
                  <a:gd name="connsiteY9" fmla="*/ 57774 h 143784"/>
                  <a:gd name="connsiteX10" fmla="*/ 223249 w 223937"/>
                  <a:gd name="connsiteY10" fmla="*/ 123592 h 14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937" h="143784">
                    <a:moveTo>
                      <a:pt x="223344" y="123687"/>
                    </a:moveTo>
                    <a:cubicBezTo>
                      <a:pt x="188578" y="90635"/>
                      <a:pt x="200579" y="137022"/>
                      <a:pt x="189149" y="143785"/>
                    </a:cubicBezTo>
                    <a:cubicBezTo>
                      <a:pt x="177148" y="137213"/>
                      <a:pt x="176386" y="124925"/>
                      <a:pt x="173528" y="113686"/>
                    </a:cubicBezTo>
                    <a:cubicBezTo>
                      <a:pt x="172576" y="105875"/>
                      <a:pt x="168861" y="98732"/>
                      <a:pt x="168004" y="91016"/>
                    </a:cubicBezTo>
                    <a:cubicBezTo>
                      <a:pt x="162670" y="43391"/>
                      <a:pt x="150478" y="34724"/>
                      <a:pt x="100567" y="30818"/>
                    </a:cubicBezTo>
                    <a:cubicBezTo>
                      <a:pt x="71992" y="28628"/>
                      <a:pt x="47227" y="50726"/>
                      <a:pt x="18557" y="39391"/>
                    </a:cubicBezTo>
                    <a:cubicBezTo>
                      <a:pt x="7984" y="37676"/>
                      <a:pt x="-8590" y="40343"/>
                      <a:pt x="5317" y="21103"/>
                    </a:cubicBezTo>
                    <a:cubicBezTo>
                      <a:pt x="34368" y="26437"/>
                      <a:pt x="55799" y="3482"/>
                      <a:pt x="82469" y="148"/>
                    </a:cubicBezTo>
                    <a:cubicBezTo>
                      <a:pt x="110854" y="-805"/>
                      <a:pt x="138572" y="2815"/>
                      <a:pt x="165527" y="11768"/>
                    </a:cubicBezTo>
                    <a:cubicBezTo>
                      <a:pt x="179910" y="27104"/>
                      <a:pt x="194293" y="42439"/>
                      <a:pt x="208675" y="57774"/>
                    </a:cubicBezTo>
                    <a:cubicBezTo>
                      <a:pt x="216581" y="79015"/>
                      <a:pt x="226678" y="99875"/>
                      <a:pt x="223249" y="123592"/>
                    </a:cubicBezTo>
                    <a:close/>
                  </a:path>
                </a:pathLst>
              </a:custGeom>
              <a:solidFill>
                <a:srgbClr val="473E26"/>
              </a:solidFill>
              <a:ln w="9525"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683DCEAE-D9A2-BA75-97D4-A8B7F7A4634C}"/>
                  </a:ext>
                </a:extLst>
              </p:cNvPr>
              <p:cNvSpPr/>
              <p:nvPr/>
            </p:nvSpPr>
            <p:spPr>
              <a:xfrm>
                <a:off x="9647491" y="2233127"/>
                <a:ext cx="27931" cy="47823"/>
              </a:xfrm>
              <a:custGeom>
                <a:avLst/>
                <a:gdLst>
                  <a:gd name="connsiteX0" fmla="*/ 0 w 27931"/>
                  <a:gd name="connsiteY0" fmla="*/ 8 h 47823"/>
                  <a:gd name="connsiteX1" fmla="*/ 18288 w 27931"/>
                  <a:gd name="connsiteY1" fmla="*/ 47823 h 47823"/>
                  <a:gd name="connsiteX2" fmla="*/ 0 w 27931"/>
                  <a:gd name="connsiteY2" fmla="*/ 8 h 47823"/>
                </a:gdLst>
                <a:ahLst/>
                <a:cxnLst>
                  <a:cxn ang="0">
                    <a:pos x="connsiteX0" y="connsiteY0"/>
                  </a:cxn>
                  <a:cxn ang="0">
                    <a:pos x="connsiteX1" y="connsiteY1"/>
                  </a:cxn>
                  <a:cxn ang="0">
                    <a:pos x="connsiteX2" y="connsiteY2"/>
                  </a:cxn>
                </a:cxnLst>
                <a:rect l="l" t="t" r="r" b="b"/>
                <a:pathLst>
                  <a:path w="27931" h="47823">
                    <a:moveTo>
                      <a:pt x="0" y="8"/>
                    </a:moveTo>
                    <a:cubicBezTo>
                      <a:pt x="49339" y="-564"/>
                      <a:pt x="18288" y="29631"/>
                      <a:pt x="18288" y="47823"/>
                    </a:cubicBezTo>
                    <a:cubicBezTo>
                      <a:pt x="12192" y="31917"/>
                      <a:pt x="6096" y="15915"/>
                      <a:pt x="0" y="8"/>
                    </a:cubicBezTo>
                    <a:close/>
                  </a:path>
                </a:pathLst>
              </a:custGeom>
              <a:solidFill>
                <a:srgbClr val="787A7D"/>
              </a:solidFill>
              <a:ln w="9525"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B56A4D71-F617-B479-069F-217BD2CC3387}"/>
                  </a:ext>
                </a:extLst>
              </p:cNvPr>
              <p:cNvSpPr/>
              <p:nvPr/>
            </p:nvSpPr>
            <p:spPr>
              <a:xfrm>
                <a:off x="8847962" y="3645788"/>
                <a:ext cx="199780" cy="266604"/>
              </a:xfrm>
              <a:custGeom>
                <a:avLst/>
                <a:gdLst>
                  <a:gd name="connsiteX0" fmla="*/ 10954 w 199780"/>
                  <a:gd name="connsiteY0" fmla="*/ 219361 h 266604"/>
                  <a:gd name="connsiteX1" fmla="*/ 9430 w 199780"/>
                  <a:gd name="connsiteY1" fmla="*/ 212979 h 266604"/>
                  <a:gd name="connsiteX2" fmla="*/ 38671 w 199780"/>
                  <a:gd name="connsiteY2" fmla="*/ 125540 h 266604"/>
                  <a:gd name="connsiteX3" fmla="*/ 0 w 199780"/>
                  <a:gd name="connsiteY3" fmla="*/ 58198 h 266604"/>
                  <a:gd name="connsiteX4" fmla="*/ 143828 w 199780"/>
                  <a:gd name="connsiteY4" fmla="*/ 0 h 266604"/>
                  <a:gd name="connsiteX5" fmla="*/ 199740 w 199780"/>
                  <a:gd name="connsiteY5" fmla="*/ 70580 h 266604"/>
                  <a:gd name="connsiteX6" fmla="*/ 186309 w 199780"/>
                  <a:gd name="connsiteY6" fmla="*/ 74390 h 266604"/>
                  <a:gd name="connsiteX7" fmla="*/ 91821 w 199780"/>
                  <a:gd name="connsiteY7" fmla="*/ 128111 h 266604"/>
                  <a:gd name="connsiteX8" fmla="*/ 137351 w 199780"/>
                  <a:gd name="connsiteY8" fmla="*/ 241173 h 266604"/>
                  <a:gd name="connsiteX9" fmla="*/ 144399 w 199780"/>
                  <a:gd name="connsiteY9" fmla="*/ 259652 h 266604"/>
                  <a:gd name="connsiteX10" fmla="*/ 131636 w 199780"/>
                  <a:gd name="connsiteY10" fmla="*/ 266605 h 266604"/>
                  <a:gd name="connsiteX11" fmla="*/ 11145 w 199780"/>
                  <a:gd name="connsiteY11" fmla="*/ 219361 h 26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780" h="266604">
                    <a:moveTo>
                      <a:pt x="10954" y="219361"/>
                    </a:moveTo>
                    <a:cubicBezTo>
                      <a:pt x="9144" y="217551"/>
                      <a:pt x="8573" y="215456"/>
                      <a:pt x="9430" y="212979"/>
                    </a:cubicBezTo>
                    <a:cubicBezTo>
                      <a:pt x="28766" y="186976"/>
                      <a:pt x="64770" y="166592"/>
                      <a:pt x="38671" y="125540"/>
                    </a:cubicBezTo>
                    <a:cubicBezTo>
                      <a:pt x="50578" y="88868"/>
                      <a:pt x="10478" y="82010"/>
                      <a:pt x="0" y="58198"/>
                    </a:cubicBezTo>
                    <a:cubicBezTo>
                      <a:pt x="79248" y="91059"/>
                      <a:pt x="104775" y="80677"/>
                      <a:pt x="143828" y="0"/>
                    </a:cubicBezTo>
                    <a:cubicBezTo>
                      <a:pt x="169831" y="17717"/>
                      <a:pt x="201073" y="31337"/>
                      <a:pt x="199740" y="70580"/>
                    </a:cubicBezTo>
                    <a:cubicBezTo>
                      <a:pt x="195549" y="72962"/>
                      <a:pt x="191071" y="74390"/>
                      <a:pt x="186309" y="74390"/>
                    </a:cubicBezTo>
                    <a:cubicBezTo>
                      <a:pt x="133350" y="74390"/>
                      <a:pt x="104013" y="90964"/>
                      <a:pt x="91821" y="128111"/>
                    </a:cubicBezTo>
                    <a:cubicBezTo>
                      <a:pt x="77438" y="171926"/>
                      <a:pt x="92488" y="209360"/>
                      <a:pt x="137351" y="241173"/>
                    </a:cubicBezTo>
                    <a:cubicBezTo>
                      <a:pt x="142970" y="246126"/>
                      <a:pt x="146876" y="251650"/>
                      <a:pt x="144399" y="259652"/>
                    </a:cubicBezTo>
                    <a:cubicBezTo>
                      <a:pt x="140780" y="263081"/>
                      <a:pt x="136493" y="265367"/>
                      <a:pt x="131636" y="266605"/>
                    </a:cubicBezTo>
                    <a:cubicBezTo>
                      <a:pt x="86201" y="264224"/>
                      <a:pt x="45530" y="249841"/>
                      <a:pt x="11145" y="219361"/>
                    </a:cubicBezTo>
                    <a:close/>
                  </a:path>
                </a:pathLst>
              </a:custGeom>
              <a:solidFill>
                <a:srgbClr val="B2B5B7"/>
              </a:solidFill>
              <a:ln w="9525"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0E8FD9DE-082D-A396-8C92-1E22D5C5B5E9}"/>
                  </a:ext>
                </a:extLst>
              </p:cNvPr>
              <p:cNvSpPr/>
              <p:nvPr/>
            </p:nvSpPr>
            <p:spPr>
              <a:xfrm>
                <a:off x="9628337" y="2181787"/>
                <a:ext cx="85766" cy="48964"/>
              </a:xfrm>
              <a:custGeom>
                <a:avLst/>
                <a:gdLst>
                  <a:gd name="connsiteX0" fmla="*/ 17820 w 85766"/>
                  <a:gd name="connsiteY0" fmla="*/ 20678 h 48964"/>
                  <a:gd name="connsiteX1" fmla="*/ 39156 w 85766"/>
                  <a:gd name="connsiteY1" fmla="*/ 14106 h 48964"/>
                  <a:gd name="connsiteX2" fmla="*/ 85352 w 85766"/>
                  <a:gd name="connsiteY2" fmla="*/ 32203 h 48964"/>
                  <a:gd name="connsiteX3" fmla="*/ 66302 w 85766"/>
                  <a:gd name="connsiteY3" fmla="*/ 47158 h 48964"/>
                  <a:gd name="connsiteX4" fmla="*/ 20296 w 85766"/>
                  <a:gd name="connsiteY4" fmla="*/ 42871 h 48964"/>
                  <a:gd name="connsiteX5" fmla="*/ 485 w 85766"/>
                  <a:gd name="connsiteY5" fmla="*/ 32013 h 48964"/>
                  <a:gd name="connsiteX6" fmla="*/ 17915 w 85766"/>
                  <a:gd name="connsiteY6" fmla="*/ 20678 h 4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66" h="48964">
                    <a:moveTo>
                      <a:pt x="17820" y="20678"/>
                    </a:moveTo>
                    <a:cubicBezTo>
                      <a:pt x="25916" y="21631"/>
                      <a:pt x="33536" y="21059"/>
                      <a:pt x="39156" y="14106"/>
                    </a:cubicBezTo>
                    <a:cubicBezTo>
                      <a:pt x="70684" y="-20851"/>
                      <a:pt x="72970" y="18487"/>
                      <a:pt x="85352" y="32203"/>
                    </a:cubicBezTo>
                    <a:cubicBezTo>
                      <a:pt x="87734" y="48205"/>
                      <a:pt x="79638" y="51634"/>
                      <a:pt x="66302" y="47158"/>
                    </a:cubicBezTo>
                    <a:cubicBezTo>
                      <a:pt x="51253" y="42109"/>
                      <a:pt x="36204" y="38585"/>
                      <a:pt x="20296" y="42871"/>
                    </a:cubicBezTo>
                    <a:cubicBezTo>
                      <a:pt x="12581" y="41252"/>
                      <a:pt x="4295" y="40776"/>
                      <a:pt x="485" y="32013"/>
                    </a:cubicBezTo>
                    <a:cubicBezTo>
                      <a:pt x="-2373" y="15058"/>
                      <a:pt x="7914" y="18106"/>
                      <a:pt x="17915" y="20678"/>
                    </a:cubicBezTo>
                    <a:close/>
                  </a:path>
                </a:pathLst>
              </a:custGeom>
              <a:solidFill>
                <a:srgbClr val="30353B"/>
              </a:solidFill>
              <a:ln w="9525"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401C9E8C-C1ED-2618-9C20-A19E5D1C5A19}"/>
                  </a:ext>
                </a:extLst>
              </p:cNvPr>
              <p:cNvSpPr/>
              <p:nvPr/>
            </p:nvSpPr>
            <p:spPr>
              <a:xfrm>
                <a:off x="9609184" y="2194559"/>
                <a:ext cx="36973" cy="19240"/>
              </a:xfrm>
              <a:custGeom>
                <a:avLst/>
                <a:gdLst>
                  <a:gd name="connsiteX0" fmla="*/ 36973 w 36973"/>
                  <a:gd name="connsiteY0" fmla="*/ 7906 h 19240"/>
                  <a:gd name="connsiteX1" fmla="*/ 19543 w 36973"/>
                  <a:gd name="connsiteY1" fmla="*/ 19241 h 19240"/>
                  <a:gd name="connsiteX2" fmla="*/ 112 w 36973"/>
                  <a:gd name="connsiteY2" fmla="*/ 0 h 19240"/>
                  <a:gd name="connsiteX3" fmla="*/ 36879 w 36973"/>
                  <a:gd name="connsiteY3" fmla="*/ 7906 h 19240"/>
                </a:gdLst>
                <a:ahLst/>
                <a:cxnLst>
                  <a:cxn ang="0">
                    <a:pos x="connsiteX0" y="connsiteY0"/>
                  </a:cxn>
                  <a:cxn ang="0">
                    <a:pos x="connsiteX1" y="connsiteY1"/>
                  </a:cxn>
                  <a:cxn ang="0">
                    <a:pos x="connsiteX2" y="connsiteY2"/>
                  </a:cxn>
                  <a:cxn ang="0">
                    <a:pos x="connsiteX3" y="connsiteY3"/>
                  </a:cxn>
                </a:cxnLst>
                <a:rect l="l" t="t" r="r" b="b"/>
                <a:pathLst>
                  <a:path w="36973" h="19240">
                    <a:moveTo>
                      <a:pt x="36973" y="7906"/>
                    </a:moveTo>
                    <a:cubicBezTo>
                      <a:pt x="31163" y="11716"/>
                      <a:pt x="25353" y="15526"/>
                      <a:pt x="19543" y="19241"/>
                    </a:cubicBezTo>
                    <a:cubicBezTo>
                      <a:pt x="6684" y="19241"/>
                      <a:pt x="-1031" y="14097"/>
                      <a:pt x="112" y="0"/>
                    </a:cubicBezTo>
                    <a:cubicBezTo>
                      <a:pt x="12304" y="2953"/>
                      <a:pt x="26782" y="-4572"/>
                      <a:pt x="36879" y="7906"/>
                    </a:cubicBezTo>
                    <a:close/>
                  </a:path>
                </a:pathLst>
              </a:custGeom>
              <a:solidFill>
                <a:srgbClr val="BDC1C5"/>
              </a:solidFill>
              <a:ln w="9525" cap="flat">
                <a:noFill/>
                <a:prstDash val="solid"/>
                <a:miter/>
              </a:ln>
            </p:spPr>
            <p:txBody>
              <a:bodyPr rtlCol="0" anchor="ctr"/>
              <a:lstStyle/>
              <a:p>
                <a:endParaRPr lang="en-IN"/>
              </a:p>
            </p:txBody>
          </p:sp>
          <p:sp>
            <p:nvSpPr>
              <p:cNvPr id="1254" name="Freeform: Shape 1253">
                <a:extLst>
                  <a:ext uri="{FF2B5EF4-FFF2-40B4-BE49-F238E27FC236}">
                    <a16:creationId xmlns:a16="http://schemas.microsoft.com/office/drawing/2014/main" id="{0360A594-E644-C0AA-F73C-673F40B1C2C4}"/>
                  </a:ext>
                </a:extLst>
              </p:cNvPr>
              <p:cNvSpPr/>
              <p:nvPr/>
            </p:nvSpPr>
            <p:spPr>
              <a:xfrm>
                <a:off x="9474136" y="4631566"/>
                <a:ext cx="509126" cy="71444"/>
              </a:xfrm>
              <a:custGeom>
                <a:avLst/>
                <a:gdLst>
                  <a:gd name="connsiteX0" fmla="*/ 0 w 509126"/>
                  <a:gd name="connsiteY0" fmla="*/ 14538 h 71444"/>
                  <a:gd name="connsiteX1" fmla="*/ 11716 w 509126"/>
                  <a:gd name="connsiteY1" fmla="*/ 6061 h 71444"/>
                  <a:gd name="connsiteX2" fmla="*/ 66104 w 509126"/>
                  <a:gd name="connsiteY2" fmla="*/ 7680 h 71444"/>
                  <a:gd name="connsiteX3" fmla="*/ 467869 w 509126"/>
                  <a:gd name="connsiteY3" fmla="*/ 25397 h 71444"/>
                  <a:gd name="connsiteX4" fmla="*/ 504635 w 509126"/>
                  <a:gd name="connsiteY4" fmla="*/ 28444 h 71444"/>
                  <a:gd name="connsiteX5" fmla="*/ 507206 w 509126"/>
                  <a:gd name="connsiteY5" fmla="*/ 43208 h 71444"/>
                  <a:gd name="connsiteX6" fmla="*/ 71057 w 509126"/>
                  <a:gd name="connsiteY6" fmla="*/ 38160 h 71444"/>
                  <a:gd name="connsiteX7" fmla="*/ 0 w 509126"/>
                  <a:gd name="connsiteY7" fmla="*/ 14443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126" h="71444">
                    <a:moveTo>
                      <a:pt x="0" y="14538"/>
                    </a:moveTo>
                    <a:cubicBezTo>
                      <a:pt x="3906" y="11680"/>
                      <a:pt x="7811" y="8918"/>
                      <a:pt x="11716" y="6061"/>
                    </a:cubicBezTo>
                    <a:cubicBezTo>
                      <a:pt x="30195" y="-6036"/>
                      <a:pt x="48578" y="2917"/>
                      <a:pt x="66104" y="7680"/>
                    </a:cubicBezTo>
                    <a:cubicBezTo>
                      <a:pt x="198692" y="43780"/>
                      <a:pt x="332709" y="47114"/>
                      <a:pt x="467869" y="25397"/>
                    </a:cubicBezTo>
                    <a:cubicBezTo>
                      <a:pt x="480441" y="23396"/>
                      <a:pt x="492824" y="21872"/>
                      <a:pt x="504635" y="28444"/>
                    </a:cubicBezTo>
                    <a:cubicBezTo>
                      <a:pt x="509588" y="32635"/>
                      <a:pt x="510445" y="37589"/>
                      <a:pt x="507206" y="43208"/>
                    </a:cubicBezTo>
                    <a:cubicBezTo>
                      <a:pt x="361284" y="89690"/>
                      <a:pt x="215932" y="72164"/>
                      <a:pt x="71057" y="38160"/>
                    </a:cubicBezTo>
                    <a:cubicBezTo>
                      <a:pt x="46863" y="32445"/>
                      <a:pt x="23622" y="22443"/>
                      <a:pt x="0" y="14443"/>
                    </a:cubicBezTo>
                    <a:close/>
                  </a:path>
                </a:pathLst>
              </a:custGeom>
              <a:solidFill>
                <a:srgbClr val="323324"/>
              </a:solidFill>
              <a:ln w="9525"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6FC90B9C-F873-446A-E0E8-B6B882C67D1C}"/>
                  </a:ext>
                </a:extLst>
              </p:cNvPr>
              <p:cNvSpPr/>
              <p:nvPr/>
            </p:nvSpPr>
            <p:spPr>
              <a:xfrm>
                <a:off x="9980771" y="4487417"/>
                <a:ext cx="372427" cy="187451"/>
              </a:xfrm>
              <a:custGeom>
                <a:avLst/>
                <a:gdLst>
                  <a:gd name="connsiteX0" fmla="*/ 571 w 372427"/>
                  <a:gd name="connsiteY0" fmla="*/ 187452 h 187451"/>
                  <a:gd name="connsiteX1" fmla="*/ 0 w 372427"/>
                  <a:gd name="connsiteY1" fmla="*/ 177355 h 187451"/>
                  <a:gd name="connsiteX2" fmla="*/ 38671 w 372427"/>
                  <a:gd name="connsiteY2" fmla="*/ 152876 h 187451"/>
                  <a:gd name="connsiteX3" fmla="*/ 314325 w 372427"/>
                  <a:gd name="connsiteY3" fmla="*/ 20764 h 187451"/>
                  <a:gd name="connsiteX4" fmla="*/ 361950 w 372427"/>
                  <a:gd name="connsiteY4" fmla="*/ 0 h 187451"/>
                  <a:gd name="connsiteX5" fmla="*/ 372428 w 372427"/>
                  <a:gd name="connsiteY5" fmla="*/ 6858 h 187451"/>
                  <a:gd name="connsiteX6" fmla="*/ 667 w 372427"/>
                  <a:gd name="connsiteY6" fmla="*/ 187452 h 18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27" h="187451">
                    <a:moveTo>
                      <a:pt x="571" y="187452"/>
                    </a:moveTo>
                    <a:cubicBezTo>
                      <a:pt x="381" y="184118"/>
                      <a:pt x="191" y="180689"/>
                      <a:pt x="0" y="177355"/>
                    </a:cubicBezTo>
                    <a:cubicBezTo>
                      <a:pt x="7906" y="161449"/>
                      <a:pt x="23813" y="157353"/>
                      <a:pt x="38671" y="152876"/>
                    </a:cubicBezTo>
                    <a:cubicBezTo>
                      <a:pt x="137541" y="123254"/>
                      <a:pt x="228315" y="77057"/>
                      <a:pt x="314325" y="20764"/>
                    </a:cubicBezTo>
                    <a:cubicBezTo>
                      <a:pt x="330328" y="14097"/>
                      <a:pt x="343567" y="1048"/>
                      <a:pt x="361950" y="0"/>
                    </a:cubicBezTo>
                    <a:cubicBezTo>
                      <a:pt x="366427" y="857"/>
                      <a:pt x="369856" y="3143"/>
                      <a:pt x="372428" y="6858"/>
                    </a:cubicBezTo>
                    <a:cubicBezTo>
                      <a:pt x="263080" y="96964"/>
                      <a:pt x="139065" y="156877"/>
                      <a:pt x="667" y="187452"/>
                    </a:cubicBezTo>
                    <a:close/>
                  </a:path>
                </a:pathLst>
              </a:custGeom>
              <a:solidFill>
                <a:srgbClr val="2F2D23"/>
              </a:solidFill>
              <a:ln w="9525"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A54575C3-2E81-4092-47F1-0F9546449E77}"/>
                  </a:ext>
                </a:extLst>
              </p:cNvPr>
              <p:cNvSpPr/>
              <p:nvPr/>
            </p:nvSpPr>
            <p:spPr>
              <a:xfrm>
                <a:off x="10348626" y="4435927"/>
                <a:ext cx="74009" cy="58252"/>
              </a:xfrm>
              <a:custGeom>
                <a:avLst/>
                <a:gdLst>
                  <a:gd name="connsiteX0" fmla="*/ 61818 w 74009"/>
                  <a:gd name="connsiteY0" fmla="*/ 55 h 58252"/>
                  <a:gd name="connsiteX1" fmla="*/ 74009 w 74009"/>
                  <a:gd name="connsiteY1" fmla="*/ 1294 h 58252"/>
                  <a:gd name="connsiteX2" fmla="*/ 4477 w 74009"/>
                  <a:gd name="connsiteY2" fmla="*/ 58253 h 58252"/>
                  <a:gd name="connsiteX3" fmla="*/ 0 w 74009"/>
                  <a:gd name="connsiteY3" fmla="*/ 53300 h 58252"/>
                  <a:gd name="connsiteX4" fmla="*/ 61722 w 74009"/>
                  <a:gd name="connsiteY4" fmla="*/ 55 h 58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09" h="58252">
                    <a:moveTo>
                      <a:pt x="61818" y="55"/>
                    </a:moveTo>
                    <a:cubicBezTo>
                      <a:pt x="65913" y="436"/>
                      <a:pt x="70009" y="913"/>
                      <a:pt x="74009" y="1294"/>
                    </a:cubicBezTo>
                    <a:cubicBezTo>
                      <a:pt x="53054" y="23011"/>
                      <a:pt x="33433" y="46347"/>
                      <a:pt x="4477" y="58253"/>
                    </a:cubicBezTo>
                    <a:cubicBezTo>
                      <a:pt x="3048" y="56538"/>
                      <a:pt x="1524" y="54919"/>
                      <a:pt x="0" y="53300"/>
                    </a:cubicBezTo>
                    <a:cubicBezTo>
                      <a:pt x="11525" y="25106"/>
                      <a:pt x="24670" y="-1373"/>
                      <a:pt x="61722" y="55"/>
                    </a:cubicBezTo>
                    <a:close/>
                  </a:path>
                </a:pathLst>
              </a:custGeom>
              <a:solidFill>
                <a:srgbClr val="2C291F"/>
              </a:solidFill>
              <a:ln w="9525"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8C072838-34FD-D03B-D762-0929DB372304}"/>
                  </a:ext>
                </a:extLst>
              </p:cNvPr>
              <p:cNvSpPr/>
              <p:nvPr/>
            </p:nvSpPr>
            <p:spPr>
              <a:xfrm>
                <a:off x="9372397" y="2512734"/>
                <a:ext cx="254900" cy="308416"/>
              </a:xfrm>
              <a:custGeom>
                <a:avLst/>
                <a:gdLst>
                  <a:gd name="connsiteX0" fmla="*/ 254805 w 254900"/>
                  <a:gd name="connsiteY0" fmla="*/ 22439 h 308416"/>
                  <a:gd name="connsiteX1" fmla="*/ 178987 w 254900"/>
                  <a:gd name="connsiteY1" fmla="*/ 185031 h 308416"/>
                  <a:gd name="connsiteX2" fmla="*/ 145649 w 254900"/>
                  <a:gd name="connsiteY2" fmla="*/ 255706 h 308416"/>
                  <a:gd name="connsiteX3" fmla="*/ 18490 w 254900"/>
                  <a:gd name="connsiteY3" fmla="*/ 298473 h 308416"/>
                  <a:gd name="connsiteX4" fmla="*/ 8013 w 254900"/>
                  <a:gd name="connsiteY4" fmla="*/ 289615 h 308416"/>
                  <a:gd name="connsiteX5" fmla="*/ 8203 w 254900"/>
                  <a:gd name="connsiteY5" fmla="*/ 238752 h 308416"/>
                  <a:gd name="connsiteX6" fmla="*/ 15633 w 254900"/>
                  <a:gd name="connsiteY6" fmla="*/ 227512 h 308416"/>
                  <a:gd name="connsiteX7" fmla="*/ 38874 w 254900"/>
                  <a:gd name="connsiteY7" fmla="*/ 215320 h 308416"/>
                  <a:gd name="connsiteX8" fmla="*/ 100881 w 254900"/>
                  <a:gd name="connsiteY8" fmla="*/ 243705 h 308416"/>
                  <a:gd name="connsiteX9" fmla="*/ 211562 w 254900"/>
                  <a:gd name="connsiteY9" fmla="*/ 8818 h 308416"/>
                  <a:gd name="connsiteX10" fmla="*/ 254901 w 254900"/>
                  <a:gd name="connsiteY10" fmla="*/ 22439 h 30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00" h="308416">
                    <a:moveTo>
                      <a:pt x="254805" y="22439"/>
                    </a:moveTo>
                    <a:cubicBezTo>
                      <a:pt x="207847" y="66540"/>
                      <a:pt x="193846" y="125976"/>
                      <a:pt x="178987" y="185031"/>
                    </a:cubicBezTo>
                    <a:cubicBezTo>
                      <a:pt x="176510" y="212653"/>
                      <a:pt x="160508" y="234275"/>
                      <a:pt x="145649" y="255706"/>
                    </a:cubicBezTo>
                    <a:cubicBezTo>
                      <a:pt x="107549" y="310475"/>
                      <a:pt x="82022" y="318381"/>
                      <a:pt x="18490" y="298473"/>
                    </a:cubicBezTo>
                    <a:cubicBezTo>
                      <a:pt x="14966" y="295521"/>
                      <a:pt x="11537" y="292568"/>
                      <a:pt x="8013" y="289615"/>
                    </a:cubicBezTo>
                    <a:cubicBezTo>
                      <a:pt x="-5608" y="272565"/>
                      <a:pt x="678" y="255706"/>
                      <a:pt x="8203" y="238752"/>
                    </a:cubicBezTo>
                    <a:cubicBezTo>
                      <a:pt x="10203" y="234751"/>
                      <a:pt x="12775" y="231036"/>
                      <a:pt x="15633" y="227512"/>
                    </a:cubicBezTo>
                    <a:cubicBezTo>
                      <a:pt x="21538" y="219987"/>
                      <a:pt x="30492" y="218082"/>
                      <a:pt x="38874" y="215320"/>
                    </a:cubicBezTo>
                    <a:cubicBezTo>
                      <a:pt x="85736" y="204938"/>
                      <a:pt x="87737" y="205890"/>
                      <a:pt x="100881" y="243705"/>
                    </a:cubicBezTo>
                    <a:cubicBezTo>
                      <a:pt x="111263" y="153027"/>
                      <a:pt x="146030" y="73683"/>
                      <a:pt x="211562" y="8818"/>
                    </a:cubicBezTo>
                    <a:cubicBezTo>
                      <a:pt x="235184" y="-14518"/>
                      <a:pt x="241375" y="15009"/>
                      <a:pt x="254901" y="22439"/>
                    </a:cubicBezTo>
                    <a:close/>
                  </a:path>
                </a:pathLst>
              </a:custGeom>
              <a:solidFill>
                <a:srgbClr val="D3A03A"/>
              </a:solidFill>
              <a:ln w="9525"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D27181D2-B29E-1D83-8773-264E2E5D71DE}"/>
                  </a:ext>
                </a:extLst>
              </p:cNvPr>
              <p:cNvSpPr/>
              <p:nvPr/>
            </p:nvSpPr>
            <p:spPr>
              <a:xfrm>
                <a:off x="9343548" y="2700284"/>
                <a:ext cx="67722" cy="103303"/>
              </a:xfrm>
              <a:custGeom>
                <a:avLst/>
                <a:gdLst>
                  <a:gd name="connsiteX0" fmla="*/ 47530 w 67722"/>
                  <a:gd name="connsiteY0" fmla="*/ 44915 h 103303"/>
                  <a:gd name="connsiteX1" fmla="*/ 36862 w 67722"/>
                  <a:gd name="connsiteY1" fmla="*/ 102065 h 103303"/>
                  <a:gd name="connsiteX2" fmla="*/ 29718 w 67722"/>
                  <a:gd name="connsiteY2" fmla="*/ 103303 h 103303"/>
                  <a:gd name="connsiteX3" fmla="*/ 0 w 67722"/>
                  <a:gd name="connsiteY3" fmla="*/ 25865 h 103303"/>
                  <a:gd name="connsiteX4" fmla="*/ 32766 w 67722"/>
                  <a:gd name="connsiteY4" fmla="*/ 243 h 103303"/>
                  <a:gd name="connsiteX5" fmla="*/ 57626 w 67722"/>
                  <a:gd name="connsiteY5" fmla="*/ 17769 h 103303"/>
                  <a:gd name="connsiteX6" fmla="*/ 67723 w 67722"/>
                  <a:gd name="connsiteY6" fmla="*/ 27770 h 103303"/>
                  <a:gd name="connsiteX7" fmla="*/ 47149 w 67722"/>
                  <a:gd name="connsiteY7" fmla="*/ 45391 h 103303"/>
                  <a:gd name="connsiteX8" fmla="*/ 47530 w 67722"/>
                  <a:gd name="connsiteY8" fmla="*/ 44915 h 1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22" h="103303">
                    <a:moveTo>
                      <a:pt x="47530" y="44915"/>
                    </a:moveTo>
                    <a:cubicBezTo>
                      <a:pt x="44005" y="63965"/>
                      <a:pt x="40386" y="83015"/>
                      <a:pt x="36862" y="102065"/>
                    </a:cubicBezTo>
                    <a:cubicBezTo>
                      <a:pt x="34576" y="102732"/>
                      <a:pt x="32195" y="103113"/>
                      <a:pt x="29718" y="103303"/>
                    </a:cubicBezTo>
                    <a:cubicBezTo>
                      <a:pt x="9620" y="81396"/>
                      <a:pt x="3715" y="54059"/>
                      <a:pt x="0" y="25865"/>
                    </a:cubicBezTo>
                    <a:cubicBezTo>
                      <a:pt x="2571" y="6720"/>
                      <a:pt x="13716" y="-1567"/>
                      <a:pt x="32766" y="243"/>
                    </a:cubicBezTo>
                    <a:cubicBezTo>
                      <a:pt x="43625" y="2529"/>
                      <a:pt x="52483" y="7577"/>
                      <a:pt x="57626" y="17769"/>
                    </a:cubicBezTo>
                    <a:cubicBezTo>
                      <a:pt x="60960" y="21103"/>
                      <a:pt x="64389" y="24436"/>
                      <a:pt x="67723" y="27770"/>
                    </a:cubicBezTo>
                    <a:cubicBezTo>
                      <a:pt x="60865" y="33676"/>
                      <a:pt x="54007" y="39581"/>
                      <a:pt x="47149" y="45391"/>
                    </a:cubicBezTo>
                    <a:cubicBezTo>
                      <a:pt x="47149" y="45391"/>
                      <a:pt x="47530" y="44915"/>
                      <a:pt x="47530" y="44915"/>
                    </a:cubicBezTo>
                    <a:close/>
                  </a:path>
                </a:pathLst>
              </a:custGeom>
              <a:solidFill>
                <a:srgbClr val="634F1E"/>
              </a:solidFill>
              <a:ln w="9525" cap="flat">
                <a:noFill/>
                <a:prstDash val="solid"/>
                <a:miter/>
              </a:ln>
            </p:spPr>
            <p:txBody>
              <a:bodyPr rtlCol="0" anchor="ctr"/>
              <a:lstStyle/>
              <a:p>
                <a:endParaRPr lang="en-IN"/>
              </a:p>
            </p:txBody>
          </p:sp>
          <p:sp>
            <p:nvSpPr>
              <p:cNvPr id="1259" name="Freeform: Shape 1258">
                <a:extLst>
                  <a:ext uri="{FF2B5EF4-FFF2-40B4-BE49-F238E27FC236}">
                    <a16:creationId xmlns:a16="http://schemas.microsoft.com/office/drawing/2014/main" id="{1CF18BF6-3695-ED9C-4226-94B06BB67AA0}"/>
                  </a:ext>
                </a:extLst>
              </p:cNvPr>
              <p:cNvSpPr/>
              <p:nvPr/>
            </p:nvSpPr>
            <p:spPr>
              <a:xfrm>
                <a:off x="9382315" y="2629029"/>
                <a:ext cx="77757" cy="88928"/>
              </a:xfrm>
              <a:custGeom>
                <a:avLst/>
                <a:gdLst>
                  <a:gd name="connsiteX0" fmla="*/ 18859 w 77757"/>
                  <a:gd name="connsiteY0" fmla="*/ 88928 h 88928"/>
                  <a:gd name="connsiteX1" fmla="*/ 0 w 77757"/>
                  <a:gd name="connsiteY1" fmla="*/ 79499 h 88928"/>
                  <a:gd name="connsiteX2" fmla="*/ 53340 w 77757"/>
                  <a:gd name="connsiteY2" fmla="*/ 4346 h 88928"/>
                  <a:gd name="connsiteX3" fmla="*/ 64675 w 77757"/>
                  <a:gd name="connsiteY3" fmla="*/ 346 h 88928"/>
                  <a:gd name="connsiteX4" fmla="*/ 76200 w 77757"/>
                  <a:gd name="connsiteY4" fmla="*/ 2537 h 88928"/>
                  <a:gd name="connsiteX5" fmla="*/ 18859 w 77757"/>
                  <a:gd name="connsiteY5" fmla="*/ 88833 h 8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57" h="88928">
                    <a:moveTo>
                      <a:pt x="18859" y="88928"/>
                    </a:moveTo>
                    <a:cubicBezTo>
                      <a:pt x="11620" y="87690"/>
                      <a:pt x="3620" y="87976"/>
                      <a:pt x="0" y="79499"/>
                    </a:cubicBezTo>
                    <a:cubicBezTo>
                      <a:pt x="18002" y="54638"/>
                      <a:pt x="58007" y="45304"/>
                      <a:pt x="53340" y="4346"/>
                    </a:cubicBezTo>
                    <a:cubicBezTo>
                      <a:pt x="56292" y="632"/>
                      <a:pt x="60007" y="-702"/>
                      <a:pt x="64675" y="346"/>
                    </a:cubicBezTo>
                    <a:cubicBezTo>
                      <a:pt x="68485" y="1108"/>
                      <a:pt x="72294" y="1870"/>
                      <a:pt x="76200" y="2537"/>
                    </a:cubicBezTo>
                    <a:cubicBezTo>
                      <a:pt x="84867" y="49685"/>
                      <a:pt x="56197" y="72164"/>
                      <a:pt x="18859" y="88833"/>
                    </a:cubicBezTo>
                    <a:close/>
                  </a:path>
                </a:pathLst>
              </a:custGeom>
              <a:solidFill>
                <a:srgbClr val="9F8B55"/>
              </a:solidFill>
              <a:ln w="9525"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B8A7F5A3-0382-FE4A-E359-4A3A157332F8}"/>
                  </a:ext>
                </a:extLst>
              </p:cNvPr>
              <p:cNvSpPr/>
              <p:nvPr/>
            </p:nvSpPr>
            <p:spPr>
              <a:xfrm>
                <a:off x="9056817" y="2641281"/>
                <a:ext cx="16689" cy="51149"/>
              </a:xfrm>
              <a:custGeom>
                <a:avLst/>
                <a:gdLst>
                  <a:gd name="connsiteX0" fmla="*/ 10792 w 16689"/>
                  <a:gd name="connsiteY0" fmla="*/ 36957 h 51149"/>
                  <a:gd name="connsiteX1" fmla="*/ 9173 w 16689"/>
                  <a:gd name="connsiteY1" fmla="*/ 51149 h 51149"/>
                  <a:gd name="connsiteX2" fmla="*/ 10125 w 16689"/>
                  <a:gd name="connsiteY2" fmla="*/ 0 h 51149"/>
                  <a:gd name="connsiteX3" fmla="*/ 11078 w 16689"/>
                  <a:gd name="connsiteY3" fmla="*/ 10668 h 51149"/>
                  <a:gd name="connsiteX4" fmla="*/ 10792 w 16689"/>
                  <a:gd name="connsiteY4" fmla="*/ 36957 h 5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9" h="51149">
                    <a:moveTo>
                      <a:pt x="10792" y="36957"/>
                    </a:moveTo>
                    <a:cubicBezTo>
                      <a:pt x="10220" y="41720"/>
                      <a:pt x="9649" y="46387"/>
                      <a:pt x="9173" y="51149"/>
                    </a:cubicBezTo>
                    <a:cubicBezTo>
                      <a:pt x="-3305" y="33814"/>
                      <a:pt x="-3115" y="16764"/>
                      <a:pt x="10125" y="0"/>
                    </a:cubicBezTo>
                    <a:cubicBezTo>
                      <a:pt x="10411" y="3524"/>
                      <a:pt x="10792" y="7144"/>
                      <a:pt x="11078" y="10668"/>
                    </a:cubicBezTo>
                    <a:cubicBezTo>
                      <a:pt x="18888" y="19526"/>
                      <a:pt x="18317" y="28289"/>
                      <a:pt x="10792" y="36957"/>
                    </a:cubicBezTo>
                    <a:close/>
                  </a:path>
                </a:pathLst>
              </a:custGeom>
              <a:solidFill>
                <a:srgbClr val="39323E"/>
              </a:solidFill>
              <a:ln w="9525"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2FF15012-AB0E-5A4D-03DA-99718C566210}"/>
                  </a:ext>
                </a:extLst>
              </p:cNvPr>
              <p:cNvSpPr/>
              <p:nvPr/>
            </p:nvSpPr>
            <p:spPr>
              <a:xfrm>
                <a:off x="9757998" y="2200769"/>
                <a:ext cx="291543" cy="165906"/>
              </a:xfrm>
              <a:custGeom>
                <a:avLst/>
                <a:gdLst>
                  <a:gd name="connsiteX0" fmla="*/ 89233 w 291543"/>
                  <a:gd name="connsiteY0" fmla="*/ 2363 h 165906"/>
                  <a:gd name="connsiteX1" fmla="*/ 209248 w 291543"/>
                  <a:gd name="connsiteY1" fmla="*/ 35891 h 165906"/>
                  <a:gd name="connsiteX2" fmla="*/ 212962 w 291543"/>
                  <a:gd name="connsiteY2" fmla="*/ 72848 h 165906"/>
                  <a:gd name="connsiteX3" fmla="*/ 181911 w 291543"/>
                  <a:gd name="connsiteY3" fmla="*/ 101804 h 165906"/>
                  <a:gd name="connsiteX4" fmla="*/ 291544 w 291543"/>
                  <a:gd name="connsiteY4" fmla="*/ 165907 h 165906"/>
                  <a:gd name="connsiteX5" fmla="*/ 104949 w 291543"/>
                  <a:gd name="connsiteY5" fmla="*/ 145619 h 165906"/>
                  <a:gd name="connsiteX6" fmla="*/ 79612 w 291543"/>
                  <a:gd name="connsiteY6" fmla="*/ 107900 h 165906"/>
                  <a:gd name="connsiteX7" fmla="*/ 96662 w 291543"/>
                  <a:gd name="connsiteY7" fmla="*/ 98089 h 165906"/>
                  <a:gd name="connsiteX8" fmla="*/ 160384 w 291543"/>
                  <a:gd name="connsiteY8" fmla="*/ 83801 h 165906"/>
                  <a:gd name="connsiteX9" fmla="*/ 163147 w 291543"/>
                  <a:gd name="connsiteY9" fmla="*/ 59322 h 165906"/>
                  <a:gd name="connsiteX10" fmla="*/ 120379 w 291543"/>
                  <a:gd name="connsiteY10" fmla="*/ 61799 h 165906"/>
                  <a:gd name="connsiteX11" fmla="*/ 34559 w 291543"/>
                  <a:gd name="connsiteY11" fmla="*/ 71895 h 165906"/>
                  <a:gd name="connsiteX12" fmla="*/ 13414 w 291543"/>
                  <a:gd name="connsiteY12" fmla="*/ 65228 h 165906"/>
                  <a:gd name="connsiteX13" fmla="*/ 34654 w 291543"/>
                  <a:gd name="connsiteY13" fmla="*/ 9221 h 165906"/>
                  <a:gd name="connsiteX14" fmla="*/ 89233 w 291543"/>
                  <a:gd name="connsiteY14" fmla="*/ 2363 h 1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543" h="165906">
                    <a:moveTo>
                      <a:pt x="89233" y="2363"/>
                    </a:moveTo>
                    <a:cubicBezTo>
                      <a:pt x="133048" y="-781"/>
                      <a:pt x="167147" y="30842"/>
                      <a:pt x="209248" y="35891"/>
                    </a:cubicBezTo>
                    <a:cubicBezTo>
                      <a:pt x="220202" y="37224"/>
                      <a:pt x="240775" y="56179"/>
                      <a:pt x="212962" y="72848"/>
                    </a:cubicBezTo>
                    <a:cubicBezTo>
                      <a:pt x="201628" y="79610"/>
                      <a:pt x="200389" y="98565"/>
                      <a:pt x="181911" y="101804"/>
                    </a:cubicBezTo>
                    <a:cubicBezTo>
                      <a:pt x="220297" y="121901"/>
                      <a:pt x="264588" y="129521"/>
                      <a:pt x="291544" y="165907"/>
                    </a:cubicBezTo>
                    <a:cubicBezTo>
                      <a:pt x="229345" y="159144"/>
                      <a:pt x="167147" y="152381"/>
                      <a:pt x="104949" y="145619"/>
                    </a:cubicBezTo>
                    <a:cubicBezTo>
                      <a:pt x="113902" y="121425"/>
                      <a:pt x="72945" y="130569"/>
                      <a:pt x="79612" y="107900"/>
                    </a:cubicBezTo>
                    <a:cubicBezTo>
                      <a:pt x="83899" y="102185"/>
                      <a:pt x="89994" y="99518"/>
                      <a:pt x="96662" y="98089"/>
                    </a:cubicBezTo>
                    <a:cubicBezTo>
                      <a:pt x="118284" y="95136"/>
                      <a:pt x="141430" y="98470"/>
                      <a:pt x="160384" y="83801"/>
                    </a:cubicBezTo>
                    <a:cubicBezTo>
                      <a:pt x="169338" y="76848"/>
                      <a:pt x="179530" y="69419"/>
                      <a:pt x="163147" y="59322"/>
                    </a:cubicBezTo>
                    <a:cubicBezTo>
                      <a:pt x="148383" y="51893"/>
                      <a:pt x="134572" y="60370"/>
                      <a:pt x="120379" y="61799"/>
                    </a:cubicBezTo>
                    <a:cubicBezTo>
                      <a:pt x="91423" y="62846"/>
                      <a:pt x="63610" y="72848"/>
                      <a:pt x="34559" y="71895"/>
                    </a:cubicBezTo>
                    <a:cubicBezTo>
                      <a:pt x="27034" y="71228"/>
                      <a:pt x="19890" y="69133"/>
                      <a:pt x="13414" y="65228"/>
                    </a:cubicBezTo>
                    <a:cubicBezTo>
                      <a:pt x="-8589" y="25985"/>
                      <a:pt x="-4874" y="13697"/>
                      <a:pt x="34654" y="9221"/>
                    </a:cubicBezTo>
                    <a:cubicBezTo>
                      <a:pt x="52847" y="7220"/>
                      <a:pt x="69992" y="-5067"/>
                      <a:pt x="89233" y="2363"/>
                    </a:cubicBezTo>
                    <a:close/>
                  </a:path>
                </a:pathLst>
              </a:custGeom>
              <a:solidFill>
                <a:srgbClr val="0C1B23"/>
              </a:solidFill>
              <a:ln w="9525"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00C51EED-A268-FD42-F33E-5145F210B3D8}"/>
                  </a:ext>
                </a:extLst>
              </p:cNvPr>
              <p:cNvSpPr/>
              <p:nvPr/>
            </p:nvSpPr>
            <p:spPr>
              <a:xfrm>
                <a:off x="9740741" y="2261710"/>
                <a:ext cx="117157" cy="46958"/>
              </a:xfrm>
              <a:custGeom>
                <a:avLst/>
                <a:gdLst>
                  <a:gd name="connsiteX0" fmla="*/ 117157 w 117157"/>
                  <a:gd name="connsiteY0" fmla="*/ 44577 h 46958"/>
                  <a:gd name="connsiteX1" fmla="*/ 96964 w 117157"/>
                  <a:gd name="connsiteY1" fmla="*/ 46958 h 46958"/>
                  <a:gd name="connsiteX2" fmla="*/ 857 w 117157"/>
                  <a:gd name="connsiteY2" fmla="*/ 45625 h 46958"/>
                  <a:gd name="connsiteX3" fmla="*/ 0 w 117157"/>
                  <a:gd name="connsiteY3" fmla="*/ 39338 h 46958"/>
                  <a:gd name="connsiteX4" fmla="*/ 30480 w 117157"/>
                  <a:gd name="connsiteY4" fmla="*/ 0 h 46958"/>
                  <a:gd name="connsiteX5" fmla="*/ 50387 w 117157"/>
                  <a:gd name="connsiteY5" fmla="*/ 2000 h 46958"/>
                  <a:gd name="connsiteX6" fmla="*/ 117157 w 117157"/>
                  <a:gd name="connsiteY6" fmla="*/ 44482 h 4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57" h="46958">
                    <a:moveTo>
                      <a:pt x="117157" y="44577"/>
                    </a:moveTo>
                    <a:cubicBezTo>
                      <a:pt x="110394" y="45339"/>
                      <a:pt x="103727" y="46196"/>
                      <a:pt x="96964" y="46958"/>
                    </a:cubicBezTo>
                    <a:cubicBezTo>
                      <a:pt x="64960" y="46482"/>
                      <a:pt x="32956" y="46101"/>
                      <a:pt x="857" y="45625"/>
                    </a:cubicBezTo>
                    <a:cubicBezTo>
                      <a:pt x="571" y="43529"/>
                      <a:pt x="285" y="41434"/>
                      <a:pt x="0" y="39338"/>
                    </a:cubicBezTo>
                    <a:cubicBezTo>
                      <a:pt x="6477" y="23336"/>
                      <a:pt x="17716" y="11144"/>
                      <a:pt x="30480" y="0"/>
                    </a:cubicBezTo>
                    <a:cubicBezTo>
                      <a:pt x="37147" y="667"/>
                      <a:pt x="43719" y="1333"/>
                      <a:pt x="50387" y="2000"/>
                    </a:cubicBezTo>
                    <a:cubicBezTo>
                      <a:pt x="64008" y="29718"/>
                      <a:pt x="105156" y="14288"/>
                      <a:pt x="117157" y="44482"/>
                    </a:cubicBezTo>
                    <a:close/>
                  </a:path>
                </a:pathLst>
              </a:custGeom>
              <a:solidFill>
                <a:srgbClr val="6F6A5B"/>
              </a:solidFill>
              <a:ln w="9525"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DC7C0144-5333-A90F-6811-CBFEB6AD9365}"/>
                  </a:ext>
                </a:extLst>
              </p:cNvPr>
              <p:cNvSpPr/>
              <p:nvPr/>
            </p:nvSpPr>
            <p:spPr>
              <a:xfrm>
                <a:off x="9709308" y="2301906"/>
                <a:ext cx="32480" cy="26558"/>
              </a:xfrm>
              <a:custGeom>
                <a:avLst/>
                <a:gdLst>
                  <a:gd name="connsiteX0" fmla="*/ 0 w 32480"/>
                  <a:gd name="connsiteY0" fmla="*/ 25813 h 26558"/>
                  <a:gd name="connsiteX1" fmla="*/ 6287 w 32480"/>
                  <a:gd name="connsiteY1" fmla="*/ 7144 h 26558"/>
                  <a:gd name="connsiteX2" fmla="*/ 21431 w 32480"/>
                  <a:gd name="connsiteY2" fmla="*/ 0 h 26558"/>
                  <a:gd name="connsiteX3" fmla="*/ 32004 w 32480"/>
                  <a:gd name="connsiteY3" fmla="*/ 4191 h 26558"/>
                  <a:gd name="connsiteX4" fmla="*/ 32481 w 32480"/>
                  <a:gd name="connsiteY4" fmla="*/ 5429 h 26558"/>
                  <a:gd name="connsiteX5" fmla="*/ 95 w 32480"/>
                  <a:gd name="connsiteY5" fmla="*/ 25718 h 2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0" h="26558">
                    <a:moveTo>
                      <a:pt x="0" y="25813"/>
                    </a:moveTo>
                    <a:cubicBezTo>
                      <a:pt x="2096" y="19621"/>
                      <a:pt x="4191" y="13430"/>
                      <a:pt x="6287" y="7144"/>
                    </a:cubicBezTo>
                    <a:cubicBezTo>
                      <a:pt x="10096" y="2095"/>
                      <a:pt x="15716" y="1048"/>
                      <a:pt x="21431" y="0"/>
                    </a:cubicBezTo>
                    <a:cubicBezTo>
                      <a:pt x="25337" y="286"/>
                      <a:pt x="28861" y="1715"/>
                      <a:pt x="32004" y="4191"/>
                    </a:cubicBezTo>
                    <a:cubicBezTo>
                      <a:pt x="32004" y="4191"/>
                      <a:pt x="32481" y="5524"/>
                      <a:pt x="32481" y="5429"/>
                    </a:cubicBezTo>
                    <a:cubicBezTo>
                      <a:pt x="26194" y="19431"/>
                      <a:pt x="17622" y="29623"/>
                      <a:pt x="95" y="25718"/>
                    </a:cubicBezTo>
                    <a:close/>
                  </a:path>
                </a:pathLst>
              </a:custGeom>
              <a:solidFill>
                <a:srgbClr val="6C614F"/>
              </a:solidFill>
              <a:ln w="9525"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AEE855D9-CE51-32A3-8A22-A8B894F8E215}"/>
                  </a:ext>
                </a:extLst>
              </p:cNvPr>
              <p:cNvSpPr/>
              <p:nvPr/>
            </p:nvSpPr>
            <p:spPr>
              <a:xfrm>
                <a:off x="9122485" y="2607350"/>
                <a:ext cx="324504" cy="245914"/>
              </a:xfrm>
              <a:custGeom>
                <a:avLst/>
                <a:gdLst>
                  <a:gd name="connsiteX0" fmla="*/ 324504 w 324504"/>
                  <a:gd name="connsiteY0" fmla="*/ 22121 h 245914"/>
                  <a:gd name="connsiteX1" fmla="*/ 316885 w 324504"/>
                  <a:gd name="connsiteY1" fmla="*/ 22788 h 245914"/>
                  <a:gd name="connsiteX2" fmla="*/ 234588 w 324504"/>
                  <a:gd name="connsiteY2" fmla="*/ 81557 h 245914"/>
                  <a:gd name="connsiteX3" fmla="*/ 164389 w 324504"/>
                  <a:gd name="connsiteY3" fmla="*/ 78414 h 245914"/>
                  <a:gd name="connsiteX4" fmla="*/ 71140 w 324504"/>
                  <a:gd name="connsiteY4" fmla="*/ 210906 h 245914"/>
                  <a:gd name="connsiteX5" fmla="*/ 3702 w 324504"/>
                  <a:gd name="connsiteY5" fmla="*/ 242339 h 245914"/>
                  <a:gd name="connsiteX6" fmla="*/ 29896 w 324504"/>
                  <a:gd name="connsiteY6" fmla="*/ 99178 h 245914"/>
                  <a:gd name="connsiteX7" fmla="*/ 219158 w 324504"/>
                  <a:gd name="connsiteY7" fmla="*/ 26312 h 245914"/>
                  <a:gd name="connsiteX8" fmla="*/ 283166 w 324504"/>
                  <a:gd name="connsiteY8" fmla="*/ 10691 h 245914"/>
                  <a:gd name="connsiteX9" fmla="*/ 324409 w 324504"/>
                  <a:gd name="connsiteY9" fmla="*/ 22216 h 24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504" h="245914">
                    <a:moveTo>
                      <a:pt x="324504" y="22121"/>
                    </a:moveTo>
                    <a:cubicBezTo>
                      <a:pt x="321932" y="22311"/>
                      <a:pt x="319456" y="22597"/>
                      <a:pt x="316885" y="22788"/>
                    </a:cubicBezTo>
                    <a:cubicBezTo>
                      <a:pt x="306407" y="70412"/>
                      <a:pt x="284309" y="86700"/>
                      <a:pt x="234588" y="81557"/>
                    </a:cubicBezTo>
                    <a:cubicBezTo>
                      <a:pt x="211252" y="79176"/>
                      <a:pt x="188392" y="72318"/>
                      <a:pt x="164389" y="78414"/>
                    </a:cubicBezTo>
                    <a:cubicBezTo>
                      <a:pt x="97047" y="95558"/>
                      <a:pt x="72378" y="130134"/>
                      <a:pt x="71140" y="210906"/>
                    </a:cubicBezTo>
                    <a:cubicBezTo>
                      <a:pt x="66310" y="241703"/>
                      <a:pt x="43831" y="252181"/>
                      <a:pt x="3702" y="242339"/>
                    </a:cubicBezTo>
                    <a:cubicBezTo>
                      <a:pt x="-7061" y="191094"/>
                      <a:pt x="6846" y="144231"/>
                      <a:pt x="29896" y="99178"/>
                    </a:cubicBezTo>
                    <a:cubicBezTo>
                      <a:pt x="77235" y="34218"/>
                      <a:pt x="143529" y="18216"/>
                      <a:pt x="219158" y="26312"/>
                    </a:cubicBezTo>
                    <a:cubicBezTo>
                      <a:pt x="243637" y="35361"/>
                      <a:pt x="268021" y="59649"/>
                      <a:pt x="283166" y="10691"/>
                    </a:cubicBezTo>
                    <a:cubicBezTo>
                      <a:pt x="288976" y="-7883"/>
                      <a:pt x="315360" y="-1120"/>
                      <a:pt x="324409" y="22216"/>
                    </a:cubicBezTo>
                    <a:close/>
                  </a:path>
                </a:pathLst>
              </a:custGeom>
              <a:solidFill>
                <a:srgbClr val="E8B23D"/>
              </a:solidFill>
              <a:ln w="9525"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335FB7AA-7A07-AF26-3C53-DE1353A8129E}"/>
                  </a:ext>
                </a:extLst>
              </p:cNvPr>
              <p:cNvSpPr/>
              <p:nvPr/>
            </p:nvSpPr>
            <p:spPr>
              <a:xfrm>
                <a:off x="9067513" y="2620822"/>
                <a:ext cx="96538" cy="200768"/>
              </a:xfrm>
              <a:custGeom>
                <a:avLst/>
                <a:gdLst>
                  <a:gd name="connsiteX0" fmla="*/ 95 w 96538"/>
                  <a:gd name="connsiteY0" fmla="*/ 57417 h 200768"/>
                  <a:gd name="connsiteX1" fmla="*/ 381 w 96538"/>
                  <a:gd name="connsiteY1" fmla="*/ 31128 h 200768"/>
                  <a:gd name="connsiteX2" fmla="*/ 75534 w 96538"/>
                  <a:gd name="connsiteY2" fmla="*/ 9030 h 200768"/>
                  <a:gd name="connsiteX3" fmla="*/ 86678 w 96538"/>
                  <a:gd name="connsiteY3" fmla="*/ 57893 h 200768"/>
                  <a:gd name="connsiteX4" fmla="*/ 46006 w 96538"/>
                  <a:gd name="connsiteY4" fmla="*/ 31033 h 200768"/>
                  <a:gd name="connsiteX5" fmla="*/ 41148 w 96538"/>
                  <a:gd name="connsiteY5" fmla="*/ 96850 h 200768"/>
                  <a:gd name="connsiteX6" fmla="*/ 19336 w 96538"/>
                  <a:gd name="connsiteY6" fmla="*/ 200768 h 200768"/>
                  <a:gd name="connsiteX7" fmla="*/ 15621 w 96538"/>
                  <a:gd name="connsiteY7" fmla="*/ 112567 h 200768"/>
                  <a:gd name="connsiteX8" fmla="*/ 0 w 96538"/>
                  <a:gd name="connsiteY8" fmla="*/ 57512 h 20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38" h="200768">
                    <a:moveTo>
                      <a:pt x="95" y="57417"/>
                    </a:moveTo>
                    <a:cubicBezTo>
                      <a:pt x="191" y="48654"/>
                      <a:pt x="286" y="39891"/>
                      <a:pt x="381" y="31128"/>
                    </a:cubicBezTo>
                    <a:cubicBezTo>
                      <a:pt x="22193" y="12364"/>
                      <a:pt x="42672" y="-14116"/>
                      <a:pt x="75534" y="9030"/>
                    </a:cubicBezTo>
                    <a:cubicBezTo>
                      <a:pt x="91916" y="20555"/>
                      <a:pt x="107156" y="36176"/>
                      <a:pt x="86678" y="57893"/>
                    </a:cubicBezTo>
                    <a:cubicBezTo>
                      <a:pt x="82868" y="38653"/>
                      <a:pt x="73438" y="26556"/>
                      <a:pt x="46006" y="31033"/>
                    </a:cubicBezTo>
                    <a:cubicBezTo>
                      <a:pt x="66009" y="55607"/>
                      <a:pt x="54864" y="75324"/>
                      <a:pt x="41148" y="96850"/>
                    </a:cubicBezTo>
                    <a:cubicBezTo>
                      <a:pt x="21241" y="128092"/>
                      <a:pt x="14097" y="163525"/>
                      <a:pt x="19336" y="200768"/>
                    </a:cubicBezTo>
                    <a:cubicBezTo>
                      <a:pt x="1334" y="172098"/>
                      <a:pt x="5049" y="140570"/>
                      <a:pt x="15621" y="112567"/>
                    </a:cubicBezTo>
                    <a:cubicBezTo>
                      <a:pt x="25337" y="86944"/>
                      <a:pt x="18860" y="71990"/>
                      <a:pt x="0" y="57512"/>
                    </a:cubicBezTo>
                    <a:close/>
                  </a:path>
                </a:pathLst>
              </a:custGeom>
              <a:solidFill>
                <a:srgbClr val="D5B04F"/>
              </a:solidFill>
              <a:ln w="9525" cap="flat">
                <a:noFill/>
                <a:prstDash val="solid"/>
                <a:miter/>
              </a:ln>
            </p:spPr>
            <p:txBody>
              <a:bodyPr rtlCol="0" anchor="ctr"/>
              <a:lstStyle/>
              <a:p>
                <a:endParaRPr lang="en-IN"/>
              </a:p>
            </p:txBody>
          </p:sp>
          <p:sp>
            <p:nvSpPr>
              <p:cNvPr id="1266" name="Freeform: Shape 1265">
                <a:extLst>
                  <a:ext uri="{FF2B5EF4-FFF2-40B4-BE49-F238E27FC236}">
                    <a16:creationId xmlns:a16="http://schemas.microsoft.com/office/drawing/2014/main" id="{5D8EBAA0-27A4-249B-D007-C226F37CF080}"/>
                  </a:ext>
                </a:extLst>
              </p:cNvPr>
              <p:cNvSpPr/>
              <p:nvPr/>
            </p:nvSpPr>
            <p:spPr>
              <a:xfrm>
                <a:off x="9666608" y="2167229"/>
                <a:ext cx="181860" cy="141344"/>
              </a:xfrm>
              <a:custGeom>
                <a:avLst/>
                <a:gdLst>
                  <a:gd name="connsiteX0" fmla="*/ 74609 w 181860"/>
                  <a:gd name="connsiteY0" fmla="*/ 138963 h 141344"/>
                  <a:gd name="connsiteX1" fmla="*/ 65561 w 181860"/>
                  <a:gd name="connsiteY1" fmla="*/ 141344 h 141344"/>
                  <a:gd name="connsiteX2" fmla="*/ 65084 w 181860"/>
                  <a:gd name="connsiteY2" fmla="*/ 96291 h 141344"/>
                  <a:gd name="connsiteX3" fmla="*/ 46987 w 181860"/>
                  <a:gd name="connsiteY3" fmla="*/ 46856 h 141344"/>
                  <a:gd name="connsiteX4" fmla="*/ 791 w 181860"/>
                  <a:gd name="connsiteY4" fmla="*/ 28759 h 141344"/>
                  <a:gd name="connsiteX5" fmla="*/ 35938 w 181860"/>
                  <a:gd name="connsiteY5" fmla="*/ 1041 h 141344"/>
                  <a:gd name="connsiteX6" fmla="*/ 75848 w 181860"/>
                  <a:gd name="connsiteY6" fmla="*/ 10471 h 141344"/>
                  <a:gd name="connsiteX7" fmla="*/ 150999 w 181860"/>
                  <a:gd name="connsiteY7" fmla="*/ 18757 h 141344"/>
                  <a:gd name="connsiteX8" fmla="*/ 181861 w 181860"/>
                  <a:gd name="connsiteY8" fmla="*/ 28473 h 141344"/>
                  <a:gd name="connsiteX9" fmla="*/ 180718 w 181860"/>
                  <a:gd name="connsiteY9" fmla="*/ 35998 h 141344"/>
                  <a:gd name="connsiteX10" fmla="*/ 138617 w 181860"/>
                  <a:gd name="connsiteY10" fmla="*/ 53619 h 141344"/>
                  <a:gd name="connsiteX11" fmla="*/ 104708 w 181860"/>
                  <a:gd name="connsiteY11" fmla="*/ 94672 h 141344"/>
                  <a:gd name="connsiteX12" fmla="*/ 74609 w 181860"/>
                  <a:gd name="connsiteY12" fmla="*/ 138963 h 14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860" h="141344">
                    <a:moveTo>
                      <a:pt x="74609" y="138963"/>
                    </a:moveTo>
                    <a:cubicBezTo>
                      <a:pt x="71561" y="139534"/>
                      <a:pt x="68513" y="140296"/>
                      <a:pt x="65561" y="141344"/>
                    </a:cubicBezTo>
                    <a:cubicBezTo>
                      <a:pt x="60798" y="126390"/>
                      <a:pt x="63370" y="111340"/>
                      <a:pt x="65084" y="96291"/>
                    </a:cubicBezTo>
                    <a:cubicBezTo>
                      <a:pt x="67561" y="76669"/>
                      <a:pt x="62417" y="59905"/>
                      <a:pt x="46987" y="46856"/>
                    </a:cubicBezTo>
                    <a:cubicBezTo>
                      <a:pt x="30128" y="44475"/>
                      <a:pt x="26508" y="8566"/>
                      <a:pt x="791" y="28759"/>
                    </a:cubicBezTo>
                    <a:cubicBezTo>
                      <a:pt x="-4258" y="-1626"/>
                      <a:pt x="15745" y="-1531"/>
                      <a:pt x="35938" y="1041"/>
                    </a:cubicBezTo>
                    <a:cubicBezTo>
                      <a:pt x="49463" y="2755"/>
                      <a:pt x="62512" y="7232"/>
                      <a:pt x="75848" y="10471"/>
                    </a:cubicBezTo>
                    <a:cubicBezTo>
                      <a:pt x="100803" y="13900"/>
                      <a:pt x="125854" y="16757"/>
                      <a:pt x="150999" y="18757"/>
                    </a:cubicBezTo>
                    <a:cubicBezTo>
                      <a:pt x="162525" y="18186"/>
                      <a:pt x="173860" y="17900"/>
                      <a:pt x="181861" y="28473"/>
                    </a:cubicBezTo>
                    <a:cubicBezTo>
                      <a:pt x="181575" y="31045"/>
                      <a:pt x="181194" y="33521"/>
                      <a:pt x="180718" y="35998"/>
                    </a:cubicBezTo>
                    <a:cubicBezTo>
                      <a:pt x="167192" y="43332"/>
                      <a:pt x="154334" y="57810"/>
                      <a:pt x="138617" y="53619"/>
                    </a:cubicBezTo>
                    <a:cubicBezTo>
                      <a:pt x="94231" y="41808"/>
                      <a:pt x="96136" y="64763"/>
                      <a:pt x="104708" y="94672"/>
                    </a:cubicBezTo>
                    <a:cubicBezTo>
                      <a:pt x="110518" y="120103"/>
                      <a:pt x="83087" y="123151"/>
                      <a:pt x="74609" y="138963"/>
                    </a:cubicBezTo>
                    <a:close/>
                  </a:path>
                </a:pathLst>
              </a:custGeom>
              <a:solidFill>
                <a:srgbClr val="D2D4D8"/>
              </a:solidFill>
              <a:ln w="9525"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FCA93084-8156-D259-ACDC-3434FF202155}"/>
                  </a:ext>
                </a:extLst>
              </p:cNvPr>
              <p:cNvSpPr/>
              <p:nvPr/>
            </p:nvSpPr>
            <p:spPr>
              <a:xfrm>
                <a:off x="9715595" y="2263425"/>
                <a:ext cx="21658" cy="45720"/>
              </a:xfrm>
              <a:custGeom>
                <a:avLst/>
                <a:gdLst>
                  <a:gd name="connsiteX0" fmla="*/ 16193 w 21658"/>
                  <a:gd name="connsiteY0" fmla="*/ 0 h 45720"/>
                  <a:gd name="connsiteX1" fmla="*/ 16669 w 21658"/>
                  <a:gd name="connsiteY1" fmla="*/ 45053 h 45720"/>
                  <a:gd name="connsiteX2" fmla="*/ 0 w 21658"/>
                  <a:gd name="connsiteY2" fmla="*/ 45720 h 45720"/>
                  <a:gd name="connsiteX3" fmla="*/ 16193 w 21658"/>
                  <a:gd name="connsiteY3" fmla="*/ 95 h 45720"/>
                </a:gdLst>
                <a:ahLst/>
                <a:cxnLst>
                  <a:cxn ang="0">
                    <a:pos x="connsiteX0" y="connsiteY0"/>
                  </a:cxn>
                  <a:cxn ang="0">
                    <a:pos x="connsiteX1" y="connsiteY1"/>
                  </a:cxn>
                  <a:cxn ang="0">
                    <a:pos x="connsiteX2" y="connsiteY2"/>
                  </a:cxn>
                  <a:cxn ang="0">
                    <a:pos x="connsiteX3" y="connsiteY3"/>
                  </a:cxn>
                </a:cxnLst>
                <a:rect l="l" t="t" r="r" b="b"/>
                <a:pathLst>
                  <a:path w="21658" h="45720">
                    <a:moveTo>
                      <a:pt x="16193" y="0"/>
                    </a:moveTo>
                    <a:cubicBezTo>
                      <a:pt x="19335" y="14954"/>
                      <a:pt x="26479" y="29909"/>
                      <a:pt x="16669" y="45053"/>
                    </a:cubicBezTo>
                    <a:cubicBezTo>
                      <a:pt x="11144" y="45244"/>
                      <a:pt x="5525" y="45434"/>
                      <a:pt x="0" y="45720"/>
                    </a:cubicBezTo>
                    <a:cubicBezTo>
                      <a:pt x="5429" y="30480"/>
                      <a:pt x="10763" y="15240"/>
                      <a:pt x="16193" y="95"/>
                    </a:cubicBezTo>
                    <a:close/>
                  </a:path>
                </a:pathLst>
              </a:custGeom>
              <a:solidFill>
                <a:srgbClr val="5A606D"/>
              </a:solidFill>
              <a:ln w="9525"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FCFF6F65-E5B3-418A-69D2-FB0AEBD30F51}"/>
                  </a:ext>
                </a:extLst>
              </p:cNvPr>
              <p:cNvSpPr/>
              <p:nvPr/>
            </p:nvSpPr>
            <p:spPr>
              <a:xfrm>
                <a:off x="9798448" y="2155807"/>
                <a:ext cx="196419" cy="39799"/>
              </a:xfrm>
              <a:custGeom>
                <a:avLst/>
                <a:gdLst>
                  <a:gd name="connsiteX0" fmla="*/ 50020 w 196419"/>
                  <a:gd name="connsiteY0" fmla="*/ 39799 h 39799"/>
                  <a:gd name="connsiteX1" fmla="*/ 11349 w 196419"/>
                  <a:gd name="connsiteY1" fmla="*/ 38942 h 39799"/>
                  <a:gd name="connsiteX2" fmla="*/ 1824 w 196419"/>
                  <a:gd name="connsiteY2" fmla="*/ 20273 h 39799"/>
                  <a:gd name="connsiteX3" fmla="*/ 196420 w 196419"/>
                  <a:gd name="connsiteY3" fmla="*/ 29322 h 39799"/>
                  <a:gd name="connsiteX4" fmla="*/ 149652 w 196419"/>
                  <a:gd name="connsiteY4" fmla="*/ 26083 h 39799"/>
                  <a:gd name="connsiteX5" fmla="*/ 50020 w 196419"/>
                  <a:gd name="connsiteY5" fmla="*/ 39799 h 3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19" h="39799">
                    <a:moveTo>
                      <a:pt x="50020" y="39799"/>
                    </a:moveTo>
                    <a:cubicBezTo>
                      <a:pt x="37161" y="39514"/>
                      <a:pt x="24208" y="39228"/>
                      <a:pt x="11349" y="38942"/>
                    </a:cubicBezTo>
                    <a:cubicBezTo>
                      <a:pt x="3824" y="34942"/>
                      <a:pt x="-3510" y="30846"/>
                      <a:pt x="1824" y="20273"/>
                    </a:cubicBezTo>
                    <a:cubicBezTo>
                      <a:pt x="67928" y="-2492"/>
                      <a:pt x="133459" y="-14017"/>
                      <a:pt x="196420" y="29322"/>
                    </a:cubicBezTo>
                    <a:cubicBezTo>
                      <a:pt x="180799" y="28465"/>
                      <a:pt x="164225" y="30370"/>
                      <a:pt x="149652" y="26083"/>
                    </a:cubicBezTo>
                    <a:cubicBezTo>
                      <a:pt x="113743" y="15511"/>
                      <a:pt x="79262" y="5509"/>
                      <a:pt x="50020" y="39799"/>
                    </a:cubicBezTo>
                    <a:close/>
                  </a:path>
                </a:pathLst>
              </a:custGeom>
              <a:solidFill>
                <a:srgbClr val="E1E3E7"/>
              </a:solidFill>
              <a:ln w="9525"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3007F3C9-B879-6019-5595-413882952F01}"/>
                  </a:ext>
                </a:extLst>
              </p:cNvPr>
              <p:cNvSpPr/>
              <p:nvPr/>
            </p:nvSpPr>
            <p:spPr>
              <a:xfrm>
                <a:off x="9742551" y="2176081"/>
                <a:ext cx="67246" cy="18669"/>
              </a:xfrm>
              <a:custGeom>
                <a:avLst/>
                <a:gdLst>
                  <a:gd name="connsiteX0" fmla="*/ 57721 w 67246"/>
                  <a:gd name="connsiteY0" fmla="*/ 0 h 18669"/>
                  <a:gd name="connsiteX1" fmla="*/ 67246 w 67246"/>
                  <a:gd name="connsiteY1" fmla="*/ 18669 h 18669"/>
                  <a:gd name="connsiteX2" fmla="*/ 0 w 67246"/>
                  <a:gd name="connsiteY2" fmla="*/ 1524 h 18669"/>
                  <a:gd name="connsiteX3" fmla="*/ 57721 w 67246"/>
                  <a:gd name="connsiteY3" fmla="*/ 0 h 18669"/>
                </a:gdLst>
                <a:ahLst/>
                <a:cxnLst>
                  <a:cxn ang="0">
                    <a:pos x="connsiteX0" y="connsiteY0"/>
                  </a:cxn>
                  <a:cxn ang="0">
                    <a:pos x="connsiteX1" y="connsiteY1"/>
                  </a:cxn>
                  <a:cxn ang="0">
                    <a:pos x="connsiteX2" y="connsiteY2"/>
                  </a:cxn>
                  <a:cxn ang="0">
                    <a:pos x="connsiteX3" y="connsiteY3"/>
                  </a:cxn>
                </a:cxnLst>
                <a:rect l="l" t="t" r="r" b="b"/>
                <a:pathLst>
                  <a:path w="67246" h="18669">
                    <a:moveTo>
                      <a:pt x="57721" y="0"/>
                    </a:moveTo>
                    <a:cubicBezTo>
                      <a:pt x="60864" y="6191"/>
                      <a:pt x="64008" y="12383"/>
                      <a:pt x="67246" y="18669"/>
                    </a:cubicBezTo>
                    <a:cubicBezTo>
                      <a:pt x="44862" y="12954"/>
                      <a:pt x="22384" y="7239"/>
                      <a:pt x="0" y="1524"/>
                    </a:cubicBezTo>
                    <a:cubicBezTo>
                      <a:pt x="19240" y="1048"/>
                      <a:pt x="38481" y="572"/>
                      <a:pt x="57721" y="0"/>
                    </a:cubicBezTo>
                    <a:close/>
                  </a:path>
                </a:pathLst>
              </a:custGeom>
              <a:solidFill>
                <a:srgbClr val="B0B4B6"/>
              </a:solidFill>
              <a:ln w="9525"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45F06413-BE3A-5578-C99E-CD402422FD05}"/>
                  </a:ext>
                </a:extLst>
              </p:cNvPr>
              <p:cNvSpPr/>
              <p:nvPr/>
            </p:nvSpPr>
            <p:spPr>
              <a:xfrm>
                <a:off x="8836551" y="3266449"/>
                <a:ext cx="1054962" cy="1092234"/>
              </a:xfrm>
              <a:custGeom>
                <a:avLst/>
                <a:gdLst>
                  <a:gd name="connsiteX0" fmla="*/ 209342 w 1054962"/>
                  <a:gd name="connsiteY0" fmla="*/ 446585 h 1092234"/>
                  <a:gd name="connsiteX1" fmla="*/ 155049 w 1054962"/>
                  <a:gd name="connsiteY1" fmla="*/ 379244 h 1092234"/>
                  <a:gd name="connsiteX2" fmla="*/ 154763 w 1054962"/>
                  <a:gd name="connsiteY2" fmla="*/ 373148 h 1092234"/>
                  <a:gd name="connsiteX3" fmla="*/ 180957 w 1054962"/>
                  <a:gd name="connsiteY3" fmla="*/ 335428 h 1092234"/>
                  <a:gd name="connsiteX4" fmla="*/ 125712 w 1054962"/>
                  <a:gd name="connsiteY4" fmla="*/ 314473 h 1092234"/>
                  <a:gd name="connsiteX5" fmla="*/ 126093 w 1054962"/>
                  <a:gd name="connsiteY5" fmla="*/ 314093 h 1092234"/>
                  <a:gd name="connsiteX6" fmla="*/ 117425 w 1054962"/>
                  <a:gd name="connsiteY6" fmla="*/ 342382 h 1092234"/>
                  <a:gd name="connsiteX7" fmla="*/ 119616 w 1054962"/>
                  <a:gd name="connsiteY7" fmla="*/ 388388 h 1092234"/>
                  <a:gd name="connsiteX8" fmla="*/ 95327 w 1054962"/>
                  <a:gd name="connsiteY8" fmla="*/ 422963 h 1092234"/>
                  <a:gd name="connsiteX9" fmla="*/ 50274 w 1054962"/>
                  <a:gd name="connsiteY9" fmla="*/ 410200 h 1092234"/>
                  <a:gd name="connsiteX10" fmla="*/ 88565 w 1054962"/>
                  <a:gd name="connsiteY10" fmla="*/ 366290 h 1092234"/>
                  <a:gd name="connsiteX11" fmla="*/ 83707 w 1054962"/>
                  <a:gd name="connsiteY11" fmla="*/ 361908 h 1092234"/>
                  <a:gd name="connsiteX12" fmla="*/ 172 w 1054962"/>
                  <a:gd name="connsiteY12" fmla="*/ 154168 h 1092234"/>
                  <a:gd name="connsiteX13" fmla="*/ 13031 w 1054962"/>
                  <a:gd name="connsiteY13" fmla="*/ 104733 h 1092234"/>
                  <a:gd name="connsiteX14" fmla="*/ 51512 w 1054962"/>
                  <a:gd name="connsiteY14" fmla="*/ 109781 h 1092234"/>
                  <a:gd name="connsiteX15" fmla="*/ 102852 w 1054962"/>
                  <a:gd name="connsiteY15" fmla="*/ 242750 h 1092234"/>
                  <a:gd name="connsiteX16" fmla="*/ 98851 w 1054962"/>
                  <a:gd name="connsiteY16" fmla="*/ 167598 h 1092234"/>
                  <a:gd name="connsiteX17" fmla="*/ 145048 w 1054962"/>
                  <a:gd name="connsiteY17" fmla="*/ 11483 h 1092234"/>
                  <a:gd name="connsiteX18" fmla="*/ 163240 w 1054962"/>
                  <a:gd name="connsiteY18" fmla="*/ 339 h 1092234"/>
                  <a:gd name="connsiteX19" fmla="*/ 191244 w 1054962"/>
                  <a:gd name="connsiteY19" fmla="*/ 28819 h 1092234"/>
                  <a:gd name="connsiteX20" fmla="*/ 203912 w 1054962"/>
                  <a:gd name="connsiteY20" fmla="*/ 126355 h 1092234"/>
                  <a:gd name="connsiteX21" fmla="*/ 205913 w 1054962"/>
                  <a:gd name="connsiteY21" fmla="*/ 149691 h 1092234"/>
                  <a:gd name="connsiteX22" fmla="*/ 246299 w 1054962"/>
                  <a:gd name="connsiteY22" fmla="*/ 194268 h 1092234"/>
                  <a:gd name="connsiteX23" fmla="*/ 352312 w 1054962"/>
                  <a:gd name="connsiteY23" fmla="*/ 250085 h 1092234"/>
                  <a:gd name="connsiteX24" fmla="*/ 371552 w 1054962"/>
                  <a:gd name="connsiteY24" fmla="*/ 257990 h 1092234"/>
                  <a:gd name="connsiteX25" fmla="*/ 449181 w 1054962"/>
                  <a:gd name="connsiteY25" fmla="*/ 353145 h 1092234"/>
                  <a:gd name="connsiteX26" fmla="*/ 449372 w 1054962"/>
                  <a:gd name="connsiteY26" fmla="*/ 393912 h 1092234"/>
                  <a:gd name="connsiteX27" fmla="*/ 447276 w 1054962"/>
                  <a:gd name="connsiteY27" fmla="*/ 429536 h 1092234"/>
                  <a:gd name="connsiteX28" fmla="*/ 446133 w 1054962"/>
                  <a:gd name="connsiteY28" fmla="*/ 433441 h 1092234"/>
                  <a:gd name="connsiteX29" fmla="*/ 448229 w 1054962"/>
                  <a:gd name="connsiteY29" fmla="*/ 429536 h 1092234"/>
                  <a:gd name="connsiteX30" fmla="*/ 448990 w 1054962"/>
                  <a:gd name="connsiteY30" fmla="*/ 424678 h 1092234"/>
                  <a:gd name="connsiteX31" fmla="*/ 449466 w 1054962"/>
                  <a:gd name="connsiteY31" fmla="*/ 345525 h 1092234"/>
                  <a:gd name="connsiteX32" fmla="*/ 467945 w 1054962"/>
                  <a:gd name="connsiteY32" fmla="*/ 306377 h 1092234"/>
                  <a:gd name="connsiteX33" fmla="*/ 532049 w 1054962"/>
                  <a:gd name="connsiteY33" fmla="*/ 320189 h 1092234"/>
                  <a:gd name="connsiteX34" fmla="*/ 539097 w 1054962"/>
                  <a:gd name="connsiteY34" fmla="*/ 474589 h 1092234"/>
                  <a:gd name="connsiteX35" fmla="*/ 539097 w 1054962"/>
                  <a:gd name="connsiteY35" fmla="*/ 696045 h 1092234"/>
                  <a:gd name="connsiteX36" fmla="*/ 557576 w 1054962"/>
                  <a:gd name="connsiteY36" fmla="*/ 801392 h 1092234"/>
                  <a:gd name="connsiteX37" fmla="*/ 529953 w 1054962"/>
                  <a:gd name="connsiteY37" fmla="*/ 810536 h 1092234"/>
                  <a:gd name="connsiteX38" fmla="*/ 490901 w 1054962"/>
                  <a:gd name="connsiteY38" fmla="*/ 764149 h 1092234"/>
                  <a:gd name="connsiteX39" fmla="*/ 477280 w 1054962"/>
                  <a:gd name="connsiteY39" fmla="*/ 801296 h 1092234"/>
                  <a:gd name="connsiteX40" fmla="*/ 522048 w 1054962"/>
                  <a:gd name="connsiteY40" fmla="*/ 889212 h 1092234"/>
                  <a:gd name="connsiteX41" fmla="*/ 560719 w 1054962"/>
                  <a:gd name="connsiteY41" fmla="*/ 882735 h 1092234"/>
                  <a:gd name="connsiteX42" fmla="*/ 561576 w 1054962"/>
                  <a:gd name="connsiteY42" fmla="*/ 848636 h 1092234"/>
                  <a:gd name="connsiteX43" fmla="*/ 558719 w 1054962"/>
                  <a:gd name="connsiteY43" fmla="*/ 804820 h 1092234"/>
                  <a:gd name="connsiteX44" fmla="*/ 549479 w 1054962"/>
                  <a:gd name="connsiteY44" fmla="*/ 668518 h 1092234"/>
                  <a:gd name="connsiteX45" fmla="*/ 550336 w 1054962"/>
                  <a:gd name="connsiteY45" fmla="*/ 474398 h 1092234"/>
                  <a:gd name="connsiteX46" fmla="*/ 557194 w 1054962"/>
                  <a:gd name="connsiteY46" fmla="*/ 450586 h 1092234"/>
                  <a:gd name="connsiteX47" fmla="*/ 590532 w 1054962"/>
                  <a:gd name="connsiteY47" fmla="*/ 432869 h 1092234"/>
                  <a:gd name="connsiteX48" fmla="*/ 708166 w 1054962"/>
                  <a:gd name="connsiteY48" fmla="*/ 391055 h 1092234"/>
                  <a:gd name="connsiteX49" fmla="*/ 771793 w 1054962"/>
                  <a:gd name="connsiteY49" fmla="*/ 350383 h 1092234"/>
                  <a:gd name="connsiteX50" fmla="*/ 812560 w 1054962"/>
                  <a:gd name="connsiteY50" fmla="*/ 279231 h 1092234"/>
                  <a:gd name="connsiteX51" fmla="*/ 851231 w 1054962"/>
                  <a:gd name="connsiteY51" fmla="*/ 247036 h 1092234"/>
                  <a:gd name="connsiteX52" fmla="*/ 911334 w 1054962"/>
                  <a:gd name="connsiteY52" fmla="*/ 246179 h 1092234"/>
                  <a:gd name="connsiteX53" fmla="*/ 958102 w 1054962"/>
                  <a:gd name="connsiteY53" fmla="*/ 269611 h 1092234"/>
                  <a:gd name="connsiteX54" fmla="*/ 1044874 w 1054962"/>
                  <a:gd name="connsiteY54" fmla="*/ 464969 h 1092234"/>
                  <a:gd name="connsiteX55" fmla="*/ 997821 w 1054962"/>
                  <a:gd name="connsiteY55" fmla="*/ 468874 h 1092234"/>
                  <a:gd name="connsiteX56" fmla="*/ 1038969 w 1054962"/>
                  <a:gd name="connsiteY56" fmla="*/ 552598 h 1092234"/>
                  <a:gd name="connsiteX57" fmla="*/ 1054781 w 1054962"/>
                  <a:gd name="connsiteY57" fmla="*/ 600509 h 1092234"/>
                  <a:gd name="connsiteX58" fmla="*/ 1033444 w 1054962"/>
                  <a:gd name="connsiteY58" fmla="*/ 633656 h 1092234"/>
                  <a:gd name="connsiteX59" fmla="*/ 979533 w 1054962"/>
                  <a:gd name="connsiteY59" fmla="*/ 718429 h 1092234"/>
                  <a:gd name="connsiteX60" fmla="*/ 901714 w 1054962"/>
                  <a:gd name="connsiteY60" fmla="*/ 729859 h 1092234"/>
                  <a:gd name="connsiteX61" fmla="*/ 886760 w 1054962"/>
                  <a:gd name="connsiteY61" fmla="*/ 675090 h 1092234"/>
                  <a:gd name="connsiteX62" fmla="*/ 890379 w 1054962"/>
                  <a:gd name="connsiteY62" fmla="*/ 1077521 h 1092234"/>
                  <a:gd name="connsiteX63" fmla="*/ 889331 w 1054962"/>
                  <a:gd name="connsiteY63" fmla="*/ 1092095 h 1092234"/>
                  <a:gd name="connsiteX64" fmla="*/ 762839 w 1054962"/>
                  <a:gd name="connsiteY64" fmla="*/ 1008179 h 1092234"/>
                  <a:gd name="connsiteX65" fmla="*/ 779508 w 1054962"/>
                  <a:gd name="connsiteY65" fmla="*/ 997607 h 1092234"/>
                  <a:gd name="connsiteX66" fmla="*/ 788461 w 1054962"/>
                  <a:gd name="connsiteY66" fmla="*/ 948553 h 1092234"/>
                  <a:gd name="connsiteX67" fmla="*/ 789033 w 1054962"/>
                  <a:gd name="connsiteY67" fmla="*/ 584031 h 1092234"/>
                  <a:gd name="connsiteX68" fmla="*/ 857042 w 1054962"/>
                  <a:gd name="connsiteY68" fmla="*/ 528500 h 1092234"/>
                  <a:gd name="connsiteX69" fmla="*/ 945243 w 1054962"/>
                  <a:gd name="connsiteY69" fmla="*/ 486114 h 1092234"/>
                  <a:gd name="connsiteX70" fmla="*/ 938099 w 1054962"/>
                  <a:gd name="connsiteY70" fmla="*/ 476970 h 1092234"/>
                  <a:gd name="connsiteX71" fmla="*/ 905333 w 1054962"/>
                  <a:gd name="connsiteY71" fmla="*/ 454015 h 1092234"/>
                  <a:gd name="connsiteX72" fmla="*/ 885617 w 1054962"/>
                  <a:gd name="connsiteY72" fmla="*/ 419725 h 1092234"/>
                  <a:gd name="connsiteX73" fmla="*/ 867043 w 1054962"/>
                  <a:gd name="connsiteY73" fmla="*/ 402294 h 1092234"/>
                  <a:gd name="connsiteX74" fmla="*/ 867805 w 1054962"/>
                  <a:gd name="connsiteY74" fmla="*/ 390578 h 1092234"/>
                  <a:gd name="connsiteX75" fmla="*/ 892189 w 1054962"/>
                  <a:gd name="connsiteY75" fmla="*/ 363242 h 1092234"/>
                  <a:gd name="connsiteX76" fmla="*/ 916191 w 1054962"/>
                  <a:gd name="connsiteY76" fmla="*/ 313902 h 1092234"/>
                  <a:gd name="connsiteX77" fmla="*/ 883616 w 1054962"/>
                  <a:gd name="connsiteY77" fmla="*/ 375434 h 1092234"/>
                  <a:gd name="connsiteX78" fmla="*/ 864661 w 1054962"/>
                  <a:gd name="connsiteY78" fmla="*/ 396674 h 1092234"/>
                  <a:gd name="connsiteX79" fmla="*/ 863138 w 1054962"/>
                  <a:gd name="connsiteY79" fmla="*/ 511736 h 1092234"/>
                  <a:gd name="connsiteX80" fmla="*/ 792081 w 1054962"/>
                  <a:gd name="connsiteY80" fmla="*/ 504307 h 1092234"/>
                  <a:gd name="connsiteX81" fmla="*/ 783128 w 1054962"/>
                  <a:gd name="connsiteY81" fmla="*/ 452395 h 1092234"/>
                  <a:gd name="connsiteX82" fmla="*/ 767030 w 1054962"/>
                  <a:gd name="connsiteY82" fmla="*/ 490305 h 1092234"/>
                  <a:gd name="connsiteX83" fmla="*/ 767792 w 1054962"/>
                  <a:gd name="connsiteY83" fmla="*/ 580411 h 1092234"/>
                  <a:gd name="connsiteX84" fmla="*/ 769316 w 1054962"/>
                  <a:gd name="connsiteY84" fmla="*/ 988463 h 1092234"/>
                  <a:gd name="connsiteX85" fmla="*/ 726168 w 1054962"/>
                  <a:gd name="connsiteY85" fmla="*/ 999988 h 1092234"/>
                  <a:gd name="connsiteX86" fmla="*/ 654254 w 1054962"/>
                  <a:gd name="connsiteY86" fmla="*/ 1011989 h 1092234"/>
                  <a:gd name="connsiteX87" fmla="*/ 615678 w 1054962"/>
                  <a:gd name="connsiteY87" fmla="*/ 1069139 h 1092234"/>
                  <a:gd name="connsiteX88" fmla="*/ 606248 w 1054962"/>
                  <a:gd name="connsiteY88" fmla="*/ 1078379 h 1092234"/>
                  <a:gd name="connsiteX89" fmla="*/ 440799 w 1054962"/>
                  <a:gd name="connsiteY89" fmla="*/ 967889 h 1092234"/>
                  <a:gd name="connsiteX90" fmla="*/ 439561 w 1054962"/>
                  <a:gd name="connsiteY90" fmla="*/ 941790 h 1092234"/>
                  <a:gd name="connsiteX91" fmla="*/ 418701 w 1054962"/>
                  <a:gd name="connsiteY91" fmla="*/ 920168 h 1092234"/>
                  <a:gd name="connsiteX92" fmla="*/ 427083 w 1054962"/>
                  <a:gd name="connsiteY92" fmla="*/ 841111 h 1092234"/>
                  <a:gd name="connsiteX93" fmla="*/ 427083 w 1054962"/>
                  <a:gd name="connsiteY93" fmla="*/ 781294 h 1092234"/>
                  <a:gd name="connsiteX94" fmla="*/ 411366 w 1054962"/>
                  <a:gd name="connsiteY94" fmla="*/ 690711 h 1092234"/>
                  <a:gd name="connsiteX95" fmla="*/ 410605 w 1054962"/>
                  <a:gd name="connsiteY95" fmla="*/ 637943 h 1092234"/>
                  <a:gd name="connsiteX96" fmla="*/ 397460 w 1054962"/>
                  <a:gd name="connsiteY96" fmla="*/ 508974 h 1092234"/>
                  <a:gd name="connsiteX97" fmla="*/ 377457 w 1054962"/>
                  <a:gd name="connsiteY97" fmla="*/ 450395 h 1092234"/>
                  <a:gd name="connsiteX98" fmla="*/ 350788 w 1054962"/>
                  <a:gd name="connsiteY98" fmla="*/ 305996 h 1092234"/>
                  <a:gd name="connsiteX99" fmla="*/ 369742 w 1054962"/>
                  <a:gd name="connsiteY99" fmla="*/ 417058 h 1092234"/>
                  <a:gd name="connsiteX100" fmla="*/ 359074 w 1054962"/>
                  <a:gd name="connsiteY100" fmla="*/ 422106 h 1092234"/>
                  <a:gd name="connsiteX101" fmla="*/ 352597 w 1054962"/>
                  <a:gd name="connsiteY101" fmla="*/ 417439 h 1092234"/>
                  <a:gd name="connsiteX102" fmla="*/ 360599 w 1054962"/>
                  <a:gd name="connsiteY102" fmla="*/ 429726 h 1092234"/>
                  <a:gd name="connsiteX103" fmla="*/ 372886 w 1054962"/>
                  <a:gd name="connsiteY103" fmla="*/ 466683 h 1092234"/>
                  <a:gd name="connsiteX104" fmla="*/ 374600 w 1054962"/>
                  <a:gd name="connsiteY104" fmla="*/ 493258 h 1092234"/>
                  <a:gd name="connsiteX105" fmla="*/ 335166 w 1054962"/>
                  <a:gd name="connsiteY105" fmla="*/ 574315 h 1092234"/>
                  <a:gd name="connsiteX106" fmla="*/ 364599 w 1054962"/>
                  <a:gd name="connsiteY106" fmla="*/ 549074 h 1092234"/>
                  <a:gd name="connsiteX107" fmla="*/ 408890 w 1054962"/>
                  <a:gd name="connsiteY107" fmla="*/ 603748 h 1092234"/>
                  <a:gd name="connsiteX108" fmla="*/ 344215 w 1054962"/>
                  <a:gd name="connsiteY108" fmla="*/ 676900 h 1092234"/>
                  <a:gd name="connsiteX109" fmla="*/ 313354 w 1054962"/>
                  <a:gd name="connsiteY109" fmla="*/ 675471 h 1092234"/>
                  <a:gd name="connsiteX110" fmla="*/ 311831 w 1054962"/>
                  <a:gd name="connsiteY110" fmla="*/ 613940 h 1092234"/>
                  <a:gd name="connsiteX111" fmla="*/ 246965 w 1054962"/>
                  <a:gd name="connsiteY111" fmla="*/ 622036 h 1092234"/>
                  <a:gd name="connsiteX112" fmla="*/ 221152 w 1054962"/>
                  <a:gd name="connsiteY112" fmla="*/ 633180 h 1092234"/>
                  <a:gd name="connsiteX113" fmla="*/ 207056 w 1054962"/>
                  <a:gd name="connsiteY113" fmla="*/ 630608 h 1092234"/>
                  <a:gd name="connsiteX114" fmla="*/ 157906 w 1054962"/>
                  <a:gd name="connsiteY114" fmla="*/ 578411 h 1092234"/>
                  <a:gd name="connsiteX115" fmla="*/ 183815 w 1054962"/>
                  <a:gd name="connsiteY115" fmla="*/ 522404 h 1092234"/>
                  <a:gd name="connsiteX116" fmla="*/ 211818 w 1054962"/>
                  <a:gd name="connsiteY116" fmla="*/ 519642 h 1092234"/>
                  <a:gd name="connsiteX117" fmla="*/ 283636 w 1054962"/>
                  <a:gd name="connsiteY117" fmla="*/ 557170 h 1092234"/>
                  <a:gd name="connsiteX118" fmla="*/ 221533 w 1054962"/>
                  <a:gd name="connsiteY118" fmla="*/ 515165 h 1092234"/>
                  <a:gd name="connsiteX119" fmla="*/ 206865 w 1054962"/>
                  <a:gd name="connsiteY119" fmla="*/ 480970 h 1092234"/>
                  <a:gd name="connsiteX120" fmla="*/ 205436 w 1054962"/>
                  <a:gd name="connsiteY120" fmla="*/ 468778 h 1092234"/>
                  <a:gd name="connsiteX121" fmla="*/ 209532 w 1054962"/>
                  <a:gd name="connsiteY121" fmla="*/ 445633 h 10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054962" h="1092234">
                    <a:moveTo>
                      <a:pt x="209342" y="446585"/>
                    </a:moveTo>
                    <a:cubicBezTo>
                      <a:pt x="191244" y="424202"/>
                      <a:pt x="173147" y="401723"/>
                      <a:pt x="155049" y="379244"/>
                    </a:cubicBezTo>
                    <a:cubicBezTo>
                      <a:pt x="155525" y="377148"/>
                      <a:pt x="155430" y="375148"/>
                      <a:pt x="154763" y="373148"/>
                    </a:cubicBezTo>
                    <a:cubicBezTo>
                      <a:pt x="156668" y="355812"/>
                      <a:pt x="186481" y="357145"/>
                      <a:pt x="180957" y="335428"/>
                    </a:cubicBezTo>
                    <a:cubicBezTo>
                      <a:pt x="172765" y="303044"/>
                      <a:pt x="152572" y="299329"/>
                      <a:pt x="125712" y="314473"/>
                    </a:cubicBezTo>
                    <a:lnTo>
                      <a:pt x="126093" y="314093"/>
                    </a:lnTo>
                    <a:cubicBezTo>
                      <a:pt x="114377" y="320855"/>
                      <a:pt x="119997" y="332857"/>
                      <a:pt x="117425" y="342382"/>
                    </a:cubicBezTo>
                    <a:cubicBezTo>
                      <a:pt x="118092" y="357717"/>
                      <a:pt x="118187" y="373148"/>
                      <a:pt x="119616" y="388388"/>
                    </a:cubicBezTo>
                    <a:cubicBezTo>
                      <a:pt x="121425" y="407247"/>
                      <a:pt x="110663" y="418868"/>
                      <a:pt x="95327" y="422963"/>
                    </a:cubicBezTo>
                    <a:cubicBezTo>
                      <a:pt x="79420" y="427249"/>
                      <a:pt x="58085" y="439156"/>
                      <a:pt x="50274" y="410200"/>
                    </a:cubicBezTo>
                    <a:cubicBezTo>
                      <a:pt x="59990" y="392960"/>
                      <a:pt x="79135" y="383815"/>
                      <a:pt x="88565" y="366290"/>
                    </a:cubicBezTo>
                    <a:cubicBezTo>
                      <a:pt x="88374" y="363242"/>
                      <a:pt x="86850" y="361718"/>
                      <a:pt x="83707" y="361908"/>
                    </a:cubicBezTo>
                    <a:cubicBezTo>
                      <a:pt x="53703" y="293519"/>
                      <a:pt x="-3543" y="235892"/>
                      <a:pt x="172" y="154168"/>
                    </a:cubicBezTo>
                    <a:cubicBezTo>
                      <a:pt x="935" y="137118"/>
                      <a:pt x="3887" y="119973"/>
                      <a:pt x="13031" y="104733"/>
                    </a:cubicBezTo>
                    <a:cubicBezTo>
                      <a:pt x="29129" y="81587"/>
                      <a:pt x="43035" y="75301"/>
                      <a:pt x="51512" y="109781"/>
                    </a:cubicBezTo>
                    <a:cubicBezTo>
                      <a:pt x="53989" y="158549"/>
                      <a:pt x="43321" y="212270"/>
                      <a:pt x="102852" y="242750"/>
                    </a:cubicBezTo>
                    <a:cubicBezTo>
                      <a:pt x="108376" y="216080"/>
                      <a:pt x="103614" y="191887"/>
                      <a:pt x="98851" y="167598"/>
                    </a:cubicBezTo>
                    <a:cubicBezTo>
                      <a:pt x="104662" y="112734"/>
                      <a:pt x="136285" y="65585"/>
                      <a:pt x="145048" y="11483"/>
                    </a:cubicBezTo>
                    <a:cubicBezTo>
                      <a:pt x="146286" y="3577"/>
                      <a:pt x="154477" y="-1375"/>
                      <a:pt x="163240" y="339"/>
                    </a:cubicBezTo>
                    <a:cubicBezTo>
                      <a:pt x="178766" y="3292"/>
                      <a:pt x="188291" y="14436"/>
                      <a:pt x="191244" y="28819"/>
                    </a:cubicBezTo>
                    <a:cubicBezTo>
                      <a:pt x="197911" y="60918"/>
                      <a:pt x="197054" y="94160"/>
                      <a:pt x="203912" y="126355"/>
                    </a:cubicBezTo>
                    <a:cubicBezTo>
                      <a:pt x="205531" y="133975"/>
                      <a:pt x="205246" y="141881"/>
                      <a:pt x="205913" y="149691"/>
                    </a:cubicBezTo>
                    <a:cubicBezTo>
                      <a:pt x="209056" y="173789"/>
                      <a:pt x="227344" y="184267"/>
                      <a:pt x="246299" y="194268"/>
                    </a:cubicBezTo>
                    <a:cubicBezTo>
                      <a:pt x="274302" y="226844"/>
                      <a:pt x="307354" y="249703"/>
                      <a:pt x="352312" y="250085"/>
                    </a:cubicBezTo>
                    <a:cubicBezTo>
                      <a:pt x="358979" y="252180"/>
                      <a:pt x="365361" y="254942"/>
                      <a:pt x="371552" y="257990"/>
                    </a:cubicBezTo>
                    <a:cubicBezTo>
                      <a:pt x="410224" y="279326"/>
                      <a:pt x="444514" y="304282"/>
                      <a:pt x="449181" y="353145"/>
                    </a:cubicBezTo>
                    <a:cubicBezTo>
                      <a:pt x="449466" y="366766"/>
                      <a:pt x="449372" y="380386"/>
                      <a:pt x="449372" y="393912"/>
                    </a:cubicBezTo>
                    <a:cubicBezTo>
                      <a:pt x="449086" y="405818"/>
                      <a:pt x="449562" y="417724"/>
                      <a:pt x="447276" y="429536"/>
                    </a:cubicBezTo>
                    <a:cubicBezTo>
                      <a:pt x="446419" y="434012"/>
                      <a:pt x="446609" y="435441"/>
                      <a:pt x="446133" y="433441"/>
                    </a:cubicBezTo>
                    <a:cubicBezTo>
                      <a:pt x="444799" y="427249"/>
                      <a:pt x="452896" y="433822"/>
                      <a:pt x="448229" y="429536"/>
                    </a:cubicBezTo>
                    <a:cubicBezTo>
                      <a:pt x="443561" y="425249"/>
                      <a:pt x="454420" y="422011"/>
                      <a:pt x="448990" y="424678"/>
                    </a:cubicBezTo>
                    <a:cubicBezTo>
                      <a:pt x="450133" y="398008"/>
                      <a:pt x="449562" y="371814"/>
                      <a:pt x="449466" y="345525"/>
                    </a:cubicBezTo>
                    <a:cubicBezTo>
                      <a:pt x="449466" y="329332"/>
                      <a:pt x="451086" y="314473"/>
                      <a:pt x="467945" y="306377"/>
                    </a:cubicBezTo>
                    <a:cubicBezTo>
                      <a:pt x="491757" y="299710"/>
                      <a:pt x="514618" y="297424"/>
                      <a:pt x="532049" y="320189"/>
                    </a:cubicBezTo>
                    <a:cubicBezTo>
                      <a:pt x="548527" y="370957"/>
                      <a:pt x="537287" y="423154"/>
                      <a:pt x="539097" y="474589"/>
                    </a:cubicBezTo>
                    <a:cubicBezTo>
                      <a:pt x="541764" y="548312"/>
                      <a:pt x="541383" y="622322"/>
                      <a:pt x="539097" y="696045"/>
                    </a:cubicBezTo>
                    <a:cubicBezTo>
                      <a:pt x="537954" y="733002"/>
                      <a:pt x="542145" y="767959"/>
                      <a:pt x="557576" y="801392"/>
                    </a:cubicBezTo>
                    <a:cubicBezTo>
                      <a:pt x="557004" y="829586"/>
                      <a:pt x="541478" y="817965"/>
                      <a:pt x="529953" y="810536"/>
                    </a:cubicBezTo>
                    <a:cubicBezTo>
                      <a:pt x="512808" y="799582"/>
                      <a:pt x="504235" y="779960"/>
                      <a:pt x="490901" y="764149"/>
                    </a:cubicBezTo>
                    <a:cubicBezTo>
                      <a:pt x="480804" y="776627"/>
                      <a:pt x="480994" y="789676"/>
                      <a:pt x="477280" y="801296"/>
                    </a:cubicBezTo>
                    <a:cubicBezTo>
                      <a:pt x="456039" y="867590"/>
                      <a:pt x="456229" y="867209"/>
                      <a:pt x="522048" y="889212"/>
                    </a:cubicBezTo>
                    <a:cubicBezTo>
                      <a:pt x="537097" y="894260"/>
                      <a:pt x="549384" y="894260"/>
                      <a:pt x="560719" y="882735"/>
                    </a:cubicBezTo>
                    <a:cubicBezTo>
                      <a:pt x="571672" y="871591"/>
                      <a:pt x="569100" y="859780"/>
                      <a:pt x="561576" y="848636"/>
                    </a:cubicBezTo>
                    <a:cubicBezTo>
                      <a:pt x="551956" y="834348"/>
                      <a:pt x="550432" y="820061"/>
                      <a:pt x="558719" y="804820"/>
                    </a:cubicBezTo>
                    <a:cubicBezTo>
                      <a:pt x="542812" y="760244"/>
                      <a:pt x="549956" y="714047"/>
                      <a:pt x="549479" y="668518"/>
                    </a:cubicBezTo>
                    <a:cubicBezTo>
                      <a:pt x="548813" y="603843"/>
                      <a:pt x="547669" y="539073"/>
                      <a:pt x="550336" y="474398"/>
                    </a:cubicBezTo>
                    <a:cubicBezTo>
                      <a:pt x="551099" y="466016"/>
                      <a:pt x="553194" y="458015"/>
                      <a:pt x="557194" y="450586"/>
                    </a:cubicBezTo>
                    <a:cubicBezTo>
                      <a:pt x="565005" y="438489"/>
                      <a:pt x="577483" y="435060"/>
                      <a:pt x="590532" y="432869"/>
                    </a:cubicBezTo>
                    <a:cubicBezTo>
                      <a:pt x="634728" y="432965"/>
                      <a:pt x="670447" y="408961"/>
                      <a:pt x="708166" y="391055"/>
                    </a:cubicBezTo>
                    <a:cubicBezTo>
                      <a:pt x="731025" y="380196"/>
                      <a:pt x="748933" y="360860"/>
                      <a:pt x="771793" y="350383"/>
                    </a:cubicBezTo>
                    <a:cubicBezTo>
                      <a:pt x="803416" y="336000"/>
                      <a:pt x="816846" y="314188"/>
                      <a:pt x="812560" y="279231"/>
                    </a:cubicBezTo>
                    <a:cubicBezTo>
                      <a:pt x="809131" y="251418"/>
                      <a:pt x="820275" y="235702"/>
                      <a:pt x="851231" y="247036"/>
                    </a:cubicBezTo>
                    <a:cubicBezTo>
                      <a:pt x="871519" y="254561"/>
                      <a:pt x="891522" y="253514"/>
                      <a:pt x="911334" y="246179"/>
                    </a:cubicBezTo>
                    <a:cubicBezTo>
                      <a:pt x="935528" y="237321"/>
                      <a:pt x="955340" y="245227"/>
                      <a:pt x="958102" y="269611"/>
                    </a:cubicBezTo>
                    <a:cubicBezTo>
                      <a:pt x="966388" y="344382"/>
                      <a:pt x="1015442" y="400103"/>
                      <a:pt x="1044874" y="464969"/>
                    </a:cubicBezTo>
                    <a:cubicBezTo>
                      <a:pt x="1033254" y="522595"/>
                      <a:pt x="1012299" y="467636"/>
                      <a:pt x="997821" y="468874"/>
                    </a:cubicBezTo>
                    <a:cubicBezTo>
                      <a:pt x="1023538" y="490019"/>
                      <a:pt x="1047542" y="512308"/>
                      <a:pt x="1038969" y="552598"/>
                    </a:cubicBezTo>
                    <a:cubicBezTo>
                      <a:pt x="1035159" y="570410"/>
                      <a:pt x="1052494" y="583460"/>
                      <a:pt x="1054781" y="600509"/>
                    </a:cubicBezTo>
                    <a:cubicBezTo>
                      <a:pt x="1056495" y="617273"/>
                      <a:pt x="1045827" y="626036"/>
                      <a:pt x="1033444" y="633656"/>
                    </a:cubicBezTo>
                    <a:cubicBezTo>
                      <a:pt x="982772" y="641181"/>
                      <a:pt x="989439" y="684996"/>
                      <a:pt x="979533" y="718429"/>
                    </a:cubicBezTo>
                    <a:cubicBezTo>
                      <a:pt x="954578" y="728811"/>
                      <a:pt x="930956" y="748528"/>
                      <a:pt x="901714" y="729859"/>
                    </a:cubicBezTo>
                    <a:cubicBezTo>
                      <a:pt x="890951" y="713095"/>
                      <a:pt x="894665" y="693283"/>
                      <a:pt x="886760" y="675090"/>
                    </a:cubicBezTo>
                    <a:cubicBezTo>
                      <a:pt x="885902" y="809297"/>
                      <a:pt x="872186" y="943409"/>
                      <a:pt x="890379" y="1077521"/>
                    </a:cubicBezTo>
                    <a:cubicBezTo>
                      <a:pt x="891236" y="1082474"/>
                      <a:pt x="890855" y="1087332"/>
                      <a:pt x="889331" y="1092095"/>
                    </a:cubicBezTo>
                    <a:cubicBezTo>
                      <a:pt x="846278" y="1095047"/>
                      <a:pt x="779508" y="1050756"/>
                      <a:pt x="762839" y="1008179"/>
                    </a:cubicBezTo>
                    <a:cubicBezTo>
                      <a:pt x="767126" y="1002655"/>
                      <a:pt x="773412" y="1000178"/>
                      <a:pt x="779508" y="997607"/>
                    </a:cubicBezTo>
                    <a:cubicBezTo>
                      <a:pt x="795605" y="983700"/>
                      <a:pt x="788366" y="964936"/>
                      <a:pt x="788461" y="948553"/>
                    </a:cubicBezTo>
                    <a:cubicBezTo>
                      <a:pt x="789128" y="827014"/>
                      <a:pt x="788366" y="705570"/>
                      <a:pt x="789033" y="584031"/>
                    </a:cubicBezTo>
                    <a:cubicBezTo>
                      <a:pt x="789414" y="525452"/>
                      <a:pt x="799129" y="518213"/>
                      <a:pt x="857042" y="528500"/>
                    </a:cubicBezTo>
                    <a:cubicBezTo>
                      <a:pt x="925622" y="540788"/>
                      <a:pt x="935813" y="535930"/>
                      <a:pt x="945243" y="486114"/>
                    </a:cubicBezTo>
                    <a:cubicBezTo>
                      <a:pt x="946195" y="481256"/>
                      <a:pt x="944576" y="476875"/>
                      <a:pt x="938099" y="476970"/>
                    </a:cubicBezTo>
                    <a:cubicBezTo>
                      <a:pt x="918763" y="480970"/>
                      <a:pt x="908381" y="472684"/>
                      <a:pt x="905333" y="454015"/>
                    </a:cubicBezTo>
                    <a:cubicBezTo>
                      <a:pt x="903048" y="440108"/>
                      <a:pt x="901047" y="426011"/>
                      <a:pt x="885617" y="419725"/>
                    </a:cubicBezTo>
                    <a:cubicBezTo>
                      <a:pt x="878091" y="415248"/>
                      <a:pt x="871043" y="410390"/>
                      <a:pt x="867043" y="402294"/>
                    </a:cubicBezTo>
                    <a:cubicBezTo>
                      <a:pt x="865042" y="398294"/>
                      <a:pt x="865328" y="394388"/>
                      <a:pt x="867805" y="390578"/>
                    </a:cubicBezTo>
                    <a:cubicBezTo>
                      <a:pt x="876758" y="382196"/>
                      <a:pt x="887903" y="375910"/>
                      <a:pt x="892189" y="363242"/>
                    </a:cubicBezTo>
                    <a:cubicBezTo>
                      <a:pt x="900571" y="349049"/>
                      <a:pt x="916001" y="338572"/>
                      <a:pt x="916191" y="313902"/>
                    </a:cubicBezTo>
                    <a:cubicBezTo>
                      <a:pt x="893808" y="332190"/>
                      <a:pt x="898380" y="359146"/>
                      <a:pt x="883616" y="375434"/>
                    </a:cubicBezTo>
                    <a:cubicBezTo>
                      <a:pt x="877425" y="382673"/>
                      <a:pt x="868472" y="387340"/>
                      <a:pt x="864661" y="396674"/>
                    </a:cubicBezTo>
                    <a:cubicBezTo>
                      <a:pt x="873710" y="435155"/>
                      <a:pt x="877615" y="473541"/>
                      <a:pt x="863138" y="511736"/>
                    </a:cubicBezTo>
                    <a:cubicBezTo>
                      <a:pt x="837610" y="527072"/>
                      <a:pt x="814560" y="518118"/>
                      <a:pt x="792081" y="504307"/>
                    </a:cubicBezTo>
                    <a:cubicBezTo>
                      <a:pt x="781985" y="489067"/>
                      <a:pt x="795510" y="470207"/>
                      <a:pt x="783128" y="452395"/>
                    </a:cubicBezTo>
                    <a:cubicBezTo>
                      <a:pt x="763982" y="459349"/>
                      <a:pt x="767792" y="475922"/>
                      <a:pt x="767030" y="490305"/>
                    </a:cubicBezTo>
                    <a:cubicBezTo>
                      <a:pt x="771983" y="520309"/>
                      <a:pt x="769698" y="550408"/>
                      <a:pt x="767792" y="580411"/>
                    </a:cubicBezTo>
                    <a:cubicBezTo>
                      <a:pt x="770174" y="716524"/>
                      <a:pt x="767792" y="852541"/>
                      <a:pt x="769316" y="988463"/>
                    </a:cubicBezTo>
                    <a:cubicBezTo>
                      <a:pt x="763506" y="1023419"/>
                      <a:pt x="740550" y="1014180"/>
                      <a:pt x="726168" y="999988"/>
                    </a:cubicBezTo>
                    <a:cubicBezTo>
                      <a:pt x="694069" y="968365"/>
                      <a:pt x="675209" y="981509"/>
                      <a:pt x="654254" y="1011989"/>
                    </a:cubicBezTo>
                    <a:cubicBezTo>
                      <a:pt x="641205" y="1030944"/>
                      <a:pt x="620631" y="1044565"/>
                      <a:pt x="615678" y="1069139"/>
                    </a:cubicBezTo>
                    <a:cubicBezTo>
                      <a:pt x="613868" y="1073521"/>
                      <a:pt x="610725" y="1076569"/>
                      <a:pt x="606248" y="1078379"/>
                    </a:cubicBezTo>
                    <a:cubicBezTo>
                      <a:pt x="535573" y="1064758"/>
                      <a:pt x="486043" y="1019323"/>
                      <a:pt x="440799" y="967889"/>
                    </a:cubicBezTo>
                    <a:cubicBezTo>
                      <a:pt x="434607" y="960745"/>
                      <a:pt x="432226" y="950839"/>
                      <a:pt x="439561" y="941790"/>
                    </a:cubicBezTo>
                    <a:cubicBezTo>
                      <a:pt x="440704" y="926836"/>
                      <a:pt x="431941" y="921311"/>
                      <a:pt x="418701" y="920168"/>
                    </a:cubicBezTo>
                    <a:cubicBezTo>
                      <a:pt x="406890" y="892260"/>
                      <a:pt x="431179" y="868162"/>
                      <a:pt x="427083" y="841111"/>
                    </a:cubicBezTo>
                    <a:cubicBezTo>
                      <a:pt x="427274" y="821203"/>
                      <a:pt x="426702" y="801201"/>
                      <a:pt x="427083" y="781294"/>
                    </a:cubicBezTo>
                    <a:cubicBezTo>
                      <a:pt x="427940" y="750052"/>
                      <a:pt x="419558" y="720429"/>
                      <a:pt x="411366" y="690711"/>
                    </a:cubicBezTo>
                    <a:cubicBezTo>
                      <a:pt x="406604" y="673280"/>
                      <a:pt x="397365" y="655659"/>
                      <a:pt x="410605" y="637943"/>
                    </a:cubicBezTo>
                    <a:cubicBezTo>
                      <a:pt x="435656" y="598699"/>
                      <a:pt x="431179" y="546598"/>
                      <a:pt x="397460" y="508974"/>
                    </a:cubicBezTo>
                    <a:cubicBezTo>
                      <a:pt x="381935" y="491639"/>
                      <a:pt x="368028" y="475446"/>
                      <a:pt x="377457" y="450395"/>
                    </a:cubicBezTo>
                    <a:cubicBezTo>
                      <a:pt x="402128" y="402103"/>
                      <a:pt x="394888" y="352097"/>
                      <a:pt x="350788" y="305996"/>
                    </a:cubicBezTo>
                    <a:cubicBezTo>
                      <a:pt x="378410" y="346001"/>
                      <a:pt x="399365" y="378672"/>
                      <a:pt x="369742" y="417058"/>
                    </a:cubicBezTo>
                    <a:cubicBezTo>
                      <a:pt x="366694" y="420011"/>
                      <a:pt x="362885" y="421630"/>
                      <a:pt x="359074" y="422106"/>
                    </a:cubicBezTo>
                    <a:cubicBezTo>
                      <a:pt x="356026" y="422011"/>
                      <a:pt x="353740" y="420392"/>
                      <a:pt x="352597" y="417439"/>
                    </a:cubicBezTo>
                    <a:cubicBezTo>
                      <a:pt x="349549" y="425154"/>
                      <a:pt x="359456" y="424487"/>
                      <a:pt x="360599" y="429726"/>
                    </a:cubicBezTo>
                    <a:cubicBezTo>
                      <a:pt x="366980" y="441442"/>
                      <a:pt x="370981" y="453729"/>
                      <a:pt x="372886" y="466683"/>
                    </a:cubicBezTo>
                    <a:cubicBezTo>
                      <a:pt x="373266" y="475541"/>
                      <a:pt x="374505" y="484399"/>
                      <a:pt x="374600" y="493258"/>
                    </a:cubicBezTo>
                    <a:cubicBezTo>
                      <a:pt x="372219" y="523643"/>
                      <a:pt x="351931" y="546598"/>
                      <a:pt x="335166" y="574315"/>
                    </a:cubicBezTo>
                    <a:cubicBezTo>
                      <a:pt x="356693" y="573077"/>
                      <a:pt x="353455" y="554027"/>
                      <a:pt x="364599" y="549074"/>
                    </a:cubicBezTo>
                    <a:cubicBezTo>
                      <a:pt x="389650" y="558980"/>
                      <a:pt x="404223" y="577364"/>
                      <a:pt x="408890" y="603748"/>
                    </a:cubicBezTo>
                    <a:cubicBezTo>
                      <a:pt x="381839" y="623274"/>
                      <a:pt x="361932" y="648706"/>
                      <a:pt x="344215" y="676900"/>
                    </a:cubicBezTo>
                    <a:cubicBezTo>
                      <a:pt x="336595" y="688997"/>
                      <a:pt x="322594" y="698522"/>
                      <a:pt x="313354" y="675471"/>
                    </a:cubicBezTo>
                    <a:cubicBezTo>
                      <a:pt x="317450" y="654707"/>
                      <a:pt x="333738" y="632228"/>
                      <a:pt x="311831" y="613940"/>
                    </a:cubicBezTo>
                    <a:cubicBezTo>
                      <a:pt x="289161" y="594985"/>
                      <a:pt x="267349" y="609463"/>
                      <a:pt x="246965" y="622036"/>
                    </a:cubicBezTo>
                    <a:cubicBezTo>
                      <a:pt x="238869" y="626989"/>
                      <a:pt x="231058" y="632323"/>
                      <a:pt x="221152" y="633180"/>
                    </a:cubicBezTo>
                    <a:cubicBezTo>
                      <a:pt x="216295" y="633180"/>
                      <a:pt x="211627" y="632323"/>
                      <a:pt x="207056" y="630608"/>
                    </a:cubicBezTo>
                    <a:cubicBezTo>
                      <a:pt x="184672" y="618797"/>
                      <a:pt x="165336" y="603748"/>
                      <a:pt x="157906" y="578411"/>
                    </a:cubicBezTo>
                    <a:cubicBezTo>
                      <a:pt x="150382" y="552789"/>
                      <a:pt x="157811" y="533072"/>
                      <a:pt x="183815" y="522404"/>
                    </a:cubicBezTo>
                    <a:cubicBezTo>
                      <a:pt x="192958" y="519166"/>
                      <a:pt x="202198" y="517165"/>
                      <a:pt x="211818" y="519642"/>
                    </a:cubicBezTo>
                    <a:cubicBezTo>
                      <a:pt x="234040" y="541102"/>
                      <a:pt x="257986" y="553618"/>
                      <a:pt x="283636" y="557170"/>
                    </a:cubicBezTo>
                    <a:cubicBezTo>
                      <a:pt x="266872" y="532120"/>
                      <a:pt x="260681" y="501164"/>
                      <a:pt x="221533" y="515165"/>
                    </a:cubicBezTo>
                    <a:cubicBezTo>
                      <a:pt x="210961" y="506212"/>
                      <a:pt x="210580" y="492877"/>
                      <a:pt x="206865" y="480970"/>
                    </a:cubicBezTo>
                    <a:cubicBezTo>
                      <a:pt x="205817" y="476970"/>
                      <a:pt x="205436" y="472874"/>
                      <a:pt x="205436" y="468778"/>
                    </a:cubicBezTo>
                    <a:cubicBezTo>
                      <a:pt x="205531" y="460873"/>
                      <a:pt x="210675" y="453824"/>
                      <a:pt x="209532" y="445633"/>
                    </a:cubicBezTo>
                    <a:close/>
                  </a:path>
                </a:pathLst>
              </a:custGeom>
              <a:solidFill>
                <a:srgbClr val="051A25"/>
              </a:solidFill>
              <a:ln w="9525"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5E101CAF-C02E-E504-1427-E45652373578}"/>
                  </a:ext>
                </a:extLst>
              </p:cNvPr>
              <p:cNvSpPr/>
              <p:nvPr/>
            </p:nvSpPr>
            <p:spPr>
              <a:xfrm>
                <a:off x="9112716" y="4202591"/>
                <a:ext cx="1193809" cy="483020"/>
              </a:xfrm>
              <a:custGeom>
                <a:avLst/>
                <a:gdLst>
                  <a:gd name="connsiteX0" fmla="*/ 163395 w 1193809"/>
                  <a:gd name="connsiteY0" fmla="*/ 6505 h 483020"/>
                  <a:gd name="connsiteX1" fmla="*/ 335417 w 1193809"/>
                  <a:gd name="connsiteY1" fmla="*/ 140141 h 483020"/>
                  <a:gd name="connsiteX2" fmla="*/ 435620 w 1193809"/>
                  <a:gd name="connsiteY2" fmla="*/ 169192 h 483020"/>
                  <a:gd name="connsiteX3" fmla="*/ 579257 w 1193809"/>
                  <a:gd name="connsiteY3" fmla="*/ 200815 h 483020"/>
                  <a:gd name="connsiteX4" fmla="*/ 681745 w 1193809"/>
                  <a:gd name="connsiteY4" fmla="*/ 200910 h 483020"/>
                  <a:gd name="connsiteX5" fmla="*/ 704891 w 1193809"/>
                  <a:gd name="connsiteY5" fmla="*/ 200910 h 483020"/>
                  <a:gd name="connsiteX6" fmla="*/ 963304 w 1193809"/>
                  <a:gd name="connsiteY6" fmla="*/ 137855 h 483020"/>
                  <a:gd name="connsiteX7" fmla="*/ 1012072 w 1193809"/>
                  <a:gd name="connsiteY7" fmla="*/ 123091 h 483020"/>
                  <a:gd name="connsiteX8" fmla="*/ 1010929 w 1193809"/>
                  <a:gd name="connsiteY8" fmla="*/ 151095 h 483020"/>
                  <a:gd name="connsiteX9" fmla="*/ 1003786 w 1193809"/>
                  <a:gd name="connsiteY9" fmla="*/ 204339 h 483020"/>
                  <a:gd name="connsiteX10" fmla="*/ 1028360 w 1193809"/>
                  <a:gd name="connsiteY10" fmla="*/ 277301 h 483020"/>
                  <a:gd name="connsiteX11" fmla="*/ 1020836 w 1193809"/>
                  <a:gd name="connsiteY11" fmla="*/ 339785 h 483020"/>
                  <a:gd name="connsiteX12" fmla="*/ 963304 w 1193809"/>
                  <a:gd name="connsiteY12" fmla="*/ 313782 h 483020"/>
                  <a:gd name="connsiteX13" fmla="*/ 929491 w 1193809"/>
                  <a:gd name="connsiteY13" fmla="*/ 252441 h 483020"/>
                  <a:gd name="connsiteX14" fmla="*/ 967877 w 1193809"/>
                  <a:gd name="connsiteY14" fmla="*/ 326831 h 483020"/>
                  <a:gd name="connsiteX15" fmla="*/ 1021407 w 1193809"/>
                  <a:gd name="connsiteY15" fmla="*/ 342642 h 483020"/>
                  <a:gd name="connsiteX16" fmla="*/ 1033790 w 1193809"/>
                  <a:gd name="connsiteY16" fmla="*/ 289017 h 483020"/>
                  <a:gd name="connsiteX17" fmla="*/ 1010929 w 1193809"/>
                  <a:gd name="connsiteY17" fmla="*/ 242249 h 483020"/>
                  <a:gd name="connsiteX18" fmla="*/ 1018454 w 1193809"/>
                  <a:gd name="connsiteY18" fmla="*/ 200434 h 483020"/>
                  <a:gd name="connsiteX19" fmla="*/ 1038076 w 1193809"/>
                  <a:gd name="connsiteY19" fmla="*/ 197005 h 483020"/>
                  <a:gd name="connsiteX20" fmla="*/ 1091416 w 1193809"/>
                  <a:gd name="connsiteY20" fmla="*/ 259584 h 483020"/>
                  <a:gd name="connsiteX21" fmla="*/ 1133326 w 1193809"/>
                  <a:gd name="connsiteY21" fmla="*/ 290636 h 483020"/>
                  <a:gd name="connsiteX22" fmla="*/ 1193810 w 1193809"/>
                  <a:gd name="connsiteY22" fmla="*/ 309686 h 483020"/>
                  <a:gd name="connsiteX23" fmla="*/ 867864 w 1193809"/>
                  <a:gd name="connsiteY23" fmla="*/ 462181 h 483020"/>
                  <a:gd name="connsiteX24" fmla="*/ 372945 w 1193809"/>
                  <a:gd name="connsiteY24" fmla="*/ 435130 h 483020"/>
                  <a:gd name="connsiteX25" fmla="*/ 19663 w 1193809"/>
                  <a:gd name="connsiteY25" fmla="*/ 188147 h 483020"/>
                  <a:gd name="connsiteX26" fmla="*/ 31188 w 1193809"/>
                  <a:gd name="connsiteY26" fmla="*/ 104517 h 483020"/>
                  <a:gd name="connsiteX27" fmla="*/ 144154 w 1193809"/>
                  <a:gd name="connsiteY27" fmla="*/ 5362 h 483020"/>
                  <a:gd name="connsiteX28" fmla="*/ 163204 w 1193809"/>
                  <a:gd name="connsiteY28" fmla="*/ 6600 h 48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93809" h="483020">
                    <a:moveTo>
                      <a:pt x="163395" y="6505"/>
                    </a:moveTo>
                    <a:cubicBezTo>
                      <a:pt x="202543" y="74418"/>
                      <a:pt x="267218" y="109470"/>
                      <a:pt x="335417" y="140141"/>
                    </a:cubicBezTo>
                    <a:cubicBezTo>
                      <a:pt x="371421" y="140808"/>
                      <a:pt x="401139" y="163287"/>
                      <a:pt x="435620" y="169192"/>
                    </a:cubicBezTo>
                    <a:cubicBezTo>
                      <a:pt x="482292" y="185289"/>
                      <a:pt x="530012" y="196434"/>
                      <a:pt x="579257" y="200815"/>
                    </a:cubicBezTo>
                    <a:cubicBezTo>
                      <a:pt x="613451" y="201291"/>
                      <a:pt x="647646" y="200910"/>
                      <a:pt x="681745" y="200910"/>
                    </a:cubicBezTo>
                    <a:cubicBezTo>
                      <a:pt x="689461" y="200815"/>
                      <a:pt x="697176" y="200529"/>
                      <a:pt x="704891" y="200910"/>
                    </a:cubicBezTo>
                    <a:cubicBezTo>
                      <a:pt x="795569" y="198434"/>
                      <a:pt x="880532" y="172526"/>
                      <a:pt x="963304" y="137855"/>
                    </a:cubicBezTo>
                    <a:cubicBezTo>
                      <a:pt x="979021" y="131283"/>
                      <a:pt x="993689" y="120996"/>
                      <a:pt x="1012072" y="123091"/>
                    </a:cubicBezTo>
                    <a:cubicBezTo>
                      <a:pt x="1032456" y="133188"/>
                      <a:pt x="1020264" y="146523"/>
                      <a:pt x="1010929" y="151095"/>
                    </a:cubicBezTo>
                    <a:cubicBezTo>
                      <a:pt x="979783" y="166335"/>
                      <a:pt x="984259" y="183670"/>
                      <a:pt x="1003786" y="204339"/>
                    </a:cubicBezTo>
                    <a:cubicBezTo>
                      <a:pt x="993022" y="234819"/>
                      <a:pt x="1019216" y="253393"/>
                      <a:pt x="1028360" y="277301"/>
                    </a:cubicBezTo>
                    <a:cubicBezTo>
                      <a:pt x="1037314" y="300637"/>
                      <a:pt x="1048077" y="324354"/>
                      <a:pt x="1020836" y="339785"/>
                    </a:cubicBezTo>
                    <a:cubicBezTo>
                      <a:pt x="993594" y="355215"/>
                      <a:pt x="976926" y="334260"/>
                      <a:pt x="963304" y="313782"/>
                    </a:cubicBezTo>
                    <a:cubicBezTo>
                      <a:pt x="950351" y="294351"/>
                      <a:pt x="942159" y="272253"/>
                      <a:pt x="929491" y="252441"/>
                    </a:cubicBezTo>
                    <a:cubicBezTo>
                      <a:pt x="943111" y="276825"/>
                      <a:pt x="951779" y="303685"/>
                      <a:pt x="967877" y="326831"/>
                    </a:cubicBezTo>
                    <a:cubicBezTo>
                      <a:pt x="981116" y="345881"/>
                      <a:pt x="1000357" y="353882"/>
                      <a:pt x="1021407" y="342642"/>
                    </a:cubicBezTo>
                    <a:cubicBezTo>
                      <a:pt x="1043886" y="330641"/>
                      <a:pt x="1042552" y="309686"/>
                      <a:pt x="1033790" y="289017"/>
                    </a:cubicBezTo>
                    <a:cubicBezTo>
                      <a:pt x="1027027" y="273110"/>
                      <a:pt x="1018645" y="257870"/>
                      <a:pt x="1010929" y="242249"/>
                    </a:cubicBezTo>
                    <a:cubicBezTo>
                      <a:pt x="1003024" y="226247"/>
                      <a:pt x="1002643" y="212055"/>
                      <a:pt x="1018454" y="200434"/>
                    </a:cubicBezTo>
                    <a:cubicBezTo>
                      <a:pt x="1024645" y="197291"/>
                      <a:pt x="1031218" y="196243"/>
                      <a:pt x="1038076" y="197005"/>
                    </a:cubicBezTo>
                    <a:cubicBezTo>
                      <a:pt x="1069794" y="205863"/>
                      <a:pt x="1075985" y="237010"/>
                      <a:pt x="1091416" y="259584"/>
                    </a:cubicBezTo>
                    <a:cubicBezTo>
                      <a:pt x="1102274" y="275301"/>
                      <a:pt x="1109418" y="293398"/>
                      <a:pt x="1133326" y="290636"/>
                    </a:cubicBezTo>
                    <a:cubicBezTo>
                      <a:pt x="1154186" y="294922"/>
                      <a:pt x="1177141" y="292541"/>
                      <a:pt x="1193810" y="309686"/>
                    </a:cubicBezTo>
                    <a:cubicBezTo>
                      <a:pt x="1095607" y="382743"/>
                      <a:pt x="984069" y="427415"/>
                      <a:pt x="867864" y="462181"/>
                    </a:cubicBezTo>
                    <a:cubicBezTo>
                      <a:pt x="700415" y="497900"/>
                      <a:pt x="535632" y="486946"/>
                      <a:pt x="372945" y="435130"/>
                    </a:cubicBezTo>
                    <a:cubicBezTo>
                      <a:pt x="233785" y="383314"/>
                      <a:pt x="113103" y="305876"/>
                      <a:pt x="19663" y="188147"/>
                    </a:cubicBezTo>
                    <a:cubicBezTo>
                      <a:pt x="-8531" y="152619"/>
                      <a:pt x="-7864" y="129282"/>
                      <a:pt x="31188" y="104517"/>
                    </a:cubicBezTo>
                    <a:cubicBezTo>
                      <a:pt x="73765" y="77562"/>
                      <a:pt x="117389" y="50796"/>
                      <a:pt x="144154" y="5362"/>
                    </a:cubicBezTo>
                    <a:cubicBezTo>
                      <a:pt x="150822" y="-5973"/>
                      <a:pt x="157013" y="3743"/>
                      <a:pt x="163204" y="6600"/>
                    </a:cubicBezTo>
                    <a:close/>
                  </a:path>
                </a:pathLst>
              </a:custGeom>
              <a:solidFill>
                <a:srgbClr val="EEC13B"/>
              </a:solidFill>
              <a:ln w="9525"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169869EB-948D-3D7C-C5AB-02B9849B1E7E}"/>
                  </a:ext>
                </a:extLst>
              </p:cNvPr>
              <p:cNvSpPr/>
              <p:nvPr/>
            </p:nvSpPr>
            <p:spPr>
              <a:xfrm>
                <a:off x="8872161" y="4026424"/>
                <a:ext cx="403664" cy="279882"/>
              </a:xfrm>
              <a:custGeom>
                <a:avLst/>
                <a:gdLst>
                  <a:gd name="connsiteX0" fmla="*/ 403474 w 403664"/>
                  <a:gd name="connsiteY0" fmla="*/ 20367 h 279882"/>
                  <a:gd name="connsiteX1" fmla="*/ 403474 w 403664"/>
                  <a:gd name="connsiteY1" fmla="*/ 86185 h 279882"/>
                  <a:gd name="connsiteX2" fmla="*/ 385186 w 403664"/>
                  <a:gd name="connsiteY2" fmla="*/ 121522 h 279882"/>
                  <a:gd name="connsiteX3" fmla="*/ 280697 w 403664"/>
                  <a:gd name="connsiteY3" fmla="*/ 246109 h 279882"/>
                  <a:gd name="connsiteX4" fmla="*/ 104960 w 403664"/>
                  <a:gd name="connsiteY4" fmla="*/ 272684 h 279882"/>
                  <a:gd name="connsiteX5" fmla="*/ 13901 w 403664"/>
                  <a:gd name="connsiteY5" fmla="*/ 203628 h 279882"/>
                  <a:gd name="connsiteX6" fmla="*/ 80100 w 403664"/>
                  <a:gd name="connsiteY6" fmla="*/ 78469 h 279882"/>
                  <a:gd name="connsiteX7" fmla="*/ 95626 w 403664"/>
                  <a:gd name="connsiteY7" fmla="*/ 89042 h 279882"/>
                  <a:gd name="connsiteX8" fmla="*/ 94293 w 403664"/>
                  <a:gd name="connsiteY8" fmla="*/ 143620 h 279882"/>
                  <a:gd name="connsiteX9" fmla="*/ 50954 w 403664"/>
                  <a:gd name="connsiteY9" fmla="*/ 124380 h 279882"/>
                  <a:gd name="connsiteX10" fmla="*/ 88387 w 403664"/>
                  <a:gd name="connsiteY10" fmla="*/ 190007 h 279882"/>
                  <a:gd name="connsiteX11" fmla="*/ 125059 w 403664"/>
                  <a:gd name="connsiteY11" fmla="*/ 209533 h 279882"/>
                  <a:gd name="connsiteX12" fmla="*/ 245645 w 403664"/>
                  <a:gd name="connsiteY12" fmla="*/ 198484 h 279882"/>
                  <a:gd name="connsiteX13" fmla="*/ 265076 w 403664"/>
                  <a:gd name="connsiteY13" fmla="*/ 193055 h 279882"/>
                  <a:gd name="connsiteX14" fmla="*/ 365946 w 403664"/>
                  <a:gd name="connsiteY14" fmla="*/ 745 h 279882"/>
                  <a:gd name="connsiteX15" fmla="*/ 403665 w 403664"/>
                  <a:gd name="connsiteY15" fmla="*/ 20176 h 27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3664" h="279882">
                    <a:moveTo>
                      <a:pt x="403474" y="20367"/>
                    </a:moveTo>
                    <a:cubicBezTo>
                      <a:pt x="403474" y="42274"/>
                      <a:pt x="403474" y="64277"/>
                      <a:pt x="403474" y="86185"/>
                    </a:cubicBezTo>
                    <a:cubicBezTo>
                      <a:pt x="386615" y="92281"/>
                      <a:pt x="389377" y="109521"/>
                      <a:pt x="385186" y="121522"/>
                    </a:cubicBezTo>
                    <a:cubicBezTo>
                      <a:pt x="366041" y="176672"/>
                      <a:pt x="322988" y="210962"/>
                      <a:pt x="280697" y="246109"/>
                    </a:cubicBezTo>
                    <a:cubicBezTo>
                      <a:pt x="226500" y="283352"/>
                      <a:pt x="166111" y="285733"/>
                      <a:pt x="104960" y="272684"/>
                    </a:cubicBezTo>
                    <a:cubicBezTo>
                      <a:pt x="65146" y="264207"/>
                      <a:pt x="33333" y="241347"/>
                      <a:pt x="13901" y="203628"/>
                    </a:cubicBezTo>
                    <a:cubicBezTo>
                      <a:pt x="-18865" y="140001"/>
                      <a:pt x="7520" y="89804"/>
                      <a:pt x="80100" y="78469"/>
                    </a:cubicBezTo>
                    <a:cubicBezTo>
                      <a:pt x="85339" y="81898"/>
                      <a:pt x="91721" y="84375"/>
                      <a:pt x="95626" y="89042"/>
                    </a:cubicBezTo>
                    <a:cubicBezTo>
                      <a:pt x="110866" y="107330"/>
                      <a:pt x="112486" y="127809"/>
                      <a:pt x="94293" y="143620"/>
                    </a:cubicBezTo>
                    <a:cubicBezTo>
                      <a:pt x="71623" y="163337"/>
                      <a:pt x="65146" y="132286"/>
                      <a:pt x="50954" y="124380"/>
                    </a:cubicBezTo>
                    <a:cubicBezTo>
                      <a:pt x="36095" y="173624"/>
                      <a:pt x="40857" y="183340"/>
                      <a:pt x="88387" y="190007"/>
                    </a:cubicBezTo>
                    <a:cubicBezTo>
                      <a:pt x="104294" y="192293"/>
                      <a:pt x="113152" y="202771"/>
                      <a:pt x="125059" y="209533"/>
                    </a:cubicBezTo>
                    <a:cubicBezTo>
                      <a:pt x="169636" y="234965"/>
                      <a:pt x="206687" y="231727"/>
                      <a:pt x="245645" y="198484"/>
                    </a:cubicBezTo>
                    <a:cubicBezTo>
                      <a:pt x="250884" y="192293"/>
                      <a:pt x="257360" y="190483"/>
                      <a:pt x="265076" y="193055"/>
                    </a:cubicBezTo>
                    <a:cubicBezTo>
                      <a:pt x="344800" y="153050"/>
                      <a:pt x="363850" y="81327"/>
                      <a:pt x="365946" y="745"/>
                    </a:cubicBezTo>
                    <a:cubicBezTo>
                      <a:pt x="384329" y="-4017"/>
                      <a:pt x="390139" y="15414"/>
                      <a:pt x="403665" y="20176"/>
                    </a:cubicBezTo>
                    <a:close/>
                  </a:path>
                </a:pathLst>
              </a:custGeom>
              <a:solidFill>
                <a:srgbClr val="E8B33D"/>
              </a:solidFill>
              <a:ln w="9525" cap="flat">
                <a:noFill/>
                <a:prstDash val="solid"/>
                <a:miter/>
              </a:ln>
            </p:spPr>
            <p:txBody>
              <a:bodyPr rtlCol="0" anchor="ctr"/>
              <a:lstStyle/>
              <a:p>
                <a:endParaRPr lang="en-IN"/>
              </a:p>
            </p:txBody>
          </p:sp>
          <p:sp>
            <p:nvSpPr>
              <p:cNvPr id="1273" name="Freeform: Shape 1272">
                <a:extLst>
                  <a:ext uri="{FF2B5EF4-FFF2-40B4-BE49-F238E27FC236}">
                    <a16:creationId xmlns:a16="http://schemas.microsoft.com/office/drawing/2014/main" id="{FE6AD967-037A-DDAE-9184-A86B2D6F327B}"/>
                  </a:ext>
                </a:extLst>
              </p:cNvPr>
              <p:cNvSpPr/>
              <p:nvPr/>
            </p:nvSpPr>
            <p:spPr>
              <a:xfrm>
                <a:off x="9152762" y="4101790"/>
                <a:ext cx="123312" cy="170743"/>
              </a:xfrm>
              <a:custGeom>
                <a:avLst/>
                <a:gdLst>
                  <a:gd name="connsiteX0" fmla="*/ 0 w 123312"/>
                  <a:gd name="connsiteY0" fmla="*/ 170743 h 170743"/>
                  <a:gd name="connsiteX1" fmla="*/ 22956 w 123312"/>
                  <a:gd name="connsiteY1" fmla="*/ 136453 h 170743"/>
                  <a:gd name="connsiteX2" fmla="*/ 103823 w 123312"/>
                  <a:gd name="connsiteY2" fmla="*/ 12628 h 170743"/>
                  <a:gd name="connsiteX3" fmla="*/ 122777 w 123312"/>
                  <a:gd name="connsiteY3" fmla="*/ 10819 h 170743"/>
                  <a:gd name="connsiteX4" fmla="*/ 102489 w 123312"/>
                  <a:gd name="connsiteY4" fmla="*/ 85780 h 170743"/>
                  <a:gd name="connsiteX5" fmla="*/ 0 w 123312"/>
                  <a:gd name="connsiteY5" fmla="*/ 170743 h 1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312" h="170743">
                    <a:moveTo>
                      <a:pt x="0" y="170743"/>
                    </a:moveTo>
                    <a:cubicBezTo>
                      <a:pt x="476" y="154551"/>
                      <a:pt x="11525" y="144359"/>
                      <a:pt x="22956" y="136453"/>
                    </a:cubicBezTo>
                    <a:cubicBezTo>
                      <a:pt x="67056" y="105973"/>
                      <a:pt x="90678" y="62063"/>
                      <a:pt x="103823" y="12628"/>
                    </a:cubicBezTo>
                    <a:cubicBezTo>
                      <a:pt x="110966" y="-14327"/>
                      <a:pt x="116586" y="10152"/>
                      <a:pt x="122777" y="10819"/>
                    </a:cubicBezTo>
                    <a:cubicBezTo>
                      <a:pt x="126682" y="38727"/>
                      <a:pt x="108109" y="60539"/>
                      <a:pt x="102489" y="85780"/>
                    </a:cubicBezTo>
                    <a:cubicBezTo>
                      <a:pt x="71533" y="117975"/>
                      <a:pt x="50292" y="161694"/>
                      <a:pt x="0" y="170743"/>
                    </a:cubicBezTo>
                    <a:close/>
                  </a:path>
                </a:pathLst>
              </a:custGeom>
              <a:solidFill>
                <a:srgbClr val="CC9730"/>
              </a:solidFill>
              <a:ln w="9525"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9E61EEE3-819C-6176-8E79-79ED200D56A1}"/>
                  </a:ext>
                </a:extLst>
              </p:cNvPr>
              <p:cNvSpPr/>
              <p:nvPr/>
            </p:nvSpPr>
            <p:spPr>
              <a:xfrm>
                <a:off x="8869328" y="2843622"/>
                <a:ext cx="228228" cy="168938"/>
              </a:xfrm>
              <a:custGeom>
                <a:avLst/>
                <a:gdLst>
                  <a:gd name="connsiteX0" fmla="*/ 188946 w 228228"/>
                  <a:gd name="connsiteY0" fmla="*/ 14829 h 168938"/>
                  <a:gd name="connsiteX1" fmla="*/ 217235 w 228228"/>
                  <a:gd name="connsiteY1" fmla="*/ 43500 h 168938"/>
                  <a:gd name="connsiteX2" fmla="*/ 225808 w 228228"/>
                  <a:gd name="connsiteY2" fmla="*/ 93315 h 168938"/>
                  <a:gd name="connsiteX3" fmla="*/ 219236 w 228228"/>
                  <a:gd name="connsiteY3" fmla="*/ 106746 h 168938"/>
                  <a:gd name="connsiteX4" fmla="*/ 148084 w 228228"/>
                  <a:gd name="connsiteY4" fmla="*/ 115128 h 168938"/>
                  <a:gd name="connsiteX5" fmla="*/ 142655 w 228228"/>
                  <a:gd name="connsiteY5" fmla="*/ 65026 h 168938"/>
                  <a:gd name="connsiteX6" fmla="*/ 98554 w 228228"/>
                  <a:gd name="connsiteY6" fmla="*/ 87600 h 168938"/>
                  <a:gd name="connsiteX7" fmla="*/ 51405 w 228228"/>
                  <a:gd name="connsiteY7" fmla="*/ 81790 h 168938"/>
                  <a:gd name="connsiteX8" fmla="*/ 19687 w 228228"/>
                  <a:gd name="connsiteY8" fmla="*/ 167229 h 168938"/>
                  <a:gd name="connsiteX9" fmla="*/ 161 w 228228"/>
                  <a:gd name="connsiteY9" fmla="*/ 148179 h 168938"/>
                  <a:gd name="connsiteX10" fmla="*/ 188946 w 228228"/>
                  <a:gd name="connsiteY10" fmla="*/ 14734 h 1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228" h="168938">
                    <a:moveTo>
                      <a:pt x="188946" y="14829"/>
                    </a:moveTo>
                    <a:cubicBezTo>
                      <a:pt x="198376" y="24354"/>
                      <a:pt x="207806" y="33975"/>
                      <a:pt x="217235" y="43500"/>
                    </a:cubicBezTo>
                    <a:cubicBezTo>
                      <a:pt x="230190" y="58359"/>
                      <a:pt x="229714" y="75599"/>
                      <a:pt x="225808" y="93315"/>
                    </a:cubicBezTo>
                    <a:cubicBezTo>
                      <a:pt x="224474" y="98173"/>
                      <a:pt x="222188" y="102650"/>
                      <a:pt x="219236" y="106746"/>
                    </a:cubicBezTo>
                    <a:cubicBezTo>
                      <a:pt x="197519" y="126462"/>
                      <a:pt x="174945" y="139321"/>
                      <a:pt x="148084" y="115128"/>
                    </a:cubicBezTo>
                    <a:cubicBezTo>
                      <a:pt x="137130" y="99888"/>
                      <a:pt x="141702" y="82743"/>
                      <a:pt x="142655" y="65026"/>
                    </a:cubicBezTo>
                    <a:cubicBezTo>
                      <a:pt x="124462" y="66645"/>
                      <a:pt x="115223" y="84743"/>
                      <a:pt x="98554" y="87600"/>
                    </a:cubicBezTo>
                    <a:cubicBezTo>
                      <a:pt x="82171" y="91125"/>
                      <a:pt x="67217" y="82552"/>
                      <a:pt x="51405" y="81790"/>
                    </a:cubicBezTo>
                    <a:cubicBezTo>
                      <a:pt x="24259" y="104269"/>
                      <a:pt x="36451" y="141131"/>
                      <a:pt x="19687" y="167229"/>
                    </a:cubicBezTo>
                    <a:cubicBezTo>
                      <a:pt x="-411" y="174754"/>
                      <a:pt x="5781" y="155418"/>
                      <a:pt x="161" y="148179"/>
                    </a:cubicBezTo>
                    <a:cubicBezTo>
                      <a:pt x="-4126" y="28545"/>
                      <a:pt x="77790" y="-29367"/>
                      <a:pt x="188946" y="14734"/>
                    </a:cubicBezTo>
                    <a:close/>
                  </a:path>
                </a:pathLst>
              </a:custGeom>
              <a:solidFill>
                <a:srgbClr val="E4B23D"/>
              </a:solidFill>
              <a:ln w="9525"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F96F9CD5-6309-4038-2DDE-23450FA4A890}"/>
                  </a:ext>
                </a:extLst>
              </p:cNvPr>
              <p:cNvSpPr/>
              <p:nvPr/>
            </p:nvSpPr>
            <p:spPr>
              <a:xfrm>
                <a:off x="8780907" y="3001646"/>
                <a:ext cx="92309" cy="57220"/>
              </a:xfrm>
              <a:custGeom>
                <a:avLst/>
                <a:gdLst>
                  <a:gd name="connsiteX0" fmla="*/ 86296 w 92309"/>
                  <a:gd name="connsiteY0" fmla="*/ 37209 h 57220"/>
                  <a:gd name="connsiteX1" fmla="*/ 10668 w 92309"/>
                  <a:gd name="connsiteY1" fmla="*/ 49211 h 57220"/>
                  <a:gd name="connsiteX2" fmla="*/ 0 w 92309"/>
                  <a:gd name="connsiteY2" fmla="*/ 46353 h 57220"/>
                  <a:gd name="connsiteX3" fmla="*/ 86677 w 92309"/>
                  <a:gd name="connsiteY3" fmla="*/ 13397 h 57220"/>
                  <a:gd name="connsiteX4" fmla="*/ 86296 w 92309"/>
                  <a:gd name="connsiteY4" fmla="*/ 37305 h 57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09" h="57220">
                    <a:moveTo>
                      <a:pt x="86296" y="37209"/>
                    </a:moveTo>
                    <a:cubicBezTo>
                      <a:pt x="66770" y="77214"/>
                      <a:pt x="35719" y="43972"/>
                      <a:pt x="10668" y="49211"/>
                    </a:cubicBezTo>
                    <a:cubicBezTo>
                      <a:pt x="6286" y="51306"/>
                      <a:pt x="2667" y="50354"/>
                      <a:pt x="0" y="46353"/>
                    </a:cubicBezTo>
                    <a:cubicBezTo>
                      <a:pt x="18479" y="-3272"/>
                      <a:pt x="38767" y="-10987"/>
                      <a:pt x="86677" y="13397"/>
                    </a:cubicBezTo>
                    <a:cubicBezTo>
                      <a:pt x="94012" y="21493"/>
                      <a:pt x="94488" y="29494"/>
                      <a:pt x="86296" y="37305"/>
                    </a:cubicBezTo>
                    <a:close/>
                  </a:path>
                </a:pathLst>
              </a:custGeom>
              <a:solidFill>
                <a:srgbClr val="DDAB44"/>
              </a:solidFill>
              <a:ln w="9525"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99001F0E-3F38-447A-54A6-7C9B4B472D8C}"/>
                  </a:ext>
                </a:extLst>
              </p:cNvPr>
              <p:cNvSpPr/>
              <p:nvPr/>
            </p:nvSpPr>
            <p:spPr>
              <a:xfrm>
                <a:off x="8867203" y="2991992"/>
                <a:ext cx="78676" cy="101867"/>
              </a:xfrm>
              <a:custGeom>
                <a:avLst/>
                <a:gdLst>
                  <a:gd name="connsiteX0" fmla="*/ 0 w 78676"/>
                  <a:gd name="connsiteY0" fmla="*/ 46863 h 101867"/>
                  <a:gd name="connsiteX1" fmla="*/ 381 w 78676"/>
                  <a:gd name="connsiteY1" fmla="*/ 22955 h 101867"/>
                  <a:gd name="connsiteX2" fmla="*/ 2286 w 78676"/>
                  <a:gd name="connsiteY2" fmla="*/ 0 h 101867"/>
                  <a:gd name="connsiteX3" fmla="*/ 22384 w 78676"/>
                  <a:gd name="connsiteY3" fmla="*/ 19431 h 101867"/>
                  <a:gd name="connsiteX4" fmla="*/ 78677 w 78676"/>
                  <a:gd name="connsiteY4" fmla="*/ 91630 h 101867"/>
                  <a:gd name="connsiteX5" fmla="*/ 18098 w 78676"/>
                  <a:gd name="connsiteY5" fmla="*/ 66580 h 101867"/>
                  <a:gd name="connsiteX6" fmla="*/ 0 w 78676"/>
                  <a:gd name="connsiteY6" fmla="*/ 46863 h 1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6" h="101867">
                    <a:moveTo>
                      <a:pt x="0" y="46863"/>
                    </a:moveTo>
                    <a:cubicBezTo>
                      <a:pt x="95" y="38862"/>
                      <a:pt x="191" y="30956"/>
                      <a:pt x="381" y="22955"/>
                    </a:cubicBezTo>
                    <a:cubicBezTo>
                      <a:pt x="1048" y="15335"/>
                      <a:pt x="1619" y="7620"/>
                      <a:pt x="2286" y="0"/>
                    </a:cubicBezTo>
                    <a:cubicBezTo>
                      <a:pt x="8954" y="6477"/>
                      <a:pt x="15716" y="12954"/>
                      <a:pt x="22384" y="19431"/>
                    </a:cubicBezTo>
                    <a:cubicBezTo>
                      <a:pt x="50768" y="36004"/>
                      <a:pt x="66770" y="62294"/>
                      <a:pt x="78677" y="91630"/>
                    </a:cubicBezTo>
                    <a:cubicBezTo>
                      <a:pt x="44863" y="116205"/>
                      <a:pt x="31242" y="92011"/>
                      <a:pt x="18098" y="66580"/>
                    </a:cubicBezTo>
                    <a:cubicBezTo>
                      <a:pt x="16097" y="56293"/>
                      <a:pt x="10763" y="49149"/>
                      <a:pt x="0" y="46863"/>
                    </a:cubicBezTo>
                    <a:close/>
                  </a:path>
                </a:pathLst>
              </a:custGeom>
              <a:solidFill>
                <a:srgbClr val="AF873C"/>
              </a:solidFill>
              <a:ln w="9525"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A3446AAA-560D-7A1A-BAA8-924C97C00757}"/>
                  </a:ext>
                </a:extLst>
              </p:cNvPr>
              <p:cNvSpPr/>
              <p:nvPr/>
            </p:nvSpPr>
            <p:spPr>
              <a:xfrm>
                <a:off x="8773094" y="3047904"/>
                <a:ext cx="20290" cy="68103"/>
              </a:xfrm>
              <a:custGeom>
                <a:avLst/>
                <a:gdLst>
                  <a:gd name="connsiteX0" fmla="*/ 7717 w 20290"/>
                  <a:gd name="connsiteY0" fmla="*/ 0 h 68103"/>
                  <a:gd name="connsiteX1" fmla="*/ 18385 w 20290"/>
                  <a:gd name="connsiteY1" fmla="*/ 2858 h 68103"/>
                  <a:gd name="connsiteX2" fmla="*/ 20290 w 20290"/>
                  <a:gd name="connsiteY2" fmla="*/ 68104 h 68103"/>
                  <a:gd name="connsiteX3" fmla="*/ 7717 w 20290"/>
                  <a:gd name="connsiteY3" fmla="*/ 0 h 68103"/>
                </a:gdLst>
                <a:ahLst/>
                <a:cxnLst>
                  <a:cxn ang="0">
                    <a:pos x="connsiteX0" y="connsiteY0"/>
                  </a:cxn>
                  <a:cxn ang="0">
                    <a:pos x="connsiteX1" y="connsiteY1"/>
                  </a:cxn>
                  <a:cxn ang="0">
                    <a:pos x="connsiteX2" y="connsiteY2"/>
                  </a:cxn>
                  <a:cxn ang="0">
                    <a:pos x="connsiteX3" y="connsiteY3"/>
                  </a:cxn>
                </a:cxnLst>
                <a:rect l="l" t="t" r="r" b="b"/>
                <a:pathLst>
                  <a:path w="20290" h="68103">
                    <a:moveTo>
                      <a:pt x="7717" y="0"/>
                    </a:moveTo>
                    <a:cubicBezTo>
                      <a:pt x="11241" y="952"/>
                      <a:pt x="14861" y="1905"/>
                      <a:pt x="18385" y="2858"/>
                    </a:cubicBezTo>
                    <a:cubicBezTo>
                      <a:pt x="19052" y="24575"/>
                      <a:pt x="19623" y="46387"/>
                      <a:pt x="20290" y="68104"/>
                    </a:cubicBezTo>
                    <a:cubicBezTo>
                      <a:pt x="1812" y="48006"/>
                      <a:pt x="-7713" y="26289"/>
                      <a:pt x="7717" y="0"/>
                    </a:cubicBezTo>
                    <a:close/>
                  </a:path>
                </a:pathLst>
              </a:custGeom>
              <a:solidFill>
                <a:srgbClr val="9A926E"/>
              </a:solidFill>
              <a:ln w="9525"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833A8A1A-38F6-7922-E1F6-4DC8E095E0A1}"/>
                  </a:ext>
                </a:extLst>
              </p:cNvPr>
              <p:cNvSpPr/>
              <p:nvPr/>
            </p:nvSpPr>
            <p:spPr>
              <a:xfrm>
                <a:off x="10113020" y="2588640"/>
                <a:ext cx="340095" cy="233399"/>
              </a:xfrm>
              <a:custGeom>
                <a:avLst/>
                <a:gdLst>
                  <a:gd name="connsiteX0" fmla="*/ 295137 w 340095"/>
                  <a:gd name="connsiteY0" fmla="*/ 212566 h 233399"/>
                  <a:gd name="connsiteX1" fmla="*/ 174170 w 340095"/>
                  <a:gd name="connsiteY1" fmla="*/ 92551 h 233399"/>
                  <a:gd name="connsiteX2" fmla="*/ 112543 w 340095"/>
                  <a:gd name="connsiteY2" fmla="*/ 95027 h 233399"/>
                  <a:gd name="connsiteX3" fmla="*/ 33200 w 340095"/>
                  <a:gd name="connsiteY3" fmla="*/ 26924 h 233399"/>
                  <a:gd name="connsiteX4" fmla="*/ 16912 w 340095"/>
                  <a:gd name="connsiteY4" fmla="*/ 78930 h 233399"/>
                  <a:gd name="connsiteX5" fmla="*/ 19484 w 340095"/>
                  <a:gd name="connsiteY5" fmla="*/ 4921 h 233399"/>
                  <a:gd name="connsiteX6" fmla="*/ 76443 w 340095"/>
                  <a:gd name="connsiteY6" fmla="*/ 30353 h 233399"/>
                  <a:gd name="connsiteX7" fmla="*/ 101304 w 340095"/>
                  <a:gd name="connsiteY7" fmla="*/ 44354 h 233399"/>
                  <a:gd name="connsiteX8" fmla="*/ 177123 w 340095"/>
                  <a:gd name="connsiteY8" fmla="*/ 43211 h 233399"/>
                  <a:gd name="connsiteX9" fmla="*/ 305329 w 340095"/>
                  <a:gd name="connsiteY9" fmla="*/ 89408 h 233399"/>
                  <a:gd name="connsiteX10" fmla="*/ 340095 w 340095"/>
                  <a:gd name="connsiteY10" fmla="*/ 183419 h 233399"/>
                  <a:gd name="connsiteX11" fmla="*/ 309901 w 340095"/>
                  <a:gd name="connsiteY11" fmla="*/ 228568 h 233399"/>
                  <a:gd name="connsiteX12" fmla="*/ 295328 w 340095"/>
                  <a:gd name="connsiteY12" fmla="*/ 212471 h 2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5" h="233399">
                    <a:moveTo>
                      <a:pt x="295137" y="212566"/>
                    </a:moveTo>
                    <a:cubicBezTo>
                      <a:pt x="291041" y="131318"/>
                      <a:pt x="255323" y="95408"/>
                      <a:pt x="174170" y="92551"/>
                    </a:cubicBezTo>
                    <a:cubicBezTo>
                      <a:pt x="153691" y="91789"/>
                      <a:pt x="133117" y="94742"/>
                      <a:pt x="112543" y="95027"/>
                    </a:cubicBezTo>
                    <a:cubicBezTo>
                      <a:pt x="58632" y="95599"/>
                      <a:pt x="40249" y="79597"/>
                      <a:pt x="33200" y="26924"/>
                    </a:cubicBezTo>
                    <a:cubicBezTo>
                      <a:pt x="23227" y="41338"/>
                      <a:pt x="17798" y="58673"/>
                      <a:pt x="16912" y="78930"/>
                    </a:cubicBezTo>
                    <a:cubicBezTo>
                      <a:pt x="-12806" y="51593"/>
                      <a:pt x="2243" y="28257"/>
                      <a:pt x="19484" y="4921"/>
                    </a:cubicBezTo>
                    <a:cubicBezTo>
                      <a:pt x="45296" y="-1842"/>
                      <a:pt x="71109" y="-7557"/>
                      <a:pt x="76443" y="30353"/>
                    </a:cubicBezTo>
                    <a:cubicBezTo>
                      <a:pt x="78825" y="47021"/>
                      <a:pt x="91016" y="44259"/>
                      <a:pt x="101304" y="44354"/>
                    </a:cubicBezTo>
                    <a:cubicBezTo>
                      <a:pt x="126545" y="44545"/>
                      <a:pt x="152072" y="45783"/>
                      <a:pt x="177123" y="43211"/>
                    </a:cubicBezTo>
                    <a:cubicBezTo>
                      <a:pt x="227891" y="37877"/>
                      <a:pt x="270563" y="52070"/>
                      <a:pt x="305329" y="89408"/>
                    </a:cubicBezTo>
                    <a:cubicBezTo>
                      <a:pt x="348191" y="109220"/>
                      <a:pt x="335618" y="149415"/>
                      <a:pt x="340095" y="183419"/>
                    </a:cubicBezTo>
                    <a:cubicBezTo>
                      <a:pt x="332952" y="200469"/>
                      <a:pt x="325617" y="219043"/>
                      <a:pt x="309901" y="228568"/>
                    </a:cubicBezTo>
                    <a:cubicBezTo>
                      <a:pt x="289232" y="241236"/>
                      <a:pt x="290851" y="226568"/>
                      <a:pt x="295328" y="212471"/>
                    </a:cubicBezTo>
                    <a:close/>
                  </a:path>
                </a:pathLst>
              </a:custGeom>
              <a:solidFill>
                <a:srgbClr val="E7B33E"/>
              </a:solidFill>
              <a:ln w="9525" cap="flat">
                <a:noFill/>
                <a:prstDash val="solid"/>
                <a:miter/>
              </a:ln>
            </p:spPr>
            <p:txBody>
              <a:bodyPr rtlCol="0" anchor="ctr"/>
              <a:lstStyle/>
              <a:p>
                <a:endParaRPr lang="en-IN"/>
              </a:p>
            </p:txBody>
          </p:sp>
          <p:sp>
            <p:nvSpPr>
              <p:cNvPr id="1279" name="Freeform: Shape 1278">
                <a:extLst>
                  <a:ext uri="{FF2B5EF4-FFF2-40B4-BE49-F238E27FC236}">
                    <a16:creationId xmlns:a16="http://schemas.microsoft.com/office/drawing/2014/main" id="{FBEB9545-4FE7-482D-E47F-4A6A97FBD4EA}"/>
                  </a:ext>
                </a:extLst>
              </p:cNvPr>
              <p:cNvSpPr/>
              <p:nvPr/>
            </p:nvSpPr>
            <p:spPr>
              <a:xfrm>
                <a:off x="10416716" y="2600829"/>
                <a:ext cx="99089" cy="275434"/>
              </a:xfrm>
              <a:custGeom>
                <a:avLst/>
                <a:gdLst>
                  <a:gd name="connsiteX0" fmla="*/ 97169 w 99089"/>
                  <a:gd name="connsiteY0" fmla="*/ 68456 h 275434"/>
                  <a:gd name="connsiteX1" fmla="*/ 95835 w 99089"/>
                  <a:gd name="connsiteY1" fmla="*/ 78267 h 275434"/>
                  <a:gd name="connsiteX2" fmla="*/ 48782 w 99089"/>
                  <a:gd name="connsiteY2" fmla="*/ 25213 h 275434"/>
                  <a:gd name="connsiteX3" fmla="*/ 47544 w 99089"/>
                  <a:gd name="connsiteY3" fmla="*/ 85982 h 275434"/>
                  <a:gd name="connsiteX4" fmla="*/ 38400 w 99089"/>
                  <a:gd name="connsiteY4" fmla="*/ 275434 h 275434"/>
                  <a:gd name="connsiteX5" fmla="*/ 29065 w 99089"/>
                  <a:gd name="connsiteY5" fmla="*/ 239144 h 275434"/>
                  <a:gd name="connsiteX6" fmla="*/ 2110 w 99089"/>
                  <a:gd name="connsiteY6" fmla="*/ 63789 h 275434"/>
                  <a:gd name="connsiteX7" fmla="*/ 11063 w 99089"/>
                  <a:gd name="connsiteY7" fmla="*/ 11497 h 275434"/>
                  <a:gd name="connsiteX8" fmla="*/ 97264 w 99089"/>
                  <a:gd name="connsiteY8" fmla="*/ 68456 h 27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89" h="275434">
                    <a:moveTo>
                      <a:pt x="97169" y="68456"/>
                    </a:moveTo>
                    <a:cubicBezTo>
                      <a:pt x="96693" y="71695"/>
                      <a:pt x="96312" y="75028"/>
                      <a:pt x="95835" y="78267"/>
                    </a:cubicBezTo>
                    <a:cubicBezTo>
                      <a:pt x="61736" y="83887"/>
                      <a:pt x="45829" y="67789"/>
                      <a:pt x="48782" y="25213"/>
                    </a:cubicBezTo>
                    <a:cubicBezTo>
                      <a:pt x="31828" y="52930"/>
                      <a:pt x="36304" y="70361"/>
                      <a:pt x="47544" y="85982"/>
                    </a:cubicBezTo>
                    <a:cubicBezTo>
                      <a:pt x="94597" y="151705"/>
                      <a:pt x="88216" y="214570"/>
                      <a:pt x="38400" y="275434"/>
                    </a:cubicBezTo>
                    <a:cubicBezTo>
                      <a:pt x="15254" y="268672"/>
                      <a:pt x="25732" y="250765"/>
                      <a:pt x="29065" y="239144"/>
                    </a:cubicBezTo>
                    <a:cubicBezTo>
                      <a:pt x="46782" y="176184"/>
                      <a:pt x="40210" y="117796"/>
                      <a:pt x="2110" y="63789"/>
                    </a:cubicBezTo>
                    <a:cubicBezTo>
                      <a:pt x="-5796" y="44548"/>
                      <a:pt x="11063" y="29499"/>
                      <a:pt x="11063" y="11497"/>
                    </a:cubicBezTo>
                    <a:cubicBezTo>
                      <a:pt x="84787" y="-13364"/>
                      <a:pt x="105932" y="543"/>
                      <a:pt x="97264" y="68456"/>
                    </a:cubicBezTo>
                    <a:close/>
                  </a:path>
                </a:pathLst>
              </a:custGeom>
              <a:solidFill>
                <a:srgbClr val="C69B40"/>
              </a:solidFill>
              <a:ln w="9525" cap="flat">
                <a:noFill/>
                <a:prstDash val="solid"/>
                <a:miter/>
              </a:ln>
            </p:spPr>
            <p:txBody>
              <a:bodyPr rtlCol="0" anchor="ctr"/>
              <a:lstStyle/>
              <a:p>
                <a:endParaRPr lang="en-IN"/>
              </a:p>
            </p:txBody>
          </p:sp>
          <p:sp>
            <p:nvSpPr>
              <p:cNvPr id="1280" name="Freeform: Shape 1279">
                <a:extLst>
                  <a:ext uri="{FF2B5EF4-FFF2-40B4-BE49-F238E27FC236}">
                    <a16:creationId xmlns:a16="http://schemas.microsoft.com/office/drawing/2014/main" id="{AE8043D6-FC7E-4845-CBF1-9F356BE573E7}"/>
                  </a:ext>
                </a:extLst>
              </p:cNvPr>
              <p:cNvSpPr/>
              <p:nvPr/>
            </p:nvSpPr>
            <p:spPr>
              <a:xfrm>
                <a:off x="10418254" y="2664522"/>
                <a:ext cx="49163" cy="225743"/>
              </a:xfrm>
              <a:custGeom>
                <a:avLst/>
                <a:gdLst>
                  <a:gd name="connsiteX0" fmla="*/ 476 w 49163"/>
                  <a:gd name="connsiteY0" fmla="*/ 95 h 225743"/>
                  <a:gd name="connsiteX1" fmla="*/ 43434 w 49163"/>
                  <a:gd name="connsiteY1" fmla="*/ 168878 h 225743"/>
                  <a:gd name="connsiteX2" fmla="*/ 36862 w 49163"/>
                  <a:gd name="connsiteY2" fmla="*/ 211741 h 225743"/>
                  <a:gd name="connsiteX3" fmla="*/ 27241 w 49163"/>
                  <a:gd name="connsiteY3" fmla="*/ 225362 h 225743"/>
                  <a:gd name="connsiteX4" fmla="*/ 18955 w 49163"/>
                  <a:gd name="connsiteY4" fmla="*/ 213170 h 225743"/>
                  <a:gd name="connsiteX5" fmla="*/ 8667 w 49163"/>
                  <a:gd name="connsiteY5" fmla="*/ 194024 h 225743"/>
                  <a:gd name="connsiteX6" fmla="*/ 29623 w 49163"/>
                  <a:gd name="connsiteY6" fmla="*/ 109061 h 225743"/>
                  <a:gd name="connsiteX7" fmla="*/ 0 w 49163"/>
                  <a:gd name="connsiteY7" fmla="*/ 13430 h 225743"/>
                  <a:gd name="connsiteX8" fmla="*/ 476 w 49163"/>
                  <a:gd name="connsiteY8" fmla="*/ 0 h 22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63" h="225743">
                    <a:moveTo>
                      <a:pt x="476" y="95"/>
                    </a:moveTo>
                    <a:cubicBezTo>
                      <a:pt x="52101" y="46958"/>
                      <a:pt x="55340" y="105632"/>
                      <a:pt x="43434" y="168878"/>
                    </a:cubicBezTo>
                    <a:cubicBezTo>
                      <a:pt x="40767" y="182975"/>
                      <a:pt x="24289" y="195358"/>
                      <a:pt x="36862" y="211741"/>
                    </a:cubicBezTo>
                    <a:cubicBezTo>
                      <a:pt x="33718" y="216503"/>
                      <a:pt x="31337" y="224314"/>
                      <a:pt x="27241" y="225362"/>
                    </a:cubicBezTo>
                    <a:cubicBezTo>
                      <a:pt x="18002" y="227743"/>
                      <a:pt x="19431" y="218408"/>
                      <a:pt x="18955" y="213170"/>
                    </a:cubicBezTo>
                    <a:cubicBezTo>
                      <a:pt x="18192" y="205073"/>
                      <a:pt x="16002" y="198311"/>
                      <a:pt x="8667" y="194024"/>
                    </a:cubicBezTo>
                    <a:cubicBezTo>
                      <a:pt x="1238" y="162116"/>
                      <a:pt x="21907" y="137160"/>
                      <a:pt x="29623" y="109061"/>
                    </a:cubicBezTo>
                    <a:cubicBezTo>
                      <a:pt x="18478" y="77533"/>
                      <a:pt x="24479" y="40767"/>
                      <a:pt x="0" y="13430"/>
                    </a:cubicBezTo>
                    <a:cubicBezTo>
                      <a:pt x="190" y="8954"/>
                      <a:pt x="381" y="4477"/>
                      <a:pt x="476" y="0"/>
                    </a:cubicBezTo>
                    <a:close/>
                  </a:path>
                </a:pathLst>
              </a:custGeom>
              <a:solidFill>
                <a:srgbClr val="3A290F"/>
              </a:solidFill>
              <a:ln w="9525" cap="flat">
                <a:noFill/>
                <a:prstDash val="solid"/>
                <a:miter/>
              </a:ln>
            </p:spPr>
            <p:txBody>
              <a:bodyPr rtlCol="0" anchor="ctr"/>
              <a:lstStyle/>
              <a:p>
                <a:endParaRPr lang="en-IN"/>
              </a:p>
            </p:txBody>
          </p:sp>
          <p:sp>
            <p:nvSpPr>
              <p:cNvPr id="1281" name="Freeform: Shape 1280">
                <a:extLst>
                  <a:ext uri="{FF2B5EF4-FFF2-40B4-BE49-F238E27FC236}">
                    <a16:creationId xmlns:a16="http://schemas.microsoft.com/office/drawing/2014/main" id="{145D9C21-0936-60AF-7936-FA9BED917622}"/>
                  </a:ext>
                </a:extLst>
              </p:cNvPr>
              <p:cNvSpPr/>
              <p:nvPr/>
            </p:nvSpPr>
            <p:spPr>
              <a:xfrm>
                <a:off x="10433049" y="4105369"/>
                <a:ext cx="319808" cy="203160"/>
              </a:xfrm>
              <a:custGeom>
                <a:avLst/>
                <a:gdLst>
                  <a:gd name="connsiteX0" fmla="*/ 4350 w 319808"/>
                  <a:gd name="connsiteY0" fmla="*/ 102394 h 203160"/>
                  <a:gd name="connsiteX1" fmla="*/ 210281 w 319808"/>
                  <a:gd name="connsiteY1" fmla="*/ 156496 h 203160"/>
                  <a:gd name="connsiteX2" fmla="*/ 292958 w 319808"/>
                  <a:gd name="connsiteY2" fmla="*/ 54864 h 203160"/>
                  <a:gd name="connsiteX3" fmla="*/ 215138 w 319808"/>
                  <a:gd name="connsiteY3" fmla="*/ 81439 h 203160"/>
                  <a:gd name="connsiteX4" fmla="*/ 216281 w 319808"/>
                  <a:gd name="connsiteY4" fmla="*/ 82772 h 203160"/>
                  <a:gd name="connsiteX5" fmla="*/ 268955 w 319808"/>
                  <a:gd name="connsiteY5" fmla="*/ 0 h 203160"/>
                  <a:gd name="connsiteX6" fmla="*/ 318580 w 319808"/>
                  <a:gd name="connsiteY6" fmla="*/ 86678 h 203160"/>
                  <a:gd name="connsiteX7" fmla="*/ 229426 w 319808"/>
                  <a:gd name="connsiteY7" fmla="*/ 193167 h 203160"/>
                  <a:gd name="connsiteX8" fmla="*/ 3207 w 319808"/>
                  <a:gd name="connsiteY8" fmla="*/ 125444 h 203160"/>
                  <a:gd name="connsiteX9" fmla="*/ 4255 w 319808"/>
                  <a:gd name="connsiteY9" fmla="*/ 102299 h 20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808" h="203160">
                    <a:moveTo>
                      <a:pt x="4350" y="102394"/>
                    </a:moveTo>
                    <a:cubicBezTo>
                      <a:pt x="62548" y="160020"/>
                      <a:pt x="129128" y="190024"/>
                      <a:pt x="210281" y="156496"/>
                    </a:cubicBezTo>
                    <a:cubicBezTo>
                      <a:pt x="251524" y="139446"/>
                      <a:pt x="286957" y="113633"/>
                      <a:pt x="292958" y="54864"/>
                    </a:cubicBezTo>
                    <a:cubicBezTo>
                      <a:pt x="264383" y="69533"/>
                      <a:pt x="241618" y="82391"/>
                      <a:pt x="215138" y="81439"/>
                    </a:cubicBezTo>
                    <a:lnTo>
                      <a:pt x="216281" y="82772"/>
                    </a:lnTo>
                    <a:cubicBezTo>
                      <a:pt x="204375" y="36481"/>
                      <a:pt x="217234" y="5906"/>
                      <a:pt x="268955" y="0"/>
                    </a:cubicBezTo>
                    <a:cubicBezTo>
                      <a:pt x="306197" y="17050"/>
                      <a:pt x="324962" y="44672"/>
                      <a:pt x="318580" y="86678"/>
                    </a:cubicBezTo>
                    <a:cubicBezTo>
                      <a:pt x="310484" y="140303"/>
                      <a:pt x="279908" y="175927"/>
                      <a:pt x="229426" y="193167"/>
                    </a:cubicBezTo>
                    <a:cubicBezTo>
                      <a:pt x="151226" y="219932"/>
                      <a:pt x="58738" y="191453"/>
                      <a:pt x="3207" y="125444"/>
                    </a:cubicBezTo>
                    <a:cubicBezTo>
                      <a:pt x="-31" y="117539"/>
                      <a:pt x="-2412" y="109728"/>
                      <a:pt x="4255" y="102299"/>
                    </a:cubicBezTo>
                    <a:close/>
                  </a:path>
                </a:pathLst>
              </a:custGeom>
              <a:solidFill>
                <a:srgbClr val="D6A038"/>
              </a:solidFill>
              <a:ln w="9525" cap="flat">
                <a:noFill/>
                <a:prstDash val="solid"/>
                <a:miter/>
              </a:ln>
            </p:spPr>
            <p:txBody>
              <a:bodyPr rtlCol="0" anchor="ctr"/>
              <a:lstStyle/>
              <a:p>
                <a:endParaRPr lang="en-IN"/>
              </a:p>
            </p:txBody>
          </p:sp>
          <p:sp>
            <p:nvSpPr>
              <p:cNvPr id="1282" name="Freeform: Shape 1281">
                <a:extLst>
                  <a:ext uri="{FF2B5EF4-FFF2-40B4-BE49-F238E27FC236}">
                    <a16:creationId xmlns:a16="http://schemas.microsoft.com/office/drawing/2014/main" id="{52A263A4-6ED5-19A2-3981-86D9309D6762}"/>
                  </a:ext>
                </a:extLst>
              </p:cNvPr>
              <p:cNvSpPr/>
              <p:nvPr/>
            </p:nvSpPr>
            <p:spPr>
              <a:xfrm>
                <a:off x="10440683" y="4035699"/>
                <a:ext cx="185807" cy="161969"/>
              </a:xfrm>
              <a:custGeom>
                <a:avLst/>
                <a:gdLst>
                  <a:gd name="connsiteX0" fmla="*/ 99586 w 185807"/>
                  <a:gd name="connsiteY0" fmla="*/ 8138 h 161969"/>
                  <a:gd name="connsiteX1" fmla="*/ 160737 w 185807"/>
                  <a:gd name="connsiteY1" fmla="*/ 21092 h 161969"/>
                  <a:gd name="connsiteX2" fmla="*/ 101586 w 185807"/>
                  <a:gd name="connsiteY2" fmla="*/ 30427 h 161969"/>
                  <a:gd name="connsiteX3" fmla="*/ 88823 w 185807"/>
                  <a:gd name="connsiteY3" fmla="*/ 55192 h 161969"/>
                  <a:gd name="connsiteX4" fmla="*/ 88346 w 185807"/>
                  <a:gd name="connsiteY4" fmla="*/ 71480 h 161969"/>
                  <a:gd name="connsiteX5" fmla="*/ 185501 w 185807"/>
                  <a:gd name="connsiteY5" fmla="*/ 128630 h 161969"/>
                  <a:gd name="connsiteX6" fmla="*/ 157498 w 185807"/>
                  <a:gd name="connsiteY6" fmla="*/ 161396 h 161969"/>
                  <a:gd name="connsiteX7" fmla="*/ 143592 w 185807"/>
                  <a:gd name="connsiteY7" fmla="*/ 119962 h 161969"/>
                  <a:gd name="connsiteX8" fmla="*/ 44817 w 185807"/>
                  <a:gd name="connsiteY8" fmla="*/ 132725 h 161969"/>
                  <a:gd name="connsiteX9" fmla="*/ 50 w 185807"/>
                  <a:gd name="connsiteY9" fmla="*/ 18711 h 161969"/>
                  <a:gd name="connsiteX10" fmla="*/ 31196 w 185807"/>
                  <a:gd name="connsiteY10" fmla="*/ 328 h 161969"/>
                  <a:gd name="connsiteX11" fmla="*/ 99586 w 185807"/>
                  <a:gd name="connsiteY11" fmla="*/ 8043 h 16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807" h="161969">
                    <a:moveTo>
                      <a:pt x="99586" y="8138"/>
                    </a:moveTo>
                    <a:cubicBezTo>
                      <a:pt x="115302" y="34237"/>
                      <a:pt x="143782" y="328"/>
                      <a:pt x="160737" y="21092"/>
                    </a:cubicBezTo>
                    <a:cubicBezTo>
                      <a:pt x="141877" y="29379"/>
                      <a:pt x="121970" y="32617"/>
                      <a:pt x="101586" y="30427"/>
                    </a:cubicBezTo>
                    <a:cubicBezTo>
                      <a:pt x="74630" y="27569"/>
                      <a:pt x="81584" y="41095"/>
                      <a:pt x="88823" y="55192"/>
                    </a:cubicBezTo>
                    <a:cubicBezTo>
                      <a:pt x="89394" y="60621"/>
                      <a:pt x="77107" y="65765"/>
                      <a:pt x="88346" y="71480"/>
                    </a:cubicBezTo>
                    <a:cubicBezTo>
                      <a:pt x="134161" y="67860"/>
                      <a:pt x="172357" y="77099"/>
                      <a:pt x="185501" y="128630"/>
                    </a:cubicBezTo>
                    <a:cubicBezTo>
                      <a:pt x="186930" y="148727"/>
                      <a:pt x="184263" y="165301"/>
                      <a:pt x="157498" y="161396"/>
                    </a:cubicBezTo>
                    <a:cubicBezTo>
                      <a:pt x="114254" y="156728"/>
                      <a:pt x="174262" y="128534"/>
                      <a:pt x="143592" y="119962"/>
                    </a:cubicBezTo>
                    <a:cubicBezTo>
                      <a:pt x="117207" y="153585"/>
                      <a:pt x="81774" y="158729"/>
                      <a:pt x="44817" y="132725"/>
                    </a:cubicBezTo>
                    <a:cubicBezTo>
                      <a:pt x="5669" y="105198"/>
                      <a:pt x="2336" y="61288"/>
                      <a:pt x="50" y="18711"/>
                    </a:cubicBezTo>
                    <a:cubicBezTo>
                      <a:pt x="-1093" y="-2625"/>
                      <a:pt x="17671" y="2138"/>
                      <a:pt x="31196" y="328"/>
                    </a:cubicBezTo>
                    <a:cubicBezTo>
                      <a:pt x="54819" y="-2911"/>
                      <a:pt x="75297" y="19187"/>
                      <a:pt x="99586" y="8043"/>
                    </a:cubicBezTo>
                    <a:close/>
                  </a:path>
                </a:pathLst>
              </a:custGeom>
              <a:solidFill>
                <a:srgbClr val="CB9A3D"/>
              </a:solidFill>
              <a:ln w="9525" cap="flat">
                <a:noFill/>
                <a:prstDash val="solid"/>
                <a:miter/>
              </a:ln>
            </p:spPr>
            <p:txBody>
              <a:bodyPr rtlCol="0" anchor="ctr"/>
              <a:lstStyle/>
              <a:p>
                <a:endParaRPr lang="en-IN"/>
              </a:p>
            </p:txBody>
          </p:sp>
          <p:sp>
            <p:nvSpPr>
              <p:cNvPr id="1283" name="Freeform: Shape 1282">
                <a:extLst>
                  <a:ext uri="{FF2B5EF4-FFF2-40B4-BE49-F238E27FC236}">
                    <a16:creationId xmlns:a16="http://schemas.microsoft.com/office/drawing/2014/main" id="{9143136D-EA96-62F6-42D7-A9C031E5C420}"/>
                  </a:ext>
                </a:extLst>
              </p:cNvPr>
              <p:cNvSpPr/>
              <p:nvPr/>
            </p:nvSpPr>
            <p:spPr>
              <a:xfrm>
                <a:off x="10510456" y="4113370"/>
                <a:ext cx="145241" cy="125397"/>
              </a:xfrm>
              <a:custGeom>
                <a:avLst/>
                <a:gdLst>
                  <a:gd name="connsiteX0" fmla="*/ 87820 w 145241"/>
                  <a:gd name="connsiteY0" fmla="*/ 83915 h 125397"/>
                  <a:gd name="connsiteX1" fmla="*/ 115824 w 145241"/>
                  <a:gd name="connsiteY1" fmla="*/ 51149 h 125397"/>
                  <a:gd name="connsiteX2" fmla="*/ 119824 w 145241"/>
                  <a:gd name="connsiteY2" fmla="*/ 0 h 125397"/>
                  <a:gd name="connsiteX3" fmla="*/ 138874 w 145241"/>
                  <a:gd name="connsiteY3" fmla="*/ 74771 h 125397"/>
                  <a:gd name="connsiteX4" fmla="*/ 137731 w 145241"/>
                  <a:gd name="connsiteY4" fmla="*/ 73438 h 125397"/>
                  <a:gd name="connsiteX5" fmla="*/ 118681 w 145241"/>
                  <a:gd name="connsiteY5" fmla="*/ 114395 h 125397"/>
                  <a:gd name="connsiteX6" fmla="*/ 0 w 145241"/>
                  <a:gd name="connsiteY6" fmla="*/ 105537 h 125397"/>
                  <a:gd name="connsiteX7" fmla="*/ 87725 w 145241"/>
                  <a:gd name="connsiteY7" fmla="*/ 83915 h 1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41" h="125397">
                    <a:moveTo>
                      <a:pt x="87820" y="83915"/>
                    </a:moveTo>
                    <a:cubicBezTo>
                      <a:pt x="104204" y="78962"/>
                      <a:pt x="106489" y="62008"/>
                      <a:pt x="115824" y="51149"/>
                    </a:cubicBezTo>
                    <a:cubicBezTo>
                      <a:pt x="116871" y="38100"/>
                      <a:pt x="117920" y="25051"/>
                      <a:pt x="119824" y="0"/>
                    </a:cubicBezTo>
                    <a:cubicBezTo>
                      <a:pt x="129635" y="32480"/>
                      <a:pt x="118967" y="57912"/>
                      <a:pt x="138874" y="74771"/>
                    </a:cubicBezTo>
                    <a:cubicBezTo>
                      <a:pt x="138874" y="74771"/>
                      <a:pt x="137731" y="73438"/>
                      <a:pt x="137731" y="73438"/>
                    </a:cubicBezTo>
                    <a:cubicBezTo>
                      <a:pt x="157829" y="99060"/>
                      <a:pt x="132779" y="107728"/>
                      <a:pt x="118681" y="114395"/>
                    </a:cubicBezTo>
                    <a:cubicBezTo>
                      <a:pt x="83534" y="130969"/>
                      <a:pt x="47339" y="129445"/>
                      <a:pt x="0" y="105537"/>
                    </a:cubicBezTo>
                    <a:cubicBezTo>
                      <a:pt x="39243" y="104203"/>
                      <a:pt x="67818" y="106871"/>
                      <a:pt x="87725" y="83915"/>
                    </a:cubicBezTo>
                    <a:close/>
                  </a:path>
                </a:pathLst>
              </a:custGeom>
              <a:solidFill>
                <a:srgbClr val="A7AEB0"/>
              </a:solidFill>
              <a:ln w="9525" cap="flat">
                <a:noFill/>
                <a:prstDash val="solid"/>
                <a:miter/>
              </a:ln>
            </p:spPr>
            <p:txBody>
              <a:bodyPr rtlCol="0" anchor="ctr"/>
              <a:lstStyle/>
              <a:p>
                <a:endParaRPr lang="en-IN"/>
              </a:p>
            </p:txBody>
          </p:sp>
          <p:sp>
            <p:nvSpPr>
              <p:cNvPr id="1284" name="Freeform: Shape 1283">
                <a:extLst>
                  <a:ext uri="{FF2B5EF4-FFF2-40B4-BE49-F238E27FC236}">
                    <a16:creationId xmlns:a16="http://schemas.microsoft.com/office/drawing/2014/main" id="{F5DA9D23-793E-F681-DB4F-945E0079FB18}"/>
                  </a:ext>
                </a:extLst>
              </p:cNvPr>
              <p:cNvSpPr/>
              <p:nvPr/>
            </p:nvSpPr>
            <p:spPr>
              <a:xfrm>
                <a:off x="10502740" y="4090987"/>
                <a:ext cx="41921" cy="18346"/>
              </a:xfrm>
              <a:custGeom>
                <a:avLst/>
                <a:gdLst>
                  <a:gd name="connsiteX0" fmla="*/ 26290 w 41921"/>
                  <a:gd name="connsiteY0" fmla="*/ 16288 h 18346"/>
                  <a:gd name="connsiteX1" fmla="*/ 1 w 41921"/>
                  <a:gd name="connsiteY1" fmla="*/ 8954 h 18346"/>
                  <a:gd name="connsiteX2" fmla="*/ 26767 w 41921"/>
                  <a:gd name="connsiteY2" fmla="*/ 0 h 18346"/>
                  <a:gd name="connsiteX3" fmla="*/ 41911 w 41921"/>
                  <a:gd name="connsiteY3" fmla="*/ 6287 h 18346"/>
                  <a:gd name="connsiteX4" fmla="*/ 26290 w 41921"/>
                  <a:gd name="connsiteY4" fmla="*/ 16192 h 1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1" h="18346">
                    <a:moveTo>
                      <a:pt x="26290" y="16288"/>
                    </a:moveTo>
                    <a:cubicBezTo>
                      <a:pt x="16575" y="15907"/>
                      <a:pt x="192" y="24575"/>
                      <a:pt x="1" y="8954"/>
                    </a:cubicBezTo>
                    <a:cubicBezTo>
                      <a:pt x="-189" y="-5715"/>
                      <a:pt x="18099" y="5048"/>
                      <a:pt x="26767" y="0"/>
                    </a:cubicBezTo>
                    <a:cubicBezTo>
                      <a:pt x="32005" y="2096"/>
                      <a:pt x="41816" y="4000"/>
                      <a:pt x="41911" y="6287"/>
                    </a:cubicBezTo>
                    <a:cubicBezTo>
                      <a:pt x="42293" y="16097"/>
                      <a:pt x="31815" y="12954"/>
                      <a:pt x="26290" y="16192"/>
                    </a:cubicBezTo>
                    <a:close/>
                  </a:path>
                </a:pathLst>
              </a:custGeom>
              <a:solidFill>
                <a:srgbClr val="BBC3C7"/>
              </a:solidFill>
              <a:ln w="9525" cap="flat">
                <a:noFill/>
                <a:prstDash val="solid"/>
                <a:miter/>
              </a:ln>
            </p:spPr>
            <p:txBody>
              <a:bodyPr rtlCol="0" anchor="ctr"/>
              <a:lstStyle/>
              <a:p>
                <a:endParaRPr lang="en-IN"/>
              </a:p>
            </p:txBody>
          </p:sp>
          <p:sp>
            <p:nvSpPr>
              <p:cNvPr id="1285" name="Freeform: Shape 1284">
                <a:extLst>
                  <a:ext uri="{FF2B5EF4-FFF2-40B4-BE49-F238E27FC236}">
                    <a16:creationId xmlns:a16="http://schemas.microsoft.com/office/drawing/2014/main" id="{E8685F6F-8975-4E7E-3F1E-772BA1FE9FEC}"/>
                  </a:ext>
                </a:extLst>
              </p:cNvPr>
              <p:cNvSpPr/>
              <p:nvPr/>
            </p:nvSpPr>
            <p:spPr>
              <a:xfrm>
                <a:off x="10327481" y="3273741"/>
                <a:ext cx="331755" cy="858203"/>
              </a:xfrm>
              <a:custGeom>
                <a:avLst/>
                <a:gdLst>
                  <a:gd name="connsiteX0" fmla="*/ 149638 w 331755"/>
                  <a:gd name="connsiteY0" fmla="*/ 513589 h 858203"/>
                  <a:gd name="connsiteX1" fmla="*/ 149638 w 331755"/>
                  <a:gd name="connsiteY1" fmla="*/ 534068 h 858203"/>
                  <a:gd name="connsiteX2" fmla="*/ 148018 w 331755"/>
                  <a:gd name="connsiteY2" fmla="*/ 535306 h 858203"/>
                  <a:gd name="connsiteX3" fmla="*/ 111919 w 331755"/>
                  <a:gd name="connsiteY3" fmla="*/ 508922 h 858203"/>
                  <a:gd name="connsiteX4" fmla="*/ 88392 w 331755"/>
                  <a:gd name="connsiteY4" fmla="*/ 487871 h 858203"/>
                  <a:gd name="connsiteX5" fmla="*/ 74676 w 331755"/>
                  <a:gd name="connsiteY5" fmla="*/ 517113 h 858203"/>
                  <a:gd name="connsiteX6" fmla="*/ 76200 w 331755"/>
                  <a:gd name="connsiteY6" fmla="*/ 578073 h 858203"/>
                  <a:gd name="connsiteX7" fmla="*/ 79343 w 331755"/>
                  <a:gd name="connsiteY7" fmla="*/ 600076 h 858203"/>
                  <a:gd name="connsiteX8" fmla="*/ 51340 w 331755"/>
                  <a:gd name="connsiteY8" fmla="*/ 840487 h 858203"/>
                  <a:gd name="connsiteX9" fmla="*/ 45148 w 331755"/>
                  <a:gd name="connsiteY9" fmla="*/ 857727 h 858203"/>
                  <a:gd name="connsiteX10" fmla="*/ 34671 w 331755"/>
                  <a:gd name="connsiteY10" fmla="*/ 858203 h 858203"/>
                  <a:gd name="connsiteX11" fmla="*/ 0 w 331755"/>
                  <a:gd name="connsiteY11" fmla="*/ 764382 h 858203"/>
                  <a:gd name="connsiteX12" fmla="*/ 9239 w 331755"/>
                  <a:gd name="connsiteY12" fmla="*/ 621316 h 858203"/>
                  <a:gd name="connsiteX13" fmla="*/ 12287 w 331755"/>
                  <a:gd name="connsiteY13" fmla="*/ 523781 h 858203"/>
                  <a:gd name="connsiteX14" fmla="*/ 11620 w 331755"/>
                  <a:gd name="connsiteY14" fmla="*/ 464440 h 858203"/>
                  <a:gd name="connsiteX15" fmla="*/ 15716 w 331755"/>
                  <a:gd name="connsiteY15" fmla="*/ 437674 h 858203"/>
                  <a:gd name="connsiteX16" fmla="*/ 89916 w 331755"/>
                  <a:gd name="connsiteY16" fmla="*/ 274702 h 858203"/>
                  <a:gd name="connsiteX17" fmla="*/ 81249 w 331755"/>
                  <a:gd name="connsiteY17" fmla="*/ 256699 h 858203"/>
                  <a:gd name="connsiteX18" fmla="*/ 21050 w 331755"/>
                  <a:gd name="connsiteY18" fmla="*/ 117635 h 858203"/>
                  <a:gd name="connsiteX19" fmla="*/ 34195 w 331755"/>
                  <a:gd name="connsiteY19" fmla="*/ 115444 h 858203"/>
                  <a:gd name="connsiteX20" fmla="*/ 64198 w 331755"/>
                  <a:gd name="connsiteY20" fmla="*/ 135827 h 858203"/>
                  <a:gd name="connsiteX21" fmla="*/ 114395 w 331755"/>
                  <a:gd name="connsiteY21" fmla="*/ 177356 h 858203"/>
                  <a:gd name="connsiteX22" fmla="*/ 180689 w 331755"/>
                  <a:gd name="connsiteY22" fmla="*/ 182119 h 858203"/>
                  <a:gd name="connsiteX23" fmla="*/ 222314 w 331755"/>
                  <a:gd name="connsiteY23" fmla="*/ 76963 h 858203"/>
                  <a:gd name="connsiteX24" fmla="*/ 256889 w 331755"/>
                  <a:gd name="connsiteY24" fmla="*/ 6954 h 858203"/>
                  <a:gd name="connsiteX25" fmla="*/ 273463 w 331755"/>
                  <a:gd name="connsiteY25" fmla="*/ 382 h 858203"/>
                  <a:gd name="connsiteX26" fmla="*/ 284893 w 331755"/>
                  <a:gd name="connsiteY26" fmla="*/ 18479 h 858203"/>
                  <a:gd name="connsiteX27" fmla="*/ 282893 w 331755"/>
                  <a:gd name="connsiteY27" fmla="*/ 54769 h 858203"/>
                  <a:gd name="connsiteX28" fmla="*/ 303562 w 331755"/>
                  <a:gd name="connsiteY28" fmla="*/ 42387 h 858203"/>
                  <a:gd name="connsiteX29" fmla="*/ 331756 w 331755"/>
                  <a:gd name="connsiteY29" fmla="*/ 151448 h 858203"/>
                  <a:gd name="connsiteX30" fmla="*/ 303181 w 331755"/>
                  <a:gd name="connsiteY30" fmla="*/ 169355 h 858203"/>
                  <a:gd name="connsiteX31" fmla="*/ 245173 w 331755"/>
                  <a:gd name="connsiteY31" fmla="*/ 193168 h 858203"/>
                  <a:gd name="connsiteX32" fmla="*/ 171069 w 331755"/>
                  <a:gd name="connsiteY32" fmla="*/ 288418 h 858203"/>
                  <a:gd name="connsiteX33" fmla="*/ 183452 w 331755"/>
                  <a:gd name="connsiteY33" fmla="*/ 292704 h 858203"/>
                  <a:gd name="connsiteX34" fmla="*/ 224409 w 331755"/>
                  <a:gd name="connsiteY34" fmla="*/ 283465 h 858203"/>
                  <a:gd name="connsiteX35" fmla="*/ 201739 w 331755"/>
                  <a:gd name="connsiteY35" fmla="*/ 329566 h 858203"/>
                  <a:gd name="connsiteX36" fmla="*/ 111919 w 331755"/>
                  <a:gd name="connsiteY36" fmla="*/ 336519 h 858203"/>
                  <a:gd name="connsiteX37" fmla="*/ 119920 w 331755"/>
                  <a:gd name="connsiteY37" fmla="*/ 374810 h 858203"/>
                  <a:gd name="connsiteX38" fmla="*/ 148209 w 331755"/>
                  <a:gd name="connsiteY38" fmla="*/ 443961 h 858203"/>
                  <a:gd name="connsiteX39" fmla="*/ 153448 w 331755"/>
                  <a:gd name="connsiteY39" fmla="*/ 488348 h 858203"/>
                  <a:gd name="connsiteX40" fmla="*/ 149828 w 331755"/>
                  <a:gd name="connsiteY40" fmla="*/ 513494 h 85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1755" h="858203">
                    <a:moveTo>
                      <a:pt x="149638" y="513589"/>
                    </a:moveTo>
                    <a:cubicBezTo>
                      <a:pt x="149638" y="520447"/>
                      <a:pt x="149638" y="527210"/>
                      <a:pt x="149638" y="534068"/>
                    </a:cubicBezTo>
                    <a:cubicBezTo>
                      <a:pt x="149638" y="534068"/>
                      <a:pt x="148018" y="535306"/>
                      <a:pt x="148018" y="535306"/>
                    </a:cubicBezTo>
                    <a:cubicBezTo>
                      <a:pt x="126016" y="540164"/>
                      <a:pt x="119349" y="523781"/>
                      <a:pt x="111919" y="508922"/>
                    </a:cubicBezTo>
                    <a:cubicBezTo>
                      <a:pt x="106775" y="498539"/>
                      <a:pt x="105823" y="484061"/>
                      <a:pt x="88392" y="487871"/>
                    </a:cubicBezTo>
                    <a:cubicBezTo>
                      <a:pt x="76105" y="494063"/>
                      <a:pt x="75057" y="505397"/>
                      <a:pt x="74676" y="517113"/>
                    </a:cubicBezTo>
                    <a:cubicBezTo>
                      <a:pt x="74486" y="537497"/>
                      <a:pt x="74200" y="557785"/>
                      <a:pt x="76200" y="578073"/>
                    </a:cubicBezTo>
                    <a:cubicBezTo>
                      <a:pt x="78010" y="585312"/>
                      <a:pt x="79248" y="592551"/>
                      <a:pt x="79343" y="600076"/>
                    </a:cubicBezTo>
                    <a:cubicBezTo>
                      <a:pt x="52578" y="678181"/>
                      <a:pt x="37814" y="757619"/>
                      <a:pt x="51340" y="840487"/>
                    </a:cubicBezTo>
                    <a:cubicBezTo>
                      <a:pt x="52388" y="846773"/>
                      <a:pt x="49149" y="852679"/>
                      <a:pt x="45148" y="857727"/>
                    </a:cubicBezTo>
                    <a:cubicBezTo>
                      <a:pt x="41624" y="857918"/>
                      <a:pt x="38100" y="858108"/>
                      <a:pt x="34671" y="858203"/>
                    </a:cubicBezTo>
                    <a:cubicBezTo>
                      <a:pt x="6953" y="832867"/>
                      <a:pt x="5049" y="798005"/>
                      <a:pt x="0" y="764382"/>
                    </a:cubicBezTo>
                    <a:cubicBezTo>
                      <a:pt x="16097" y="717519"/>
                      <a:pt x="23622" y="670180"/>
                      <a:pt x="9239" y="621316"/>
                    </a:cubicBezTo>
                    <a:cubicBezTo>
                      <a:pt x="-476" y="588551"/>
                      <a:pt x="2095" y="555880"/>
                      <a:pt x="12287" y="523781"/>
                    </a:cubicBezTo>
                    <a:cubicBezTo>
                      <a:pt x="18669" y="503683"/>
                      <a:pt x="22098" y="484156"/>
                      <a:pt x="11620" y="464440"/>
                    </a:cubicBezTo>
                    <a:cubicBezTo>
                      <a:pt x="9049" y="454915"/>
                      <a:pt x="11811" y="446247"/>
                      <a:pt x="15716" y="437674"/>
                    </a:cubicBezTo>
                    <a:cubicBezTo>
                      <a:pt x="33718" y="380429"/>
                      <a:pt x="44005" y="319755"/>
                      <a:pt x="89916" y="274702"/>
                    </a:cubicBezTo>
                    <a:cubicBezTo>
                      <a:pt x="97250" y="267463"/>
                      <a:pt x="87249" y="261367"/>
                      <a:pt x="81249" y="256699"/>
                    </a:cubicBezTo>
                    <a:cubicBezTo>
                      <a:pt x="14288" y="218409"/>
                      <a:pt x="-4476" y="174880"/>
                      <a:pt x="21050" y="117635"/>
                    </a:cubicBezTo>
                    <a:cubicBezTo>
                      <a:pt x="25146" y="115063"/>
                      <a:pt x="29527" y="114301"/>
                      <a:pt x="34195" y="115444"/>
                    </a:cubicBezTo>
                    <a:cubicBezTo>
                      <a:pt x="43053" y="123826"/>
                      <a:pt x="48959" y="135923"/>
                      <a:pt x="64198" y="135827"/>
                    </a:cubicBezTo>
                    <a:cubicBezTo>
                      <a:pt x="92393" y="135541"/>
                      <a:pt x="104489" y="152877"/>
                      <a:pt x="114395" y="177356"/>
                    </a:cubicBezTo>
                    <a:cubicBezTo>
                      <a:pt x="129159" y="213742"/>
                      <a:pt x="161354" y="217076"/>
                      <a:pt x="180689" y="182119"/>
                    </a:cubicBezTo>
                    <a:cubicBezTo>
                      <a:pt x="198501" y="149924"/>
                      <a:pt x="233649" y="125350"/>
                      <a:pt x="222314" y="76963"/>
                    </a:cubicBezTo>
                    <a:cubicBezTo>
                      <a:pt x="217265" y="55341"/>
                      <a:pt x="242792" y="29528"/>
                      <a:pt x="256889" y="6954"/>
                    </a:cubicBezTo>
                    <a:cubicBezTo>
                      <a:pt x="260223" y="1620"/>
                      <a:pt x="266605" y="-1047"/>
                      <a:pt x="273463" y="382"/>
                    </a:cubicBezTo>
                    <a:cubicBezTo>
                      <a:pt x="283369" y="2477"/>
                      <a:pt x="284036" y="10669"/>
                      <a:pt x="284893" y="18479"/>
                    </a:cubicBezTo>
                    <a:cubicBezTo>
                      <a:pt x="286226" y="31148"/>
                      <a:pt x="281368" y="43244"/>
                      <a:pt x="282893" y="54769"/>
                    </a:cubicBezTo>
                    <a:cubicBezTo>
                      <a:pt x="288607" y="51722"/>
                      <a:pt x="287655" y="32767"/>
                      <a:pt x="303562" y="42387"/>
                    </a:cubicBezTo>
                    <a:cubicBezTo>
                      <a:pt x="315183" y="78201"/>
                      <a:pt x="317087" y="116396"/>
                      <a:pt x="331756" y="151448"/>
                    </a:cubicBezTo>
                    <a:cubicBezTo>
                      <a:pt x="326803" y="164688"/>
                      <a:pt x="315659" y="168212"/>
                      <a:pt x="303181" y="169355"/>
                    </a:cubicBezTo>
                    <a:cubicBezTo>
                      <a:pt x="275082" y="155830"/>
                      <a:pt x="257746" y="163640"/>
                      <a:pt x="245173" y="193168"/>
                    </a:cubicBezTo>
                    <a:cubicBezTo>
                      <a:pt x="229171" y="230696"/>
                      <a:pt x="198120" y="258605"/>
                      <a:pt x="171069" y="288418"/>
                    </a:cubicBezTo>
                    <a:cubicBezTo>
                      <a:pt x="177355" y="293752"/>
                      <a:pt x="180118" y="293466"/>
                      <a:pt x="183452" y="292704"/>
                    </a:cubicBezTo>
                    <a:cubicBezTo>
                      <a:pt x="197644" y="289561"/>
                      <a:pt x="213170" y="266510"/>
                      <a:pt x="224409" y="283465"/>
                    </a:cubicBezTo>
                    <a:cubicBezTo>
                      <a:pt x="237077" y="302515"/>
                      <a:pt x="215551" y="317469"/>
                      <a:pt x="201739" y="329566"/>
                    </a:cubicBezTo>
                    <a:cubicBezTo>
                      <a:pt x="174117" y="353664"/>
                      <a:pt x="143637" y="358903"/>
                      <a:pt x="111919" y="336519"/>
                    </a:cubicBezTo>
                    <a:cubicBezTo>
                      <a:pt x="101632" y="353473"/>
                      <a:pt x="107442" y="364999"/>
                      <a:pt x="119920" y="374810"/>
                    </a:cubicBezTo>
                    <a:cubicBezTo>
                      <a:pt x="167545" y="393002"/>
                      <a:pt x="166592" y="392621"/>
                      <a:pt x="148209" y="443961"/>
                    </a:cubicBezTo>
                    <a:cubicBezTo>
                      <a:pt x="143446" y="457296"/>
                      <a:pt x="122206" y="475965"/>
                      <a:pt x="153448" y="488348"/>
                    </a:cubicBezTo>
                    <a:cubicBezTo>
                      <a:pt x="159353" y="490729"/>
                      <a:pt x="156686" y="505588"/>
                      <a:pt x="149828" y="513494"/>
                    </a:cubicBezTo>
                    <a:close/>
                  </a:path>
                </a:pathLst>
              </a:custGeom>
              <a:solidFill>
                <a:srgbClr val="101D21"/>
              </a:solidFill>
              <a:ln w="9525" cap="flat">
                <a:noFill/>
                <a:prstDash val="solid"/>
                <a:miter/>
              </a:ln>
            </p:spPr>
            <p:txBody>
              <a:bodyPr rtlCol="0" anchor="ctr"/>
              <a:lstStyle/>
              <a:p>
                <a:endParaRPr lang="en-IN"/>
              </a:p>
            </p:txBody>
          </p:sp>
          <p:sp>
            <p:nvSpPr>
              <p:cNvPr id="1286" name="Freeform: Shape 1285">
                <a:extLst>
                  <a:ext uri="{FF2B5EF4-FFF2-40B4-BE49-F238E27FC236}">
                    <a16:creationId xmlns:a16="http://schemas.microsoft.com/office/drawing/2014/main" id="{F68B3B47-6881-4C83-7C75-E0081859BCE6}"/>
                  </a:ext>
                </a:extLst>
              </p:cNvPr>
              <p:cNvSpPr/>
              <p:nvPr/>
            </p:nvSpPr>
            <p:spPr>
              <a:xfrm>
                <a:off x="10073311" y="4196473"/>
                <a:ext cx="384146" cy="315998"/>
              </a:xfrm>
              <a:custGeom>
                <a:avLst/>
                <a:gdLst>
                  <a:gd name="connsiteX0" fmla="*/ 78528 w 384146"/>
                  <a:gd name="connsiteY0" fmla="*/ 210077 h 315998"/>
                  <a:gd name="connsiteX1" fmla="*/ 60526 w 384146"/>
                  <a:gd name="connsiteY1" fmla="*/ 210648 h 315998"/>
                  <a:gd name="connsiteX2" fmla="*/ 40714 w 384146"/>
                  <a:gd name="connsiteY2" fmla="*/ 206553 h 315998"/>
                  <a:gd name="connsiteX3" fmla="*/ 328 w 384146"/>
                  <a:gd name="connsiteY3" fmla="*/ 189312 h 315998"/>
                  <a:gd name="connsiteX4" fmla="*/ 35094 w 384146"/>
                  <a:gd name="connsiteY4" fmla="*/ 157023 h 315998"/>
                  <a:gd name="connsiteX5" fmla="*/ 59288 w 384146"/>
                  <a:gd name="connsiteY5" fmla="*/ 130543 h 315998"/>
                  <a:gd name="connsiteX6" fmla="*/ 80433 w 384146"/>
                  <a:gd name="connsiteY6" fmla="*/ 113970 h 315998"/>
                  <a:gd name="connsiteX7" fmla="*/ 205973 w 384146"/>
                  <a:gd name="connsiteY7" fmla="*/ 24054 h 315998"/>
                  <a:gd name="connsiteX8" fmla="*/ 281697 w 384146"/>
                  <a:gd name="connsiteY8" fmla="*/ 28054 h 315998"/>
                  <a:gd name="connsiteX9" fmla="*/ 324845 w 384146"/>
                  <a:gd name="connsiteY9" fmla="*/ 71774 h 315998"/>
                  <a:gd name="connsiteX10" fmla="*/ 355325 w 384146"/>
                  <a:gd name="connsiteY10" fmla="*/ 215602 h 315998"/>
                  <a:gd name="connsiteX11" fmla="*/ 337132 w 384146"/>
                  <a:gd name="connsiteY11" fmla="*/ 239604 h 315998"/>
                  <a:gd name="connsiteX12" fmla="*/ 275410 w 384146"/>
                  <a:gd name="connsiteY12" fmla="*/ 292849 h 315998"/>
                  <a:gd name="connsiteX13" fmla="*/ 233405 w 384146"/>
                  <a:gd name="connsiteY13" fmla="*/ 315805 h 315998"/>
                  <a:gd name="connsiteX14" fmla="*/ 166158 w 384146"/>
                  <a:gd name="connsiteY14" fmla="*/ 305994 h 315998"/>
                  <a:gd name="connsiteX15" fmla="*/ 143965 w 384146"/>
                  <a:gd name="connsiteY15" fmla="*/ 229222 h 315998"/>
                  <a:gd name="connsiteX16" fmla="*/ 142631 w 384146"/>
                  <a:gd name="connsiteY16" fmla="*/ 228556 h 315998"/>
                  <a:gd name="connsiteX17" fmla="*/ 142631 w 384146"/>
                  <a:gd name="connsiteY17" fmla="*/ 157023 h 315998"/>
                  <a:gd name="connsiteX18" fmla="*/ 145775 w 384146"/>
                  <a:gd name="connsiteY18" fmla="*/ 153403 h 315998"/>
                  <a:gd name="connsiteX19" fmla="*/ 195400 w 384146"/>
                  <a:gd name="connsiteY19" fmla="*/ 165786 h 315998"/>
                  <a:gd name="connsiteX20" fmla="*/ 251883 w 384146"/>
                  <a:gd name="connsiteY20" fmla="*/ 244557 h 315998"/>
                  <a:gd name="connsiteX21" fmla="*/ 247788 w 384146"/>
                  <a:gd name="connsiteY21" fmla="*/ 159023 h 315998"/>
                  <a:gd name="connsiteX22" fmla="*/ 193495 w 384146"/>
                  <a:gd name="connsiteY22" fmla="*/ 154641 h 315998"/>
                  <a:gd name="connsiteX23" fmla="*/ 211974 w 384146"/>
                  <a:gd name="connsiteY23" fmla="*/ 110350 h 315998"/>
                  <a:gd name="connsiteX24" fmla="*/ 145108 w 384146"/>
                  <a:gd name="connsiteY24" fmla="*/ 153879 h 315998"/>
                  <a:gd name="connsiteX25" fmla="*/ 78624 w 384146"/>
                  <a:gd name="connsiteY25" fmla="*/ 209982 h 31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4146" h="315998">
                    <a:moveTo>
                      <a:pt x="78528" y="210077"/>
                    </a:moveTo>
                    <a:cubicBezTo>
                      <a:pt x="72527" y="210267"/>
                      <a:pt x="66527" y="210458"/>
                      <a:pt x="60526" y="210648"/>
                    </a:cubicBezTo>
                    <a:cubicBezTo>
                      <a:pt x="52525" y="215887"/>
                      <a:pt x="45191" y="217983"/>
                      <a:pt x="40714" y="206553"/>
                    </a:cubicBezTo>
                    <a:cubicBezTo>
                      <a:pt x="28617" y="196647"/>
                      <a:pt x="3376" y="208362"/>
                      <a:pt x="328" y="189312"/>
                    </a:cubicBezTo>
                    <a:cubicBezTo>
                      <a:pt x="-3101" y="168167"/>
                      <a:pt x="21188" y="165500"/>
                      <a:pt x="35094" y="157023"/>
                    </a:cubicBezTo>
                    <a:cubicBezTo>
                      <a:pt x="46048" y="150355"/>
                      <a:pt x="57478" y="145116"/>
                      <a:pt x="59288" y="130543"/>
                    </a:cubicBezTo>
                    <a:cubicBezTo>
                      <a:pt x="61669" y="119113"/>
                      <a:pt x="71384" y="116923"/>
                      <a:pt x="80433" y="113970"/>
                    </a:cubicBezTo>
                    <a:cubicBezTo>
                      <a:pt x="132345" y="98063"/>
                      <a:pt x="166921" y="57677"/>
                      <a:pt x="205973" y="24054"/>
                    </a:cubicBezTo>
                    <a:cubicBezTo>
                      <a:pt x="243501" y="-8331"/>
                      <a:pt x="250359" y="-8998"/>
                      <a:pt x="281697" y="28054"/>
                    </a:cubicBezTo>
                    <a:cubicBezTo>
                      <a:pt x="295031" y="43770"/>
                      <a:pt x="309033" y="58629"/>
                      <a:pt x="324845" y="71774"/>
                    </a:cubicBezTo>
                    <a:cubicBezTo>
                      <a:pt x="396949" y="131591"/>
                      <a:pt x="398473" y="138544"/>
                      <a:pt x="355325" y="215602"/>
                    </a:cubicBezTo>
                    <a:cubicBezTo>
                      <a:pt x="349229" y="223603"/>
                      <a:pt x="343133" y="231603"/>
                      <a:pt x="337132" y="239604"/>
                    </a:cubicBezTo>
                    <a:cubicBezTo>
                      <a:pt x="316558" y="257416"/>
                      <a:pt x="295984" y="275133"/>
                      <a:pt x="275410" y="292849"/>
                    </a:cubicBezTo>
                    <a:cubicBezTo>
                      <a:pt x="261408" y="300469"/>
                      <a:pt x="247406" y="308089"/>
                      <a:pt x="233405" y="315805"/>
                    </a:cubicBezTo>
                    <a:cubicBezTo>
                      <a:pt x="210354" y="316948"/>
                      <a:pt x="188066" y="312947"/>
                      <a:pt x="166158" y="305994"/>
                    </a:cubicBezTo>
                    <a:cubicBezTo>
                      <a:pt x="165206" y="278752"/>
                      <a:pt x="112247" y="266560"/>
                      <a:pt x="143965" y="229222"/>
                    </a:cubicBezTo>
                    <a:cubicBezTo>
                      <a:pt x="145775" y="227032"/>
                      <a:pt x="147108" y="233032"/>
                      <a:pt x="142631" y="228556"/>
                    </a:cubicBezTo>
                    <a:cubicBezTo>
                      <a:pt x="118181" y="204295"/>
                      <a:pt x="118181" y="180454"/>
                      <a:pt x="142631" y="157023"/>
                    </a:cubicBezTo>
                    <a:cubicBezTo>
                      <a:pt x="147204" y="152641"/>
                      <a:pt x="141298" y="157975"/>
                      <a:pt x="145775" y="153403"/>
                    </a:cubicBezTo>
                    <a:cubicBezTo>
                      <a:pt x="166825" y="139592"/>
                      <a:pt x="181113" y="151974"/>
                      <a:pt x="195400" y="165786"/>
                    </a:cubicBezTo>
                    <a:cubicBezTo>
                      <a:pt x="217022" y="186550"/>
                      <a:pt x="234548" y="210363"/>
                      <a:pt x="251883" y="244557"/>
                    </a:cubicBezTo>
                    <a:cubicBezTo>
                      <a:pt x="252836" y="210839"/>
                      <a:pt x="202544" y="190265"/>
                      <a:pt x="247788" y="159023"/>
                    </a:cubicBezTo>
                    <a:cubicBezTo>
                      <a:pt x="225499" y="168929"/>
                      <a:pt x="207020" y="177502"/>
                      <a:pt x="193495" y="154641"/>
                    </a:cubicBezTo>
                    <a:cubicBezTo>
                      <a:pt x="180255" y="132353"/>
                      <a:pt x="192352" y="119875"/>
                      <a:pt x="211974" y="110350"/>
                    </a:cubicBezTo>
                    <a:cubicBezTo>
                      <a:pt x="188161" y="123209"/>
                      <a:pt x="171588" y="146069"/>
                      <a:pt x="145108" y="153879"/>
                    </a:cubicBezTo>
                    <a:cubicBezTo>
                      <a:pt x="125963" y="176073"/>
                      <a:pt x="93006" y="182073"/>
                      <a:pt x="78624" y="209982"/>
                    </a:cubicBezTo>
                    <a:close/>
                  </a:path>
                </a:pathLst>
              </a:custGeom>
              <a:solidFill>
                <a:srgbClr val="D4972D"/>
              </a:solidFill>
              <a:ln w="9525" cap="flat">
                <a:noFill/>
                <a:prstDash val="solid"/>
                <a:miter/>
              </a:ln>
            </p:spPr>
            <p:txBody>
              <a:bodyPr rtlCol="0" anchor="ctr"/>
              <a:lstStyle/>
              <a:p>
                <a:endParaRPr lang="en-IN"/>
              </a:p>
            </p:txBody>
          </p:sp>
          <p:sp>
            <p:nvSpPr>
              <p:cNvPr id="1287" name="Freeform: Shape 1286">
                <a:extLst>
                  <a:ext uri="{FF2B5EF4-FFF2-40B4-BE49-F238E27FC236}">
                    <a16:creationId xmlns:a16="http://schemas.microsoft.com/office/drawing/2014/main" id="{B4AAE749-3074-E73D-F84D-66E0203F81EC}"/>
                  </a:ext>
                </a:extLst>
              </p:cNvPr>
              <p:cNvSpPr/>
              <p:nvPr/>
            </p:nvSpPr>
            <p:spPr>
              <a:xfrm>
                <a:off x="10188020" y="3978540"/>
                <a:ext cx="174131" cy="179890"/>
              </a:xfrm>
              <a:custGeom>
                <a:avLst/>
                <a:gdLst>
                  <a:gd name="connsiteX0" fmla="*/ 135365 w 174131"/>
                  <a:gd name="connsiteY0" fmla="*/ 55202 h 179890"/>
                  <a:gd name="connsiteX1" fmla="*/ 174132 w 174131"/>
                  <a:gd name="connsiteY1" fmla="*/ 153500 h 179890"/>
                  <a:gd name="connsiteX2" fmla="*/ 162892 w 174131"/>
                  <a:gd name="connsiteY2" fmla="*/ 157976 h 179890"/>
                  <a:gd name="connsiteX3" fmla="*/ 77739 w 174131"/>
                  <a:gd name="connsiteY3" fmla="*/ 153309 h 179890"/>
                  <a:gd name="connsiteX4" fmla="*/ 9063 w 174131"/>
                  <a:gd name="connsiteY4" fmla="*/ 169025 h 179890"/>
                  <a:gd name="connsiteX5" fmla="*/ 8397 w 174131"/>
                  <a:gd name="connsiteY5" fmla="*/ 127020 h 179890"/>
                  <a:gd name="connsiteX6" fmla="*/ 86692 w 174131"/>
                  <a:gd name="connsiteY6" fmla="*/ 16911 h 179890"/>
                  <a:gd name="connsiteX7" fmla="*/ 129745 w 174131"/>
                  <a:gd name="connsiteY7" fmla="*/ 15673 h 179890"/>
                  <a:gd name="connsiteX8" fmla="*/ 135270 w 174131"/>
                  <a:gd name="connsiteY8" fmla="*/ 55202 h 17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31" h="179890">
                    <a:moveTo>
                      <a:pt x="135365" y="55202"/>
                    </a:moveTo>
                    <a:cubicBezTo>
                      <a:pt x="166417" y="80824"/>
                      <a:pt x="157844" y="122067"/>
                      <a:pt x="174132" y="153500"/>
                    </a:cubicBezTo>
                    <a:cubicBezTo>
                      <a:pt x="172131" y="159215"/>
                      <a:pt x="173941" y="171692"/>
                      <a:pt x="162892" y="157976"/>
                    </a:cubicBezTo>
                    <a:cubicBezTo>
                      <a:pt x="132126" y="119495"/>
                      <a:pt x="118887" y="119019"/>
                      <a:pt x="77739" y="153309"/>
                    </a:cubicBezTo>
                    <a:cubicBezTo>
                      <a:pt x="59450" y="178550"/>
                      <a:pt x="37924" y="189885"/>
                      <a:pt x="9063" y="169025"/>
                    </a:cubicBezTo>
                    <a:cubicBezTo>
                      <a:pt x="-4177" y="155309"/>
                      <a:pt x="-1605" y="141117"/>
                      <a:pt x="8397" y="127020"/>
                    </a:cubicBezTo>
                    <a:cubicBezTo>
                      <a:pt x="34590" y="90349"/>
                      <a:pt x="60784" y="53773"/>
                      <a:pt x="86692" y="16911"/>
                    </a:cubicBezTo>
                    <a:cubicBezTo>
                      <a:pt x="99456" y="-1186"/>
                      <a:pt x="114696" y="-9187"/>
                      <a:pt x="129745" y="15673"/>
                    </a:cubicBezTo>
                    <a:cubicBezTo>
                      <a:pt x="135460" y="28246"/>
                      <a:pt x="140223" y="41105"/>
                      <a:pt x="135270" y="55202"/>
                    </a:cubicBezTo>
                    <a:close/>
                  </a:path>
                </a:pathLst>
              </a:custGeom>
              <a:solidFill>
                <a:srgbClr val="B0B2B8"/>
              </a:solidFill>
              <a:ln w="9525" cap="flat">
                <a:noFill/>
                <a:prstDash val="solid"/>
                <a:miter/>
              </a:ln>
            </p:spPr>
            <p:txBody>
              <a:bodyPr rtlCol="0" anchor="ctr"/>
              <a:lstStyle/>
              <a:p>
                <a:endParaRPr lang="en-IN"/>
              </a:p>
            </p:txBody>
          </p:sp>
          <p:sp>
            <p:nvSpPr>
              <p:cNvPr id="1288" name="Freeform: Shape 1287">
                <a:extLst>
                  <a:ext uri="{FF2B5EF4-FFF2-40B4-BE49-F238E27FC236}">
                    <a16:creationId xmlns:a16="http://schemas.microsoft.com/office/drawing/2014/main" id="{F5CCB2E9-C7AE-5226-9F1D-8F5FC4055795}"/>
                  </a:ext>
                </a:extLst>
              </p:cNvPr>
              <p:cNvSpPr/>
              <p:nvPr/>
            </p:nvSpPr>
            <p:spPr>
              <a:xfrm>
                <a:off x="10360451" y="3861811"/>
                <a:ext cx="76947" cy="369002"/>
              </a:xfrm>
              <a:custGeom>
                <a:avLst/>
                <a:gdLst>
                  <a:gd name="connsiteX0" fmla="*/ 12178 w 76947"/>
                  <a:gd name="connsiteY0" fmla="*/ 269657 h 369002"/>
                  <a:gd name="connsiteX1" fmla="*/ 41324 w 76947"/>
                  <a:gd name="connsiteY1" fmla="*/ 4671 h 369002"/>
                  <a:gd name="connsiteX2" fmla="*/ 54184 w 76947"/>
                  <a:gd name="connsiteY2" fmla="*/ 4 h 369002"/>
                  <a:gd name="connsiteX3" fmla="*/ 65804 w 76947"/>
                  <a:gd name="connsiteY3" fmla="*/ 7910 h 369002"/>
                  <a:gd name="connsiteX4" fmla="*/ 56088 w 76947"/>
                  <a:gd name="connsiteY4" fmla="*/ 78681 h 369002"/>
                  <a:gd name="connsiteX5" fmla="*/ 76948 w 76947"/>
                  <a:gd name="connsiteY5" fmla="*/ 345857 h 369002"/>
                  <a:gd name="connsiteX6" fmla="*/ 75900 w 76947"/>
                  <a:gd name="connsiteY6" fmla="*/ 369003 h 369002"/>
                  <a:gd name="connsiteX7" fmla="*/ 12178 w 76947"/>
                  <a:gd name="connsiteY7" fmla="*/ 269657 h 36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47" h="369002">
                    <a:moveTo>
                      <a:pt x="12178" y="269657"/>
                    </a:moveTo>
                    <a:cubicBezTo>
                      <a:pt x="-11920" y="177645"/>
                      <a:pt x="748" y="89634"/>
                      <a:pt x="41324" y="4671"/>
                    </a:cubicBezTo>
                    <a:cubicBezTo>
                      <a:pt x="45039" y="1433"/>
                      <a:pt x="49326" y="-91"/>
                      <a:pt x="54184" y="4"/>
                    </a:cubicBezTo>
                    <a:cubicBezTo>
                      <a:pt x="58946" y="1338"/>
                      <a:pt x="62756" y="4005"/>
                      <a:pt x="65804" y="7910"/>
                    </a:cubicBezTo>
                    <a:cubicBezTo>
                      <a:pt x="80853" y="34008"/>
                      <a:pt x="79806" y="57916"/>
                      <a:pt x="56088" y="78681"/>
                    </a:cubicBezTo>
                    <a:cubicBezTo>
                      <a:pt x="31609" y="170216"/>
                      <a:pt x="30847" y="259846"/>
                      <a:pt x="76948" y="345857"/>
                    </a:cubicBezTo>
                    <a:cubicBezTo>
                      <a:pt x="76567" y="353572"/>
                      <a:pt x="76281" y="361287"/>
                      <a:pt x="75900" y="369003"/>
                    </a:cubicBezTo>
                    <a:cubicBezTo>
                      <a:pt x="41610" y="344238"/>
                      <a:pt x="31895" y="303756"/>
                      <a:pt x="12178" y="269657"/>
                    </a:cubicBezTo>
                    <a:close/>
                  </a:path>
                </a:pathLst>
              </a:custGeom>
              <a:solidFill>
                <a:srgbClr val="E5B13E"/>
              </a:solidFill>
              <a:ln w="9525" cap="flat">
                <a:noFill/>
                <a:prstDash val="solid"/>
                <a:miter/>
              </a:ln>
            </p:spPr>
            <p:txBody>
              <a:bodyPr rtlCol="0" anchor="ctr"/>
              <a:lstStyle/>
              <a:p>
                <a:endParaRPr lang="en-IN"/>
              </a:p>
            </p:txBody>
          </p:sp>
          <p:sp>
            <p:nvSpPr>
              <p:cNvPr id="1289" name="Freeform: Shape 1288">
                <a:extLst>
                  <a:ext uri="{FF2B5EF4-FFF2-40B4-BE49-F238E27FC236}">
                    <a16:creationId xmlns:a16="http://schemas.microsoft.com/office/drawing/2014/main" id="{AD76FC64-EF2A-C21C-3B8B-34CA1DE61D3E}"/>
                  </a:ext>
                </a:extLst>
              </p:cNvPr>
              <p:cNvSpPr/>
              <p:nvPr/>
            </p:nvSpPr>
            <p:spPr>
              <a:xfrm>
                <a:off x="10147817" y="4146860"/>
                <a:ext cx="328494" cy="265309"/>
              </a:xfrm>
              <a:custGeom>
                <a:avLst/>
                <a:gdLst>
                  <a:gd name="connsiteX0" fmla="*/ 280819 w 328494"/>
                  <a:gd name="connsiteY0" fmla="*/ 265119 h 265309"/>
                  <a:gd name="connsiteX1" fmla="*/ 285677 w 328494"/>
                  <a:gd name="connsiteY1" fmla="*/ 242640 h 265309"/>
                  <a:gd name="connsiteX2" fmla="*/ 264246 w 328494"/>
                  <a:gd name="connsiteY2" fmla="*/ 146152 h 265309"/>
                  <a:gd name="connsiteX3" fmla="*/ 201953 w 328494"/>
                  <a:gd name="connsiteY3" fmla="*/ 89668 h 265309"/>
                  <a:gd name="connsiteX4" fmla="*/ 133944 w 328494"/>
                  <a:gd name="connsiteY4" fmla="*/ 86239 h 265309"/>
                  <a:gd name="connsiteX5" fmla="*/ 118 w 328494"/>
                  <a:gd name="connsiteY5" fmla="*/ 174060 h 265309"/>
                  <a:gd name="connsiteX6" fmla="*/ 10500 w 328494"/>
                  <a:gd name="connsiteY6" fmla="*/ 152248 h 265309"/>
                  <a:gd name="connsiteX7" fmla="*/ 41075 w 328494"/>
                  <a:gd name="connsiteY7" fmla="*/ 131578 h 265309"/>
                  <a:gd name="connsiteX8" fmla="*/ 80413 w 328494"/>
                  <a:gd name="connsiteY8" fmla="*/ 101670 h 265309"/>
                  <a:gd name="connsiteX9" fmla="*/ 177092 w 328494"/>
                  <a:gd name="connsiteY9" fmla="*/ 5658 h 265309"/>
                  <a:gd name="connsiteX10" fmla="*/ 199857 w 328494"/>
                  <a:gd name="connsiteY10" fmla="*/ 14516 h 265309"/>
                  <a:gd name="connsiteX11" fmla="*/ 308156 w 328494"/>
                  <a:gd name="connsiteY11" fmla="*/ 149676 h 265309"/>
                  <a:gd name="connsiteX12" fmla="*/ 315681 w 328494"/>
                  <a:gd name="connsiteY12" fmla="*/ 220732 h 265309"/>
                  <a:gd name="connsiteX13" fmla="*/ 280819 w 328494"/>
                  <a:gd name="connsiteY13" fmla="*/ 265310 h 2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494" h="265309">
                    <a:moveTo>
                      <a:pt x="280819" y="265119"/>
                    </a:moveTo>
                    <a:cubicBezTo>
                      <a:pt x="282344" y="257499"/>
                      <a:pt x="281486" y="248260"/>
                      <a:pt x="285677" y="242640"/>
                    </a:cubicBezTo>
                    <a:cubicBezTo>
                      <a:pt x="315109" y="202064"/>
                      <a:pt x="297964" y="171107"/>
                      <a:pt x="264246" y="146152"/>
                    </a:cubicBezTo>
                    <a:cubicBezTo>
                      <a:pt x="241290" y="129197"/>
                      <a:pt x="215002" y="113862"/>
                      <a:pt x="201953" y="89668"/>
                    </a:cubicBezTo>
                    <a:cubicBezTo>
                      <a:pt x="178140" y="45282"/>
                      <a:pt x="162519" y="61855"/>
                      <a:pt x="133944" y="86239"/>
                    </a:cubicBezTo>
                    <a:cubicBezTo>
                      <a:pt x="93558" y="120625"/>
                      <a:pt x="61268" y="170345"/>
                      <a:pt x="118" y="174060"/>
                    </a:cubicBezTo>
                    <a:cubicBezTo>
                      <a:pt x="-835" y="164630"/>
                      <a:pt x="4118" y="158153"/>
                      <a:pt x="10500" y="152248"/>
                    </a:cubicBezTo>
                    <a:cubicBezTo>
                      <a:pt x="20406" y="144914"/>
                      <a:pt x="31074" y="138818"/>
                      <a:pt x="41075" y="131578"/>
                    </a:cubicBezTo>
                    <a:cubicBezTo>
                      <a:pt x="55363" y="123101"/>
                      <a:pt x="67174" y="111481"/>
                      <a:pt x="80413" y="101670"/>
                    </a:cubicBezTo>
                    <a:cubicBezTo>
                      <a:pt x="119370" y="76429"/>
                      <a:pt x="143945" y="36709"/>
                      <a:pt x="177092" y="5658"/>
                    </a:cubicBezTo>
                    <a:cubicBezTo>
                      <a:pt x="190808" y="-7201"/>
                      <a:pt x="195285" y="4515"/>
                      <a:pt x="199857" y="14516"/>
                    </a:cubicBezTo>
                    <a:cubicBezTo>
                      <a:pt x="224717" y="68523"/>
                      <a:pt x="257769" y="115672"/>
                      <a:pt x="308156" y="149676"/>
                    </a:cubicBezTo>
                    <a:cubicBezTo>
                      <a:pt x="337207" y="169297"/>
                      <a:pt x="330825" y="195968"/>
                      <a:pt x="315681" y="220732"/>
                    </a:cubicBezTo>
                    <a:cubicBezTo>
                      <a:pt x="305870" y="236735"/>
                      <a:pt x="292535" y="250451"/>
                      <a:pt x="280819" y="265310"/>
                    </a:cubicBezTo>
                    <a:close/>
                  </a:path>
                </a:pathLst>
              </a:custGeom>
              <a:solidFill>
                <a:srgbClr val="EABF40"/>
              </a:solidFill>
              <a:ln w="9525" cap="flat">
                <a:noFill/>
                <a:prstDash val="solid"/>
                <a:miter/>
              </a:ln>
            </p:spPr>
            <p:txBody>
              <a:bodyPr rtlCol="0" anchor="ctr"/>
              <a:lstStyle/>
              <a:p>
                <a:endParaRPr lang="en-IN"/>
              </a:p>
            </p:txBody>
          </p:sp>
          <p:sp>
            <p:nvSpPr>
              <p:cNvPr id="1290" name="Freeform: Shape 1289">
                <a:extLst>
                  <a:ext uri="{FF2B5EF4-FFF2-40B4-BE49-F238E27FC236}">
                    <a16:creationId xmlns:a16="http://schemas.microsoft.com/office/drawing/2014/main" id="{E6DFF891-ACCE-373F-1E5A-92E569A8FC76}"/>
                  </a:ext>
                </a:extLst>
              </p:cNvPr>
              <p:cNvSpPr/>
              <p:nvPr/>
            </p:nvSpPr>
            <p:spPr>
              <a:xfrm>
                <a:off x="10189219" y="4131563"/>
                <a:ext cx="135690" cy="126777"/>
              </a:xfrm>
              <a:custGeom>
                <a:avLst/>
                <a:gdLst>
                  <a:gd name="connsiteX0" fmla="*/ 135690 w 135690"/>
                  <a:gd name="connsiteY0" fmla="*/ 20860 h 126777"/>
                  <a:gd name="connsiteX1" fmla="*/ 40155 w 135690"/>
                  <a:gd name="connsiteY1" fmla="*/ 126778 h 126777"/>
                  <a:gd name="connsiteX2" fmla="*/ 29296 w 135690"/>
                  <a:gd name="connsiteY2" fmla="*/ 118967 h 126777"/>
                  <a:gd name="connsiteX3" fmla="*/ 1293 w 135690"/>
                  <a:gd name="connsiteY3" fmla="*/ 50197 h 126777"/>
                  <a:gd name="connsiteX4" fmla="*/ 10437 w 135690"/>
                  <a:gd name="connsiteY4" fmla="*/ 9906 h 126777"/>
                  <a:gd name="connsiteX5" fmla="*/ 76540 w 135690"/>
                  <a:gd name="connsiteY5" fmla="*/ 286 h 126777"/>
                  <a:gd name="connsiteX6" fmla="*/ 76254 w 135690"/>
                  <a:gd name="connsiteY6" fmla="*/ 0 h 126777"/>
                  <a:gd name="connsiteX7" fmla="*/ 114830 w 135690"/>
                  <a:gd name="connsiteY7" fmla="*/ 8858 h 126777"/>
                  <a:gd name="connsiteX8" fmla="*/ 135595 w 135690"/>
                  <a:gd name="connsiteY8" fmla="*/ 20860 h 1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690" h="126777">
                    <a:moveTo>
                      <a:pt x="135690" y="20860"/>
                    </a:moveTo>
                    <a:cubicBezTo>
                      <a:pt x="117212" y="68199"/>
                      <a:pt x="80445" y="99060"/>
                      <a:pt x="40155" y="126778"/>
                    </a:cubicBezTo>
                    <a:cubicBezTo>
                      <a:pt x="36059" y="124873"/>
                      <a:pt x="32344" y="122301"/>
                      <a:pt x="29296" y="118967"/>
                    </a:cubicBezTo>
                    <a:cubicBezTo>
                      <a:pt x="12627" y="99060"/>
                      <a:pt x="7769" y="74295"/>
                      <a:pt x="1293" y="50197"/>
                    </a:cubicBezTo>
                    <a:cubicBezTo>
                      <a:pt x="-708" y="35624"/>
                      <a:pt x="-2041" y="21146"/>
                      <a:pt x="10437" y="9906"/>
                    </a:cubicBezTo>
                    <a:cubicBezTo>
                      <a:pt x="36916" y="37052"/>
                      <a:pt x="54442" y="2762"/>
                      <a:pt x="76540" y="286"/>
                    </a:cubicBezTo>
                    <a:cubicBezTo>
                      <a:pt x="76540" y="286"/>
                      <a:pt x="76254" y="0"/>
                      <a:pt x="76254" y="0"/>
                    </a:cubicBezTo>
                    <a:cubicBezTo>
                      <a:pt x="87018" y="11906"/>
                      <a:pt x="104353" y="-4191"/>
                      <a:pt x="114830" y="8858"/>
                    </a:cubicBezTo>
                    <a:cubicBezTo>
                      <a:pt x="118926" y="17621"/>
                      <a:pt x="127403" y="19050"/>
                      <a:pt x="135595" y="20860"/>
                    </a:cubicBezTo>
                    <a:close/>
                  </a:path>
                </a:pathLst>
              </a:custGeom>
              <a:solidFill>
                <a:srgbClr val="192728"/>
              </a:solidFill>
              <a:ln w="9525" cap="flat">
                <a:noFill/>
                <a:prstDash val="solid"/>
                <a:miter/>
              </a:ln>
            </p:spPr>
            <p:txBody>
              <a:bodyPr rtlCol="0" anchor="ctr"/>
              <a:lstStyle/>
              <a:p>
                <a:endParaRPr lang="en-IN"/>
              </a:p>
            </p:txBody>
          </p:sp>
          <p:sp>
            <p:nvSpPr>
              <p:cNvPr id="1291" name="Freeform: Shape 1290">
                <a:extLst>
                  <a:ext uri="{FF2B5EF4-FFF2-40B4-BE49-F238E27FC236}">
                    <a16:creationId xmlns:a16="http://schemas.microsoft.com/office/drawing/2014/main" id="{0A963B26-F314-8933-E07E-54527284DC07}"/>
                  </a:ext>
                </a:extLst>
              </p:cNvPr>
              <p:cNvSpPr/>
              <p:nvPr/>
            </p:nvSpPr>
            <p:spPr>
              <a:xfrm>
                <a:off x="10265568" y="4123073"/>
                <a:ext cx="55007" cy="17443"/>
              </a:xfrm>
              <a:custGeom>
                <a:avLst/>
                <a:gdLst>
                  <a:gd name="connsiteX0" fmla="*/ 38576 w 55007"/>
                  <a:gd name="connsiteY0" fmla="*/ 17348 h 17443"/>
                  <a:gd name="connsiteX1" fmla="*/ 0 w 55007"/>
                  <a:gd name="connsiteY1" fmla="*/ 8490 h 17443"/>
                  <a:gd name="connsiteX2" fmla="*/ 44577 w 55007"/>
                  <a:gd name="connsiteY2" fmla="*/ 108 h 17443"/>
                  <a:gd name="connsiteX3" fmla="*/ 54483 w 55007"/>
                  <a:gd name="connsiteY3" fmla="*/ 11348 h 17443"/>
                  <a:gd name="connsiteX4" fmla="*/ 38576 w 55007"/>
                  <a:gd name="connsiteY4" fmla="*/ 17444 h 17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07" h="17443">
                    <a:moveTo>
                      <a:pt x="38576" y="17348"/>
                    </a:moveTo>
                    <a:cubicBezTo>
                      <a:pt x="26480" y="10967"/>
                      <a:pt x="10477" y="21539"/>
                      <a:pt x="0" y="8490"/>
                    </a:cubicBezTo>
                    <a:cubicBezTo>
                      <a:pt x="14859" y="5633"/>
                      <a:pt x="29623" y="2108"/>
                      <a:pt x="44577" y="108"/>
                    </a:cubicBezTo>
                    <a:cubicBezTo>
                      <a:pt x="51245" y="-749"/>
                      <a:pt x="56769" y="3537"/>
                      <a:pt x="54483" y="11348"/>
                    </a:cubicBezTo>
                    <a:cubicBezTo>
                      <a:pt x="52101" y="19253"/>
                      <a:pt x="44196" y="16015"/>
                      <a:pt x="38576" y="17444"/>
                    </a:cubicBezTo>
                    <a:close/>
                  </a:path>
                </a:pathLst>
              </a:custGeom>
              <a:solidFill>
                <a:srgbClr val="B3AF74"/>
              </a:solidFill>
              <a:ln w="9525" cap="flat">
                <a:noFill/>
                <a:prstDash val="solid"/>
                <a:miter/>
              </a:ln>
            </p:spPr>
            <p:txBody>
              <a:bodyPr rtlCol="0" anchor="ctr"/>
              <a:lstStyle/>
              <a:p>
                <a:endParaRPr lang="en-IN"/>
              </a:p>
            </p:txBody>
          </p:sp>
          <p:sp>
            <p:nvSpPr>
              <p:cNvPr id="1292" name="Freeform: Shape 1291">
                <a:extLst>
                  <a:ext uri="{FF2B5EF4-FFF2-40B4-BE49-F238E27FC236}">
                    <a16:creationId xmlns:a16="http://schemas.microsoft.com/office/drawing/2014/main" id="{5476C861-CF55-9199-42AB-CE01F2972508}"/>
                  </a:ext>
                </a:extLst>
              </p:cNvPr>
              <p:cNvSpPr/>
              <p:nvPr/>
            </p:nvSpPr>
            <p:spPr>
              <a:xfrm>
                <a:off x="9796094" y="3570969"/>
                <a:ext cx="520976" cy="823219"/>
              </a:xfrm>
              <a:custGeom>
                <a:avLst/>
                <a:gdLst>
                  <a:gd name="connsiteX0" fmla="*/ 89332 w 520976"/>
                  <a:gd name="connsiteY0" fmla="*/ 464677 h 823219"/>
                  <a:gd name="connsiteX1" fmla="*/ 224873 w 520976"/>
                  <a:gd name="connsiteY1" fmla="*/ 420672 h 823219"/>
                  <a:gd name="connsiteX2" fmla="*/ 281737 w 520976"/>
                  <a:gd name="connsiteY2" fmla="*/ 380000 h 823219"/>
                  <a:gd name="connsiteX3" fmla="*/ 335362 w 520976"/>
                  <a:gd name="connsiteY3" fmla="*/ 388477 h 823219"/>
                  <a:gd name="connsiteX4" fmla="*/ 374225 w 520976"/>
                  <a:gd name="connsiteY4" fmla="*/ 394192 h 823219"/>
                  <a:gd name="connsiteX5" fmla="*/ 383273 w 520976"/>
                  <a:gd name="connsiteY5" fmla="*/ 389525 h 823219"/>
                  <a:gd name="connsiteX6" fmla="*/ 383464 w 520976"/>
                  <a:gd name="connsiteY6" fmla="*/ 371808 h 823219"/>
                  <a:gd name="connsiteX7" fmla="*/ 355175 w 520976"/>
                  <a:gd name="connsiteY7" fmla="*/ 291894 h 823219"/>
                  <a:gd name="connsiteX8" fmla="*/ 254305 w 520976"/>
                  <a:gd name="connsiteY8" fmla="*/ 1095 h 823219"/>
                  <a:gd name="connsiteX9" fmla="*/ 465570 w 520976"/>
                  <a:gd name="connsiteY9" fmla="*/ 143 h 823219"/>
                  <a:gd name="connsiteX10" fmla="*/ 506146 w 520976"/>
                  <a:gd name="connsiteY10" fmla="*/ 43767 h 823219"/>
                  <a:gd name="connsiteX11" fmla="*/ 508908 w 520976"/>
                  <a:gd name="connsiteY11" fmla="*/ 161877 h 823219"/>
                  <a:gd name="connsiteX12" fmla="*/ 517386 w 520976"/>
                  <a:gd name="connsiteY12" fmla="*/ 174927 h 823219"/>
                  <a:gd name="connsiteX13" fmla="*/ 517480 w 520976"/>
                  <a:gd name="connsiteY13" fmla="*/ 251889 h 823219"/>
                  <a:gd name="connsiteX14" fmla="*/ 511575 w 520976"/>
                  <a:gd name="connsiteY14" fmla="*/ 288750 h 823219"/>
                  <a:gd name="connsiteX15" fmla="*/ 464807 w 520976"/>
                  <a:gd name="connsiteY15" fmla="*/ 438960 h 823219"/>
                  <a:gd name="connsiteX16" fmla="*/ 58947 w 520976"/>
                  <a:gd name="connsiteY16" fmla="*/ 810339 h 823219"/>
                  <a:gd name="connsiteX17" fmla="*/ 1321 w 520976"/>
                  <a:gd name="connsiteY17" fmla="*/ 775383 h 823219"/>
                  <a:gd name="connsiteX18" fmla="*/ 2273 w 520976"/>
                  <a:gd name="connsiteY18" fmla="*/ 496110 h 823219"/>
                  <a:gd name="connsiteX19" fmla="*/ 89332 w 520976"/>
                  <a:gd name="connsiteY19" fmla="*/ 464582 h 82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976" h="823219">
                    <a:moveTo>
                      <a:pt x="89332" y="464677"/>
                    </a:moveTo>
                    <a:cubicBezTo>
                      <a:pt x="141148" y="470678"/>
                      <a:pt x="183058" y="443436"/>
                      <a:pt x="224873" y="420672"/>
                    </a:cubicBezTo>
                    <a:cubicBezTo>
                      <a:pt x="244589" y="409908"/>
                      <a:pt x="277355" y="413052"/>
                      <a:pt x="281737" y="380000"/>
                    </a:cubicBezTo>
                    <a:cubicBezTo>
                      <a:pt x="304311" y="353997"/>
                      <a:pt x="316312" y="393049"/>
                      <a:pt x="335362" y="388477"/>
                    </a:cubicBezTo>
                    <a:cubicBezTo>
                      <a:pt x="348317" y="390096"/>
                      <a:pt x="360699" y="396383"/>
                      <a:pt x="374225" y="394192"/>
                    </a:cubicBezTo>
                    <a:cubicBezTo>
                      <a:pt x="377273" y="392763"/>
                      <a:pt x="380416" y="391335"/>
                      <a:pt x="383273" y="389525"/>
                    </a:cubicBezTo>
                    <a:cubicBezTo>
                      <a:pt x="389274" y="383715"/>
                      <a:pt x="388131" y="377714"/>
                      <a:pt x="383464" y="371808"/>
                    </a:cubicBezTo>
                    <a:cubicBezTo>
                      <a:pt x="354889" y="351901"/>
                      <a:pt x="355841" y="320850"/>
                      <a:pt x="355175" y="291894"/>
                    </a:cubicBezTo>
                    <a:cubicBezTo>
                      <a:pt x="352698" y="188833"/>
                      <a:pt x="307930" y="100060"/>
                      <a:pt x="254305" y="1095"/>
                    </a:cubicBezTo>
                    <a:cubicBezTo>
                      <a:pt x="330695" y="1095"/>
                      <a:pt x="398323" y="3477"/>
                      <a:pt x="465570" y="143"/>
                    </a:cubicBezTo>
                    <a:cubicBezTo>
                      <a:pt x="501955" y="-1667"/>
                      <a:pt x="506908" y="13764"/>
                      <a:pt x="506146" y="43767"/>
                    </a:cubicBezTo>
                    <a:cubicBezTo>
                      <a:pt x="505098" y="83106"/>
                      <a:pt x="507765" y="122539"/>
                      <a:pt x="508908" y="161877"/>
                    </a:cubicBezTo>
                    <a:cubicBezTo>
                      <a:pt x="512718" y="165592"/>
                      <a:pt x="515576" y="169878"/>
                      <a:pt x="517386" y="174927"/>
                    </a:cubicBezTo>
                    <a:cubicBezTo>
                      <a:pt x="522624" y="200549"/>
                      <a:pt x="521671" y="226266"/>
                      <a:pt x="517480" y="251889"/>
                    </a:cubicBezTo>
                    <a:cubicBezTo>
                      <a:pt x="514147" y="263985"/>
                      <a:pt x="511099" y="276082"/>
                      <a:pt x="511575" y="288750"/>
                    </a:cubicBezTo>
                    <a:cubicBezTo>
                      <a:pt x="516719" y="345234"/>
                      <a:pt x="496049" y="393240"/>
                      <a:pt x="464807" y="438960"/>
                    </a:cubicBezTo>
                    <a:cubicBezTo>
                      <a:pt x="358603" y="594598"/>
                      <a:pt x="216967" y="711470"/>
                      <a:pt x="58947" y="810339"/>
                    </a:cubicBezTo>
                    <a:cubicBezTo>
                      <a:pt x="19418" y="835104"/>
                      <a:pt x="1892" y="824532"/>
                      <a:pt x="1321" y="775383"/>
                    </a:cubicBezTo>
                    <a:cubicBezTo>
                      <a:pt x="273" y="682323"/>
                      <a:pt x="-1441" y="589169"/>
                      <a:pt x="2273" y="496110"/>
                    </a:cubicBezTo>
                    <a:cubicBezTo>
                      <a:pt x="19132" y="452295"/>
                      <a:pt x="57899" y="468773"/>
                      <a:pt x="89332" y="464582"/>
                    </a:cubicBezTo>
                    <a:close/>
                  </a:path>
                </a:pathLst>
              </a:custGeom>
              <a:solidFill>
                <a:srgbClr val="FAECBD"/>
              </a:solidFill>
              <a:ln w="9525" cap="flat">
                <a:noFill/>
                <a:prstDash val="solid"/>
                <a:miter/>
              </a:ln>
            </p:spPr>
            <p:txBody>
              <a:bodyPr rtlCol="0" anchor="ctr"/>
              <a:lstStyle/>
              <a:p>
                <a:endParaRPr lang="en-IN"/>
              </a:p>
            </p:txBody>
          </p:sp>
          <p:sp>
            <p:nvSpPr>
              <p:cNvPr id="1293" name="Freeform: Shape 1292">
                <a:extLst>
                  <a:ext uri="{FF2B5EF4-FFF2-40B4-BE49-F238E27FC236}">
                    <a16:creationId xmlns:a16="http://schemas.microsoft.com/office/drawing/2014/main" id="{C3B3F495-F356-5097-BE29-7831176D7C2A}"/>
                  </a:ext>
                </a:extLst>
              </p:cNvPr>
              <p:cNvSpPr/>
              <p:nvPr/>
            </p:nvSpPr>
            <p:spPr>
              <a:xfrm>
                <a:off x="9281232" y="2958626"/>
                <a:ext cx="542875" cy="679205"/>
              </a:xfrm>
              <a:custGeom>
                <a:avLst/>
                <a:gdLst>
                  <a:gd name="connsiteX0" fmla="*/ 82318 w 542875"/>
                  <a:gd name="connsiteY0" fmla="*/ 632013 h 679205"/>
                  <a:gd name="connsiteX1" fmla="*/ 24787 w 542875"/>
                  <a:gd name="connsiteY1" fmla="*/ 622011 h 679205"/>
                  <a:gd name="connsiteX2" fmla="*/ 1356 w 542875"/>
                  <a:gd name="connsiteY2" fmla="*/ 560384 h 679205"/>
                  <a:gd name="connsiteX3" fmla="*/ 880 w 542875"/>
                  <a:gd name="connsiteY3" fmla="*/ 262347 h 679205"/>
                  <a:gd name="connsiteX4" fmla="*/ 16119 w 542875"/>
                  <a:gd name="connsiteY4" fmla="*/ 44606 h 679205"/>
                  <a:gd name="connsiteX5" fmla="*/ 175378 w 542875"/>
                  <a:gd name="connsiteY5" fmla="*/ 13364 h 679205"/>
                  <a:gd name="connsiteX6" fmla="*/ 345589 w 542875"/>
                  <a:gd name="connsiteY6" fmla="*/ 18317 h 679205"/>
                  <a:gd name="connsiteX7" fmla="*/ 399596 w 542875"/>
                  <a:gd name="connsiteY7" fmla="*/ 98136 h 679205"/>
                  <a:gd name="connsiteX8" fmla="*/ 440935 w 542875"/>
                  <a:gd name="connsiteY8" fmla="*/ 95660 h 679205"/>
                  <a:gd name="connsiteX9" fmla="*/ 530755 w 542875"/>
                  <a:gd name="connsiteY9" fmla="*/ 64418 h 679205"/>
                  <a:gd name="connsiteX10" fmla="*/ 535709 w 542875"/>
                  <a:gd name="connsiteY10" fmla="*/ 180051 h 679205"/>
                  <a:gd name="connsiteX11" fmla="*/ 457699 w 542875"/>
                  <a:gd name="connsiteY11" fmla="*/ 206054 h 679205"/>
                  <a:gd name="connsiteX12" fmla="*/ 347208 w 542875"/>
                  <a:gd name="connsiteY12" fmla="*/ 270729 h 679205"/>
                  <a:gd name="connsiteX13" fmla="*/ 333207 w 542875"/>
                  <a:gd name="connsiteY13" fmla="*/ 286541 h 679205"/>
                  <a:gd name="connsiteX14" fmla="*/ 286153 w 542875"/>
                  <a:gd name="connsiteY14" fmla="*/ 352073 h 679205"/>
                  <a:gd name="connsiteX15" fmla="*/ 190713 w 542875"/>
                  <a:gd name="connsiteY15" fmla="*/ 394935 h 679205"/>
                  <a:gd name="connsiteX16" fmla="*/ 168234 w 542875"/>
                  <a:gd name="connsiteY16" fmla="*/ 370266 h 679205"/>
                  <a:gd name="connsiteX17" fmla="*/ 125657 w 542875"/>
                  <a:gd name="connsiteY17" fmla="*/ 280350 h 679205"/>
                  <a:gd name="connsiteX18" fmla="*/ 101464 w 542875"/>
                  <a:gd name="connsiteY18" fmla="*/ 264157 h 679205"/>
                  <a:gd name="connsiteX19" fmla="*/ 82794 w 542875"/>
                  <a:gd name="connsiteY19" fmla="*/ 337690 h 679205"/>
                  <a:gd name="connsiteX20" fmla="*/ 116132 w 542875"/>
                  <a:gd name="connsiteY20" fmla="*/ 439131 h 679205"/>
                  <a:gd name="connsiteX21" fmla="*/ 127086 w 542875"/>
                  <a:gd name="connsiteY21" fmla="*/ 439798 h 679205"/>
                  <a:gd name="connsiteX22" fmla="*/ 159280 w 542875"/>
                  <a:gd name="connsiteY22" fmla="*/ 454085 h 679205"/>
                  <a:gd name="connsiteX23" fmla="*/ 247006 w 542875"/>
                  <a:gd name="connsiteY23" fmla="*/ 608962 h 679205"/>
                  <a:gd name="connsiteX24" fmla="*/ 238147 w 542875"/>
                  <a:gd name="connsiteY24" fmla="*/ 625155 h 679205"/>
                  <a:gd name="connsiteX25" fmla="*/ 237481 w 542875"/>
                  <a:gd name="connsiteY25" fmla="*/ 655063 h 679205"/>
                  <a:gd name="connsiteX26" fmla="*/ 206810 w 542875"/>
                  <a:gd name="connsiteY26" fmla="*/ 677923 h 679205"/>
                  <a:gd name="connsiteX27" fmla="*/ 194142 w 542875"/>
                  <a:gd name="connsiteY27" fmla="*/ 636299 h 679205"/>
                  <a:gd name="connsiteX28" fmla="*/ 115466 w 542875"/>
                  <a:gd name="connsiteY28" fmla="*/ 640490 h 679205"/>
                  <a:gd name="connsiteX29" fmla="*/ 82414 w 542875"/>
                  <a:gd name="connsiteY29" fmla="*/ 632013 h 67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42875" h="679205">
                    <a:moveTo>
                      <a:pt x="82318" y="632013"/>
                    </a:moveTo>
                    <a:cubicBezTo>
                      <a:pt x="66507" y="609343"/>
                      <a:pt x="44123" y="624774"/>
                      <a:pt x="24787" y="622011"/>
                    </a:cubicBezTo>
                    <a:cubicBezTo>
                      <a:pt x="-3407" y="609248"/>
                      <a:pt x="1546" y="583245"/>
                      <a:pt x="1356" y="560384"/>
                    </a:cubicBezTo>
                    <a:cubicBezTo>
                      <a:pt x="499" y="461039"/>
                      <a:pt x="1166" y="361693"/>
                      <a:pt x="880" y="262347"/>
                    </a:cubicBezTo>
                    <a:cubicBezTo>
                      <a:pt x="6309" y="189767"/>
                      <a:pt x="-11884" y="115567"/>
                      <a:pt x="16119" y="44606"/>
                    </a:cubicBezTo>
                    <a:cubicBezTo>
                      <a:pt x="72984" y="53178"/>
                      <a:pt x="122323" y="23746"/>
                      <a:pt x="175378" y="13364"/>
                    </a:cubicBezTo>
                    <a:cubicBezTo>
                      <a:pt x="232623" y="-1400"/>
                      <a:pt x="289582" y="-9115"/>
                      <a:pt x="345589" y="18317"/>
                    </a:cubicBezTo>
                    <a:cubicBezTo>
                      <a:pt x="363401" y="44987"/>
                      <a:pt x="376546" y="74895"/>
                      <a:pt x="399596" y="98136"/>
                    </a:cubicBezTo>
                    <a:cubicBezTo>
                      <a:pt x="414074" y="110138"/>
                      <a:pt x="427409" y="100517"/>
                      <a:pt x="440935" y="95660"/>
                    </a:cubicBezTo>
                    <a:cubicBezTo>
                      <a:pt x="470557" y="84230"/>
                      <a:pt x="493036" y="52511"/>
                      <a:pt x="530755" y="64418"/>
                    </a:cubicBezTo>
                    <a:cubicBezTo>
                      <a:pt x="548567" y="102327"/>
                      <a:pt x="543614" y="141094"/>
                      <a:pt x="535709" y="180051"/>
                    </a:cubicBezTo>
                    <a:cubicBezTo>
                      <a:pt x="515420" y="205388"/>
                      <a:pt x="484559" y="202340"/>
                      <a:pt x="457699" y="206054"/>
                    </a:cubicBezTo>
                    <a:cubicBezTo>
                      <a:pt x="410931" y="212531"/>
                      <a:pt x="374831" y="233582"/>
                      <a:pt x="347208" y="270729"/>
                    </a:cubicBezTo>
                    <a:cubicBezTo>
                      <a:pt x="343113" y="276540"/>
                      <a:pt x="338446" y="281778"/>
                      <a:pt x="333207" y="286541"/>
                    </a:cubicBezTo>
                    <a:cubicBezTo>
                      <a:pt x="310251" y="303114"/>
                      <a:pt x="292535" y="320545"/>
                      <a:pt x="286153" y="352073"/>
                    </a:cubicBezTo>
                    <a:cubicBezTo>
                      <a:pt x="270342" y="429892"/>
                      <a:pt x="261674" y="432178"/>
                      <a:pt x="190713" y="394935"/>
                    </a:cubicBezTo>
                    <a:cubicBezTo>
                      <a:pt x="180902" y="388744"/>
                      <a:pt x="173282" y="380743"/>
                      <a:pt x="168234" y="370266"/>
                    </a:cubicBezTo>
                    <a:cubicBezTo>
                      <a:pt x="154709" y="339976"/>
                      <a:pt x="151946" y="304638"/>
                      <a:pt x="125657" y="280350"/>
                    </a:cubicBezTo>
                    <a:cubicBezTo>
                      <a:pt x="118323" y="273873"/>
                      <a:pt x="111084" y="267205"/>
                      <a:pt x="101464" y="264157"/>
                    </a:cubicBezTo>
                    <a:cubicBezTo>
                      <a:pt x="65745" y="281016"/>
                      <a:pt x="76413" y="315211"/>
                      <a:pt x="82794" y="337690"/>
                    </a:cubicBezTo>
                    <a:cubicBezTo>
                      <a:pt x="92319" y="371694"/>
                      <a:pt x="99082" y="407508"/>
                      <a:pt x="116132" y="439131"/>
                    </a:cubicBezTo>
                    <a:cubicBezTo>
                      <a:pt x="119847" y="438750"/>
                      <a:pt x="123466" y="439131"/>
                      <a:pt x="127086" y="439798"/>
                    </a:cubicBezTo>
                    <a:cubicBezTo>
                      <a:pt x="137658" y="445037"/>
                      <a:pt x="148136" y="450085"/>
                      <a:pt x="159280" y="454085"/>
                    </a:cubicBezTo>
                    <a:cubicBezTo>
                      <a:pt x="191570" y="503996"/>
                      <a:pt x="217859" y="557337"/>
                      <a:pt x="247006" y="608962"/>
                    </a:cubicBezTo>
                    <a:cubicBezTo>
                      <a:pt x="247577" y="616010"/>
                      <a:pt x="226146" y="609914"/>
                      <a:pt x="238147" y="625155"/>
                    </a:cubicBezTo>
                    <a:cubicBezTo>
                      <a:pt x="244625" y="633346"/>
                      <a:pt x="241767" y="645062"/>
                      <a:pt x="237481" y="655063"/>
                    </a:cubicBezTo>
                    <a:cubicBezTo>
                      <a:pt x="229766" y="666493"/>
                      <a:pt x="222336" y="684114"/>
                      <a:pt x="206810" y="677923"/>
                    </a:cubicBezTo>
                    <a:cubicBezTo>
                      <a:pt x="190237" y="671255"/>
                      <a:pt x="194332" y="651443"/>
                      <a:pt x="194142" y="636299"/>
                    </a:cubicBezTo>
                    <a:cubicBezTo>
                      <a:pt x="167091" y="624678"/>
                      <a:pt x="141564" y="638013"/>
                      <a:pt x="115466" y="640490"/>
                    </a:cubicBezTo>
                    <a:cubicBezTo>
                      <a:pt x="103178" y="642490"/>
                      <a:pt x="91748" y="641252"/>
                      <a:pt x="82414" y="632013"/>
                    </a:cubicBezTo>
                    <a:close/>
                  </a:path>
                </a:pathLst>
              </a:custGeom>
              <a:solidFill>
                <a:srgbClr val="FBECBE"/>
              </a:solidFill>
              <a:ln w="9525" cap="flat">
                <a:noFill/>
                <a:prstDash val="solid"/>
                <a:miter/>
              </a:ln>
            </p:spPr>
            <p:txBody>
              <a:bodyPr rtlCol="0" anchor="ctr"/>
              <a:lstStyle/>
              <a:p>
                <a:endParaRPr lang="en-IN"/>
              </a:p>
            </p:txBody>
          </p:sp>
          <p:sp>
            <p:nvSpPr>
              <p:cNvPr id="1294" name="Freeform: Shape 1293">
                <a:extLst>
                  <a:ext uri="{FF2B5EF4-FFF2-40B4-BE49-F238E27FC236}">
                    <a16:creationId xmlns:a16="http://schemas.microsoft.com/office/drawing/2014/main" id="{5E04E659-668F-E09B-D662-E384FB006F1E}"/>
                  </a:ext>
                </a:extLst>
              </p:cNvPr>
              <p:cNvSpPr/>
              <p:nvPr/>
            </p:nvSpPr>
            <p:spPr>
              <a:xfrm>
                <a:off x="9428875" y="3159222"/>
                <a:ext cx="616922" cy="854017"/>
              </a:xfrm>
              <a:custGeom>
                <a:avLst/>
                <a:gdLst>
                  <a:gd name="connsiteX0" fmla="*/ 445406 w 616922"/>
                  <a:gd name="connsiteY0" fmla="*/ 576196 h 854017"/>
                  <a:gd name="connsiteX1" fmla="*/ 386542 w 616922"/>
                  <a:gd name="connsiteY1" fmla="*/ 493233 h 854017"/>
                  <a:gd name="connsiteX2" fmla="*/ 369588 w 616922"/>
                  <a:gd name="connsiteY2" fmla="*/ 456371 h 854017"/>
                  <a:gd name="connsiteX3" fmla="*/ 356253 w 616922"/>
                  <a:gd name="connsiteY3" fmla="*/ 382362 h 854017"/>
                  <a:gd name="connsiteX4" fmla="*/ 320248 w 616922"/>
                  <a:gd name="connsiteY4" fmla="*/ 365884 h 854017"/>
                  <a:gd name="connsiteX5" fmla="*/ 255383 w 616922"/>
                  <a:gd name="connsiteY5" fmla="*/ 364931 h 854017"/>
                  <a:gd name="connsiteX6" fmla="*/ 231951 w 616922"/>
                  <a:gd name="connsiteY6" fmla="*/ 358169 h 854017"/>
                  <a:gd name="connsiteX7" fmla="*/ 230618 w 616922"/>
                  <a:gd name="connsiteY7" fmla="*/ 384648 h 854017"/>
                  <a:gd name="connsiteX8" fmla="*/ 190041 w 616922"/>
                  <a:gd name="connsiteY8" fmla="*/ 463134 h 854017"/>
                  <a:gd name="connsiteX9" fmla="*/ 146226 w 616922"/>
                  <a:gd name="connsiteY9" fmla="*/ 497615 h 854017"/>
                  <a:gd name="connsiteX10" fmla="*/ 25926 w 616922"/>
                  <a:gd name="connsiteY10" fmla="*/ 559622 h 854017"/>
                  <a:gd name="connsiteX11" fmla="*/ 589 w 616922"/>
                  <a:gd name="connsiteY11" fmla="*/ 546764 h 854017"/>
                  <a:gd name="connsiteX12" fmla="*/ 43357 w 616922"/>
                  <a:gd name="connsiteY12" fmla="*/ 502187 h 854017"/>
                  <a:gd name="connsiteX13" fmla="*/ 121461 w 616922"/>
                  <a:gd name="connsiteY13" fmla="*/ 416938 h 854017"/>
                  <a:gd name="connsiteX14" fmla="*/ 122319 w 616922"/>
                  <a:gd name="connsiteY14" fmla="*/ 397983 h 854017"/>
                  <a:gd name="connsiteX15" fmla="*/ 120318 w 616922"/>
                  <a:gd name="connsiteY15" fmla="*/ 288350 h 854017"/>
                  <a:gd name="connsiteX16" fmla="*/ 135463 w 616922"/>
                  <a:gd name="connsiteY16" fmla="*/ 276730 h 854017"/>
                  <a:gd name="connsiteX17" fmla="*/ 156418 w 616922"/>
                  <a:gd name="connsiteY17" fmla="*/ 328355 h 854017"/>
                  <a:gd name="connsiteX18" fmla="*/ 129367 w 616922"/>
                  <a:gd name="connsiteY18" fmla="*/ 269777 h 854017"/>
                  <a:gd name="connsiteX19" fmla="*/ 122033 w 616922"/>
                  <a:gd name="connsiteY19" fmla="*/ 247488 h 854017"/>
                  <a:gd name="connsiteX20" fmla="*/ 235380 w 616922"/>
                  <a:gd name="connsiteY20" fmla="*/ 45272 h 854017"/>
                  <a:gd name="connsiteX21" fmla="*/ 265098 w 616922"/>
                  <a:gd name="connsiteY21" fmla="*/ 10792 h 854017"/>
                  <a:gd name="connsiteX22" fmla="*/ 312819 w 616922"/>
                  <a:gd name="connsiteY22" fmla="*/ 21650 h 854017"/>
                  <a:gd name="connsiteX23" fmla="*/ 290816 w 616922"/>
                  <a:gd name="connsiteY23" fmla="*/ 58036 h 854017"/>
                  <a:gd name="connsiteX24" fmla="*/ 286053 w 616922"/>
                  <a:gd name="connsiteY24" fmla="*/ 100136 h 854017"/>
                  <a:gd name="connsiteX25" fmla="*/ 278814 w 616922"/>
                  <a:gd name="connsiteY25" fmla="*/ 100613 h 854017"/>
                  <a:gd name="connsiteX26" fmla="*/ 282529 w 616922"/>
                  <a:gd name="connsiteY26" fmla="*/ 108042 h 854017"/>
                  <a:gd name="connsiteX27" fmla="*/ 275766 w 616922"/>
                  <a:gd name="connsiteY27" fmla="*/ 168431 h 854017"/>
                  <a:gd name="connsiteX28" fmla="*/ 299960 w 616922"/>
                  <a:gd name="connsiteY28" fmla="*/ 193100 h 854017"/>
                  <a:gd name="connsiteX29" fmla="*/ 308914 w 616922"/>
                  <a:gd name="connsiteY29" fmla="*/ 211960 h 854017"/>
                  <a:gd name="connsiteX30" fmla="*/ 383780 w 616922"/>
                  <a:gd name="connsiteY30" fmla="*/ 282731 h 854017"/>
                  <a:gd name="connsiteX31" fmla="*/ 449312 w 616922"/>
                  <a:gd name="connsiteY31" fmla="*/ 391411 h 854017"/>
                  <a:gd name="connsiteX32" fmla="*/ 462933 w 616922"/>
                  <a:gd name="connsiteY32" fmla="*/ 377409 h 854017"/>
                  <a:gd name="connsiteX33" fmla="*/ 507795 w 616922"/>
                  <a:gd name="connsiteY33" fmla="*/ 370837 h 854017"/>
                  <a:gd name="connsiteX34" fmla="*/ 551706 w 616922"/>
                  <a:gd name="connsiteY34" fmla="*/ 489423 h 854017"/>
                  <a:gd name="connsiteX35" fmla="*/ 576757 w 616922"/>
                  <a:gd name="connsiteY35" fmla="*/ 462658 h 854017"/>
                  <a:gd name="connsiteX36" fmla="*/ 616856 w 616922"/>
                  <a:gd name="connsiteY36" fmla="*/ 582292 h 854017"/>
                  <a:gd name="connsiteX37" fmla="*/ 608570 w 616922"/>
                  <a:gd name="connsiteY37" fmla="*/ 727358 h 854017"/>
                  <a:gd name="connsiteX38" fmla="*/ 574947 w 616922"/>
                  <a:gd name="connsiteY38" fmla="*/ 777650 h 854017"/>
                  <a:gd name="connsiteX39" fmla="*/ 417974 w 616922"/>
                  <a:gd name="connsiteY39" fmla="*/ 845087 h 854017"/>
                  <a:gd name="connsiteX40" fmla="*/ 399973 w 616922"/>
                  <a:gd name="connsiteY40" fmla="*/ 850516 h 854017"/>
                  <a:gd name="connsiteX41" fmla="*/ 379780 w 616922"/>
                  <a:gd name="connsiteY41" fmla="*/ 850516 h 854017"/>
                  <a:gd name="connsiteX42" fmla="*/ 416831 w 616922"/>
                  <a:gd name="connsiteY42" fmla="*/ 814130 h 854017"/>
                  <a:gd name="connsiteX43" fmla="*/ 435120 w 616922"/>
                  <a:gd name="connsiteY43" fmla="*/ 809463 h 854017"/>
                  <a:gd name="connsiteX44" fmla="*/ 468362 w 616922"/>
                  <a:gd name="connsiteY44" fmla="*/ 714213 h 854017"/>
                  <a:gd name="connsiteX45" fmla="*/ 461218 w 616922"/>
                  <a:gd name="connsiteY45" fmla="*/ 703259 h 854017"/>
                  <a:gd name="connsiteX46" fmla="*/ 451883 w 616922"/>
                  <a:gd name="connsiteY46" fmla="*/ 579149 h 854017"/>
                  <a:gd name="connsiteX47" fmla="*/ 450264 w 616922"/>
                  <a:gd name="connsiteY47" fmla="*/ 576101 h 854017"/>
                  <a:gd name="connsiteX48" fmla="*/ 445597 w 616922"/>
                  <a:gd name="connsiteY48" fmla="*/ 576482 h 85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16922" h="854017">
                    <a:moveTo>
                      <a:pt x="445406" y="576196"/>
                    </a:moveTo>
                    <a:cubicBezTo>
                      <a:pt x="429405" y="546002"/>
                      <a:pt x="418737" y="512283"/>
                      <a:pt x="386542" y="493233"/>
                    </a:cubicBezTo>
                    <a:cubicBezTo>
                      <a:pt x="373397" y="485423"/>
                      <a:pt x="368540" y="471516"/>
                      <a:pt x="369588" y="456371"/>
                    </a:cubicBezTo>
                    <a:cubicBezTo>
                      <a:pt x="371302" y="430463"/>
                      <a:pt x="361873" y="406841"/>
                      <a:pt x="356253" y="382362"/>
                    </a:cubicBezTo>
                    <a:cubicBezTo>
                      <a:pt x="350919" y="359121"/>
                      <a:pt x="345775" y="347691"/>
                      <a:pt x="320248" y="365884"/>
                    </a:cubicBezTo>
                    <a:cubicBezTo>
                      <a:pt x="300532" y="379886"/>
                      <a:pt x="276624" y="385220"/>
                      <a:pt x="255383" y="364931"/>
                    </a:cubicBezTo>
                    <a:cubicBezTo>
                      <a:pt x="248716" y="358645"/>
                      <a:pt x="242143" y="349406"/>
                      <a:pt x="231951" y="358169"/>
                    </a:cubicBezTo>
                    <a:cubicBezTo>
                      <a:pt x="223093" y="365789"/>
                      <a:pt x="228046" y="375790"/>
                      <a:pt x="230618" y="384648"/>
                    </a:cubicBezTo>
                    <a:cubicBezTo>
                      <a:pt x="241762" y="423605"/>
                      <a:pt x="236047" y="453609"/>
                      <a:pt x="190041" y="463134"/>
                    </a:cubicBezTo>
                    <a:cubicBezTo>
                      <a:pt x="169848" y="467325"/>
                      <a:pt x="160133" y="485423"/>
                      <a:pt x="146226" y="497615"/>
                    </a:cubicBezTo>
                    <a:cubicBezTo>
                      <a:pt x="111079" y="528190"/>
                      <a:pt x="60311" y="527047"/>
                      <a:pt x="25926" y="559622"/>
                    </a:cubicBezTo>
                    <a:cubicBezTo>
                      <a:pt x="13448" y="571433"/>
                      <a:pt x="10591" y="548573"/>
                      <a:pt x="589" y="546764"/>
                    </a:cubicBezTo>
                    <a:cubicBezTo>
                      <a:pt x="-4364" y="513712"/>
                      <a:pt x="22973" y="510283"/>
                      <a:pt x="43357" y="502187"/>
                    </a:cubicBezTo>
                    <a:cubicBezTo>
                      <a:pt x="83552" y="486185"/>
                      <a:pt x="110317" y="458848"/>
                      <a:pt x="121461" y="416938"/>
                    </a:cubicBezTo>
                    <a:cubicBezTo>
                      <a:pt x="120223" y="410556"/>
                      <a:pt x="119842" y="404174"/>
                      <a:pt x="122319" y="397983"/>
                    </a:cubicBezTo>
                    <a:cubicBezTo>
                      <a:pt x="139178" y="361121"/>
                      <a:pt x="130224" y="324736"/>
                      <a:pt x="120318" y="288350"/>
                    </a:cubicBezTo>
                    <a:cubicBezTo>
                      <a:pt x="123652" y="282254"/>
                      <a:pt x="128510" y="278063"/>
                      <a:pt x="135463" y="276730"/>
                    </a:cubicBezTo>
                    <a:cubicBezTo>
                      <a:pt x="168801" y="286826"/>
                      <a:pt x="152608" y="312449"/>
                      <a:pt x="156418" y="328355"/>
                    </a:cubicBezTo>
                    <a:cubicBezTo>
                      <a:pt x="158704" y="306829"/>
                      <a:pt x="162991" y="281207"/>
                      <a:pt x="129367" y="269777"/>
                    </a:cubicBezTo>
                    <a:cubicBezTo>
                      <a:pt x="124795" y="263014"/>
                      <a:pt x="122605" y="255489"/>
                      <a:pt x="122033" y="247488"/>
                    </a:cubicBezTo>
                    <a:cubicBezTo>
                      <a:pt x="118032" y="193862"/>
                      <a:pt x="186041" y="72800"/>
                      <a:pt x="235380" y="45272"/>
                    </a:cubicBezTo>
                    <a:cubicBezTo>
                      <a:pt x="252430" y="40034"/>
                      <a:pt x="252335" y="20317"/>
                      <a:pt x="265098" y="10792"/>
                    </a:cubicBezTo>
                    <a:cubicBezTo>
                      <a:pt x="286816" y="-5591"/>
                      <a:pt x="295959" y="-4353"/>
                      <a:pt x="312819" y="21650"/>
                    </a:cubicBezTo>
                    <a:cubicBezTo>
                      <a:pt x="291101" y="25175"/>
                      <a:pt x="275671" y="33271"/>
                      <a:pt x="290816" y="58036"/>
                    </a:cubicBezTo>
                    <a:cubicBezTo>
                      <a:pt x="300626" y="74133"/>
                      <a:pt x="296150" y="87087"/>
                      <a:pt x="286053" y="100136"/>
                    </a:cubicBezTo>
                    <a:cubicBezTo>
                      <a:pt x="283291" y="97660"/>
                      <a:pt x="279957" y="97469"/>
                      <a:pt x="278814" y="100613"/>
                    </a:cubicBezTo>
                    <a:cubicBezTo>
                      <a:pt x="277862" y="103089"/>
                      <a:pt x="280243" y="106042"/>
                      <a:pt x="282529" y="108042"/>
                    </a:cubicBezTo>
                    <a:cubicBezTo>
                      <a:pt x="272909" y="127378"/>
                      <a:pt x="275862" y="148142"/>
                      <a:pt x="275766" y="168431"/>
                    </a:cubicBezTo>
                    <a:cubicBezTo>
                      <a:pt x="275766" y="182718"/>
                      <a:pt x="276624" y="182051"/>
                      <a:pt x="299960" y="193100"/>
                    </a:cubicBezTo>
                    <a:cubicBezTo>
                      <a:pt x="304913" y="195482"/>
                      <a:pt x="306627" y="205292"/>
                      <a:pt x="308914" y="211960"/>
                    </a:cubicBezTo>
                    <a:cubicBezTo>
                      <a:pt x="321772" y="248345"/>
                      <a:pt x="339108" y="275206"/>
                      <a:pt x="383780" y="282731"/>
                    </a:cubicBezTo>
                    <a:cubicBezTo>
                      <a:pt x="433024" y="290922"/>
                      <a:pt x="449597" y="325307"/>
                      <a:pt x="449312" y="391411"/>
                    </a:cubicBezTo>
                    <a:cubicBezTo>
                      <a:pt x="460456" y="393221"/>
                      <a:pt x="461028" y="383791"/>
                      <a:pt x="462933" y="377409"/>
                    </a:cubicBezTo>
                    <a:cubicBezTo>
                      <a:pt x="473505" y="343500"/>
                      <a:pt x="487317" y="349501"/>
                      <a:pt x="507795" y="370837"/>
                    </a:cubicBezTo>
                    <a:cubicBezTo>
                      <a:pt x="539323" y="403698"/>
                      <a:pt x="549038" y="443703"/>
                      <a:pt x="551706" y="489423"/>
                    </a:cubicBezTo>
                    <a:cubicBezTo>
                      <a:pt x="570280" y="487709"/>
                      <a:pt x="561898" y="467039"/>
                      <a:pt x="576757" y="462658"/>
                    </a:cubicBezTo>
                    <a:cubicBezTo>
                      <a:pt x="608380" y="495710"/>
                      <a:pt x="616190" y="538953"/>
                      <a:pt x="616856" y="582292"/>
                    </a:cubicBezTo>
                    <a:cubicBezTo>
                      <a:pt x="617619" y="630584"/>
                      <a:pt x="611618" y="679066"/>
                      <a:pt x="608570" y="727358"/>
                    </a:cubicBezTo>
                    <a:cubicBezTo>
                      <a:pt x="607046" y="750599"/>
                      <a:pt x="587805" y="771649"/>
                      <a:pt x="574947" y="777650"/>
                    </a:cubicBezTo>
                    <a:cubicBezTo>
                      <a:pt x="523607" y="801748"/>
                      <a:pt x="483126" y="853088"/>
                      <a:pt x="417974" y="845087"/>
                    </a:cubicBezTo>
                    <a:cubicBezTo>
                      <a:pt x="412260" y="844420"/>
                      <a:pt x="405973" y="848516"/>
                      <a:pt x="399973" y="850516"/>
                    </a:cubicBezTo>
                    <a:cubicBezTo>
                      <a:pt x="393210" y="855374"/>
                      <a:pt x="386447" y="854993"/>
                      <a:pt x="379780" y="850516"/>
                    </a:cubicBezTo>
                    <a:cubicBezTo>
                      <a:pt x="377875" y="823941"/>
                      <a:pt x="401116" y="822894"/>
                      <a:pt x="416831" y="814130"/>
                    </a:cubicBezTo>
                    <a:cubicBezTo>
                      <a:pt x="422737" y="812130"/>
                      <a:pt x="429024" y="811178"/>
                      <a:pt x="435120" y="809463"/>
                    </a:cubicBezTo>
                    <a:cubicBezTo>
                      <a:pt x="495317" y="792699"/>
                      <a:pt x="502747" y="771363"/>
                      <a:pt x="468362" y="714213"/>
                    </a:cubicBezTo>
                    <a:cubicBezTo>
                      <a:pt x="465409" y="710879"/>
                      <a:pt x="463028" y="707260"/>
                      <a:pt x="461218" y="703259"/>
                    </a:cubicBezTo>
                    <a:cubicBezTo>
                      <a:pt x="442073" y="663064"/>
                      <a:pt x="445026" y="621249"/>
                      <a:pt x="451883" y="579149"/>
                    </a:cubicBezTo>
                    <a:cubicBezTo>
                      <a:pt x="452074" y="578196"/>
                      <a:pt x="451026" y="576386"/>
                      <a:pt x="450264" y="576101"/>
                    </a:cubicBezTo>
                    <a:cubicBezTo>
                      <a:pt x="448836" y="575720"/>
                      <a:pt x="447216" y="576291"/>
                      <a:pt x="445597" y="576482"/>
                    </a:cubicBezTo>
                    <a:close/>
                  </a:path>
                </a:pathLst>
              </a:custGeom>
              <a:solidFill>
                <a:srgbClr val="B3B3B6"/>
              </a:solidFill>
              <a:ln w="9525" cap="flat">
                <a:noFill/>
                <a:prstDash val="solid"/>
                <a:miter/>
              </a:ln>
            </p:spPr>
            <p:txBody>
              <a:bodyPr rtlCol="0" anchor="ctr"/>
              <a:lstStyle/>
              <a:p>
                <a:endParaRPr lang="en-IN"/>
              </a:p>
            </p:txBody>
          </p:sp>
          <p:sp>
            <p:nvSpPr>
              <p:cNvPr id="1295" name="Freeform: Shape 1294">
                <a:extLst>
                  <a:ext uri="{FF2B5EF4-FFF2-40B4-BE49-F238E27FC236}">
                    <a16:creationId xmlns:a16="http://schemas.microsoft.com/office/drawing/2014/main" id="{F0393CF1-3846-DB32-AD55-27AE659A92CB}"/>
                  </a:ext>
                </a:extLst>
              </p:cNvPr>
              <p:cNvSpPr/>
              <p:nvPr/>
            </p:nvSpPr>
            <p:spPr>
              <a:xfrm>
                <a:off x="10330076" y="3104101"/>
                <a:ext cx="378094" cy="390597"/>
              </a:xfrm>
              <a:custGeom>
                <a:avLst/>
                <a:gdLst>
                  <a:gd name="connsiteX0" fmla="*/ 295727 w 378094"/>
                  <a:gd name="connsiteY0" fmla="*/ 213836 h 390597"/>
                  <a:gd name="connsiteX1" fmla="*/ 275058 w 378094"/>
                  <a:gd name="connsiteY1" fmla="*/ 220028 h 390597"/>
                  <a:gd name="connsiteX2" fmla="*/ 286107 w 378094"/>
                  <a:gd name="connsiteY2" fmla="*/ 167735 h 390597"/>
                  <a:gd name="connsiteX3" fmla="*/ 240292 w 378094"/>
                  <a:gd name="connsiteY3" fmla="*/ 266129 h 390597"/>
                  <a:gd name="connsiteX4" fmla="*/ 241435 w 378094"/>
                  <a:gd name="connsiteY4" fmla="*/ 275368 h 390597"/>
                  <a:gd name="connsiteX5" fmla="*/ 152852 w 378094"/>
                  <a:gd name="connsiteY5" fmla="*/ 387763 h 390597"/>
                  <a:gd name="connsiteX6" fmla="*/ 100370 w 378094"/>
                  <a:gd name="connsiteY6" fmla="*/ 356616 h 390597"/>
                  <a:gd name="connsiteX7" fmla="*/ 51316 w 378094"/>
                  <a:gd name="connsiteY7" fmla="*/ 315944 h 390597"/>
                  <a:gd name="connsiteX8" fmla="*/ 33695 w 378094"/>
                  <a:gd name="connsiteY8" fmla="*/ 287274 h 390597"/>
                  <a:gd name="connsiteX9" fmla="*/ 62079 w 378094"/>
                  <a:gd name="connsiteY9" fmla="*/ 252698 h 390597"/>
                  <a:gd name="connsiteX10" fmla="*/ 104751 w 378094"/>
                  <a:gd name="connsiteY10" fmla="*/ 215075 h 390597"/>
                  <a:gd name="connsiteX11" fmla="*/ 129992 w 378094"/>
                  <a:gd name="connsiteY11" fmla="*/ 119825 h 390597"/>
                  <a:gd name="connsiteX12" fmla="*/ 127230 w 378094"/>
                  <a:gd name="connsiteY12" fmla="*/ 110395 h 390597"/>
                  <a:gd name="connsiteX13" fmla="*/ 128945 w 378094"/>
                  <a:gd name="connsiteY13" fmla="*/ 113824 h 390597"/>
                  <a:gd name="connsiteX14" fmla="*/ 34933 w 378094"/>
                  <a:gd name="connsiteY14" fmla="*/ 207454 h 390597"/>
                  <a:gd name="connsiteX15" fmla="*/ 4739 w 378094"/>
                  <a:gd name="connsiteY15" fmla="*/ 156686 h 390597"/>
                  <a:gd name="connsiteX16" fmla="*/ 22455 w 378094"/>
                  <a:gd name="connsiteY16" fmla="*/ 136017 h 390597"/>
                  <a:gd name="connsiteX17" fmla="*/ 41314 w 378094"/>
                  <a:gd name="connsiteY17" fmla="*/ 136303 h 390597"/>
                  <a:gd name="connsiteX18" fmla="*/ 92368 w 378094"/>
                  <a:gd name="connsiteY18" fmla="*/ 66770 h 390597"/>
                  <a:gd name="connsiteX19" fmla="*/ 72366 w 378094"/>
                  <a:gd name="connsiteY19" fmla="*/ 0 h 390597"/>
                  <a:gd name="connsiteX20" fmla="*/ 255532 w 378094"/>
                  <a:gd name="connsiteY20" fmla="*/ 107918 h 390597"/>
                  <a:gd name="connsiteX21" fmla="*/ 364498 w 378094"/>
                  <a:gd name="connsiteY21" fmla="*/ 230886 h 390597"/>
                  <a:gd name="connsiteX22" fmla="*/ 370022 w 378094"/>
                  <a:gd name="connsiteY22" fmla="*/ 236696 h 390597"/>
                  <a:gd name="connsiteX23" fmla="*/ 364593 w 378094"/>
                  <a:gd name="connsiteY23" fmla="*/ 334804 h 390597"/>
                  <a:gd name="connsiteX24" fmla="*/ 329350 w 378094"/>
                  <a:gd name="connsiteY24" fmla="*/ 297085 h 390597"/>
                  <a:gd name="connsiteX25" fmla="*/ 306205 w 378094"/>
                  <a:gd name="connsiteY25" fmla="*/ 207550 h 390597"/>
                  <a:gd name="connsiteX26" fmla="*/ 295823 w 378094"/>
                  <a:gd name="connsiteY26" fmla="*/ 213932 h 3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8094" h="390597">
                    <a:moveTo>
                      <a:pt x="295727" y="213836"/>
                    </a:moveTo>
                    <a:cubicBezTo>
                      <a:pt x="287345" y="210693"/>
                      <a:pt x="292013" y="251460"/>
                      <a:pt x="275058" y="220028"/>
                    </a:cubicBezTo>
                    <a:cubicBezTo>
                      <a:pt x="267343" y="205740"/>
                      <a:pt x="266866" y="191453"/>
                      <a:pt x="286107" y="167735"/>
                    </a:cubicBezTo>
                    <a:cubicBezTo>
                      <a:pt x="246197" y="197929"/>
                      <a:pt x="232291" y="234982"/>
                      <a:pt x="240292" y="266129"/>
                    </a:cubicBezTo>
                    <a:cubicBezTo>
                      <a:pt x="241054" y="269081"/>
                      <a:pt x="241435" y="272320"/>
                      <a:pt x="241435" y="275368"/>
                    </a:cubicBezTo>
                    <a:cubicBezTo>
                      <a:pt x="241435" y="295846"/>
                      <a:pt x="173426" y="381286"/>
                      <a:pt x="152852" y="387763"/>
                    </a:cubicBezTo>
                    <a:cubicBezTo>
                      <a:pt x="123230" y="397097"/>
                      <a:pt x="104656" y="382524"/>
                      <a:pt x="100370" y="356616"/>
                    </a:cubicBezTo>
                    <a:cubicBezTo>
                      <a:pt x="95226" y="325850"/>
                      <a:pt x="81986" y="310610"/>
                      <a:pt x="51316" y="315944"/>
                    </a:cubicBezTo>
                    <a:cubicBezTo>
                      <a:pt x="18073" y="321659"/>
                      <a:pt x="35218" y="299371"/>
                      <a:pt x="33695" y="287274"/>
                    </a:cubicBezTo>
                    <a:cubicBezTo>
                      <a:pt x="35314" y="269272"/>
                      <a:pt x="48077" y="260509"/>
                      <a:pt x="62079" y="252698"/>
                    </a:cubicBezTo>
                    <a:cubicBezTo>
                      <a:pt x="82558" y="247174"/>
                      <a:pt x="104561" y="243554"/>
                      <a:pt x="104751" y="215075"/>
                    </a:cubicBezTo>
                    <a:cubicBezTo>
                      <a:pt x="109799" y="179356"/>
                      <a:pt x="130850" y="147733"/>
                      <a:pt x="129992" y="119825"/>
                    </a:cubicBezTo>
                    <a:cubicBezTo>
                      <a:pt x="132564" y="104680"/>
                      <a:pt x="120943" y="111442"/>
                      <a:pt x="127230" y="110395"/>
                    </a:cubicBezTo>
                    <a:cubicBezTo>
                      <a:pt x="128659" y="110109"/>
                      <a:pt x="129231" y="111347"/>
                      <a:pt x="128945" y="113824"/>
                    </a:cubicBezTo>
                    <a:cubicBezTo>
                      <a:pt x="121325" y="186500"/>
                      <a:pt x="102275" y="201359"/>
                      <a:pt x="34933" y="207454"/>
                    </a:cubicBezTo>
                    <a:cubicBezTo>
                      <a:pt x="-20407" y="212503"/>
                      <a:pt x="7215" y="177927"/>
                      <a:pt x="4739" y="156686"/>
                    </a:cubicBezTo>
                    <a:cubicBezTo>
                      <a:pt x="8263" y="147733"/>
                      <a:pt x="13216" y="140017"/>
                      <a:pt x="22455" y="136017"/>
                    </a:cubicBezTo>
                    <a:cubicBezTo>
                      <a:pt x="28741" y="136017"/>
                      <a:pt x="35028" y="135636"/>
                      <a:pt x="41314" y="136303"/>
                    </a:cubicBezTo>
                    <a:cubicBezTo>
                      <a:pt x="96274" y="142304"/>
                      <a:pt x="108561" y="126206"/>
                      <a:pt x="92368" y="66770"/>
                    </a:cubicBezTo>
                    <a:cubicBezTo>
                      <a:pt x="86368" y="44672"/>
                      <a:pt x="77415" y="23336"/>
                      <a:pt x="72366" y="0"/>
                    </a:cubicBezTo>
                    <a:cubicBezTo>
                      <a:pt x="124658" y="52388"/>
                      <a:pt x="190381" y="80200"/>
                      <a:pt x="255532" y="107918"/>
                    </a:cubicBezTo>
                    <a:cubicBezTo>
                      <a:pt x="312301" y="132112"/>
                      <a:pt x="338971" y="180404"/>
                      <a:pt x="364498" y="230886"/>
                    </a:cubicBezTo>
                    <a:cubicBezTo>
                      <a:pt x="366307" y="232791"/>
                      <a:pt x="368117" y="234791"/>
                      <a:pt x="370022" y="236696"/>
                    </a:cubicBezTo>
                    <a:cubicBezTo>
                      <a:pt x="378976" y="270034"/>
                      <a:pt x="384405" y="303181"/>
                      <a:pt x="364593" y="334804"/>
                    </a:cubicBezTo>
                    <a:cubicBezTo>
                      <a:pt x="335542" y="338518"/>
                      <a:pt x="333161" y="316325"/>
                      <a:pt x="329350" y="297085"/>
                    </a:cubicBezTo>
                    <a:cubicBezTo>
                      <a:pt x="323350" y="266700"/>
                      <a:pt x="317349" y="236220"/>
                      <a:pt x="306205" y="207550"/>
                    </a:cubicBezTo>
                    <a:cubicBezTo>
                      <a:pt x="302014" y="196787"/>
                      <a:pt x="302585" y="216694"/>
                      <a:pt x="295823" y="213932"/>
                    </a:cubicBezTo>
                    <a:close/>
                  </a:path>
                </a:pathLst>
              </a:custGeom>
              <a:solidFill>
                <a:srgbClr val="D19936"/>
              </a:solidFill>
              <a:ln w="9525" cap="flat">
                <a:noFill/>
                <a:prstDash val="solid"/>
                <a:miter/>
              </a:ln>
            </p:spPr>
            <p:txBody>
              <a:bodyPr rtlCol="0" anchor="ctr"/>
              <a:lstStyle/>
              <a:p>
                <a:endParaRPr lang="en-IN"/>
              </a:p>
            </p:txBody>
          </p:sp>
          <p:sp>
            <p:nvSpPr>
              <p:cNvPr id="1296" name="Freeform: Shape 1295">
                <a:extLst>
                  <a:ext uri="{FF2B5EF4-FFF2-40B4-BE49-F238E27FC236}">
                    <a16:creationId xmlns:a16="http://schemas.microsoft.com/office/drawing/2014/main" id="{7338120D-566A-9FB5-F551-BABFBB4787CA}"/>
                  </a:ext>
                </a:extLst>
              </p:cNvPr>
              <p:cNvSpPr/>
              <p:nvPr/>
            </p:nvSpPr>
            <p:spPr>
              <a:xfrm>
                <a:off x="9678516" y="2556094"/>
                <a:ext cx="208147" cy="349960"/>
              </a:xfrm>
              <a:custGeom>
                <a:avLst/>
                <a:gdLst>
                  <a:gd name="connsiteX0" fmla="*/ 208148 w 208147"/>
                  <a:gd name="connsiteY0" fmla="*/ 85378 h 349960"/>
                  <a:gd name="connsiteX1" fmla="*/ 207005 w 208147"/>
                  <a:gd name="connsiteY1" fmla="*/ 113477 h 349960"/>
                  <a:gd name="connsiteX2" fmla="*/ 205005 w 208147"/>
                  <a:gd name="connsiteY2" fmla="*/ 119859 h 349960"/>
                  <a:gd name="connsiteX3" fmla="*/ 155379 w 208147"/>
                  <a:gd name="connsiteY3" fmla="*/ 134242 h 349960"/>
                  <a:gd name="connsiteX4" fmla="*/ 56605 w 208147"/>
                  <a:gd name="connsiteY4" fmla="*/ 167008 h 349960"/>
                  <a:gd name="connsiteX5" fmla="*/ 49937 w 208147"/>
                  <a:gd name="connsiteY5" fmla="*/ 192916 h 349960"/>
                  <a:gd name="connsiteX6" fmla="*/ 49747 w 208147"/>
                  <a:gd name="connsiteY6" fmla="*/ 300739 h 349960"/>
                  <a:gd name="connsiteX7" fmla="*/ 50319 w 208147"/>
                  <a:gd name="connsiteY7" fmla="*/ 183200 h 349960"/>
                  <a:gd name="connsiteX8" fmla="*/ 129948 w 208147"/>
                  <a:gd name="connsiteY8" fmla="*/ 135575 h 349960"/>
                  <a:gd name="connsiteX9" fmla="*/ 162618 w 208147"/>
                  <a:gd name="connsiteY9" fmla="*/ 161959 h 349960"/>
                  <a:gd name="connsiteX10" fmla="*/ 180621 w 208147"/>
                  <a:gd name="connsiteY10" fmla="*/ 229396 h 349960"/>
                  <a:gd name="connsiteX11" fmla="*/ 133281 w 208147"/>
                  <a:gd name="connsiteY11" fmla="*/ 316074 h 349960"/>
                  <a:gd name="connsiteX12" fmla="*/ 26696 w 208147"/>
                  <a:gd name="connsiteY12" fmla="*/ 349221 h 349960"/>
                  <a:gd name="connsiteX13" fmla="*/ 122 w 208147"/>
                  <a:gd name="connsiteY13" fmla="*/ 315979 h 349960"/>
                  <a:gd name="connsiteX14" fmla="*/ 9932 w 208147"/>
                  <a:gd name="connsiteY14" fmla="*/ 291499 h 349960"/>
                  <a:gd name="connsiteX15" fmla="*/ 19743 w 208147"/>
                  <a:gd name="connsiteY15" fmla="*/ 183295 h 349960"/>
                  <a:gd name="connsiteX16" fmla="*/ 18220 w 208147"/>
                  <a:gd name="connsiteY16" fmla="*/ 163674 h 349960"/>
                  <a:gd name="connsiteX17" fmla="*/ 23172 w 208147"/>
                  <a:gd name="connsiteY17" fmla="*/ 112525 h 349960"/>
                  <a:gd name="connsiteX18" fmla="*/ 65273 w 208147"/>
                  <a:gd name="connsiteY18" fmla="*/ 99475 h 349960"/>
                  <a:gd name="connsiteX19" fmla="*/ 71655 w 208147"/>
                  <a:gd name="connsiteY19" fmla="*/ 89284 h 349960"/>
                  <a:gd name="connsiteX20" fmla="*/ 127471 w 208147"/>
                  <a:gd name="connsiteY20" fmla="*/ 61090 h 349960"/>
                  <a:gd name="connsiteX21" fmla="*/ 129376 w 208147"/>
                  <a:gd name="connsiteY21" fmla="*/ 44421 h 349960"/>
                  <a:gd name="connsiteX22" fmla="*/ 78417 w 208147"/>
                  <a:gd name="connsiteY22" fmla="*/ 51184 h 349960"/>
                  <a:gd name="connsiteX23" fmla="*/ 27935 w 208147"/>
                  <a:gd name="connsiteY23" fmla="*/ 51184 h 349960"/>
                  <a:gd name="connsiteX24" fmla="*/ 23268 w 208147"/>
                  <a:gd name="connsiteY24" fmla="*/ 39277 h 349960"/>
                  <a:gd name="connsiteX25" fmla="*/ 63463 w 208147"/>
                  <a:gd name="connsiteY25" fmla="*/ 9369 h 349960"/>
                  <a:gd name="connsiteX26" fmla="*/ 92515 w 208147"/>
                  <a:gd name="connsiteY26" fmla="*/ 9083 h 349960"/>
                  <a:gd name="connsiteX27" fmla="*/ 149855 w 208147"/>
                  <a:gd name="connsiteY27" fmla="*/ 1558 h 349960"/>
                  <a:gd name="connsiteX28" fmla="*/ 179859 w 208147"/>
                  <a:gd name="connsiteY28" fmla="*/ 15846 h 349960"/>
                  <a:gd name="connsiteX29" fmla="*/ 208148 w 208147"/>
                  <a:gd name="connsiteY29" fmla="*/ 85664 h 34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8147" h="349960">
                    <a:moveTo>
                      <a:pt x="208148" y="85378"/>
                    </a:moveTo>
                    <a:cubicBezTo>
                      <a:pt x="207767" y="94713"/>
                      <a:pt x="207386" y="104143"/>
                      <a:pt x="207005" y="113477"/>
                    </a:cubicBezTo>
                    <a:cubicBezTo>
                      <a:pt x="206338" y="115573"/>
                      <a:pt x="205672" y="117668"/>
                      <a:pt x="205005" y="119859"/>
                    </a:cubicBezTo>
                    <a:cubicBezTo>
                      <a:pt x="191860" y="136337"/>
                      <a:pt x="176144" y="138623"/>
                      <a:pt x="155379" y="134242"/>
                    </a:cubicBezTo>
                    <a:cubicBezTo>
                      <a:pt x="117184" y="126241"/>
                      <a:pt x="86895" y="148529"/>
                      <a:pt x="56605" y="167008"/>
                    </a:cubicBezTo>
                    <a:cubicBezTo>
                      <a:pt x="47747" y="172342"/>
                      <a:pt x="50128" y="183676"/>
                      <a:pt x="49937" y="192916"/>
                    </a:cubicBezTo>
                    <a:cubicBezTo>
                      <a:pt x="49747" y="228920"/>
                      <a:pt x="50509" y="264829"/>
                      <a:pt x="49747" y="300739"/>
                    </a:cubicBezTo>
                    <a:cubicBezTo>
                      <a:pt x="50414" y="261591"/>
                      <a:pt x="49937" y="222348"/>
                      <a:pt x="50319" y="183200"/>
                    </a:cubicBezTo>
                    <a:cubicBezTo>
                      <a:pt x="64987" y="147767"/>
                      <a:pt x="99468" y="143862"/>
                      <a:pt x="129948" y="135575"/>
                    </a:cubicBezTo>
                    <a:cubicBezTo>
                      <a:pt x="148616" y="130527"/>
                      <a:pt x="157094" y="146529"/>
                      <a:pt x="162618" y="161959"/>
                    </a:cubicBezTo>
                    <a:cubicBezTo>
                      <a:pt x="170524" y="183962"/>
                      <a:pt x="173477" y="207298"/>
                      <a:pt x="180621" y="229396"/>
                    </a:cubicBezTo>
                    <a:cubicBezTo>
                      <a:pt x="201195" y="293785"/>
                      <a:pt x="201671" y="295309"/>
                      <a:pt x="133281" y="316074"/>
                    </a:cubicBezTo>
                    <a:cubicBezTo>
                      <a:pt x="97658" y="326932"/>
                      <a:pt x="67273" y="354841"/>
                      <a:pt x="26696" y="349221"/>
                    </a:cubicBezTo>
                    <a:cubicBezTo>
                      <a:pt x="10885" y="343696"/>
                      <a:pt x="3455" y="331504"/>
                      <a:pt x="122" y="315979"/>
                    </a:cubicBezTo>
                    <a:cubicBezTo>
                      <a:pt x="-545" y="306263"/>
                      <a:pt x="1360" y="297500"/>
                      <a:pt x="9932" y="291499"/>
                    </a:cubicBezTo>
                    <a:cubicBezTo>
                      <a:pt x="39079" y="257781"/>
                      <a:pt x="19743" y="219586"/>
                      <a:pt x="19743" y="183295"/>
                    </a:cubicBezTo>
                    <a:cubicBezTo>
                      <a:pt x="18410" y="176818"/>
                      <a:pt x="18029" y="170246"/>
                      <a:pt x="18220" y="163674"/>
                    </a:cubicBezTo>
                    <a:cubicBezTo>
                      <a:pt x="19553" y="146624"/>
                      <a:pt x="12409" y="128622"/>
                      <a:pt x="23172" y="112525"/>
                    </a:cubicBezTo>
                    <a:cubicBezTo>
                      <a:pt x="35269" y="102047"/>
                      <a:pt x="50414" y="98809"/>
                      <a:pt x="65273" y="99475"/>
                    </a:cubicBezTo>
                    <a:cubicBezTo>
                      <a:pt x="77274" y="99952"/>
                      <a:pt x="76989" y="97475"/>
                      <a:pt x="71655" y="89284"/>
                    </a:cubicBezTo>
                    <a:cubicBezTo>
                      <a:pt x="84799" y="68900"/>
                      <a:pt x="109469" y="71472"/>
                      <a:pt x="127471" y="61090"/>
                    </a:cubicBezTo>
                    <a:cubicBezTo>
                      <a:pt x="136139" y="56232"/>
                      <a:pt x="146712" y="48707"/>
                      <a:pt x="129376" y="44421"/>
                    </a:cubicBezTo>
                    <a:cubicBezTo>
                      <a:pt x="112898" y="40230"/>
                      <a:pt x="95467" y="48707"/>
                      <a:pt x="78417" y="51184"/>
                    </a:cubicBezTo>
                    <a:cubicBezTo>
                      <a:pt x="61558" y="53660"/>
                      <a:pt x="44794" y="61090"/>
                      <a:pt x="27935" y="51184"/>
                    </a:cubicBezTo>
                    <a:cubicBezTo>
                      <a:pt x="24506" y="47945"/>
                      <a:pt x="22982" y="43945"/>
                      <a:pt x="23268" y="39277"/>
                    </a:cubicBezTo>
                    <a:cubicBezTo>
                      <a:pt x="33364" y="24895"/>
                      <a:pt x="40603" y="6607"/>
                      <a:pt x="63463" y="9369"/>
                    </a:cubicBezTo>
                    <a:cubicBezTo>
                      <a:pt x="73178" y="9274"/>
                      <a:pt x="82799" y="9178"/>
                      <a:pt x="92515" y="9083"/>
                    </a:cubicBezTo>
                    <a:cubicBezTo>
                      <a:pt x="109279" y="-10919"/>
                      <a:pt x="131471" y="9559"/>
                      <a:pt x="149855" y="1558"/>
                    </a:cubicBezTo>
                    <a:cubicBezTo>
                      <a:pt x="162714" y="320"/>
                      <a:pt x="174429" y="1463"/>
                      <a:pt x="179859" y="15846"/>
                    </a:cubicBezTo>
                    <a:cubicBezTo>
                      <a:pt x="197290" y="35848"/>
                      <a:pt x="206052" y="59470"/>
                      <a:pt x="208148" y="85664"/>
                    </a:cubicBezTo>
                    <a:close/>
                  </a:path>
                </a:pathLst>
              </a:custGeom>
              <a:solidFill>
                <a:srgbClr val="B2B4B8"/>
              </a:solidFill>
              <a:ln w="9525" cap="flat">
                <a:noFill/>
                <a:prstDash val="solid"/>
                <a:miter/>
              </a:ln>
            </p:spPr>
            <p:txBody>
              <a:bodyPr rtlCol="0" anchor="ctr"/>
              <a:lstStyle/>
              <a:p>
                <a:endParaRPr lang="en-IN"/>
              </a:p>
            </p:txBody>
          </p:sp>
          <p:sp>
            <p:nvSpPr>
              <p:cNvPr id="1297" name="Freeform: Shape 1296">
                <a:extLst>
                  <a:ext uri="{FF2B5EF4-FFF2-40B4-BE49-F238E27FC236}">
                    <a16:creationId xmlns:a16="http://schemas.microsoft.com/office/drawing/2014/main" id="{627BD4C1-9A80-FF03-D45B-FA14EB2666FE}"/>
                  </a:ext>
                </a:extLst>
              </p:cNvPr>
              <p:cNvSpPr/>
              <p:nvPr/>
            </p:nvSpPr>
            <p:spPr>
              <a:xfrm>
                <a:off x="9126188" y="2752637"/>
                <a:ext cx="418909" cy="221896"/>
              </a:xfrm>
              <a:custGeom>
                <a:avLst/>
                <a:gdLst>
                  <a:gd name="connsiteX0" fmla="*/ 95 w 418909"/>
                  <a:gd name="connsiteY0" fmla="*/ 97051 h 221896"/>
                  <a:gd name="connsiteX1" fmla="*/ 24575 w 418909"/>
                  <a:gd name="connsiteY1" fmla="*/ 84383 h 221896"/>
                  <a:gd name="connsiteX2" fmla="*/ 47720 w 418909"/>
                  <a:gd name="connsiteY2" fmla="*/ 101242 h 221896"/>
                  <a:gd name="connsiteX3" fmla="*/ 55816 w 418909"/>
                  <a:gd name="connsiteY3" fmla="*/ 67810 h 221896"/>
                  <a:gd name="connsiteX4" fmla="*/ 67437 w 418909"/>
                  <a:gd name="connsiteY4" fmla="*/ 58666 h 221896"/>
                  <a:gd name="connsiteX5" fmla="*/ 102394 w 418909"/>
                  <a:gd name="connsiteY5" fmla="*/ 20756 h 221896"/>
                  <a:gd name="connsiteX6" fmla="*/ 197644 w 418909"/>
                  <a:gd name="connsiteY6" fmla="*/ 13803 h 221896"/>
                  <a:gd name="connsiteX7" fmla="*/ 188690 w 418909"/>
                  <a:gd name="connsiteY7" fmla="*/ 52570 h 221896"/>
                  <a:gd name="connsiteX8" fmla="*/ 139922 w 418909"/>
                  <a:gd name="connsiteY8" fmla="*/ 117149 h 221896"/>
                  <a:gd name="connsiteX9" fmla="*/ 283178 w 418909"/>
                  <a:gd name="connsiteY9" fmla="*/ 153725 h 221896"/>
                  <a:gd name="connsiteX10" fmla="*/ 370523 w 418909"/>
                  <a:gd name="connsiteY10" fmla="*/ 106862 h 221896"/>
                  <a:gd name="connsiteX11" fmla="*/ 418909 w 418909"/>
                  <a:gd name="connsiteY11" fmla="*/ 89908 h 221896"/>
                  <a:gd name="connsiteX12" fmla="*/ 83439 w 418909"/>
                  <a:gd name="connsiteY12" fmla="*/ 186777 h 221896"/>
                  <a:gd name="connsiteX13" fmla="*/ 0 w 418909"/>
                  <a:gd name="connsiteY13" fmla="*/ 97147 h 22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8909" h="221896">
                    <a:moveTo>
                      <a:pt x="95" y="97051"/>
                    </a:moveTo>
                    <a:cubicBezTo>
                      <a:pt x="11716" y="99242"/>
                      <a:pt x="1334" y="58570"/>
                      <a:pt x="24575" y="84383"/>
                    </a:cubicBezTo>
                    <a:cubicBezTo>
                      <a:pt x="31432" y="91908"/>
                      <a:pt x="34385" y="107338"/>
                      <a:pt x="47720" y="101242"/>
                    </a:cubicBezTo>
                    <a:cubicBezTo>
                      <a:pt x="61626" y="94956"/>
                      <a:pt x="52292" y="78954"/>
                      <a:pt x="55816" y="67810"/>
                    </a:cubicBezTo>
                    <a:cubicBezTo>
                      <a:pt x="59627" y="64666"/>
                      <a:pt x="63436" y="61618"/>
                      <a:pt x="67437" y="58666"/>
                    </a:cubicBezTo>
                    <a:cubicBezTo>
                      <a:pt x="82868" y="49522"/>
                      <a:pt x="89440" y="32281"/>
                      <a:pt x="102394" y="20756"/>
                    </a:cubicBezTo>
                    <a:cubicBezTo>
                      <a:pt x="129159" y="-3056"/>
                      <a:pt x="175832" y="-7724"/>
                      <a:pt x="197644" y="13803"/>
                    </a:cubicBezTo>
                    <a:cubicBezTo>
                      <a:pt x="213074" y="29043"/>
                      <a:pt x="227933" y="48093"/>
                      <a:pt x="188690" y="52570"/>
                    </a:cubicBezTo>
                    <a:cubicBezTo>
                      <a:pt x="147542" y="44759"/>
                      <a:pt x="140779" y="53713"/>
                      <a:pt x="139922" y="117149"/>
                    </a:cubicBezTo>
                    <a:cubicBezTo>
                      <a:pt x="180784" y="165631"/>
                      <a:pt x="221170" y="175633"/>
                      <a:pt x="283178" y="153725"/>
                    </a:cubicBezTo>
                    <a:cubicBezTo>
                      <a:pt x="314801" y="142581"/>
                      <a:pt x="342995" y="125531"/>
                      <a:pt x="370523" y="106862"/>
                    </a:cubicBezTo>
                    <a:cubicBezTo>
                      <a:pt x="387668" y="103909"/>
                      <a:pt x="394335" y="71620"/>
                      <a:pt x="418909" y="89908"/>
                    </a:cubicBezTo>
                    <a:cubicBezTo>
                      <a:pt x="362902" y="197731"/>
                      <a:pt x="190405" y="267644"/>
                      <a:pt x="83439" y="186777"/>
                    </a:cubicBezTo>
                    <a:cubicBezTo>
                      <a:pt x="17145" y="192492"/>
                      <a:pt x="11906" y="141724"/>
                      <a:pt x="0" y="97147"/>
                    </a:cubicBezTo>
                    <a:close/>
                  </a:path>
                </a:pathLst>
              </a:custGeom>
              <a:solidFill>
                <a:srgbClr val="D4962E"/>
              </a:solidFill>
              <a:ln w="9525" cap="flat">
                <a:noFill/>
                <a:prstDash val="solid"/>
                <a:miter/>
              </a:ln>
            </p:spPr>
            <p:txBody>
              <a:bodyPr rtlCol="0" anchor="ctr"/>
              <a:lstStyle/>
              <a:p>
                <a:endParaRPr lang="en-IN"/>
              </a:p>
            </p:txBody>
          </p:sp>
          <p:sp>
            <p:nvSpPr>
              <p:cNvPr id="1298" name="Freeform: Shape 1297">
                <a:extLst>
                  <a:ext uri="{FF2B5EF4-FFF2-40B4-BE49-F238E27FC236}">
                    <a16:creationId xmlns:a16="http://schemas.microsoft.com/office/drawing/2014/main" id="{B920EA30-3A08-AC12-1910-20D7F439F193}"/>
                  </a:ext>
                </a:extLst>
              </p:cNvPr>
              <p:cNvSpPr/>
              <p:nvPr/>
            </p:nvSpPr>
            <p:spPr>
              <a:xfrm>
                <a:off x="10094384" y="2964341"/>
                <a:ext cx="46801" cy="607736"/>
              </a:xfrm>
              <a:custGeom>
                <a:avLst/>
                <a:gdLst>
                  <a:gd name="connsiteX0" fmla="*/ 1163 w 46801"/>
                  <a:gd name="connsiteY0" fmla="*/ 303400 h 607736"/>
                  <a:gd name="connsiteX1" fmla="*/ 1544 w 46801"/>
                  <a:gd name="connsiteY1" fmla="*/ 37557 h 607736"/>
                  <a:gd name="connsiteX2" fmla="*/ 22213 w 46801"/>
                  <a:gd name="connsiteY2" fmla="*/ 29 h 607736"/>
                  <a:gd name="connsiteX3" fmla="*/ 46597 w 46801"/>
                  <a:gd name="connsiteY3" fmla="*/ 34700 h 607736"/>
                  <a:gd name="connsiteX4" fmla="*/ 46502 w 46801"/>
                  <a:gd name="connsiteY4" fmla="*/ 571148 h 607736"/>
                  <a:gd name="connsiteX5" fmla="*/ 22404 w 46801"/>
                  <a:gd name="connsiteY5" fmla="*/ 607724 h 607736"/>
                  <a:gd name="connsiteX6" fmla="*/ 1258 w 46801"/>
                  <a:gd name="connsiteY6" fmla="*/ 569243 h 607736"/>
                  <a:gd name="connsiteX7" fmla="*/ 973 w 46801"/>
                  <a:gd name="connsiteY7" fmla="*/ 303400 h 607736"/>
                  <a:gd name="connsiteX8" fmla="*/ 1163 w 46801"/>
                  <a:gd name="connsiteY8" fmla="*/ 303400 h 60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1" h="607736">
                    <a:moveTo>
                      <a:pt x="1163" y="303400"/>
                    </a:moveTo>
                    <a:cubicBezTo>
                      <a:pt x="1163" y="214818"/>
                      <a:pt x="782" y="126140"/>
                      <a:pt x="1544" y="37557"/>
                    </a:cubicBezTo>
                    <a:cubicBezTo>
                      <a:pt x="1639" y="22794"/>
                      <a:pt x="-8552" y="981"/>
                      <a:pt x="22213" y="29"/>
                    </a:cubicBezTo>
                    <a:cubicBezTo>
                      <a:pt x="50693" y="-828"/>
                      <a:pt x="46597" y="17555"/>
                      <a:pt x="46597" y="34700"/>
                    </a:cubicBezTo>
                    <a:cubicBezTo>
                      <a:pt x="46597" y="213484"/>
                      <a:pt x="46502" y="392364"/>
                      <a:pt x="46502" y="571148"/>
                    </a:cubicBezTo>
                    <a:cubicBezTo>
                      <a:pt x="46502" y="588769"/>
                      <a:pt x="49169" y="608295"/>
                      <a:pt x="22404" y="607724"/>
                    </a:cubicBezTo>
                    <a:cubicBezTo>
                      <a:pt x="-5886" y="607152"/>
                      <a:pt x="1353" y="585054"/>
                      <a:pt x="1258" y="569243"/>
                    </a:cubicBezTo>
                    <a:cubicBezTo>
                      <a:pt x="782" y="480660"/>
                      <a:pt x="973" y="391983"/>
                      <a:pt x="973" y="303400"/>
                    </a:cubicBezTo>
                    <a:lnTo>
                      <a:pt x="1163" y="303400"/>
                    </a:lnTo>
                    <a:close/>
                  </a:path>
                </a:pathLst>
              </a:custGeom>
              <a:solidFill>
                <a:srgbClr val="F0E6BD"/>
              </a:solidFill>
              <a:ln w="9525" cap="flat">
                <a:noFill/>
                <a:prstDash val="solid"/>
                <a:miter/>
              </a:ln>
            </p:spPr>
            <p:txBody>
              <a:bodyPr rtlCol="0" anchor="ctr"/>
              <a:lstStyle/>
              <a:p>
                <a:endParaRPr lang="en-IN"/>
              </a:p>
            </p:txBody>
          </p:sp>
          <p:sp>
            <p:nvSpPr>
              <p:cNvPr id="1299" name="Freeform: Shape 1298">
                <a:extLst>
                  <a:ext uri="{FF2B5EF4-FFF2-40B4-BE49-F238E27FC236}">
                    <a16:creationId xmlns:a16="http://schemas.microsoft.com/office/drawing/2014/main" id="{2C012C63-25F7-D166-E333-C184714FBDD8}"/>
                  </a:ext>
                </a:extLst>
              </p:cNvPr>
              <p:cNvSpPr/>
              <p:nvPr/>
            </p:nvSpPr>
            <p:spPr>
              <a:xfrm>
                <a:off x="10206426" y="2973010"/>
                <a:ext cx="46378" cy="593164"/>
              </a:xfrm>
              <a:custGeom>
                <a:avLst/>
                <a:gdLst>
                  <a:gd name="connsiteX0" fmla="*/ 1230 w 46378"/>
                  <a:gd name="connsiteY0" fmla="*/ 294921 h 593164"/>
                  <a:gd name="connsiteX1" fmla="*/ 1611 w 46378"/>
                  <a:gd name="connsiteY1" fmla="*/ 30031 h 593164"/>
                  <a:gd name="connsiteX2" fmla="*/ 17994 w 46378"/>
                  <a:gd name="connsiteY2" fmla="*/ 27 h 593164"/>
                  <a:gd name="connsiteX3" fmla="*/ 46284 w 46378"/>
                  <a:gd name="connsiteY3" fmla="*/ 28698 h 593164"/>
                  <a:gd name="connsiteX4" fmla="*/ 46378 w 46378"/>
                  <a:gd name="connsiteY4" fmla="*/ 568003 h 593164"/>
                  <a:gd name="connsiteX5" fmla="*/ 21137 w 46378"/>
                  <a:gd name="connsiteY5" fmla="*/ 593149 h 593164"/>
                  <a:gd name="connsiteX6" fmla="*/ 1135 w 46378"/>
                  <a:gd name="connsiteY6" fmla="*/ 564574 h 593164"/>
                  <a:gd name="connsiteX7" fmla="*/ 1135 w 46378"/>
                  <a:gd name="connsiteY7" fmla="*/ 294921 h 5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78" h="593164">
                    <a:moveTo>
                      <a:pt x="1230" y="294921"/>
                    </a:moveTo>
                    <a:cubicBezTo>
                      <a:pt x="1230" y="206625"/>
                      <a:pt x="945" y="118328"/>
                      <a:pt x="1611" y="30031"/>
                    </a:cubicBezTo>
                    <a:cubicBezTo>
                      <a:pt x="1706" y="18601"/>
                      <a:pt x="-7724" y="-830"/>
                      <a:pt x="17994" y="27"/>
                    </a:cubicBezTo>
                    <a:cubicBezTo>
                      <a:pt x="37044" y="599"/>
                      <a:pt x="46378" y="8219"/>
                      <a:pt x="46284" y="28698"/>
                    </a:cubicBezTo>
                    <a:cubicBezTo>
                      <a:pt x="45902" y="208434"/>
                      <a:pt x="45998" y="388171"/>
                      <a:pt x="46378" y="568003"/>
                    </a:cubicBezTo>
                    <a:cubicBezTo>
                      <a:pt x="46378" y="586387"/>
                      <a:pt x="38949" y="592673"/>
                      <a:pt x="21137" y="593149"/>
                    </a:cubicBezTo>
                    <a:cubicBezTo>
                      <a:pt x="-1723" y="593721"/>
                      <a:pt x="1135" y="578576"/>
                      <a:pt x="1135" y="564574"/>
                    </a:cubicBezTo>
                    <a:cubicBezTo>
                      <a:pt x="1135" y="474658"/>
                      <a:pt x="1135" y="384837"/>
                      <a:pt x="1135" y="294921"/>
                    </a:cubicBezTo>
                    <a:close/>
                  </a:path>
                </a:pathLst>
              </a:custGeom>
              <a:solidFill>
                <a:srgbClr val="EBE5BA"/>
              </a:solidFill>
              <a:ln w="9525" cap="flat">
                <a:noFill/>
                <a:prstDash val="solid"/>
                <a:miter/>
              </a:ln>
            </p:spPr>
            <p:txBody>
              <a:bodyPr rtlCol="0" anchor="ctr"/>
              <a:lstStyle/>
              <a:p>
                <a:endParaRPr lang="en-IN"/>
              </a:p>
            </p:txBody>
          </p:sp>
          <p:sp>
            <p:nvSpPr>
              <p:cNvPr id="1300" name="Freeform: Shape 1299">
                <a:extLst>
                  <a:ext uri="{FF2B5EF4-FFF2-40B4-BE49-F238E27FC236}">
                    <a16:creationId xmlns:a16="http://schemas.microsoft.com/office/drawing/2014/main" id="{EB50DEE0-969F-92E7-EE7F-D1D38580FA9A}"/>
                  </a:ext>
                </a:extLst>
              </p:cNvPr>
              <p:cNvSpPr/>
              <p:nvPr/>
            </p:nvSpPr>
            <p:spPr>
              <a:xfrm>
                <a:off x="8878333" y="3250161"/>
                <a:ext cx="313911" cy="275498"/>
              </a:xfrm>
              <a:custGeom>
                <a:avLst/>
                <a:gdLst>
                  <a:gd name="connsiteX0" fmla="*/ 153177 w 313911"/>
                  <a:gd name="connsiteY0" fmla="*/ 176838 h 275498"/>
                  <a:gd name="connsiteX1" fmla="*/ 139937 w 313911"/>
                  <a:gd name="connsiteY1" fmla="*/ 54442 h 275498"/>
                  <a:gd name="connsiteX2" fmla="*/ 117934 w 313911"/>
                  <a:gd name="connsiteY2" fmla="*/ 24438 h 275498"/>
                  <a:gd name="connsiteX3" fmla="*/ 120315 w 313911"/>
                  <a:gd name="connsiteY3" fmla="*/ 50537 h 275498"/>
                  <a:gd name="connsiteX4" fmla="*/ 66499 w 313911"/>
                  <a:gd name="connsiteY4" fmla="*/ 183029 h 275498"/>
                  <a:gd name="connsiteX5" fmla="*/ 50402 w 313911"/>
                  <a:gd name="connsiteY5" fmla="*/ 225320 h 275498"/>
                  <a:gd name="connsiteX6" fmla="*/ 18112 w 313911"/>
                  <a:gd name="connsiteY6" fmla="*/ 191316 h 275498"/>
                  <a:gd name="connsiteX7" fmla="*/ 6397 w 313911"/>
                  <a:gd name="connsiteY7" fmla="*/ 117974 h 275498"/>
                  <a:gd name="connsiteX8" fmla="*/ 47259 w 313911"/>
                  <a:gd name="connsiteY8" fmla="*/ 28058 h 275498"/>
                  <a:gd name="connsiteX9" fmla="*/ 190419 w 313911"/>
                  <a:gd name="connsiteY9" fmla="*/ 19104 h 275498"/>
                  <a:gd name="connsiteX10" fmla="*/ 199373 w 313911"/>
                  <a:gd name="connsiteY10" fmla="*/ 44917 h 275498"/>
                  <a:gd name="connsiteX11" fmla="*/ 207374 w 313911"/>
                  <a:gd name="connsiteY11" fmla="*/ 151597 h 275498"/>
                  <a:gd name="connsiteX12" fmla="*/ 256713 w 313911"/>
                  <a:gd name="connsiteY12" fmla="*/ 215986 h 275498"/>
                  <a:gd name="connsiteX13" fmla="*/ 311958 w 313911"/>
                  <a:gd name="connsiteY13" fmla="*/ 260658 h 275498"/>
                  <a:gd name="connsiteX14" fmla="*/ 312149 w 313911"/>
                  <a:gd name="connsiteY14" fmla="*/ 272279 h 275498"/>
                  <a:gd name="connsiteX15" fmla="*/ 199468 w 313911"/>
                  <a:gd name="connsiteY15" fmla="*/ 215510 h 275498"/>
                  <a:gd name="connsiteX16" fmla="*/ 185752 w 313911"/>
                  <a:gd name="connsiteY16" fmla="*/ 186935 h 275498"/>
                  <a:gd name="connsiteX17" fmla="*/ 153081 w 313911"/>
                  <a:gd name="connsiteY17" fmla="*/ 176743 h 2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911" h="275498">
                    <a:moveTo>
                      <a:pt x="153177" y="176838"/>
                    </a:moveTo>
                    <a:cubicBezTo>
                      <a:pt x="148890" y="136071"/>
                      <a:pt x="144890" y="95209"/>
                      <a:pt x="139937" y="54442"/>
                    </a:cubicBezTo>
                    <a:cubicBezTo>
                      <a:pt x="138318" y="40631"/>
                      <a:pt x="135650" y="20342"/>
                      <a:pt x="117934" y="24438"/>
                    </a:cubicBezTo>
                    <a:cubicBezTo>
                      <a:pt x="90216" y="30820"/>
                      <a:pt x="130222" y="36535"/>
                      <a:pt x="120315" y="50537"/>
                    </a:cubicBezTo>
                    <a:cubicBezTo>
                      <a:pt x="92312" y="89970"/>
                      <a:pt x="85168" y="139024"/>
                      <a:pt x="66499" y="183029"/>
                    </a:cubicBezTo>
                    <a:cubicBezTo>
                      <a:pt x="67547" y="199889"/>
                      <a:pt x="70785" y="221796"/>
                      <a:pt x="50402" y="225320"/>
                    </a:cubicBezTo>
                    <a:cubicBezTo>
                      <a:pt x="30590" y="228749"/>
                      <a:pt x="24208" y="207223"/>
                      <a:pt x="18112" y="191316"/>
                    </a:cubicBezTo>
                    <a:cubicBezTo>
                      <a:pt x="9159" y="167694"/>
                      <a:pt x="9063" y="142548"/>
                      <a:pt x="6397" y="117974"/>
                    </a:cubicBezTo>
                    <a:cubicBezTo>
                      <a:pt x="-12844" y="73206"/>
                      <a:pt x="14397" y="49298"/>
                      <a:pt x="47259" y="28058"/>
                    </a:cubicBezTo>
                    <a:cubicBezTo>
                      <a:pt x="93931" y="7579"/>
                      <a:pt x="140223" y="-18520"/>
                      <a:pt x="190419" y="19104"/>
                    </a:cubicBezTo>
                    <a:cubicBezTo>
                      <a:pt x="199468" y="25676"/>
                      <a:pt x="202707" y="34154"/>
                      <a:pt x="199373" y="44917"/>
                    </a:cubicBezTo>
                    <a:cubicBezTo>
                      <a:pt x="202040" y="80445"/>
                      <a:pt x="204326" y="116069"/>
                      <a:pt x="207374" y="151597"/>
                    </a:cubicBezTo>
                    <a:cubicBezTo>
                      <a:pt x="210136" y="183220"/>
                      <a:pt x="234997" y="198650"/>
                      <a:pt x="256713" y="215986"/>
                    </a:cubicBezTo>
                    <a:cubicBezTo>
                      <a:pt x="264048" y="244561"/>
                      <a:pt x="295194" y="243704"/>
                      <a:pt x="311958" y="260658"/>
                    </a:cubicBezTo>
                    <a:cubicBezTo>
                      <a:pt x="314530" y="264468"/>
                      <a:pt x="314530" y="268373"/>
                      <a:pt x="312149" y="272279"/>
                    </a:cubicBezTo>
                    <a:cubicBezTo>
                      <a:pt x="258618" y="284947"/>
                      <a:pt x="224614" y="259039"/>
                      <a:pt x="199468" y="215510"/>
                    </a:cubicBezTo>
                    <a:cubicBezTo>
                      <a:pt x="189371" y="208652"/>
                      <a:pt x="186609" y="197603"/>
                      <a:pt x="185752" y="186935"/>
                    </a:cubicBezTo>
                    <a:cubicBezTo>
                      <a:pt x="183275" y="154835"/>
                      <a:pt x="167273" y="169218"/>
                      <a:pt x="153081" y="176743"/>
                    </a:cubicBezTo>
                    <a:close/>
                  </a:path>
                </a:pathLst>
              </a:custGeom>
              <a:solidFill>
                <a:srgbClr val="CD9B36"/>
              </a:solidFill>
              <a:ln w="9525" cap="flat">
                <a:noFill/>
                <a:prstDash val="solid"/>
                <a:miter/>
              </a:ln>
            </p:spPr>
            <p:txBody>
              <a:bodyPr rtlCol="0" anchor="ctr"/>
              <a:lstStyle/>
              <a:p>
                <a:endParaRPr lang="en-IN"/>
              </a:p>
            </p:txBody>
          </p:sp>
          <p:sp>
            <p:nvSpPr>
              <p:cNvPr id="1301" name="Freeform: Shape 1300">
                <a:extLst>
                  <a:ext uri="{FF2B5EF4-FFF2-40B4-BE49-F238E27FC236}">
                    <a16:creationId xmlns:a16="http://schemas.microsoft.com/office/drawing/2014/main" id="{1A5551A6-C9AB-BE61-6B3E-B11F7321DC30}"/>
                  </a:ext>
                </a:extLst>
              </p:cNvPr>
              <p:cNvSpPr/>
              <p:nvPr/>
            </p:nvSpPr>
            <p:spPr>
              <a:xfrm>
                <a:off x="9691524" y="2849954"/>
                <a:ext cx="236012" cy="216523"/>
              </a:xfrm>
              <a:custGeom>
                <a:avLst/>
                <a:gdLst>
                  <a:gd name="connsiteX0" fmla="*/ 109414 w 236012"/>
                  <a:gd name="connsiteY0" fmla="*/ 172136 h 216523"/>
                  <a:gd name="connsiteX1" fmla="*/ 29405 w 236012"/>
                  <a:gd name="connsiteY1" fmla="*/ 216523 h 216523"/>
                  <a:gd name="connsiteX2" fmla="*/ 10735 w 236012"/>
                  <a:gd name="connsiteY2" fmla="*/ 143085 h 216523"/>
                  <a:gd name="connsiteX3" fmla="*/ 17308 w 236012"/>
                  <a:gd name="connsiteY3" fmla="*/ 101937 h 216523"/>
                  <a:gd name="connsiteX4" fmla="*/ 41025 w 236012"/>
                  <a:gd name="connsiteY4" fmla="*/ 50883 h 216523"/>
                  <a:gd name="connsiteX5" fmla="*/ 177518 w 236012"/>
                  <a:gd name="connsiteY5" fmla="*/ 1163 h 216523"/>
                  <a:gd name="connsiteX6" fmla="*/ 229334 w 236012"/>
                  <a:gd name="connsiteY6" fmla="*/ 58027 h 216523"/>
                  <a:gd name="connsiteX7" fmla="*/ 214856 w 236012"/>
                  <a:gd name="connsiteY7" fmla="*/ 115939 h 216523"/>
                  <a:gd name="connsiteX8" fmla="*/ 159611 w 236012"/>
                  <a:gd name="connsiteY8" fmla="*/ 148419 h 216523"/>
                  <a:gd name="connsiteX9" fmla="*/ 109414 w 236012"/>
                  <a:gd name="connsiteY9" fmla="*/ 172041 h 2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12" h="216523">
                    <a:moveTo>
                      <a:pt x="109414" y="172136"/>
                    </a:moveTo>
                    <a:cubicBezTo>
                      <a:pt x="85126" y="191282"/>
                      <a:pt x="57408" y="204141"/>
                      <a:pt x="29405" y="216523"/>
                    </a:cubicBezTo>
                    <a:cubicBezTo>
                      <a:pt x="-10886" y="200807"/>
                      <a:pt x="-2028" y="169946"/>
                      <a:pt x="10735" y="143085"/>
                    </a:cubicBezTo>
                    <a:cubicBezTo>
                      <a:pt x="17689" y="128417"/>
                      <a:pt x="22166" y="118892"/>
                      <a:pt x="17308" y="101937"/>
                    </a:cubicBezTo>
                    <a:cubicBezTo>
                      <a:pt x="11402" y="81554"/>
                      <a:pt x="19880" y="62504"/>
                      <a:pt x="41025" y="50883"/>
                    </a:cubicBezTo>
                    <a:cubicBezTo>
                      <a:pt x="83983" y="27166"/>
                      <a:pt x="130084" y="10497"/>
                      <a:pt x="177518" y="1163"/>
                    </a:cubicBezTo>
                    <a:cubicBezTo>
                      <a:pt x="218476" y="-6933"/>
                      <a:pt x="222953" y="28880"/>
                      <a:pt x="229334" y="58027"/>
                    </a:cubicBezTo>
                    <a:cubicBezTo>
                      <a:pt x="226096" y="77744"/>
                      <a:pt x="254099" y="105271"/>
                      <a:pt x="214856" y="115939"/>
                    </a:cubicBezTo>
                    <a:cubicBezTo>
                      <a:pt x="199236" y="131465"/>
                      <a:pt x="178185" y="137751"/>
                      <a:pt x="159611" y="148419"/>
                    </a:cubicBezTo>
                    <a:cubicBezTo>
                      <a:pt x="144085" y="158801"/>
                      <a:pt x="123988" y="159468"/>
                      <a:pt x="109414" y="172041"/>
                    </a:cubicBezTo>
                    <a:close/>
                  </a:path>
                </a:pathLst>
              </a:custGeom>
              <a:solidFill>
                <a:srgbClr val="B0B2B4"/>
              </a:solidFill>
              <a:ln w="9525" cap="flat">
                <a:noFill/>
                <a:prstDash val="solid"/>
                <a:miter/>
              </a:ln>
            </p:spPr>
            <p:txBody>
              <a:bodyPr rtlCol="0" anchor="ctr"/>
              <a:lstStyle/>
              <a:p>
                <a:endParaRPr lang="en-IN"/>
              </a:p>
            </p:txBody>
          </p:sp>
          <p:sp>
            <p:nvSpPr>
              <p:cNvPr id="1302" name="Freeform: Shape 1301">
                <a:extLst>
                  <a:ext uri="{FF2B5EF4-FFF2-40B4-BE49-F238E27FC236}">
                    <a16:creationId xmlns:a16="http://schemas.microsoft.com/office/drawing/2014/main" id="{E13DE4A3-317C-16C8-2331-128179310A1D}"/>
                  </a:ext>
                </a:extLst>
              </p:cNvPr>
              <p:cNvSpPr/>
              <p:nvPr/>
            </p:nvSpPr>
            <p:spPr>
              <a:xfrm>
                <a:off x="9199445" y="3031997"/>
                <a:ext cx="95009" cy="585501"/>
              </a:xfrm>
              <a:custGeom>
                <a:avLst/>
                <a:gdLst>
                  <a:gd name="connsiteX0" fmla="*/ 78000 w 95009"/>
                  <a:gd name="connsiteY0" fmla="*/ 585502 h 585501"/>
                  <a:gd name="connsiteX1" fmla="*/ 657 w 95009"/>
                  <a:gd name="connsiteY1" fmla="*/ 501586 h 585501"/>
                  <a:gd name="connsiteX2" fmla="*/ 25041 w 95009"/>
                  <a:gd name="connsiteY2" fmla="*/ 453199 h 585501"/>
                  <a:gd name="connsiteX3" fmla="*/ 25898 w 95009"/>
                  <a:gd name="connsiteY3" fmla="*/ 348615 h 585501"/>
                  <a:gd name="connsiteX4" fmla="*/ 7515 w 95009"/>
                  <a:gd name="connsiteY4" fmla="*/ 333185 h 585501"/>
                  <a:gd name="connsiteX5" fmla="*/ 30566 w 95009"/>
                  <a:gd name="connsiteY5" fmla="*/ 303943 h 585501"/>
                  <a:gd name="connsiteX6" fmla="*/ 43520 w 95009"/>
                  <a:gd name="connsiteY6" fmla="*/ 224219 h 585501"/>
                  <a:gd name="connsiteX7" fmla="*/ 25327 w 95009"/>
                  <a:gd name="connsiteY7" fmla="*/ 176594 h 585501"/>
                  <a:gd name="connsiteX8" fmla="*/ 76095 w 95009"/>
                  <a:gd name="connsiteY8" fmla="*/ 0 h 585501"/>
                  <a:gd name="connsiteX9" fmla="*/ 86478 w 95009"/>
                  <a:gd name="connsiteY9" fmla="*/ 53435 h 585501"/>
                  <a:gd name="connsiteX10" fmla="*/ 90002 w 95009"/>
                  <a:gd name="connsiteY10" fmla="*/ 245555 h 585501"/>
                  <a:gd name="connsiteX11" fmla="*/ 91145 w 95009"/>
                  <a:gd name="connsiteY11" fmla="*/ 538829 h 585501"/>
                  <a:gd name="connsiteX12" fmla="*/ 78000 w 95009"/>
                  <a:gd name="connsiteY12" fmla="*/ 585502 h 58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09" h="585501">
                    <a:moveTo>
                      <a:pt x="78000" y="585502"/>
                    </a:moveTo>
                    <a:cubicBezTo>
                      <a:pt x="68094" y="542925"/>
                      <a:pt x="37804" y="519113"/>
                      <a:pt x="657" y="501586"/>
                    </a:cubicBezTo>
                    <a:cubicBezTo>
                      <a:pt x="-3820" y="479107"/>
                      <a:pt x="15706" y="468630"/>
                      <a:pt x="25041" y="453199"/>
                    </a:cubicBezTo>
                    <a:cubicBezTo>
                      <a:pt x="51235" y="410242"/>
                      <a:pt x="51902" y="375285"/>
                      <a:pt x="25898" y="348615"/>
                    </a:cubicBezTo>
                    <a:cubicBezTo>
                      <a:pt x="17516" y="346139"/>
                      <a:pt x="9515" y="343090"/>
                      <a:pt x="7515" y="333185"/>
                    </a:cubicBezTo>
                    <a:cubicBezTo>
                      <a:pt x="11992" y="320897"/>
                      <a:pt x="8944" y="302800"/>
                      <a:pt x="30566" y="303943"/>
                    </a:cubicBezTo>
                    <a:cubicBezTo>
                      <a:pt x="69237" y="280797"/>
                      <a:pt x="76286" y="249365"/>
                      <a:pt x="43520" y="224219"/>
                    </a:cubicBezTo>
                    <a:cubicBezTo>
                      <a:pt x="24660" y="209740"/>
                      <a:pt x="22565" y="196025"/>
                      <a:pt x="25327" y="176594"/>
                    </a:cubicBezTo>
                    <a:cubicBezTo>
                      <a:pt x="34185" y="115443"/>
                      <a:pt x="36376" y="52388"/>
                      <a:pt x="76095" y="0"/>
                    </a:cubicBezTo>
                    <a:cubicBezTo>
                      <a:pt x="91716" y="15431"/>
                      <a:pt x="85811" y="35242"/>
                      <a:pt x="86478" y="53435"/>
                    </a:cubicBezTo>
                    <a:cubicBezTo>
                      <a:pt x="88859" y="117443"/>
                      <a:pt x="82572" y="181642"/>
                      <a:pt x="90002" y="245555"/>
                    </a:cubicBezTo>
                    <a:cubicBezTo>
                      <a:pt x="92955" y="343281"/>
                      <a:pt x="90669" y="441103"/>
                      <a:pt x="91145" y="538829"/>
                    </a:cubicBezTo>
                    <a:cubicBezTo>
                      <a:pt x="91145" y="553498"/>
                      <a:pt x="105813" y="576929"/>
                      <a:pt x="78000" y="585502"/>
                    </a:cubicBezTo>
                    <a:close/>
                  </a:path>
                </a:pathLst>
              </a:custGeom>
              <a:solidFill>
                <a:srgbClr val="ABAEAF"/>
              </a:solidFill>
              <a:ln w="9525" cap="flat">
                <a:noFill/>
                <a:prstDash val="solid"/>
                <a:miter/>
              </a:ln>
            </p:spPr>
            <p:txBody>
              <a:bodyPr rtlCol="0" anchor="ctr"/>
              <a:lstStyle/>
              <a:p>
                <a:endParaRPr lang="en-IN"/>
              </a:p>
            </p:txBody>
          </p:sp>
          <p:sp>
            <p:nvSpPr>
              <p:cNvPr id="1303" name="Freeform: Shape 1302">
                <a:extLst>
                  <a:ext uri="{FF2B5EF4-FFF2-40B4-BE49-F238E27FC236}">
                    <a16:creationId xmlns:a16="http://schemas.microsoft.com/office/drawing/2014/main" id="{D0036E8E-5D67-5EA7-ED84-690B8B9E29C2}"/>
                  </a:ext>
                </a:extLst>
              </p:cNvPr>
              <p:cNvSpPr/>
              <p:nvPr/>
            </p:nvSpPr>
            <p:spPr>
              <a:xfrm>
                <a:off x="9749886" y="2964548"/>
                <a:ext cx="279011" cy="565346"/>
              </a:xfrm>
              <a:custGeom>
                <a:avLst/>
                <a:gdLst>
                  <a:gd name="connsiteX0" fmla="*/ 233171 w 279011"/>
                  <a:gd name="connsiteY0" fmla="*/ 9156 h 565346"/>
                  <a:gd name="connsiteX1" fmla="*/ 277843 w 279011"/>
                  <a:gd name="connsiteY1" fmla="*/ 35921 h 565346"/>
                  <a:gd name="connsiteX2" fmla="*/ 278509 w 279011"/>
                  <a:gd name="connsiteY2" fmla="*/ 404444 h 565346"/>
                  <a:gd name="connsiteX3" fmla="*/ 277081 w 279011"/>
                  <a:gd name="connsiteY3" fmla="*/ 544556 h 565346"/>
                  <a:gd name="connsiteX4" fmla="*/ 260221 w 279011"/>
                  <a:gd name="connsiteY4" fmla="*/ 559130 h 565346"/>
                  <a:gd name="connsiteX5" fmla="*/ 232885 w 279011"/>
                  <a:gd name="connsiteY5" fmla="*/ 474262 h 565346"/>
                  <a:gd name="connsiteX6" fmla="*/ 230123 w 279011"/>
                  <a:gd name="connsiteY6" fmla="*/ 466261 h 565346"/>
                  <a:gd name="connsiteX7" fmla="*/ 226217 w 279011"/>
                  <a:gd name="connsiteY7" fmla="*/ 448068 h 565346"/>
                  <a:gd name="connsiteX8" fmla="*/ 197642 w 279011"/>
                  <a:gd name="connsiteY8" fmla="*/ 421779 h 565346"/>
                  <a:gd name="connsiteX9" fmla="*/ 137159 w 279011"/>
                  <a:gd name="connsiteY9" fmla="*/ 349199 h 565346"/>
                  <a:gd name="connsiteX10" fmla="*/ 113346 w 279011"/>
                  <a:gd name="connsiteY10" fmla="*/ 323862 h 565346"/>
                  <a:gd name="connsiteX11" fmla="*/ 104583 w 279011"/>
                  <a:gd name="connsiteY11" fmla="*/ 305955 h 565346"/>
                  <a:gd name="connsiteX12" fmla="*/ 97534 w 279011"/>
                  <a:gd name="connsiteY12" fmla="*/ 312813 h 565346"/>
                  <a:gd name="connsiteX13" fmla="*/ 67531 w 279011"/>
                  <a:gd name="connsiteY13" fmla="*/ 275856 h 565346"/>
                  <a:gd name="connsiteX14" fmla="*/ 30383 w 279011"/>
                  <a:gd name="connsiteY14" fmla="*/ 247281 h 565346"/>
                  <a:gd name="connsiteX15" fmla="*/ 2666 w 279011"/>
                  <a:gd name="connsiteY15" fmla="*/ 217468 h 565346"/>
                  <a:gd name="connsiteX16" fmla="*/ 284 w 279011"/>
                  <a:gd name="connsiteY16" fmla="*/ 209467 h 565346"/>
                  <a:gd name="connsiteX17" fmla="*/ 2570 w 279011"/>
                  <a:gd name="connsiteY17" fmla="*/ 205466 h 565346"/>
                  <a:gd name="connsiteX18" fmla="*/ 101440 w 279011"/>
                  <a:gd name="connsiteY18" fmla="*/ 185750 h 565346"/>
                  <a:gd name="connsiteX19" fmla="*/ 115632 w 279011"/>
                  <a:gd name="connsiteY19" fmla="*/ 213753 h 565346"/>
                  <a:gd name="connsiteX20" fmla="*/ 203357 w 279011"/>
                  <a:gd name="connsiteY20" fmla="*/ 339578 h 565346"/>
                  <a:gd name="connsiteX21" fmla="*/ 230313 w 279011"/>
                  <a:gd name="connsiteY21" fmla="*/ 360152 h 565346"/>
                  <a:gd name="connsiteX22" fmla="*/ 255935 w 279011"/>
                  <a:gd name="connsiteY22" fmla="*/ 331387 h 565346"/>
                  <a:gd name="connsiteX23" fmla="*/ 255173 w 279011"/>
                  <a:gd name="connsiteY23" fmla="*/ 63925 h 565346"/>
                  <a:gd name="connsiteX24" fmla="*/ 233265 w 279011"/>
                  <a:gd name="connsiteY24" fmla="*/ 9156 h 56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011" h="565346">
                    <a:moveTo>
                      <a:pt x="233171" y="9156"/>
                    </a:moveTo>
                    <a:cubicBezTo>
                      <a:pt x="263174" y="-7132"/>
                      <a:pt x="278414" y="-3703"/>
                      <a:pt x="277843" y="35921"/>
                    </a:cubicBezTo>
                    <a:cubicBezTo>
                      <a:pt x="275938" y="158794"/>
                      <a:pt x="270889" y="282047"/>
                      <a:pt x="278509" y="404444"/>
                    </a:cubicBezTo>
                    <a:cubicBezTo>
                      <a:pt x="281462" y="451878"/>
                      <a:pt x="270127" y="497884"/>
                      <a:pt x="277081" y="544556"/>
                    </a:cubicBezTo>
                    <a:cubicBezTo>
                      <a:pt x="278224" y="552367"/>
                      <a:pt x="284891" y="576656"/>
                      <a:pt x="260221" y="559130"/>
                    </a:cubicBezTo>
                    <a:cubicBezTo>
                      <a:pt x="253173" y="530174"/>
                      <a:pt x="265270" y="495122"/>
                      <a:pt x="232885" y="474262"/>
                    </a:cubicBezTo>
                    <a:cubicBezTo>
                      <a:pt x="230694" y="472071"/>
                      <a:pt x="229741" y="469309"/>
                      <a:pt x="230123" y="466261"/>
                    </a:cubicBezTo>
                    <a:cubicBezTo>
                      <a:pt x="217454" y="462927"/>
                      <a:pt x="250696" y="450735"/>
                      <a:pt x="226217" y="448068"/>
                    </a:cubicBezTo>
                    <a:cubicBezTo>
                      <a:pt x="212311" y="446544"/>
                      <a:pt x="202024" y="436162"/>
                      <a:pt x="197642" y="421779"/>
                    </a:cubicBezTo>
                    <a:cubicBezTo>
                      <a:pt x="191070" y="386346"/>
                      <a:pt x="162399" y="368820"/>
                      <a:pt x="137159" y="349199"/>
                    </a:cubicBezTo>
                    <a:cubicBezTo>
                      <a:pt x="127538" y="341769"/>
                      <a:pt x="114203" y="339102"/>
                      <a:pt x="113346" y="323862"/>
                    </a:cubicBezTo>
                    <a:cubicBezTo>
                      <a:pt x="110583" y="317766"/>
                      <a:pt x="127634" y="302050"/>
                      <a:pt x="104583" y="305955"/>
                    </a:cubicBezTo>
                    <a:cubicBezTo>
                      <a:pt x="102678" y="308813"/>
                      <a:pt x="100297" y="311003"/>
                      <a:pt x="97534" y="312813"/>
                    </a:cubicBezTo>
                    <a:cubicBezTo>
                      <a:pt x="77913" y="308241"/>
                      <a:pt x="78294" y="287572"/>
                      <a:pt x="67531" y="275856"/>
                    </a:cubicBezTo>
                    <a:cubicBezTo>
                      <a:pt x="63625" y="255377"/>
                      <a:pt x="43528" y="255854"/>
                      <a:pt x="30383" y="247281"/>
                    </a:cubicBezTo>
                    <a:cubicBezTo>
                      <a:pt x="21144" y="237375"/>
                      <a:pt x="11905" y="227374"/>
                      <a:pt x="2666" y="217468"/>
                    </a:cubicBezTo>
                    <a:cubicBezTo>
                      <a:pt x="284" y="214801"/>
                      <a:pt x="-478" y="212134"/>
                      <a:pt x="284" y="209467"/>
                    </a:cubicBezTo>
                    <a:cubicBezTo>
                      <a:pt x="1046" y="206800"/>
                      <a:pt x="1808" y="205466"/>
                      <a:pt x="2570" y="205466"/>
                    </a:cubicBezTo>
                    <a:cubicBezTo>
                      <a:pt x="34955" y="196132"/>
                      <a:pt x="67435" y="187464"/>
                      <a:pt x="101440" y="185750"/>
                    </a:cubicBezTo>
                    <a:cubicBezTo>
                      <a:pt x="114108" y="191084"/>
                      <a:pt x="115346" y="202228"/>
                      <a:pt x="115632" y="213753"/>
                    </a:cubicBezTo>
                    <a:cubicBezTo>
                      <a:pt x="147827" y="253663"/>
                      <a:pt x="152113" y="312908"/>
                      <a:pt x="203357" y="339578"/>
                    </a:cubicBezTo>
                    <a:cubicBezTo>
                      <a:pt x="212311" y="346436"/>
                      <a:pt x="221264" y="353294"/>
                      <a:pt x="230313" y="360152"/>
                    </a:cubicBezTo>
                    <a:cubicBezTo>
                      <a:pt x="249077" y="359581"/>
                      <a:pt x="256221" y="351580"/>
                      <a:pt x="255935" y="331387"/>
                    </a:cubicBezTo>
                    <a:cubicBezTo>
                      <a:pt x="254411" y="242233"/>
                      <a:pt x="255554" y="153079"/>
                      <a:pt x="255173" y="63925"/>
                    </a:cubicBezTo>
                    <a:cubicBezTo>
                      <a:pt x="255173" y="42684"/>
                      <a:pt x="249458" y="23825"/>
                      <a:pt x="233265" y="9156"/>
                    </a:cubicBezTo>
                    <a:close/>
                  </a:path>
                </a:pathLst>
              </a:custGeom>
              <a:solidFill>
                <a:srgbClr val="B4B4B7"/>
              </a:solidFill>
              <a:ln w="9525" cap="flat">
                <a:noFill/>
                <a:prstDash val="solid"/>
                <a:miter/>
              </a:ln>
            </p:spPr>
            <p:txBody>
              <a:bodyPr rtlCol="0" anchor="ctr"/>
              <a:lstStyle/>
              <a:p>
                <a:endParaRPr lang="en-IN"/>
              </a:p>
            </p:txBody>
          </p:sp>
          <p:sp>
            <p:nvSpPr>
              <p:cNvPr id="1304" name="Freeform: Shape 1303">
                <a:extLst>
                  <a:ext uri="{FF2B5EF4-FFF2-40B4-BE49-F238E27FC236}">
                    <a16:creationId xmlns:a16="http://schemas.microsoft.com/office/drawing/2014/main" id="{153E80BC-BE90-944A-BF40-22E3D778F844}"/>
                  </a:ext>
                </a:extLst>
              </p:cNvPr>
              <p:cNvSpPr/>
              <p:nvPr/>
            </p:nvSpPr>
            <p:spPr>
              <a:xfrm>
                <a:off x="10419824" y="3410140"/>
                <a:ext cx="219392" cy="253591"/>
              </a:xfrm>
              <a:custGeom>
                <a:avLst/>
                <a:gdLst>
                  <a:gd name="connsiteX0" fmla="*/ 17766 w 219392"/>
                  <a:gd name="connsiteY0" fmla="*/ 246888 h 253591"/>
                  <a:gd name="connsiteX1" fmla="*/ 13480 w 219392"/>
                  <a:gd name="connsiteY1" fmla="*/ 175165 h 253591"/>
                  <a:gd name="connsiteX2" fmla="*/ 127684 w 219392"/>
                  <a:gd name="connsiteY2" fmla="*/ 147066 h 253591"/>
                  <a:gd name="connsiteX3" fmla="*/ 66439 w 219392"/>
                  <a:gd name="connsiteY3" fmla="*/ 170212 h 253591"/>
                  <a:gd name="connsiteX4" fmla="*/ 96824 w 219392"/>
                  <a:gd name="connsiteY4" fmla="*/ 112395 h 253591"/>
                  <a:gd name="connsiteX5" fmla="*/ 138734 w 219392"/>
                  <a:gd name="connsiteY5" fmla="*/ 61722 h 253591"/>
                  <a:gd name="connsiteX6" fmla="*/ 169690 w 219392"/>
                  <a:gd name="connsiteY6" fmla="*/ 0 h 253591"/>
                  <a:gd name="connsiteX7" fmla="*/ 208742 w 219392"/>
                  <a:gd name="connsiteY7" fmla="*/ 28099 h 253591"/>
                  <a:gd name="connsiteX8" fmla="*/ 195598 w 219392"/>
                  <a:gd name="connsiteY8" fmla="*/ 119158 h 253591"/>
                  <a:gd name="connsiteX9" fmla="*/ 189121 w 219392"/>
                  <a:gd name="connsiteY9" fmla="*/ 123158 h 253591"/>
                  <a:gd name="connsiteX10" fmla="*/ 124637 w 219392"/>
                  <a:gd name="connsiteY10" fmla="*/ 219361 h 253591"/>
                  <a:gd name="connsiteX11" fmla="*/ 17671 w 219392"/>
                  <a:gd name="connsiteY11" fmla="*/ 246888 h 25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392" h="253591">
                    <a:moveTo>
                      <a:pt x="17766" y="246888"/>
                    </a:moveTo>
                    <a:cubicBezTo>
                      <a:pt x="-14428" y="224504"/>
                      <a:pt x="5384" y="202025"/>
                      <a:pt x="13480" y="175165"/>
                    </a:cubicBezTo>
                    <a:cubicBezTo>
                      <a:pt x="56818" y="221266"/>
                      <a:pt x="96538" y="209740"/>
                      <a:pt x="127684" y="147066"/>
                    </a:cubicBezTo>
                    <a:cubicBezTo>
                      <a:pt x="105301" y="153162"/>
                      <a:pt x="88728" y="195834"/>
                      <a:pt x="66439" y="170212"/>
                    </a:cubicBezTo>
                    <a:cubicBezTo>
                      <a:pt x="45770" y="146399"/>
                      <a:pt x="82822" y="130397"/>
                      <a:pt x="96824" y="112395"/>
                    </a:cubicBezTo>
                    <a:cubicBezTo>
                      <a:pt x="110349" y="95155"/>
                      <a:pt x="126828" y="79915"/>
                      <a:pt x="138734" y="61722"/>
                    </a:cubicBezTo>
                    <a:cubicBezTo>
                      <a:pt x="150640" y="43529"/>
                      <a:pt x="158546" y="22765"/>
                      <a:pt x="169690" y="0"/>
                    </a:cubicBezTo>
                    <a:cubicBezTo>
                      <a:pt x="182739" y="9334"/>
                      <a:pt x="195788" y="18669"/>
                      <a:pt x="208742" y="28099"/>
                    </a:cubicBezTo>
                    <a:cubicBezTo>
                      <a:pt x="230174" y="62198"/>
                      <a:pt x="215886" y="91059"/>
                      <a:pt x="195598" y="119158"/>
                    </a:cubicBezTo>
                    <a:cubicBezTo>
                      <a:pt x="193407" y="120491"/>
                      <a:pt x="191312" y="121825"/>
                      <a:pt x="189121" y="123158"/>
                    </a:cubicBezTo>
                    <a:cubicBezTo>
                      <a:pt x="178167" y="162306"/>
                      <a:pt x="162642" y="198310"/>
                      <a:pt x="124637" y="219361"/>
                    </a:cubicBezTo>
                    <a:cubicBezTo>
                      <a:pt x="97300" y="260509"/>
                      <a:pt x="58438" y="257270"/>
                      <a:pt x="17671" y="246888"/>
                    </a:cubicBezTo>
                    <a:close/>
                  </a:path>
                </a:pathLst>
              </a:custGeom>
              <a:solidFill>
                <a:srgbClr val="DBA437"/>
              </a:solidFill>
              <a:ln w="9525" cap="flat">
                <a:noFill/>
                <a:prstDash val="solid"/>
                <a:miter/>
              </a:ln>
            </p:spPr>
            <p:txBody>
              <a:bodyPr rtlCol="0" anchor="ctr"/>
              <a:lstStyle/>
              <a:p>
                <a:endParaRPr lang="en-IN"/>
              </a:p>
            </p:txBody>
          </p:sp>
          <p:sp>
            <p:nvSpPr>
              <p:cNvPr id="1305" name="Freeform: Shape 1304">
                <a:extLst>
                  <a:ext uri="{FF2B5EF4-FFF2-40B4-BE49-F238E27FC236}">
                    <a16:creationId xmlns:a16="http://schemas.microsoft.com/office/drawing/2014/main" id="{FADA04EB-5533-DDDC-189C-350D73717112}"/>
                  </a:ext>
                </a:extLst>
              </p:cNvPr>
              <p:cNvSpPr/>
              <p:nvPr/>
            </p:nvSpPr>
            <p:spPr>
              <a:xfrm>
                <a:off x="9189774" y="2694702"/>
                <a:ext cx="183608" cy="166859"/>
              </a:xfrm>
              <a:custGeom>
                <a:avLst/>
                <a:gdLst>
                  <a:gd name="connsiteX0" fmla="*/ 124533 w 183608"/>
                  <a:gd name="connsiteY0" fmla="*/ 97360 h 166859"/>
                  <a:gd name="connsiteX1" fmla="*/ 135010 w 183608"/>
                  <a:gd name="connsiteY1" fmla="*/ 103742 h 166859"/>
                  <a:gd name="connsiteX2" fmla="*/ 135391 w 183608"/>
                  <a:gd name="connsiteY2" fmla="*/ 85645 h 166859"/>
                  <a:gd name="connsiteX3" fmla="*/ 35188 w 183608"/>
                  <a:gd name="connsiteY3" fmla="*/ 100694 h 166859"/>
                  <a:gd name="connsiteX4" fmla="*/ 3089 w 183608"/>
                  <a:gd name="connsiteY4" fmla="*/ 127174 h 166859"/>
                  <a:gd name="connsiteX5" fmla="*/ 59763 w 183608"/>
                  <a:gd name="connsiteY5" fmla="*/ 9064 h 166859"/>
                  <a:gd name="connsiteX6" fmla="*/ 162442 w 183608"/>
                  <a:gd name="connsiteY6" fmla="*/ 34686 h 166859"/>
                  <a:gd name="connsiteX7" fmla="*/ 183588 w 183608"/>
                  <a:gd name="connsiteY7" fmla="*/ 108981 h 166859"/>
                  <a:gd name="connsiteX8" fmla="*/ 85004 w 183608"/>
                  <a:gd name="connsiteY8" fmla="*/ 155844 h 166859"/>
                  <a:gd name="connsiteX9" fmla="*/ 124533 w 183608"/>
                  <a:gd name="connsiteY9" fmla="*/ 97456 h 16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608" h="166859">
                    <a:moveTo>
                      <a:pt x="124533" y="97360"/>
                    </a:moveTo>
                    <a:cubicBezTo>
                      <a:pt x="128057" y="99646"/>
                      <a:pt x="132819" y="104695"/>
                      <a:pt x="135010" y="103742"/>
                    </a:cubicBezTo>
                    <a:cubicBezTo>
                      <a:pt x="146726" y="98694"/>
                      <a:pt x="139963" y="91360"/>
                      <a:pt x="135391" y="85645"/>
                    </a:cubicBezTo>
                    <a:cubicBezTo>
                      <a:pt x="112436" y="56879"/>
                      <a:pt x="57858" y="64213"/>
                      <a:pt x="35188" y="100694"/>
                    </a:cubicBezTo>
                    <a:cubicBezTo>
                      <a:pt x="26901" y="114124"/>
                      <a:pt x="23568" y="129936"/>
                      <a:pt x="3089" y="127174"/>
                    </a:cubicBezTo>
                    <a:cubicBezTo>
                      <a:pt x="-8627" y="75834"/>
                      <a:pt x="13566" y="29447"/>
                      <a:pt x="59763" y="9064"/>
                    </a:cubicBezTo>
                    <a:cubicBezTo>
                      <a:pt x="100530" y="-8939"/>
                      <a:pt x="136439" y="15"/>
                      <a:pt x="162442" y="34686"/>
                    </a:cubicBezTo>
                    <a:cubicBezTo>
                      <a:pt x="172634" y="58594"/>
                      <a:pt x="184159" y="82025"/>
                      <a:pt x="183588" y="108981"/>
                    </a:cubicBezTo>
                    <a:cubicBezTo>
                      <a:pt x="165395" y="167750"/>
                      <a:pt x="142725" y="178513"/>
                      <a:pt x="85004" y="155844"/>
                    </a:cubicBezTo>
                    <a:cubicBezTo>
                      <a:pt x="64335" y="113839"/>
                      <a:pt x="75955" y="96694"/>
                      <a:pt x="124533" y="97456"/>
                    </a:cubicBezTo>
                    <a:close/>
                  </a:path>
                </a:pathLst>
              </a:custGeom>
              <a:solidFill>
                <a:srgbClr val="E9B53E"/>
              </a:solidFill>
              <a:ln w="9525" cap="flat">
                <a:noFill/>
                <a:prstDash val="solid"/>
                <a:miter/>
              </a:ln>
            </p:spPr>
            <p:txBody>
              <a:bodyPr rtlCol="0" anchor="ctr"/>
              <a:lstStyle/>
              <a:p>
                <a:endParaRPr lang="en-IN"/>
              </a:p>
            </p:txBody>
          </p:sp>
          <p:sp>
            <p:nvSpPr>
              <p:cNvPr id="1306" name="Freeform: Shape 1305">
                <a:extLst>
                  <a:ext uri="{FF2B5EF4-FFF2-40B4-BE49-F238E27FC236}">
                    <a16:creationId xmlns:a16="http://schemas.microsoft.com/office/drawing/2014/main" id="{0020D817-A736-B4F5-1EC5-96A636517F50}"/>
                  </a:ext>
                </a:extLst>
              </p:cNvPr>
              <p:cNvSpPr/>
              <p:nvPr/>
            </p:nvSpPr>
            <p:spPr>
              <a:xfrm>
                <a:off x="9978889" y="2519915"/>
                <a:ext cx="219908" cy="288080"/>
              </a:xfrm>
              <a:custGeom>
                <a:avLst/>
                <a:gdLst>
                  <a:gd name="connsiteX0" fmla="*/ 151995 w 219908"/>
                  <a:gd name="connsiteY0" fmla="*/ 214140 h 288080"/>
                  <a:gd name="connsiteX1" fmla="*/ 219909 w 219908"/>
                  <a:gd name="connsiteY1" fmla="*/ 205282 h 288080"/>
                  <a:gd name="connsiteX2" fmla="*/ 219337 w 219908"/>
                  <a:gd name="connsiteY2" fmla="*/ 204424 h 288080"/>
                  <a:gd name="connsiteX3" fmla="*/ 217813 w 219908"/>
                  <a:gd name="connsiteY3" fmla="*/ 208901 h 288080"/>
                  <a:gd name="connsiteX4" fmla="*/ 196858 w 219908"/>
                  <a:gd name="connsiteY4" fmla="*/ 283101 h 288080"/>
                  <a:gd name="connsiteX5" fmla="*/ 108276 w 219908"/>
                  <a:gd name="connsiteY5" fmla="*/ 254050 h 288080"/>
                  <a:gd name="connsiteX6" fmla="*/ 38743 w 219908"/>
                  <a:gd name="connsiteY6" fmla="*/ 115937 h 288080"/>
                  <a:gd name="connsiteX7" fmla="*/ 5978 w 219908"/>
                  <a:gd name="connsiteY7" fmla="*/ 28688 h 288080"/>
                  <a:gd name="connsiteX8" fmla="*/ 5501 w 219908"/>
                  <a:gd name="connsiteY8" fmla="*/ 3447 h 288080"/>
                  <a:gd name="connsiteX9" fmla="*/ 30838 w 219908"/>
                  <a:gd name="connsiteY9" fmla="*/ 15353 h 288080"/>
                  <a:gd name="connsiteX10" fmla="*/ 58365 w 219908"/>
                  <a:gd name="connsiteY10" fmla="*/ 80599 h 288080"/>
                  <a:gd name="connsiteX11" fmla="*/ 136184 w 219908"/>
                  <a:gd name="connsiteY11" fmla="*/ 214140 h 288080"/>
                  <a:gd name="connsiteX12" fmla="*/ 163712 w 219908"/>
                  <a:gd name="connsiteY12" fmla="*/ 243096 h 288080"/>
                  <a:gd name="connsiteX13" fmla="*/ 167997 w 219908"/>
                  <a:gd name="connsiteY13" fmla="*/ 241858 h 288080"/>
                  <a:gd name="connsiteX14" fmla="*/ 164378 w 219908"/>
                  <a:gd name="connsiteY14" fmla="*/ 241858 h 288080"/>
                  <a:gd name="connsiteX15" fmla="*/ 151900 w 219908"/>
                  <a:gd name="connsiteY15" fmla="*/ 214235 h 2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08" h="288080">
                    <a:moveTo>
                      <a:pt x="151995" y="214140"/>
                    </a:moveTo>
                    <a:cubicBezTo>
                      <a:pt x="169902" y="174802"/>
                      <a:pt x="197049" y="206329"/>
                      <a:pt x="219909" y="205282"/>
                    </a:cubicBezTo>
                    <a:lnTo>
                      <a:pt x="219337" y="204424"/>
                    </a:lnTo>
                    <a:cubicBezTo>
                      <a:pt x="218766" y="205948"/>
                      <a:pt x="218004" y="207377"/>
                      <a:pt x="217813" y="208901"/>
                    </a:cubicBezTo>
                    <a:cubicBezTo>
                      <a:pt x="214575" y="234809"/>
                      <a:pt x="233529" y="268432"/>
                      <a:pt x="196858" y="283101"/>
                    </a:cubicBezTo>
                    <a:cubicBezTo>
                      <a:pt x="160854" y="297484"/>
                      <a:pt x="132469" y="278529"/>
                      <a:pt x="108276" y="254050"/>
                    </a:cubicBezTo>
                    <a:cubicBezTo>
                      <a:pt x="70366" y="215759"/>
                      <a:pt x="35600" y="176707"/>
                      <a:pt x="38743" y="115937"/>
                    </a:cubicBezTo>
                    <a:cubicBezTo>
                      <a:pt x="40363" y="84409"/>
                      <a:pt x="23789" y="55263"/>
                      <a:pt x="5978" y="28688"/>
                    </a:cubicBezTo>
                    <a:cubicBezTo>
                      <a:pt x="358" y="20401"/>
                      <a:pt x="-3833" y="10210"/>
                      <a:pt x="5501" y="3447"/>
                    </a:cubicBezTo>
                    <a:cubicBezTo>
                      <a:pt x="18550" y="-5983"/>
                      <a:pt x="26265" y="5923"/>
                      <a:pt x="30838" y="15353"/>
                    </a:cubicBezTo>
                    <a:cubicBezTo>
                      <a:pt x="41029" y="36594"/>
                      <a:pt x="49506" y="58692"/>
                      <a:pt x="58365" y="80599"/>
                    </a:cubicBezTo>
                    <a:cubicBezTo>
                      <a:pt x="77987" y="128796"/>
                      <a:pt x="97417" y="177088"/>
                      <a:pt x="136184" y="214140"/>
                    </a:cubicBezTo>
                    <a:cubicBezTo>
                      <a:pt x="143899" y="225094"/>
                      <a:pt x="148471" y="239191"/>
                      <a:pt x="163712" y="243096"/>
                    </a:cubicBezTo>
                    <a:cubicBezTo>
                      <a:pt x="168664" y="247096"/>
                      <a:pt x="171808" y="236809"/>
                      <a:pt x="167997" y="241858"/>
                    </a:cubicBezTo>
                    <a:cubicBezTo>
                      <a:pt x="167045" y="243096"/>
                      <a:pt x="166093" y="242334"/>
                      <a:pt x="164378" y="241858"/>
                    </a:cubicBezTo>
                    <a:cubicBezTo>
                      <a:pt x="149614" y="237286"/>
                      <a:pt x="144662" y="228523"/>
                      <a:pt x="151900" y="214235"/>
                    </a:cubicBezTo>
                    <a:close/>
                  </a:path>
                </a:pathLst>
              </a:custGeom>
              <a:solidFill>
                <a:srgbClr val="E2AC3D"/>
              </a:solidFill>
              <a:ln w="9525" cap="flat">
                <a:noFill/>
                <a:prstDash val="solid"/>
                <a:miter/>
              </a:ln>
            </p:spPr>
            <p:txBody>
              <a:bodyPr rtlCol="0" anchor="ctr"/>
              <a:lstStyle/>
              <a:p>
                <a:endParaRPr lang="en-IN"/>
              </a:p>
            </p:txBody>
          </p:sp>
          <p:sp>
            <p:nvSpPr>
              <p:cNvPr id="1307" name="Freeform: Shape 1306">
                <a:extLst>
                  <a:ext uri="{FF2B5EF4-FFF2-40B4-BE49-F238E27FC236}">
                    <a16:creationId xmlns:a16="http://schemas.microsoft.com/office/drawing/2014/main" id="{732803D4-008D-BCB2-A29B-06C41ACCC442}"/>
                  </a:ext>
                </a:extLst>
              </p:cNvPr>
              <p:cNvSpPr/>
              <p:nvPr/>
            </p:nvSpPr>
            <p:spPr>
              <a:xfrm>
                <a:off x="10313003" y="3005708"/>
                <a:ext cx="67012" cy="357473"/>
              </a:xfrm>
              <a:custGeom>
                <a:avLst/>
                <a:gdLst>
                  <a:gd name="connsiteX0" fmla="*/ 39624 w 67012"/>
                  <a:gd name="connsiteY0" fmla="*/ 234315 h 357473"/>
                  <a:gd name="connsiteX1" fmla="*/ 34195 w 67012"/>
                  <a:gd name="connsiteY1" fmla="*/ 251936 h 357473"/>
                  <a:gd name="connsiteX2" fmla="*/ 24479 w 67012"/>
                  <a:gd name="connsiteY2" fmla="*/ 304514 h 357473"/>
                  <a:gd name="connsiteX3" fmla="*/ 8954 w 67012"/>
                  <a:gd name="connsiteY3" fmla="*/ 357473 h 357473"/>
                  <a:gd name="connsiteX4" fmla="*/ 0 w 67012"/>
                  <a:gd name="connsiteY4" fmla="*/ 0 h 357473"/>
                  <a:gd name="connsiteX5" fmla="*/ 65913 w 67012"/>
                  <a:gd name="connsiteY5" fmla="*/ 172117 h 357473"/>
                  <a:gd name="connsiteX6" fmla="*/ 39529 w 67012"/>
                  <a:gd name="connsiteY6" fmla="*/ 234315 h 357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2" h="357473">
                    <a:moveTo>
                      <a:pt x="39624" y="234315"/>
                    </a:moveTo>
                    <a:cubicBezTo>
                      <a:pt x="37815" y="240221"/>
                      <a:pt x="36005" y="246126"/>
                      <a:pt x="34195" y="251936"/>
                    </a:cubicBezTo>
                    <a:cubicBezTo>
                      <a:pt x="14764" y="266509"/>
                      <a:pt x="28290" y="287084"/>
                      <a:pt x="24479" y="304514"/>
                    </a:cubicBezTo>
                    <a:cubicBezTo>
                      <a:pt x="18193" y="321850"/>
                      <a:pt x="37433" y="346615"/>
                      <a:pt x="8954" y="357473"/>
                    </a:cubicBezTo>
                    <a:cubicBezTo>
                      <a:pt x="-4000" y="242126"/>
                      <a:pt x="5905" y="126397"/>
                      <a:pt x="0" y="0"/>
                    </a:cubicBezTo>
                    <a:cubicBezTo>
                      <a:pt x="56293" y="52197"/>
                      <a:pt x="57436" y="113633"/>
                      <a:pt x="65913" y="172117"/>
                    </a:cubicBezTo>
                    <a:cubicBezTo>
                      <a:pt x="69628" y="198120"/>
                      <a:pt x="64675" y="220504"/>
                      <a:pt x="39529" y="234315"/>
                    </a:cubicBezTo>
                    <a:close/>
                  </a:path>
                </a:pathLst>
              </a:custGeom>
              <a:solidFill>
                <a:srgbClr val="A8ABAF"/>
              </a:solidFill>
              <a:ln w="9525" cap="flat">
                <a:noFill/>
                <a:prstDash val="solid"/>
                <a:miter/>
              </a:ln>
            </p:spPr>
            <p:txBody>
              <a:bodyPr rtlCol="0" anchor="ctr"/>
              <a:lstStyle/>
              <a:p>
                <a:endParaRPr lang="en-IN"/>
              </a:p>
            </p:txBody>
          </p:sp>
          <p:sp>
            <p:nvSpPr>
              <p:cNvPr id="1308" name="Freeform: Shape 1307">
                <a:extLst>
                  <a:ext uri="{FF2B5EF4-FFF2-40B4-BE49-F238E27FC236}">
                    <a16:creationId xmlns:a16="http://schemas.microsoft.com/office/drawing/2014/main" id="{682B1FF3-7DCD-8848-03FD-639DEEF07B3B}"/>
                  </a:ext>
                </a:extLst>
              </p:cNvPr>
              <p:cNvSpPr/>
              <p:nvPr/>
            </p:nvSpPr>
            <p:spPr>
              <a:xfrm>
                <a:off x="9980199" y="2973630"/>
                <a:ext cx="39056" cy="376407"/>
              </a:xfrm>
              <a:custGeom>
                <a:avLst/>
                <a:gdLst>
                  <a:gd name="connsiteX0" fmla="*/ 2858 w 39056"/>
                  <a:gd name="connsiteY0" fmla="*/ 74 h 376407"/>
                  <a:gd name="connsiteX1" fmla="*/ 39053 w 39056"/>
                  <a:gd name="connsiteY1" fmla="*/ 28745 h 376407"/>
                  <a:gd name="connsiteX2" fmla="*/ 38577 w 39056"/>
                  <a:gd name="connsiteY2" fmla="*/ 376407 h 376407"/>
                  <a:gd name="connsiteX3" fmla="*/ 0 w 39056"/>
                  <a:gd name="connsiteY3" fmla="*/ 351071 h 376407"/>
                  <a:gd name="connsiteX4" fmla="*/ 2858 w 39056"/>
                  <a:gd name="connsiteY4" fmla="*/ 74 h 376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6" h="376407">
                    <a:moveTo>
                      <a:pt x="2858" y="74"/>
                    </a:moveTo>
                    <a:cubicBezTo>
                      <a:pt x="22765" y="-307"/>
                      <a:pt x="39338" y="-307"/>
                      <a:pt x="39053" y="28745"/>
                    </a:cubicBezTo>
                    <a:cubicBezTo>
                      <a:pt x="37815" y="142854"/>
                      <a:pt x="38577" y="256964"/>
                      <a:pt x="38577" y="376407"/>
                    </a:cubicBezTo>
                    <a:cubicBezTo>
                      <a:pt x="22384" y="365739"/>
                      <a:pt x="11145" y="358405"/>
                      <a:pt x="0" y="351071"/>
                    </a:cubicBezTo>
                    <a:cubicBezTo>
                      <a:pt x="953" y="234104"/>
                      <a:pt x="1905" y="117041"/>
                      <a:pt x="2858" y="74"/>
                    </a:cubicBezTo>
                    <a:close/>
                  </a:path>
                </a:pathLst>
              </a:custGeom>
              <a:solidFill>
                <a:srgbClr val="EAE4B9"/>
              </a:solidFill>
              <a:ln w="9525" cap="flat">
                <a:noFill/>
                <a:prstDash val="solid"/>
                <a:miter/>
              </a:ln>
            </p:spPr>
            <p:txBody>
              <a:bodyPr rtlCol="0" anchor="ctr"/>
              <a:lstStyle/>
              <a:p>
                <a:endParaRPr lang="en-IN"/>
              </a:p>
            </p:txBody>
          </p:sp>
          <p:sp>
            <p:nvSpPr>
              <p:cNvPr id="1309" name="Freeform: Shape 1308">
                <a:extLst>
                  <a:ext uri="{FF2B5EF4-FFF2-40B4-BE49-F238E27FC236}">
                    <a16:creationId xmlns:a16="http://schemas.microsoft.com/office/drawing/2014/main" id="{00F83DD6-B027-AD43-E319-F51965B568B7}"/>
                  </a:ext>
                </a:extLst>
              </p:cNvPr>
              <p:cNvSpPr/>
              <p:nvPr/>
            </p:nvSpPr>
            <p:spPr>
              <a:xfrm>
                <a:off x="8823915" y="3247665"/>
                <a:ext cx="96438" cy="381083"/>
              </a:xfrm>
              <a:custGeom>
                <a:avLst/>
                <a:gdLst>
                  <a:gd name="connsiteX0" fmla="*/ 34811 w 96438"/>
                  <a:gd name="connsiteY0" fmla="*/ 124850 h 381083"/>
                  <a:gd name="connsiteX1" fmla="*/ 61576 w 96438"/>
                  <a:gd name="connsiteY1" fmla="*/ 290395 h 381083"/>
                  <a:gd name="connsiteX2" fmla="*/ 96438 w 96438"/>
                  <a:gd name="connsiteY2" fmla="*/ 381073 h 381083"/>
                  <a:gd name="connsiteX3" fmla="*/ 24238 w 96438"/>
                  <a:gd name="connsiteY3" fmla="*/ 327066 h 381083"/>
                  <a:gd name="connsiteX4" fmla="*/ 46908 w 96438"/>
                  <a:gd name="connsiteY4" fmla="*/ 32267 h 381083"/>
                  <a:gd name="connsiteX5" fmla="*/ 91580 w 96438"/>
                  <a:gd name="connsiteY5" fmla="*/ 73 h 381083"/>
                  <a:gd name="connsiteX6" fmla="*/ 90151 w 96438"/>
                  <a:gd name="connsiteY6" fmla="*/ 17980 h 381083"/>
                  <a:gd name="connsiteX7" fmla="*/ 34811 w 96438"/>
                  <a:gd name="connsiteY7" fmla="*/ 124755 h 38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438" h="381083">
                    <a:moveTo>
                      <a:pt x="34811" y="124850"/>
                    </a:moveTo>
                    <a:cubicBezTo>
                      <a:pt x="13666" y="184858"/>
                      <a:pt x="29477" y="239436"/>
                      <a:pt x="61576" y="290395"/>
                    </a:cubicBezTo>
                    <a:cubicBezTo>
                      <a:pt x="79388" y="318684"/>
                      <a:pt x="94724" y="347069"/>
                      <a:pt x="96438" y="381073"/>
                    </a:cubicBezTo>
                    <a:cubicBezTo>
                      <a:pt x="58338" y="381549"/>
                      <a:pt x="39097" y="365547"/>
                      <a:pt x="24238" y="327066"/>
                    </a:cubicBezTo>
                    <a:cubicBezTo>
                      <a:pt x="-15767" y="223529"/>
                      <a:pt x="-4908" y="127136"/>
                      <a:pt x="46908" y="32267"/>
                    </a:cubicBezTo>
                    <a:cubicBezTo>
                      <a:pt x="61672" y="21314"/>
                      <a:pt x="67863" y="-1451"/>
                      <a:pt x="91580" y="73"/>
                    </a:cubicBezTo>
                    <a:cubicBezTo>
                      <a:pt x="102629" y="6931"/>
                      <a:pt x="89961" y="11979"/>
                      <a:pt x="90151" y="17980"/>
                    </a:cubicBezTo>
                    <a:cubicBezTo>
                      <a:pt x="73673" y="54556"/>
                      <a:pt x="48242" y="86560"/>
                      <a:pt x="34811" y="124755"/>
                    </a:cubicBezTo>
                    <a:close/>
                  </a:path>
                </a:pathLst>
              </a:custGeom>
              <a:solidFill>
                <a:srgbClr val="DBA941"/>
              </a:solidFill>
              <a:ln w="9525" cap="flat">
                <a:noFill/>
                <a:prstDash val="solid"/>
                <a:miter/>
              </a:ln>
            </p:spPr>
            <p:txBody>
              <a:bodyPr rtlCol="0" anchor="ctr"/>
              <a:lstStyle/>
              <a:p>
                <a:endParaRPr lang="en-IN"/>
              </a:p>
            </p:txBody>
          </p:sp>
          <p:sp>
            <p:nvSpPr>
              <p:cNvPr id="1310" name="Freeform: Shape 1309">
                <a:extLst>
                  <a:ext uri="{FF2B5EF4-FFF2-40B4-BE49-F238E27FC236}">
                    <a16:creationId xmlns:a16="http://schemas.microsoft.com/office/drawing/2014/main" id="{BB90A3B8-3077-8DC5-20C0-DBED0F87DD9E}"/>
                  </a:ext>
                </a:extLst>
              </p:cNvPr>
              <p:cNvSpPr/>
              <p:nvPr/>
            </p:nvSpPr>
            <p:spPr>
              <a:xfrm>
                <a:off x="9128489" y="3358569"/>
                <a:ext cx="121054" cy="155488"/>
              </a:xfrm>
              <a:custGeom>
                <a:avLst/>
                <a:gdLst>
                  <a:gd name="connsiteX0" fmla="*/ 80280 w 121054"/>
                  <a:gd name="connsiteY0" fmla="*/ 5565 h 155488"/>
                  <a:gd name="connsiteX1" fmla="*/ 96949 w 121054"/>
                  <a:gd name="connsiteY1" fmla="*/ 12709 h 155488"/>
                  <a:gd name="connsiteX2" fmla="*/ 59325 w 121054"/>
                  <a:gd name="connsiteY2" fmla="*/ 155488 h 155488"/>
                  <a:gd name="connsiteX3" fmla="*/ 6652 w 121054"/>
                  <a:gd name="connsiteY3" fmla="*/ 107673 h 155488"/>
                  <a:gd name="connsiteX4" fmla="*/ 23606 w 121054"/>
                  <a:gd name="connsiteY4" fmla="*/ 75955 h 155488"/>
                  <a:gd name="connsiteX5" fmla="*/ 53419 w 121054"/>
                  <a:gd name="connsiteY5" fmla="*/ 13661 h 155488"/>
                  <a:gd name="connsiteX6" fmla="*/ 80185 w 121054"/>
                  <a:gd name="connsiteY6" fmla="*/ 5565 h 15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54" h="155488">
                    <a:moveTo>
                      <a:pt x="80280" y="5565"/>
                    </a:moveTo>
                    <a:cubicBezTo>
                      <a:pt x="85805" y="7946"/>
                      <a:pt x="91424" y="10327"/>
                      <a:pt x="96949" y="12709"/>
                    </a:cubicBezTo>
                    <a:cubicBezTo>
                      <a:pt x="141336" y="54714"/>
                      <a:pt x="121904" y="128628"/>
                      <a:pt x="59325" y="155488"/>
                    </a:cubicBezTo>
                    <a:cubicBezTo>
                      <a:pt x="22054" y="144182"/>
                      <a:pt x="4490" y="128247"/>
                      <a:pt x="6652" y="107673"/>
                    </a:cubicBezTo>
                    <a:cubicBezTo>
                      <a:pt x="26750" y="104815"/>
                      <a:pt x="40370" y="100338"/>
                      <a:pt x="23606" y="75955"/>
                    </a:cubicBezTo>
                    <a:cubicBezTo>
                      <a:pt x="-12398" y="23662"/>
                      <a:pt x="-10779" y="21186"/>
                      <a:pt x="53419" y="13661"/>
                    </a:cubicBezTo>
                    <a:cubicBezTo>
                      <a:pt x="60087" y="3374"/>
                      <a:pt x="66755" y="-6532"/>
                      <a:pt x="80185" y="5565"/>
                    </a:cubicBezTo>
                    <a:close/>
                  </a:path>
                </a:pathLst>
              </a:custGeom>
              <a:solidFill>
                <a:srgbClr val="E9B53D"/>
              </a:solidFill>
              <a:ln w="9525" cap="flat">
                <a:noFill/>
                <a:prstDash val="solid"/>
                <a:miter/>
              </a:ln>
            </p:spPr>
            <p:txBody>
              <a:bodyPr rtlCol="0" anchor="ctr"/>
              <a:lstStyle/>
              <a:p>
                <a:endParaRPr lang="en-IN"/>
              </a:p>
            </p:txBody>
          </p:sp>
          <p:sp>
            <p:nvSpPr>
              <p:cNvPr id="1311" name="Freeform: Shape 1310">
                <a:extLst>
                  <a:ext uri="{FF2B5EF4-FFF2-40B4-BE49-F238E27FC236}">
                    <a16:creationId xmlns:a16="http://schemas.microsoft.com/office/drawing/2014/main" id="{7BC70351-1FCD-3E42-65DF-632203DD55EF}"/>
                  </a:ext>
                </a:extLst>
              </p:cNvPr>
              <p:cNvSpPr/>
              <p:nvPr/>
            </p:nvSpPr>
            <p:spPr>
              <a:xfrm>
                <a:off x="9652889" y="2780902"/>
                <a:ext cx="336783" cy="297866"/>
              </a:xfrm>
              <a:custGeom>
                <a:avLst/>
                <a:gdLst>
                  <a:gd name="connsiteX0" fmla="*/ 267970 w 336783"/>
                  <a:gd name="connsiteY0" fmla="*/ 127079 h 297866"/>
                  <a:gd name="connsiteX1" fmla="*/ 155575 w 336783"/>
                  <a:gd name="connsiteY1" fmla="*/ 94790 h 297866"/>
                  <a:gd name="connsiteX2" fmla="*/ 93567 w 336783"/>
                  <a:gd name="connsiteY2" fmla="*/ 118221 h 297866"/>
                  <a:gd name="connsiteX3" fmla="*/ 62516 w 336783"/>
                  <a:gd name="connsiteY3" fmla="*/ 170894 h 297866"/>
                  <a:gd name="connsiteX4" fmla="*/ 98806 w 336783"/>
                  <a:gd name="connsiteY4" fmla="*/ 189087 h 297866"/>
                  <a:gd name="connsiteX5" fmla="*/ 54610 w 336783"/>
                  <a:gd name="connsiteY5" fmla="*/ 225187 h 297866"/>
                  <a:gd name="connsiteX6" fmla="*/ 68040 w 336783"/>
                  <a:gd name="connsiteY6" fmla="*/ 285575 h 297866"/>
                  <a:gd name="connsiteX7" fmla="*/ 23177 w 336783"/>
                  <a:gd name="connsiteY7" fmla="*/ 287480 h 297866"/>
                  <a:gd name="connsiteX8" fmla="*/ 5080 w 336783"/>
                  <a:gd name="connsiteY8" fmla="*/ 195850 h 297866"/>
                  <a:gd name="connsiteX9" fmla="*/ 4318 w 336783"/>
                  <a:gd name="connsiteY9" fmla="*/ 175276 h 297866"/>
                  <a:gd name="connsiteX10" fmla="*/ 57944 w 336783"/>
                  <a:gd name="connsiteY10" fmla="*/ 117650 h 297866"/>
                  <a:gd name="connsiteX11" fmla="*/ 226726 w 336783"/>
                  <a:gd name="connsiteY11" fmla="*/ 57928 h 297866"/>
                  <a:gd name="connsiteX12" fmla="*/ 196342 w 336783"/>
                  <a:gd name="connsiteY12" fmla="*/ 11827 h 297866"/>
                  <a:gd name="connsiteX13" fmla="*/ 209201 w 336783"/>
                  <a:gd name="connsiteY13" fmla="*/ 16 h 297866"/>
                  <a:gd name="connsiteX14" fmla="*/ 255778 w 336783"/>
                  <a:gd name="connsiteY14" fmla="*/ 10398 h 297866"/>
                  <a:gd name="connsiteX15" fmla="*/ 268351 w 336783"/>
                  <a:gd name="connsiteY15" fmla="*/ 10017 h 297866"/>
                  <a:gd name="connsiteX16" fmla="*/ 276447 w 336783"/>
                  <a:gd name="connsiteY16" fmla="*/ 30305 h 297866"/>
                  <a:gd name="connsiteX17" fmla="*/ 300355 w 336783"/>
                  <a:gd name="connsiteY17" fmla="*/ 56690 h 297866"/>
                  <a:gd name="connsiteX18" fmla="*/ 336645 w 336783"/>
                  <a:gd name="connsiteY18" fmla="*/ 107267 h 297866"/>
                  <a:gd name="connsiteX19" fmla="*/ 305689 w 336783"/>
                  <a:gd name="connsiteY19" fmla="*/ 105648 h 297866"/>
                  <a:gd name="connsiteX20" fmla="*/ 299402 w 336783"/>
                  <a:gd name="connsiteY20" fmla="*/ 108887 h 297866"/>
                  <a:gd name="connsiteX21" fmla="*/ 268065 w 336783"/>
                  <a:gd name="connsiteY21" fmla="*/ 127079 h 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83" h="297866">
                    <a:moveTo>
                      <a:pt x="267970" y="127079"/>
                    </a:moveTo>
                    <a:cubicBezTo>
                      <a:pt x="240157" y="88472"/>
                      <a:pt x="202695" y="77708"/>
                      <a:pt x="155575" y="94790"/>
                    </a:cubicBezTo>
                    <a:cubicBezTo>
                      <a:pt x="134811" y="102314"/>
                      <a:pt x="114522" y="111458"/>
                      <a:pt x="93567" y="118221"/>
                    </a:cubicBezTo>
                    <a:cubicBezTo>
                      <a:pt x="66993" y="126794"/>
                      <a:pt x="62992" y="149368"/>
                      <a:pt x="62516" y="170894"/>
                    </a:cubicBezTo>
                    <a:cubicBezTo>
                      <a:pt x="62039" y="198136"/>
                      <a:pt x="91091" y="170037"/>
                      <a:pt x="98806" y="189087"/>
                    </a:cubicBezTo>
                    <a:cubicBezTo>
                      <a:pt x="94043" y="210899"/>
                      <a:pt x="53181" y="192611"/>
                      <a:pt x="54610" y="225187"/>
                    </a:cubicBezTo>
                    <a:cubicBezTo>
                      <a:pt x="55562" y="246523"/>
                      <a:pt x="47752" y="268907"/>
                      <a:pt x="68040" y="285575"/>
                    </a:cubicBezTo>
                    <a:cubicBezTo>
                      <a:pt x="53181" y="288052"/>
                      <a:pt x="39084" y="310721"/>
                      <a:pt x="23177" y="287480"/>
                    </a:cubicBezTo>
                    <a:cubicBezTo>
                      <a:pt x="21654" y="256143"/>
                      <a:pt x="36703" y="221758"/>
                      <a:pt x="5080" y="195850"/>
                    </a:cubicBezTo>
                    <a:cubicBezTo>
                      <a:pt x="-1111" y="190802"/>
                      <a:pt x="-1969" y="176419"/>
                      <a:pt x="4318" y="175276"/>
                    </a:cubicBezTo>
                    <a:cubicBezTo>
                      <a:pt x="37369" y="169085"/>
                      <a:pt x="35560" y="132413"/>
                      <a:pt x="57944" y="117650"/>
                    </a:cubicBezTo>
                    <a:cubicBezTo>
                      <a:pt x="113951" y="100886"/>
                      <a:pt x="165005" y="70691"/>
                      <a:pt x="226726" y="57928"/>
                    </a:cubicBezTo>
                    <a:cubicBezTo>
                      <a:pt x="206820" y="45260"/>
                      <a:pt x="195675" y="31925"/>
                      <a:pt x="196342" y="11827"/>
                    </a:cubicBezTo>
                    <a:cubicBezTo>
                      <a:pt x="199104" y="6207"/>
                      <a:pt x="201009" y="-365"/>
                      <a:pt x="209201" y="16"/>
                    </a:cubicBezTo>
                    <a:cubicBezTo>
                      <a:pt x="223488" y="8969"/>
                      <a:pt x="235966" y="25733"/>
                      <a:pt x="255778" y="10398"/>
                    </a:cubicBezTo>
                    <a:cubicBezTo>
                      <a:pt x="259969" y="8969"/>
                      <a:pt x="264065" y="8969"/>
                      <a:pt x="268351" y="10017"/>
                    </a:cubicBezTo>
                    <a:cubicBezTo>
                      <a:pt x="275494" y="15065"/>
                      <a:pt x="280257" y="23162"/>
                      <a:pt x="276447" y="30305"/>
                    </a:cubicBezTo>
                    <a:cubicBezTo>
                      <a:pt x="258826" y="62976"/>
                      <a:pt x="282924" y="56499"/>
                      <a:pt x="300355" y="56690"/>
                    </a:cubicBezTo>
                    <a:cubicBezTo>
                      <a:pt x="312166" y="73739"/>
                      <a:pt x="338931" y="80121"/>
                      <a:pt x="336645" y="107267"/>
                    </a:cubicBezTo>
                    <a:cubicBezTo>
                      <a:pt x="325977" y="114506"/>
                      <a:pt x="315786" y="110792"/>
                      <a:pt x="305689" y="105648"/>
                    </a:cubicBezTo>
                    <a:cubicBezTo>
                      <a:pt x="302070" y="103838"/>
                      <a:pt x="300069" y="105077"/>
                      <a:pt x="299402" y="108887"/>
                    </a:cubicBezTo>
                    <a:cubicBezTo>
                      <a:pt x="288925" y="114983"/>
                      <a:pt x="278542" y="120983"/>
                      <a:pt x="268065" y="127079"/>
                    </a:cubicBezTo>
                    <a:close/>
                  </a:path>
                </a:pathLst>
              </a:custGeom>
              <a:solidFill>
                <a:srgbClr val="0F191E"/>
              </a:solidFill>
              <a:ln w="9525" cap="flat">
                <a:noFill/>
                <a:prstDash val="solid"/>
                <a:miter/>
              </a:ln>
            </p:spPr>
            <p:txBody>
              <a:bodyPr rtlCol="0" anchor="ctr"/>
              <a:lstStyle/>
              <a:p>
                <a:endParaRPr lang="en-IN"/>
              </a:p>
            </p:txBody>
          </p:sp>
          <p:sp>
            <p:nvSpPr>
              <p:cNvPr id="1312" name="Freeform: Shape 1311">
                <a:extLst>
                  <a:ext uri="{FF2B5EF4-FFF2-40B4-BE49-F238E27FC236}">
                    <a16:creationId xmlns:a16="http://schemas.microsoft.com/office/drawing/2014/main" id="{D5B81194-98AE-ACB5-91AF-F11B0B318F0C}"/>
                  </a:ext>
                </a:extLst>
              </p:cNvPr>
              <p:cNvSpPr/>
              <p:nvPr/>
            </p:nvSpPr>
            <p:spPr>
              <a:xfrm>
                <a:off x="10382274" y="2970940"/>
                <a:ext cx="180692" cy="171356"/>
              </a:xfrm>
              <a:custGeom>
                <a:avLst/>
                <a:gdLst>
                  <a:gd name="connsiteX0" fmla="*/ 177712 w 180692"/>
                  <a:gd name="connsiteY0" fmla="*/ 52294 h 171356"/>
                  <a:gd name="connsiteX1" fmla="*/ 127516 w 180692"/>
                  <a:gd name="connsiteY1" fmla="*/ 58105 h 171356"/>
                  <a:gd name="connsiteX2" fmla="*/ 162472 w 180692"/>
                  <a:gd name="connsiteY2" fmla="*/ 86203 h 171356"/>
                  <a:gd name="connsiteX3" fmla="*/ 120086 w 180692"/>
                  <a:gd name="connsiteY3" fmla="*/ 90109 h 171356"/>
                  <a:gd name="connsiteX4" fmla="*/ 85987 w 180692"/>
                  <a:gd name="connsiteY4" fmla="*/ 57819 h 171356"/>
                  <a:gd name="connsiteX5" fmla="*/ 48648 w 180692"/>
                  <a:gd name="connsiteY5" fmla="*/ 60295 h 171356"/>
                  <a:gd name="connsiteX6" fmla="*/ 64841 w 180692"/>
                  <a:gd name="connsiteY6" fmla="*/ 90871 h 171356"/>
                  <a:gd name="connsiteX7" fmla="*/ 133993 w 180692"/>
                  <a:gd name="connsiteY7" fmla="*/ 171357 h 171356"/>
                  <a:gd name="connsiteX8" fmla="*/ 2928 w 180692"/>
                  <a:gd name="connsiteY8" fmla="*/ 44008 h 171356"/>
                  <a:gd name="connsiteX9" fmla="*/ 8548 w 180692"/>
                  <a:gd name="connsiteY9" fmla="*/ 25624 h 171356"/>
                  <a:gd name="connsiteX10" fmla="*/ 108942 w 180692"/>
                  <a:gd name="connsiteY10" fmla="*/ 18385 h 171356"/>
                  <a:gd name="connsiteX11" fmla="*/ 178950 w 180692"/>
                  <a:gd name="connsiteY11" fmla="*/ 41912 h 171356"/>
                  <a:gd name="connsiteX12" fmla="*/ 177712 w 180692"/>
                  <a:gd name="connsiteY12" fmla="*/ 52390 h 17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692" h="171356">
                    <a:moveTo>
                      <a:pt x="177712" y="52294"/>
                    </a:moveTo>
                    <a:cubicBezTo>
                      <a:pt x="161996" y="50580"/>
                      <a:pt x="145327" y="41436"/>
                      <a:pt x="127516" y="58105"/>
                    </a:cubicBezTo>
                    <a:cubicBezTo>
                      <a:pt x="143041" y="66487"/>
                      <a:pt x="173140" y="54104"/>
                      <a:pt x="162472" y="86203"/>
                    </a:cubicBezTo>
                    <a:cubicBezTo>
                      <a:pt x="149804" y="103444"/>
                      <a:pt x="134088" y="87251"/>
                      <a:pt x="120086" y="90109"/>
                    </a:cubicBezTo>
                    <a:cubicBezTo>
                      <a:pt x="108751" y="79250"/>
                      <a:pt x="98178" y="67534"/>
                      <a:pt x="85987" y="57819"/>
                    </a:cubicBezTo>
                    <a:cubicBezTo>
                      <a:pt x="73604" y="48008"/>
                      <a:pt x="57983" y="45627"/>
                      <a:pt x="48648" y="60295"/>
                    </a:cubicBezTo>
                    <a:cubicBezTo>
                      <a:pt x="37695" y="77440"/>
                      <a:pt x="54744" y="80869"/>
                      <a:pt x="64841" y="90871"/>
                    </a:cubicBezTo>
                    <a:cubicBezTo>
                      <a:pt x="89320" y="115255"/>
                      <a:pt x="143422" y="114874"/>
                      <a:pt x="133993" y="171357"/>
                    </a:cubicBezTo>
                    <a:cubicBezTo>
                      <a:pt x="64841" y="153831"/>
                      <a:pt x="35504" y="97348"/>
                      <a:pt x="2928" y="44008"/>
                    </a:cubicBezTo>
                    <a:cubicBezTo>
                      <a:pt x="-2882" y="34483"/>
                      <a:pt x="452" y="28387"/>
                      <a:pt x="8548" y="25624"/>
                    </a:cubicBezTo>
                    <a:cubicBezTo>
                      <a:pt x="41028" y="14290"/>
                      <a:pt x="70175" y="-21524"/>
                      <a:pt x="108942" y="18385"/>
                    </a:cubicBezTo>
                    <a:cubicBezTo>
                      <a:pt x="125706" y="35626"/>
                      <a:pt x="152662" y="42674"/>
                      <a:pt x="178950" y="41912"/>
                    </a:cubicBezTo>
                    <a:cubicBezTo>
                      <a:pt x="181618" y="45722"/>
                      <a:pt x="181237" y="49246"/>
                      <a:pt x="177712" y="52390"/>
                    </a:cubicBezTo>
                    <a:close/>
                  </a:path>
                </a:pathLst>
              </a:custGeom>
              <a:solidFill>
                <a:srgbClr val="C09038"/>
              </a:solidFill>
              <a:ln w="9525" cap="flat">
                <a:noFill/>
                <a:prstDash val="solid"/>
                <a:miter/>
              </a:ln>
            </p:spPr>
            <p:txBody>
              <a:bodyPr rtlCol="0" anchor="ctr"/>
              <a:lstStyle/>
              <a:p>
                <a:endParaRPr lang="en-IN"/>
              </a:p>
            </p:txBody>
          </p:sp>
          <p:sp>
            <p:nvSpPr>
              <p:cNvPr id="1313" name="Freeform: Shape 1312">
                <a:extLst>
                  <a:ext uri="{FF2B5EF4-FFF2-40B4-BE49-F238E27FC236}">
                    <a16:creationId xmlns:a16="http://schemas.microsoft.com/office/drawing/2014/main" id="{29957F0A-2D4E-EB03-9034-6478DE0C2381}"/>
                  </a:ext>
                </a:extLst>
              </p:cNvPr>
              <p:cNvSpPr/>
              <p:nvPr/>
            </p:nvSpPr>
            <p:spPr>
              <a:xfrm>
                <a:off x="10225516" y="2720666"/>
                <a:ext cx="150351" cy="149310"/>
              </a:xfrm>
              <a:custGeom>
                <a:avLst/>
                <a:gdLst>
                  <a:gd name="connsiteX0" fmla="*/ 11667 w 150351"/>
                  <a:gd name="connsiteY0" fmla="*/ 25485 h 149310"/>
                  <a:gd name="connsiteX1" fmla="*/ 150351 w 150351"/>
                  <a:gd name="connsiteY1" fmla="*/ 67110 h 149310"/>
                  <a:gd name="connsiteX2" fmla="*/ 65579 w 150351"/>
                  <a:gd name="connsiteY2" fmla="*/ 26438 h 149310"/>
                  <a:gd name="connsiteX3" fmla="*/ 43481 w 150351"/>
                  <a:gd name="connsiteY3" fmla="*/ 80540 h 149310"/>
                  <a:gd name="connsiteX4" fmla="*/ 112728 w 150351"/>
                  <a:gd name="connsiteY4" fmla="*/ 69872 h 149310"/>
                  <a:gd name="connsiteX5" fmla="*/ 89582 w 150351"/>
                  <a:gd name="connsiteY5" fmla="*/ 149310 h 149310"/>
                  <a:gd name="connsiteX6" fmla="*/ 84629 w 150351"/>
                  <a:gd name="connsiteY6" fmla="*/ 145405 h 149310"/>
                  <a:gd name="connsiteX7" fmla="*/ 83486 w 150351"/>
                  <a:gd name="connsiteY7" fmla="*/ 136547 h 149310"/>
                  <a:gd name="connsiteX8" fmla="*/ 85962 w 150351"/>
                  <a:gd name="connsiteY8" fmla="*/ 131880 h 149310"/>
                  <a:gd name="connsiteX9" fmla="*/ 81581 w 150351"/>
                  <a:gd name="connsiteY9" fmla="*/ 135118 h 149310"/>
                  <a:gd name="connsiteX10" fmla="*/ 39576 w 150351"/>
                  <a:gd name="connsiteY10" fmla="*/ 147310 h 149310"/>
                  <a:gd name="connsiteX11" fmla="*/ 12715 w 150351"/>
                  <a:gd name="connsiteY11" fmla="*/ 121593 h 149310"/>
                  <a:gd name="connsiteX12" fmla="*/ 12334 w 150351"/>
                  <a:gd name="connsiteY12" fmla="*/ 24914 h 149310"/>
                  <a:gd name="connsiteX13" fmla="*/ 11667 w 150351"/>
                  <a:gd name="connsiteY13" fmla="*/ 25581 h 14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351" h="149310">
                    <a:moveTo>
                      <a:pt x="11667" y="25485"/>
                    </a:moveTo>
                    <a:cubicBezTo>
                      <a:pt x="76628" y="-19377"/>
                      <a:pt x="135492" y="-4709"/>
                      <a:pt x="150351" y="67110"/>
                    </a:cubicBezTo>
                    <a:cubicBezTo>
                      <a:pt x="124634" y="39392"/>
                      <a:pt x="102440" y="11484"/>
                      <a:pt x="65579" y="26438"/>
                    </a:cubicBezTo>
                    <a:cubicBezTo>
                      <a:pt x="44910" y="34820"/>
                      <a:pt x="35289" y="52917"/>
                      <a:pt x="43481" y="80540"/>
                    </a:cubicBezTo>
                    <a:cubicBezTo>
                      <a:pt x="64722" y="55680"/>
                      <a:pt x="92535" y="38820"/>
                      <a:pt x="112728" y="69872"/>
                    </a:cubicBezTo>
                    <a:cubicBezTo>
                      <a:pt x="130920" y="97875"/>
                      <a:pt x="124348" y="130641"/>
                      <a:pt x="89582" y="149310"/>
                    </a:cubicBezTo>
                    <a:cubicBezTo>
                      <a:pt x="87963" y="147977"/>
                      <a:pt x="86343" y="146643"/>
                      <a:pt x="84629" y="145405"/>
                    </a:cubicBezTo>
                    <a:cubicBezTo>
                      <a:pt x="83486" y="142357"/>
                      <a:pt x="84724" y="137690"/>
                      <a:pt x="83486" y="136547"/>
                    </a:cubicBezTo>
                    <a:cubicBezTo>
                      <a:pt x="78819" y="132356"/>
                      <a:pt x="92058" y="133023"/>
                      <a:pt x="85962" y="131880"/>
                    </a:cubicBezTo>
                    <a:cubicBezTo>
                      <a:pt x="83105" y="131308"/>
                      <a:pt x="83867" y="131403"/>
                      <a:pt x="81581" y="135118"/>
                    </a:cubicBezTo>
                    <a:cubicBezTo>
                      <a:pt x="71580" y="151501"/>
                      <a:pt x="55387" y="149120"/>
                      <a:pt x="39576" y="147310"/>
                    </a:cubicBezTo>
                    <a:cubicBezTo>
                      <a:pt x="27288" y="142262"/>
                      <a:pt x="11953" y="140166"/>
                      <a:pt x="12715" y="121593"/>
                    </a:cubicBezTo>
                    <a:cubicBezTo>
                      <a:pt x="-2906" y="89398"/>
                      <a:pt x="-5383" y="57204"/>
                      <a:pt x="12334" y="24914"/>
                    </a:cubicBezTo>
                    <a:lnTo>
                      <a:pt x="11667" y="25581"/>
                    </a:lnTo>
                    <a:close/>
                  </a:path>
                </a:pathLst>
              </a:custGeom>
              <a:solidFill>
                <a:srgbClr val="DBA639"/>
              </a:solidFill>
              <a:ln w="9525" cap="flat">
                <a:noFill/>
                <a:prstDash val="solid"/>
                <a:miter/>
              </a:ln>
            </p:spPr>
            <p:txBody>
              <a:bodyPr rtlCol="0" anchor="ctr"/>
              <a:lstStyle/>
              <a:p>
                <a:endParaRPr lang="en-IN"/>
              </a:p>
            </p:txBody>
          </p:sp>
          <p:sp>
            <p:nvSpPr>
              <p:cNvPr id="1314" name="Freeform: Shape 1313">
                <a:extLst>
                  <a:ext uri="{FF2B5EF4-FFF2-40B4-BE49-F238E27FC236}">
                    <a16:creationId xmlns:a16="http://schemas.microsoft.com/office/drawing/2014/main" id="{34357945-ED18-0427-6FE0-DBB1E0057B0A}"/>
                  </a:ext>
                </a:extLst>
              </p:cNvPr>
              <p:cNvSpPr/>
              <p:nvPr/>
            </p:nvSpPr>
            <p:spPr>
              <a:xfrm>
                <a:off x="10321765" y="3315366"/>
                <a:ext cx="100584" cy="287254"/>
              </a:xfrm>
              <a:custGeom>
                <a:avLst/>
                <a:gdLst>
                  <a:gd name="connsiteX0" fmla="*/ 191 w 100584"/>
                  <a:gd name="connsiteY0" fmla="*/ 47815 h 287254"/>
                  <a:gd name="connsiteX1" fmla="*/ 9335 w 100584"/>
                  <a:gd name="connsiteY1" fmla="*/ 0 h 287254"/>
                  <a:gd name="connsiteX2" fmla="*/ 51626 w 100584"/>
                  <a:gd name="connsiteY2" fmla="*/ 24098 h 287254"/>
                  <a:gd name="connsiteX3" fmla="*/ 62008 w 100584"/>
                  <a:gd name="connsiteY3" fmla="*/ 45625 h 287254"/>
                  <a:gd name="connsiteX4" fmla="*/ 32290 w 100584"/>
                  <a:gd name="connsiteY4" fmla="*/ 76009 h 287254"/>
                  <a:gd name="connsiteX5" fmla="*/ 100585 w 100584"/>
                  <a:gd name="connsiteY5" fmla="*/ 211836 h 287254"/>
                  <a:gd name="connsiteX6" fmla="*/ 19336 w 100584"/>
                  <a:gd name="connsiteY6" fmla="*/ 282130 h 287254"/>
                  <a:gd name="connsiteX7" fmla="*/ 1 w 100584"/>
                  <a:gd name="connsiteY7" fmla="*/ 273463 h 287254"/>
                  <a:gd name="connsiteX8" fmla="*/ 191 w 100584"/>
                  <a:gd name="connsiteY8" fmla="*/ 47720 h 28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4" h="287254">
                    <a:moveTo>
                      <a:pt x="191" y="47815"/>
                    </a:moveTo>
                    <a:cubicBezTo>
                      <a:pt x="13240" y="33814"/>
                      <a:pt x="-8858" y="13049"/>
                      <a:pt x="9335" y="0"/>
                    </a:cubicBezTo>
                    <a:cubicBezTo>
                      <a:pt x="24861" y="5524"/>
                      <a:pt x="38291" y="14668"/>
                      <a:pt x="51626" y="24098"/>
                    </a:cubicBezTo>
                    <a:cubicBezTo>
                      <a:pt x="58008" y="29908"/>
                      <a:pt x="62675" y="36481"/>
                      <a:pt x="62008" y="45625"/>
                    </a:cubicBezTo>
                    <a:cubicBezTo>
                      <a:pt x="54864" y="58483"/>
                      <a:pt x="42101" y="65818"/>
                      <a:pt x="32290" y="76009"/>
                    </a:cubicBezTo>
                    <a:cubicBezTo>
                      <a:pt x="17717" y="143732"/>
                      <a:pt x="28957" y="166021"/>
                      <a:pt x="100585" y="211836"/>
                    </a:cubicBezTo>
                    <a:cubicBezTo>
                      <a:pt x="85344" y="248888"/>
                      <a:pt x="49340" y="262033"/>
                      <a:pt x="19336" y="282130"/>
                    </a:cubicBezTo>
                    <a:cubicBezTo>
                      <a:pt x="8954" y="288036"/>
                      <a:pt x="-95" y="292608"/>
                      <a:pt x="1" y="273463"/>
                    </a:cubicBezTo>
                    <a:cubicBezTo>
                      <a:pt x="382" y="198215"/>
                      <a:pt x="191" y="122968"/>
                      <a:pt x="191" y="47720"/>
                    </a:cubicBezTo>
                    <a:close/>
                  </a:path>
                </a:pathLst>
              </a:custGeom>
              <a:solidFill>
                <a:srgbClr val="B2B4B7"/>
              </a:solidFill>
              <a:ln w="9525" cap="flat">
                <a:noFill/>
                <a:prstDash val="solid"/>
                <a:miter/>
              </a:ln>
            </p:spPr>
            <p:txBody>
              <a:bodyPr rtlCol="0" anchor="ctr"/>
              <a:lstStyle/>
              <a:p>
                <a:endParaRPr lang="en-IN"/>
              </a:p>
            </p:txBody>
          </p:sp>
          <p:sp>
            <p:nvSpPr>
              <p:cNvPr id="1315" name="Freeform: Shape 1314">
                <a:extLst>
                  <a:ext uri="{FF2B5EF4-FFF2-40B4-BE49-F238E27FC236}">
                    <a16:creationId xmlns:a16="http://schemas.microsoft.com/office/drawing/2014/main" id="{0F6E5DCB-B08B-32CB-3E98-10385BCD0038}"/>
                  </a:ext>
                </a:extLst>
              </p:cNvPr>
              <p:cNvSpPr/>
              <p:nvPr/>
            </p:nvSpPr>
            <p:spPr>
              <a:xfrm>
                <a:off x="10484736" y="2829347"/>
                <a:ext cx="207171" cy="140240"/>
              </a:xfrm>
              <a:custGeom>
                <a:avLst/>
                <a:gdLst>
                  <a:gd name="connsiteX0" fmla="*/ 41151 w 207171"/>
                  <a:gd name="connsiteY0" fmla="*/ 21294 h 140240"/>
                  <a:gd name="connsiteX1" fmla="*/ 182406 w 207171"/>
                  <a:gd name="connsiteY1" fmla="*/ 14150 h 140240"/>
                  <a:gd name="connsiteX2" fmla="*/ 199837 w 207171"/>
                  <a:gd name="connsiteY2" fmla="*/ 59965 h 140240"/>
                  <a:gd name="connsiteX3" fmla="*/ 207172 w 207171"/>
                  <a:gd name="connsiteY3" fmla="*/ 86826 h 140240"/>
                  <a:gd name="connsiteX4" fmla="*/ 167643 w 207171"/>
                  <a:gd name="connsiteY4" fmla="*/ 71395 h 140240"/>
                  <a:gd name="connsiteX5" fmla="*/ 95634 w 207171"/>
                  <a:gd name="connsiteY5" fmla="*/ 50440 h 140240"/>
                  <a:gd name="connsiteX6" fmla="*/ 66107 w 207171"/>
                  <a:gd name="connsiteY6" fmla="*/ 114829 h 140240"/>
                  <a:gd name="connsiteX7" fmla="*/ 23815 w 207171"/>
                  <a:gd name="connsiteY7" fmla="*/ 135213 h 140240"/>
                  <a:gd name="connsiteX8" fmla="*/ 7528 w 207171"/>
                  <a:gd name="connsiteY8" fmla="*/ 76539 h 140240"/>
                  <a:gd name="connsiteX9" fmla="*/ 41151 w 207171"/>
                  <a:gd name="connsiteY9" fmla="*/ 21294 h 14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71" h="140240">
                    <a:moveTo>
                      <a:pt x="41151" y="21294"/>
                    </a:moveTo>
                    <a:cubicBezTo>
                      <a:pt x="87252" y="-1185"/>
                      <a:pt x="134210" y="-9377"/>
                      <a:pt x="182406" y="14150"/>
                    </a:cubicBezTo>
                    <a:cubicBezTo>
                      <a:pt x="206886" y="26056"/>
                      <a:pt x="206600" y="29676"/>
                      <a:pt x="199837" y="59965"/>
                    </a:cubicBezTo>
                    <a:cubicBezTo>
                      <a:pt x="198028" y="67966"/>
                      <a:pt x="204504" y="77872"/>
                      <a:pt x="207172" y="86826"/>
                    </a:cubicBezTo>
                    <a:cubicBezTo>
                      <a:pt x="187455" y="98541"/>
                      <a:pt x="179264" y="79396"/>
                      <a:pt x="167643" y="71395"/>
                    </a:cubicBezTo>
                    <a:cubicBezTo>
                      <a:pt x="145735" y="56250"/>
                      <a:pt x="124113" y="42344"/>
                      <a:pt x="95634" y="50440"/>
                    </a:cubicBezTo>
                    <a:cubicBezTo>
                      <a:pt x="49914" y="55584"/>
                      <a:pt x="62582" y="87302"/>
                      <a:pt x="66107" y="114829"/>
                    </a:cubicBezTo>
                    <a:cubicBezTo>
                      <a:pt x="58487" y="135213"/>
                      <a:pt x="45151" y="147786"/>
                      <a:pt x="23815" y="135213"/>
                    </a:cubicBezTo>
                    <a:cubicBezTo>
                      <a:pt x="1241" y="121973"/>
                      <a:pt x="-7617" y="101780"/>
                      <a:pt x="7528" y="76539"/>
                    </a:cubicBezTo>
                    <a:cubicBezTo>
                      <a:pt x="12100" y="54060"/>
                      <a:pt x="26006" y="37296"/>
                      <a:pt x="41151" y="21294"/>
                    </a:cubicBezTo>
                    <a:close/>
                  </a:path>
                </a:pathLst>
              </a:custGeom>
              <a:solidFill>
                <a:srgbClr val="E6B43F"/>
              </a:solidFill>
              <a:ln w="9525" cap="flat">
                <a:noFill/>
                <a:prstDash val="solid"/>
                <a:miter/>
              </a:ln>
            </p:spPr>
            <p:txBody>
              <a:bodyPr rtlCol="0" anchor="ctr"/>
              <a:lstStyle/>
              <a:p>
                <a:endParaRPr lang="en-IN"/>
              </a:p>
            </p:txBody>
          </p:sp>
          <p:sp>
            <p:nvSpPr>
              <p:cNvPr id="1316" name="Freeform: Shape 1315">
                <a:extLst>
                  <a:ext uri="{FF2B5EF4-FFF2-40B4-BE49-F238E27FC236}">
                    <a16:creationId xmlns:a16="http://schemas.microsoft.com/office/drawing/2014/main" id="{F9A47A6E-1B64-67F9-D88A-328B89CDC7D1}"/>
                  </a:ext>
                </a:extLst>
              </p:cNvPr>
              <p:cNvSpPr/>
              <p:nvPr/>
            </p:nvSpPr>
            <p:spPr>
              <a:xfrm>
                <a:off x="8932777" y="2945224"/>
                <a:ext cx="221524" cy="197643"/>
              </a:xfrm>
              <a:custGeom>
                <a:avLst/>
                <a:gdLst>
                  <a:gd name="connsiteX0" fmla="*/ 191506 w 221524"/>
                  <a:gd name="connsiteY0" fmla="*/ 0 h 197643"/>
                  <a:gd name="connsiteX1" fmla="*/ 217985 w 221524"/>
                  <a:gd name="connsiteY1" fmla="*/ 48863 h 197643"/>
                  <a:gd name="connsiteX2" fmla="*/ 10435 w 221524"/>
                  <a:gd name="connsiteY2" fmla="*/ 197644 h 197643"/>
                  <a:gd name="connsiteX3" fmla="*/ 21294 w 221524"/>
                  <a:gd name="connsiteY3" fmla="*/ 161735 h 197643"/>
                  <a:gd name="connsiteX4" fmla="*/ 46821 w 221524"/>
                  <a:gd name="connsiteY4" fmla="*/ 133445 h 197643"/>
                  <a:gd name="connsiteX5" fmla="*/ 93779 w 221524"/>
                  <a:gd name="connsiteY5" fmla="*/ 112109 h 197643"/>
                  <a:gd name="connsiteX6" fmla="*/ 136070 w 221524"/>
                  <a:gd name="connsiteY6" fmla="*/ 99060 h 197643"/>
                  <a:gd name="connsiteX7" fmla="*/ 152929 w 221524"/>
                  <a:gd name="connsiteY7" fmla="*/ 49149 h 197643"/>
                  <a:gd name="connsiteX8" fmla="*/ 186267 w 221524"/>
                  <a:gd name="connsiteY8" fmla="*/ 3715 h 197643"/>
                  <a:gd name="connsiteX9" fmla="*/ 191506 w 221524"/>
                  <a:gd name="connsiteY9" fmla="*/ 0 h 197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524" h="197643">
                    <a:moveTo>
                      <a:pt x="191506" y="0"/>
                    </a:moveTo>
                    <a:cubicBezTo>
                      <a:pt x="218366" y="6572"/>
                      <a:pt x="227224" y="22479"/>
                      <a:pt x="217985" y="48863"/>
                    </a:cubicBezTo>
                    <a:cubicBezTo>
                      <a:pt x="189887" y="129254"/>
                      <a:pt x="96636" y="196310"/>
                      <a:pt x="10435" y="197644"/>
                    </a:cubicBezTo>
                    <a:cubicBezTo>
                      <a:pt x="-16330" y="176403"/>
                      <a:pt x="16246" y="173355"/>
                      <a:pt x="21294" y="161735"/>
                    </a:cubicBezTo>
                    <a:cubicBezTo>
                      <a:pt x="29867" y="152400"/>
                      <a:pt x="37677" y="142304"/>
                      <a:pt x="46821" y="133445"/>
                    </a:cubicBezTo>
                    <a:cubicBezTo>
                      <a:pt x="59870" y="120491"/>
                      <a:pt x="75205" y="112776"/>
                      <a:pt x="93779" y="112109"/>
                    </a:cubicBezTo>
                    <a:cubicBezTo>
                      <a:pt x="108353" y="109061"/>
                      <a:pt x="126260" y="117253"/>
                      <a:pt x="136070" y="99060"/>
                    </a:cubicBezTo>
                    <a:cubicBezTo>
                      <a:pt x="128641" y="78010"/>
                      <a:pt x="138737" y="63151"/>
                      <a:pt x="152929" y="49149"/>
                    </a:cubicBezTo>
                    <a:cubicBezTo>
                      <a:pt x="166359" y="35814"/>
                      <a:pt x="175980" y="19526"/>
                      <a:pt x="186267" y="3715"/>
                    </a:cubicBezTo>
                    <a:cubicBezTo>
                      <a:pt x="187981" y="2477"/>
                      <a:pt x="189696" y="1238"/>
                      <a:pt x="191506" y="0"/>
                    </a:cubicBezTo>
                    <a:close/>
                  </a:path>
                </a:pathLst>
              </a:custGeom>
              <a:solidFill>
                <a:srgbClr val="DBA43A"/>
              </a:solidFill>
              <a:ln w="9525" cap="flat">
                <a:noFill/>
                <a:prstDash val="solid"/>
                <a:miter/>
              </a:ln>
            </p:spPr>
            <p:txBody>
              <a:bodyPr rtlCol="0" anchor="ctr"/>
              <a:lstStyle/>
              <a:p>
                <a:endParaRPr lang="en-IN"/>
              </a:p>
            </p:txBody>
          </p:sp>
          <p:sp>
            <p:nvSpPr>
              <p:cNvPr id="1317" name="Freeform: Shape 1316">
                <a:extLst>
                  <a:ext uri="{FF2B5EF4-FFF2-40B4-BE49-F238E27FC236}">
                    <a16:creationId xmlns:a16="http://schemas.microsoft.com/office/drawing/2014/main" id="{9C71DC11-1D2A-9485-0866-E32E35BBFAA0}"/>
                  </a:ext>
                </a:extLst>
              </p:cNvPr>
              <p:cNvSpPr/>
              <p:nvPr/>
            </p:nvSpPr>
            <p:spPr>
              <a:xfrm>
                <a:off x="9723596" y="4006901"/>
                <a:ext cx="161830" cy="374479"/>
              </a:xfrm>
              <a:custGeom>
                <a:avLst/>
                <a:gdLst>
                  <a:gd name="connsiteX0" fmla="*/ 85820 w 161830"/>
                  <a:gd name="connsiteY0" fmla="*/ 361 h 374479"/>
                  <a:gd name="connsiteX1" fmla="*/ 105156 w 161830"/>
                  <a:gd name="connsiteY1" fmla="*/ 2647 h 374479"/>
                  <a:gd name="connsiteX2" fmla="*/ 161830 w 161830"/>
                  <a:gd name="connsiteY2" fmla="*/ 28841 h 374479"/>
                  <a:gd name="connsiteX3" fmla="*/ 85725 w 161830"/>
                  <a:gd name="connsiteY3" fmla="*/ 58559 h 374479"/>
                  <a:gd name="connsiteX4" fmla="*/ 69438 w 161830"/>
                  <a:gd name="connsiteY4" fmla="*/ 101612 h 374479"/>
                  <a:gd name="connsiteX5" fmla="*/ 35433 w 161830"/>
                  <a:gd name="connsiteY5" fmla="*/ 90372 h 374479"/>
                  <a:gd name="connsiteX6" fmla="*/ 41053 w 161830"/>
                  <a:gd name="connsiteY6" fmla="*/ 243630 h 374479"/>
                  <a:gd name="connsiteX7" fmla="*/ 47530 w 161830"/>
                  <a:gd name="connsiteY7" fmla="*/ 289921 h 374479"/>
                  <a:gd name="connsiteX8" fmla="*/ 29909 w 161830"/>
                  <a:gd name="connsiteY8" fmla="*/ 374313 h 374479"/>
                  <a:gd name="connsiteX9" fmla="*/ 571 w 161830"/>
                  <a:gd name="connsiteY9" fmla="*/ 352500 h 374479"/>
                  <a:gd name="connsiteX10" fmla="*/ 0 w 161830"/>
                  <a:gd name="connsiteY10" fmla="*/ 353262 h 374479"/>
                  <a:gd name="connsiteX11" fmla="*/ 4953 w 161830"/>
                  <a:gd name="connsiteY11" fmla="*/ 143236 h 374479"/>
                  <a:gd name="connsiteX12" fmla="*/ 8573 w 161830"/>
                  <a:gd name="connsiteY12" fmla="*/ 54558 h 374479"/>
                  <a:gd name="connsiteX13" fmla="*/ 85820 w 161830"/>
                  <a:gd name="connsiteY13" fmla="*/ 361 h 37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830" h="374479">
                    <a:moveTo>
                      <a:pt x="85820" y="361"/>
                    </a:moveTo>
                    <a:cubicBezTo>
                      <a:pt x="92297" y="1123"/>
                      <a:pt x="98679" y="1885"/>
                      <a:pt x="105156" y="2647"/>
                    </a:cubicBezTo>
                    <a:cubicBezTo>
                      <a:pt x="117253" y="26079"/>
                      <a:pt x="151829" y="1028"/>
                      <a:pt x="161830" y="28841"/>
                    </a:cubicBezTo>
                    <a:cubicBezTo>
                      <a:pt x="141065" y="50367"/>
                      <a:pt x="106299" y="36366"/>
                      <a:pt x="85725" y="58559"/>
                    </a:cubicBezTo>
                    <a:cubicBezTo>
                      <a:pt x="77058" y="71608"/>
                      <a:pt x="83058" y="89991"/>
                      <a:pt x="69438" y="101612"/>
                    </a:cubicBezTo>
                    <a:cubicBezTo>
                      <a:pt x="54103" y="114756"/>
                      <a:pt x="43625" y="111613"/>
                      <a:pt x="35433" y="90372"/>
                    </a:cubicBezTo>
                    <a:cubicBezTo>
                      <a:pt x="45434" y="141236"/>
                      <a:pt x="39815" y="192480"/>
                      <a:pt x="41053" y="243630"/>
                    </a:cubicBezTo>
                    <a:cubicBezTo>
                      <a:pt x="41434" y="259346"/>
                      <a:pt x="37719" y="276681"/>
                      <a:pt x="47530" y="289921"/>
                    </a:cubicBezTo>
                    <a:cubicBezTo>
                      <a:pt x="74009" y="325449"/>
                      <a:pt x="59722" y="351167"/>
                      <a:pt x="29909" y="374313"/>
                    </a:cubicBezTo>
                    <a:cubicBezTo>
                      <a:pt x="14193" y="374979"/>
                      <a:pt x="-762" y="374694"/>
                      <a:pt x="571" y="352500"/>
                    </a:cubicBezTo>
                    <a:lnTo>
                      <a:pt x="0" y="353262"/>
                    </a:lnTo>
                    <a:cubicBezTo>
                      <a:pt x="10192" y="283444"/>
                      <a:pt x="2572" y="213245"/>
                      <a:pt x="4953" y="143236"/>
                    </a:cubicBezTo>
                    <a:cubicBezTo>
                      <a:pt x="5905" y="113613"/>
                      <a:pt x="2667" y="83800"/>
                      <a:pt x="8573" y="54558"/>
                    </a:cubicBezTo>
                    <a:cubicBezTo>
                      <a:pt x="33719" y="35794"/>
                      <a:pt x="44101" y="-4211"/>
                      <a:pt x="85820" y="361"/>
                    </a:cubicBezTo>
                    <a:close/>
                  </a:path>
                </a:pathLst>
              </a:custGeom>
              <a:solidFill>
                <a:srgbClr val="051A25"/>
              </a:solidFill>
              <a:ln w="9525" cap="flat">
                <a:noFill/>
                <a:prstDash val="solid"/>
                <a:miter/>
              </a:ln>
            </p:spPr>
            <p:txBody>
              <a:bodyPr rtlCol="0" anchor="ctr"/>
              <a:lstStyle/>
              <a:p>
                <a:endParaRPr lang="en-IN"/>
              </a:p>
            </p:txBody>
          </p:sp>
          <p:sp>
            <p:nvSpPr>
              <p:cNvPr id="1318" name="Freeform: Shape 1317">
                <a:extLst>
                  <a:ext uri="{FF2B5EF4-FFF2-40B4-BE49-F238E27FC236}">
                    <a16:creationId xmlns:a16="http://schemas.microsoft.com/office/drawing/2014/main" id="{55E85498-F5C4-6273-E87D-CF85E50DDD50}"/>
                  </a:ext>
                </a:extLst>
              </p:cNvPr>
              <p:cNvSpPr/>
              <p:nvPr/>
            </p:nvSpPr>
            <p:spPr>
              <a:xfrm>
                <a:off x="8801766" y="3089909"/>
                <a:ext cx="213074" cy="103122"/>
              </a:xfrm>
              <a:custGeom>
                <a:avLst/>
                <a:gdLst>
                  <a:gd name="connsiteX0" fmla="*/ 159639 w 213074"/>
                  <a:gd name="connsiteY0" fmla="*/ 23336 h 103122"/>
                  <a:gd name="connsiteX1" fmla="*/ 141446 w 213074"/>
                  <a:gd name="connsiteY1" fmla="*/ 52959 h 103122"/>
                  <a:gd name="connsiteX2" fmla="*/ 149161 w 213074"/>
                  <a:gd name="connsiteY2" fmla="*/ 77057 h 103122"/>
                  <a:gd name="connsiteX3" fmla="*/ 213074 w 213074"/>
                  <a:gd name="connsiteY3" fmla="*/ 86582 h 103122"/>
                  <a:gd name="connsiteX4" fmla="*/ 39243 w 213074"/>
                  <a:gd name="connsiteY4" fmla="*/ 72676 h 103122"/>
                  <a:gd name="connsiteX5" fmla="*/ 0 w 213074"/>
                  <a:gd name="connsiteY5" fmla="*/ 0 h 103122"/>
                  <a:gd name="connsiteX6" fmla="*/ 57626 w 213074"/>
                  <a:gd name="connsiteY6" fmla="*/ 6858 h 103122"/>
                  <a:gd name="connsiteX7" fmla="*/ 62579 w 213074"/>
                  <a:gd name="connsiteY7" fmla="*/ 9715 h 103122"/>
                  <a:gd name="connsiteX8" fmla="*/ 92107 w 213074"/>
                  <a:gd name="connsiteY8" fmla="*/ 23622 h 103122"/>
                  <a:gd name="connsiteX9" fmla="*/ 141351 w 213074"/>
                  <a:gd name="connsiteY9" fmla="*/ 16764 h 103122"/>
                  <a:gd name="connsiteX10" fmla="*/ 159639 w 213074"/>
                  <a:gd name="connsiteY10" fmla="*/ 23527 h 1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74" h="103122">
                    <a:moveTo>
                      <a:pt x="159639" y="23336"/>
                    </a:moveTo>
                    <a:cubicBezTo>
                      <a:pt x="161354" y="38005"/>
                      <a:pt x="127921" y="31147"/>
                      <a:pt x="141446" y="52959"/>
                    </a:cubicBezTo>
                    <a:cubicBezTo>
                      <a:pt x="120777" y="68294"/>
                      <a:pt x="138208" y="74486"/>
                      <a:pt x="149161" y="77057"/>
                    </a:cubicBezTo>
                    <a:cubicBezTo>
                      <a:pt x="170497" y="82105"/>
                      <a:pt x="192595" y="83725"/>
                      <a:pt x="213074" y="86582"/>
                    </a:cubicBezTo>
                    <a:cubicBezTo>
                      <a:pt x="164306" y="112300"/>
                      <a:pt x="111061" y="108299"/>
                      <a:pt x="39243" y="72676"/>
                    </a:cubicBezTo>
                    <a:cubicBezTo>
                      <a:pt x="21650" y="52035"/>
                      <a:pt x="8572" y="27813"/>
                      <a:pt x="0" y="0"/>
                    </a:cubicBezTo>
                    <a:cubicBezTo>
                      <a:pt x="20193" y="4572"/>
                      <a:pt x="39243" y="-3239"/>
                      <a:pt x="57626" y="6858"/>
                    </a:cubicBezTo>
                    <a:cubicBezTo>
                      <a:pt x="59245" y="7810"/>
                      <a:pt x="60865" y="8763"/>
                      <a:pt x="62579" y="9715"/>
                    </a:cubicBezTo>
                    <a:cubicBezTo>
                      <a:pt x="70675" y="18002"/>
                      <a:pt x="79820" y="24194"/>
                      <a:pt x="92107" y="23622"/>
                    </a:cubicBezTo>
                    <a:cubicBezTo>
                      <a:pt x="108966" y="24289"/>
                      <a:pt x="124587" y="16954"/>
                      <a:pt x="141351" y="16764"/>
                    </a:cubicBezTo>
                    <a:cubicBezTo>
                      <a:pt x="148209" y="17050"/>
                      <a:pt x="154495" y="18764"/>
                      <a:pt x="159639" y="23527"/>
                    </a:cubicBezTo>
                    <a:close/>
                  </a:path>
                </a:pathLst>
              </a:custGeom>
              <a:solidFill>
                <a:srgbClr val="CCA543"/>
              </a:solidFill>
              <a:ln w="9525" cap="flat">
                <a:noFill/>
                <a:prstDash val="solid"/>
                <a:miter/>
              </a:ln>
            </p:spPr>
            <p:txBody>
              <a:bodyPr rtlCol="0" anchor="ctr"/>
              <a:lstStyle/>
              <a:p>
                <a:endParaRPr lang="en-IN"/>
              </a:p>
            </p:txBody>
          </p:sp>
          <p:sp>
            <p:nvSpPr>
              <p:cNvPr id="1319" name="Freeform: Shape 1318">
                <a:extLst>
                  <a:ext uri="{FF2B5EF4-FFF2-40B4-BE49-F238E27FC236}">
                    <a16:creationId xmlns:a16="http://schemas.microsoft.com/office/drawing/2014/main" id="{5D678388-FA9B-3659-2CF7-CE94915702E6}"/>
                  </a:ext>
                </a:extLst>
              </p:cNvPr>
              <p:cNvSpPr/>
              <p:nvPr/>
            </p:nvSpPr>
            <p:spPr>
              <a:xfrm>
                <a:off x="10641234" y="2990185"/>
                <a:ext cx="168973" cy="173614"/>
              </a:xfrm>
              <a:custGeom>
                <a:avLst/>
                <a:gdLst>
                  <a:gd name="connsiteX0" fmla="*/ 81248 w 168973"/>
                  <a:gd name="connsiteY0" fmla="*/ 97629 h 173614"/>
                  <a:gd name="connsiteX1" fmla="*/ 71818 w 168973"/>
                  <a:gd name="connsiteY1" fmla="*/ 66577 h 173614"/>
                  <a:gd name="connsiteX2" fmla="*/ 101632 w 168973"/>
                  <a:gd name="connsiteY2" fmla="*/ 4379 h 173614"/>
                  <a:gd name="connsiteX3" fmla="*/ 168973 w 168973"/>
                  <a:gd name="connsiteY3" fmla="*/ 37335 h 173614"/>
                  <a:gd name="connsiteX4" fmla="*/ 110109 w 168973"/>
                  <a:gd name="connsiteY4" fmla="*/ 29430 h 173614"/>
                  <a:gd name="connsiteX5" fmla="*/ 128873 w 168973"/>
                  <a:gd name="connsiteY5" fmla="*/ 135062 h 173614"/>
                  <a:gd name="connsiteX6" fmla="*/ 0 w 168973"/>
                  <a:gd name="connsiteY6" fmla="*/ 165637 h 173614"/>
                  <a:gd name="connsiteX7" fmla="*/ 73247 w 168973"/>
                  <a:gd name="connsiteY7" fmla="*/ 129156 h 173614"/>
                  <a:gd name="connsiteX8" fmla="*/ 81248 w 168973"/>
                  <a:gd name="connsiteY8" fmla="*/ 97629 h 1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973" h="173614">
                    <a:moveTo>
                      <a:pt x="81248" y="97629"/>
                    </a:moveTo>
                    <a:cubicBezTo>
                      <a:pt x="78010" y="87342"/>
                      <a:pt x="73819" y="77150"/>
                      <a:pt x="71818" y="66577"/>
                    </a:cubicBezTo>
                    <a:cubicBezTo>
                      <a:pt x="66580" y="38859"/>
                      <a:pt x="74676" y="14952"/>
                      <a:pt x="101632" y="4379"/>
                    </a:cubicBezTo>
                    <a:cubicBezTo>
                      <a:pt x="130302" y="-6861"/>
                      <a:pt x="153448" y="3331"/>
                      <a:pt x="168973" y="37335"/>
                    </a:cubicBezTo>
                    <a:cubicBezTo>
                      <a:pt x="147923" y="35526"/>
                      <a:pt x="133350" y="9903"/>
                      <a:pt x="110109" y="29430"/>
                    </a:cubicBezTo>
                    <a:cubicBezTo>
                      <a:pt x="162592" y="56576"/>
                      <a:pt x="155353" y="94485"/>
                      <a:pt x="128873" y="135062"/>
                    </a:cubicBezTo>
                    <a:cubicBezTo>
                      <a:pt x="89345" y="159732"/>
                      <a:pt x="50578" y="187640"/>
                      <a:pt x="0" y="165637"/>
                    </a:cubicBezTo>
                    <a:cubicBezTo>
                      <a:pt x="19050" y="142777"/>
                      <a:pt x="44958" y="134205"/>
                      <a:pt x="73247" y="129156"/>
                    </a:cubicBezTo>
                    <a:cubicBezTo>
                      <a:pt x="95821" y="125061"/>
                      <a:pt x="97822" y="113059"/>
                      <a:pt x="81248" y="97629"/>
                    </a:cubicBezTo>
                    <a:close/>
                  </a:path>
                </a:pathLst>
              </a:custGeom>
              <a:solidFill>
                <a:srgbClr val="CA9D3F"/>
              </a:solidFill>
              <a:ln w="9525" cap="flat">
                <a:noFill/>
                <a:prstDash val="solid"/>
                <a:miter/>
              </a:ln>
            </p:spPr>
            <p:txBody>
              <a:bodyPr rtlCol="0" anchor="ctr"/>
              <a:lstStyle/>
              <a:p>
                <a:endParaRPr lang="en-IN"/>
              </a:p>
            </p:txBody>
          </p:sp>
          <p:sp>
            <p:nvSpPr>
              <p:cNvPr id="1320" name="Freeform: Shape 1319">
                <a:extLst>
                  <a:ext uri="{FF2B5EF4-FFF2-40B4-BE49-F238E27FC236}">
                    <a16:creationId xmlns:a16="http://schemas.microsoft.com/office/drawing/2014/main" id="{16BAFBB6-0E11-D8FD-02B2-6744D15EB499}"/>
                  </a:ext>
                </a:extLst>
              </p:cNvPr>
              <p:cNvSpPr/>
              <p:nvPr/>
            </p:nvSpPr>
            <p:spPr>
              <a:xfrm>
                <a:off x="10559986" y="2868873"/>
                <a:ext cx="136398" cy="161977"/>
              </a:xfrm>
              <a:custGeom>
                <a:avLst/>
                <a:gdLst>
                  <a:gd name="connsiteX0" fmla="*/ 20384 w 136398"/>
                  <a:gd name="connsiteY0" fmla="*/ 10915 h 161977"/>
                  <a:gd name="connsiteX1" fmla="*/ 107538 w 136398"/>
                  <a:gd name="connsiteY1" fmla="*/ 27965 h 161977"/>
                  <a:gd name="connsiteX2" fmla="*/ 131826 w 136398"/>
                  <a:gd name="connsiteY2" fmla="*/ 47300 h 161977"/>
                  <a:gd name="connsiteX3" fmla="*/ 136398 w 136398"/>
                  <a:gd name="connsiteY3" fmla="*/ 86067 h 161977"/>
                  <a:gd name="connsiteX4" fmla="*/ 0 w 136398"/>
                  <a:gd name="connsiteY4" fmla="*/ 154361 h 161977"/>
                  <a:gd name="connsiteX5" fmla="*/ 1238 w 136398"/>
                  <a:gd name="connsiteY5" fmla="*/ 143884 h 161977"/>
                  <a:gd name="connsiteX6" fmla="*/ 42006 w 136398"/>
                  <a:gd name="connsiteY6" fmla="*/ 133597 h 161977"/>
                  <a:gd name="connsiteX7" fmla="*/ 87916 w 136398"/>
                  <a:gd name="connsiteY7" fmla="*/ 69779 h 161977"/>
                  <a:gd name="connsiteX8" fmla="*/ 20384 w 136398"/>
                  <a:gd name="connsiteY8" fmla="*/ 10820 h 16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98" h="161977">
                    <a:moveTo>
                      <a:pt x="20384" y="10915"/>
                    </a:moveTo>
                    <a:cubicBezTo>
                      <a:pt x="55722" y="-15850"/>
                      <a:pt x="80677" y="13201"/>
                      <a:pt x="107538" y="27965"/>
                    </a:cubicBezTo>
                    <a:cubicBezTo>
                      <a:pt x="116205" y="32727"/>
                      <a:pt x="118491" y="47110"/>
                      <a:pt x="131826" y="47300"/>
                    </a:cubicBezTo>
                    <a:cubicBezTo>
                      <a:pt x="133350" y="60254"/>
                      <a:pt x="134874" y="73113"/>
                      <a:pt x="136398" y="86067"/>
                    </a:cubicBezTo>
                    <a:cubicBezTo>
                      <a:pt x="118015" y="151980"/>
                      <a:pt x="70581" y="175697"/>
                      <a:pt x="0" y="154361"/>
                    </a:cubicBezTo>
                    <a:cubicBezTo>
                      <a:pt x="381" y="150837"/>
                      <a:pt x="858" y="147408"/>
                      <a:pt x="1238" y="143884"/>
                    </a:cubicBezTo>
                    <a:cubicBezTo>
                      <a:pt x="14859" y="140550"/>
                      <a:pt x="28956" y="138645"/>
                      <a:pt x="42006" y="133597"/>
                    </a:cubicBezTo>
                    <a:cubicBezTo>
                      <a:pt x="70771" y="122453"/>
                      <a:pt x="88868" y="102926"/>
                      <a:pt x="87916" y="69779"/>
                    </a:cubicBezTo>
                    <a:cubicBezTo>
                      <a:pt x="86678" y="25583"/>
                      <a:pt x="52293" y="19773"/>
                      <a:pt x="20384" y="10820"/>
                    </a:cubicBezTo>
                    <a:close/>
                  </a:path>
                </a:pathLst>
              </a:custGeom>
              <a:solidFill>
                <a:srgbClr val="CE9835"/>
              </a:solidFill>
              <a:ln w="9525" cap="flat">
                <a:noFill/>
                <a:prstDash val="solid"/>
                <a:miter/>
              </a:ln>
            </p:spPr>
            <p:txBody>
              <a:bodyPr rtlCol="0" anchor="ctr"/>
              <a:lstStyle/>
              <a:p>
                <a:endParaRPr lang="en-IN"/>
              </a:p>
            </p:txBody>
          </p:sp>
          <p:sp>
            <p:nvSpPr>
              <p:cNvPr id="1321" name="Freeform: Shape 1320">
                <a:extLst>
                  <a:ext uri="{FF2B5EF4-FFF2-40B4-BE49-F238E27FC236}">
                    <a16:creationId xmlns:a16="http://schemas.microsoft.com/office/drawing/2014/main" id="{30B95648-2913-4480-46AC-C290AD3CB29F}"/>
                  </a:ext>
                </a:extLst>
              </p:cNvPr>
              <p:cNvSpPr/>
              <p:nvPr/>
            </p:nvSpPr>
            <p:spPr>
              <a:xfrm>
                <a:off x="10608373" y="3322607"/>
                <a:ext cx="130975" cy="212246"/>
              </a:xfrm>
              <a:custGeom>
                <a:avLst/>
                <a:gdLst>
                  <a:gd name="connsiteX0" fmla="*/ 86106 w 130975"/>
                  <a:gd name="connsiteY0" fmla="*/ 12285 h 212246"/>
                  <a:gd name="connsiteX1" fmla="*/ 95631 w 130975"/>
                  <a:gd name="connsiteY1" fmla="*/ 1046 h 212246"/>
                  <a:gd name="connsiteX2" fmla="*/ 124968 w 130975"/>
                  <a:gd name="connsiteY2" fmla="*/ 124300 h 212246"/>
                  <a:gd name="connsiteX3" fmla="*/ 571 w 130975"/>
                  <a:gd name="connsiteY3" fmla="*/ 210596 h 212246"/>
                  <a:gd name="connsiteX4" fmla="*/ 0 w 130975"/>
                  <a:gd name="connsiteY4" fmla="*/ 211263 h 212246"/>
                  <a:gd name="connsiteX5" fmla="*/ 28861 w 130975"/>
                  <a:gd name="connsiteY5" fmla="*/ 144302 h 212246"/>
                  <a:gd name="connsiteX6" fmla="*/ 40100 w 130975"/>
                  <a:gd name="connsiteY6" fmla="*/ 116394 h 212246"/>
                  <a:gd name="connsiteX7" fmla="*/ 70771 w 130975"/>
                  <a:gd name="connsiteY7" fmla="*/ 138301 h 212246"/>
                  <a:gd name="connsiteX8" fmla="*/ 72295 w 130975"/>
                  <a:gd name="connsiteY8" fmla="*/ 142111 h 212246"/>
                  <a:gd name="connsiteX9" fmla="*/ 76009 w 130975"/>
                  <a:gd name="connsiteY9" fmla="*/ 144016 h 212246"/>
                  <a:gd name="connsiteX10" fmla="*/ 85725 w 130975"/>
                  <a:gd name="connsiteY10" fmla="*/ 11333 h 212246"/>
                  <a:gd name="connsiteX11" fmla="*/ 86011 w 130975"/>
                  <a:gd name="connsiteY11" fmla="*/ 12285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975" h="212246">
                    <a:moveTo>
                      <a:pt x="86106" y="12285"/>
                    </a:moveTo>
                    <a:cubicBezTo>
                      <a:pt x="87821" y="7142"/>
                      <a:pt x="87916" y="-3336"/>
                      <a:pt x="95631" y="1046"/>
                    </a:cubicBezTo>
                    <a:cubicBezTo>
                      <a:pt x="124492" y="17429"/>
                      <a:pt x="140398" y="87533"/>
                      <a:pt x="124968" y="124300"/>
                    </a:cubicBezTo>
                    <a:cubicBezTo>
                      <a:pt x="100203" y="183545"/>
                      <a:pt x="46768" y="220693"/>
                      <a:pt x="571" y="210596"/>
                    </a:cubicBezTo>
                    <a:cubicBezTo>
                      <a:pt x="571" y="210596"/>
                      <a:pt x="0" y="211263"/>
                      <a:pt x="0" y="211263"/>
                    </a:cubicBezTo>
                    <a:cubicBezTo>
                      <a:pt x="13621" y="190689"/>
                      <a:pt x="27527" y="170210"/>
                      <a:pt x="28861" y="144302"/>
                    </a:cubicBezTo>
                    <a:cubicBezTo>
                      <a:pt x="29433" y="133634"/>
                      <a:pt x="28194" y="119537"/>
                      <a:pt x="40100" y="116394"/>
                    </a:cubicBezTo>
                    <a:cubicBezTo>
                      <a:pt x="56579" y="112108"/>
                      <a:pt x="64198" y="126205"/>
                      <a:pt x="70771" y="138301"/>
                    </a:cubicBezTo>
                    <a:cubicBezTo>
                      <a:pt x="71247" y="139254"/>
                      <a:pt x="72390" y="140778"/>
                      <a:pt x="72295" y="142111"/>
                    </a:cubicBezTo>
                    <a:cubicBezTo>
                      <a:pt x="72009" y="147541"/>
                      <a:pt x="74009" y="148588"/>
                      <a:pt x="76009" y="144016"/>
                    </a:cubicBezTo>
                    <a:cubicBezTo>
                      <a:pt x="94107" y="100963"/>
                      <a:pt x="100965" y="56958"/>
                      <a:pt x="85725" y="11333"/>
                    </a:cubicBezTo>
                    <a:lnTo>
                      <a:pt x="86011" y="12285"/>
                    </a:lnTo>
                    <a:close/>
                  </a:path>
                </a:pathLst>
              </a:custGeom>
              <a:solidFill>
                <a:srgbClr val="D3A442"/>
              </a:solidFill>
              <a:ln w="9525" cap="flat">
                <a:noFill/>
                <a:prstDash val="solid"/>
                <a:miter/>
              </a:ln>
            </p:spPr>
            <p:txBody>
              <a:bodyPr rtlCol="0" anchor="ctr"/>
              <a:lstStyle/>
              <a:p>
                <a:endParaRPr lang="en-IN"/>
              </a:p>
            </p:txBody>
          </p:sp>
          <p:sp>
            <p:nvSpPr>
              <p:cNvPr id="1322" name="Freeform: Shape 1321">
                <a:extLst>
                  <a:ext uri="{FF2B5EF4-FFF2-40B4-BE49-F238E27FC236}">
                    <a16:creationId xmlns:a16="http://schemas.microsoft.com/office/drawing/2014/main" id="{18FF8DDF-3458-F64E-A5A7-BF37AA26FA06}"/>
                  </a:ext>
                </a:extLst>
              </p:cNvPr>
              <p:cNvSpPr/>
              <p:nvPr/>
            </p:nvSpPr>
            <p:spPr>
              <a:xfrm>
                <a:off x="9804693" y="3301090"/>
                <a:ext cx="150822" cy="127635"/>
              </a:xfrm>
              <a:custGeom>
                <a:avLst/>
                <a:gdLst>
                  <a:gd name="connsiteX0" fmla="*/ 147788 w 150822"/>
                  <a:gd name="connsiteY0" fmla="*/ 120384 h 127635"/>
                  <a:gd name="connsiteX1" fmla="*/ 118356 w 150822"/>
                  <a:gd name="connsiteY1" fmla="*/ 123813 h 127635"/>
                  <a:gd name="connsiteX2" fmla="*/ 32631 w 150822"/>
                  <a:gd name="connsiteY2" fmla="*/ 91142 h 127635"/>
                  <a:gd name="connsiteX3" fmla="*/ 27963 w 150822"/>
                  <a:gd name="connsiteY3" fmla="*/ 91904 h 127635"/>
                  <a:gd name="connsiteX4" fmla="*/ 23677 w 150822"/>
                  <a:gd name="connsiteY4" fmla="*/ 89809 h 127635"/>
                  <a:gd name="connsiteX5" fmla="*/ 24249 w 150822"/>
                  <a:gd name="connsiteY5" fmla="*/ 1512 h 127635"/>
                  <a:gd name="connsiteX6" fmla="*/ 127404 w 150822"/>
                  <a:gd name="connsiteY6" fmla="*/ 56281 h 127635"/>
                  <a:gd name="connsiteX7" fmla="*/ 147788 w 150822"/>
                  <a:gd name="connsiteY7" fmla="*/ 120289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822" h="127635">
                    <a:moveTo>
                      <a:pt x="147788" y="120384"/>
                    </a:moveTo>
                    <a:cubicBezTo>
                      <a:pt x="138930" y="129433"/>
                      <a:pt x="128929" y="129337"/>
                      <a:pt x="118356" y="123813"/>
                    </a:cubicBezTo>
                    <a:cubicBezTo>
                      <a:pt x="94258" y="101334"/>
                      <a:pt x="65968" y="89428"/>
                      <a:pt x="32631" y="91142"/>
                    </a:cubicBezTo>
                    <a:lnTo>
                      <a:pt x="27963" y="91904"/>
                    </a:lnTo>
                    <a:lnTo>
                      <a:pt x="23677" y="89809"/>
                    </a:lnTo>
                    <a:cubicBezTo>
                      <a:pt x="3008" y="60281"/>
                      <a:pt x="-17470" y="30658"/>
                      <a:pt x="24249" y="1512"/>
                    </a:cubicBezTo>
                    <a:cubicBezTo>
                      <a:pt x="72922" y="-6965"/>
                      <a:pt x="101878" y="21419"/>
                      <a:pt x="127404" y="56281"/>
                    </a:cubicBezTo>
                    <a:cubicBezTo>
                      <a:pt x="129024" y="79236"/>
                      <a:pt x="160551" y="92762"/>
                      <a:pt x="147788" y="120289"/>
                    </a:cubicBezTo>
                    <a:close/>
                  </a:path>
                </a:pathLst>
              </a:custGeom>
              <a:solidFill>
                <a:srgbClr val="B0B3B6"/>
              </a:solidFill>
              <a:ln w="9525" cap="flat">
                <a:noFill/>
                <a:prstDash val="solid"/>
                <a:miter/>
              </a:ln>
            </p:spPr>
            <p:txBody>
              <a:bodyPr rtlCol="0" anchor="ctr"/>
              <a:lstStyle/>
              <a:p>
                <a:endParaRPr lang="en-IN"/>
              </a:p>
            </p:txBody>
          </p:sp>
          <p:sp>
            <p:nvSpPr>
              <p:cNvPr id="1323" name="Freeform: Shape 1322">
                <a:extLst>
                  <a:ext uri="{FF2B5EF4-FFF2-40B4-BE49-F238E27FC236}">
                    <a16:creationId xmlns:a16="http://schemas.microsoft.com/office/drawing/2014/main" id="{4B84AD40-D885-41FF-673B-AD7C6658D600}"/>
                  </a:ext>
                </a:extLst>
              </p:cNvPr>
              <p:cNvSpPr/>
              <p:nvPr/>
            </p:nvSpPr>
            <p:spPr>
              <a:xfrm>
                <a:off x="10437590" y="3629500"/>
                <a:ext cx="106965" cy="157829"/>
              </a:xfrm>
              <a:custGeom>
                <a:avLst/>
                <a:gdLst>
                  <a:gd name="connsiteX0" fmla="*/ 0 w 106965"/>
                  <a:gd name="connsiteY0" fmla="*/ 27527 h 157829"/>
                  <a:gd name="connsiteX1" fmla="*/ 106966 w 106965"/>
                  <a:gd name="connsiteY1" fmla="*/ 0 h 157829"/>
                  <a:gd name="connsiteX2" fmla="*/ 87344 w 106965"/>
                  <a:gd name="connsiteY2" fmla="*/ 46958 h 157829"/>
                  <a:gd name="connsiteX3" fmla="*/ 80105 w 106965"/>
                  <a:gd name="connsiteY3" fmla="*/ 71628 h 157829"/>
                  <a:gd name="connsiteX4" fmla="*/ 39624 w 106965"/>
                  <a:gd name="connsiteY4" fmla="*/ 157829 h 157829"/>
                  <a:gd name="connsiteX5" fmla="*/ 47149 w 106965"/>
                  <a:gd name="connsiteY5" fmla="*/ 44005 h 157829"/>
                  <a:gd name="connsiteX6" fmla="*/ 95 w 106965"/>
                  <a:gd name="connsiteY6" fmla="*/ 27527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65" h="157829">
                    <a:moveTo>
                      <a:pt x="0" y="27527"/>
                    </a:moveTo>
                    <a:cubicBezTo>
                      <a:pt x="39910" y="34766"/>
                      <a:pt x="73343" y="16859"/>
                      <a:pt x="106966" y="0"/>
                    </a:cubicBezTo>
                    <a:cubicBezTo>
                      <a:pt x="103346" y="16859"/>
                      <a:pt x="97536" y="32575"/>
                      <a:pt x="87344" y="46958"/>
                    </a:cubicBezTo>
                    <a:cubicBezTo>
                      <a:pt x="82486" y="53721"/>
                      <a:pt x="74962" y="60008"/>
                      <a:pt x="80105" y="71628"/>
                    </a:cubicBezTo>
                    <a:cubicBezTo>
                      <a:pt x="97441" y="111347"/>
                      <a:pt x="82296" y="142684"/>
                      <a:pt x="39624" y="157829"/>
                    </a:cubicBezTo>
                    <a:cubicBezTo>
                      <a:pt x="-1524" y="117538"/>
                      <a:pt x="23908" y="80391"/>
                      <a:pt x="47149" y="44005"/>
                    </a:cubicBezTo>
                    <a:cubicBezTo>
                      <a:pt x="32861" y="30004"/>
                      <a:pt x="11239" y="43720"/>
                      <a:pt x="95" y="27527"/>
                    </a:cubicBezTo>
                    <a:close/>
                  </a:path>
                </a:pathLst>
              </a:custGeom>
              <a:solidFill>
                <a:srgbClr val="D0A03C"/>
              </a:solidFill>
              <a:ln w="9525" cap="flat">
                <a:noFill/>
                <a:prstDash val="solid"/>
                <a:miter/>
              </a:ln>
            </p:spPr>
            <p:txBody>
              <a:bodyPr rtlCol="0" anchor="ctr"/>
              <a:lstStyle/>
              <a:p>
                <a:endParaRPr lang="en-IN"/>
              </a:p>
            </p:txBody>
          </p:sp>
          <p:sp>
            <p:nvSpPr>
              <p:cNvPr id="1324" name="Freeform: Shape 1323">
                <a:extLst>
                  <a:ext uri="{FF2B5EF4-FFF2-40B4-BE49-F238E27FC236}">
                    <a16:creationId xmlns:a16="http://schemas.microsoft.com/office/drawing/2014/main" id="{A0EE7FF5-5245-D63F-79C7-7120C19C29C0}"/>
                  </a:ext>
                </a:extLst>
              </p:cNvPr>
              <p:cNvSpPr/>
              <p:nvPr/>
            </p:nvSpPr>
            <p:spPr>
              <a:xfrm>
                <a:off x="10333015" y="3527297"/>
                <a:ext cx="113055" cy="187166"/>
              </a:xfrm>
              <a:custGeom>
                <a:avLst/>
                <a:gdLst>
                  <a:gd name="connsiteX0" fmla="*/ 8086 w 113055"/>
                  <a:gd name="connsiteY0" fmla="*/ 70294 h 187166"/>
                  <a:gd name="connsiteX1" fmla="*/ 89239 w 113055"/>
                  <a:gd name="connsiteY1" fmla="*/ 0 h 187166"/>
                  <a:gd name="connsiteX2" fmla="*/ 104765 w 113055"/>
                  <a:gd name="connsiteY2" fmla="*/ 20383 h 187166"/>
                  <a:gd name="connsiteX3" fmla="*/ 28755 w 113055"/>
                  <a:gd name="connsiteY3" fmla="*/ 175450 h 187166"/>
                  <a:gd name="connsiteX4" fmla="*/ 16944 w 113055"/>
                  <a:gd name="connsiteY4" fmla="*/ 187166 h 187166"/>
                  <a:gd name="connsiteX5" fmla="*/ 9515 w 113055"/>
                  <a:gd name="connsiteY5" fmla="*/ 173736 h 187166"/>
                  <a:gd name="connsiteX6" fmla="*/ 7991 w 113055"/>
                  <a:gd name="connsiteY6" fmla="*/ 70390 h 18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55" h="187166">
                    <a:moveTo>
                      <a:pt x="8086" y="70294"/>
                    </a:moveTo>
                    <a:cubicBezTo>
                      <a:pt x="24850" y="35052"/>
                      <a:pt x="62760" y="24003"/>
                      <a:pt x="89239" y="0"/>
                    </a:cubicBezTo>
                    <a:cubicBezTo>
                      <a:pt x="92859" y="8477"/>
                      <a:pt x="128958" y="-667"/>
                      <a:pt x="104765" y="20383"/>
                    </a:cubicBezTo>
                    <a:cubicBezTo>
                      <a:pt x="56569" y="62293"/>
                      <a:pt x="35613" y="114681"/>
                      <a:pt x="28755" y="175450"/>
                    </a:cubicBezTo>
                    <a:cubicBezTo>
                      <a:pt x="27994" y="182309"/>
                      <a:pt x="24183" y="186595"/>
                      <a:pt x="16944" y="187166"/>
                    </a:cubicBezTo>
                    <a:cubicBezTo>
                      <a:pt x="11896" y="184118"/>
                      <a:pt x="9324" y="179641"/>
                      <a:pt x="9515" y="173736"/>
                    </a:cubicBezTo>
                    <a:cubicBezTo>
                      <a:pt x="-4011" y="139446"/>
                      <a:pt x="-1820" y="104965"/>
                      <a:pt x="7991" y="70390"/>
                    </a:cubicBezTo>
                    <a:close/>
                  </a:path>
                </a:pathLst>
              </a:custGeom>
              <a:solidFill>
                <a:srgbClr val="D3A243"/>
              </a:solidFill>
              <a:ln w="9525" cap="flat">
                <a:noFill/>
                <a:prstDash val="solid"/>
                <a:miter/>
              </a:ln>
            </p:spPr>
            <p:txBody>
              <a:bodyPr rtlCol="0" anchor="ctr"/>
              <a:lstStyle/>
              <a:p>
                <a:endParaRPr lang="en-IN"/>
              </a:p>
            </p:txBody>
          </p:sp>
          <p:sp>
            <p:nvSpPr>
              <p:cNvPr id="1325" name="Freeform: Shape 1324">
                <a:extLst>
                  <a:ext uri="{FF2B5EF4-FFF2-40B4-BE49-F238E27FC236}">
                    <a16:creationId xmlns:a16="http://schemas.microsoft.com/office/drawing/2014/main" id="{3EA0538C-87DA-44F6-D97E-4B44A6B47821}"/>
                  </a:ext>
                </a:extLst>
              </p:cNvPr>
              <p:cNvSpPr/>
              <p:nvPr/>
            </p:nvSpPr>
            <p:spPr>
              <a:xfrm>
                <a:off x="9133836" y="3095053"/>
                <a:ext cx="65789" cy="241077"/>
              </a:xfrm>
              <a:custGeom>
                <a:avLst/>
                <a:gdLst>
                  <a:gd name="connsiteX0" fmla="*/ 55693 w 65789"/>
                  <a:gd name="connsiteY0" fmla="*/ 241078 h 241077"/>
                  <a:gd name="connsiteX1" fmla="*/ 67 w 65789"/>
                  <a:gd name="connsiteY1" fmla="*/ 154591 h 241077"/>
                  <a:gd name="connsiteX2" fmla="*/ 34547 w 65789"/>
                  <a:gd name="connsiteY2" fmla="*/ 14859 h 241077"/>
                  <a:gd name="connsiteX3" fmla="*/ 65789 w 65789"/>
                  <a:gd name="connsiteY3" fmla="*/ 0 h 241077"/>
                  <a:gd name="connsiteX4" fmla="*/ 37500 w 65789"/>
                  <a:gd name="connsiteY4" fmla="*/ 146494 h 241077"/>
                  <a:gd name="connsiteX5" fmla="*/ 57026 w 65789"/>
                  <a:gd name="connsiteY5" fmla="*/ 181737 h 241077"/>
                  <a:gd name="connsiteX6" fmla="*/ 55693 w 65789"/>
                  <a:gd name="connsiteY6" fmla="*/ 241078 h 24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89" h="241077">
                    <a:moveTo>
                      <a:pt x="55693" y="241078"/>
                    </a:moveTo>
                    <a:cubicBezTo>
                      <a:pt x="10258" y="229457"/>
                      <a:pt x="1400" y="193453"/>
                      <a:pt x="67" y="154591"/>
                    </a:cubicBezTo>
                    <a:cubicBezTo>
                      <a:pt x="-1648" y="105251"/>
                      <a:pt x="30261" y="63436"/>
                      <a:pt x="34547" y="14859"/>
                    </a:cubicBezTo>
                    <a:cubicBezTo>
                      <a:pt x="35405" y="5810"/>
                      <a:pt x="50264" y="1333"/>
                      <a:pt x="65789" y="0"/>
                    </a:cubicBezTo>
                    <a:cubicBezTo>
                      <a:pt x="48835" y="48482"/>
                      <a:pt x="30737" y="95631"/>
                      <a:pt x="37500" y="146494"/>
                    </a:cubicBezTo>
                    <a:cubicBezTo>
                      <a:pt x="39310" y="159925"/>
                      <a:pt x="31308" y="180784"/>
                      <a:pt x="57026" y="181737"/>
                    </a:cubicBezTo>
                    <a:cubicBezTo>
                      <a:pt x="57502" y="201549"/>
                      <a:pt x="61312" y="221456"/>
                      <a:pt x="55693" y="241078"/>
                    </a:cubicBezTo>
                    <a:close/>
                  </a:path>
                </a:pathLst>
              </a:custGeom>
              <a:solidFill>
                <a:srgbClr val="B88B3A"/>
              </a:solidFill>
              <a:ln w="9525" cap="flat">
                <a:noFill/>
                <a:prstDash val="solid"/>
                <a:miter/>
              </a:ln>
            </p:spPr>
            <p:txBody>
              <a:bodyPr rtlCol="0" anchor="ctr"/>
              <a:lstStyle/>
              <a:p>
                <a:endParaRPr lang="en-IN"/>
              </a:p>
            </p:txBody>
          </p:sp>
          <p:sp>
            <p:nvSpPr>
              <p:cNvPr id="1326" name="Freeform: Shape 1325">
                <a:extLst>
                  <a:ext uri="{FF2B5EF4-FFF2-40B4-BE49-F238E27FC236}">
                    <a16:creationId xmlns:a16="http://schemas.microsoft.com/office/drawing/2014/main" id="{143CAEF5-BC65-6221-D724-84AFB2D6FB4D}"/>
                  </a:ext>
                </a:extLst>
              </p:cNvPr>
              <p:cNvSpPr/>
              <p:nvPr/>
            </p:nvSpPr>
            <p:spPr>
              <a:xfrm>
                <a:off x="9858375" y="2537364"/>
                <a:ext cx="119232" cy="125063"/>
              </a:xfrm>
              <a:custGeom>
                <a:avLst/>
                <a:gdLst>
                  <a:gd name="connsiteX0" fmla="*/ 28289 w 119232"/>
                  <a:gd name="connsiteY0" fmla="*/ 104108 h 125063"/>
                  <a:gd name="connsiteX1" fmla="*/ 0 w 119232"/>
                  <a:gd name="connsiteY1" fmla="*/ 34290 h 125063"/>
                  <a:gd name="connsiteX2" fmla="*/ 84487 w 119232"/>
                  <a:gd name="connsiteY2" fmla="*/ 0 h 125063"/>
                  <a:gd name="connsiteX3" fmla="*/ 117062 w 119232"/>
                  <a:gd name="connsiteY3" fmla="*/ 72580 h 125063"/>
                  <a:gd name="connsiteX4" fmla="*/ 91345 w 119232"/>
                  <a:gd name="connsiteY4" fmla="*/ 125063 h 125063"/>
                  <a:gd name="connsiteX5" fmla="*/ 28289 w 119232"/>
                  <a:gd name="connsiteY5" fmla="*/ 104013 h 12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2" h="125063">
                    <a:moveTo>
                      <a:pt x="28289" y="104108"/>
                    </a:moveTo>
                    <a:cubicBezTo>
                      <a:pt x="6191" y="85916"/>
                      <a:pt x="2477" y="60389"/>
                      <a:pt x="0" y="34290"/>
                    </a:cubicBezTo>
                    <a:cubicBezTo>
                      <a:pt x="23717" y="11811"/>
                      <a:pt x="60198" y="20860"/>
                      <a:pt x="84487" y="0"/>
                    </a:cubicBezTo>
                    <a:cubicBezTo>
                      <a:pt x="102489" y="21050"/>
                      <a:pt x="111061" y="46387"/>
                      <a:pt x="117062" y="72580"/>
                    </a:cubicBezTo>
                    <a:cubicBezTo>
                      <a:pt x="122491" y="96393"/>
                      <a:pt x="119063" y="116967"/>
                      <a:pt x="91345" y="125063"/>
                    </a:cubicBezTo>
                    <a:cubicBezTo>
                      <a:pt x="82296" y="82296"/>
                      <a:pt x="53340" y="98965"/>
                      <a:pt x="28289" y="104013"/>
                    </a:cubicBezTo>
                    <a:close/>
                  </a:path>
                </a:pathLst>
              </a:custGeom>
              <a:solidFill>
                <a:srgbClr val="949A9F"/>
              </a:solidFill>
              <a:ln w="9525" cap="flat">
                <a:noFill/>
                <a:prstDash val="solid"/>
                <a:miter/>
              </a:ln>
            </p:spPr>
            <p:txBody>
              <a:bodyPr rtlCol="0" anchor="ctr"/>
              <a:lstStyle/>
              <a:p>
                <a:endParaRPr lang="en-IN"/>
              </a:p>
            </p:txBody>
          </p:sp>
          <p:sp>
            <p:nvSpPr>
              <p:cNvPr id="1327" name="Freeform: Shape 1326">
                <a:extLst>
                  <a:ext uri="{FF2B5EF4-FFF2-40B4-BE49-F238E27FC236}">
                    <a16:creationId xmlns:a16="http://schemas.microsoft.com/office/drawing/2014/main" id="{9B3891F9-FC70-AD2F-B7D8-2DD4F2A2B40B}"/>
                  </a:ext>
                </a:extLst>
              </p:cNvPr>
              <p:cNvSpPr/>
              <p:nvPr/>
            </p:nvSpPr>
            <p:spPr>
              <a:xfrm>
                <a:off x="9641412" y="2579595"/>
                <a:ext cx="170671" cy="88070"/>
              </a:xfrm>
              <a:custGeom>
                <a:avLst/>
                <a:gdLst>
                  <a:gd name="connsiteX0" fmla="*/ 170671 w 170671"/>
                  <a:gd name="connsiteY0" fmla="*/ 39398 h 88070"/>
                  <a:gd name="connsiteX1" fmla="*/ 109616 w 170671"/>
                  <a:gd name="connsiteY1" fmla="*/ 69592 h 88070"/>
                  <a:gd name="connsiteX2" fmla="*/ 50847 w 170671"/>
                  <a:gd name="connsiteY2" fmla="*/ 88071 h 88070"/>
                  <a:gd name="connsiteX3" fmla="*/ 36559 w 170671"/>
                  <a:gd name="connsiteY3" fmla="*/ 85404 h 88070"/>
                  <a:gd name="connsiteX4" fmla="*/ 3698 w 170671"/>
                  <a:gd name="connsiteY4" fmla="*/ 31016 h 88070"/>
                  <a:gd name="connsiteX5" fmla="*/ 7984 w 170671"/>
                  <a:gd name="connsiteY5" fmla="*/ 5965 h 88070"/>
                  <a:gd name="connsiteX6" fmla="*/ 57610 w 170671"/>
                  <a:gd name="connsiteY6" fmla="*/ 21301 h 88070"/>
                  <a:gd name="connsiteX7" fmla="*/ 104473 w 170671"/>
                  <a:gd name="connsiteY7" fmla="*/ 27016 h 88070"/>
                  <a:gd name="connsiteX8" fmla="*/ 170671 w 170671"/>
                  <a:gd name="connsiteY8" fmla="*/ 39398 h 8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671" h="88070">
                    <a:moveTo>
                      <a:pt x="170671" y="39398"/>
                    </a:moveTo>
                    <a:cubicBezTo>
                      <a:pt x="157718" y="64354"/>
                      <a:pt x="127809" y="55019"/>
                      <a:pt x="109616" y="69592"/>
                    </a:cubicBezTo>
                    <a:cubicBezTo>
                      <a:pt x="93138" y="85499"/>
                      <a:pt x="71135" y="83975"/>
                      <a:pt x="50847" y="88071"/>
                    </a:cubicBezTo>
                    <a:cubicBezTo>
                      <a:pt x="45989" y="87881"/>
                      <a:pt x="41226" y="86928"/>
                      <a:pt x="36559" y="85404"/>
                    </a:cubicBezTo>
                    <a:cubicBezTo>
                      <a:pt x="10556" y="76355"/>
                      <a:pt x="-8304" y="62925"/>
                      <a:pt x="3698" y="31016"/>
                    </a:cubicBezTo>
                    <a:cubicBezTo>
                      <a:pt x="5127" y="22634"/>
                      <a:pt x="6555" y="14347"/>
                      <a:pt x="7984" y="5965"/>
                    </a:cubicBezTo>
                    <a:cubicBezTo>
                      <a:pt x="30749" y="-8798"/>
                      <a:pt x="43989" y="6727"/>
                      <a:pt x="57610" y="21301"/>
                    </a:cubicBezTo>
                    <a:cubicBezTo>
                      <a:pt x="71802" y="35969"/>
                      <a:pt x="87708" y="28921"/>
                      <a:pt x="104473" y="27016"/>
                    </a:cubicBezTo>
                    <a:cubicBezTo>
                      <a:pt x="127047" y="24539"/>
                      <a:pt x="153241" y="11395"/>
                      <a:pt x="170671" y="39398"/>
                    </a:cubicBezTo>
                    <a:close/>
                  </a:path>
                </a:pathLst>
              </a:custGeom>
              <a:solidFill>
                <a:srgbClr val="E1E3E8"/>
              </a:solidFill>
              <a:ln w="9525" cap="flat">
                <a:noFill/>
                <a:prstDash val="solid"/>
                <a:miter/>
              </a:ln>
            </p:spPr>
            <p:txBody>
              <a:bodyPr rtlCol="0" anchor="ctr"/>
              <a:lstStyle/>
              <a:p>
                <a:endParaRPr lang="en-IN"/>
              </a:p>
            </p:txBody>
          </p:sp>
          <p:sp>
            <p:nvSpPr>
              <p:cNvPr id="1328" name="Freeform: Shape 1327">
                <a:extLst>
                  <a:ext uri="{FF2B5EF4-FFF2-40B4-BE49-F238E27FC236}">
                    <a16:creationId xmlns:a16="http://schemas.microsoft.com/office/drawing/2014/main" id="{8B6D7E03-2243-FBD6-E9EF-3CD5F577E7ED}"/>
                  </a:ext>
                </a:extLst>
              </p:cNvPr>
              <p:cNvSpPr/>
              <p:nvPr/>
            </p:nvSpPr>
            <p:spPr>
              <a:xfrm>
                <a:off x="10292735" y="2773679"/>
                <a:ext cx="157271" cy="148067"/>
              </a:xfrm>
              <a:custGeom>
                <a:avLst/>
                <a:gdLst>
                  <a:gd name="connsiteX0" fmla="*/ 155046 w 157271"/>
                  <a:gd name="connsiteY0" fmla="*/ 0 h 148067"/>
                  <a:gd name="connsiteX1" fmla="*/ 134091 w 157271"/>
                  <a:gd name="connsiteY1" fmla="*/ 84963 h 148067"/>
                  <a:gd name="connsiteX2" fmla="*/ 41032 w 157271"/>
                  <a:gd name="connsiteY2" fmla="*/ 143828 h 148067"/>
                  <a:gd name="connsiteX3" fmla="*/ 74 w 157271"/>
                  <a:gd name="connsiteY3" fmla="*/ 139160 h 148067"/>
                  <a:gd name="connsiteX4" fmla="*/ 13790 w 157271"/>
                  <a:gd name="connsiteY4" fmla="*/ 124301 h 148067"/>
                  <a:gd name="connsiteX5" fmla="*/ 115517 w 157271"/>
                  <a:gd name="connsiteY5" fmla="*/ 27527 h 148067"/>
                  <a:gd name="connsiteX6" fmla="*/ 126757 w 157271"/>
                  <a:gd name="connsiteY6" fmla="*/ 34766 h 148067"/>
                  <a:gd name="connsiteX7" fmla="*/ 155237 w 157271"/>
                  <a:gd name="connsiteY7" fmla="*/ 0 h 14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271" h="148067">
                    <a:moveTo>
                      <a:pt x="155046" y="0"/>
                    </a:moveTo>
                    <a:cubicBezTo>
                      <a:pt x="163809" y="32195"/>
                      <a:pt x="144569" y="57531"/>
                      <a:pt x="134091" y="84963"/>
                    </a:cubicBezTo>
                    <a:cubicBezTo>
                      <a:pt x="106564" y="110109"/>
                      <a:pt x="81418" y="138970"/>
                      <a:pt x="41032" y="143828"/>
                    </a:cubicBezTo>
                    <a:cubicBezTo>
                      <a:pt x="26744" y="147638"/>
                      <a:pt x="12362" y="152876"/>
                      <a:pt x="74" y="139160"/>
                    </a:cubicBezTo>
                    <a:cubicBezTo>
                      <a:pt x="-878" y="129159"/>
                      <a:pt x="7504" y="127730"/>
                      <a:pt x="13790" y="124301"/>
                    </a:cubicBezTo>
                    <a:cubicBezTo>
                      <a:pt x="70940" y="116396"/>
                      <a:pt x="97039" y="75914"/>
                      <a:pt x="115517" y="27527"/>
                    </a:cubicBezTo>
                    <a:cubicBezTo>
                      <a:pt x="119137" y="30480"/>
                      <a:pt x="114660" y="48578"/>
                      <a:pt x="126757" y="34766"/>
                    </a:cubicBezTo>
                    <a:cubicBezTo>
                      <a:pt x="136568" y="23527"/>
                      <a:pt x="138378" y="5810"/>
                      <a:pt x="155237" y="0"/>
                    </a:cubicBezTo>
                    <a:close/>
                  </a:path>
                </a:pathLst>
              </a:custGeom>
              <a:solidFill>
                <a:srgbClr val="CA9737"/>
              </a:solidFill>
              <a:ln w="9525" cap="flat">
                <a:noFill/>
                <a:prstDash val="solid"/>
                <a:miter/>
              </a:ln>
            </p:spPr>
            <p:txBody>
              <a:bodyPr rtlCol="0" anchor="ctr"/>
              <a:lstStyle/>
              <a:p>
                <a:endParaRPr lang="en-IN"/>
              </a:p>
            </p:txBody>
          </p:sp>
          <p:sp>
            <p:nvSpPr>
              <p:cNvPr id="1329" name="Freeform: Shape 1328">
                <a:extLst>
                  <a:ext uri="{FF2B5EF4-FFF2-40B4-BE49-F238E27FC236}">
                    <a16:creationId xmlns:a16="http://schemas.microsoft.com/office/drawing/2014/main" id="{F0AFCA63-C7FC-7272-517D-02CDE5906651}"/>
                  </a:ext>
                </a:extLst>
              </p:cNvPr>
              <p:cNvSpPr/>
              <p:nvPr/>
            </p:nvSpPr>
            <p:spPr>
              <a:xfrm>
                <a:off x="10502455" y="3052193"/>
                <a:ext cx="157720" cy="89388"/>
              </a:xfrm>
              <a:custGeom>
                <a:avLst/>
                <a:gdLst>
                  <a:gd name="connsiteX0" fmla="*/ 0 w 157720"/>
                  <a:gd name="connsiteY0" fmla="*/ 8855 h 89388"/>
                  <a:gd name="connsiteX1" fmla="*/ 42386 w 157720"/>
                  <a:gd name="connsiteY1" fmla="*/ 4950 h 89388"/>
                  <a:gd name="connsiteX2" fmla="*/ 116396 w 157720"/>
                  <a:gd name="connsiteY2" fmla="*/ 33716 h 89388"/>
                  <a:gd name="connsiteX3" fmla="*/ 152971 w 157720"/>
                  <a:gd name="connsiteY3" fmla="*/ 56099 h 89388"/>
                  <a:gd name="connsiteX4" fmla="*/ 125635 w 157720"/>
                  <a:gd name="connsiteY4" fmla="*/ 88199 h 89388"/>
                  <a:gd name="connsiteX5" fmla="*/ 96679 w 157720"/>
                  <a:gd name="connsiteY5" fmla="*/ 74483 h 89388"/>
                  <a:gd name="connsiteX6" fmla="*/ 0 w 157720"/>
                  <a:gd name="connsiteY6" fmla="*/ 8855 h 8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720" h="89388">
                    <a:moveTo>
                      <a:pt x="0" y="8855"/>
                    </a:moveTo>
                    <a:cubicBezTo>
                      <a:pt x="12287" y="-12195"/>
                      <a:pt x="28766" y="11808"/>
                      <a:pt x="42386" y="4950"/>
                    </a:cubicBezTo>
                    <a:cubicBezTo>
                      <a:pt x="69914" y="7236"/>
                      <a:pt x="96869" y="11046"/>
                      <a:pt x="116396" y="33716"/>
                    </a:cubicBezTo>
                    <a:cubicBezTo>
                      <a:pt x="128968" y="40574"/>
                      <a:pt x="143923" y="43431"/>
                      <a:pt x="152971" y="56099"/>
                    </a:cubicBezTo>
                    <a:cubicBezTo>
                      <a:pt x="165449" y="85055"/>
                      <a:pt x="152305" y="92675"/>
                      <a:pt x="125635" y="88199"/>
                    </a:cubicBezTo>
                    <a:cubicBezTo>
                      <a:pt x="114871" y="86389"/>
                      <a:pt x="106489" y="78769"/>
                      <a:pt x="96679" y="74483"/>
                    </a:cubicBezTo>
                    <a:cubicBezTo>
                      <a:pt x="63437" y="54099"/>
                      <a:pt x="23527" y="43622"/>
                      <a:pt x="0" y="8855"/>
                    </a:cubicBezTo>
                    <a:close/>
                  </a:path>
                </a:pathLst>
              </a:custGeom>
              <a:solidFill>
                <a:srgbClr val="DAAF41"/>
              </a:solidFill>
              <a:ln w="9525" cap="flat">
                <a:noFill/>
                <a:prstDash val="solid"/>
                <a:miter/>
              </a:ln>
            </p:spPr>
            <p:txBody>
              <a:bodyPr rtlCol="0" anchor="ctr"/>
              <a:lstStyle/>
              <a:p>
                <a:endParaRPr lang="en-IN"/>
              </a:p>
            </p:txBody>
          </p:sp>
          <p:sp>
            <p:nvSpPr>
              <p:cNvPr id="1330" name="Freeform: Shape 1329">
                <a:extLst>
                  <a:ext uri="{FF2B5EF4-FFF2-40B4-BE49-F238E27FC236}">
                    <a16:creationId xmlns:a16="http://schemas.microsoft.com/office/drawing/2014/main" id="{43C793A1-259F-CE7F-3BDC-2F383350CD0E}"/>
                  </a:ext>
                </a:extLst>
              </p:cNvPr>
              <p:cNvSpPr/>
              <p:nvPr/>
            </p:nvSpPr>
            <p:spPr>
              <a:xfrm>
                <a:off x="9176829" y="3255262"/>
                <a:ext cx="75296" cy="116968"/>
              </a:xfrm>
              <a:custGeom>
                <a:avLst/>
                <a:gdLst>
                  <a:gd name="connsiteX0" fmla="*/ 12700 w 75296"/>
                  <a:gd name="connsiteY0" fmla="*/ 80869 h 116968"/>
                  <a:gd name="connsiteX1" fmla="*/ 14033 w 75296"/>
                  <a:gd name="connsiteY1" fmla="*/ 21528 h 116968"/>
                  <a:gd name="connsiteX2" fmla="*/ 62801 w 75296"/>
                  <a:gd name="connsiteY2" fmla="*/ 10955 h 116968"/>
                  <a:gd name="connsiteX3" fmla="*/ 53276 w 75296"/>
                  <a:gd name="connsiteY3" fmla="*/ 80583 h 116968"/>
                  <a:gd name="connsiteX4" fmla="*/ 31940 w 75296"/>
                  <a:gd name="connsiteY4" fmla="*/ 108872 h 116968"/>
                  <a:gd name="connsiteX5" fmla="*/ 5175 w 75296"/>
                  <a:gd name="connsiteY5" fmla="*/ 116968 h 116968"/>
                  <a:gd name="connsiteX6" fmla="*/ 12700 w 75296"/>
                  <a:gd name="connsiteY6" fmla="*/ 80964 h 1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96" h="116968">
                    <a:moveTo>
                      <a:pt x="12700" y="80869"/>
                    </a:moveTo>
                    <a:cubicBezTo>
                      <a:pt x="-2921" y="60676"/>
                      <a:pt x="-5969" y="40864"/>
                      <a:pt x="14033" y="21528"/>
                    </a:cubicBezTo>
                    <a:cubicBezTo>
                      <a:pt x="26130" y="-1713"/>
                      <a:pt x="46514" y="-7523"/>
                      <a:pt x="62801" y="10955"/>
                    </a:cubicBezTo>
                    <a:cubicBezTo>
                      <a:pt x="83185" y="34006"/>
                      <a:pt x="77660" y="60104"/>
                      <a:pt x="53276" y="80583"/>
                    </a:cubicBezTo>
                    <a:cubicBezTo>
                      <a:pt x="43370" y="88012"/>
                      <a:pt x="49562" y="107348"/>
                      <a:pt x="31940" y="108872"/>
                    </a:cubicBezTo>
                    <a:cubicBezTo>
                      <a:pt x="22987" y="111539"/>
                      <a:pt x="14033" y="114206"/>
                      <a:pt x="5175" y="116968"/>
                    </a:cubicBezTo>
                    <a:cubicBezTo>
                      <a:pt x="3175" y="104014"/>
                      <a:pt x="-1874" y="90489"/>
                      <a:pt x="12700" y="80964"/>
                    </a:cubicBezTo>
                    <a:close/>
                  </a:path>
                </a:pathLst>
              </a:custGeom>
              <a:solidFill>
                <a:srgbClr val="E7B53B"/>
              </a:solidFill>
              <a:ln w="9525" cap="flat">
                <a:noFill/>
                <a:prstDash val="solid"/>
                <a:miter/>
              </a:ln>
            </p:spPr>
            <p:txBody>
              <a:bodyPr rtlCol="0" anchor="ctr"/>
              <a:lstStyle/>
              <a:p>
                <a:endParaRPr lang="en-IN"/>
              </a:p>
            </p:txBody>
          </p:sp>
          <p:sp>
            <p:nvSpPr>
              <p:cNvPr id="1331" name="Freeform: Shape 1330">
                <a:extLst>
                  <a:ext uri="{FF2B5EF4-FFF2-40B4-BE49-F238E27FC236}">
                    <a16:creationId xmlns:a16="http://schemas.microsoft.com/office/drawing/2014/main" id="{00B9D151-E054-327F-5EEF-4BB69A5A03EF}"/>
                  </a:ext>
                </a:extLst>
              </p:cNvPr>
              <p:cNvSpPr/>
              <p:nvPr/>
            </p:nvSpPr>
            <p:spPr>
              <a:xfrm>
                <a:off x="10121460" y="2825662"/>
                <a:ext cx="193734" cy="74141"/>
              </a:xfrm>
              <a:custGeom>
                <a:avLst/>
                <a:gdLst>
                  <a:gd name="connsiteX0" fmla="*/ 116867 w 193734"/>
                  <a:gd name="connsiteY0" fmla="*/ 16502 h 74141"/>
                  <a:gd name="connsiteX1" fmla="*/ 139918 w 193734"/>
                  <a:gd name="connsiteY1" fmla="*/ 33742 h 74141"/>
                  <a:gd name="connsiteX2" fmla="*/ 192305 w 193734"/>
                  <a:gd name="connsiteY2" fmla="*/ 43553 h 74141"/>
                  <a:gd name="connsiteX3" fmla="*/ 193734 w 193734"/>
                  <a:gd name="connsiteY3" fmla="*/ 44410 h 74141"/>
                  <a:gd name="connsiteX4" fmla="*/ 162873 w 193734"/>
                  <a:gd name="connsiteY4" fmla="*/ 62698 h 74141"/>
                  <a:gd name="connsiteX5" fmla="*/ 91 w 193734"/>
                  <a:gd name="connsiteY5" fmla="*/ 26027 h 74141"/>
                  <a:gd name="connsiteX6" fmla="*/ 13807 w 193734"/>
                  <a:gd name="connsiteY6" fmla="*/ 12406 h 74141"/>
                  <a:gd name="connsiteX7" fmla="*/ 68861 w 193734"/>
                  <a:gd name="connsiteY7" fmla="*/ 5453 h 74141"/>
                  <a:gd name="connsiteX8" fmla="*/ 116867 w 193734"/>
                  <a:gd name="connsiteY8" fmla="*/ 16502 h 7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34" h="74141">
                    <a:moveTo>
                      <a:pt x="116867" y="16502"/>
                    </a:moveTo>
                    <a:cubicBezTo>
                      <a:pt x="124582" y="22217"/>
                      <a:pt x="132298" y="28027"/>
                      <a:pt x="139918" y="33742"/>
                    </a:cubicBezTo>
                    <a:cubicBezTo>
                      <a:pt x="156015" y="44410"/>
                      <a:pt x="176303" y="32313"/>
                      <a:pt x="192305" y="43553"/>
                    </a:cubicBezTo>
                    <a:cubicBezTo>
                      <a:pt x="192305" y="43553"/>
                      <a:pt x="193734" y="44410"/>
                      <a:pt x="193734" y="44410"/>
                    </a:cubicBezTo>
                    <a:cubicBezTo>
                      <a:pt x="183447" y="50506"/>
                      <a:pt x="173160" y="56602"/>
                      <a:pt x="162873" y="62698"/>
                    </a:cubicBezTo>
                    <a:cubicBezTo>
                      <a:pt x="99627" y="90130"/>
                      <a:pt x="48478" y="64413"/>
                      <a:pt x="91" y="26027"/>
                    </a:cubicBezTo>
                    <a:cubicBezTo>
                      <a:pt x="-576" y="16216"/>
                      <a:pt x="2281" y="9930"/>
                      <a:pt x="13807" y="12406"/>
                    </a:cubicBezTo>
                    <a:cubicBezTo>
                      <a:pt x="32666" y="14216"/>
                      <a:pt x="51145" y="15359"/>
                      <a:pt x="68861" y="5453"/>
                    </a:cubicBezTo>
                    <a:cubicBezTo>
                      <a:pt x="87435" y="-4929"/>
                      <a:pt x="103818" y="-72"/>
                      <a:pt x="116867" y="16502"/>
                    </a:cubicBezTo>
                    <a:close/>
                  </a:path>
                </a:pathLst>
              </a:custGeom>
              <a:solidFill>
                <a:srgbClr val="E8B744"/>
              </a:solidFill>
              <a:ln w="9525" cap="flat">
                <a:noFill/>
                <a:prstDash val="solid"/>
                <a:miter/>
              </a:ln>
            </p:spPr>
            <p:txBody>
              <a:bodyPr rtlCol="0" anchor="ctr"/>
              <a:lstStyle/>
              <a:p>
                <a:endParaRPr lang="en-IN"/>
              </a:p>
            </p:txBody>
          </p:sp>
          <p:sp>
            <p:nvSpPr>
              <p:cNvPr id="1332" name="Freeform: Shape 1331">
                <a:extLst>
                  <a:ext uri="{FF2B5EF4-FFF2-40B4-BE49-F238E27FC236}">
                    <a16:creationId xmlns:a16="http://schemas.microsoft.com/office/drawing/2014/main" id="{E806B4A4-86FA-AC5D-D304-CEA2383B98BB}"/>
                  </a:ext>
                </a:extLst>
              </p:cNvPr>
              <p:cNvSpPr/>
              <p:nvPr/>
            </p:nvSpPr>
            <p:spPr>
              <a:xfrm>
                <a:off x="9843135" y="2965893"/>
                <a:ext cx="72752" cy="255841"/>
              </a:xfrm>
              <a:custGeom>
                <a:avLst/>
                <a:gdLst>
                  <a:gd name="connsiteX0" fmla="*/ 15335 w 72752"/>
                  <a:gd name="connsiteY0" fmla="*/ 214979 h 255841"/>
                  <a:gd name="connsiteX1" fmla="*/ 6001 w 72752"/>
                  <a:gd name="connsiteY1" fmla="*/ 186309 h 255841"/>
                  <a:gd name="connsiteX2" fmla="*/ 0 w 72752"/>
                  <a:gd name="connsiteY2" fmla="*/ 172307 h 255841"/>
                  <a:gd name="connsiteX3" fmla="*/ 3047 w 72752"/>
                  <a:gd name="connsiteY3" fmla="*/ 24575 h 255841"/>
                  <a:gd name="connsiteX4" fmla="*/ 63246 w 72752"/>
                  <a:gd name="connsiteY4" fmla="*/ 0 h 255841"/>
                  <a:gd name="connsiteX5" fmla="*/ 60197 w 72752"/>
                  <a:gd name="connsiteY5" fmla="*/ 255842 h 255841"/>
                  <a:gd name="connsiteX6" fmla="*/ 27051 w 72752"/>
                  <a:gd name="connsiteY6" fmla="*/ 213360 h 255841"/>
                  <a:gd name="connsiteX7" fmla="*/ 48863 w 72752"/>
                  <a:gd name="connsiteY7" fmla="*/ 181261 h 255841"/>
                  <a:gd name="connsiteX8" fmla="*/ 44862 w 72752"/>
                  <a:gd name="connsiteY8" fmla="*/ 50387 h 255841"/>
                  <a:gd name="connsiteX9" fmla="*/ 26765 w 72752"/>
                  <a:gd name="connsiteY9" fmla="*/ 212408 h 255841"/>
                  <a:gd name="connsiteX10" fmla="*/ 15240 w 72752"/>
                  <a:gd name="connsiteY10" fmla="*/ 214789 h 25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752" h="255841">
                    <a:moveTo>
                      <a:pt x="15335" y="214979"/>
                    </a:moveTo>
                    <a:cubicBezTo>
                      <a:pt x="14573" y="204692"/>
                      <a:pt x="16383" y="193548"/>
                      <a:pt x="6001" y="186309"/>
                    </a:cubicBezTo>
                    <a:cubicBezTo>
                      <a:pt x="2000" y="182499"/>
                      <a:pt x="0" y="177832"/>
                      <a:pt x="0" y="172307"/>
                    </a:cubicBezTo>
                    <a:cubicBezTo>
                      <a:pt x="2571" y="123063"/>
                      <a:pt x="-2953" y="73724"/>
                      <a:pt x="3047" y="24575"/>
                    </a:cubicBezTo>
                    <a:cubicBezTo>
                      <a:pt x="20764" y="10763"/>
                      <a:pt x="40291" y="1143"/>
                      <a:pt x="63246" y="0"/>
                    </a:cubicBezTo>
                    <a:cubicBezTo>
                      <a:pt x="73342" y="85439"/>
                      <a:pt x="79438" y="170783"/>
                      <a:pt x="60197" y="255842"/>
                    </a:cubicBezTo>
                    <a:cubicBezTo>
                      <a:pt x="40291" y="248603"/>
                      <a:pt x="18479" y="242792"/>
                      <a:pt x="27051" y="213360"/>
                    </a:cubicBezTo>
                    <a:cubicBezTo>
                      <a:pt x="41338" y="207455"/>
                      <a:pt x="49149" y="197930"/>
                      <a:pt x="48863" y="181261"/>
                    </a:cubicBezTo>
                    <a:cubicBezTo>
                      <a:pt x="48196" y="137731"/>
                      <a:pt x="49244" y="94107"/>
                      <a:pt x="44862" y="50387"/>
                    </a:cubicBezTo>
                    <a:cubicBezTo>
                      <a:pt x="25432" y="102965"/>
                      <a:pt x="48673" y="160306"/>
                      <a:pt x="26765" y="212408"/>
                    </a:cubicBezTo>
                    <a:cubicBezTo>
                      <a:pt x="23622" y="216884"/>
                      <a:pt x="19812" y="217646"/>
                      <a:pt x="15240" y="214789"/>
                    </a:cubicBezTo>
                    <a:close/>
                  </a:path>
                </a:pathLst>
              </a:custGeom>
              <a:solidFill>
                <a:srgbClr val="575B5C"/>
              </a:solidFill>
              <a:ln w="9525" cap="flat">
                <a:noFill/>
                <a:prstDash val="solid"/>
                <a:miter/>
              </a:ln>
            </p:spPr>
            <p:txBody>
              <a:bodyPr rtlCol="0" anchor="ctr"/>
              <a:lstStyle/>
              <a:p>
                <a:endParaRPr lang="en-IN"/>
              </a:p>
            </p:txBody>
          </p:sp>
          <p:sp>
            <p:nvSpPr>
              <p:cNvPr id="1333" name="Freeform: Shape 1332">
                <a:extLst>
                  <a:ext uri="{FF2B5EF4-FFF2-40B4-BE49-F238E27FC236}">
                    <a16:creationId xmlns:a16="http://schemas.microsoft.com/office/drawing/2014/main" id="{555E5B86-F5C6-CE3D-79C6-CAFF91108127}"/>
                  </a:ext>
                </a:extLst>
              </p:cNvPr>
              <p:cNvSpPr/>
              <p:nvPr/>
            </p:nvSpPr>
            <p:spPr>
              <a:xfrm>
                <a:off x="9390887" y="2697765"/>
                <a:ext cx="173259" cy="140592"/>
              </a:xfrm>
              <a:custGeom>
                <a:avLst/>
                <a:gdLst>
                  <a:gd name="connsiteX0" fmla="*/ 0 w 173259"/>
                  <a:gd name="connsiteY0" fmla="*/ 113443 h 140592"/>
                  <a:gd name="connsiteX1" fmla="*/ 12764 w 173259"/>
                  <a:gd name="connsiteY1" fmla="*/ 103346 h 140592"/>
                  <a:gd name="connsiteX2" fmla="*/ 104966 w 173259"/>
                  <a:gd name="connsiteY2" fmla="*/ 81439 h 140592"/>
                  <a:gd name="connsiteX3" fmla="*/ 160497 w 173259"/>
                  <a:gd name="connsiteY3" fmla="*/ 0 h 140592"/>
                  <a:gd name="connsiteX4" fmla="*/ 173260 w 173259"/>
                  <a:gd name="connsiteY4" fmla="*/ 11906 h 140592"/>
                  <a:gd name="connsiteX5" fmla="*/ 132874 w 173259"/>
                  <a:gd name="connsiteY5" fmla="*/ 109156 h 140592"/>
                  <a:gd name="connsiteX6" fmla="*/ 106395 w 173259"/>
                  <a:gd name="connsiteY6" fmla="*/ 124396 h 140592"/>
                  <a:gd name="connsiteX7" fmla="*/ 11145 w 173259"/>
                  <a:gd name="connsiteY7" fmla="*/ 135445 h 140592"/>
                  <a:gd name="connsiteX8" fmla="*/ 95 w 173259"/>
                  <a:gd name="connsiteY8" fmla="*/ 113443 h 14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9" h="140592">
                    <a:moveTo>
                      <a:pt x="0" y="113443"/>
                    </a:moveTo>
                    <a:cubicBezTo>
                      <a:pt x="762" y="105537"/>
                      <a:pt x="1810" y="95059"/>
                      <a:pt x="12764" y="103346"/>
                    </a:cubicBezTo>
                    <a:cubicBezTo>
                      <a:pt x="52959" y="133921"/>
                      <a:pt x="80963" y="111061"/>
                      <a:pt x="104966" y="81439"/>
                    </a:cubicBezTo>
                    <a:cubicBezTo>
                      <a:pt x="125539" y="56007"/>
                      <a:pt x="142113" y="27241"/>
                      <a:pt x="160497" y="0"/>
                    </a:cubicBezTo>
                    <a:cubicBezTo>
                      <a:pt x="164782" y="4000"/>
                      <a:pt x="168973" y="7906"/>
                      <a:pt x="173260" y="11906"/>
                    </a:cubicBezTo>
                    <a:cubicBezTo>
                      <a:pt x="162401" y="45434"/>
                      <a:pt x="149638" y="78105"/>
                      <a:pt x="132874" y="109156"/>
                    </a:cubicBezTo>
                    <a:cubicBezTo>
                      <a:pt x="130969" y="126301"/>
                      <a:pt x="117729" y="123730"/>
                      <a:pt x="106395" y="124396"/>
                    </a:cubicBezTo>
                    <a:cubicBezTo>
                      <a:pt x="74867" y="129826"/>
                      <a:pt x="44958" y="149923"/>
                      <a:pt x="11145" y="135445"/>
                    </a:cubicBezTo>
                    <a:cubicBezTo>
                      <a:pt x="7430" y="128111"/>
                      <a:pt x="3810" y="120777"/>
                      <a:pt x="95" y="113443"/>
                    </a:cubicBezTo>
                    <a:close/>
                  </a:path>
                </a:pathLst>
              </a:custGeom>
              <a:solidFill>
                <a:srgbClr val="241F10"/>
              </a:solidFill>
              <a:ln w="9525" cap="flat">
                <a:noFill/>
                <a:prstDash val="solid"/>
                <a:miter/>
              </a:ln>
            </p:spPr>
            <p:txBody>
              <a:bodyPr rtlCol="0" anchor="ctr"/>
              <a:lstStyle/>
              <a:p>
                <a:endParaRPr lang="en-IN"/>
              </a:p>
            </p:txBody>
          </p:sp>
          <p:sp>
            <p:nvSpPr>
              <p:cNvPr id="1334" name="Freeform: Shape 1333">
                <a:extLst>
                  <a:ext uri="{FF2B5EF4-FFF2-40B4-BE49-F238E27FC236}">
                    <a16:creationId xmlns:a16="http://schemas.microsoft.com/office/drawing/2014/main" id="{2499946E-54AB-F15C-E629-4809F1AF8D0C}"/>
                  </a:ext>
                </a:extLst>
              </p:cNvPr>
              <p:cNvSpPr/>
              <p:nvPr/>
            </p:nvSpPr>
            <p:spPr>
              <a:xfrm>
                <a:off x="9646824" y="2655926"/>
                <a:ext cx="63870" cy="186523"/>
              </a:xfrm>
              <a:custGeom>
                <a:avLst/>
                <a:gdLst>
                  <a:gd name="connsiteX0" fmla="*/ 31528 w 63870"/>
                  <a:gd name="connsiteY0" fmla="*/ 145185 h 186523"/>
                  <a:gd name="connsiteX1" fmla="*/ 0 w 63870"/>
                  <a:gd name="connsiteY1" fmla="*/ 33075 h 186523"/>
                  <a:gd name="connsiteX2" fmla="*/ 20384 w 63870"/>
                  <a:gd name="connsiteY2" fmla="*/ 976 h 186523"/>
                  <a:gd name="connsiteX3" fmla="*/ 39243 w 63870"/>
                  <a:gd name="connsiteY3" fmla="*/ 4215 h 186523"/>
                  <a:gd name="connsiteX4" fmla="*/ 38767 w 63870"/>
                  <a:gd name="connsiteY4" fmla="*/ 3834 h 186523"/>
                  <a:gd name="connsiteX5" fmla="*/ 44291 w 63870"/>
                  <a:gd name="connsiteY5" fmla="*/ 13740 h 186523"/>
                  <a:gd name="connsiteX6" fmla="*/ 46292 w 63870"/>
                  <a:gd name="connsiteY6" fmla="*/ 48792 h 186523"/>
                  <a:gd name="connsiteX7" fmla="*/ 58960 w 63870"/>
                  <a:gd name="connsiteY7" fmla="*/ 88702 h 186523"/>
                  <a:gd name="connsiteX8" fmla="*/ 54769 w 63870"/>
                  <a:gd name="connsiteY8" fmla="*/ 186523 h 186523"/>
                  <a:gd name="connsiteX9" fmla="*/ 31528 w 63870"/>
                  <a:gd name="connsiteY9" fmla="*/ 145089 h 18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70" h="186523">
                    <a:moveTo>
                      <a:pt x="31528" y="145185"/>
                    </a:moveTo>
                    <a:cubicBezTo>
                      <a:pt x="19717" y="108133"/>
                      <a:pt x="3048" y="72509"/>
                      <a:pt x="0" y="33075"/>
                    </a:cubicBezTo>
                    <a:cubicBezTo>
                      <a:pt x="953" y="18597"/>
                      <a:pt x="6191" y="6977"/>
                      <a:pt x="20384" y="976"/>
                    </a:cubicBezTo>
                    <a:cubicBezTo>
                      <a:pt x="27147" y="-548"/>
                      <a:pt x="33624" y="-834"/>
                      <a:pt x="39243" y="4215"/>
                    </a:cubicBezTo>
                    <a:lnTo>
                      <a:pt x="38767" y="3834"/>
                    </a:lnTo>
                    <a:cubicBezTo>
                      <a:pt x="41815" y="6501"/>
                      <a:pt x="43625" y="9739"/>
                      <a:pt x="44291" y="13740"/>
                    </a:cubicBezTo>
                    <a:cubicBezTo>
                      <a:pt x="45434" y="25360"/>
                      <a:pt x="47816" y="36981"/>
                      <a:pt x="46292" y="48792"/>
                    </a:cubicBezTo>
                    <a:cubicBezTo>
                      <a:pt x="46006" y="63556"/>
                      <a:pt x="52197" y="76129"/>
                      <a:pt x="58960" y="88702"/>
                    </a:cubicBezTo>
                    <a:cubicBezTo>
                      <a:pt x="62008" y="121563"/>
                      <a:pt x="70199" y="154519"/>
                      <a:pt x="54769" y="186523"/>
                    </a:cubicBezTo>
                    <a:cubicBezTo>
                      <a:pt x="29623" y="182427"/>
                      <a:pt x="35147" y="161187"/>
                      <a:pt x="31528" y="145089"/>
                    </a:cubicBezTo>
                    <a:close/>
                  </a:path>
                </a:pathLst>
              </a:custGeom>
              <a:solidFill>
                <a:srgbClr val="D6DDDE"/>
              </a:solidFill>
              <a:ln w="9525" cap="flat">
                <a:noFill/>
                <a:prstDash val="solid"/>
                <a:miter/>
              </a:ln>
            </p:spPr>
            <p:txBody>
              <a:bodyPr rtlCol="0" anchor="ctr"/>
              <a:lstStyle/>
              <a:p>
                <a:endParaRPr lang="en-IN"/>
              </a:p>
            </p:txBody>
          </p:sp>
          <p:sp>
            <p:nvSpPr>
              <p:cNvPr id="1335" name="Freeform: Shape 1334">
                <a:extLst>
                  <a:ext uri="{FF2B5EF4-FFF2-40B4-BE49-F238E27FC236}">
                    <a16:creationId xmlns:a16="http://schemas.microsoft.com/office/drawing/2014/main" id="{E8CF5F0F-19BA-C2F1-3A1E-E16578EE454C}"/>
                  </a:ext>
                </a:extLst>
              </p:cNvPr>
              <p:cNvSpPr/>
              <p:nvPr/>
            </p:nvSpPr>
            <p:spPr>
              <a:xfrm>
                <a:off x="10021730" y="2489818"/>
                <a:ext cx="92820" cy="71788"/>
              </a:xfrm>
              <a:custGeom>
                <a:avLst/>
                <a:gdLst>
                  <a:gd name="connsiteX0" fmla="*/ 56958 w 92820"/>
                  <a:gd name="connsiteY0" fmla="*/ 16 h 71788"/>
                  <a:gd name="connsiteX1" fmla="*/ 91724 w 92820"/>
                  <a:gd name="connsiteY1" fmla="*/ 55928 h 71788"/>
                  <a:gd name="connsiteX2" fmla="*/ 3903 w 92820"/>
                  <a:gd name="connsiteY2" fmla="*/ 32211 h 71788"/>
                  <a:gd name="connsiteX3" fmla="*/ 4189 w 92820"/>
                  <a:gd name="connsiteY3" fmla="*/ 11065 h 71788"/>
                  <a:gd name="connsiteX4" fmla="*/ 29050 w 92820"/>
                  <a:gd name="connsiteY4" fmla="*/ 8970 h 71788"/>
                  <a:gd name="connsiteX5" fmla="*/ 57053 w 92820"/>
                  <a:gd name="connsiteY5" fmla="*/ 16 h 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20" h="71788">
                    <a:moveTo>
                      <a:pt x="56958" y="16"/>
                    </a:moveTo>
                    <a:cubicBezTo>
                      <a:pt x="87914" y="6684"/>
                      <a:pt x="96105" y="27448"/>
                      <a:pt x="91724" y="55928"/>
                    </a:cubicBezTo>
                    <a:cubicBezTo>
                      <a:pt x="52481" y="83646"/>
                      <a:pt x="19525" y="74597"/>
                      <a:pt x="3903" y="32211"/>
                    </a:cubicBezTo>
                    <a:cubicBezTo>
                      <a:pt x="1141" y="24591"/>
                      <a:pt x="-3431" y="17161"/>
                      <a:pt x="4189" y="11065"/>
                    </a:cubicBezTo>
                    <a:cubicBezTo>
                      <a:pt x="11428" y="5160"/>
                      <a:pt x="22191" y="-1222"/>
                      <a:pt x="29050" y="8970"/>
                    </a:cubicBezTo>
                    <a:cubicBezTo>
                      <a:pt x="50386" y="40497"/>
                      <a:pt x="46671" y="-936"/>
                      <a:pt x="57053" y="16"/>
                    </a:cubicBezTo>
                    <a:close/>
                  </a:path>
                </a:pathLst>
              </a:custGeom>
              <a:solidFill>
                <a:srgbClr val="C2923B"/>
              </a:solidFill>
              <a:ln w="9525" cap="flat">
                <a:noFill/>
                <a:prstDash val="solid"/>
                <a:miter/>
              </a:ln>
            </p:spPr>
            <p:txBody>
              <a:bodyPr rtlCol="0" anchor="ctr"/>
              <a:lstStyle/>
              <a:p>
                <a:endParaRPr lang="en-IN"/>
              </a:p>
            </p:txBody>
          </p:sp>
          <p:sp>
            <p:nvSpPr>
              <p:cNvPr id="1336" name="Freeform: Shape 1335">
                <a:extLst>
                  <a:ext uri="{FF2B5EF4-FFF2-40B4-BE49-F238E27FC236}">
                    <a16:creationId xmlns:a16="http://schemas.microsoft.com/office/drawing/2014/main" id="{B2A7DAF2-D475-42F8-DB48-AF8DBDE88713}"/>
                  </a:ext>
                </a:extLst>
              </p:cNvPr>
              <p:cNvSpPr/>
              <p:nvPr/>
            </p:nvSpPr>
            <p:spPr>
              <a:xfrm>
                <a:off x="10009822" y="2735103"/>
                <a:ext cx="129942" cy="146113"/>
              </a:xfrm>
              <a:custGeom>
                <a:avLst/>
                <a:gdLst>
                  <a:gd name="connsiteX0" fmla="*/ 125349 w 129942"/>
                  <a:gd name="connsiteY0" fmla="*/ 102965 h 146113"/>
                  <a:gd name="connsiteX1" fmla="*/ 114681 w 129942"/>
                  <a:gd name="connsiteY1" fmla="*/ 114490 h 146113"/>
                  <a:gd name="connsiteX2" fmla="*/ 128492 w 129942"/>
                  <a:gd name="connsiteY2" fmla="*/ 146113 h 146113"/>
                  <a:gd name="connsiteX3" fmla="*/ 0 w 129942"/>
                  <a:gd name="connsiteY3" fmla="*/ 0 h 146113"/>
                  <a:gd name="connsiteX4" fmla="*/ 125444 w 129942"/>
                  <a:gd name="connsiteY4" fmla="*/ 102965 h 14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42" h="146113">
                    <a:moveTo>
                      <a:pt x="125349" y="102965"/>
                    </a:moveTo>
                    <a:cubicBezTo>
                      <a:pt x="121825" y="106775"/>
                      <a:pt x="118205" y="110680"/>
                      <a:pt x="114681" y="114490"/>
                    </a:cubicBezTo>
                    <a:cubicBezTo>
                      <a:pt x="107156" y="130302"/>
                      <a:pt x="136684" y="130016"/>
                      <a:pt x="128492" y="146113"/>
                    </a:cubicBezTo>
                    <a:cubicBezTo>
                      <a:pt x="58007" y="122206"/>
                      <a:pt x="16383" y="72676"/>
                      <a:pt x="0" y="0"/>
                    </a:cubicBezTo>
                    <a:cubicBezTo>
                      <a:pt x="39910" y="36862"/>
                      <a:pt x="74295" y="80296"/>
                      <a:pt x="125444" y="102965"/>
                    </a:cubicBezTo>
                    <a:close/>
                  </a:path>
                </a:pathLst>
              </a:custGeom>
              <a:solidFill>
                <a:srgbClr val="89784B"/>
              </a:solidFill>
              <a:ln w="9525" cap="flat">
                <a:noFill/>
                <a:prstDash val="solid"/>
                <a:miter/>
              </a:ln>
            </p:spPr>
            <p:txBody>
              <a:bodyPr rtlCol="0" anchor="ctr"/>
              <a:lstStyle/>
              <a:p>
                <a:endParaRPr lang="en-IN"/>
              </a:p>
            </p:txBody>
          </p:sp>
          <p:sp>
            <p:nvSpPr>
              <p:cNvPr id="1337" name="Freeform: Shape 1336">
                <a:extLst>
                  <a:ext uri="{FF2B5EF4-FFF2-40B4-BE49-F238E27FC236}">
                    <a16:creationId xmlns:a16="http://schemas.microsoft.com/office/drawing/2014/main" id="{7891FF6F-8E76-527B-4D47-B1CBF1170358}"/>
                  </a:ext>
                </a:extLst>
              </p:cNvPr>
              <p:cNvSpPr/>
              <p:nvPr/>
            </p:nvSpPr>
            <p:spPr>
              <a:xfrm>
                <a:off x="10075390" y="3855677"/>
                <a:ext cx="107229" cy="118812"/>
              </a:xfrm>
              <a:custGeom>
                <a:avLst/>
                <a:gdLst>
                  <a:gd name="connsiteX0" fmla="*/ 58067 w 107229"/>
                  <a:gd name="connsiteY0" fmla="*/ 114247 h 118812"/>
                  <a:gd name="connsiteX1" fmla="*/ 2441 w 107229"/>
                  <a:gd name="connsiteY1" fmla="*/ 95292 h 118812"/>
                  <a:gd name="connsiteX2" fmla="*/ 6060 w 107229"/>
                  <a:gd name="connsiteY2" fmla="*/ 23855 h 118812"/>
                  <a:gd name="connsiteX3" fmla="*/ 8251 w 107229"/>
                  <a:gd name="connsiteY3" fmla="*/ 899 h 118812"/>
                  <a:gd name="connsiteX4" fmla="*/ 23872 w 107229"/>
                  <a:gd name="connsiteY4" fmla="*/ 18616 h 118812"/>
                  <a:gd name="connsiteX5" fmla="*/ 94928 w 107229"/>
                  <a:gd name="connsiteY5" fmla="*/ 99007 h 118812"/>
                  <a:gd name="connsiteX6" fmla="*/ 105501 w 107229"/>
                  <a:gd name="connsiteY6" fmla="*/ 115009 h 118812"/>
                  <a:gd name="connsiteX7" fmla="*/ 105501 w 107229"/>
                  <a:gd name="connsiteY7" fmla="*/ 114819 h 118812"/>
                  <a:gd name="connsiteX8" fmla="*/ 58162 w 107229"/>
                  <a:gd name="connsiteY8" fmla="*/ 114152 h 11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29" h="118812">
                    <a:moveTo>
                      <a:pt x="58067" y="114247"/>
                    </a:moveTo>
                    <a:cubicBezTo>
                      <a:pt x="32635" y="128249"/>
                      <a:pt x="25682" y="87672"/>
                      <a:pt x="2441" y="95292"/>
                    </a:cubicBezTo>
                    <a:cubicBezTo>
                      <a:pt x="15109" y="72051"/>
                      <a:pt x="28634" y="49382"/>
                      <a:pt x="6060" y="23855"/>
                    </a:cubicBezTo>
                    <a:cubicBezTo>
                      <a:pt x="345" y="17378"/>
                      <a:pt x="-4989" y="5376"/>
                      <a:pt x="8251" y="899"/>
                    </a:cubicBezTo>
                    <a:cubicBezTo>
                      <a:pt x="22824" y="-3958"/>
                      <a:pt x="19491" y="12139"/>
                      <a:pt x="23872" y="18616"/>
                    </a:cubicBezTo>
                    <a:cubicBezTo>
                      <a:pt x="43875" y="48715"/>
                      <a:pt x="64639" y="77957"/>
                      <a:pt x="94928" y="99007"/>
                    </a:cubicBezTo>
                    <a:cubicBezTo>
                      <a:pt x="103787" y="100817"/>
                      <a:pt x="110550" y="104055"/>
                      <a:pt x="105501" y="115009"/>
                    </a:cubicBezTo>
                    <a:lnTo>
                      <a:pt x="105501" y="114819"/>
                    </a:lnTo>
                    <a:cubicBezTo>
                      <a:pt x="89594" y="128916"/>
                      <a:pt x="74164" y="100055"/>
                      <a:pt x="58162" y="114152"/>
                    </a:cubicBezTo>
                    <a:close/>
                  </a:path>
                </a:pathLst>
              </a:custGeom>
              <a:solidFill>
                <a:srgbClr val="BCC2BF"/>
              </a:solidFill>
              <a:ln w="9525" cap="flat">
                <a:noFill/>
                <a:prstDash val="solid"/>
                <a:miter/>
              </a:ln>
            </p:spPr>
            <p:txBody>
              <a:bodyPr rtlCol="0" anchor="ctr"/>
              <a:lstStyle/>
              <a:p>
                <a:endParaRPr lang="en-IN"/>
              </a:p>
            </p:txBody>
          </p:sp>
          <p:sp>
            <p:nvSpPr>
              <p:cNvPr id="1338" name="Freeform: Shape 1337">
                <a:extLst>
                  <a:ext uri="{FF2B5EF4-FFF2-40B4-BE49-F238E27FC236}">
                    <a16:creationId xmlns:a16="http://schemas.microsoft.com/office/drawing/2014/main" id="{4A3AD998-F5EF-DF38-7016-1DE8FE2D4D5E}"/>
                  </a:ext>
                </a:extLst>
              </p:cNvPr>
              <p:cNvSpPr/>
              <p:nvPr/>
            </p:nvSpPr>
            <p:spPr>
              <a:xfrm>
                <a:off x="9275540" y="3003136"/>
                <a:ext cx="21812" cy="275272"/>
              </a:xfrm>
              <a:custGeom>
                <a:avLst/>
                <a:gdLst>
                  <a:gd name="connsiteX0" fmla="*/ 9430 w 21812"/>
                  <a:gd name="connsiteY0" fmla="*/ 275273 h 275272"/>
                  <a:gd name="connsiteX1" fmla="*/ 0 w 21812"/>
                  <a:gd name="connsiteY1" fmla="*/ 28765 h 275272"/>
                  <a:gd name="connsiteX2" fmla="*/ 21812 w 21812"/>
                  <a:gd name="connsiteY2" fmla="*/ 0 h 275272"/>
                  <a:gd name="connsiteX3" fmla="*/ 18479 w 21812"/>
                  <a:gd name="connsiteY3" fmla="*/ 218218 h 275272"/>
                  <a:gd name="connsiteX4" fmla="*/ 9334 w 21812"/>
                  <a:gd name="connsiteY4" fmla="*/ 275273 h 275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2" h="275272">
                    <a:moveTo>
                      <a:pt x="9430" y="275273"/>
                    </a:moveTo>
                    <a:cubicBezTo>
                      <a:pt x="-6286" y="193548"/>
                      <a:pt x="5334" y="110871"/>
                      <a:pt x="0" y="28765"/>
                    </a:cubicBezTo>
                    <a:cubicBezTo>
                      <a:pt x="12954" y="23527"/>
                      <a:pt x="3715" y="1429"/>
                      <a:pt x="21812" y="0"/>
                    </a:cubicBezTo>
                    <a:cubicBezTo>
                      <a:pt x="20669" y="72771"/>
                      <a:pt x="19621" y="145447"/>
                      <a:pt x="18479" y="218218"/>
                    </a:cubicBezTo>
                    <a:cubicBezTo>
                      <a:pt x="8954" y="236220"/>
                      <a:pt x="23050" y="257937"/>
                      <a:pt x="9334" y="275273"/>
                    </a:cubicBezTo>
                    <a:close/>
                  </a:path>
                </a:pathLst>
              </a:custGeom>
              <a:solidFill>
                <a:srgbClr val="5B6062"/>
              </a:solidFill>
              <a:ln w="9525" cap="flat">
                <a:noFill/>
                <a:prstDash val="solid"/>
                <a:miter/>
              </a:ln>
            </p:spPr>
            <p:txBody>
              <a:bodyPr rtlCol="0" anchor="ctr"/>
              <a:lstStyle/>
              <a:p>
                <a:endParaRPr lang="en-IN"/>
              </a:p>
            </p:txBody>
          </p:sp>
          <p:sp>
            <p:nvSpPr>
              <p:cNvPr id="1339" name="Freeform: Shape 1338">
                <a:extLst>
                  <a:ext uri="{FF2B5EF4-FFF2-40B4-BE49-F238E27FC236}">
                    <a16:creationId xmlns:a16="http://schemas.microsoft.com/office/drawing/2014/main" id="{545D21E5-6B27-B7D3-4B34-F02413ED9923}"/>
                  </a:ext>
                </a:extLst>
              </p:cNvPr>
              <p:cNvSpPr/>
              <p:nvPr/>
            </p:nvSpPr>
            <p:spPr>
              <a:xfrm>
                <a:off x="10599039" y="3087051"/>
                <a:ext cx="164210" cy="68770"/>
              </a:xfrm>
              <a:custGeom>
                <a:avLst/>
                <a:gdLst>
                  <a:gd name="connsiteX0" fmla="*/ 0 w 164210"/>
                  <a:gd name="connsiteY0" fmla="*/ 39529 h 68770"/>
                  <a:gd name="connsiteX1" fmla="*/ 59150 w 164210"/>
                  <a:gd name="connsiteY1" fmla="*/ 42767 h 68770"/>
                  <a:gd name="connsiteX2" fmla="*/ 40862 w 164210"/>
                  <a:gd name="connsiteY2" fmla="*/ 18574 h 68770"/>
                  <a:gd name="connsiteX3" fmla="*/ 124206 w 164210"/>
                  <a:gd name="connsiteY3" fmla="*/ 0 h 68770"/>
                  <a:gd name="connsiteX4" fmla="*/ 123349 w 164210"/>
                  <a:gd name="connsiteY4" fmla="*/ 762 h 68770"/>
                  <a:gd name="connsiteX5" fmla="*/ 164211 w 164210"/>
                  <a:gd name="connsiteY5" fmla="*/ 762 h 68770"/>
                  <a:gd name="connsiteX6" fmla="*/ 42100 w 164210"/>
                  <a:gd name="connsiteY6" fmla="*/ 68771 h 68770"/>
                  <a:gd name="connsiteX7" fmla="*/ 0 w 164210"/>
                  <a:gd name="connsiteY7" fmla="*/ 39529 h 6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210" h="68770">
                    <a:moveTo>
                      <a:pt x="0" y="39529"/>
                    </a:moveTo>
                    <a:cubicBezTo>
                      <a:pt x="19812" y="38386"/>
                      <a:pt x="38767" y="53721"/>
                      <a:pt x="59150" y="42767"/>
                    </a:cubicBezTo>
                    <a:cubicBezTo>
                      <a:pt x="60198" y="29337"/>
                      <a:pt x="49435" y="24765"/>
                      <a:pt x="40862" y="18574"/>
                    </a:cubicBezTo>
                    <a:cubicBezTo>
                      <a:pt x="67246" y="6096"/>
                      <a:pt x="98393" y="14954"/>
                      <a:pt x="124206" y="0"/>
                    </a:cubicBezTo>
                    <a:cubicBezTo>
                      <a:pt x="124206" y="0"/>
                      <a:pt x="123349" y="762"/>
                      <a:pt x="123349" y="762"/>
                    </a:cubicBezTo>
                    <a:cubicBezTo>
                      <a:pt x="135541" y="762"/>
                      <a:pt x="147828" y="762"/>
                      <a:pt x="164211" y="762"/>
                    </a:cubicBezTo>
                    <a:cubicBezTo>
                      <a:pt x="140779" y="61627"/>
                      <a:pt x="78677" y="42196"/>
                      <a:pt x="42100" y="68771"/>
                    </a:cubicBezTo>
                    <a:cubicBezTo>
                      <a:pt x="27051" y="60484"/>
                      <a:pt x="8954" y="56483"/>
                      <a:pt x="0" y="39529"/>
                    </a:cubicBezTo>
                    <a:close/>
                  </a:path>
                </a:pathLst>
              </a:custGeom>
              <a:solidFill>
                <a:srgbClr val="171F1D"/>
              </a:solidFill>
              <a:ln w="9525" cap="flat">
                <a:noFill/>
                <a:prstDash val="solid"/>
                <a:miter/>
              </a:ln>
            </p:spPr>
            <p:txBody>
              <a:bodyPr rtlCol="0" anchor="ctr"/>
              <a:lstStyle/>
              <a:p>
                <a:endParaRPr lang="en-IN"/>
              </a:p>
            </p:txBody>
          </p:sp>
          <p:sp>
            <p:nvSpPr>
              <p:cNvPr id="1340" name="Freeform: Shape 1339">
                <a:extLst>
                  <a:ext uri="{FF2B5EF4-FFF2-40B4-BE49-F238E27FC236}">
                    <a16:creationId xmlns:a16="http://schemas.microsoft.com/office/drawing/2014/main" id="{8E6648E4-0FEC-C820-7CC3-ACADABE411D6}"/>
                  </a:ext>
                </a:extLst>
              </p:cNvPr>
              <p:cNvSpPr/>
              <p:nvPr/>
            </p:nvSpPr>
            <p:spPr>
              <a:xfrm>
                <a:off x="10494381" y="3754659"/>
                <a:ext cx="88940" cy="101739"/>
              </a:xfrm>
              <a:custGeom>
                <a:avLst/>
                <a:gdLst>
                  <a:gd name="connsiteX0" fmla="*/ 59032 w 88940"/>
                  <a:gd name="connsiteY0" fmla="*/ 0 h 101739"/>
                  <a:gd name="connsiteX1" fmla="*/ 76177 w 88940"/>
                  <a:gd name="connsiteY1" fmla="*/ 46863 h 101739"/>
                  <a:gd name="connsiteX2" fmla="*/ 88941 w 88940"/>
                  <a:gd name="connsiteY2" fmla="*/ 59436 h 101739"/>
                  <a:gd name="connsiteX3" fmla="*/ 47412 w 88940"/>
                  <a:gd name="connsiteY3" fmla="*/ 95345 h 101739"/>
                  <a:gd name="connsiteX4" fmla="*/ 3882 w 88940"/>
                  <a:gd name="connsiteY4" fmla="*/ 93631 h 101739"/>
                  <a:gd name="connsiteX5" fmla="*/ 18075 w 88940"/>
                  <a:gd name="connsiteY5" fmla="*/ 54102 h 101739"/>
                  <a:gd name="connsiteX6" fmla="*/ 59032 w 88940"/>
                  <a:gd name="connsiteY6" fmla="*/ 0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40" h="101739">
                    <a:moveTo>
                      <a:pt x="59032" y="0"/>
                    </a:moveTo>
                    <a:cubicBezTo>
                      <a:pt x="71986" y="12954"/>
                      <a:pt x="56651" y="36290"/>
                      <a:pt x="76177" y="46863"/>
                    </a:cubicBezTo>
                    <a:cubicBezTo>
                      <a:pt x="83511" y="47911"/>
                      <a:pt x="88179" y="51721"/>
                      <a:pt x="88941" y="59436"/>
                    </a:cubicBezTo>
                    <a:cubicBezTo>
                      <a:pt x="82464" y="79820"/>
                      <a:pt x="71320" y="94869"/>
                      <a:pt x="47412" y="95345"/>
                    </a:cubicBezTo>
                    <a:cubicBezTo>
                      <a:pt x="32457" y="101251"/>
                      <a:pt x="14741" y="106871"/>
                      <a:pt x="3882" y="93631"/>
                    </a:cubicBezTo>
                    <a:cubicBezTo>
                      <a:pt x="-9929" y="76867"/>
                      <a:pt x="17503" y="69151"/>
                      <a:pt x="18075" y="54102"/>
                    </a:cubicBezTo>
                    <a:cubicBezTo>
                      <a:pt x="31695" y="36100"/>
                      <a:pt x="45411" y="18097"/>
                      <a:pt x="59032" y="0"/>
                    </a:cubicBezTo>
                    <a:close/>
                  </a:path>
                </a:pathLst>
              </a:custGeom>
              <a:solidFill>
                <a:srgbClr val="ADAFB5"/>
              </a:solidFill>
              <a:ln w="9525" cap="flat">
                <a:noFill/>
                <a:prstDash val="solid"/>
                <a:miter/>
              </a:ln>
            </p:spPr>
            <p:txBody>
              <a:bodyPr rtlCol="0" anchor="ctr"/>
              <a:lstStyle/>
              <a:p>
                <a:endParaRPr lang="en-IN"/>
              </a:p>
            </p:txBody>
          </p:sp>
          <p:sp>
            <p:nvSpPr>
              <p:cNvPr id="1341" name="Freeform: Shape 1340">
                <a:extLst>
                  <a:ext uri="{FF2B5EF4-FFF2-40B4-BE49-F238E27FC236}">
                    <a16:creationId xmlns:a16="http://schemas.microsoft.com/office/drawing/2014/main" id="{E0646B70-E600-AD20-EEDF-F0525213655B}"/>
                  </a:ext>
                </a:extLst>
              </p:cNvPr>
              <p:cNvSpPr/>
              <p:nvPr/>
            </p:nvSpPr>
            <p:spPr>
              <a:xfrm>
                <a:off x="9648338" y="2480613"/>
                <a:ext cx="105023" cy="113681"/>
              </a:xfrm>
              <a:custGeom>
                <a:avLst/>
                <a:gdLst>
                  <a:gd name="connsiteX0" fmla="*/ 93641 w 105023"/>
                  <a:gd name="connsiteY0" fmla="*/ 84659 h 113681"/>
                  <a:gd name="connsiteX1" fmla="*/ 55922 w 105023"/>
                  <a:gd name="connsiteY1" fmla="*/ 113520 h 113681"/>
                  <a:gd name="connsiteX2" fmla="*/ 867 w 105023"/>
                  <a:gd name="connsiteY2" fmla="*/ 83611 h 113681"/>
                  <a:gd name="connsiteX3" fmla="*/ 1534 w 105023"/>
                  <a:gd name="connsiteY3" fmla="*/ 75229 h 113681"/>
                  <a:gd name="connsiteX4" fmla="*/ 41348 w 105023"/>
                  <a:gd name="connsiteY4" fmla="*/ 70467 h 113681"/>
                  <a:gd name="connsiteX5" fmla="*/ 74019 w 105023"/>
                  <a:gd name="connsiteY5" fmla="*/ 16746 h 113681"/>
                  <a:gd name="connsiteX6" fmla="*/ 96308 w 105023"/>
                  <a:gd name="connsiteY6" fmla="*/ 1125 h 113681"/>
                  <a:gd name="connsiteX7" fmla="*/ 102594 w 105023"/>
                  <a:gd name="connsiteY7" fmla="*/ 24175 h 113681"/>
                  <a:gd name="connsiteX8" fmla="*/ 93736 w 105023"/>
                  <a:gd name="connsiteY8" fmla="*/ 84564 h 11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23" h="113681">
                    <a:moveTo>
                      <a:pt x="93641" y="84659"/>
                    </a:moveTo>
                    <a:cubicBezTo>
                      <a:pt x="77162" y="89231"/>
                      <a:pt x="77734" y="115996"/>
                      <a:pt x="55922" y="113520"/>
                    </a:cubicBezTo>
                    <a:cubicBezTo>
                      <a:pt x="33443" y="111043"/>
                      <a:pt x="13822" y="103423"/>
                      <a:pt x="867" y="83611"/>
                    </a:cubicBezTo>
                    <a:cubicBezTo>
                      <a:pt x="-466" y="80658"/>
                      <a:pt x="-276" y="77896"/>
                      <a:pt x="1534" y="75229"/>
                    </a:cubicBezTo>
                    <a:cubicBezTo>
                      <a:pt x="12202" y="50940"/>
                      <a:pt x="27061" y="63513"/>
                      <a:pt x="41348" y="70467"/>
                    </a:cubicBezTo>
                    <a:cubicBezTo>
                      <a:pt x="66399" y="61037"/>
                      <a:pt x="56303" y="30462"/>
                      <a:pt x="74019" y="16746"/>
                    </a:cubicBezTo>
                    <a:cubicBezTo>
                      <a:pt x="74591" y="1887"/>
                      <a:pt x="83735" y="-2304"/>
                      <a:pt x="96308" y="1125"/>
                    </a:cubicBezTo>
                    <a:cubicBezTo>
                      <a:pt x="109833" y="4839"/>
                      <a:pt x="103928" y="15412"/>
                      <a:pt x="102594" y="24175"/>
                    </a:cubicBezTo>
                    <a:cubicBezTo>
                      <a:pt x="99547" y="44273"/>
                      <a:pt x="96689" y="64371"/>
                      <a:pt x="93736" y="84564"/>
                    </a:cubicBezTo>
                    <a:close/>
                  </a:path>
                </a:pathLst>
              </a:custGeom>
              <a:solidFill>
                <a:srgbClr val="DFE7EA"/>
              </a:solidFill>
              <a:ln w="9525" cap="flat">
                <a:noFill/>
                <a:prstDash val="solid"/>
                <a:miter/>
              </a:ln>
            </p:spPr>
            <p:txBody>
              <a:bodyPr rtlCol="0" anchor="ctr"/>
              <a:lstStyle/>
              <a:p>
                <a:endParaRPr lang="en-IN"/>
              </a:p>
            </p:txBody>
          </p:sp>
          <p:sp>
            <p:nvSpPr>
              <p:cNvPr id="1342" name="Freeform: Shape 1341">
                <a:extLst>
                  <a:ext uri="{FF2B5EF4-FFF2-40B4-BE49-F238E27FC236}">
                    <a16:creationId xmlns:a16="http://schemas.microsoft.com/office/drawing/2014/main" id="{842C55ED-A4F4-71F9-D761-5BEA5598E551}"/>
                  </a:ext>
                </a:extLst>
              </p:cNvPr>
              <p:cNvSpPr/>
              <p:nvPr/>
            </p:nvSpPr>
            <p:spPr>
              <a:xfrm>
                <a:off x="9942861" y="2537364"/>
                <a:ext cx="52123" cy="149823"/>
              </a:xfrm>
              <a:custGeom>
                <a:avLst/>
                <a:gdLst>
                  <a:gd name="connsiteX0" fmla="*/ 6858 w 52123"/>
                  <a:gd name="connsiteY0" fmla="*/ 125158 h 149823"/>
                  <a:gd name="connsiteX1" fmla="*/ 15240 w 52123"/>
                  <a:gd name="connsiteY1" fmla="*/ 48863 h 149823"/>
                  <a:gd name="connsiteX2" fmla="*/ 0 w 52123"/>
                  <a:gd name="connsiteY2" fmla="*/ 0 h 149823"/>
                  <a:gd name="connsiteX3" fmla="*/ 46863 w 52123"/>
                  <a:gd name="connsiteY3" fmla="*/ 132017 h 149823"/>
                  <a:gd name="connsiteX4" fmla="*/ 22574 w 52123"/>
                  <a:gd name="connsiteY4" fmla="*/ 149638 h 149823"/>
                  <a:gd name="connsiteX5" fmla="*/ 6858 w 52123"/>
                  <a:gd name="connsiteY5" fmla="*/ 125158 h 14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23" h="149823">
                    <a:moveTo>
                      <a:pt x="6858" y="125158"/>
                    </a:moveTo>
                    <a:cubicBezTo>
                      <a:pt x="34671" y="102489"/>
                      <a:pt x="22574" y="75248"/>
                      <a:pt x="15240" y="48863"/>
                    </a:cubicBezTo>
                    <a:cubicBezTo>
                      <a:pt x="10668" y="32385"/>
                      <a:pt x="5143" y="16288"/>
                      <a:pt x="0" y="0"/>
                    </a:cubicBezTo>
                    <a:cubicBezTo>
                      <a:pt x="37909" y="24765"/>
                      <a:pt x="63722" y="97346"/>
                      <a:pt x="46863" y="132017"/>
                    </a:cubicBezTo>
                    <a:cubicBezTo>
                      <a:pt x="42006" y="142018"/>
                      <a:pt x="35719" y="151257"/>
                      <a:pt x="22574" y="149638"/>
                    </a:cubicBezTo>
                    <a:cubicBezTo>
                      <a:pt x="8096" y="147828"/>
                      <a:pt x="7811" y="136112"/>
                      <a:pt x="6858" y="125158"/>
                    </a:cubicBezTo>
                    <a:close/>
                  </a:path>
                </a:pathLst>
              </a:custGeom>
              <a:solidFill>
                <a:srgbClr val="C4CAD3"/>
              </a:solidFill>
              <a:ln w="9525" cap="flat">
                <a:noFill/>
                <a:prstDash val="solid"/>
                <a:miter/>
              </a:ln>
            </p:spPr>
            <p:txBody>
              <a:bodyPr rtlCol="0" anchor="ctr"/>
              <a:lstStyle/>
              <a:p>
                <a:endParaRPr lang="en-IN"/>
              </a:p>
            </p:txBody>
          </p:sp>
          <p:sp>
            <p:nvSpPr>
              <p:cNvPr id="1343" name="Freeform: Shape 1342">
                <a:extLst>
                  <a:ext uri="{FF2B5EF4-FFF2-40B4-BE49-F238E27FC236}">
                    <a16:creationId xmlns:a16="http://schemas.microsoft.com/office/drawing/2014/main" id="{2B0A4BC6-9720-8C95-8792-E5E2BCABC450}"/>
                  </a:ext>
                </a:extLst>
              </p:cNvPr>
              <p:cNvSpPr/>
              <p:nvPr/>
            </p:nvSpPr>
            <p:spPr>
              <a:xfrm>
                <a:off x="10448184" y="2895789"/>
                <a:ext cx="138367" cy="95070"/>
              </a:xfrm>
              <a:custGeom>
                <a:avLst/>
                <a:gdLst>
                  <a:gd name="connsiteX0" fmla="*/ 111231 w 138367"/>
                  <a:gd name="connsiteY0" fmla="*/ 57055 h 95070"/>
                  <a:gd name="connsiteX1" fmla="*/ 123804 w 138367"/>
                  <a:gd name="connsiteY1" fmla="*/ 35338 h 95070"/>
                  <a:gd name="connsiteX2" fmla="*/ 137710 w 138367"/>
                  <a:gd name="connsiteY2" fmla="*/ 60103 h 95070"/>
                  <a:gd name="connsiteX3" fmla="*/ 118565 w 138367"/>
                  <a:gd name="connsiteY3" fmla="*/ 85630 h 95070"/>
                  <a:gd name="connsiteX4" fmla="*/ 56462 w 138367"/>
                  <a:gd name="connsiteY4" fmla="*/ 85344 h 95070"/>
                  <a:gd name="connsiteX5" fmla="*/ 169 w 138367"/>
                  <a:gd name="connsiteY5" fmla="*/ 25622 h 95070"/>
                  <a:gd name="connsiteX6" fmla="*/ 17790 w 138367"/>
                  <a:gd name="connsiteY6" fmla="*/ 0 h 95070"/>
                  <a:gd name="connsiteX7" fmla="*/ 36746 w 138367"/>
                  <a:gd name="connsiteY7" fmla="*/ 26860 h 95070"/>
                  <a:gd name="connsiteX8" fmla="*/ 111326 w 138367"/>
                  <a:gd name="connsiteY8" fmla="*/ 56960 h 9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67" h="95070">
                    <a:moveTo>
                      <a:pt x="111231" y="57055"/>
                    </a:moveTo>
                    <a:cubicBezTo>
                      <a:pt x="115898" y="49816"/>
                      <a:pt x="110755" y="34576"/>
                      <a:pt x="123804" y="35338"/>
                    </a:cubicBezTo>
                    <a:cubicBezTo>
                      <a:pt x="136948" y="36100"/>
                      <a:pt x="139901" y="48387"/>
                      <a:pt x="137710" y="60103"/>
                    </a:cubicBezTo>
                    <a:cubicBezTo>
                      <a:pt x="135615" y="71438"/>
                      <a:pt x="127899" y="79058"/>
                      <a:pt x="118565" y="85630"/>
                    </a:cubicBezTo>
                    <a:cubicBezTo>
                      <a:pt x="97610" y="100394"/>
                      <a:pt x="76465" y="95917"/>
                      <a:pt x="56462" y="85344"/>
                    </a:cubicBezTo>
                    <a:cubicBezTo>
                      <a:pt x="31126" y="72009"/>
                      <a:pt x="8551" y="54007"/>
                      <a:pt x="169" y="25622"/>
                    </a:cubicBezTo>
                    <a:cubicBezTo>
                      <a:pt x="-1640" y="19336"/>
                      <a:pt x="11504" y="8668"/>
                      <a:pt x="17790" y="0"/>
                    </a:cubicBezTo>
                    <a:cubicBezTo>
                      <a:pt x="36936" y="0"/>
                      <a:pt x="33316" y="16193"/>
                      <a:pt x="36746" y="26860"/>
                    </a:cubicBezTo>
                    <a:cubicBezTo>
                      <a:pt x="52081" y="75152"/>
                      <a:pt x="64654" y="80391"/>
                      <a:pt x="111326" y="56960"/>
                    </a:cubicBezTo>
                    <a:close/>
                  </a:path>
                </a:pathLst>
              </a:custGeom>
              <a:solidFill>
                <a:srgbClr val="979EA1"/>
              </a:solidFill>
              <a:ln w="9525" cap="flat">
                <a:noFill/>
                <a:prstDash val="solid"/>
                <a:miter/>
              </a:ln>
            </p:spPr>
            <p:txBody>
              <a:bodyPr rtlCol="0" anchor="ctr"/>
              <a:lstStyle/>
              <a:p>
                <a:endParaRPr lang="en-IN"/>
              </a:p>
            </p:txBody>
          </p:sp>
          <p:sp>
            <p:nvSpPr>
              <p:cNvPr id="1344" name="Freeform: Shape 1343">
                <a:extLst>
                  <a:ext uri="{FF2B5EF4-FFF2-40B4-BE49-F238E27FC236}">
                    <a16:creationId xmlns:a16="http://schemas.microsoft.com/office/drawing/2014/main" id="{CE29DEDC-5B2D-3DD7-18DE-3A77C3961AD0}"/>
                  </a:ext>
                </a:extLst>
              </p:cNvPr>
              <p:cNvSpPr/>
              <p:nvPr/>
            </p:nvSpPr>
            <p:spPr>
              <a:xfrm>
                <a:off x="10098309" y="2843320"/>
                <a:ext cx="208026" cy="73890"/>
              </a:xfrm>
              <a:custGeom>
                <a:avLst/>
                <a:gdLst>
                  <a:gd name="connsiteX0" fmla="*/ 40005 w 208026"/>
                  <a:gd name="connsiteY0" fmla="*/ 37896 h 73890"/>
                  <a:gd name="connsiteX1" fmla="*/ 21050 w 208026"/>
                  <a:gd name="connsiteY1" fmla="*/ 19037 h 73890"/>
                  <a:gd name="connsiteX2" fmla="*/ 0 w 208026"/>
                  <a:gd name="connsiteY2" fmla="*/ 3511 h 73890"/>
                  <a:gd name="connsiteX3" fmla="*/ 26194 w 208026"/>
                  <a:gd name="connsiteY3" fmla="*/ 6273 h 73890"/>
                  <a:gd name="connsiteX4" fmla="*/ 185928 w 208026"/>
                  <a:gd name="connsiteY4" fmla="*/ 44945 h 73890"/>
                  <a:gd name="connsiteX5" fmla="*/ 208026 w 208026"/>
                  <a:gd name="connsiteY5" fmla="*/ 54660 h 73890"/>
                  <a:gd name="connsiteX6" fmla="*/ 194786 w 208026"/>
                  <a:gd name="connsiteY6" fmla="*/ 63328 h 73890"/>
                  <a:gd name="connsiteX7" fmla="*/ 95917 w 208026"/>
                  <a:gd name="connsiteY7" fmla="*/ 62280 h 73890"/>
                  <a:gd name="connsiteX8" fmla="*/ 46767 w 208026"/>
                  <a:gd name="connsiteY8" fmla="*/ 48088 h 73890"/>
                  <a:gd name="connsiteX9" fmla="*/ 39910 w 208026"/>
                  <a:gd name="connsiteY9" fmla="*/ 37896 h 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026" h="73890">
                    <a:moveTo>
                      <a:pt x="40005" y="37896"/>
                    </a:moveTo>
                    <a:cubicBezTo>
                      <a:pt x="33718" y="31514"/>
                      <a:pt x="27813" y="24847"/>
                      <a:pt x="21050" y="19037"/>
                    </a:cubicBezTo>
                    <a:cubicBezTo>
                      <a:pt x="14764" y="13512"/>
                      <a:pt x="7525" y="9035"/>
                      <a:pt x="0" y="3511"/>
                    </a:cubicBezTo>
                    <a:cubicBezTo>
                      <a:pt x="11906" y="-6395"/>
                      <a:pt x="17716" y="7988"/>
                      <a:pt x="26194" y="6273"/>
                    </a:cubicBezTo>
                    <a:cubicBezTo>
                      <a:pt x="75533" y="35134"/>
                      <a:pt x="128778" y="48183"/>
                      <a:pt x="185928" y="44945"/>
                    </a:cubicBezTo>
                    <a:cubicBezTo>
                      <a:pt x="193262" y="48183"/>
                      <a:pt x="200692" y="51422"/>
                      <a:pt x="208026" y="54660"/>
                    </a:cubicBezTo>
                    <a:cubicBezTo>
                      <a:pt x="203645" y="57518"/>
                      <a:pt x="199263" y="60470"/>
                      <a:pt x="194786" y="63328"/>
                    </a:cubicBezTo>
                    <a:cubicBezTo>
                      <a:pt x="161544" y="82854"/>
                      <a:pt x="128968" y="70948"/>
                      <a:pt x="95917" y="62280"/>
                    </a:cubicBezTo>
                    <a:cubicBezTo>
                      <a:pt x="79343" y="57994"/>
                      <a:pt x="63818" y="50279"/>
                      <a:pt x="46767" y="48088"/>
                    </a:cubicBezTo>
                    <a:cubicBezTo>
                      <a:pt x="44482" y="44659"/>
                      <a:pt x="42196" y="41325"/>
                      <a:pt x="39910" y="37896"/>
                    </a:cubicBezTo>
                    <a:close/>
                  </a:path>
                </a:pathLst>
              </a:custGeom>
              <a:solidFill>
                <a:srgbClr val="2E210A"/>
              </a:solidFill>
              <a:ln w="9525" cap="flat">
                <a:noFill/>
                <a:prstDash val="solid"/>
                <a:miter/>
              </a:ln>
            </p:spPr>
            <p:txBody>
              <a:bodyPr rtlCol="0" anchor="ctr"/>
              <a:lstStyle/>
              <a:p>
                <a:endParaRPr lang="en-IN"/>
              </a:p>
            </p:txBody>
          </p:sp>
          <p:sp>
            <p:nvSpPr>
              <p:cNvPr id="1345" name="Freeform: Shape 1344">
                <a:extLst>
                  <a:ext uri="{FF2B5EF4-FFF2-40B4-BE49-F238E27FC236}">
                    <a16:creationId xmlns:a16="http://schemas.microsoft.com/office/drawing/2014/main" id="{FDE392DF-C038-DE4D-D393-AB2E488C5108}"/>
                  </a:ext>
                </a:extLst>
              </p:cNvPr>
              <p:cNvSpPr/>
              <p:nvPr/>
            </p:nvSpPr>
            <p:spPr>
              <a:xfrm>
                <a:off x="9456610" y="2905117"/>
                <a:ext cx="193928" cy="87446"/>
              </a:xfrm>
              <a:custGeom>
                <a:avLst/>
                <a:gdLst>
                  <a:gd name="connsiteX0" fmla="*/ 171450 w 193928"/>
                  <a:gd name="connsiteY0" fmla="*/ 87447 h 87446"/>
                  <a:gd name="connsiteX1" fmla="*/ 127921 w 193928"/>
                  <a:gd name="connsiteY1" fmla="*/ 67635 h 87446"/>
                  <a:gd name="connsiteX2" fmla="*/ 0 w 193928"/>
                  <a:gd name="connsiteY2" fmla="*/ 66777 h 87446"/>
                  <a:gd name="connsiteX3" fmla="*/ 11239 w 193928"/>
                  <a:gd name="connsiteY3" fmla="*/ 50109 h 87446"/>
                  <a:gd name="connsiteX4" fmla="*/ 83915 w 193928"/>
                  <a:gd name="connsiteY4" fmla="*/ 49537 h 87446"/>
                  <a:gd name="connsiteX5" fmla="*/ 113824 w 193928"/>
                  <a:gd name="connsiteY5" fmla="*/ 39155 h 87446"/>
                  <a:gd name="connsiteX6" fmla="*/ 161258 w 193928"/>
                  <a:gd name="connsiteY6" fmla="*/ 18295 h 87446"/>
                  <a:gd name="connsiteX7" fmla="*/ 193929 w 193928"/>
                  <a:gd name="connsiteY7" fmla="*/ 3150 h 87446"/>
                  <a:gd name="connsiteX8" fmla="*/ 171355 w 193928"/>
                  <a:gd name="connsiteY8" fmla="*/ 87351 h 8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28" h="87446">
                    <a:moveTo>
                      <a:pt x="171450" y="87447"/>
                    </a:moveTo>
                    <a:cubicBezTo>
                      <a:pt x="162020" y="69635"/>
                      <a:pt x="147066" y="67063"/>
                      <a:pt x="127921" y="67635"/>
                    </a:cubicBezTo>
                    <a:cubicBezTo>
                      <a:pt x="85344" y="68873"/>
                      <a:pt x="42672" y="67254"/>
                      <a:pt x="0" y="66777"/>
                    </a:cubicBezTo>
                    <a:cubicBezTo>
                      <a:pt x="381" y="58967"/>
                      <a:pt x="2381" y="52204"/>
                      <a:pt x="11239" y="50109"/>
                    </a:cubicBezTo>
                    <a:cubicBezTo>
                      <a:pt x="35528" y="52299"/>
                      <a:pt x="59627" y="40107"/>
                      <a:pt x="83915" y="49537"/>
                    </a:cubicBezTo>
                    <a:cubicBezTo>
                      <a:pt x="93916" y="46108"/>
                      <a:pt x="103822" y="42584"/>
                      <a:pt x="113824" y="39155"/>
                    </a:cubicBezTo>
                    <a:cubicBezTo>
                      <a:pt x="133921" y="41822"/>
                      <a:pt x="148876" y="34202"/>
                      <a:pt x="161258" y="18295"/>
                    </a:cubicBezTo>
                    <a:cubicBezTo>
                      <a:pt x="169069" y="8389"/>
                      <a:pt x="176213" y="-6565"/>
                      <a:pt x="193929" y="3150"/>
                    </a:cubicBezTo>
                    <a:cubicBezTo>
                      <a:pt x="192405" y="32868"/>
                      <a:pt x="194596" y="63539"/>
                      <a:pt x="171355" y="87351"/>
                    </a:cubicBezTo>
                    <a:close/>
                  </a:path>
                </a:pathLst>
              </a:custGeom>
              <a:solidFill>
                <a:srgbClr val="7B6C3D"/>
              </a:solidFill>
              <a:ln w="9525" cap="flat">
                <a:noFill/>
                <a:prstDash val="solid"/>
                <a:miter/>
              </a:ln>
            </p:spPr>
            <p:txBody>
              <a:bodyPr rtlCol="0" anchor="ctr"/>
              <a:lstStyle/>
              <a:p>
                <a:endParaRPr lang="en-IN"/>
              </a:p>
            </p:txBody>
          </p:sp>
          <p:sp>
            <p:nvSpPr>
              <p:cNvPr id="1346" name="Freeform: Shape 1345">
                <a:extLst>
                  <a:ext uri="{FF2B5EF4-FFF2-40B4-BE49-F238E27FC236}">
                    <a16:creationId xmlns:a16="http://schemas.microsoft.com/office/drawing/2014/main" id="{714F63F5-D6ED-1AA6-73D8-3232F0D9F1FE}"/>
                  </a:ext>
                </a:extLst>
              </p:cNvPr>
              <p:cNvSpPr/>
              <p:nvPr/>
            </p:nvSpPr>
            <p:spPr>
              <a:xfrm>
                <a:off x="9570529" y="2823114"/>
                <a:ext cx="108598" cy="134128"/>
              </a:xfrm>
              <a:custGeom>
                <a:avLst/>
                <a:gdLst>
                  <a:gd name="connsiteX0" fmla="*/ 77533 w 108598"/>
                  <a:gd name="connsiteY0" fmla="*/ 80772 h 134128"/>
                  <a:gd name="connsiteX1" fmla="*/ 47815 w 108598"/>
                  <a:gd name="connsiteY1" fmla="*/ 122301 h 134128"/>
                  <a:gd name="connsiteX2" fmla="*/ 0 w 108598"/>
                  <a:gd name="connsiteY2" fmla="*/ 121158 h 134128"/>
                  <a:gd name="connsiteX3" fmla="*/ 97250 w 108598"/>
                  <a:gd name="connsiteY3" fmla="*/ 0 h 134128"/>
                  <a:gd name="connsiteX4" fmla="*/ 105441 w 108598"/>
                  <a:gd name="connsiteY4" fmla="*/ 51911 h 134128"/>
                  <a:gd name="connsiteX5" fmla="*/ 77628 w 108598"/>
                  <a:gd name="connsiteY5" fmla="*/ 80772 h 13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98" h="134128">
                    <a:moveTo>
                      <a:pt x="77533" y="80772"/>
                    </a:moveTo>
                    <a:cubicBezTo>
                      <a:pt x="61340" y="90297"/>
                      <a:pt x="59817" y="110490"/>
                      <a:pt x="47815" y="122301"/>
                    </a:cubicBezTo>
                    <a:cubicBezTo>
                      <a:pt x="32765" y="137065"/>
                      <a:pt x="15525" y="139446"/>
                      <a:pt x="0" y="121158"/>
                    </a:cubicBezTo>
                    <a:cubicBezTo>
                      <a:pt x="41053" y="87725"/>
                      <a:pt x="77914" y="50864"/>
                      <a:pt x="97250" y="0"/>
                    </a:cubicBezTo>
                    <a:cubicBezTo>
                      <a:pt x="108804" y="7874"/>
                      <a:pt x="111537" y="25177"/>
                      <a:pt x="105441" y="51911"/>
                    </a:cubicBezTo>
                    <a:cubicBezTo>
                      <a:pt x="102108" y="67246"/>
                      <a:pt x="94297" y="78296"/>
                      <a:pt x="77628" y="80772"/>
                    </a:cubicBezTo>
                    <a:close/>
                  </a:path>
                </a:pathLst>
              </a:custGeom>
              <a:solidFill>
                <a:srgbClr val="E3B948"/>
              </a:solidFill>
              <a:ln w="9525" cap="flat">
                <a:noFill/>
                <a:prstDash val="solid"/>
                <a:miter/>
              </a:ln>
            </p:spPr>
            <p:txBody>
              <a:bodyPr rtlCol="0" anchor="ctr"/>
              <a:lstStyle/>
              <a:p>
                <a:endParaRPr lang="en-IN"/>
              </a:p>
            </p:txBody>
          </p:sp>
          <p:sp>
            <p:nvSpPr>
              <p:cNvPr id="1347" name="Freeform: Shape 1346">
                <a:extLst>
                  <a:ext uri="{FF2B5EF4-FFF2-40B4-BE49-F238E27FC236}">
                    <a16:creationId xmlns:a16="http://schemas.microsoft.com/office/drawing/2014/main" id="{29F9D9B5-63F8-4779-8219-B55458A5A8C9}"/>
                  </a:ext>
                </a:extLst>
              </p:cNvPr>
              <p:cNvSpPr/>
              <p:nvPr/>
            </p:nvSpPr>
            <p:spPr>
              <a:xfrm>
                <a:off x="9760543" y="2497295"/>
                <a:ext cx="67827" cy="68643"/>
              </a:xfrm>
              <a:custGeom>
                <a:avLst/>
                <a:gdLst>
                  <a:gd name="connsiteX0" fmla="*/ 67828 w 67827"/>
                  <a:gd name="connsiteY0" fmla="*/ 60166 h 68643"/>
                  <a:gd name="connsiteX1" fmla="*/ 10487 w 67827"/>
                  <a:gd name="connsiteY1" fmla="*/ 67691 h 68643"/>
                  <a:gd name="connsiteX2" fmla="*/ 486 w 67827"/>
                  <a:gd name="connsiteY2" fmla="*/ 28257 h 68643"/>
                  <a:gd name="connsiteX3" fmla="*/ 24584 w 67827"/>
                  <a:gd name="connsiteY3" fmla="*/ 63 h 68643"/>
                  <a:gd name="connsiteX4" fmla="*/ 55541 w 67827"/>
                  <a:gd name="connsiteY4" fmla="*/ 26352 h 68643"/>
                  <a:gd name="connsiteX5" fmla="*/ 67828 w 67827"/>
                  <a:gd name="connsiteY5" fmla="*/ 60261 h 6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27" h="68643">
                    <a:moveTo>
                      <a:pt x="67828" y="60166"/>
                    </a:moveTo>
                    <a:cubicBezTo>
                      <a:pt x="50207" y="73977"/>
                      <a:pt x="29823" y="66453"/>
                      <a:pt x="10487" y="67691"/>
                    </a:cubicBezTo>
                    <a:cubicBezTo>
                      <a:pt x="8202" y="54356"/>
                      <a:pt x="-2372" y="43592"/>
                      <a:pt x="486" y="28257"/>
                    </a:cubicBezTo>
                    <a:cubicBezTo>
                      <a:pt x="3344" y="13398"/>
                      <a:pt x="6487" y="825"/>
                      <a:pt x="24584" y="63"/>
                    </a:cubicBezTo>
                    <a:cubicBezTo>
                      <a:pt x="42872" y="-794"/>
                      <a:pt x="52969" y="7016"/>
                      <a:pt x="55541" y="26352"/>
                    </a:cubicBezTo>
                    <a:cubicBezTo>
                      <a:pt x="57064" y="37973"/>
                      <a:pt x="45730" y="55689"/>
                      <a:pt x="67828" y="60261"/>
                    </a:cubicBezTo>
                    <a:close/>
                  </a:path>
                </a:pathLst>
              </a:custGeom>
              <a:solidFill>
                <a:srgbClr val="9CA2A9"/>
              </a:solidFill>
              <a:ln w="9525" cap="flat">
                <a:noFill/>
                <a:prstDash val="solid"/>
                <a:miter/>
              </a:ln>
            </p:spPr>
            <p:txBody>
              <a:bodyPr rtlCol="0" anchor="ctr"/>
              <a:lstStyle/>
              <a:p>
                <a:endParaRPr lang="en-IN"/>
              </a:p>
            </p:txBody>
          </p:sp>
          <p:sp>
            <p:nvSpPr>
              <p:cNvPr id="1348" name="Freeform: Shape 1347">
                <a:extLst>
                  <a:ext uri="{FF2B5EF4-FFF2-40B4-BE49-F238E27FC236}">
                    <a16:creationId xmlns:a16="http://schemas.microsoft.com/office/drawing/2014/main" id="{DED8CBA2-D9B4-1D02-974C-7D5979065022}"/>
                  </a:ext>
                </a:extLst>
              </p:cNvPr>
              <p:cNvSpPr/>
              <p:nvPr/>
            </p:nvSpPr>
            <p:spPr>
              <a:xfrm>
                <a:off x="9618154" y="3140539"/>
                <a:ext cx="202142" cy="91241"/>
              </a:xfrm>
              <a:custGeom>
                <a:avLst/>
                <a:gdLst>
                  <a:gd name="connsiteX0" fmla="*/ 134016 w 202142"/>
                  <a:gd name="connsiteY0" fmla="*/ 32523 h 91241"/>
                  <a:gd name="connsiteX1" fmla="*/ 134398 w 202142"/>
                  <a:gd name="connsiteY1" fmla="*/ 41381 h 91241"/>
                  <a:gd name="connsiteX2" fmla="*/ 123444 w 202142"/>
                  <a:gd name="connsiteY2" fmla="*/ 40048 h 91241"/>
                  <a:gd name="connsiteX3" fmla="*/ 65437 w 202142"/>
                  <a:gd name="connsiteY3" fmla="*/ 70528 h 91241"/>
                  <a:gd name="connsiteX4" fmla="*/ 61626 w 202142"/>
                  <a:gd name="connsiteY4" fmla="*/ 72242 h 91241"/>
                  <a:gd name="connsiteX5" fmla="*/ 57721 w 202142"/>
                  <a:gd name="connsiteY5" fmla="*/ 70051 h 91241"/>
                  <a:gd name="connsiteX6" fmla="*/ 26765 w 202142"/>
                  <a:gd name="connsiteY6" fmla="*/ 77671 h 91241"/>
                  <a:gd name="connsiteX7" fmla="*/ 0 w 202142"/>
                  <a:gd name="connsiteY7" fmla="*/ 89387 h 91241"/>
                  <a:gd name="connsiteX8" fmla="*/ 110299 w 202142"/>
                  <a:gd name="connsiteY8" fmla="*/ 12520 h 91241"/>
                  <a:gd name="connsiteX9" fmla="*/ 188500 w 202142"/>
                  <a:gd name="connsiteY9" fmla="*/ 3662 h 91241"/>
                  <a:gd name="connsiteX10" fmla="*/ 200025 w 202142"/>
                  <a:gd name="connsiteY10" fmla="*/ 1281 h 91241"/>
                  <a:gd name="connsiteX11" fmla="*/ 182594 w 202142"/>
                  <a:gd name="connsiteY11" fmla="*/ 24141 h 91241"/>
                  <a:gd name="connsiteX12" fmla="*/ 133921 w 202142"/>
                  <a:gd name="connsiteY12" fmla="*/ 32618 h 9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142" h="91241">
                    <a:moveTo>
                      <a:pt x="134016" y="32523"/>
                    </a:moveTo>
                    <a:cubicBezTo>
                      <a:pt x="133445" y="35476"/>
                      <a:pt x="133540" y="38428"/>
                      <a:pt x="134398" y="41381"/>
                    </a:cubicBezTo>
                    <a:cubicBezTo>
                      <a:pt x="130778" y="40905"/>
                      <a:pt x="127159" y="40524"/>
                      <a:pt x="123444" y="40048"/>
                    </a:cubicBezTo>
                    <a:cubicBezTo>
                      <a:pt x="90868" y="13187"/>
                      <a:pt x="83248" y="17188"/>
                      <a:pt x="65437" y="70528"/>
                    </a:cubicBezTo>
                    <a:cubicBezTo>
                      <a:pt x="65151" y="71480"/>
                      <a:pt x="62865" y="72337"/>
                      <a:pt x="61626" y="72242"/>
                    </a:cubicBezTo>
                    <a:cubicBezTo>
                      <a:pt x="60293" y="72147"/>
                      <a:pt x="58959" y="70813"/>
                      <a:pt x="57721" y="70051"/>
                    </a:cubicBezTo>
                    <a:cubicBezTo>
                      <a:pt x="43719" y="57859"/>
                      <a:pt x="36100" y="71004"/>
                      <a:pt x="26765" y="77671"/>
                    </a:cubicBezTo>
                    <a:cubicBezTo>
                      <a:pt x="18669" y="83386"/>
                      <a:pt x="13525" y="95959"/>
                      <a:pt x="0" y="89387"/>
                    </a:cubicBezTo>
                    <a:cubicBezTo>
                      <a:pt x="21526" y="41953"/>
                      <a:pt x="61722" y="20617"/>
                      <a:pt x="110299" y="12520"/>
                    </a:cubicBezTo>
                    <a:cubicBezTo>
                      <a:pt x="136112" y="8234"/>
                      <a:pt x="162401" y="6520"/>
                      <a:pt x="188500" y="3662"/>
                    </a:cubicBezTo>
                    <a:cubicBezTo>
                      <a:pt x="191738" y="-243"/>
                      <a:pt x="195548" y="-1005"/>
                      <a:pt x="200025" y="1281"/>
                    </a:cubicBezTo>
                    <a:cubicBezTo>
                      <a:pt x="206883" y="18426"/>
                      <a:pt x="196024" y="22998"/>
                      <a:pt x="182594" y="24141"/>
                    </a:cubicBezTo>
                    <a:cubicBezTo>
                      <a:pt x="166021" y="25474"/>
                      <a:pt x="149257" y="24712"/>
                      <a:pt x="133921" y="32618"/>
                    </a:cubicBezTo>
                    <a:close/>
                  </a:path>
                </a:pathLst>
              </a:custGeom>
              <a:solidFill>
                <a:srgbClr val="6D6D66"/>
              </a:solidFill>
              <a:ln w="9525" cap="flat">
                <a:noFill/>
                <a:prstDash val="solid"/>
                <a:miter/>
              </a:ln>
            </p:spPr>
            <p:txBody>
              <a:bodyPr rtlCol="0" anchor="ctr"/>
              <a:lstStyle/>
              <a:p>
                <a:endParaRPr lang="en-IN"/>
              </a:p>
            </p:txBody>
          </p:sp>
          <p:sp>
            <p:nvSpPr>
              <p:cNvPr id="1349" name="Freeform: Shape 1348">
                <a:extLst>
                  <a:ext uri="{FF2B5EF4-FFF2-40B4-BE49-F238E27FC236}">
                    <a16:creationId xmlns:a16="http://schemas.microsoft.com/office/drawing/2014/main" id="{6A2BD0CF-4AE0-77AD-E531-F4C0B99DD205}"/>
                  </a:ext>
                </a:extLst>
              </p:cNvPr>
              <p:cNvSpPr/>
              <p:nvPr/>
            </p:nvSpPr>
            <p:spPr>
              <a:xfrm>
                <a:off x="9771053" y="3296065"/>
                <a:ext cx="60572" cy="94928"/>
              </a:xfrm>
              <a:custGeom>
                <a:avLst/>
                <a:gdLst>
                  <a:gd name="connsiteX0" fmla="*/ 57794 w 60572"/>
                  <a:gd name="connsiteY0" fmla="*/ 9109 h 94928"/>
                  <a:gd name="connsiteX1" fmla="*/ 57318 w 60572"/>
                  <a:gd name="connsiteY1" fmla="*/ 94929 h 94928"/>
                  <a:gd name="connsiteX2" fmla="*/ 27028 w 60572"/>
                  <a:gd name="connsiteY2" fmla="*/ 74355 h 94928"/>
                  <a:gd name="connsiteX3" fmla="*/ 2549 w 60572"/>
                  <a:gd name="connsiteY3" fmla="*/ 17872 h 94928"/>
                  <a:gd name="connsiteX4" fmla="*/ 55413 w 60572"/>
                  <a:gd name="connsiteY4" fmla="*/ 1203 h 94928"/>
                  <a:gd name="connsiteX5" fmla="*/ 60461 w 60572"/>
                  <a:gd name="connsiteY5" fmla="*/ 5489 h 94928"/>
                  <a:gd name="connsiteX6" fmla="*/ 57794 w 60572"/>
                  <a:gd name="connsiteY6" fmla="*/ 9204 h 9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72" h="94928">
                    <a:moveTo>
                      <a:pt x="57794" y="9109"/>
                    </a:moveTo>
                    <a:cubicBezTo>
                      <a:pt x="34648" y="37589"/>
                      <a:pt x="49793" y="66259"/>
                      <a:pt x="57318" y="94929"/>
                    </a:cubicBezTo>
                    <a:cubicBezTo>
                      <a:pt x="42935" y="94453"/>
                      <a:pt x="36077" y="82070"/>
                      <a:pt x="27028" y="74355"/>
                    </a:cubicBezTo>
                    <a:cubicBezTo>
                      <a:pt x="10169" y="59972"/>
                      <a:pt x="-6499" y="43399"/>
                      <a:pt x="2549" y="17872"/>
                    </a:cubicBezTo>
                    <a:cubicBezTo>
                      <a:pt x="12455" y="-9941"/>
                      <a:pt x="36744" y="3679"/>
                      <a:pt x="55413" y="1203"/>
                    </a:cubicBezTo>
                    <a:cubicBezTo>
                      <a:pt x="59413" y="1965"/>
                      <a:pt x="61033" y="3394"/>
                      <a:pt x="60461" y="5489"/>
                    </a:cubicBezTo>
                    <a:cubicBezTo>
                      <a:pt x="59794" y="7966"/>
                      <a:pt x="58842" y="9204"/>
                      <a:pt x="57794" y="9204"/>
                    </a:cubicBezTo>
                    <a:close/>
                  </a:path>
                </a:pathLst>
              </a:custGeom>
              <a:solidFill>
                <a:srgbClr val="DBE0DE"/>
              </a:solidFill>
              <a:ln w="9525" cap="flat">
                <a:noFill/>
                <a:prstDash val="solid"/>
                <a:miter/>
              </a:ln>
            </p:spPr>
            <p:txBody>
              <a:bodyPr rtlCol="0" anchor="ctr"/>
              <a:lstStyle/>
              <a:p>
                <a:endParaRPr lang="en-IN"/>
              </a:p>
            </p:txBody>
          </p:sp>
          <p:sp>
            <p:nvSpPr>
              <p:cNvPr id="1350" name="Freeform: Shape 1349">
                <a:extLst>
                  <a:ext uri="{FF2B5EF4-FFF2-40B4-BE49-F238E27FC236}">
                    <a16:creationId xmlns:a16="http://schemas.microsoft.com/office/drawing/2014/main" id="{85A5051B-E2D7-CA74-BE70-AA82D363F2AD}"/>
                  </a:ext>
                </a:extLst>
              </p:cNvPr>
              <p:cNvSpPr/>
              <p:nvPr/>
            </p:nvSpPr>
            <p:spPr>
              <a:xfrm>
                <a:off x="8993728" y="2897599"/>
                <a:ext cx="132177" cy="110741"/>
              </a:xfrm>
              <a:custGeom>
                <a:avLst/>
                <a:gdLst>
                  <a:gd name="connsiteX0" fmla="*/ 121126 w 132177"/>
                  <a:gd name="connsiteY0" fmla="*/ 0 h 110741"/>
                  <a:gd name="connsiteX1" fmla="*/ 130651 w 132177"/>
                  <a:gd name="connsiteY1" fmla="*/ 47720 h 110741"/>
                  <a:gd name="connsiteX2" fmla="*/ 130936 w 132177"/>
                  <a:gd name="connsiteY2" fmla="*/ 46863 h 110741"/>
                  <a:gd name="connsiteX3" fmla="*/ 60642 w 132177"/>
                  <a:gd name="connsiteY3" fmla="*/ 109347 h 110741"/>
                  <a:gd name="connsiteX4" fmla="*/ 4730 w 132177"/>
                  <a:gd name="connsiteY4" fmla="*/ 85820 h 110741"/>
                  <a:gd name="connsiteX5" fmla="*/ 22351 w 132177"/>
                  <a:gd name="connsiteY5" fmla="*/ 59722 h 110741"/>
                  <a:gd name="connsiteX6" fmla="*/ 92931 w 132177"/>
                  <a:gd name="connsiteY6" fmla="*/ 47054 h 110741"/>
                  <a:gd name="connsiteX7" fmla="*/ 92551 w 132177"/>
                  <a:gd name="connsiteY7" fmla="*/ 47625 h 110741"/>
                  <a:gd name="connsiteX8" fmla="*/ 121221 w 132177"/>
                  <a:gd name="connsiteY8" fmla="*/ 0 h 11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77" h="110741">
                    <a:moveTo>
                      <a:pt x="121126" y="0"/>
                    </a:moveTo>
                    <a:cubicBezTo>
                      <a:pt x="138652" y="13049"/>
                      <a:pt x="129888" y="31337"/>
                      <a:pt x="130651" y="47720"/>
                    </a:cubicBezTo>
                    <a:cubicBezTo>
                      <a:pt x="130651" y="47720"/>
                      <a:pt x="130936" y="46863"/>
                      <a:pt x="130936" y="46863"/>
                    </a:cubicBezTo>
                    <a:cubicBezTo>
                      <a:pt x="116458" y="77724"/>
                      <a:pt x="96646" y="102584"/>
                      <a:pt x="60642" y="109347"/>
                    </a:cubicBezTo>
                    <a:cubicBezTo>
                      <a:pt x="36734" y="113824"/>
                      <a:pt x="15970" y="107918"/>
                      <a:pt x="4730" y="85820"/>
                    </a:cubicBezTo>
                    <a:cubicBezTo>
                      <a:pt x="-2604" y="71342"/>
                      <a:pt x="-4509" y="54197"/>
                      <a:pt x="22351" y="59722"/>
                    </a:cubicBezTo>
                    <a:cubicBezTo>
                      <a:pt x="51498" y="87058"/>
                      <a:pt x="73214" y="72581"/>
                      <a:pt x="92931" y="47054"/>
                    </a:cubicBezTo>
                    <a:lnTo>
                      <a:pt x="92551" y="47625"/>
                    </a:lnTo>
                    <a:cubicBezTo>
                      <a:pt x="108076" y="35338"/>
                      <a:pt x="89217" y="2381"/>
                      <a:pt x="121221" y="0"/>
                    </a:cubicBezTo>
                    <a:close/>
                  </a:path>
                </a:pathLst>
              </a:custGeom>
              <a:solidFill>
                <a:srgbClr val="D7B356"/>
              </a:solidFill>
              <a:ln w="9525" cap="flat">
                <a:noFill/>
                <a:prstDash val="solid"/>
                <a:miter/>
              </a:ln>
            </p:spPr>
            <p:txBody>
              <a:bodyPr rtlCol="0" anchor="ctr"/>
              <a:lstStyle/>
              <a:p>
                <a:endParaRPr lang="en-IN"/>
              </a:p>
            </p:txBody>
          </p:sp>
          <p:sp>
            <p:nvSpPr>
              <p:cNvPr id="1351" name="Freeform: Shape 1350">
                <a:extLst>
                  <a:ext uri="{FF2B5EF4-FFF2-40B4-BE49-F238E27FC236}">
                    <a16:creationId xmlns:a16="http://schemas.microsoft.com/office/drawing/2014/main" id="{E65BEDB9-223E-8901-5155-6D91938E7C44}"/>
                  </a:ext>
                </a:extLst>
              </p:cNvPr>
              <p:cNvSpPr/>
              <p:nvPr/>
            </p:nvSpPr>
            <p:spPr>
              <a:xfrm>
                <a:off x="9467945" y="2873596"/>
                <a:ext cx="91092" cy="91092"/>
              </a:xfrm>
              <a:custGeom>
                <a:avLst/>
                <a:gdLst>
                  <a:gd name="connsiteX0" fmla="*/ 72676 w 91092"/>
                  <a:gd name="connsiteY0" fmla="*/ 81058 h 91092"/>
                  <a:gd name="connsiteX1" fmla="*/ 0 w 91092"/>
                  <a:gd name="connsiteY1" fmla="*/ 81629 h 91092"/>
                  <a:gd name="connsiteX2" fmla="*/ 91059 w 91092"/>
                  <a:gd name="connsiteY2" fmla="*/ 0 h 91092"/>
                  <a:gd name="connsiteX3" fmla="*/ 72676 w 91092"/>
                  <a:gd name="connsiteY3" fmla="*/ 81058 h 91092"/>
                </a:gdLst>
                <a:ahLst/>
                <a:cxnLst>
                  <a:cxn ang="0">
                    <a:pos x="connsiteX0" y="connsiteY0"/>
                  </a:cxn>
                  <a:cxn ang="0">
                    <a:pos x="connsiteX1" y="connsiteY1"/>
                  </a:cxn>
                  <a:cxn ang="0">
                    <a:pos x="connsiteX2" y="connsiteY2"/>
                  </a:cxn>
                  <a:cxn ang="0">
                    <a:pos x="connsiteX3" y="connsiteY3"/>
                  </a:cxn>
                </a:cxnLst>
                <a:rect l="l" t="t" r="r" b="b"/>
                <a:pathLst>
                  <a:path w="91092" h="91092">
                    <a:moveTo>
                      <a:pt x="72676" y="81058"/>
                    </a:moveTo>
                    <a:cubicBezTo>
                      <a:pt x="48482" y="90869"/>
                      <a:pt x="24289" y="97346"/>
                      <a:pt x="0" y="81629"/>
                    </a:cubicBezTo>
                    <a:cubicBezTo>
                      <a:pt x="33623" y="61817"/>
                      <a:pt x="60198" y="33719"/>
                      <a:pt x="91059" y="0"/>
                    </a:cubicBezTo>
                    <a:cubicBezTo>
                      <a:pt x="91726" y="33814"/>
                      <a:pt x="82296" y="57436"/>
                      <a:pt x="72676" y="81058"/>
                    </a:cubicBezTo>
                    <a:close/>
                  </a:path>
                </a:pathLst>
              </a:custGeom>
              <a:solidFill>
                <a:srgbClr val="D1A949"/>
              </a:solidFill>
              <a:ln w="9525" cap="flat">
                <a:noFill/>
                <a:prstDash val="solid"/>
                <a:miter/>
              </a:ln>
            </p:spPr>
            <p:txBody>
              <a:bodyPr rtlCol="0" anchor="ctr"/>
              <a:lstStyle/>
              <a:p>
                <a:endParaRPr lang="en-IN"/>
              </a:p>
            </p:txBody>
          </p:sp>
          <p:sp>
            <p:nvSpPr>
              <p:cNvPr id="1352" name="Freeform: Shape 1351">
                <a:extLst>
                  <a:ext uri="{FF2B5EF4-FFF2-40B4-BE49-F238E27FC236}">
                    <a16:creationId xmlns:a16="http://schemas.microsoft.com/office/drawing/2014/main" id="{CA372664-652A-B711-9BD9-D52A58983354}"/>
                  </a:ext>
                </a:extLst>
              </p:cNvPr>
              <p:cNvSpPr/>
              <p:nvPr/>
            </p:nvSpPr>
            <p:spPr>
              <a:xfrm>
                <a:off x="9496805" y="2728721"/>
                <a:ext cx="99155" cy="131726"/>
              </a:xfrm>
              <a:custGeom>
                <a:avLst/>
                <a:gdLst>
                  <a:gd name="connsiteX0" fmla="*/ 48387 w 99155"/>
                  <a:gd name="connsiteY0" fmla="*/ 113728 h 131726"/>
                  <a:gd name="connsiteX1" fmla="*/ 0 w 99155"/>
                  <a:gd name="connsiteY1" fmla="*/ 130683 h 131726"/>
                  <a:gd name="connsiteX2" fmla="*/ 99156 w 99155"/>
                  <a:gd name="connsiteY2" fmla="*/ 0 h 131726"/>
                  <a:gd name="connsiteX3" fmla="*/ 48387 w 99155"/>
                  <a:gd name="connsiteY3" fmla="*/ 113728 h 131726"/>
                </a:gdLst>
                <a:ahLst/>
                <a:cxnLst>
                  <a:cxn ang="0">
                    <a:pos x="connsiteX0" y="connsiteY0"/>
                  </a:cxn>
                  <a:cxn ang="0">
                    <a:pos x="connsiteX1" y="connsiteY1"/>
                  </a:cxn>
                  <a:cxn ang="0">
                    <a:pos x="connsiteX2" y="connsiteY2"/>
                  </a:cxn>
                  <a:cxn ang="0">
                    <a:pos x="connsiteX3" y="connsiteY3"/>
                  </a:cxn>
                </a:cxnLst>
                <a:rect l="l" t="t" r="r" b="b"/>
                <a:pathLst>
                  <a:path w="99155" h="131726">
                    <a:moveTo>
                      <a:pt x="48387" y="113728"/>
                    </a:moveTo>
                    <a:cubicBezTo>
                      <a:pt x="28861" y="109728"/>
                      <a:pt x="20384" y="137350"/>
                      <a:pt x="0" y="130683"/>
                    </a:cubicBezTo>
                    <a:cubicBezTo>
                      <a:pt x="42196" y="94488"/>
                      <a:pt x="69438" y="46863"/>
                      <a:pt x="99156" y="0"/>
                    </a:cubicBezTo>
                    <a:cubicBezTo>
                      <a:pt x="93631" y="43910"/>
                      <a:pt x="75533" y="80867"/>
                      <a:pt x="48387" y="113728"/>
                    </a:cubicBezTo>
                    <a:close/>
                  </a:path>
                </a:pathLst>
              </a:custGeom>
              <a:solidFill>
                <a:srgbClr val="C3A253"/>
              </a:solidFill>
              <a:ln w="9525" cap="flat">
                <a:noFill/>
                <a:prstDash val="solid"/>
                <a:miter/>
              </a:ln>
            </p:spPr>
            <p:txBody>
              <a:bodyPr rtlCol="0" anchor="ctr"/>
              <a:lstStyle/>
              <a:p>
                <a:endParaRPr lang="en-IN"/>
              </a:p>
            </p:txBody>
          </p:sp>
          <p:sp>
            <p:nvSpPr>
              <p:cNvPr id="1353" name="Freeform: Shape 1352">
                <a:extLst>
                  <a:ext uri="{FF2B5EF4-FFF2-40B4-BE49-F238E27FC236}">
                    <a16:creationId xmlns:a16="http://schemas.microsoft.com/office/drawing/2014/main" id="{C2167998-7BF0-959B-DA39-7DE173623D45}"/>
                  </a:ext>
                </a:extLst>
              </p:cNvPr>
              <p:cNvSpPr/>
              <p:nvPr/>
            </p:nvSpPr>
            <p:spPr>
              <a:xfrm>
                <a:off x="9850140" y="3180778"/>
                <a:ext cx="103198" cy="126433"/>
              </a:xfrm>
              <a:custGeom>
                <a:avLst/>
                <a:gdLst>
                  <a:gd name="connsiteX0" fmla="*/ 8330 w 103198"/>
                  <a:gd name="connsiteY0" fmla="*/ 95 h 126433"/>
                  <a:gd name="connsiteX1" fmla="*/ 16426 w 103198"/>
                  <a:gd name="connsiteY1" fmla="*/ 2191 h 126433"/>
                  <a:gd name="connsiteX2" fmla="*/ 15759 w 103198"/>
                  <a:gd name="connsiteY2" fmla="*/ 1429 h 126433"/>
                  <a:gd name="connsiteX3" fmla="*/ 53288 w 103198"/>
                  <a:gd name="connsiteY3" fmla="*/ 40957 h 126433"/>
                  <a:gd name="connsiteX4" fmla="*/ 103199 w 103198"/>
                  <a:gd name="connsiteY4" fmla="*/ 123254 h 126433"/>
                  <a:gd name="connsiteX5" fmla="*/ 55002 w 103198"/>
                  <a:gd name="connsiteY5" fmla="*/ 94297 h 126433"/>
                  <a:gd name="connsiteX6" fmla="*/ 4139 w 103198"/>
                  <a:gd name="connsiteY6" fmla="*/ 19240 h 126433"/>
                  <a:gd name="connsiteX7" fmla="*/ 8330 w 103198"/>
                  <a:gd name="connsiteY7" fmla="*/ 0 h 12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98" h="126433">
                    <a:moveTo>
                      <a:pt x="8330" y="95"/>
                    </a:moveTo>
                    <a:cubicBezTo>
                      <a:pt x="11092" y="667"/>
                      <a:pt x="13759" y="1333"/>
                      <a:pt x="16426" y="2191"/>
                    </a:cubicBezTo>
                    <a:cubicBezTo>
                      <a:pt x="16426" y="2191"/>
                      <a:pt x="15759" y="1429"/>
                      <a:pt x="15759" y="1429"/>
                    </a:cubicBezTo>
                    <a:cubicBezTo>
                      <a:pt x="28237" y="14573"/>
                      <a:pt x="40810" y="27813"/>
                      <a:pt x="53288" y="40957"/>
                    </a:cubicBezTo>
                    <a:cubicBezTo>
                      <a:pt x="69957" y="68390"/>
                      <a:pt x="86530" y="95821"/>
                      <a:pt x="103199" y="123254"/>
                    </a:cubicBezTo>
                    <a:cubicBezTo>
                      <a:pt x="74434" y="134969"/>
                      <a:pt x="62432" y="111823"/>
                      <a:pt x="55002" y="94297"/>
                    </a:cubicBezTo>
                    <a:cubicBezTo>
                      <a:pt x="42715" y="65437"/>
                      <a:pt x="35667" y="35338"/>
                      <a:pt x="4139" y="19240"/>
                    </a:cubicBezTo>
                    <a:cubicBezTo>
                      <a:pt x="-4052" y="15049"/>
                      <a:pt x="1282" y="5334"/>
                      <a:pt x="8330" y="0"/>
                    </a:cubicBezTo>
                    <a:close/>
                  </a:path>
                </a:pathLst>
              </a:custGeom>
              <a:solidFill>
                <a:srgbClr val="DDE1E1"/>
              </a:solidFill>
              <a:ln w="9525" cap="flat">
                <a:noFill/>
                <a:prstDash val="solid"/>
                <a:miter/>
              </a:ln>
            </p:spPr>
            <p:txBody>
              <a:bodyPr rtlCol="0" anchor="ctr"/>
              <a:lstStyle/>
              <a:p>
                <a:endParaRPr lang="en-IN"/>
              </a:p>
            </p:txBody>
          </p:sp>
          <p:sp>
            <p:nvSpPr>
              <p:cNvPr id="1354" name="Freeform: Shape 1353">
                <a:extLst>
                  <a:ext uri="{FF2B5EF4-FFF2-40B4-BE49-F238E27FC236}">
                    <a16:creationId xmlns:a16="http://schemas.microsoft.com/office/drawing/2014/main" id="{FF00939A-CD36-B7E0-E555-80E3D59A83BC}"/>
                  </a:ext>
                </a:extLst>
              </p:cNvPr>
              <p:cNvSpPr/>
              <p:nvPr/>
            </p:nvSpPr>
            <p:spPr>
              <a:xfrm>
                <a:off x="9826466" y="3268126"/>
                <a:ext cx="136313" cy="115361"/>
              </a:xfrm>
              <a:custGeom>
                <a:avLst/>
                <a:gdLst>
                  <a:gd name="connsiteX0" fmla="*/ 2381 w 136313"/>
                  <a:gd name="connsiteY0" fmla="*/ 37048 h 115361"/>
                  <a:gd name="connsiteX1" fmla="*/ 0 w 136313"/>
                  <a:gd name="connsiteY1" fmla="*/ 29047 h 115361"/>
                  <a:gd name="connsiteX2" fmla="*/ 20955 w 136313"/>
                  <a:gd name="connsiteY2" fmla="*/ 9140 h 115361"/>
                  <a:gd name="connsiteX3" fmla="*/ 21717 w 136313"/>
                  <a:gd name="connsiteY3" fmla="*/ 2187 h 115361"/>
                  <a:gd name="connsiteX4" fmla="*/ 41910 w 136313"/>
                  <a:gd name="connsiteY4" fmla="*/ 17998 h 115361"/>
                  <a:gd name="connsiteX5" fmla="*/ 124301 w 136313"/>
                  <a:gd name="connsiteY5" fmla="*/ 86483 h 115361"/>
                  <a:gd name="connsiteX6" fmla="*/ 125539 w 136313"/>
                  <a:gd name="connsiteY6" fmla="*/ 114582 h 115361"/>
                  <a:gd name="connsiteX7" fmla="*/ 97250 w 136313"/>
                  <a:gd name="connsiteY7" fmla="*/ 94389 h 115361"/>
                  <a:gd name="connsiteX8" fmla="*/ 2381 w 136313"/>
                  <a:gd name="connsiteY8" fmla="*/ 37048 h 1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13" h="115361">
                    <a:moveTo>
                      <a:pt x="2381" y="37048"/>
                    </a:moveTo>
                    <a:cubicBezTo>
                      <a:pt x="1238" y="34476"/>
                      <a:pt x="476" y="31809"/>
                      <a:pt x="0" y="29047"/>
                    </a:cubicBezTo>
                    <a:cubicBezTo>
                      <a:pt x="12382" y="28095"/>
                      <a:pt x="20574" y="22761"/>
                      <a:pt x="20955" y="9140"/>
                    </a:cubicBezTo>
                    <a:cubicBezTo>
                      <a:pt x="21907" y="6949"/>
                      <a:pt x="22193" y="4568"/>
                      <a:pt x="21717" y="2187"/>
                    </a:cubicBezTo>
                    <a:cubicBezTo>
                      <a:pt x="37814" y="-4481"/>
                      <a:pt x="41147" y="5044"/>
                      <a:pt x="41910" y="17998"/>
                    </a:cubicBezTo>
                    <a:cubicBezTo>
                      <a:pt x="72676" y="36858"/>
                      <a:pt x="99346" y="60670"/>
                      <a:pt x="124301" y="86483"/>
                    </a:cubicBezTo>
                    <a:cubicBezTo>
                      <a:pt x="132779" y="95246"/>
                      <a:pt x="145828" y="104390"/>
                      <a:pt x="125539" y="114582"/>
                    </a:cubicBezTo>
                    <a:cubicBezTo>
                      <a:pt x="107918" y="119154"/>
                      <a:pt x="105632" y="102485"/>
                      <a:pt x="97250" y="94389"/>
                    </a:cubicBezTo>
                    <a:cubicBezTo>
                      <a:pt x="71247" y="66004"/>
                      <a:pt x="46863" y="35048"/>
                      <a:pt x="2381" y="37048"/>
                    </a:cubicBezTo>
                    <a:close/>
                  </a:path>
                </a:pathLst>
              </a:custGeom>
              <a:solidFill>
                <a:srgbClr val="161C22"/>
              </a:solidFill>
              <a:ln w="9525" cap="flat">
                <a:noFill/>
                <a:prstDash val="solid"/>
                <a:miter/>
              </a:ln>
            </p:spPr>
            <p:txBody>
              <a:bodyPr rtlCol="0" anchor="ctr"/>
              <a:lstStyle/>
              <a:p>
                <a:endParaRPr lang="en-IN"/>
              </a:p>
            </p:txBody>
          </p:sp>
          <p:sp>
            <p:nvSpPr>
              <p:cNvPr id="1355" name="Freeform: Shape 1354">
                <a:extLst>
                  <a:ext uri="{FF2B5EF4-FFF2-40B4-BE49-F238E27FC236}">
                    <a16:creationId xmlns:a16="http://schemas.microsoft.com/office/drawing/2014/main" id="{582ADC8A-E425-1767-9BE1-5B4DB61AAD46}"/>
                  </a:ext>
                </a:extLst>
              </p:cNvPr>
              <p:cNvSpPr/>
              <p:nvPr/>
            </p:nvSpPr>
            <p:spPr>
              <a:xfrm>
                <a:off x="9897382" y="2736436"/>
                <a:ext cx="63672" cy="118844"/>
              </a:xfrm>
              <a:custGeom>
                <a:avLst/>
                <a:gdLst>
                  <a:gd name="connsiteX0" fmla="*/ 54814 w 63672"/>
                  <a:gd name="connsiteY0" fmla="*/ 103918 h 118844"/>
                  <a:gd name="connsiteX1" fmla="*/ 30811 w 63672"/>
                  <a:gd name="connsiteY1" fmla="*/ 116110 h 118844"/>
                  <a:gd name="connsiteX2" fmla="*/ 6998 w 63672"/>
                  <a:gd name="connsiteY2" fmla="*/ 109919 h 118844"/>
                  <a:gd name="connsiteX3" fmla="*/ 11570 w 63672"/>
                  <a:gd name="connsiteY3" fmla="*/ 87440 h 118844"/>
                  <a:gd name="connsiteX4" fmla="*/ 16237 w 63672"/>
                  <a:gd name="connsiteY4" fmla="*/ 57055 h 118844"/>
                  <a:gd name="connsiteX5" fmla="*/ 2141 w 63672"/>
                  <a:gd name="connsiteY5" fmla="*/ 5429 h 118844"/>
                  <a:gd name="connsiteX6" fmla="*/ 6712 w 63672"/>
                  <a:gd name="connsiteY6" fmla="*/ 0 h 118844"/>
                  <a:gd name="connsiteX7" fmla="*/ 63672 w 63672"/>
                  <a:gd name="connsiteY7" fmla="*/ 94679 h 118844"/>
                  <a:gd name="connsiteX8" fmla="*/ 54814 w 63672"/>
                  <a:gd name="connsiteY8" fmla="*/ 103823 h 11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72" h="118844">
                    <a:moveTo>
                      <a:pt x="54814" y="103918"/>
                    </a:moveTo>
                    <a:cubicBezTo>
                      <a:pt x="46813" y="108013"/>
                      <a:pt x="38622" y="111728"/>
                      <a:pt x="30811" y="116110"/>
                    </a:cubicBezTo>
                    <a:cubicBezTo>
                      <a:pt x="20619" y="121825"/>
                      <a:pt x="13571" y="118015"/>
                      <a:pt x="6998" y="109919"/>
                    </a:cubicBezTo>
                    <a:cubicBezTo>
                      <a:pt x="-812" y="100298"/>
                      <a:pt x="2426" y="93631"/>
                      <a:pt x="11570" y="87440"/>
                    </a:cubicBezTo>
                    <a:cubicBezTo>
                      <a:pt x="23953" y="79153"/>
                      <a:pt x="35002" y="70294"/>
                      <a:pt x="16237" y="57055"/>
                    </a:cubicBezTo>
                    <a:cubicBezTo>
                      <a:pt x="1950" y="42481"/>
                      <a:pt x="-3384" y="25432"/>
                      <a:pt x="2141" y="5429"/>
                    </a:cubicBezTo>
                    <a:cubicBezTo>
                      <a:pt x="3664" y="3619"/>
                      <a:pt x="5189" y="1810"/>
                      <a:pt x="6712" y="0"/>
                    </a:cubicBezTo>
                    <a:cubicBezTo>
                      <a:pt x="32716" y="27337"/>
                      <a:pt x="47289" y="61531"/>
                      <a:pt x="63672" y="94679"/>
                    </a:cubicBezTo>
                    <a:cubicBezTo>
                      <a:pt x="61957" y="98869"/>
                      <a:pt x="59005" y="102013"/>
                      <a:pt x="54814" y="103823"/>
                    </a:cubicBezTo>
                    <a:close/>
                  </a:path>
                </a:pathLst>
              </a:custGeom>
              <a:solidFill>
                <a:srgbClr val="99A4AB"/>
              </a:solidFill>
              <a:ln w="9525" cap="flat">
                <a:noFill/>
                <a:prstDash val="solid"/>
                <a:miter/>
              </a:ln>
            </p:spPr>
            <p:txBody>
              <a:bodyPr rtlCol="0" anchor="ctr"/>
              <a:lstStyle/>
              <a:p>
                <a:endParaRPr lang="en-IN"/>
              </a:p>
            </p:txBody>
          </p:sp>
          <p:sp>
            <p:nvSpPr>
              <p:cNvPr id="1356" name="Freeform: Shape 1355">
                <a:extLst>
                  <a:ext uri="{FF2B5EF4-FFF2-40B4-BE49-F238E27FC236}">
                    <a16:creationId xmlns:a16="http://schemas.microsoft.com/office/drawing/2014/main" id="{070E5E17-6EF6-110A-33C6-E681FD34B639}"/>
                  </a:ext>
                </a:extLst>
              </p:cNvPr>
              <p:cNvSpPr/>
              <p:nvPr/>
            </p:nvSpPr>
            <p:spPr>
              <a:xfrm>
                <a:off x="9979738" y="3438810"/>
                <a:ext cx="41046" cy="84867"/>
              </a:xfrm>
              <a:custGeom>
                <a:avLst/>
                <a:gdLst>
                  <a:gd name="connsiteX0" fmla="*/ 3033 w 41046"/>
                  <a:gd name="connsiteY0" fmla="*/ 0 h 84867"/>
                  <a:gd name="connsiteX1" fmla="*/ 30370 w 41046"/>
                  <a:gd name="connsiteY1" fmla="*/ 84868 h 84867"/>
                  <a:gd name="connsiteX2" fmla="*/ 3033 w 41046"/>
                  <a:gd name="connsiteY2" fmla="*/ 0 h 84867"/>
                </a:gdLst>
                <a:ahLst/>
                <a:cxnLst>
                  <a:cxn ang="0">
                    <a:pos x="connsiteX0" y="connsiteY0"/>
                  </a:cxn>
                  <a:cxn ang="0">
                    <a:pos x="connsiteX1" y="connsiteY1"/>
                  </a:cxn>
                  <a:cxn ang="0">
                    <a:pos x="connsiteX2" y="connsiteY2"/>
                  </a:cxn>
                </a:cxnLst>
                <a:rect l="l" t="t" r="r" b="b"/>
                <a:pathLst>
                  <a:path w="41046" h="84867">
                    <a:moveTo>
                      <a:pt x="3033" y="0"/>
                    </a:moveTo>
                    <a:cubicBezTo>
                      <a:pt x="43514" y="5429"/>
                      <a:pt x="49991" y="25622"/>
                      <a:pt x="30370" y="84868"/>
                    </a:cubicBezTo>
                    <a:cubicBezTo>
                      <a:pt x="-8016" y="66008"/>
                      <a:pt x="-491" y="32290"/>
                      <a:pt x="3033" y="0"/>
                    </a:cubicBezTo>
                    <a:close/>
                  </a:path>
                </a:pathLst>
              </a:custGeom>
              <a:solidFill>
                <a:srgbClr val="EFEBC5"/>
              </a:solidFill>
              <a:ln w="9525" cap="flat">
                <a:noFill/>
                <a:prstDash val="solid"/>
                <a:miter/>
              </a:ln>
            </p:spPr>
            <p:txBody>
              <a:bodyPr rtlCol="0" anchor="ctr"/>
              <a:lstStyle/>
              <a:p>
                <a:endParaRPr lang="en-IN"/>
              </a:p>
            </p:txBody>
          </p:sp>
          <p:sp>
            <p:nvSpPr>
              <p:cNvPr id="1357" name="Freeform: Shape 1356">
                <a:extLst>
                  <a:ext uri="{FF2B5EF4-FFF2-40B4-BE49-F238E27FC236}">
                    <a16:creationId xmlns:a16="http://schemas.microsoft.com/office/drawing/2014/main" id="{E8C7CD83-5CE7-AC9C-DF8A-774F177BCFCA}"/>
                  </a:ext>
                </a:extLst>
              </p:cNvPr>
              <p:cNvSpPr/>
              <p:nvPr/>
            </p:nvSpPr>
            <p:spPr>
              <a:xfrm>
                <a:off x="10145077" y="2891313"/>
                <a:ext cx="188595" cy="37883"/>
              </a:xfrm>
              <a:custGeom>
                <a:avLst/>
                <a:gdLst>
                  <a:gd name="connsiteX0" fmla="*/ 0 w 188595"/>
                  <a:gd name="connsiteY0" fmla="*/ 95 h 37883"/>
                  <a:gd name="connsiteX1" fmla="*/ 148114 w 188595"/>
                  <a:gd name="connsiteY1" fmla="*/ 15335 h 37883"/>
                  <a:gd name="connsiteX2" fmla="*/ 188595 w 188595"/>
                  <a:gd name="connsiteY2" fmla="*/ 26194 h 37883"/>
                  <a:gd name="connsiteX3" fmla="*/ 0 w 188595"/>
                  <a:gd name="connsiteY3" fmla="*/ 0 h 37883"/>
                </a:gdLst>
                <a:ahLst/>
                <a:cxnLst>
                  <a:cxn ang="0">
                    <a:pos x="connsiteX0" y="connsiteY0"/>
                  </a:cxn>
                  <a:cxn ang="0">
                    <a:pos x="connsiteX1" y="connsiteY1"/>
                  </a:cxn>
                  <a:cxn ang="0">
                    <a:pos x="connsiteX2" y="connsiteY2"/>
                  </a:cxn>
                  <a:cxn ang="0">
                    <a:pos x="connsiteX3" y="connsiteY3"/>
                  </a:cxn>
                </a:cxnLst>
                <a:rect l="l" t="t" r="r" b="b"/>
                <a:pathLst>
                  <a:path w="188595" h="37883">
                    <a:moveTo>
                      <a:pt x="0" y="95"/>
                    </a:moveTo>
                    <a:cubicBezTo>
                      <a:pt x="49530" y="3238"/>
                      <a:pt x="97250" y="24289"/>
                      <a:pt x="148114" y="15335"/>
                    </a:cubicBezTo>
                    <a:cubicBezTo>
                      <a:pt x="158687" y="29623"/>
                      <a:pt x="174974" y="23050"/>
                      <a:pt x="188595" y="26194"/>
                    </a:cubicBezTo>
                    <a:cubicBezTo>
                      <a:pt x="120872" y="52388"/>
                      <a:pt x="59817" y="30575"/>
                      <a:pt x="0" y="0"/>
                    </a:cubicBezTo>
                    <a:close/>
                  </a:path>
                </a:pathLst>
              </a:custGeom>
              <a:solidFill>
                <a:srgbClr val="A08A59"/>
              </a:solidFill>
              <a:ln w="9525" cap="flat">
                <a:noFill/>
                <a:prstDash val="solid"/>
                <a:miter/>
              </a:ln>
            </p:spPr>
            <p:txBody>
              <a:bodyPr rtlCol="0" anchor="ctr"/>
              <a:lstStyle/>
              <a:p>
                <a:endParaRPr lang="en-IN"/>
              </a:p>
            </p:txBody>
          </p:sp>
          <p:sp>
            <p:nvSpPr>
              <p:cNvPr id="1358" name="Freeform: Shape 1357">
                <a:extLst>
                  <a:ext uri="{FF2B5EF4-FFF2-40B4-BE49-F238E27FC236}">
                    <a16:creationId xmlns:a16="http://schemas.microsoft.com/office/drawing/2014/main" id="{431B4D71-608C-AA30-CF1D-E0E5DDBF4686}"/>
                  </a:ext>
                </a:extLst>
              </p:cNvPr>
              <p:cNvSpPr/>
              <p:nvPr/>
            </p:nvSpPr>
            <p:spPr>
              <a:xfrm>
                <a:off x="9952196" y="2831210"/>
                <a:ext cx="100679" cy="108789"/>
              </a:xfrm>
              <a:custGeom>
                <a:avLst/>
                <a:gdLst>
                  <a:gd name="connsiteX0" fmla="*/ 0 w 100679"/>
                  <a:gd name="connsiteY0" fmla="*/ 9144 h 108789"/>
                  <a:gd name="connsiteX1" fmla="*/ 8859 w 100679"/>
                  <a:gd name="connsiteY1" fmla="*/ 0 h 108789"/>
                  <a:gd name="connsiteX2" fmla="*/ 100679 w 100679"/>
                  <a:gd name="connsiteY2" fmla="*/ 104489 h 108789"/>
                  <a:gd name="connsiteX3" fmla="*/ 64580 w 100679"/>
                  <a:gd name="connsiteY3" fmla="*/ 87725 h 108789"/>
                  <a:gd name="connsiteX4" fmla="*/ 37148 w 100679"/>
                  <a:gd name="connsiteY4" fmla="*/ 56960 h 108789"/>
                  <a:gd name="connsiteX5" fmla="*/ 0 w 100679"/>
                  <a:gd name="connsiteY5" fmla="*/ 9144 h 1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79" h="108789">
                    <a:moveTo>
                      <a:pt x="0" y="9144"/>
                    </a:moveTo>
                    <a:cubicBezTo>
                      <a:pt x="2953" y="6096"/>
                      <a:pt x="5905" y="3048"/>
                      <a:pt x="8859" y="0"/>
                    </a:cubicBezTo>
                    <a:cubicBezTo>
                      <a:pt x="41243" y="32766"/>
                      <a:pt x="73724" y="65437"/>
                      <a:pt x="100679" y="104489"/>
                    </a:cubicBezTo>
                    <a:cubicBezTo>
                      <a:pt x="73153" y="112109"/>
                      <a:pt x="74962" y="111347"/>
                      <a:pt x="64580" y="87725"/>
                    </a:cubicBezTo>
                    <a:cubicBezTo>
                      <a:pt x="59341" y="75724"/>
                      <a:pt x="46577" y="67056"/>
                      <a:pt x="37148" y="56960"/>
                    </a:cubicBezTo>
                    <a:cubicBezTo>
                      <a:pt x="24765" y="41053"/>
                      <a:pt x="12383" y="25146"/>
                      <a:pt x="0" y="9144"/>
                    </a:cubicBezTo>
                    <a:close/>
                  </a:path>
                </a:pathLst>
              </a:custGeom>
              <a:solidFill>
                <a:srgbClr val="BBC4C8"/>
              </a:solidFill>
              <a:ln w="9525" cap="flat">
                <a:noFill/>
                <a:prstDash val="solid"/>
                <a:miter/>
              </a:ln>
            </p:spPr>
            <p:txBody>
              <a:bodyPr rtlCol="0" anchor="ctr"/>
              <a:lstStyle/>
              <a:p>
                <a:endParaRPr lang="en-IN"/>
              </a:p>
            </p:txBody>
          </p:sp>
          <p:sp>
            <p:nvSpPr>
              <p:cNvPr id="1359" name="Freeform: Shape 1358">
                <a:extLst>
                  <a:ext uri="{FF2B5EF4-FFF2-40B4-BE49-F238E27FC236}">
                    <a16:creationId xmlns:a16="http://schemas.microsoft.com/office/drawing/2014/main" id="{C969AF65-DC38-C353-9C5F-9E0E8DC0DB61}"/>
                  </a:ext>
                </a:extLst>
              </p:cNvPr>
              <p:cNvSpPr/>
              <p:nvPr/>
            </p:nvSpPr>
            <p:spPr>
              <a:xfrm>
                <a:off x="8858726" y="3265741"/>
                <a:ext cx="66961" cy="119253"/>
              </a:xfrm>
              <a:custGeom>
                <a:avLst/>
                <a:gdLst>
                  <a:gd name="connsiteX0" fmla="*/ 0 w 66961"/>
                  <a:gd name="connsiteY0" fmla="*/ 106775 h 119253"/>
                  <a:gd name="connsiteX1" fmla="*/ 55340 w 66961"/>
                  <a:gd name="connsiteY1" fmla="*/ 0 h 119253"/>
                  <a:gd name="connsiteX2" fmla="*/ 66961 w 66961"/>
                  <a:gd name="connsiteY2" fmla="*/ 12383 h 119253"/>
                  <a:gd name="connsiteX3" fmla="*/ 29146 w 66961"/>
                  <a:gd name="connsiteY3" fmla="*/ 97155 h 119253"/>
                  <a:gd name="connsiteX4" fmla="*/ 20193 w 66961"/>
                  <a:gd name="connsiteY4" fmla="*/ 119253 h 119253"/>
                  <a:gd name="connsiteX5" fmla="*/ 12954 w 66961"/>
                  <a:gd name="connsiteY5" fmla="*/ 96869 h 119253"/>
                  <a:gd name="connsiteX6" fmla="*/ 0 w 66961"/>
                  <a:gd name="connsiteY6" fmla="*/ 106775 h 11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61" h="119253">
                    <a:moveTo>
                      <a:pt x="0" y="106775"/>
                    </a:moveTo>
                    <a:cubicBezTo>
                      <a:pt x="4572" y="64008"/>
                      <a:pt x="24003" y="28956"/>
                      <a:pt x="55340" y="0"/>
                    </a:cubicBezTo>
                    <a:cubicBezTo>
                      <a:pt x="59246" y="4096"/>
                      <a:pt x="63055" y="8287"/>
                      <a:pt x="66961" y="12383"/>
                    </a:cubicBezTo>
                    <a:cubicBezTo>
                      <a:pt x="53721" y="40386"/>
                      <a:pt x="20669" y="59531"/>
                      <a:pt x="29146" y="97155"/>
                    </a:cubicBezTo>
                    <a:cubicBezTo>
                      <a:pt x="34004" y="107633"/>
                      <a:pt x="33528" y="116110"/>
                      <a:pt x="20193" y="119253"/>
                    </a:cubicBezTo>
                    <a:cubicBezTo>
                      <a:pt x="15716" y="112204"/>
                      <a:pt x="23336" y="100584"/>
                      <a:pt x="12954" y="96869"/>
                    </a:cubicBezTo>
                    <a:cubicBezTo>
                      <a:pt x="10192" y="95917"/>
                      <a:pt x="4382" y="103251"/>
                      <a:pt x="0" y="106775"/>
                    </a:cubicBezTo>
                    <a:close/>
                  </a:path>
                </a:pathLst>
              </a:custGeom>
              <a:solidFill>
                <a:srgbClr val="2F2614"/>
              </a:solidFill>
              <a:ln w="9525" cap="flat">
                <a:noFill/>
                <a:prstDash val="solid"/>
                <a:miter/>
              </a:ln>
            </p:spPr>
            <p:txBody>
              <a:bodyPr rtlCol="0" anchor="ctr"/>
              <a:lstStyle/>
              <a:p>
                <a:endParaRPr lang="en-IN"/>
              </a:p>
            </p:txBody>
          </p:sp>
          <p:sp>
            <p:nvSpPr>
              <p:cNvPr id="1360" name="Freeform: Shape 1359">
                <a:extLst>
                  <a:ext uri="{FF2B5EF4-FFF2-40B4-BE49-F238E27FC236}">
                    <a16:creationId xmlns:a16="http://schemas.microsoft.com/office/drawing/2014/main" id="{E7D7B646-D424-60E2-E646-266A3A5AF3B4}"/>
                  </a:ext>
                </a:extLst>
              </p:cNvPr>
              <p:cNvSpPr/>
              <p:nvPr/>
            </p:nvSpPr>
            <p:spPr>
              <a:xfrm>
                <a:off x="9649872" y="2500921"/>
                <a:ext cx="62160" cy="64636"/>
              </a:xfrm>
              <a:custGeom>
                <a:avLst/>
                <a:gdLst>
                  <a:gd name="connsiteX0" fmla="*/ 35052 w 62160"/>
                  <a:gd name="connsiteY0" fmla="*/ 64637 h 64636"/>
                  <a:gd name="connsiteX1" fmla="*/ 0 w 62160"/>
                  <a:gd name="connsiteY1" fmla="*/ 54921 h 64636"/>
                  <a:gd name="connsiteX2" fmla="*/ 53816 w 62160"/>
                  <a:gd name="connsiteY2" fmla="*/ 57 h 64636"/>
                  <a:gd name="connsiteX3" fmla="*/ 35052 w 62160"/>
                  <a:gd name="connsiteY3" fmla="*/ 64637 h 64636"/>
                </a:gdLst>
                <a:ahLst/>
                <a:cxnLst>
                  <a:cxn ang="0">
                    <a:pos x="connsiteX0" y="connsiteY0"/>
                  </a:cxn>
                  <a:cxn ang="0">
                    <a:pos x="connsiteX1" y="connsiteY1"/>
                  </a:cxn>
                  <a:cxn ang="0">
                    <a:pos x="connsiteX2" y="connsiteY2"/>
                  </a:cxn>
                  <a:cxn ang="0">
                    <a:pos x="connsiteX3" y="connsiteY3"/>
                  </a:cxn>
                </a:cxnLst>
                <a:rect l="l" t="t" r="r" b="b"/>
                <a:pathLst>
                  <a:path w="62160" h="64636">
                    <a:moveTo>
                      <a:pt x="35052" y="64637"/>
                    </a:moveTo>
                    <a:cubicBezTo>
                      <a:pt x="25146" y="55017"/>
                      <a:pt x="17336" y="37776"/>
                      <a:pt x="0" y="54921"/>
                    </a:cubicBezTo>
                    <a:cubicBezTo>
                      <a:pt x="16764" y="35490"/>
                      <a:pt x="15430" y="-1657"/>
                      <a:pt x="53816" y="57"/>
                    </a:cubicBezTo>
                    <a:cubicBezTo>
                      <a:pt x="63913" y="26346"/>
                      <a:pt x="71533" y="51873"/>
                      <a:pt x="35052" y="64637"/>
                    </a:cubicBezTo>
                    <a:close/>
                  </a:path>
                </a:pathLst>
              </a:custGeom>
              <a:solidFill>
                <a:srgbClr val="AEB5B8"/>
              </a:solidFill>
              <a:ln w="9525" cap="flat">
                <a:noFill/>
                <a:prstDash val="solid"/>
                <a:miter/>
              </a:ln>
            </p:spPr>
            <p:txBody>
              <a:bodyPr rtlCol="0" anchor="ctr"/>
              <a:lstStyle/>
              <a:p>
                <a:endParaRPr lang="en-IN"/>
              </a:p>
            </p:txBody>
          </p:sp>
          <p:sp>
            <p:nvSpPr>
              <p:cNvPr id="1361" name="Freeform: Shape 1360">
                <a:extLst>
                  <a:ext uri="{FF2B5EF4-FFF2-40B4-BE49-F238E27FC236}">
                    <a16:creationId xmlns:a16="http://schemas.microsoft.com/office/drawing/2014/main" id="{17452FB5-541B-E423-CA49-94F4FAE7BAC4}"/>
                  </a:ext>
                </a:extLst>
              </p:cNvPr>
              <p:cNvSpPr/>
              <p:nvPr/>
            </p:nvSpPr>
            <p:spPr>
              <a:xfrm>
                <a:off x="10465974" y="2883381"/>
                <a:ext cx="93535" cy="90355"/>
              </a:xfrm>
              <a:custGeom>
                <a:avLst/>
                <a:gdLst>
                  <a:gd name="connsiteX0" fmla="*/ 93440 w 93535"/>
                  <a:gd name="connsiteY0" fmla="*/ 69463 h 90355"/>
                  <a:gd name="connsiteX1" fmla="*/ 18002 w 93535"/>
                  <a:gd name="connsiteY1" fmla="*/ 62034 h 90355"/>
                  <a:gd name="connsiteX2" fmla="*/ 0 w 93535"/>
                  <a:gd name="connsiteY2" fmla="*/ 12504 h 90355"/>
                  <a:gd name="connsiteX3" fmla="*/ 26384 w 93535"/>
                  <a:gd name="connsiteY3" fmla="*/ 22600 h 90355"/>
                  <a:gd name="connsiteX4" fmla="*/ 84963 w 93535"/>
                  <a:gd name="connsiteY4" fmla="*/ 60891 h 90355"/>
                  <a:gd name="connsiteX5" fmla="*/ 93536 w 93535"/>
                  <a:gd name="connsiteY5" fmla="*/ 69558 h 9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5" h="90355">
                    <a:moveTo>
                      <a:pt x="93440" y="69463"/>
                    </a:moveTo>
                    <a:cubicBezTo>
                      <a:pt x="64008" y="100134"/>
                      <a:pt x="39148" y="96514"/>
                      <a:pt x="18002" y="62034"/>
                    </a:cubicBezTo>
                    <a:cubicBezTo>
                      <a:pt x="8287" y="46127"/>
                      <a:pt x="18479" y="24220"/>
                      <a:pt x="0" y="12504"/>
                    </a:cubicBezTo>
                    <a:cubicBezTo>
                      <a:pt x="22765" y="-20643"/>
                      <a:pt x="16288" y="22600"/>
                      <a:pt x="26384" y="22600"/>
                    </a:cubicBezTo>
                    <a:cubicBezTo>
                      <a:pt x="34671" y="79560"/>
                      <a:pt x="44768" y="86132"/>
                      <a:pt x="84963" y="60891"/>
                    </a:cubicBezTo>
                    <a:cubicBezTo>
                      <a:pt x="87821" y="63748"/>
                      <a:pt x="90678" y="66701"/>
                      <a:pt x="93536" y="69558"/>
                    </a:cubicBezTo>
                    <a:close/>
                  </a:path>
                </a:pathLst>
              </a:custGeom>
              <a:solidFill>
                <a:srgbClr val="3F3C34"/>
              </a:solidFill>
              <a:ln w="9525" cap="flat">
                <a:noFill/>
                <a:prstDash val="solid"/>
                <a:miter/>
              </a:ln>
            </p:spPr>
            <p:txBody>
              <a:bodyPr rtlCol="0" anchor="ctr"/>
              <a:lstStyle/>
              <a:p>
                <a:endParaRPr lang="en-IN"/>
              </a:p>
            </p:txBody>
          </p:sp>
          <p:sp>
            <p:nvSpPr>
              <p:cNvPr id="1362" name="Freeform: Shape 1361">
                <a:extLst>
                  <a:ext uri="{FF2B5EF4-FFF2-40B4-BE49-F238E27FC236}">
                    <a16:creationId xmlns:a16="http://schemas.microsoft.com/office/drawing/2014/main" id="{9F1A84B1-567E-0770-4CA2-D09752C37F7D}"/>
                  </a:ext>
                </a:extLst>
              </p:cNvPr>
              <p:cNvSpPr/>
              <p:nvPr/>
            </p:nvSpPr>
            <p:spPr>
              <a:xfrm>
                <a:off x="9068847" y="3224102"/>
                <a:ext cx="28677" cy="70975"/>
              </a:xfrm>
              <a:custGeom>
                <a:avLst/>
                <a:gdLst>
                  <a:gd name="connsiteX0" fmla="*/ 8954 w 28677"/>
                  <a:gd name="connsiteY0" fmla="*/ 70976 h 70975"/>
                  <a:gd name="connsiteX1" fmla="*/ 0 w 28677"/>
                  <a:gd name="connsiteY1" fmla="*/ 45068 h 70975"/>
                  <a:gd name="connsiteX2" fmla="*/ 14859 w 28677"/>
                  <a:gd name="connsiteY2" fmla="*/ 205 h 70975"/>
                  <a:gd name="connsiteX3" fmla="*/ 25527 w 28677"/>
                  <a:gd name="connsiteY3" fmla="*/ 5158 h 70975"/>
                  <a:gd name="connsiteX4" fmla="*/ 8954 w 28677"/>
                  <a:gd name="connsiteY4" fmla="*/ 70881 h 7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7" h="70975">
                    <a:moveTo>
                      <a:pt x="8954" y="70976"/>
                    </a:moveTo>
                    <a:cubicBezTo>
                      <a:pt x="5905" y="62308"/>
                      <a:pt x="2953" y="53736"/>
                      <a:pt x="0" y="45068"/>
                    </a:cubicBezTo>
                    <a:cubicBezTo>
                      <a:pt x="14383" y="33066"/>
                      <a:pt x="-4000" y="10206"/>
                      <a:pt x="14859" y="205"/>
                    </a:cubicBezTo>
                    <a:cubicBezTo>
                      <a:pt x="17050" y="-938"/>
                      <a:pt x="25241" y="2967"/>
                      <a:pt x="25527" y="5158"/>
                    </a:cubicBezTo>
                    <a:cubicBezTo>
                      <a:pt x="28861" y="29161"/>
                      <a:pt x="35147" y="54212"/>
                      <a:pt x="8954" y="70881"/>
                    </a:cubicBezTo>
                    <a:close/>
                  </a:path>
                </a:pathLst>
              </a:custGeom>
              <a:solidFill>
                <a:srgbClr val="A7945C"/>
              </a:solidFill>
              <a:ln w="9525" cap="flat">
                <a:noFill/>
                <a:prstDash val="solid"/>
                <a:miter/>
              </a:ln>
            </p:spPr>
            <p:txBody>
              <a:bodyPr rtlCol="0" anchor="ctr"/>
              <a:lstStyle/>
              <a:p>
                <a:endParaRPr lang="en-IN"/>
              </a:p>
            </p:txBody>
          </p:sp>
          <p:sp>
            <p:nvSpPr>
              <p:cNvPr id="1363" name="Freeform: Shape 1362">
                <a:extLst>
                  <a:ext uri="{FF2B5EF4-FFF2-40B4-BE49-F238E27FC236}">
                    <a16:creationId xmlns:a16="http://schemas.microsoft.com/office/drawing/2014/main" id="{786AB734-4F07-F24F-7654-AB15E9EA733D}"/>
                  </a:ext>
                </a:extLst>
              </p:cNvPr>
              <p:cNvSpPr/>
              <p:nvPr/>
            </p:nvSpPr>
            <p:spPr>
              <a:xfrm>
                <a:off x="10011727" y="2817113"/>
                <a:ext cx="79914" cy="75056"/>
              </a:xfrm>
              <a:custGeom>
                <a:avLst/>
                <a:gdLst>
                  <a:gd name="connsiteX0" fmla="*/ 0 w 79914"/>
                  <a:gd name="connsiteY0" fmla="*/ 0 h 75056"/>
                  <a:gd name="connsiteX1" fmla="*/ 79915 w 79914"/>
                  <a:gd name="connsiteY1" fmla="*/ 75057 h 75056"/>
                  <a:gd name="connsiteX2" fmla="*/ 0 w 79914"/>
                  <a:gd name="connsiteY2" fmla="*/ 0 h 75056"/>
                </a:gdLst>
                <a:ahLst/>
                <a:cxnLst>
                  <a:cxn ang="0">
                    <a:pos x="connsiteX0" y="connsiteY0"/>
                  </a:cxn>
                  <a:cxn ang="0">
                    <a:pos x="connsiteX1" y="connsiteY1"/>
                  </a:cxn>
                  <a:cxn ang="0">
                    <a:pos x="connsiteX2" y="connsiteY2"/>
                  </a:cxn>
                </a:cxnLst>
                <a:rect l="l" t="t" r="r" b="b"/>
                <a:pathLst>
                  <a:path w="79914" h="75056">
                    <a:moveTo>
                      <a:pt x="0" y="0"/>
                    </a:moveTo>
                    <a:cubicBezTo>
                      <a:pt x="27909" y="17526"/>
                      <a:pt x="54579" y="36576"/>
                      <a:pt x="79915" y="75057"/>
                    </a:cubicBezTo>
                    <a:cubicBezTo>
                      <a:pt x="36957" y="55435"/>
                      <a:pt x="18384" y="27813"/>
                      <a:pt x="0" y="0"/>
                    </a:cubicBezTo>
                    <a:close/>
                  </a:path>
                </a:pathLst>
              </a:custGeom>
              <a:solidFill>
                <a:srgbClr val="938252"/>
              </a:solidFill>
              <a:ln w="9525" cap="flat">
                <a:noFill/>
                <a:prstDash val="solid"/>
                <a:miter/>
              </a:ln>
            </p:spPr>
            <p:txBody>
              <a:bodyPr rtlCol="0" anchor="ctr"/>
              <a:lstStyle/>
              <a:p>
                <a:endParaRPr lang="en-IN"/>
              </a:p>
            </p:txBody>
          </p:sp>
          <p:sp>
            <p:nvSpPr>
              <p:cNvPr id="1364" name="Freeform: Shape 1363">
                <a:extLst>
                  <a:ext uri="{FF2B5EF4-FFF2-40B4-BE49-F238E27FC236}">
                    <a16:creationId xmlns:a16="http://schemas.microsoft.com/office/drawing/2014/main" id="{140A971C-8C7D-1E54-2E60-E209155DF39F}"/>
                  </a:ext>
                </a:extLst>
              </p:cNvPr>
              <p:cNvSpPr/>
              <p:nvPr/>
            </p:nvSpPr>
            <p:spPr>
              <a:xfrm>
                <a:off x="9923346" y="3362419"/>
                <a:ext cx="69303" cy="68294"/>
              </a:xfrm>
              <a:custGeom>
                <a:avLst/>
                <a:gdLst>
                  <a:gd name="connsiteX0" fmla="*/ 275 w 69303"/>
                  <a:gd name="connsiteY0" fmla="*/ 0 h 68294"/>
                  <a:gd name="connsiteX1" fmla="*/ 28564 w 69303"/>
                  <a:gd name="connsiteY1" fmla="*/ 20193 h 68294"/>
                  <a:gd name="connsiteX2" fmla="*/ 55996 w 69303"/>
                  <a:gd name="connsiteY2" fmla="*/ 42100 h 68294"/>
                  <a:gd name="connsiteX3" fmla="*/ 56568 w 69303"/>
                  <a:gd name="connsiteY3" fmla="*/ 68294 h 68294"/>
                  <a:gd name="connsiteX4" fmla="*/ 29040 w 69303"/>
                  <a:gd name="connsiteY4" fmla="*/ 58960 h 68294"/>
                  <a:gd name="connsiteX5" fmla="*/ 180 w 69303"/>
                  <a:gd name="connsiteY5" fmla="*/ 0 h 6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03" h="68294">
                    <a:moveTo>
                      <a:pt x="275" y="0"/>
                    </a:moveTo>
                    <a:cubicBezTo>
                      <a:pt x="9705" y="6763"/>
                      <a:pt x="19135" y="13525"/>
                      <a:pt x="28564" y="20193"/>
                    </a:cubicBezTo>
                    <a:cubicBezTo>
                      <a:pt x="33612" y="32575"/>
                      <a:pt x="44662" y="38386"/>
                      <a:pt x="55996" y="42100"/>
                    </a:cubicBezTo>
                    <a:cubicBezTo>
                      <a:pt x="82666" y="50864"/>
                      <a:pt x="61902" y="59531"/>
                      <a:pt x="56568" y="68294"/>
                    </a:cubicBezTo>
                    <a:cubicBezTo>
                      <a:pt x="47424" y="65151"/>
                      <a:pt x="38185" y="62103"/>
                      <a:pt x="29040" y="58960"/>
                    </a:cubicBezTo>
                    <a:cubicBezTo>
                      <a:pt x="31612" y="33338"/>
                      <a:pt x="-2773" y="25718"/>
                      <a:pt x="180" y="0"/>
                    </a:cubicBezTo>
                    <a:close/>
                  </a:path>
                </a:pathLst>
              </a:custGeom>
              <a:solidFill>
                <a:srgbClr val="DFE3EA"/>
              </a:solidFill>
              <a:ln w="9525" cap="flat">
                <a:noFill/>
                <a:prstDash val="solid"/>
                <a:miter/>
              </a:ln>
            </p:spPr>
            <p:txBody>
              <a:bodyPr rtlCol="0" anchor="ctr"/>
              <a:lstStyle/>
              <a:p>
                <a:endParaRPr lang="en-IN"/>
              </a:p>
            </p:txBody>
          </p:sp>
          <p:sp>
            <p:nvSpPr>
              <p:cNvPr id="1365" name="Freeform: Shape 1364">
                <a:extLst>
                  <a:ext uri="{FF2B5EF4-FFF2-40B4-BE49-F238E27FC236}">
                    <a16:creationId xmlns:a16="http://schemas.microsoft.com/office/drawing/2014/main" id="{4E17B9AA-7038-891A-F5CB-336F64B0354D}"/>
                  </a:ext>
                </a:extLst>
              </p:cNvPr>
              <p:cNvSpPr/>
              <p:nvPr/>
            </p:nvSpPr>
            <p:spPr>
              <a:xfrm>
                <a:off x="9837324" y="3385639"/>
                <a:ext cx="85725" cy="39264"/>
              </a:xfrm>
              <a:custGeom>
                <a:avLst/>
                <a:gdLst>
                  <a:gd name="connsiteX0" fmla="*/ 0 w 85725"/>
                  <a:gd name="connsiteY0" fmla="*/ 6593 h 39264"/>
                  <a:gd name="connsiteX1" fmla="*/ 85725 w 85725"/>
                  <a:gd name="connsiteY1" fmla="*/ 39264 h 39264"/>
                  <a:gd name="connsiteX2" fmla="*/ 0 w 85725"/>
                  <a:gd name="connsiteY2" fmla="*/ 6593 h 39264"/>
                </a:gdLst>
                <a:ahLst/>
                <a:cxnLst>
                  <a:cxn ang="0">
                    <a:pos x="connsiteX0" y="connsiteY0"/>
                  </a:cxn>
                  <a:cxn ang="0">
                    <a:pos x="connsiteX1" y="connsiteY1"/>
                  </a:cxn>
                  <a:cxn ang="0">
                    <a:pos x="connsiteX2" y="connsiteY2"/>
                  </a:cxn>
                </a:cxnLst>
                <a:rect l="l" t="t" r="r" b="b"/>
                <a:pathLst>
                  <a:path w="85725" h="39264">
                    <a:moveTo>
                      <a:pt x="0" y="6593"/>
                    </a:moveTo>
                    <a:cubicBezTo>
                      <a:pt x="39529" y="-11123"/>
                      <a:pt x="64484" y="9260"/>
                      <a:pt x="85725" y="39264"/>
                    </a:cubicBezTo>
                    <a:cubicBezTo>
                      <a:pt x="57150" y="28406"/>
                      <a:pt x="28575" y="17547"/>
                      <a:pt x="0" y="6593"/>
                    </a:cubicBezTo>
                    <a:close/>
                  </a:path>
                </a:pathLst>
              </a:custGeom>
              <a:solidFill>
                <a:srgbClr val="DADDE3"/>
              </a:solidFill>
              <a:ln w="9525" cap="flat">
                <a:noFill/>
                <a:prstDash val="solid"/>
                <a:miter/>
              </a:ln>
            </p:spPr>
            <p:txBody>
              <a:bodyPr rtlCol="0" anchor="ctr"/>
              <a:lstStyle/>
              <a:p>
                <a:endParaRPr lang="en-IN"/>
              </a:p>
            </p:txBody>
          </p:sp>
          <p:sp>
            <p:nvSpPr>
              <p:cNvPr id="1366" name="Freeform: Shape 1365">
                <a:extLst>
                  <a:ext uri="{FF2B5EF4-FFF2-40B4-BE49-F238E27FC236}">
                    <a16:creationId xmlns:a16="http://schemas.microsoft.com/office/drawing/2014/main" id="{016B0149-CA89-A1A3-9455-CBF473E3DECD}"/>
                  </a:ext>
                </a:extLst>
              </p:cNvPr>
              <p:cNvSpPr/>
              <p:nvPr/>
            </p:nvSpPr>
            <p:spPr>
              <a:xfrm>
                <a:off x="10316642" y="3687888"/>
                <a:ext cx="33412" cy="67627"/>
              </a:xfrm>
              <a:custGeom>
                <a:avLst/>
                <a:gdLst>
                  <a:gd name="connsiteX0" fmla="*/ 25983 w 33412"/>
                  <a:gd name="connsiteY0" fmla="*/ 13049 h 67627"/>
                  <a:gd name="connsiteX1" fmla="*/ 33413 w 33412"/>
                  <a:gd name="connsiteY1" fmla="*/ 26480 h 67627"/>
                  <a:gd name="connsiteX2" fmla="*/ 27316 w 33412"/>
                  <a:gd name="connsiteY2" fmla="*/ 43053 h 67627"/>
                  <a:gd name="connsiteX3" fmla="*/ 15125 w 33412"/>
                  <a:gd name="connsiteY3" fmla="*/ 67628 h 67627"/>
                  <a:gd name="connsiteX4" fmla="*/ 4838 w 33412"/>
                  <a:gd name="connsiteY4" fmla="*/ 16955 h 67627"/>
                  <a:gd name="connsiteX5" fmla="*/ 9886 w 33412"/>
                  <a:gd name="connsiteY5" fmla="*/ 0 h 67627"/>
                  <a:gd name="connsiteX6" fmla="*/ 26078 w 33412"/>
                  <a:gd name="connsiteY6" fmla="*/ 13049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12" h="67627">
                    <a:moveTo>
                      <a:pt x="25983" y="13049"/>
                    </a:moveTo>
                    <a:cubicBezTo>
                      <a:pt x="28459" y="17526"/>
                      <a:pt x="30936" y="22003"/>
                      <a:pt x="33413" y="26480"/>
                    </a:cubicBezTo>
                    <a:cubicBezTo>
                      <a:pt x="31317" y="32004"/>
                      <a:pt x="29317" y="37529"/>
                      <a:pt x="27316" y="43053"/>
                    </a:cubicBezTo>
                    <a:cubicBezTo>
                      <a:pt x="31889" y="55531"/>
                      <a:pt x="30651" y="65151"/>
                      <a:pt x="15125" y="67628"/>
                    </a:cubicBezTo>
                    <a:cubicBezTo>
                      <a:pt x="-11355" y="55436"/>
                      <a:pt x="5028" y="34481"/>
                      <a:pt x="4838" y="16955"/>
                    </a:cubicBezTo>
                    <a:cubicBezTo>
                      <a:pt x="6552" y="11335"/>
                      <a:pt x="8171" y="5620"/>
                      <a:pt x="9886" y="0"/>
                    </a:cubicBezTo>
                    <a:cubicBezTo>
                      <a:pt x="15315" y="4382"/>
                      <a:pt x="20649" y="8763"/>
                      <a:pt x="26078" y="13049"/>
                    </a:cubicBezTo>
                    <a:close/>
                  </a:path>
                </a:pathLst>
              </a:custGeom>
              <a:solidFill>
                <a:srgbClr val="A7ADB1"/>
              </a:solidFill>
              <a:ln w="9525" cap="flat">
                <a:noFill/>
                <a:prstDash val="solid"/>
                <a:miter/>
              </a:ln>
            </p:spPr>
            <p:txBody>
              <a:bodyPr rtlCol="0" anchor="ctr"/>
              <a:lstStyle/>
              <a:p>
                <a:endParaRPr lang="en-IN"/>
              </a:p>
            </p:txBody>
          </p:sp>
          <p:sp>
            <p:nvSpPr>
              <p:cNvPr id="1367" name="Freeform: Shape 1366">
                <a:extLst>
                  <a:ext uri="{FF2B5EF4-FFF2-40B4-BE49-F238E27FC236}">
                    <a16:creationId xmlns:a16="http://schemas.microsoft.com/office/drawing/2014/main" id="{58CA9AC2-9C75-0DA5-7D31-88F9F2E15BCA}"/>
                  </a:ext>
                </a:extLst>
              </p:cNvPr>
              <p:cNvSpPr/>
              <p:nvPr/>
            </p:nvSpPr>
            <p:spPr>
              <a:xfrm>
                <a:off x="9254600" y="2783725"/>
                <a:ext cx="59707" cy="86061"/>
              </a:xfrm>
              <a:custGeom>
                <a:avLst/>
                <a:gdLst>
                  <a:gd name="connsiteX0" fmla="*/ 59707 w 59707"/>
                  <a:gd name="connsiteY0" fmla="*/ 8337 h 86061"/>
                  <a:gd name="connsiteX1" fmla="*/ 20178 w 59707"/>
                  <a:gd name="connsiteY1" fmla="*/ 66725 h 86061"/>
                  <a:gd name="connsiteX2" fmla="*/ 11606 w 59707"/>
                  <a:gd name="connsiteY2" fmla="*/ 86061 h 86061"/>
                  <a:gd name="connsiteX3" fmla="*/ 11415 w 59707"/>
                  <a:gd name="connsiteY3" fmla="*/ 16624 h 86061"/>
                  <a:gd name="connsiteX4" fmla="*/ 59707 w 59707"/>
                  <a:gd name="connsiteY4" fmla="*/ 8337 h 86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07" h="86061">
                    <a:moveTo>
                      <a:pt x="59707" y="8337"/>
                    </a:moveTo>
                    <a:cubicBezTo>
                      <a:pt x="17892" y="8432"/>
                      <a:pt x="5319" y="28340"/>
                      <a:pt x="20178" y="66725"/>
                    </a:cubicBezTo>
                    <a:cubicBezTo>
                      <a:pt x="17321" y="73202"/>
                      <a:pt x="14463" y="79584"/>
                      <a:pt x="11606" y="86061"/>
                    </a:cubicBezTo>
                    <a:cubicBezTo>
                      <a:pt x="-3063" y="62915"/>
                      <a:pt x="-4587" y="38817"/>
                      <a:pt x="11415" y="16624"/>
                    </a:cubicBezTo>
                    <a:cubicBezTo>
                      <a:pt x="23512" y="-140"/>
                      <a:pt x="40657" y="-6522"/>
                      <a:pt x="59707" y="8337"/>
                    </a:cubicBezTo>
                    <a:close/>
                  </a:path>
                </a:pathLst>
              </a:custGeom>
              <a:solidFill>
                <a:srgbClr val="5B4213"/>
              </a:solidFill>
              <a:ln w="9525" cap="flat">
                <a:noFill/>
                <a:prstDash val="solid"/>
                <a:miter/>
              </a:ln>
            </p:spPr>
            <p:txBody>
              <a:bodyPr rtlCol="0" anchor="ctr"/>
              <a:lstStyle/>
              <a:p>
                <a:endParaRPr lang="en-IN"/>
              </a:p>
            </p:txBody>
          </p:sp>
          <p:sp>
            <p:nvSpPr>
              <p:cNvPr id="1368" name="Freeform: Shape 1367">
                <a:extLst>
                  <a:ext uri="{FF2B5EF4-FFF2-40B4-BE49-F238E27FC236}">
                    <a16:creationId xmlns:a16="http://schemas.microsoft.com/office/drawing/2014/main" id="{85C15718-BA8D-EA28-F38E-9885E2AECBD6}"/>
                  </a:ext>
                </a:extLst>
              </p:cNvPr>
              <p:cNvSpPr/>
              <p:nvPr/>
            </p:nvSpPr>
            <p:spPr>
              <a:xfrm>
                <a:off x="9684924" y="2497454"/>
                <a:ext cx="38876" cy="75600"/>
              </a:xfrm>
              <a:custGeom>
                <a:avLst/>
                <a:gdLst>
                  <a:gd name="connsiteX0" fmla="*/ 0 w 38876"/>
                  <a:gd name="connsiteY0" fmla="*/ 68104 h 75600"/>
                  <a:gd name="connsiteX1" fmla="*/ 18765 w 38876"/>
                  <a:gd name="connsiteY1" fmla="*/ 3524 h 75600"/>
                  <a:gd name="connsiteX2" fmla="*/ 37433 w 38876"/>
                  <a:gd name="connsiteY2" fmla="*/ 0 h 75600"/>
                  <a:gd name="connsiteX3" fmla="*/ 28861 w 38876"/>
                  <a:gd name="connsiteY3" fmla="*/ 58102 h 75600"/>
                  <a:gd name="connsiteX4" fmla="*/ 0 w 38876"/>
                  <a:gd name="connsiteY4" fmla="*/ 68104 h 7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6" h="75600">
                    <a:moveTo>
                      <a:pt x="0" y="68104"/>
                    </a:moveTo>
                    <a:cubicBezTo>
                      <a:pt x="25908" y="52292"/>
                      <a:pt x="20193" y="27242"/>
                      <a:pt x="18765" y="3524"/>
                    </a:cubicBezTo>
                    <a:cubicBezTo>
                      <a:pt x="24955" y="2381"/>
                      <a:pt x="31147" y="1143"/>
                      <a:pt x="37433" y="0"/>
                    </a:cubicBezTo>
                    <a:cubicBezTo>
                      <a:pt x="42768" y="20479"/>
                      <a:pt x="31814" y="38767"/>
                      <a:pt x="28861" y="58102"/>
                    </a:cubicBezTo>
                    <a:cubicBezTo>
                      <a:pt x="26289" y="74867"/>
                      <a:pt x="15716" y="82296"/>
                      <a:pt x="0" y="68104"/>
                    </a:cubicBezTo>
                    <a:close/>
                  </a:path>
                </a:pathLst>
              </a:custGeom>
              <a:solidFill>
                <a:srgbClr val="787E7F"/>
              </a:solidFill>
              <a:ln w="9525" cap="flat">
                <a:noFill/>
                <a:prstDash val="solid"/>
                <a:miter/>
              </a:ln>
            </p:spPr>
            <p:txBody>
              <a:bodyPr rtlCol="0" anchor="ctr"/>
              <a:lstStyle/>
              <a:p>
                <a:endParaRPr lang="en-IN"/>
              </a:p>
            </p:txBody>
          </p:sp>
          <p:sp>
            <p:nvSpPr>
              <p:cNvPr id="1369" name="Freeform: Shape 1368">
                <a:extLst>
                  <a:ext uri="{FF2B5EF4-FFF2-40B4-BE49-F238E27FC236}">
                    <a16:creationId xmlns:a16="http://schemas.microsoft.com/office/drawing/2014/main" id="{84462525-AA2F-530A-9474-1F276331365F}"/>
                  </a:ext>
                </a:extLst>
              </p:cNvPr>
              <p:cNvSpPr/>
              <p:nvPr/>
            </p:nvSpPr>
            <p:spPr>
              <a:xfrm>
                <a:off x="9114377" y="3066001"/>
                <a:ext cx="50958" cy="56197"/>
              </a:xfrm>
              <a:custGeom>
                <a:avLst/>
                <a:gdLst>
                  <a:gd name="connsiteX0" fmla="*/ 50959 w 50958"/>
                  <a:gd name="connsiteY0" fmla="*/ 0 h 56197"/>
                  <a:gd name="connsiteX1" fmla="*/ 0 w 50958"/>
                  <a:gd name="connsiteY1" fmla="*/ 56198 h 56197"/>
                  <a:gd name="connsiteX2" fmla="*/ 50959 w 50958"/>
                  <a:gd name="connsiteY2" fmla="*/ 0 h 56197"/>
                </a:gdLst>
                <a:ahLst/>
                <a:cxnLst>
                  <a:cxn ang="0">
                    <a:pos x="connsiteX0" y="connsiteY0"/>
                  </a:cxn>
                  <a:cxn ang="0">
                    <a:pos x="connsiteX1" y="connsiteY1"/>
                  </a:cxn>
                  <a:cxn ang="0">
                    <a:pos x="connsiteX2" y="connsiteY2"/>
                  </a:cxn>
                </a:cxnLst>
                <a:rect l="l" t="t" r="r" b="b"/>
                <a:pathLst>
                  <a:path w="50958" h="56197">
                    <a:moveTo>
                      <a:pt x="50959" y="0"/>
                    </a:moveTo>
                    <a:cubicBezTo>
                      <a:pt x="36195" y="28670"/>
                      <a:pt x="24003" y="47625"/>
                      <a:pt x="0" y="56198"/>
                    </a:cubicBezTo>
                    <a:cubicBezTo>
                      <a:pt x="10573" y="36100"/>
                      <a:pt x="9906" y="7429"/>
                      <a:pt x="50959" y="0"/>
                    </a:cubicBezTo>
                    <a:close/>
                  </a:path>
                </a:pathLst>
              </a:custGeom>
              <a:solidFill>
                <a:srgbClr val="A79448"/>
              </a:solidFill>
              <a:ln w="9525" cap="flat">
                <a:noFill/>
                <a:prstDash val="solid"/>
                <a:miter/>
              </a:ln>
            </p:spPr>
            <p:txBody>
              <a:bodyPr rtlCol="0" anchor="ctr"/>
              <a:lstStyle/>
              <a:p>
                <a:endParaRPr lang="en-IN"/>
              </a:p>
            </p:txBody>
          </p:sp>
          <p:sp>
            <p:nvSpPr>
              <p:cNvPr id="1370" name="Freeform: Shape 1369">
                <a:extLst>
                  <a:ext uri="{FF2B5EF4-FFF2-40B4-BE49-F238E27FC236}">
                    <a16:creationId xmlns:a16="http://schemas.microsoft.com/office/drawing/2014/main" id="{67739742-7396-6365-EE19-0CF9428E8B8B}"/>
                  </a:ext>
                </a:extLst>
              </p:cNvPr>
              <p:cNvSpPr/>
              <p:nvPr/>
            </p:nvSpPr>
            <p:spPr>
              <a:xfrm>
                <a:off x="9620610" y="2638068"/>
                <a:ext cx="45835" cy="50933"/>
              </a:xfrm>
              <a:custGeom>
                <a:avLst/>
                <a:gdLst>
                  <a:gd name="connsiteX0" fmla="*/ 45835 w 45835"/>
                  <a:gd name="connsiteY0" fmla="*/ 24073 h 50933"/>
                  <a:gd name="connsiteX1" fmla="*/ 26214 w 45835"/>
                  <a:gd name="connsiteY1" fmla="*/ 50934 h 50933"/>
                  <a:gd name="connsiteX2" fmla="*/ 211 w 45835"/>
                  <a:gd name="connsiteY2" fmla="*/ 3880 h 50933"/>
                  <a:gd name="connsiteX3" fmla="*/ 45835 w 45835"/>
                  <a:gd name="connsiteY3" fmla="*/ 24073 h 50933"/>
                </a:gdLst>
                <a:ahLst/>
                <a:cxnLst>
                  <a:cxn ang="0">
                    <a:pos x="connsiteX0" y="connsiteY0"/>
                  </a:cxn>
                  <a:cxn ang="0">
                    <a:pos x="connsiteX1" y="connsiteY1"/>
                  </a:cxn>
                  <a:cxn ang="0">
                    <a:pos x="connsiteX2" y="connsiteY2"/>
                  </a:cxn>
                  <a:cxn ang="0">
                    <a:pos x="connsiteX3" y="connsiteY3"/>
                  </a:cxn>
                </a:cxnLst>
                <a:rect l="l" t="t" r="r" b="b"/>
                <a:pathLst>
                  <a:path w="45835" h="50933">
                    <a:moveTo>
                      <a:pt x="45835" y="24073"/>
                    </a:moveTo>
                    <a:cubicBezTo>
                      <a:pt x="39263" y="33027"/>
                      <a:pt x="32691" y="41980"/>
                      <a:pt x="26214" y="50934"/>
                    </a:cubicBezTo>
                    <a:cubicBezTo>
                      <a:pt x="7259" y="40933"/>
                      <a:pt x="-1504" y="25312"/>
                      <a:pt x="211" y="3880"/>
                    </a:cubicBezTo>
                    <a:cubicBezTo>
                      <a:pt x="24404" y="-9740"/>
                      <a:pt x="31071" y="16263"/>
                      <a:pt x="45835" y="24073"/>
                    </a:cubicBezTo>
                    <a:close/>
                  </a:path>
                </a:pathLst>
              </a:custGeom>
              <a:solidFill>
                <a:srgbClr val="E0E6E7"/>
              </a:solidFill>
              <a:ln w="9525" cap="flat">
                <a:noFill/>
                <a:prstDash val="solid"/>
                <a:miter/>
              </a:ln>
            </p:spPr>
            <p:txBody>
              <a:bodyPr rtlCol="0" anchor="ctr"/>
              <a:lstStyle/>
              <a:p>
                <a:endParaRPr lang="en-IN"/>
              </a:p>
            </p:txBody>
          </p:sp>
          <p:sp>
            <p:nvSpPr>
              <p:cNvPr id="1371" name="Freeform: Shape 1370">
                <a:extLst>
                  <a:ext uri="{FF2B5EF4-FFF2-40B4-BE49-F238E27FC236}">
                    <a16:creationId xmlns:a16="http://schemas.microsoft.com/office/drawing/2014/main" id="{E7395FAF-D50B-6A0A-F2F6-E56FCDA5CCCF}"/>
                  </a:ext>
                </a:extLst>
              </p:cNvPr>
              <p:cNvSpPr/>
              <p:nvPr/>
            </p:nvSpPr>
            <p:spPr>
              <a:xfrm>
                <a:off x="9401937" y="2820604"/>
                <a:ext cx="95250" cy="25261"/>
              </a:xfrm>
              <a:custGeom>
                <a:avLst/>
                <a:gdLst>
                  <a:gd name="connsiteX0" fmla="*/ 0 w 95250"/>
                  <a:gd name="connsiteY0" fmla="*/ 12606 h 25261"/>
                  <a:gd name="connsiteX1" fmla="*/ 95250 w 95250"/>
                  <a:gd name="connsiteY1" fmla="*/ 1557 h 25261"/>
                  <a:gd name="connsiteX2" fmla="*/ 0 w 95250"/>
                  <a:gd name="connsiteY2" fmla="*/ 12606 h 25261"/>
                </a:gdLst>
                <a:ahLst/>
                <a:cxnLst>
                  <a:cxn ang="0">
                    <a:pos x="connsiteX0" y="connsiteY0"/>
                  </a:cxn>
                  <a:cxn ang="0">
                    <a:pos x="connsiteX1" y="connsiteY1"/>
                  </a:cxn>
                  <a:cxn ang="0">
                    <a:pos x="connsiteX2" y="connsiteY2"/>
                  </a:cxn>
                </a:cxnLst>
                <a:rect l="l" t="t" r="r" b="b"/>
                <a:pathLst>
                  <a:path w="95250" h="25261">
                    <a:moveTo>
                      <a:pt x="0" y="12606"/>
                    </a:moveTo>
                    <a:cubicBezTo>
                      <a:pt x="32766" y="17559"/>
                      <a:pt x="62198" y="-6158"/>
                      <a:pt x="95250" y="1557"/>
                    </a:cubicBezTo>
                    <a:cubicBezTo>
                      <a:pt x="65437" y="22322"/>
                      <a:pt x="34957" y="36895"/>
                      <a:pt x="0" y="12606"/>
                    </a:cubicBezTo>
                    <a:close/>
                  </a:path>
                </a:pathLst>
              </a:custGeom>
              <a:solidFill>
                <a:srgbClr val="6E694A"/>
              </a:solidFill>
              <a:ln w="9525" cap="flat">
                <a:noFill/>
                <a:prstDash val="solid"/>
                <a:miter/>
              </a:ln>
            </p:spPr>
            <p:txBody>
              <a:bodyPr rtlCol="0" anchor="ctr"/>
              <a:lstStyle/>
              <a:p>
                <a:endParaRPr lang="en-IN"/>
              </a:p>
            </p:txBody>
          </p:sp>
          <p:sp>
            <p:nvSpPr>
              <p:cNvPr id="1372" name="Freeform: Shape 1371">
                <a:extLst>
                  <a:ext uri="{FF2B5EF4-FFF2-40B4-BE49-F238E27FC236}">
                    <a16:creationId xmlns:a16="http://schemas.microsoft.com/office/drawing/2014/main" id="{E18424FF-8A0A-CEEE-1AD7-6DD6E8F2FCE9}"/>
                  </a:ext>
                </a:extLst>
              </p:cNvPr>
              <p:cNvSpPr/>
              <p:nvPr/>
            </p:nvSpPr>
            <p:spPr>
              <a:xfrm>
                <a:off x="10115169" y="2734055"/>
                <a:ext cx="59149" cy="38575"/>
              </a:xfrm>
              <a:custGeom>
                <a:avLst/>
                <a:gdLst>
                  <a:gd name="connsiteX0" fmla="*/ 15716 w 59149"/>
                  <a:gd name="connsiteY0" fmla="*/ 0 h 38575"/>
                  <a:gd name="connsiteX1" fmla="*/ 59150 w 59149"/>
                  <a:gd name="connsiteY1" fmla="*/ 14383 h 38575"/>
                  <a:gd name="connsiteX2" fmla="*/ 0 w 59149"/>
                  <a:gd name="connsiteY2" fmla="*/ 0 h 38575"/>
                  <a:gd name="connsiteX3" fmla="*/ 15621 w 59149"/>
                  <a:gd name="connsiteY3" fmla="*/ 0 h 38575"/>
                </a:gdLst>
                <a:ahLst/>
                <a:cxnLst>
                  <a:cxn ang="0">
                    <a:pos x="connsiteX0" y="connsiteY0"/>
                  </a:cxn>
                  <a:cxn ang="0">
                    <a:pos x="connsiteX1" y="connsiteY1"/>
                  </a:cxn>
                  <a:cxn ang="0">
                    <a:pos x="connsiteX2" y="connsiteY2"/>
                  </a:cxn>
                  <a:cxn ang="0">
                    <a:pos x="connsiteX3" y="connsiteY3"/>
                  </a:cxn>
                </a:cxnLst>
                <a:rect l="l" t="t" r="r" b="b"/>
                <a:pathLst>
                  <a:path w="59149" h="38575">
                    <a:moveTo>
                      <a:pt x="15716" y="0"/>
                    </a:moveTo>
                    <a:cubicBezTo>
                      <a:pt x="19145" y="31337"/>
                      <a:pt x="41053" y="16859"/>
                      <a:pt x="59150" y="14383"/>
                    </a:cubicBezTo>
                    <a:cubicBezTo>
                      <a:pt x="27622" y="50102"/>
                      <a:pt x="17050" y="47054"/>
                      <a:pt x="0" y="0"/>
                    </a:cubicBezTo>
                    <a:cubicBezTo>
                      <a:pt x="5239" y="0"/>
                      <a:pt x="10382" y="0"/>
                      <a:pt x="15621" y="0"/>
                    </a:cubicBezTo>
                    <a:close/>
                  </a:path>
                </a:pathLst>
              </a:custGeom>
              <a:solidFill>
                <a:srgbClr val="8C6B1C"/>
              </a:solidFill>
              <a:ln w="9525" cap="flat">
                <a:noFill/>
                <a:prstDash val="solid"/>
                <a:miter/>
              </a:ln>
            </p:spPr>
            <p:txBody>
              <a:bodyPr rtlCol="0" anchor="ctr"/>
              <a:lstStyle/>
              <a:p>
                <a:endParaRPr lang="en-IN"/>
              </a:p>
            </p:txBody>
          </p:sp>
          <p:sp>
            <p:nvSpPr>
              <p:cNvPr id="1373" name="Freeform: Shape 1372">
                <a:extLst>
                  <a:ext uri="{FF2B5EF4-FFF2-40B4-BE49-F238E27FC236}">
                    <a16:creationId xmlns:a16="http://schemas.microsoft.com/office/drawing/2014/main" id="{4B1F4E2F-A347-1E41-6524-30898FB7DD9D}"/>
                  </a:ext>
                </a:extLst>
              </p:cNvPr>
              <p:cNvSpPr/>
              <p:nvPr/>
            </p:nvSpPr>
            <p:spPr>
              <a:xfrm>
                <a:off x="9523761" y="2709671"/>
                <a:ext cx="40447" cy="97250"/>
              </a:xfrm>
              <a:custGeom>
                <a:avLst/>
                <a:gdLst>
                  <a:gd name="connsiteX0" fmla="*/ 0 w 40447"/>
                  <a:gd name="connsiteY0" fmla="*/ 97250 h 97250"/>
                  <a:gd name="connsiteX1" fmla="*/ 40386 w 40447"/>
                  <a:gd name="connsiteY1" fmla="*/ 0 h 97250"/>
                  <a:gd name="connsiteX2" fmla="*/ 0 w 40447"/>
                  <a:gd name="connsiteY2" fmla="*/ 97250 h 97250"/>
                </a:gdLst>
                <a:ahLst/>
                <a:cxnLst>
                  <a:cxn ang="0">
                    <a:pos x="connsiteX0" y="connsiteY0"/>
                  </a:cxn>
                  <a:cxn ang="0">
                    <a:pos x="connsiteX1" y="connsiteY1"/>
                  </a:cxn>
                  <a:cxn ang="0">
                    <a:pos x="connsiteX2" y="connsiteY2"/>
                  </a:cxn>
                </a:cxnLst>
                <a:rect l="l" t="t" r="r" b="b"/>
                <a:pathLst>
                  <a:path w="40447" h="97250">
                    <a:moveTo>
                      <a:pt x="0" y="97250"/>
                    </a:moveTo>
                    <a:cubicBezTo>
                      <a:pt x="7811" y="62484"/>
                      <a:pt x="19621" y="29337"/>
                      <a:pt x="40386" y="0"/>
                    </a:cubicBezTo>
                    <a:cubicBezTo>
                      <a:pt x="41624" y="38576"/>
                      <a:pt x="24003" y="69247"/>
                      <a:pt x="0" y="97250"/>
                    </a:cubicBezTo>
                    <a:close/>
                  </a:path>
                </a:pathLst>
              </a:custGeom>
              <a:solidFill>
                <a:srgbClr val="6E694A"/>
              </a:solidFill>
              <a:ln w="9525" cap="flat">
                <a:noFill/>
                <a:prstDash val="solid"/>
                <a:miter/>
              </a:ln>
            </p:spPr>
            <p:txBody>
              <a:bodyPr rtlCol="0" anchor="ctr"/>
              <a:lstStyle/>
              <a:p>
                <a:endParaRPr lang="en-IN"/>
              </a:p>
            </p:txBody>
          </p:sp>
          <p:sp>
            <p:nvSpPr>
              <p:cNvPr id="1374" name="Freeform: Shape 1373">
                <a:extLst>
                  <a:ext uri="{FF2B5EF4-FFF2-40B4-BE49-F238E27FC236}">
                    <a16:creationId xmlns:a16="http://schemas.microsoft.com/office/drawing/2014/main" id="{CF53AFA5-00A5-482C-CD0D-88056422B89B}"/>
                  </a:ext>
                </a:extLst>
              </p:cNvPr>
              <p:cNvSpPr/>
              <p:nvPr/>
            </p:nvSpPr>
            <p:spPr>
              <a:xfrm>
                <a:off x="9667779" y="2801016"/>
                <a:ext cx="30583" cy="79261"/>
              </a:xfrm>
              <a:custGeom>
                <a:avLst/>
                <a:gdLst>
                  <a:gd name="connsiteX0" fmla="*/ 667 w 30583"/>
                  <a:gd name="connsiteY0" fmla="*/ 78677 h 79261"/>
                  <a:gd name="connsiteX1" fmla="*/ 0 w 30583"/>
                  <a:gd name="connsiteY1" fmla="*/ 22098 h 79261"/>
                  <a:gd name="connsiteX2" fmla="*/ 10573 w 30583"/>
                  <a:gd name="connsiteY2" fmla="*/ 0 h 79261"/>
                  <a:gd name="connsiteX3" fmla="*/ 28956 w 30583"/>
                  <a:gd name="connsiteY3" fmla="*/ 37338 h 79261"/>
                  <a:gd name="connsiteX4" fmla="*/ 26956 w 30583"/>
                  <a:gd name="connsiteY4" fmla="*/ 53245 h 79261"/>
                  <a:gd name="connsiteX5" fmla="*/ 18193 w 30583"/>
                  <a:gd name="connsiteY5" fmla="*/ 70390 h 79261"/>
                  <a:gd name="connsiteX6" fmla="*/ 571 w 30583"/>
                  <a:gd name="connsiteY6" fmla="*/ 78677 h 7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83" h="79261">
                    <a:moveTo>
                      <a:pt x="667" y="78677"/>
                    </a:moveTo>
                    <a:cubicBezTo>
                      <a:pt x="-3905" y="59817"/>
                      <a:pt x="24479" y="40672"/>
                      <a:pt x="0" y="22098"/>
                    </a:cubicBezTo>
                    <a:cubicBezTo>
                      <a:pt x="3524" y="14764"/>
                      <a:pt x="7048" y="7429"/>
                      <a:pt x="10573" y="0"/>
                    </a:cubicBezTo>
                    <a:cubicBezTo>
                      <a:pt x="16669" y="12478"/>
                      <a:pt x="22860" y="24860"/>
                      <a:pt x="28956" y="37338"/>
                    </a:cubicBezTo>
                    <a:cubicBezTo>
                      <a:pt x="31623" y="43053"/>
                      <a:pt x="31052" y="48387"/>
                      <a:pt x="26956" y="53245"/>
                    </a:cubicBezTo>
                    <a:cubicBezTo>
                      <a:pt x="13907" y="53816"/>
                      <a:pt x="17716" y="62960"/>
                      <a:pt x="18193" y="70390"/>
                    </a:cubicBezTo>
                    <a:cubicBezTo>
                      <a:pt x="14192" y="77057"/>
                      <a:pt x="8763" y="80772"/>
                      <a:pt x="571" y="78677"/>
                    </a:cubicBezTo>
                    <a:close/>
                  </a:path>
                </a:pathLst>
              </a:custGeom>
              <a:solidFill>
                <a:srgbClr val="6C6746"/>
              </a:solidFill>
              <a:ln w="9525" cap="flat">
                <a:noFill/>
                <a:prstDash val="solid"/>
                <a:miter/>
              </a:ln>
            </p:spPr>
            <p:txBody>
              <a:bodyPr rtlCol="0" anchor="ctr"/>
              <a:lstStyle/>
              <a:p>
                <a:endParaRPr lang="en-IN"/>
              </a:p>
            </p:txBody>
          </p:sp>
          <p:sp>
            <p:nvSpPr>
              <p:cNvPr id="1375" name="Freeform: Shape 1374">
                <a:extLst>
                  <a:ext uri="{FF2B5EF4-FFF2-40B4-BE49-F238E27FC236}">
                    <a16:creationId xmlns:a16="http://schemas.microsoft.com/office/drawing/2014/main" id="{0134BBD6-9A51-C643-E81C-7D1DC07E4116}"/>
                  </a:ext>
                </a:extLst>
              </p:cNvPr>
              <p:cNvSpPr/>
              <p:nvPr/>
            </p:nvSpPr>
            <p:spPr>
              <a:xfrm>
                <a:off x="9620510" y="2610516"/>
                <a:ext cx="65556" cy="51625"/>
              </a:xfrm>
              <a:custGeom>
                <a:avLst/>
                <a:gdLst>
                  <a:gd name="connsiteX0" fmla="*/ 45935 w 65556"/>
                  <a:gd name="connsiteY0" fmla="*/ 51626 h 51625"/>
                  <a:gd name="connsiteX1" fmla="*/ 311 w 65556"/>
                  <a:gd name="connsiteY1" fmla="*/ 31432 h 51625"/>
                  <a:gd name="connsiteX2" fmla="*/ 24695 w 65556"/>
                  <a:gd name="connsiteY2" fmla="*/ 0 h 51625"/>
                  <a:gd name="connsiteX3" fmla="*/ 65557 w 65556"/>
                  <a:gd name="connsiteY3" fmla="*/ 49625 h 51625"/>
                  <a:gd name="connsiteX4" fmla="*/ 45935 w 65556"/>
                  <a:gd name="connsiteY4" fmla="*/ 51626 h 51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56" h="51625">
                    <a:moveTo>
                      <a:pt x="45935" y="51626"/>
                    </a:moveTo>
                    <a:cubicBezTo>
                      <a:pt x="30695" y="44863"/>
                      <a:pt x="15550" y="38195"/>
                      <a:pt x="311" y="31432"/>
                    </a:cubicBezTo>
                    <a:cubicBezTo>
                      <a:pt x="-2642" y="12382"/>
                      <a:pt x="16217" y="10287"/>
                      <a:pt x="24695" y="0"/>
                    </a:cubicBezTo>
                    <a:cubicBezTo>
                      <a:pt x="17742" y="33433"/>
                      <a:pt x="47936" y="36385"/>
                      <a:pt x="65557" y="49625"/>
                    </a:cubicBezTo>
                    <a:cubicBezTo>
                      <a:pt x="58984" y="50292"/>
                      <a:pt x="52507" y="50959"/>
                      <a:pt x="45935" y="51626"/>
                    </a:cubicBezTo>
                    <a:close/>
                  </a:path>
                </a:pathLst>
              </a:custGeom>
              <a:solidFill>
                <a:srgbClr val="919297"/>
              </a:solidFill>
              <a:ln w="9525" cap="flat">
                <a:noFill/>
                <a:prstDash val="solid"/>
                <a:miter/>
              </a:ln>
            </p:spPr>
            <p:txBody>
              <a:bodyPr rtlCol="0" anchor="ctr"/>
              <a:lstStyle/>
              <a:p>
                <a:endParaRPr lang="en-IN"/>
              </a:p>
            </p:txBody>
          </p:sp>
          <p:sp>
            <p:nvSpPr>
              <p:cNvPr id="1376" name="Freeform: Shape 1375">
                <a:extLst>
                  <a:ext uri="{FF2B5EF4-FFF2-40B4-BE49-F238E27FC236}">
                    <a16:creationId xmlns:a16="http://schemas.microsoft.com/office/drawing/2014/main" id="{113EB05B-5F19-2A6A-20C9-1BCB644942A1}"/>
                  </a:ext>
                </a:extLst>
              </p:cNvPr>
              <p:cNvSpPr/>
              <p:nvPr/>
            </p:nvSpPr>
            <p:spPr>
              <a:xfrm>
                <a:off x="10697635" y="3565302"/>
                <a:ext cx="24942" cy="63245"/>
              </a:xfrm>
              <a:custGeom>
                <a:avLst/>
                <a:gdLst>
                  <a:gd name="connsiteX0" fmla="*/ 4654 w 24942"/>
                  <a:gd name="connsiteY0" fmla="*/ 23336 h 63245"/>
                  <a:gd name="connsiteX1" fmla="*/ 16751 w 24942"/>
                  <a:gd name="connsiteY1" fmla="*/ 0 h 63245"/>
                  <a:gd name="connsiteX2" fmla="*/ 24942 w 24942"/>
                  <a:gd name="connsiteY2" fmla="*/ 1715 h 63245"/>
                  <a:gd name="connsiteX3" fmla="*/ 16656 w 24942"/>
                  <a:gd name="connsiteY3" fmla="*/ 62389 h 63245"/>
                  <a:gd name="connsiteX4" fmla="*/ 15989 w 24942"/>
                  <a:gd name="connsiteY4" fmla="*/ 63246 h 63245"/>
                  <a:gd name="connsiteX5" fmla="*/ 4654 w 24942"/>
                  <a:gd name="connsiteY5" fmla="*/ 23336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 h="63245">
                    <a:moveTo>
                      <a:pt x="4654" y="23336"/>
                    </a:moveTo>
                    <a:cubicBezTo>
                      <a:pt x="8655" y="15526"/>
                      <a:pt x="12655" y="7811"/>
                      <a:pt x="16751" y="0"/>
                    </a:cubicBezTo>
                    <a:cubicBezTo>
                      <a:pt x="19513" y="571"/>
                      <a:pt x="22276" y="1143"/>
                      <a:pt x="24942" y="1715"/>
                    </a:cubicBezTo>
                    <a:cubicBezTo>
                      <a:pt x="22180" y="21908"/>
                      <a:pt x="19418" y="42196"/>
                      <a:pt x="16656" y="62389"/>
                    </a:cubicBezTo>
                    <a:cubicBezTo>
                      <a:pt x="16656" y="62389"/>
                      <a:pt x="15989" y="63246"/>
                      <a:pt x="15989" y="63246"/>
                    </a:cubicBezTo>
                    <a:cubicBezTo>
                      <a:pt x="-10681" y="56388"/>
                      <a:pt x="3892" y="37909"/>
                      <a:pt x="4654" y="23336"/>
                    </a:cubicBezTo>
                    <a:close/>
                  </a:path>
                </a:pathLst>
              </a:custGeom>
              <a:solidFill>
                <a:srgbClr val="D0AC57"/>
              </a:solidFill>
              <a:ln w="9525" cap="flat">
                <a:noFill/>
                <a:prstDash val="solid"/>
                <a:miter/>
              </a:ln>
            </p:spPr>
            <p:txBody>
              <a:bodyPr rtlCol="0" anchor="ctr"/>
              <a:lstStyle/>
              <a:p>
                <a:endParaRPr lang="en-IN"/>
              </a:p>
            </p:txBody>
          </p:sp>
          <p:sp>
            <p:nvSpPr>
              <p:cNvPr id="1377" name="Freeform: Shape 1376">
                <a:extLst>
                  <a:ext uri="{FF2B5EF4-FFF2-40B4-BE49-F238E27FC236}">
                    <a16:creationId xmlns:a16="http://schemas.microsoft.com/office/drawing/2014/main" id="{7228928D-2CCA-8D9C-4667-B1CEC2135CB3}"/>
                  </a:ext>
                </a:extLst>
              </p:cNvPr>
              <p:cNvSpPr/>
              <p:nvPr/>
            </p:nvSpPr>
            <p:spPr>
              <a:xfrm>
                <a:off x="9086183" y="2887122"/>
                <a:ext cx="28670" cy="58102"/>
              </a:xfrm>
              <a:custGeom>
                <a:avLst/>
                <a:gdLst>
                  <a:gd name="connsiteX0" fmla="*/ 28670 w 28670"/>
                  <a:gd name="connsiteY0" fmla="*/ 10477 h 58102"/>
                  <a:gd name="connsiteX1" fmla="*/ 0 w 28670"/>
                  <a:gd name="connsiteY1" fmla="*/ 58102 h 58102"/>
                  <a:gd name="connsiteX2" fmla="*/ 381 w 28670"/>
                  <a:gd name="connsiteY2" fmla="*/ 0 h 58102"/>
                  <a:gd name="connsiteX3" fmla="*/ 28670 w 28670"/>
                  <a:gd name="connsiteY3" fmla="*/ 10382 h 58102"/>
                </a:gdLst>
                <a:ahLst/>
                <a:cxnLst>
                  <a:cxn ang="0">
                    <a:pos x="connsiteX0" y="connsiteY0"/>
                  </a:cxn>
                  <a:cxn ang="0">
                    <a:pos x="connsiteX1" y="connsiteY1"/>
                  </a:cxn>
                  <a:cxn ang="0">
                    <a:pos x="connsiteX2" y="connsiteY2"/>
                  </a:cxn>
                  <a:cxn ang="0">
                    <a:pos x="connsiteX3" y="connsiteY3"/>
                  </a:cxn>
                </a:cxnLst>
                <a:rect l="l" t="t" r="r" b="b"/>
                <a:pathLst>
                  <a:path w="28670" h="58102">
                    <a:moveTo>
                      <a:pt x="28670" y="10477"/>
                    </a:moveTo>
                    <a:cubicBezTo>
                      <a:pt x="9906" y="20860"/>
                      <a:pt x="23241" y="50483"/>
                      <a:pt x="0" y="58102"/>
                    </a:cubicBezTo>
                    <a:cubicBezTo>
                      <a:pt x="95" y="38767"/>
                      <a:pt x="286" y="19431"/>
                      <a:pt x="381" y="0"/>
                    </a:cubicBezTo>
                    <a:cubicBezTo>
                      <a:pt x="10287" y="2000"/>
                      <a:pt x="22289" y="-1333"/>
                      <a:pt x="28670" y="10382"/>
                    </a:cubicBezTo>
                    <a:close/>
                  </a:path>
                </a:pathLst>
              </a:custGeom>
              <a:solidFill>
                <a:srgbClr val="5E4718"/>
              </a:solidFill>
              <a:ln w="9525" cap="flat">
                <a:noFill/>
                <a:prstDash val="solid"/>
                <a:miter/>
              </a:ln>
            </p:spPr>
            <p:txBody>
              <a:bodyPr rtlCol="0" anchor="ctr"/>
              <a:lstStyle/>
              <a:p>
                <a:endParaRPr lang="en-IN"/>
              </a:p>
            </p:txBody>
          </p:sp>
          <p:sp>
            <p:nvSpPr>
              <p:cNvPr id="1378" name="Freeform: Shape 1377">
                <a:extLst>
                  <a:ext uri="{FF2B5EF4-FFF2-40B4-BE49-F238E27FC236}">
                    <a16:creationId xmlns:a16="http://schemas.microsoft.com/office/drawing/2014/main" id="{25BB47D4-67A6-800C-CCCA-998B6A3A5FD4}"/>
                  </a:ext>
                </a:extLst>
              </p:cNvPr>
              <p:cNvSpPr/>
              <p:nvPr/>
            </p:nvSpPr>
            <p:spPr>
              <a:xfrm>
                <a:off x="10198322" y="2714450"/>
                <a:ext cx="47217" cy="32943"/>
              </a:xfrm>
              <a:custGeom>
                <a:avLst/>
                <a:gdLst>
                  <a:gd name="connsiteX0" fmla="*/ 571 w 47217"/>
                  <a:gd name="connsiteY0" fmla="*/ 10747 h 32943"/>
                  <a:gd name="connsiteX1" fmla="*/ 43529 w 47217"/>
                  <a:gd name="connsiteY1" fmla="*/ 4174 h 32943"/>
                  <a:gd name="connsiteX2" fmla="*/ 38862 w 47217"/>
                  <a:gd name="connsiteY2" fmla="*/ 31702 h 32943"/>
                  <a:gd name="connsiteX3" fmla="*/ 39529 w 47217"/>
                  <a:gd name="connsiteY3" fmla="*/ 31035 h 32943"/>
                  <a:gd name="connsiteX4" fmla="*/ 0 w 47217"/>
                  <a:gd name="connsiteY4" fmla="*/ 9985 h 32943"/>
                  <a:gd name="connsiteX5" fmla="*/ 476 w 47217"/>
                  <a:gd name="connsiteY5" fmla="*/ 10747 h 3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17" h="32943">
                    <a:moveTo>
                      <a:pt x="571" y="10747"/>
                    </a:moveTo>
                    <a:cubicBezTo>
                      <a:pt x="13525" y="-588"/>
                      <a:pt x="30670" y="-3255"/>
                      <a:pt x="43529" y="4174"/>
                    </a:cubicBezTo>
                    <a:cubicBezTo>
                      <a:pt x="55245" y="10842"/>
                      <a:pt x="34957" y="21129"/>
                      <a:pt x="38862" y="31702"/>
                    </a:cubicBezTo>
                    <a:cubicBezTo>
                      <a:pt x="38862" y="31702"/>
                      <a:pt x="39529" y="31035"/>
                      <a:pt x="39529" y="31035"/>
                    </a:cubicBezTo>
                    <a:cubicBezTo>
                      <a:pt x="17716" y="40179"/>
                      <a:pt x="14954" y="13699"/>
                      <a:pt x="0" y="9985"/>
                    </a:cubicBezTo>
                    <a:cubicBezTo>
                      <a:pt x="0" y="9985"/>
                      <a:pt x="476" y="10747"/>
                      <a:pt x="476" y="10747"/>
                    </a:cubicBezTo>
                    <a:close/>
                  </a:path>
                </a:pathLst>
              </a:custGeom>
              <a:solidFill>
                <a:srgbClr val="CEAF78"/>
              </a:solidFill>
              <a:ln w="9525" cap="flat">
                <a:noFill/>
                <a:prstDash val="solid"/>
                <a:miter/>
              </a:ln>
            </p:spPr>
            <p:txBody>
              <a:bodyPr rtlCol="0" anchor="ctr"/>
              <a:lstStyle/>
              <a:p>
                <a:endParaRPr lang="en-IN"/>
              </a:p>
            </p:txBody>
          </p:sp>
          <p:sp>
            <p:nvSpPr>
              <p:cNvPr id="1379" name="Freeform: Shape 1378">
                <a:extLst>
                  <a:ext uri="{FF2B5EF4-FFF2-40B4-BE49-F238E27FC236}">
                    <a16:creationId xmlns:a16="http://schemas.microsoft.com/office/drawing/2014/main" id="{F4AA2410-60EA-24A9-C7BB-5FB6E4449544}"/>
                  </a:ext>
                </a:extLst>
              </p:cNvPr>
              <p:cNvSpPr/>
              <p:nvPr/>
            </p:nvSpPr>
            <p:spPr>
              <a:xfrm>
                <a:off x="9780254" y="3209771"/>
                <a:ext cx="37219" cy="30538"/>
              </a:xfrm>
              <a:custGeom>
                <a:avLst/>
                <a:gdLst>
                  <a:gd name="connsiteX0" fmla="*/ 16 w 37219"/>
                  <a:gd name="connsiteY0" fmla="*/ 1963 h 30538"/>
                  <a:gd name="connsiteX1" fmla="*/ 37163 w 37219"/>
                  <a:gd name="connsiteY1" fmla="*/ 30538 h 30538"/>
                  <a:gd name="connsiteX2" fmla="*/ 16 w 37219"/>
                  <a:gd name="connsiteY2" fmla="*/ 1963 h 30538"/>
                </a:gdLst>
                <a:ahLst/>
                <a:cxnLst>
                  <a:cxn ang="0">
                    <a:pos x="connsiteX0" y="connsiteY0"/>
                  </a:cxn>
                  <a:cxn ang="0">
                    <a:pos x="connsiteX1" y="connsiteY1"/>
                  </a:cxn>
                  <a:cxn ang="0">
                    <a:pos x="connsiteX2" y="connsiteY2"/>
                  </a:cxn>
                </a:cxnLst>
                <a:rect l="l" t="t" r="r" b="b"/>
                <a:pathLst>
                  <a:path w="37219" h="30538">
                    <a:moveTo>
                      <a:pt x="16" y="1963"/>
                    </a:moveTo>
                    <a:cubicBezTo>
                      <a:pt x="24495" y="-4133"/>
                      <a:pt x="38211" y="3582"/>
                      <a:pt x="37163" y="30538"/>
                    </a:cubicBezTo>
                    <a:cubicBezTo>
                      <a:pt x="26400" y="18918"/>
                      <a:pt x="-746" y="28538"/>
                      <a:pt x="16" y="1963"/>
                    </a:cubicBezTo>
                    <a:close/>
                  </a:path>
                </a:pathLst>
              </a:custGeom>
              <a:solidFill>
                <a:srgbClr val="DEE3EA"/>
              </a:solidFill>
              <a:ln w="9525" cap="flat">
                <a:noFill/>
                <a:prstDash val="solid"/>
                <a:miter/>
              </a:ln>
            </p:spPr>
            <p:txBody>
              <a:bodyPr rtlCol="0" anchor="ctr"/>
              <a:lstStyle/>
              <a:p>
                <a:endParaRPr lang="en-IN"/>
              </a:p>
            </p:txBody>
          </p:sp>
          <p:sp>
            <p:nvSpPr>
              <p:cNvPr id="1380" name="Freeform: Shape 1379">
                <a:extLst>
                  <a:ext uri="{FF2B5EF4-FFF2-40B4-BE49-F238E27FC236}">
                    <a16:creationId xmlns:a16="http://schemas.microsoft.com/office/drawing/2014/main" id="{65237C1A-0A7D-C997-94E3-E8B1EE0CACE3}"/>
                  </a:ext>
                </a:extLst>
              </p:cNvPr>
              <p:cNvSpPr/>
              <p:nvPr/>
            </p:nvSpPr>
            <p:spPr>
              <a:xfrm>
                <a:off x="10651425" y="3553110"/>
                <a:ext cx="22242" cy="47148"/>
              </a:xfrm>
              <a:custGeom>
                <a:avLst/>
                <a:gdLst>
                  <a:gd name="connsiteX0" fmla="*/ 20861 w 22242"/>
                  <a:gd name="connsiteY0" fmla="*/ 0 h 47148"/>
                  <a:gd name="connsiteX1" fmla="*/ 1049 w 22242"/>
                  <a:gd name="connsiteY1" fmla="*/ 47149 h 47148"/>
                  <a:gd name="connsiteX2" fmla="*/ 20861 w 22242"/>
                  <a:gd name="connsiteY2" fmla="*/ 0 h 47148"/>
                </a:gdLst>
                <a:ahLst/>
                <a:cxnLst>
                  <a:cxn ang="0">
                    <a:pos x="connsiteX0" y="connsiteY0"/>
                  </a:cxn>
                  <a:cxn ang="0">
                    <a:pos x="connsiteX1" y="connsiteY1"/>
                  </a:cxn>
                  <a:cxn ang="0">
                    <a:pos x="connsiteX2" y="connsiteY2"/>
                  </a:cxn>
                </a:cxnLst>
                <a:rect l="l" t="t" r="r" b="b"/>
                <a:pathLst>
                  <a:path w="22242" h="47148">
                    <a:moveTo>
                      <a:pt x="20861" y="0"/>
                    </a:moveTo>
                    <a:cubicBezTo>
                      <a:pt x="25813" y="24098"/>
                      <a:pt x="17051" y="35052"/>
                      <a:pt x="1049" y="47149"/>
                    </a:cubicBezTo>
                    <a:cubicBezTo>
                      <a:pt x="-2285" y="26765"/>
                      <a:pt x="1811" y="13525"/>
                      <a:pt x="20861" y="0"/>
                    </a:cubicBezTo>
                    <a:close/>
                  </a:path>
                </a:pathLst>
              </a:custGeom>
              <a:solidFill>
                <a:srgbClr val="81784C"/>
              </a:solidFill>
              <a:ln w="9525" cap="flat">
                <a:noFill/>
                <a:prstDash val="solid"/>
                <a:miter/>
              </a:ln>
            </p:spPr>
            <p:txBody>
              <a:bodyPr rtlCol="0" anchor="ctr"/>
              <a:lstStyle/>
              <a:p>
                <a:endParaRPr lang="en-IN"/>
              </a:p>
            </p:txBody>
          </p:sp>
          <p:sp>
            <p:nvSpPr>
              <p:cNvPr id="1381" name="Freeform: Shape 1380">
                <a:extLst>
                  <a:ext uri="{FF2B5EF4-FFF2-40B4-BE49-F238E27FC236}">
                    <a16:creationId xmlns:a16="http://schemas.microsoft.com/office/drawing/2014/main" id="{3D4325F8-3147-D0FA-0796-51A76EF5C4BE}"/>
                  </a:ext>
                </a:extLst>
              </p:cNvPr>
              <p:cNvSpPr/>
              <p:nvPr/>
            </p:nvSpPr>
            <p:spPr>
              <a:xfrm>
                <a:off x="10304811" y="3704748"/>
                <a:ext cx="31568" cy="68675"/>
              </a:xfrm>
              <a:custGeom>
                <a:avLst/>
                <a:gdLst>
                  <a:gd name="connsiteX0" fmla="*/ 16669 w 31568"/>
                  <a:gd name="connsiteY0" fmla="*/ 95 h 68675"/>
                  <a:gd name="connsiteX1" fmla="*/ 25908 w 31568"/>
                  <a:gd name="connsiteY1" fmla="*/ 49244 h 68675"/>
                  <a:gd name="connsiteX2" fmla="*/ 21431 w 31568"/>
                  <a:gd name="connsiteY2" fmla="*/ 68675 h 68675"/>
                  <a:gd name="connsiteX3" fmla="*/ 0 w 31568"/>
                  <a:gd name="connsiteY3" fmla="*/ 37814 h 68675"/>
                  <a:gd name="connsiteX4" fmla="*/ 0 w 31568"/>
                  <a:gd name="connsiteY4" fmla="*/ 28099 h 68675"/>
                  <a:gd name="connsiteX5" fmla="*/ 16573 w 31568"/>
                  <a:gd name="connsiteY5" fmla="*/ 0 h 6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8" h="68675">
                    <a:moveTo>
                      <a:pt x="16669" y="95"/>
                    </a:moveTo>
                    <a:cubicBezTo>
                      <a:pt x="22289" y="16002"/>
                      <a:pt x="11430" y="35052"/>
                      <a:pt x="25908" y="49244"/>
                    </a:cubicBezTo>
                    <a:cubicBezTo>
                      <a:pt x="36290" y="58483"/>
                      <a:pt x="30956" y="64103"/>
                      <a:pt x="21431" y="68675"/>
                    </a:cubicBezTo>
                    <a:cubicBezTo>
                      <a:pt x="3524" y="65818"/>
                      <a:pt x="7430" y="47911"/>
                      <a:pt x="0" y="37814"/>
                    </a:cubicBezTo>
                    <a:cubicBezTo>
                      <a:pt x="0" y="34576"/>
                      <a:pt x="0" y="31337"/>
                      <a:pt x="0" y="28099"/>
                    </a:cubicBezTo>
                    <a:cubicBezTo>
                      <a:pt x="5525" y="18764"/>
                      <a:pt x="11049" y="9430"/>
                      <a:pt x="16573" y="0"/>
                    </a:cubicBezTo>
                    <a:close/>
                  </a:path>
                </a:pathLst>
              </a:custGeom>
              <a:solidFill>
                <a:srgbClr val="101D21"/>
              </a:solidFill>
              <a:ln w="9525" cap="flat">
                <a:noFill/>
                <a:prstDash val="solid"/>
                <a:miter/>
              </a:ln>
            </p:spPr>
            <p:txBody>
              <a:bodyPr rtlCol="0" anchor="ctr"/>
              <a:lstStyle/>
              <a:p>
                <a:endParaRPr lang="en-IN"/>
              </a:p>
            </p:txBody>
          </p:sp>
          <p:sp>
            <p:nvSpPr>
              <p:cNvPr id="1382" name="Freeform: Shape 1381">
                <a:extLst>
                  <a:ext uri="{FF2B5EF4-FFF2-40B4-BE49-F238E27FC236}">
                    <a16:creationId xmlns:a16="http://schemas.microsoft.com/office/drawing/2014/main" id="{A527CC98-F05A-5C50-1BBF-52D5A0908E6F}"/>
                  </a:ext>
                </a:extLst>
              </p:cNvPr>
              <p:cNvSpPr/>
              <p:nvPr/>
            </p:nvSpPr>
            <p:spPr>
              <a:xfrm>
                <a:off x="9649205" y="2564129"/>
                <a:ext cx="56673" cy="41888"/>
              </a:xfrm>
              <a:custGeom>
                <a:avLst/>
                <a:gdLst>
                  <a:gd name="connsiteX0" fmla="*/ 0 w 56673"/>
                  <a:gd name="connsiteY0" fmla="*/ 95 h 41888"/>
                  <a:gd name="connsiteX1" fmla="*/ 55055 w 56673"/>
                  <a:gd name="connsiteY1" fmla="*/ 30004 h 41888"/>
                  <a:gd name="connsiteX2" fmla="*/ 56674 w 56673"/>
                  <a:gd name="connsiteY2" fmla="*/ 36290 h 41888"/>
                  <a:gd name="connsiteX3" fmla="*/ 46482 w 56673"/>
                  <a:gd name="connsiteY3" fmla="*/ 38862 h 41888"/>
                  <a:gd name="connsiteX4" fmla="*/ 286 w 56673"/>
                  <a:gd name="connsiteY4" fmla="*/ 21241 h 41888"/>
                  <a:gd name="connsiteX5" fmla="*/ 0 w 56673"/>
                  <a:gd name="connsiteY5" fmla="*/ 0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73" h="41888">
                    <a:moveTo>
                      <a:pt x="0" y="95"/>
                    </a:moveTo>
                    <a:cubicBezTo>
                      <a:pt x="18383" y="10096"/>
                      <a:pt x="36672" y="20002"/>
                      <a:pt x="55055" y="30004"/>
                    </a:cubicBezTo>
                    <a:cubicBezTo>
                      <a:pt x="55912" y="32004"/>
                      <a:pt x="56483" y="34099"/>
                      <a:pt x="56674" y="36290"/>
                    </a:cubicBezTo>
                    <a:cubicBezTo>
                      <a:pt x="54674" y="42767"/>
                      <a:pt x="51340" y="43624"/>
                      <a:pt x="46482" y="38862"/>
                    </a:cubicBezTo>
                    <a:cubicBezTo>
                      <a:pt x="30861" y="33623"/>
                      <a:pt x="18765" y="18955"/>
                      <a:pt x="286" y="21241"/>
                    </a:cubicBezTo>
                    <a:cubicBezTo>
                      <a:pt x="286" y="14192"/>
                      <a:pt x="95" y="7048"/>
                      <a:pt x="0" y="0"/>
                    </a:cubicBezTo>
                    <a:close/>
                  </a:path>
                </a:pathLst>
              </a:custGeom>
              <a:solidFill>
                <a:srgbClr val="787F80"/>
              </a:solidFill>
              <a:ln w="9525" cap="flat">
                <a:noFill/>
                <a:prstDash val="solid"/>
                <a:miter/>
              </a:ln>
            </p:spPr>
            <p:txBody>
              <a:bodyPr rtlCol="0" anchor="ctr"/>
              <a:lstStyle/>
              <a:p>
                <a:endParaRPr lang="en-IN"/>
              </a:p>
            </p:txBody>
          </p:sp>
          <p:sp>
            <p:nvSpPr>
              <p:cNvPr id="1383" name="Freeform: Shape 1382">
                <a:extLst>
                  <a:ext uri="{FF2B5EF4-FFF2-40B4-BE49-F238E27FC236}">
                    <a16:creationId xmlns:a16="http://schemas.microsoft.com/office/drawing/2014/main" id="{91DF459D-1206-8A84-A98E-C3B807D0DDE2}"/>
                  </a:ext>
                </a:extLst>
              </p:cNvPr>
              <p:cNvSpPr/>
              <p:nvPr/>
            </p:nvSpPr>
            <p:spPr>
              <a:xfrm>
                <a:off x="9692450" y="3237288"/>
                <a:ext cx="22403" cy="29786"/>
              </a:xfrm>
              <a:custGeom>
                <a:avLst/>
                <a:gdLst>
                  <a:gd name="connsiteX0" fmla="*/ 18859 w 22403"/>
                  <a:gd name="connsiteY0" fmla="*/ 29786 h 29786"/>
                  <a:gd name="connsiteX1" fmla="*/ 475 w 22403"/>
                  <a:gd name="connsiteY1" fmla="*/ 17975 h 29786"/>
                  <a:gd name="connsiteX2" fmla="*/ 17906 w 22403"/>
                  <a:gd name="connsiteY2" fmla="*/ 259 h 29786"/>
                  <a:gd name="connsiteX3" fmla="*/ 22383 w 22403"/>
                  <a:gd name="connsiteY3" fmla="*/ 21881 h 29786"/>
                  <a:gd name="connsiteX4" fmla="*/ 18859 w 22403"/>
                  <a:gd name="connsiteY4" fmla="*/ 29786 h 29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3" h="29786">
                    <a:moveTo>
                      <a:pt x="18859" y="29786"/>
                    </a:moveTo>
                    <a:cubicBezTo>
                      <a:pt x="11334" y="27786"/>
                      <a:pt x="-2763" y="34644"/>
                      <a:pt x="475" y="17975"/>
                    </a:cubicBezTo>
                    <a:cubicBezTo>
                      <a:pt x="2190" y="9212"/>
                      <a:pt x="6190" y="-1837"/>
                      <a:pt x="17906" y="259"/>
                    </a:cubicBezTo>
                    <a:cubicBezTo>
                      <a:pt x="20573" y="735"/>
                      <a:pt x="20954" y="14261"/>
                      <a:pt x="22383" y="21881"/>
                    </a:cubicBezTo>
                    <a:cubicBezTo>
                      <a:pt x="22574" y="25119"/>
                      <a:pt x="21431" y="27786"/>
                      <a:pt x="18859" y="29786"/>
                    </a:cubicBezTo>
                    <a:close/>
                  </a:path>
                </a:pathLst>
              </a:custGeom>
              <a:solidFill>
                <a:srgbClr val="DDE1E0"/>
              </a:solidFill>
              <a:ln w="9525" cap="flat">
                <a:noFill/>
                <a:prstDash val="solid"/>
                <a:miter/>
              </a:ln>
            </p:spPr>
            <p:txBody>
              <a:bodyPr rtlCol="0" anchor="ctr"/>
              <a:lstStyle/>
              <a:p>
                <a:endParaRPr lang="en-IN"/>
              </a:p>
            </p:txBody>
          </p:sp>
          <p:sp>
            <p:nvSpPr>
              <p:cNvPr id="1384" name="Freeform: Shape 1383">
                <a:extLst>
                  <a:ext uri="{FF2B5EF4-FFF2-40B4-BE49-F238E27FC236}">
                    <a16:creationId xmlns:a16="http://schemas.microsoft.com/office/drawing/2014/main" id="{3413719C-36C3-A524-CBF7-C79B4FB8FF89}"/>
                  </a:ext>
                </a:extLst>
              </p:cNvPr>
              <p:cNvSpPr/>
              <p:nvPr/>
            </p:nvSpPr>
            <p:spPr>
              <a:xfrm>
                <a:off x="9876290" y="2668999"/>
                <a:ext cx="28661" cy="67532"/>
              </a:xfrm>
              <a:custGeom>
                <a:avLst/>
                <a:gdLst>
                  <a:gd name="connsiteX0" fmla="*/ 9136 w 28661"/>
                  <a:gd name="connsiteY0" fmla="*/ 571 h 67532"/>
                  <a:gd name="connsiteX1" fmla="*/ 27804 w 28661"/>
                  <a:gd name="connsiteY1" fmla="*/ 67532 h 67532"/>
                  <a:gd name="connsiteX2" fmla="*/ 28662 w 28661"/>
                  <a:gd name="connsiteY2" fmla="*/ 66770 h 67532"/>
                  <a:gd name="connsiteX3" fmla="*/ 9421 w 28661"/>
                  <a:gd name="connsiteY3" fmla="*/ 0 h 67532"/>
                  <a:gd name="connsiteX4" fmla="*/ 9040 w 28661"/>
                  <a:gd name="connsiteY4" fmla="*/ 571 h 67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1" h="67532">
                    <a:moveTo>
                      <a:pt x="9136" y="571"/>
                    </a:moveTo>
                    <a:cubicBezTo>
                      <a:pt x="25042" y="20193"/>
                      <a:pt x="28662" y="43244"/>
                      <a:pt x="27804" y="67532"/>
                    </a:cubicBezTo>
                    <a:cubicBezTo>
                      <a:pt x="27804" y="67532"/>
                      <a:pt x="28662" y="66770"/>
                      <a:pt x="28662" y="66770"/>
                    </a:cubicBezTo>
                    <a:cubicBezTo>
                      <a:pt x="-6961" y="52864"/>
                      <a:pt x="-4295" y="28099"/>
                      <a:pt x="9421" y="0"/>
                    </a:cubicBezTo>
                    <a:lnTo>
                      <a:pt x="9040" y="571"/>
                    </a:lnTo>
                    <a:close/>
                  </a:path>
                </a:pathLst>
              </a:custGeom>
              <a:solidFill>
                <a:srgbClr val="99A4AB"/>
              </a:solidFill>
              <a:ln w="9525" cap="flat">
                <a:noFill/>
                <a:prstDash val="solid"/>
                <a:miter/>
              </a:ln>
            </p:spPr>
            <p:txBody>
              <a:bodyPr rtlCol="0" anchor="ctr"/>
              <a:lstStyle/>
              <a:p>
                <a:endParaRPr lang="en-IN"/>
              </a:p>
            </p:txBody>
          </p:sp>
          <p:sp>
            <p:nvSpPr>
              <p:cNvPr id="1385" name="Freeform: Shape 1384">
                <a:extLst>
                  <a:ext uri="{FF2B5EF4-FFF2-40B4-BE49-F238E27FC236}">
                    <a16:creationId xmlns:a16="http://schemas.microsoft.com/office/drawing/2014/main" id="{A16734D6-C082-B5B8-FEC4-211EEFBFA2C7}"/>
                  </a:ext>
                </a:extLst>
              </p:cNvPr>
              <p:cNvSpPr/>
              <p:nvPr/>
            </p:nvSpPr>
            <p:spPr>
              <a:xfrm>
                <a:off x="10694779" y="3588638"/>
                <a:ext cx="18845" cy="40422"/>
              </a:xfrm>
              <a:custGeom>
                <a:avLst/>
                <a:gdLst>
                  <a:gd name="connsiteX0" fmla="*/ 7510 w 18845"/>
                  <a:gd name="connsiteY0" fmla="*/ 0 h 40422"/>
                  <a:gd name="connsiteX1" fmla="*/ 18845 w 18845"/>
                  <a:gd name="connsiteY1" fmla="*/ 39910 h 40422"/>
                  <a:gd name="connsiteX2" fmla="*/ 177 w 18845"/>
                  <a:gd name="connsiteY2" fmla="*/ 3620 h 40422"/>
                  <a:gd name="connsiteX3" fmla="*/ 7606 w 18845"/>
                  <a:gd name="connsiteY3" fmla="*/ 0 h 40422"/>
                </a:gdLst>
                <a:ahLst/>
                <a:cxnLst>
                  <a:cxn ang="0">
                    <a:pos x="connsiteX0" y="connsiteY0"/>
                  </a:cxn>
                  <a:cxn ang="0">
                    <a:pos x="connsiteX1" y="connsiteY1"/>
                  </a:cxn>
                  <a:cxn ang="0">
                    <a:pos x="connsiteX2" y="connsiteY2"/>
                  </a:cxn>
                  <a:cxn ang="0">
                    <a:pos x="connsiteX3" y="connsiteY3"/>
                  </a:cxn>
                </a:cxnLst>
                <a:rect l="l" t="t" r="r" b="b"/>
                <a:pathLst>
                  <a:path w="18845" h="40422">
                    <a:moveTo>
                      <a:pt x="7510" y="0"/>
                    </a:moveTo>
                    <a:cubicBezTo>
                      <a:pt x="10845" y="13430"/>
                      <a:pt x="1510" y="30385"/>
                      <a:pt x="18845" y="39910"/>
                    </a:cubicBezTo>
                    <a:cubicBezTo>
                      <a:pt x="5063" y="43148"/>
                      <a:pt x="-1157" y="31052"/>
                      <a:pt x="177" y="3620"/>
                    </a:cubicBezTo>
                    <a:cubicBezTo>
                      <a:pt x="2462" y="2096"/>
                      <a:pt x="4939" y="857"/>
                      <a:pt x="7606" y="0"/>
                    </a:cubicBezTo>
                    <a:close/>
                  </a:path>
                </a:pathLst>
              </a:custGeom>
              <a:solidFill>
                <a:srgbClr val="71540B"/>
              </a:solidFill>
              <a:ln w="9525" cap="flat">
                <a:noFill/>
                <a:prstDash val="solid"/>
                <a:miter/>
              </a:ln>
            </p:spPr>
            <p:txBody>
              <a:bodyPr rtlCol="0" anchor="ctr"/>
              <a:lstStyle/>
              <a:p>
                <a:endParaRPr lang="en-IN"/>
              </a:p>
            </p:txBody>
          </p:sp>
          <p:sp>
            <p:nvSpPr>
              <p:cNvPr id="1386" name="Freeform: Shape 1385">
                <a:extLst>
                  <a:ext uri="{FF2B5EF4-FFF2-40B4-BE49-F238E27FC236}">
                    <a16:creationId xmlns:a16="http://schemas.microsoft.com/office/drawing/2014/main" id="{7783F051-0371-8716-B10C-963BF7D3E5ED}"/>
                  </a:ext>
                </a:extLst>
              </p:cNvPr>
              <p:cNvSpPr/>
              <p:nvPr/>
            </p:nvSpPr>
            <p:spPr>
              <a:xfrm>
                <a:off x="10524458" y="2735103"/>
                <a:ext cx="8771" cy="58673"/>
              </a:xfrm>
              <a:custGeom>
                <a:avLst/>
                <a:gdLst>
                  <a:gd name="connsiteX0" fmla="*/ 0 w 8771"/>
                  <a:gd name="connsiteY0" fmla="*/ 0 h 58673"/>
                  <a:gd name="connsiteX1" fmla="*/ 95 w 8771"/>
                  <a:gd name="connsiteY1" fmla="*/ 58674 h 58673"/>
                  <a:gd name="connsiteX2" fmla="*/ 0 w 8771"/>
                  <a:gd name="connsiteY2" fmla="*/ 0 h 58673"/>
                </a:gdLst>
                <a:ahLst/>
                <a:cxnLst>
                  <a:cxn ang="0">
                    <a:pos x="connsiteX0" y="connsiteY0"/>
                  </a:cxn>
                  <a:cxn ang="0">
                    <a:pos x="connsiteX1" y="connsiteY1"/>
                  </a:cxn>
                  <a:cxn ang="0">
                    <a:pos x="connsiteX2" y="connsiteY2"/>
                  </a:cxn>
                </a:cxnLst>
                <a:rect l="l" t="t" r="r" b="b"/>
                <a:pathLst>
                  <a:path w="8771" h="58673">
                    <a:moveTo>
                      <a:pt x="0" y="0"/>
                    </a:moveTo>
                    <a:cubicBezTo>
                      <a:pt x="13335" y="19526"/>
                      <a:pt x="9906" y="39148"/>
                      <a:pt x="95" y="58674"/>
                    </a:cubicBezTo>
                    <a:cubicBezTo>
                      <a:pt x="95" y="39148"/>
                      <a:pt x="95" y="19526"/>
                      <a:pt x="0" y="0"/>
                    </a:cubicBezTo>
                    <a:close/>
                  </a:path>
                </a:pathLst>
              </a:custGeom>
              <a:solidFill>
                <a:srgbClr val="555558"/>
              </a:solidFill>
              <a:ln w="9525" cap="flat">
                <a:noFill/>
                <a:prstDash val="solid"/>
                <a:miter/>
              </a:ln>
            </p:spPr>
            <p:txBody>
              <a:bodyPr rtlCol="0" anchor="ctr"/>
              <a:lstStyle/>
              <a:p>
                <a:endParaRPr lang="en-IN"/>
              </a:p>
            </p:txBody>
          </p:sp>
          <p:sp>
            <p:nvSpPr>
              <p:cNvPr id="1387" name="Freeform: Shape 1386">
                <a:extLst>
                  <a:ext uri="{FF2B5EF4-FFF2-40B4-BE49-F238E27FC236}">
                    <a16:creationId xmlns:a16="http://schemas.microsoft.com/office/drawing/2014/main" id="{CC33CA39-FA99-5F83-CB5F-D8A26BDF3DD5}"/>
                  </a:ext>
                </a:extLst>
              </p:cNvPr>
              <p:cNvSpPr/>
              <p:nvPr/>
            </p:nvSpPr>
            <p:spPr>
              <a:xfrm>
                <a:off x="9933931" y="2867405"/>
                <a:ext cx="26241" cy="22383"/>
              </a:xfrm>
              <a:custGeom>
                <a:avLst/>
                <a:gdLst>
                  <a:gd name="connsiteX0" fmla="*/ 18264 w 26241"/>
                  <a:gd name="connsiteY0" fmla="*/ 22384 h 22383"/>
                  <a:gd name="connsiteX1" fmla="*/ 263 w 26241"/>
                  <a:gd name="connsiteY1" fmla="*/ 7810 h 22383"/>
                  <a:gd name="connsiteX2" fmla="*/ 14359 w 26241"/>
                  <a:gd name="connsiteY2" fmla="*/ 0 h 22383"/>
                  <a:gd name="connsiteX3" fmla="*/ 24456 w 26241"/>
                  <a:gd name="connsiteY3" fmla="*/ 19145 h 22383"/>
                  <a:gd name="connsiteX4" fmla="*/ 18170 w 26241"/>
                  <a:gd name="connsiteY4" fmla="*/ 22384 h 2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1" h="22383">
                    <a:moveTo>
                      <a:pt x="18264" y="22384"/>
                    </a:moveTo>
                    <a:cubicBezTo>
                      <a:pt x="9025" y="21336"/>
                      <a:pt x="-1833" y="20860"/>
                      <a:pt x="263" y="7810"/>
                    </a:cubicBezTo>
                    <a:cubicBezTo>
                      <a:pt x="834" y="4381"/>
                      <a:pt x="9502" y="0"/>
                      <a:pt x="14359" y="0"/>
                    </a:cubicBezTo>
                    <a:cubicBezTo>
                      <a:pt x="28075" y="0"/>
                      <a:pt x="27504" y="9334"/>
                      <a:pt x="24456" y="19145"/>
                    </a:cubicBezTo>
                    <a:cubicBezTo>
                      <a:pt x="21503" y="18669"/>
                      <a:pt x="19407" y="19717"/>
                      <a:pt x="18170" y="22384"/>
                    </a:cubicBezTo>
                    <a:close/>
                  </a:path>
                </a:pathLst>
              </a:custGeom>
              <a:solidFill>
                <a:srgbClr val="C8D3DC"/>
              </a:solidFill>
              <a:ln w="9525" cap="flat">
                <a:noFill/>
                <a:prstDash val="solid"/>
                <a:miter/>
              </a:ln>
            </p:spPr>
            <p:txBody>
              <a:bodyPr rtlCol="0" anchor="ctr"/>
              <a:lstStyle/>
              <a:p>
                <a:endParaRPr lang="en-IN"/>
              </a:p>
            </p:txBody>
          </p:sp>
          <p:sp>
            <p:nvSpPr>
              <p:cNvPr id="1388" name="Freeform: Shape 1387">
                <a:extLst>
                  <a:ext uri="{FF2B5EF4-FFF2-40B4-BE49-F238E27FC236}">
                    <a16:creationId xmlns:a16="http://schemas.microsoft.com/office/drawing/2014/main" id="{597AAEF3-C3D3-82B2-40A2-24D76E1811E2}"/>
                  </a:ext>
                </a:extLst>
              </p:cNvPr>
              <p:cNvSpPr/>
              <p:nvPr/>
            </p:nvSpPr>
            <p:spPr>
              <a:xfrm>
                <a:off x="10170223" y="3942873"/>
                <a:ext cx="26324" cy="28084"/>
              </a:xfrm>
              <a:custGeom>
                <a:avLst/>
                <a:gdLst>
                  <a:gd name="connsiteX0" fmla="*/ 10573 w 26324"/>
                  <a:gd name="connsiteY0" fmla="*/ 27908 h 28084"/>
                  <a:gd name="connsiteX1" fmla="*/ 0 w 26324"/>
                  <a:gd name="connsiteY1" fmla="*/ 11906 h 28084"/>
                  <a:gd name="connsiteX2" fmla="*/ 9240 w 26324"/>
                  <a:gd name="connsiteY2" fmla="*/ 0 h 28084"/>
                  <a:gd name="connsiteX3" fmla="*/ 26289 w 26324"/>
                  <a:gd name="connsiteY3" fmla="*/ 18288 h 28084"/>
                  <a:gd name="connsiteX4" fmla="*/ 10573 w 26324"/>
                  <a:gd name="connsiteY4" fmla="*/ 28004 h 2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4" h="28084">
                    <a:moveTo>
                      <a:pt x="10573" y="27908"/>
                    </a:moveTo>
                    <a:cubicBezTo>
                      <a:pt x="7048" y="22574"/>
                      <a:pt x="3524" y="17240"/>
                      <a:pt x="0" y="11906"/>
                    </a:cubicBezTo>
                    <a:cubicBezTo>
                      <a:pt x="3048" y="7906"/>
                      <a:pt x="6191" y="4000"/>
                      <a:pt x="9240" y="0"/>
                    </a:cubicBezTo>
                    <a:cubicBezTo>
                      <a:pt x="18383" y="2953"/>
                      <a:pt x="25718" y="8763"/>
                      <a:pt x="26289" y="18288"/>
                    </a:cubicBezTo>
                    <a:cubicBezTo>
                      <a:pt x="26956" y="28861"/>
                      <a:pt x="18002" y="28194"/>
                      <a:pt x="10573" y="28004"/>
                    </a:cubicBezTo>
                    <a:close/>
                  </a:path>
                </a:pathLst>
              </a:custGeom>
              <a:solidFill>
                <a:srgbClr val="878775"/>
              </a:solidFill>
              <a:ln w="9525" cap="flat">
                <a:noFill/>
                <a:prstDash val="solid"/>
                <a:miter/>
              </a:ln>
            </p:spPr>
            <p:txBody>
              <a:bodyPr rtlCol="0" anchor="ctr"/>
              <a:lstStyle/>
              <a:p>
                <a:endParaRPr lang="en-IN"/>
              </a:p>
            </p:txBody>
          </p:sp>
          <p:sp>
            <p:nvSpPr>
              <p:cNvPr id="1389" name="Freeform: Shape 1388">
                <a:extLst>
                  <a:ext uri="{FF2B5EF4-FFF2-40B4-BE49-F238E27FC236}">
                    <a16:creationId xmlns:a16="http://schemas.microsoft.com/office/drawing/2014/main" id="{8DDD9D4F-1087-F408-46EE-79AE4E191CB4}"/>
                  </a:ext>
                </a:extLst>
              </p:cNvPr>
              <p:cNvSpPr/>
              <p:nvPr/>
            </p:nvSpPr>
            <p:spPr>
              <a:xfrm>
                <a:off x="10273283" y="2963757"/>
                <a:ext cx="34289" cy="10364"/>
              </a:xfrm>
              <a:custGeom>
                <a:avLst/>
                <a:gdLst>
                  <a:gd name="connsiteX0" fmla="*/ 34290 w 34289"/>
                  <a:gd name="connsiteY0" fmla="*/ 4899 h 10364"/>
                  <a:gd name="connsiteX1" fmla="*/ 0 w 34289"/>
                  <a:gd name="connsiteY1" fmla="*/ 5184 h 10364"/>
                  <a:gd name="connsiteX2" fmla="*/ 34290 w 34289"/>
                  <a:gd name="connsiteY2" fmla="*/ 4899 h 10364"/>
                </a:gdLst>
                <a:ahLst/>
                <a:cxnLst>
                  <a:cxn ang="0">
                    <a:pos x="connsiteX0" y="connsiteY0"/>
                  </a:cxn>
                  <a:cxn ang="0">
                    <a:pos x="connsiteX1" y="connsiteY1"/>
                  </a:cxn>
                  <a:cxn ang="0">
                    <a:pos x="connsiteX2" y="connsiteY2"/>
                  </a:cxn>
                </a:cxnLst>
                <a:rect l="l" t="t" r="r" b="b"/>
                <a:pathLst>
                  <a:path w="34289" h="10364">
                    <a:moveTo>
                      <a:pt x="34290" y="4899"/>
                    </a:moveTo>
                    <a:cubicBezTo>
                      <a:pt x="22670" y="12138"/>
                      <a:pt x="11716" y="12138"/>
                      <a:pt x="0" y="5184"/>
                    </a:cubicBezTo>
                    <a:cubicBezTo>
                      <a:pt x="11716" y="-1388"/>
                      <a:pt x="22574" y="-1959"/>
                      <a:pt x="34290" y="4899"/>
                    </a:cubicBezTo>
                    <a:close/>
                  </a:path>
                </a:pathLst>
              </a:custGeom>
              <a:solidFill>
                <a:srgbClr val="4B5E51"/>
              </a:solidFill>
              <a:ln w="9525" cap="flat">
                <a:noFill/>
                <a:prstDash val="solid"/>
                <a:miter/>
              </a:ln>
            </p:spPr>
            <p:txBody>
              <a:bodyPr rtlCol="0" anchor="ctr"/>
              <a:lstStyle/>
              <a:p>
                <a:endParaRPr lang="en-IN"/>
              </a:p>
            </p:txBody>
          </p:sp>
          <p:sp>
            <p:nvSpPr>
              <p:cNvPr id="1390" name="Freeform: Shape 1389">
                <a:extLst>
                  <a:ext uri="{FF2B5EF4-FFF2-40B4-BE49-F238E27FC236}">
                    <a16:creationId xmlns:a16="http://schemas.microsoft.com/office/drawing/2014/main" id="{B224F260-BFA2-2A56-B973-5B2E8184B6AD}"/>
                  </a:ext>
                </a:extLst>
              </p:cNvPr>
              <p:cNvSpPr/>
              <p:nvPr/>
            </p:nvSpPr>
            <p:spPr>
              <a:xfrm>
                <a:off x="10437966" y="3861296"/>
                <a:ext cx="112304" cy="145865"/>
              </a:xfrm>
              <a:custGeom>
                <a:avLst/>
                <a:gdLst>
                  <a:gd name="connsiteX0" fmla="*/ 18769 w 112304"/>
                  <a:gd name="connsiteY0" fmla="*/ 14425 h 145865"/>
                  <a:gd name="connsiteX1" fmla="*/ 112304 w 112304"/>
                  <a:gd name="connsiteY1" fmla="*/ 62145 h 145865"/>
                  <a:gd name="connsiteX2" fmla="*/ 53535 w 112304"/>
                  <a:gd name="connsiteY2" fmla="*/ 142536 h 145865"/>
                  <a:gd name="connsiteX3" fmla="*/ 10577 w 112304"/>
                  <a:gd name="connsiteY3" fmla="*/ 127868 h 145865"/>
                  <a:gd name="connsiteX4" fmla="*/ 57535 w 112304"/>
                  <a:gd name="connsiteY4" fmla="*/ 85196 h 145865"/>
                  <a:gd name="connsiteX5" fmla="*/ 4005 w 112304"/>
                  <a:gd name="connsiteY5" fmla="*/ 68146 h 145865"/>
                  <a:gd name="connsiteX6" fmla="*/ 18769 w 112304"/>
                  <a:gd name="connsiteY6" fmla="*/ 14330 h 14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04" h="145865">
                    <a:moveTo>
                      <a:pt x="18769" y="14425"/>
                    </a:moveTo>
                    <a:cubicBezTo>
                      <a:pt x="79634" y="-27675"/>
                      <a:pt x="87920" y="32904"/>
                      <a:pt x="112304" y="62145"/>
                    </a:cubicBezTo>
                    <a:cubicBezTo>
                      <a:pt x="112304" y="103198"/>
                      <a:pt x="94111" y="131868"/>
                      <a:pt x="53535" y="142536"/>
                    </a:cubicBezTo>
                    <a:cubicBezTo>
                      <a:pt x="37533" y="146823"/>
                      <a:pt x="18578" y="150918"/>
                      <a:pt x="10577" y="127868"/>
                    </a:cubicBezTo>
                    <a:cubicBezTo>
                      <a:pt x="16483" y="104627"/>
                      <a:pt x="47820" y="111580"/>
                      <a:pt x="57535" y="85196"/>
                    </a:cubicBezTo>
                    <a:cubicBezTo>
                      <a:pt x="37533" y="84529"/>
                      <a:pt x="13149" y="93292"/>
                      <a:pt x="4005" y="68146"/>
                    </a:cubicBezTo>
                    <a:cubicBezTo>
                      <a:pt x="-3615" y="47096"/>
                      <a:pt x="-1234" y="28141"/>
                      <a:pt x="18769" y="14330"/>
                    </a:cubicBezTo>
                    <a:close/>
                  </a:path>
                </a:pathLst>
              </a:custGeom>
              <a:solidFill>
                <a:srgbClr val="BE9439"/>
              </a:solidFill>
              <a:ln w="9525" cap="flat">
                <a:noFill/>
                <a:prstDash val="solid"/>
                <a:miter/>
              </a:ln>
            </p:spPr>
            <p:txBody>
              <a:bodyPr rtlCol="0" anchor="ctr"/>
              <a:lstStyle/>
              <a:p>
                <a:endParaRPr lang="en-IN"/>
              </a:p>
            </p:txBody>
          </p:sp>
          <p:sp>
            <p:nvSpPr>
              <p:cNvPr id="1391" name="Freeform: Shape 1390">
                <a:extLst>
                  <a:ext uri="{FF2B5EF4-FFF2-40B4-BE49-F238E27FC236}">
                    <a16:creationId xmlns:a16="http://schemas.microsoft.com/office/drawing/2014/main" id="{CD39976B-6C25-CF2C-054E-F5C1FBAE5385}"/>
                  </a:ext>
                </a:extLst>
              </p:cNvPr>
              <p:cNvSpPr/>
              <p:nvPr/>
            </p:nvSpPr>
            <p:spPr>
              <a:xfrm>
                <a:off x="10416539" y="3861076"/>
                <a:ext cx="91661" cy="128088"/>
              </a:xfrm>
              <a:custGeom>
                <a:avLst/>
                <a:gdLst>
                  <a:gd name="connsiteX0" fmla="*/ 40196 w 91661"/>
                  <a:gd name="connsiteY0" fmla="*/ 14646 h 128088"/>
                  <a:gd name="connsiteX1" fmla="*/ 34862 w 91661"/>
                  <a:gd name="connsiteY1" fmla="*/ 32648 h 128088"/>
                  <a:gd name="connsiteX2" fmla="*/ 42386 w 91661"/>
                  <a:gd name="connsiteY2" fmla="*/ 75606 h 128088"/>
                  <a:gd name="connsiteX3" fmla="*/ 82391 w 91661"/>
                  <a:gd name="connsiteY3" fmla="*/ 57794 h 128088"/>
                  <a:gd name="connsiteX4" fmla="*/ 31909 w 91661"/>
                  <a:gd name="connsiteY4" fmla="*/ 128088 h 128088"/>
                  <a:gd name="connsiteX5" fmla="*/ 29052 w 91661"/>
                  <a:gd name="connsiteY5" fmla="*/ 109610 h 128088"/>
                  <a:gd name="connsiteX6" fmla="*/ 45720 w 91661"/>
                  <a:gd name="connsiteY6" fmla="*/ 102371 h 128088"/>
                  <a:gd name="connsiteX7" fmla="*/ 33814 w 91661"/>
                  <a:gd name="connsiteY7" fmla="*/ 97609 h 128088"/>
                  <a:gd name="connsiteX8" fmla="*/ 10096 w 91661"/>
                  <a:gd name="connsiteY8" fmla="*/ 82464 h 128088"/>
                  <a:gd name="connsiteX9" fmla="*/ 0 w 91661"/>
                  <a:gd name="connsiteY9" fmla="*/ 79416 h 128088"/>
                  <a:gd name="connsiteX10" fmla="*/ 1620 w 91661"/>
                  <a:gd name="connsiteY10" fmla="*/ 4549 h 128088"/>
                  <a:gd name="connsiteX11" fmla="*/ 39910 w 91661"/>
                  <a:gd name="connsiteY11" fmla="*/ 4740 h 128088"/>
                  <a:gd name="connsiteX12" fmla="*/ 40291 w 91661"/>
                  <a:gd name="connsiteY12" fmla="*/ 14551 h 12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661" h="128088">
                    <a:moveTo>
                      <a:pt x="40196" y="14646"/>
                    </a:moveTo>
                    <a:cubicBezTo>
                      <a:pt x="38481" y="20646"/>
                      <a:pt x="36957" y="26742"/>
                      <a:pt x="34862" y="32648"/>
                    </a:cubicBezTo>
                    <a:cubicBezTo>
                      <a:pt x="29146" y="48555"/>
                      <a:pt x="27623" y="64462"/>
                      <a:pt x="42386" y="75606"/>
                    </a:cubicBezTo>
                    <a:cubicBezTo>
                      <a:pt x="62008" y="90465"/>
                      <a:pt x="71533" y="70748"/>
                      <a:pt x="82391" y="57794"/>
                    </a:cubicBezTo>
                    <a:cubicBezTo>
                      <a:pt x="112872" y="119421"/>
                      <a:pt x="60865" y="114849"/>
                      <a:pt x="31909" y="128088"/>
                    </a:cubicBezTo>
                    <a:cubicBezTo>
                      <a:pt x="30956" y="121897"/>
                      <a:pt x="30004" y="115706"/>
                      <a:pt x="29052" y="109610"/>
                    </a:cubicBezTo>
                    <a:cubicBezTo>
                      <a:pt x="33243" y="104085"/>
                      <a:pt x="39338" y="102752"/>
                      <a:pt x="45720" y="102371"/>
                    </a:cubicBezTo>
                    <a:cubicBezTo>
                      <a:pt x="42768" y="98275"/>
                      <a:pt x="37529" y="97894"/>
                      <a:pt x="33814" y="97609"/>
                    </a:cubicBezTo>
                    <a:cubicBezTo>
                      <a:pt x="22860" y="96656"/>
                      <a:pt x="25718" y="75034"/>
                      <a:pt x="10096" y="82464"/>
                    </a:cubicBezTo>
                    <a:cubicBezTo>
                      <a:pt x="6763" y="81416"/>
                      <a:pt x="3334" y="80463"/>
                      <a:pt x="0" y="79416"/>
                    </a:cubicBezTo>
                    <a:cubicBezTo>
                      <a:pt x="7715" y="54651"/>
                      <a:pt x="15526" y="29791"/>
                      <a:pt x="1620" y="4549"/>
                    </a:cubicBezTo>
                    <a:cubicBezTo>
                      <a:pt x="14383" y="-1642"/>
                      <a:pt x="27147" y="-1451"/>
                      <a:pt x="39910" y="4740"/>
                    </a:cubicBezTo>
                    <a:cubicBezTo>
                      <a:pt x="40005" y="7978"/>
                      <a:pt x="40100" y="11312"/>
                      <a:pt x="40291" y="14551"/>
                    </a:cubicBezTo>
                    <a:close/>
                  </a:path>
                </a:pathLst>
              </a:custGeom>
              <a:solidFill>
                <a:srgbClr val="795E1D"/>
              </a:solidFill>
              <a:ln w="9525" cap="flat">
                <a:noFill/>
                <a:prstDash val="solid"/>
                <a:miter/>
              </a:ln>
            </p:spPr>
            <p:txBody>
              <a:bodyPr rtlCol="0" anchor="ctr"/>
              <a:lstStyle/>
              <a:p>
                <a:endParaRPr lang="en-IN"/>
              </a:p>
            </p:txBody>
          </p:sp>
          <p:sp>
            <p:nvSpPr>
              <p:cNvPr id="1392" name="Freeform: Shape 1391">
                <a:extLst>
                  <a:ext uri="{FF2B5EF4-FFF2-40B4-BE49-F238E27FC236}">
                    <a16:creationId xmlns:a16="http://schemas.microsoft.com/office/drawing/2014/main" id="{2250F037-6878-12DB-D81F-9D7C921D2ACB}"/>
                  </a:ext>
                </a:extLst>
              </p:cNvPr>
              <p:cNvSpPr/>
              <p:nvPr/>
            </p:nvSpPr>
            <p:spPr>
              <a:xfrm>
                <a:off x="10426629" y="3930481"/>
                <a:ext cx="54108" cy="40552"/>
              </a:xfrm>
              <a:custGeom>
                <a:avLst/>
                <a:gdLst>
                  <a:gd name="connsiteX0" fmla="*/ 6 w 54108"/>
                  <a:gd name="connsiteY0" fmla="*/ 13059 h 40552"/>
                  <a:gd name="connsiteX1" fmla="*/ 11341 w 54108"/>
                  <a:gd name="connsiteY1" fmla="*/ 4677 h 40552"/>
                  <a:gd name="connsiteX2" fmla="*/ 54109 w 54108"/>
                  <a:gd name="connsiteY2" fmla="*/ 34395 h 40552"/>
                  <a:gd name="connsiteX3" fmla="*/ 19056 w 54108"/>
                  <a:gd name="connsiteY3" fmla="*/ 40205 h 40552"/>
                  <a:gd name="connsiteX4" fmla="*/ 6 w 54108"/>
                  <a:gd name="connsiteY4" fmla="*/ 13059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8" h="40552">
                    <a:moveTo>
                      <a:pt x="6" y="13059"/>
                    </a:moveTo>
                    <a:cubicBezTo>
                      <a:pt x="3150" y="8868"/>
                      <a:pt x="1340" y="-8087"/>
                      <a:pt x="11341" y="4677"/>
                    </a:cubicBezTo>
                    <a:cubicBezTo>
                      <a:pt x="22581" y="18964"/>
                      <a:pt x="39535" y="22679"/>
                      <a:pt x="54109" y="34395"/>
                    </a:cubicBezTo>
                    <a:cubicBezTo>
                      <a:pt x="42488" y="44301"/>
                      <a:pt x="30106" y="38967"/>
                      <a:pt x="19056" y="40205"/>
                    </a:cubicBezTo>
                    <a:cubicBezTo>
                      <a:pt x="9151" y="33633"/>
                      <a:pt x="-279" y="26775"/>
                      <a:pt x="6" y="13059"/>
                    </a:cubicBezTo>
                    <a:close/>
                  </a:path>
                </a:pathLst>
              </a:custGeom>
              <a:solidFill>
                <a:srgbClr val="CCB566"/>
              </a:solidFill>
              <a:ln w="9525" cap="flat">
                <a:noFill/>
                <a:prstDash val="solid"/>
                <a:miter/>
              </a:ln>
            </p:spPr>
            <p:txBody>
              <a:bodyPr rtlCol="0" anchor="ctr"/>
              <a:lstStyle/>
              <a:p>
                <a:endParaRPr lang="en-IN"/>
              </a:p>
            </p:txBody>
          </p:sp>
          <p:sp>
            <p:nvSpPr>
              <p:cNvPr id="1393" name="Freeform: Shape 1392">
                <a:extLst>
                  <a:ext uri="{FF2B5EF4-FFF2-40B4-BE49-F238E27FC236}">
                    <a16:creationId xmlns:a16="http://schemas.microsoft.com/office/drawing/2014/main" id="{CBC7384A-BA64-B364-C9A2-41DF2661F51B}"/>
                  </a:ext>
                </a:extLst>
              </p:cNvPr>
              <p:cNvSpPr/>
              <p:nvPr/>
            </p:nvSpPr>
            <p:spPr>
              <a:xfrm>
                <a:off x="10518457" y="4007059"/>
                <a:ext cx="41910" cy="31719"/>
              </a:xfrm>
              <a:custGeom>
                <a:avLst/>
                <a:gdLst>
                  <a:gd name="connsiteX0" fmla="*/ 38767 w 41910"/>
                  <a:gd name="connsiteY0" fmla="*/ 18491 h 31719"/>
                  <a:gd name="connsiteX1" fmla="*/ 27813 w 41910"/>
                  <a:gd name="connsiteY1" fmla="*/ 27730 h 31719"/>
                  <a:gd name="connsiteX2" fmla="*/ 0 w 41910"/>
                  <a:gd name="connsiteY2" fmla="*/ 24968 h 31719"/>
                  <a:gd name="connsiteX3" fmla="*/ 41910 w 41910"/>
                  <a:gd name="connsiteY3" fmla="*/ 393 h 31719"/>
                  <a:gd name="connsiteX4" fmla="*/ 38862 w 41910"/>
                  <a:gd name="connsiteY4" fmla="*/ 18491 h 31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31719">
                    <a:moveTo>
                      <a:pt x="38767" y="18491"/>
                    </a:moveTo>
                    <a:cubicBezTo>
                      <a:pt x="35052" y="21634"/>
                      <a:pt x="31338" y="24682"/>
                      <a:pt x="27813" y="27730"/>
                    </a:cubicBezTo>
                    <a:cubicBezTo>
                      <a:pt x="19336" y="30683"/>
                      <a:pt x="10573" y="36207"/>
                      <a:pt x="0" y="24968"/>
                    </a:cubicBezTo>
                    <a:cubicBezTo>
                      <a:pt x="12954" y="14681"/>
                      <a:pt x="20384" y="-2845"/>
                      <a:pt x="41910" y="393"/>
                    </a:cubicBezTo>
                    <a:cubicBezTo>
                      <a:pt x="40863" y="6394"/>
                      <a:pt x="39910" y="12395"/>
                      <a:pt x="38862" y="18491"/>
                    </a:cubicBezTo>
                    <a:close/>
                  </a:path>
                </a:pathLst>
              </a:custGeom>
              <a:solidFill>
                <a:srgbClr val="788183"/>
              </a:solidFill>
              <a:ln w="9525" cap="flat">
                <a:noFill/>
                <a:prstDash val="solid"/>
                <a:miter/>
              </a:ln>
            </p:spPr>
            <p:txBody>
              <a:bodyPr rtlCol="0" anchor="ctr"/>
              <a:lstStyle/>
              <a:p>
                <a:endParaRPr lang="en-IN"/>
              </a:p>
            </p:txBody>
          </p:sp>
          <p:sp>
            <p:nvSpPr>
              <p:cNvPr id="1394" name="Freeform: Shape 1393">
                <a:extLst>
                  <a:ext uri="{FF2B5EF4-FFF2-40B4-BE49-F238E27FC236}">
                    <a16:creationId xmlns:a16="http://schemas.microsoft.com/office/drawing/2014/main" id="{5573F586-435B-81DB-D684-9984C4970B38}"/>
                  </a:ext>
                </a:extLst>
              </p:cNvPr>
              <p:cNvSpPr/>
              <p:nvPr/>
            </p:nvSpPr>
            <p:spPr>
              <a:xfrm>
                <a:off x="10548785" y="3730768"/>
                <a:ext cx="126952" cy="158855"/>
              </a:xfrm>
              <a:custGeom>
                <a:avLst/>
                <a:gdLst>
                  <a:gd name="connsiteX0" fmla="*/ 27870 w 126952"/>
                  <a:gd name="connsiteY0" fmla="*/ 77897 h 158855"/>
                  <a:gd name="connsiteX1" fmla="*/ 21869 w 126952"/>
                  <a:gd name="connsiteY1" fmla="*/ 70849 h 158855"/>
                  <a:gd name="connsiteX2" fmla="*/ 117691 w 126952"/>
                  <a:gd name="connsiteY2" fmla="*/ 10079 h 158855"/>
                  <a:gd name="connsiteX3" fmla="*/ 126549 w 126952"/>
                  <a:gd name="connsiteY3" fmla="*/ 20747 h 158855"/>
                  <a:gd name="connsiteX4" fmla="*/ 116738 w 126952"/>
                  <a:gd name="connsiteY4" fmla="*/ 24653 h 158855"/>
                  <a:gd name="connsiteX5" fmla="*/ 53492 w 126952"/>
                  <a:gd name="connsiteY5" fmla="*/ 28082 h 158855"/>
                  <a:gd name="connsiteX6" fmla="*/ 45205 w 126952"/>
                  <a:gd name="connsiteY6" fmla="*/ 43417 h 158855"/>
                  <a:gd name="connsiteX7" fmla="*/ 60064 w 126952"/>
                  <a:gd name="connsiteY7" fmla="*/ 50275 h 158855"/>
                  <a:gd name="connsiteX8" fmla="*/ 120358 w 126952"/>
                  <a:gd name="connsiteY8" fmla="*/ 60848 h 158855"/>
                  <a:gd name="connsiteX9" fmla="*/ 89592 w 126952"/>
                  <a:gd name="connsiteY9" fmla="*/ 139429 h 158855"/>
                  <a:gd name="connsiteX10" fmla="*/ 61493 w 126952"/>
                  <a:gd name="connsiteY10" fmla="*/ 155336 h 158855"/>
                  <a:gd name="connsiteX11" fmla="*/ 18821 w 126952"/>
                  <a:gd name="connsiteY11" fmla="*/ 155907 h 158855"/>
                  <a:gd name="connsiteX12" fmla="*/ 57 w 126952"/>
                  <a:gd name="connsiteY12" fmla="*/ 125427 h 158855"/>
                  <a:gd name="connsiteX13" fmla="*/ 63494 w 126952"/>
                  <a:gd name="connsiteY13" fmla="*/ 104091 h 158855"/>
                  <a:gd name="connsiteX14" fmla="*/ 27965 w 126952"/>
                  <a:gd name="connsiteY14" fmla="*/ 78088 h 15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6952" h="158855">
                    <a:moveTo>
                      <a:pt x="27870" y="77897"/>
                    </a:moveTo>
                    <a:cubicBezTo>
                      <a:pt x="25870" y="75516"/>
                      <a:pt x="23869" y="73135"/>
                      <a:pt x="21869" y="70849"/>
                    </a:cubicBezTo>
                    <a:cubicBezTo>
                      <a:pt x="22155" y="1983"/>
                      <a:pt x="45587" y="-12971"/>
                      <a:pt x="117691" y="10079"/>
                    </a:cubicBezTo>
                    <a:cubicBezTo>
                      <a:pt x="120738" y="13604"/>
                      <a:pt x="125787" y="16747"/>
                      <a:pt x="126549" y="20747"/>
                    </a:cubicBezTo>
                    <a:cubicBezTo>
                      <a:pt x="128835" y="33892"/>
                      <a:pt x="120834" y="26176"/>
                      <a:pt x="116738" y="24653"/>
                    </a:cubicBezTo>
                    <a:cubicBezTo>
                      <a:pt x="95116" y="16461"/>
                      <a:pt x="73590" y="14461"/>
                      <a:pt x="53492" y="28082"/>
                    </a:cubicBezTo>
                    <a:cubicBezTo>
                      <a:pt x="49015" y="31129"/>
                      <a:pt x="44729" y="38464"/>
                      <a:pt x="45205" y="43417"/>
                    </a:cubicBezTo>
                    <a:cubicBezTo>
                      <a:pt x="45872" y="50275"/>
                      <a:pt x="53683" y="51513"/>
                      <a:pt x="60064" y="50275"/>
                    </a:cubicBezTo>
                    <a:cubicBezTo>
                      <a:pt x="81781" y="45893"/>
                      <a:pt x="108070" y="26748"/>
                      <a:pt x="120358" y="60848"/>
                    </a:cubicBezTo>
                    <a:cubicBezTo>
                      <a:pt x="132073" y="93518"/>
                      <a:pt x="111309" y="117521"/>
                      <a:pt x="89592" y="139429"/>
                    </a:cubicBezTo>
                    <a:cubicBezTo>
                      <a:pt x="81686" y="147430"/>
                      <a:pt x="73399" y="154478"/>
                      <a:pt x="61493" y="155336"/>
                    </a:cubicBezTo>
                    <a:cubicBezTo>
                      <a:pt x="47301" y="155336"/>
                      <a:pt x="33204" y="162860"/>
                      <a:pt x="18821" y="155907"/>
                    </a:cubicBezTo>
                    <a:cubicBezTo>
                      <a:pt x="6248" y="149621"/>
                      <a:pt x="-705" y="139905"/>
                      <a:pt x="57" y="125427"/>
                    </a:cubicBezTo>
                    <a:cubicBezTo>
                      <a:pt x="14249" y="98662"/>
                      <a:pt x="47110" y="129713"/>
                      <a:pt x="63494" y="104091"/>
                    </a:cubicBezTo>
                    <a:cubicBezTo>
                      <a:pt x="54730" y="91518"/>
                      <a:pt x="34156" y="93709"/>
                      <a:pt x="27965" y="78088"/>
                    </a:cubicBezTo>
                    <a:close/>
                  </a:path>
                </a:pathLst>
              </a:custGeom>
              <a:solidFill>
                <a:srgbClr val="CE9F3E"/>
              </a:solidFill>
              <a:ln w="9525" cap="flat">
                <a:noFill/>
                <a:prstDash val="solid"/>
                <a:miter/>
              </a:ln>
            </p:spPr>
            <p:txBody>
              <a:bodyPr rtlCol="0" anchor="ctr"/>
              <a:lstStyle/>
              <a:p>
                <a:endParaRPr lang="en-IN"/>
              </a:p>
            </p:txBody>
          </p:sp>
          <p:sp>
            <p:nvSpPr>
              <p:cNvPr id="1395" name="Freeform: Shape 1394">
                <a:extLst>
                  <a:ext uri="{FF2B5EF4-FFF2-40B4-BE49-F238E27FC236}">
                    <a16:creationId xmlns:a16="http://schemas.microsoft.com/office/drawing/2014/main" id="{442C41AA-D177-4BA4-5A91-48D08CEBD3B1}"/>
                  </a:ext>
                </a:extLst>
              </p:cNvPr>
              <p:cNvSpPr/>
              <p:nvPr/>
            </p:nvSpPr>
            <p:spPr>
              <a:xfrm>
                <a:off x="10396642" y="3743283"/>
                <a:ext cx="78857" cy="130634"/>
              </a:xfrm>
              <a:custGeom>
                <a:avLst/>
                <a:gdLst>
                  <a:gd name="connsiteX0" fmla="*/ 59807 w 78857"/>
                  <a:gd name="connsiteY0" fmla="*/ 122628 h 130634"/>
                  <a:gd name="connsiteX1" fmla="*/ 21517 w 78857"/>
                  <a:gd name="connsiteY1" fmla="*/ 122437 h 130634"/>
                  <a:gd name="connsiteX2" fmla="*/ 21898 w 78857"/>
                  <a:gd name="connsiteY2" fmla="*/ 123104 h 130634"/>
                  <a:gd name="connsiteX3" fmla="*/ 2848 w 78857"/>
                  <a:gd name="connsiteY3" fmla="*/ 97672 h 130634"/>
                  <a:gd name="connsiteX4" fmla="*/ 1419 w 78857"/>
                  <a:gd name="connsiteY4" fmla="*/ 78241 h 130634"/>
                  <a:gd name="connsiteX5" fmla="*/ 12468 w 78857"/>
                  <a:gd name="connsiteY5" fmla="*/ 9852 h 130634"/>
                  <a:gd name="connsiteX6" fmla="*/ 48282 w 78857"/>
                  <a:gd name="connsiteY6" fmla="*/ 23473 h 130634"/>
                  <a:gd name="connsiteX7" fmla="*/ 78857 w 78857"/>
                  <a:gd name="connsiteY7" fmla="*/ 65763 h 130634"/>
                  <a:gd name="connsiteX8" fmla="*/ 59807 w 78857"/>
                  <a:gd name="connsiteY8" fmla="*/ 122628 h 13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57" h="130634">
                    <a:moveTo>
                      <a:pt x="59807" y="122628"/>
                    </a:moveTo>
                    <a:cubicBezTo>
                      <a:pt x="46949" y="135105"/>
                      <a:pt x="34185" y="131391"/>
                      <a:pt x="21517" y="122437"/>
                    </a:cubicBezTo>
                    <a:cubicBezTo>
                      <a:pt x="21517" y="122437"/>
                      <a:pt x="21898" y="123104"/>
                      <a:pt x="21898" y="123104"/>
                    </a:cubicBezTo>
                    <a:cubicBezTo>
                      <a:pt x="14278" y="115579"/>
                      <a:pt x="7991" y="107102"/>
                      <a:pt x="2848" y="97672"/>
                    </a:cubicBezTo>
                    <a:cubicBezTo>
                      <a:pt x="-391" y="91386"/>
                      <a:pt x="-867" y="84909"/>
                      <a:pt x="1419" y="78241"/>
                    </a:cubicBezTo>
                    <a:cubicBezTo>
                      <a:pt x="6087" y="55572"/>
                      <a:pt x="-3820" y="30616"/>
                      <a:pt x="12468" y="9852"/>
                    </a:cubicBezTo>
                    <a:cubicBezTo>
                      <a:pt x="31232" y="-3579"/>
                      <a:pt x="46091" y="-6912"/>
                      <a:pt x="48282" y="23473"/>
                    </a:cubicBezTo>
                    <a:cubicBezTo>
                      <a:pt x="49711" y="43761"/>
                      <a:pt x="60950" y="57191"/>
                      <a:pt x="78857" y="65763"/>
                    </a:cubicBezTo>
                    <a:cubicBezTo>
                      <a:pt x="67618" y="83099"/>
                      <a:pt x="42567" y="95862"/>
                      <a:pt x="59807" y="122628"/>
                    </a:cubicBezTo>
                    <a:close/>
                  </a:path>
                </a:pathLst>
              </a:custGeom>
              <a:solidFill>
                <a:srgbClr val="D2A13D"/>
              </a:solidFill>
              <a:ln w="9525" cap="flat">
                <a:noFill/>
                <a:prstDash val="solid"/>
                <a:miter/>
              </a:ln>
            </p:spPr>
            <p:txBody>
              <a:bodyPr rtlCol="0" anchor="ctr"/>
              <a:lstStyle/>
              <a:p>
                <a:endParaRPr lang="en-IN"/>
              </a:p>
            </p:txBody>
          </p:sp>
          <p:sp>
            <p:nvSpPr>
              <p:cNvPr id="1396" name="Freeform: Shape 1395">
                <a:extLst>
                  <a:ext uri="{FF2B5EF4-FFF2-40B4-BE49-F238E27FC236}">
                    <a16:creationId xmlns:a16="http://schemas.microsoft.com/office/drawing/2014/main" id="{E5B08592-3643-AE6C-969A-7FF8076164BD}"/>
                  </a:ext>
                </a:extLst>
              </p:cNvPr>
              <p:cNvSpPr/>
              <p:nvPr/>
            </p:nvSpPr>
            <p:spPr>
              <a:xfrm>
                <a:off x="10541793" y="3808666"/>
                <a:ext cx="93344" cy="52441"/>
              </a:xfrm>
              <a:custGeom>
                <a:avLst/>
                <a:gdLst>
                  <a:gd name="connsiteX0" fmla="*/ 34861 w 93344"/>
                  <a:gd name="connsiteY0" fmla="*/ 0 h 52441"/>
                  <a:gd name="connsiteX1" fmla="*/ 93345 w 93344"/>
                  <a:gd name="connsiteY1" fmla="*/ 3334 h 52441"/>
                  <a:gd name="connsiteX2" fmla="*/ 28384 w 93344"/>
                  <a:gd name="connsiteY2" fmla="*/ 42291 h 52441"/>
                  <a:gd name="connsiteX3" fmla="*/ 6858 w 93344"/>
                  <a:gd name="connsiteY3" fmla="*/ 47339 h 52441"/>
                  <a:gd name="connsiteX4" fmla="*/ 0 w 93344"/>
                  <a:gd name="connsiteY4" fmla="*/ 41338 h 52441"/>
                  <a:gd name="connsiteX5" fmla="*/ 34861 w 93344"/>
                  <a:gd name="connsiteY5" fmla="*/ 0 h 52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44" h="52441">
                    <a:moveTo>
                      <a:pt x="34861" y="0"/>
                    </a:moveTo>
                    <a:cubicBezTo>
                      <a:pt x="52197" y="8477"/>
                      <a:pt x="70866" y="5334"/>
                      <a:pt x="93345" y="3334"/>
                    </a:cubicBezTo>
                    <a:cubicBezTo>
                      <a:pt x="80772" y="38291"/>
                      <a:pt x="72390" y="69056"/>
                      <a:pt x="28384" y="42291"/>
                    </a:cubicBezTo>
                    <a:cubicBezTo>
                      <a:pt x="23908" y="39529"/>
                      <a:pt x="14192" y="45434"/>
                      <a:pt x="6858" y="47339"/>
                    </a:cubicBezTo>
                    <a:cubicBezTo>
                      <a:pt x="4572" y="45339"/>
                      <a:pt x="2286" y="43339"/>
                      <a:pt x="0" y="41338"/>
                    </a:cubicBezTo>
                    <a:cubicBezTo>
                      <a:pt x="16383" y="31528"/>
                      <a:pt x="30861" y="20193"/>
                      <a:pt x="34861" y="0"/>
                    </a:cubicBezTo>
                    <a:close/>
                  </a:path>
                </a:pathLst>
              </a:custGeom>
              <a:solidFill>
                <a:srgbClr val="2A2820"/>
              </a:solidFill>
              <a:ln w="9525" cap="flat">
                <a:noFill/>
                <a:prstDash val="solid"/>
                <a:miter/>
              </a:ln>
            </p:spPr>
            <p:txBody>
              <a:bodyPr rtlCol="0" anchor="ctr"/>
              <a:lstStyle/>
              <a:p>
                <a:endParaRPr lang="en-IN"/>
              </a:p>
            </p:txBody>
          </p:sp>
          <p:sp>
            <p:nvSpPr>
              <p:cNvPr id="1397" name="Freeform: Shape 1396">
                <a:extLst>
                  <a:ext uri="{FF2B5EF4-FFF2-40B4-BE49-F238E27FC236}">
                    <a16:creationId xmlns:a16="http://schemas.microsoft.com/office/drawing/2014/main" id="{97D76B36-F50D-A497-9A88-422AC84BC447}"/>
                  </a:ext>
                </a:extLst>
              </p:cNvPr>
              <p:cNvSpPr/>
              <p:nvPr/>
            </p:nvSpPr>
            <p:spPr>
              <a:xfrm>
                <a:off x="10567511" y="3881081"/>
                <a:ext cx="42671" cy="16155"/>
              </a:xfrm>
              <a:custGeom>
                <a:avLst/>
                <a:gdLst>
                  <a:gd name="connsiteX0" fmla="*/ 0 w 42671"/>
                  <a:gd name="connsiteY0" fmla="*/ 5403 h 16155"/>
                  <a:gd name="connsiteX1" fmla="*/ 42672 w 42671"/>
                  <a:gd name="connsiteY1" fmla="*/ 4832 h 16155"/>
                  <a:gd name="connsiteX2" fmla="*/ 0 w 42671"/>
                  <a:gd name="connsiteY2" fmla="*/ 5403 h 16155"/>
                </a:gdLst>
                <a:ahLst/>
                <a:cxnLst>
                  <a:cxn ang="0">
                    <a:pos x="connsiteX0" y="connsiteY0"/>
                  </a:cxn>
                  <a:cxn ang="0">
                    <a:pos x="connsiteX1" y="connsiteY1"/>
                  </a:cxn>
                  <a:cxn ang="0">
                    <a:pos x="connsiteX2" y="connsiteY2"/>
                  </a:cxn>
                </a:cxnLst>
                <a:rect l="l" t="t" r="r" b="b"/>
                <a:pathLst>
                  <a:path w="42671" h="16155">
                    <a:moveTo>
                      <a:pt x="0" y="5403"/>
                    </a:moveTo>
                    <a:cubicBezTo>
                      <a:pt x="14192" y="3784"/>
                      <a:pt x="28289" y="-5550"/>
                      <a:pt x="42672" y="4832"/>
                    </a:cubicBezTo>
                    <a:cubicBezTo>
                      <a:pt x="28575" y="10737"/>
                      <a:pt x="14573" y="26739"/>
                      <a:pt x="0" y="5403"/>
                    </a:cubicBezTo>
                    <a:close/>
                  </a:path>
                </a:pathLst>
              </a:custGeom>
              <a:solidFill>
                <a:srgbClr val="BE9439"/>
              </a:solidFill>
              <a:ln w="9525" cap="flat">
                <a:noFill/>
                <a:prstDash val="solid"/>
                <a:miter/>
              </a:ln>
            </p:spPr>
            <p:txBody>
              <a:bodyPr rtlCol="0" anchor="ctr"/>
              <a:lstStyle/>
              <a:p>
                <a:endParaRPr lang="en-IN"/>
              </a:p>
            </p:txBody>
          </p:sp>
          <p:sp>
            <p:nvSpPr>
              <p:cNvPr id="1398" name="Freeform: Shape 1397">
                <a:extLst>
                  <a:ext uri="{FF2B5EF4-FFF2-40B4-BE49-F238E27FC236}">
                    <a16:creationId xmlns:a16="http://schemas.microsoft.com/office/drawing/2014/main" id="{077A333C-597A-424D-2797-7058FBA4C9B4}"/>
                  </a:ext>
                </a:extLst>
              </p:cNvPr>
              <p:cNvSpPr/>
              <p:nvPr/>
            </p:nvSpPr>
            <p:spPr>
              <a:xfrm>
                <a:off x="8962084" y="3547014"/>
                <a:ext cx="70924" cy="92678"/>
              </a:xfrm>
              <a:custGeom>
                <a:avLst/>
                <a:gdLst>
                  <a:gd name="connsiteX0" fmla="*/ 273 w 70924"/>
                  <a:gd name="connsiteY0" fmla="*/ 34100 h 92678"/>
                  <a:gd name="connsiteX1" fmla="*/ 37802 w 70924"/>
                  <a:gd name="connsiteY1" fmla="*/ 0 h 92678"/>
                  <a:gd name="connsiteX2" fmla="*/ 53423 w 70924"/>
                  <a:gd name="connsiteY2" fmla="*/ 27242 h 92678"/>
                  <a:gd name="connsiteX3" fmla="*/ 29324 w 70924"/>
                  <a:gd name="connsiteY3" fmla="*/ 92678 h 92678"/>
                  <a:gd name="connsiteX4" fmla="*/ 273 w 70924"/>
                  <a:gd name="connsiteY4" fmla="*/ 34100 h 9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24" h="92678">
                    <a:moveTo>
                      <a:pt x="273" y="34100"/>
                    </a:moveTo>
                    <a:cubicBezTo>
                      <a:pt x="-3727" y="4572"/>
                      <a:pt x="37516" y="24765"/>
                      <a:pt x="37802" y="0"/>
                    </a:cubicBezTo>
                    <a:cubicBezTo>
                      <a:pt x="49613" y="5334"/>
                      <a:pt x="47898" y="18288"/>
                      <a:pt x="53423" y="27242"/>
                    </a:cubicBezTo>
                    <a:cubicBezTo>
                      <a:pt x="72758" y="59055"/>
                      <a:pt x="88570" y="89630"/>
                      <a:pt x="29324" y="92678"/>
                    </a:cubicBezTo>
                    <a:cubicBezTo>
                      <a:pt x="14465" y="75724"/>
                      <a:pt x="23324" y="47054"/>
                      <a:pt x="273" y="34100"/>
                    </a:cubicBezTo>
                    <a:close/>
                  </a:path>
                </a:pathLst>
              </a:custGeom>
              <a:solidFill>
                <a:srgbClr val="CF9B3E"/>
              </a:solidFill>
              <a:ln w="9525" cap="flat">
                <a:noFill/>
                <a:prstDash val="solid"/>
                <a:miter/>
              </a:ln>
            </p:spPr>
            <p:txBody>
              <a:bodyPr rtlCol="0" anchor="ctr"/>
              <a:lstStyle/>
              <a:p>
                <a:endParaRPr lang="en-IN"/>
              </a:p>
            </p:txBody>
          </p:sp>
          <p:sp>
            <p:nvSpPr>
              <p:cNvPr id="1399" name="Freeform: Shape 1398">
                <a:extLst>
                  <a:ext uri="{FF2B5EF4-FFF2-40B4-BE49-F238E27FC236}">
                    <a16:creationId xmlns:a16="http://schemas.microsoft.com/office/drawing/2014/main" id="{D39B93D5-5408-C5D8-ACC3-0D0E840FC01E}"/>
                  </a:ext>
                </a:extLst>
              </p:cNvPr>
              <p:cNvSpPr/>
              <p:nvPr/>
            </p:nvSpPr>
            <p:spPr>
              <a:xfrm>
                <a:off x="8856004" y="3633024"/>
                <a:ext cx="69465" cy="60234"/>
              </a:xfrm>
              <a:custGeom>
                <a:avLst/>
                <a:gdLst>
                  <a:gd name="connsiteX0" fmla="*/ 69207 w 69465"/>
                  <a:gd name="connsiteY0" fmla="*/ 0 h 60234"/>
                  <a:gd name="connsiteX1" fmla="*/ 30916 w 69465"/>
                  <a:gd name="connsiteY1" fmla="*/ 43910 h 60234"/>
                  <a:gd name="connsiteX2" fmla="*/ 13866 w 69465"/>
                  <a:gd name="connsiteY2" fmla="*/ 60198 h 60234"/>
                  <a:gd name="connsiteX3" fmla="*/ 55 w 69465"/>
                  <a:gd name="connsiteY3" fmla="*/ 34195 h 60234"/>
                  <a:gd name="connsiteX4" fmla="*/ 18819 w 69465"/>
                  <a:gd name="connsiteY4" fmla="*/ 5905 h 60234"/>
                  <a:gd name="connsiteX5" fmla="*/ 69207 w 69465"/>
                  <a:gd name="connsiteY5" fmla="*/ 0 h 6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5" h="60234">
                    <a:moveTo>
                      <a:pt x="69207" y="0"/>
                    </a:moveTo>
                    <a:cubicBezTo>
                      <a:pt x="71016" y="27242"/>
                      <a:pt x="63872" y="46863"/>
                      <a:pt x="30916" y="43910"/>
                    </a:cubicBezTo>
                    <a:cubicBezTo>
                      <a:pt x="25201" y="49721"/>
                      <a:pt x="18534" y="60960"/>
                      <a:pt x="13866" y="60198"/>
                    </a:cubicBezTo>
                    <a:cubicBezTo>
                      <a:pt x="1293" y="58103"/>
                      <a:pt x="531" y="44863"/>
                      <a:pt x="55" y="34195"/>
                    </a:cubicBezTo>
                    <a:cubicBezTo>
                      <a:pt x="-612" y="20669"/>
                      <a:pt x="4722" y="8763"/>
                      <a:pt x="18819" y="5905"/>
                    </a:cubicBezTo>
                    <a:cubicBezTo>
                      <a:pt x="35297" y="2476"/>
                      <a:pt x="52347" y="1905"/>
                      <a:pt x="69207" y="0"/>
                    </a:cubicBezTo>
                    <a:close/>
                  </a:path>
                </a:pathLst>
              </a:custGeom>
              <a:solidFill>
                <a:srgbClr val="E7B23D"/>
              </a:solidFill>
              <a:ln w="9525" cap="flat">
                <a:noFill/>
                <a:prstDash val="solid"/>
                <a:miter/>
              </a:ln>
            </p:spPr>
            <p:txBody>
              <a:bodyPr rtlCol="0" anchor="ctr"/>
              <a:lstStyle/>
              <a:p>
                <a:endParaRPr lang="en-IN"/>
              </a:p>
            </p:txBody>
          </p:sp>
          <p:sp>
            <p:nvSpPr>
              <p:cNvPr id="1400" name="Freeform: Shape 1399">
                <a:extLst>
                  <a:ext uri="{FF2B5EF4-FFF2-40B4-BE49-F238E27FC236}">
                    <a16:creationId xmlns:a16="http://schemas.microsoft.com/office/drawing/2014/main" id="{2058D472-7CA0-FDBA-2034-3EDC574BED32}"/>
                  </a:ext>
                </a:extLst>
              </p:cNvPr>
              <p:cNvSpPr/>
              <p:nvPr/>
            </p:nvSpPr>
            <p:spPr>
              <a:xfrm>
                <a:off x="8943105" y="3575230"/>
                <a:ext cx="20126" cy="33791"/>
              </a:xfrm>
              <a:custGeom>
                <a:avLst/>
                <a:gdLst>
                  <a:gd name="connsiteX0" fmla="*/ 10966 w 20126"/>
                  <a:gd name="connsiteY0" fmla="*/ 33791 h 33791"/>
                  <a:gd name="connsiteX1" fmla="*/ 3631 w 20126"/>
                  <a:gd name="connsiteY1" fmla="*/ 263 h 33791"/>
                  <a:gd name="connsiteX2" fmla="*/ 19538 w 20126"/>
                  <a:gd name="connsiteY2" fmla="*/ 5502 h 33791"/>
                  <a:gd name="connsiteX3" fmla="*/ 10870 w 20126"/>
                  <a:gd name="connsiteY3" fmla="*/ 33791 h 33791"/>
                </a:gdLst>
                <a:ahLst/>
                <a:cxnLst>
                  <a:cxn ang="0">
                    <a:pos x="connsiteX0" y="connsiteY0"/>
                  </a:cxn>
                  <a:cxn ang="0">
                    <a:pos x="connsiteX1" y="connsiteY1"/>
                  </a:cxn>
                  <a:cxn ang="0">
                    <a:pos x="connsiteX2" y="connsiteY2"/>
                  </a:cxn>
                  <a:cxn ang="0">
                    <a:pos x="connsiteX3" y="connsiteY3"/>
                  </a:cxn>
                </a:cxnLst>
                <a:rect l="l" t="t" r="r" b="b"/>
                <a:pathLst>
                  <a:path w="20126" h="33791">
                    <a:moveTo>
                      <a:pt x="10966" y="33791"/>
                    </a:moveTo>
                    <a:cubicBezTo>
                      <a:pt x="6775" y="22838"/>
                      <a:pt x="-6275" y="13503"/>
                      <a:pt x="3631" y="263"/>
                    </a:cubicBezTo>
                    <a:cubicBezTo>
                      <a:pt x="4679" y="-1165"/>
                      <a:pt x="14109" y="3597"/>
                      <a:pt x="19538" y="5502"/>
                    </a:cubicBezTo>
                    <a:cubicBezTo>
                      <a:pt x="18776" y="15599"/>
                      <a:pt x="24586" y="27695"/>
                      <a:pt x="10870" y="33791"/>
                    </a:cubicBezTo>
                    <a:close/>
                  </a:path>
                </a:pathLst>
              </a:custGeom>
              <a:solidFill>
                <a:srgbClr val="969B9C"/>
              </a:solidFill>
              <a:ln w="9525" cap="flat">
                <a:noFill/>
                <a:prstDash val="solid"/>
                <a:miter/>
              </a:ln>
            </p:spPr>
            <p:txBody>
              <a:bodyPr rtlCol="0" anchor="ctr"/>
              <a:lstStyle/>
              <a:p>
                <a:endParaRPr lang="en-IN"/>
              </a:p>
            </p:txBody>
          </p:sp>
          <p:sp>
            <p:nvSpPr>
              <p:cNvPr id="1401" name="Freeform: Shape 1400">
                <a:extLst>
                  <a:ext uri="{FF2B5EF4-FFF2-40B4-BE49-F238E27FC236}">
                    <a16:creationId xmlns:a16="http://schemas.microsoft.com/office/drawing/2014/main" id="{E133E10F-3253-B021-8874-89E78E992CFC}"/>
                  </a:ext>
                </a:extLst>
              </p:cNvPr>
              <p:cNvSpPr/>
              <p:nvPr/>
            </p:nvSpPr>
            <p:spPr>
              <a:xfrm>
                <a:off x="9952291" y="2403706"/>
                <a:ext cx="49673" cy="29115"/>
              </a:xfrm>
              <a:custGeom>
                <a:avLst/>
                <a:gdLst>
                  <a:gd name="connsiteX0" fmla="*/ 0 w 49673"/>
                  <a:gd name="connsiteY0" fmla="*/ 28216 h 29115"/>
                  <a:gd name="connsiteX1" fmla="*/ 17050 w 49673"/>
                  <a:gd name="connsiteY1" fmla="*/ 2499 h 29115"/>
                  <a:gd name="connsiteX2" fmla="*/ 43625 w 49673"/>
                  <a:gd name="connsiteY2" fmla="*/ 5832 h 29115"/>
                  <a:gd name="connsiteX3" fmla="*/ 49149 w 49673"/>
                  <a:gd name="connsiteY3" fmla="*/ 22501 h 29115"/>
                  <a:gd name="connsiteX4" fmla="*/ 23908 w 49673"/>
                  <a:gd name="connsiteY4" fmla="*/ 28407 h 29115"/>
                  <a:gd name="connsiteX5" fmla="*/ 191 w 49673"/>
                  <a:gd name="connsiteY5" fmla="*/ 28407 h 29115"/>
                  <a:gd name="connsiteX6" fmla="*/ 0 w 49673"/>
                  <a:gd name="connsiteY6" fmla="*/ 28216 h 2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73" h="29115">
                    <a:moveTo>
                      <a:pt x="0" y="28216"/>
                    </a:moveTo>
                    <a:cubicBezTo>
                      <a:pt x="0" y="15929"/>
                      <a:pt x="5334" y="6880"/>
                      <a:pt x="17050" y="2499"/>
                    </a:cubicBezTo>
                    <a:cubicBezTo>
                      <a:pt x="26289" y="-930"/>
                      <a:pt x="36386" y="-1692"/>
                      <a:pt x="43625" y="5832"/>
                    </a:cubicBezTo>
                    <a:cubicBezTo>
                      <a:pt x="47435" y="9833"/>
                      <a:pt x="51054" y="18691"/>
                      <a:pt x="49149" y="22501"/>
                    </a:cubicBezTo>
                    <a:cubicBezTo>
                      <a:pt x="44005" y="32598"/>
                      <a:pt x="32766" y="28026"/>
                      <a:pt x="23908" y="28407"/>
                    </a:cubicBezTo>
                    <a:cubicBezTo>
                      <a:pt x="16002" y="28788"/>
                      <a:pt x="8097" y="28407"/>
                      <a:pt x="191" y="28407"/>
                    </a:cubicBezTo>
                    <a:cubicBezTo>
                      <a:pt x="191" y="28407"/>
                      <a:pt x="0" y="28216"/>
                      <a:pt x="0" y="28216"/>
                    </a:cubicBezTo>
                    <a:close/>
                  </a:path>
                </a:pathLst>
              </a:custGeom>
              <a:solidFill>
                <a:srgbClr val="5B2E39"/>
              </a:solidFill>
              <a:ln w="9525" cap="flat">
                <a:noFill/>
                <a:prstDash val="solid"/>
                <a:miter/>
              </a:ln>
            </p:spPr>
            <p:txBody>
              <a:bodyPr rtlCol="0" anchor="ctr"/>
              <a:lstStyle/>
              <a:p>
                <a:endParaRPr lang="en-IN"/>
              </a:p>
            </p:txBody>
          </p:sp>
          <p:sp>
            <p:nvSpPr>
              <p:cNvPr id="1402" name="Freeform: Shape 1401">
                <a:extLst>
                  <a:ext uri="{FF2B5EF4-FFF2-40B4-BE49-F238E27FC236}">
                    <a16:creationId xmlns:a16="http://schemas.microsoft.com/office/drawing/2014/main" id="{CB533ADC-237B-CAAA-9E50-0876F7BA6437}"/>
                  </a:ext>
                </a:extLst>
              </p:cNvPr>
              <p:cNvSpPr/>
              <p:nvPr/>
            </p:nvSpPr>
            <p:spPr>
              <a:xfrm>
                <a:off x="8859964" y="3877952"/>
                <a:ext cx="239770" cy="176763"/>
              </a:xfrm>
              <a:custGeom>
                <a:avLst/>
                <a:gdLst>
                  <a:gd name="connsiteX0" fmla="*/ 237934 w 239770"/>
                  <a:gd name="connsiteY0" fmla="*/ 174744 h 176763"/>
                  <a:gd name="connsiteX1" fmla="*/ 0 w 239770"/>
                  <a:gd name="connsiteY1" fmla="*/ 56 h 176763"/>
                  <a:gd name="connsiteX2" fmla="*/ 124873 w 239770"/>
                  <a:gd name="connsiteY2" fmla="*/ 36155 h 176763"/>
                  <a:gd name="connsiteX3" fmla="*/ 136779 w 239770"/>
                  <a:gd name="connsiteY3" fmla="*/ 41966 h 176763"/>
                  <a:gd name="connsiteX4" fmla="*/ 222409 w 239770"/>
                  <a:gd name="connsiteY4" fmla="*/ 142073 h 176763"/>
                  <a:gd name="connsiteX5" fmla="*/ 237840 w 239770"/>
                  <a:gd name="connsiteY5" fmla="*/ 174744 h 17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770" h="176763">
                    <a:moveTo>
                      <a:pt x="237934" y="174744"/>
                    </a:moveTo>
                    <a:cubicBezTo>
                      <a:pt x="129730" y="190079"/>
                      <a:pt x="29909" y="116737"/>
                      <a:pt x="0" y="56"/>
                    </a:cubicBezTo>
                    <a:cubicBezTo>
                      <a:pt x="45625" y="-1659"/>
                      <a:pt x="79534" y="36822"/>
                      <a:pt x="124873" y="36155"/>
                    </a:cubicBezTo>
                    <a:cubicBezTo>
                      <a:pt x="129159" y="37394"/>
                      <a:pt x="133159" y="39394"/>
                      <a:pt x="136779" y="41966"/>
                    </a:cubicBezTo>
                    <a:cubicBezTo>
                      <a:pt x="155829" y="83399"/>
                      <a:pt x="197930" y="105212"/>
                      <a:pt x="222409" y="142073"/>
                    </a:cubicBezTo>
                    <a:cubicBezTo>
                      <a:pt x="230600" y="151503"/>
                      <a:pt x="244983" y="158075"/>
                      <a:pt x="237840" y="174744"/>
                    </a:cubicBezTo>
                    <a:close/>
                  </a:path>
                </a:pathLst>
              </a:custGeom>
              <a:solidFill>
                <a:srgbClr val="E4AF3C"/>
              </a:solidFill>
              <a:ln w="9525" cap="flat">
                <a:noFill/>
                <a:prstDash val="solid"/>
                <a:miter/>
              </a:ln>
            </p:spPr>
            <p:txBody>
              <a:bodyPr rtlCol="0" anchor="ctr"/>
              <a:lstStyle/>
              <a:p>
                <a:endParaRPr lang="en-IN"/>
              </a:p>
            </p:txBody>
          </p:sp>
          <p:sp>
            <p:nvSpPr>
              <p:cNvPr id="1403" name="Freeform: Shape 1402">
                <a:extLst>
                  <a:ext uri="{FF2B5EF4-FFF2-40B4-BE49-F238E27FC236}">
                    <a16:creationId xmlns:a16="http://schemas.microsoft.com/office/drawing/2014/main" id="{875A4F25-B335-2BCB-E34C-83FCCD5CB243}"/>
                  </a:ext>
                </a:extLst>
              </p:cNvPr>
              <p:cNvSpPr/>
              <p:nvPr/>
            </p:nvSpPr>
            <p:spPr>
              <a:xfrm>
                <a:off x="9125045" y="3873617"/>
                <a:ext cx="150971" cy="179844"/>
              </a:xfrm>
              <a:custGeom>
                <a:avLst/>
                <a:gdLst>
                  <a:gd name="connsiteX0" fmla="*/ 150590 w 150971"/>
                  <a:gd name="connsiteY0" fmla="*/ 173173 h 179844"/>
                  <a:gd name="connsiteX1" fmla="*/ 112871 w 150971"/>
                  <a:gd name="connsiteY1" fmla="*/ 153743 h 179844"/>
                  <a:gd name="connsiteX2" fmla="*/ 80867 w 150971"/>
                  <a:gd name="connsiteY2" fmla="*/ 52682 h 179844"/>
                  <a:gd name="connsiteX3" fmla="*/ 0 w 150971"/>
                  <a:gd name="connsiteY3" fmla="*/ 68303 h 179844"/>
                  <a:gd name="connsiteX4" fmla="*/ 29337 w 150971"/>
                  <a:gd name="connsiteY4" fmla="*/ 70018 h 179844"/>
                  <a:gd name="connsiteX5" fmla="*/ 68580 w 150971"/>
                  <a:gd name="connsiteY5" fmla="*/ 27250 h 179844"/>
                  <a:gd name="connsiteX6" fmla="*/ 114776 w 150971"/>
                  <a:gd name="connsiteY6" fmla="*/ 1819 h 179844"/>
                  <a:gd name="connsiteX7" fmla="*/ 131921 w 150971"/>
                  <a:gd name="connsiteY7" fmla="*/ 31156 h 179844"/>
                  <a:gd name="connsiteX8" fmla="*/ 134969 w 150971"/>
                  <a:gd name="connsiteY8" fmla="*/ 76590 h 179844"/>
                  <a:gd name="connsiteX9" fmla="*/ 150400 w 150971"/>
                  <a:gd name="connsiteY9" fmla="*/ 173173 h 17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971" h="179844">
                    <a:moveTo>
                      <a:pt x="150590" y="173173"/>
                    </a:moveTo>
                    <a:cubicBezTo>
                      <a:pt x="123920" y="193843"/>
                      <a:pt x="125349" y="160505"/>
                      <a:pt x="112871" y="153743"/>
                    </a:cubicBezTo>
                    <a:cubicBezTo>
                      <a:pt x="100203" y="120881"/>
                      <a:pt x="103537" y="82877"/>
                      <a:pt x="80867" y="52682"/>
                    </a:cubicBezTo>
                    <a:cubicBezTo>
                      <a:pt x="32766" y="106594"/>
                      <a:pt x="25051" y="108023"/>
                      <a:pt x="0" y="68303"/>
                    </a:cubicBezTo>
                    <a:cubicBezTo>
                      <a:pt x="18097" y="49348"/>
                      <a:pt x="20384" y="49539"/>
                      <a:pt x="29337" y="70018"/>
                    </a:cubicBezTo>
                    <a:cubicBezTo>
                      <a:pt x="55721" y="60683"/>
                      <a:pt x="57055" y="61160"/>
                      <a:pt x="68580" y="27250"/>
                    </a:cubicBezTo>
                    <a:cubicBezTo>
                      <a:pt x="76867" y="2962"/>
                      <a:pt x="91630" y="-3706"/>
                      <a:pt x="114776" y="1819"/>
                    </a:cubicBezTo>
                    <a:cubicBezTo>
                      <a:pt x="134017" y="3724"/>
                      <a:pt x="137160" y="15058"/>
                      <a:pt x="131921" y="31156"/>
                    </a:cubicBezTo>
                    <a:cubicBezTo>
                      <a:pt x="112681" y="47348"/>
                      <a:pt x="131731" y="62302"/>
                      <a:pt x="134969" y="76590"/>
                    </a:cubicBezTo>
                    <a:cubicBezTo>
                      <a:pt x="142399" y="108594"/>
                      <a:pt x="153638" y="139645"/>
                      <a:pt x="150400" y="173173"/>
                    </a:cubicBezTo>
                    <a:close/>
                  </a:path>
                </a:pathLst>
              </a:custGeom>
              <a:solidFill>
                <a:srgbClr val="C59135"/>
              </a:solidFill>
              <a:ln w="9525" cap="flat">
                <a:noFill/>
                <a:prstDash val="solid"/>
                <a:miter/>
              </a:ln>
            </p:spPr>
            <p:txBody>
              <a:bodyPr rtlCol="0" anchor="ctr"/>
              <a:lstStyle/>
              <a:p>
                <a:endParaRPr lang="en-IN"/>
              </a:p>
            </p:txBody>
          </p:sp>
          <p:sp>
            <p:nvSpPr>
              <p:cNvPr id="1404" name="Freeform: Shape 1403">
                <a:extLst>
                  <a:ext uri="{FF2B5EF4-FFF2-40B4-BE49-F238E27FC236}">
                    <a16:creationId xmlns:a16="http://schemas.microsoft.com/office/drawing/2014/main" id="{FD203DDE-85C1-1594-B0E0-A3FF8B5A10F5}"/>
                  </a:ext>
                </a:extLst>
              </p:cNvPr>
              <p:cNvSpPr/>
              <p:nvPr/>
            </p:nvSpPr>
            <p:spPr>
              <a:xfrm>
                <a:off x="9033653" y="3859721"/>
                <a:ext cx="142947" cy="144485"/>
              </a:xfrm>
              <a:custGeom>
                <a:avLst/>
                <a:gdLst>
                  <a:gd name="connsiteX0" fmla="*/ 120823 w 142947"/>
                  <a:gd name="connsiteY0" fmla="*/ 83913 h 144485"/>
                  <a:gd name="connsiteX1" fmla="*/ 91487 w 142947"/>
                  <a:gd name="connsiteY1" fmla="*/ 82199 h 144485"/>
                  <a:gd name="connsiteX2" fmla="*/ 104917 w 142947"/>
                  <a:gd name="connsiteY2" fmla="*/ 42384 h 144485"/>
                  <a:gd name="connsiteX3" fmla="*/ 58339 w 142947"/>
                  <a:gd name="connsiteY3" fmla="*/ 42384 h 144485"/>
                  <a:gd name="connsiteX4" fmla="*/ 44529 w 142947"/>
                  <a:gd name="connsiteY4" fmla="*/ 93915 h 144485"/>
                  <a:gd name="connsiteX5" fmla="*/ 72437 w 142947"/>
                  <a:gd name="connsiteY5" fmla="*/ 131062 h 144485"/>
                  <a:gd name="connsiteX6" fmla="*/ 51196 w 142947"/>
                  <a:gd name="connsiteY6" fmla="*/ 144207 h 144485"/>
                  <a:gd name="connsiteX7" fmla="*/ 24621 w 142947"/>
                  <a:gd name="connsiteY7" fmla="*/ 35431 h 144485"/>
                  <a:gd name="connsiteX8" fmla="*/ 70532 w 142947"/>
                  <a:gd name="connsiteY8" fmla="*/ 4094 h 144485"/>
                  <a:gd name="connsiteX9" fmla="*/ 134539 w 142947"/>
                  <a:gd name="connsiteY9" fmla="*/ 18096 h 144485"/>
                  <a:gd name="connsiteX10" fmla="*/ 120729 w 142947"/>
                  <a:gd name="connsiteY10" fmla="*/ 83818 h 1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947" h="144485">
                    <a:moveTo>
                      <a:pt x="120823" y="83913"/>
                    </a:moveTo>
                    <a:cubicBezTo>
                      <a:pt x="111965" y="67912"/>
                      <a:pt x="101488" y="78198"/>
                      <a:pt x="91487" y="82199"/>
                    </a:cubicBezTo>
                    <a:cubicBezTo>
                      <a:pt x="68055" y="61434"/>
                      <a:pt x="93487" y="55243"/>
                      <a:pt x="104917" y="42384"/>
                    </a:cubicBezTo>
                    <a:cubicBezTo>
                      <a:pt x="88629" y="29145"/>
                      <a:pt x="73484" y="30192"/>
                      <a:pt x="58339" y="42384"/>
                    </a:cubicBezTo>
                    <a:cubicBezTo>
                      <a:pt x="41195" y="56100"/>
                      <a:pt x="39671" y="74674"/>
                      <a:pt x="44529" y="93915"/>
                    </a:cubicBezTo>
                    <a:cubicBezTo>
                      <a:pt x="48529" y="109726"/>
                      <a:pt x="59864" y="121156"/>
                      <a:pt x="72437" y="131062"/>
                    </a:cubicBezTo>
                    <a:cubicBezTo>
                      <a:pt x="71389" y="145159"/>
                      <a:pt x="61483" y="144969"/>
                      <a:pt x="51196" y="144207"/>
                    </a:cubicBezTo>
                    <a:cubicBezTo>
                      <a:pt x="-6716" y="111536"/>
                      <a:pt x="-15384" y="75817"/>
                      <a:pt x="24621" y="35431"/>
                    </a:cubicBezTo>
                    <a:cubicBezTo>
                      <a:pt x="38337" y="22668"/>
                      <a:pt x="51101" y="9047"/>
                      <a:pt x="70532" y="4094"/>
                    </a:cubicBezTo>
                    <a:cubicBezTo>
                      <a:pt x="94820" y="-2097"/>
                      <a:pt x="121395" y="-3907"/>
                      <a:pt x="134539" y="18096"/>
                    </a:cubicBezTo>
                    <a:cubicBezTo>
                      <a:pt x="147398" y="39527"/>
                      <a:pt x="147494" y="66578"/>
                      <a:pt x="120729" y="83818"/>
                    </a:cubicBezTo>
                    <a:close/>
                  </a:path>
                </a:pathLst>
              </a:custGeom>
              <a:solidFill>
                <a:srgbClr val="E0B245"/>
              </a:solidFill>
              <a:ln w="9525" cap="flat">
                <a:noFill/>
                <a:prstDash val="solid"/>
                <a:miter/>
              </a:ln>
            </p:spPr>
            <p:txBody>
              <a:bodyPr rtlCol="0" anchor="ctr"/>
              <a:lstStyle/>
              <a:p>
                <a:endParaRPr lang="en-IN"/>
              </a:p>
            </p:txBody>
          </p:sp>
          <p:sp>
            <p:nvSpPr>
              <p:cNvPr id="1405" name="Freeform: Shape 1404">
                <a:extLst>
                  <a:ext uri="{FF2B5EF4-FFF2-40B4-BE49-F238E27FC236}">
                    <a16:creationId xmlns:a16="http://schemas.microsoft.com/office/drawing/2014/main" id="{63440D6C-6215-911C-85A2-2C8E8CB89360}"/>
                  </a:ext>
                </a:extLst>
              </p:cNvPr>
              <p:cNvSpPr/>
              <p:nvPr/>
            </p:nvSpPr>
            <p:spPr>
              <a:xfrm>
                <a:off x="8991776" y="4125626"/>
                <a:ext cx="145366" cy="110774"/>
              </a:xfrm>
              <a:custGeom>
                <a:avLst/>
                <a:gdLst>
                  <a:gd name="connsiteX0" fmla="*/ 145271 w 145366"/>
                  <a:gd name="connsiteY0" fmla="*/ 93948 h 110774"/>
                  <a:gd name="connsiteX1" fmla="*/ 125839 w 145366"/>
                  <a:gd name="connsiteY1" fmla="*/ 99377 h 110774"/>
                  <a:gd name="connsiteX2" fmla="*/ 94502 w 145366"/>
                  <a:gd name="connsiteY2" fmla="*/ 108712 h 110774"/>
                  <a:gd name="connsiteX3" fmla="*/ 7348 w 145366"/>
                  <a:gd name="connsiteY3" fmla="*/ 86423 h 110774"/>
                  <a:gd name="connsiteX4" fmla="*/ 12016 w 145366"/>
                  <a:gd name="connsiteY4" fmla="*/ 2222 h 110774"/>
                  <a:gd name="connsiteX5" fmla="*/ 27541 w 145366"/>
                  <a:gd name="connsiteY5" fmla="*/ 13271 h 110774"/>
                  <a:gd name="connsiteX6" fmla="*/ 66023 w 145366"/>
                  <a:gd name="connsiteY6" fmla="*/ 75279 h 110774"/>
                  <a:gd name="connsiteX7" fmla="*/ 145366 w 145366"/>
                  <a:gd name="connsiteY7" fmla="*/ 93948 h 1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366" h="110774">
                    <a:moveTo>
                      <a:pt x="145271" y="93948"/>
                    </a:moveTo>
                    <a:cubicBezTo>
                      <a:pt x="138794" y="95758"/>
                      <a:pt x="132316" y="97568"/>
                      <a:pt x="125839" y="99377"/>
                    </a:cubicBezTo>
                    <a:cubicBezTo>
                      <a:pt x="115457" y="102616"/>
                      <a:pt x="105170" y="107283"/>
                      <a:pt x="94502" y="108712"/>
                    </a:cubicBezTo>
                    <a:cubicBezTo>
                      <a:pt x="62594" y="112903"/>
                      <a:pt x="28685" y="112998"/>
                      <a:pt x="7348" y="86423"/>
                    </a:cubicBezTo>
                    <a:cubicBezTo>
                      <a:pt x="-13225" y="60896"/>
                      <a:pt x="16397" y="31655"/>
                      <a:pt x="12016" y="2222"/>
                    </a:cubicBezTo>
                    <a:cubicBezTo>
                      <a:pt x="10968" y="-4921"/>
                      <a:pt x="23255" y="6890"/>
                      <a:pt x="27541" y="13271"/>
                    </a:cubicBezTo>
                    <a:cubicBezTo>
                      <a:pt x="39638" y="34417"/>
                      <a:pt x="34876" y="65849"/>
                      <a:pt x="66023" y="75279"/>
                    </a:cubicBezTo>
                    <a:cubicBezTo>
                      <a:pt x="90121" y="91567"/>
                      <a:pt x="122506" y="72517"/>
                      <a:pt x="145366" y="93948"/>
                    </a:cubicBezTo>
                    <a:close/>
                  </a:path>
                </a:pathLst>
              </a:custGeom>
              <a:solidFill>
                <a:srgbClr val="ADB2B3"/>
              </a:solidFill>
              <a:ln w="9525" cap="flat">
                <a:noFill/>
                <a:prstDash val="solid"/>
                <a:miter/>
              </a:ln>
            </p:spPr>
            <p:txBody>
              <a:bodyPr rtlCol="0" anchor="ctr"/>
              <a:lstStyle/>
              <a:p>
                <a:endParaRPr lang="en-IN"/>
              </a:p>
            </p:txBody>
          </p:sp>
          <p:sp>
            <p:nvSpPr>
              <p:cNvPr id="1406" name="Freeform: Shape 1405">
                <a:extLst>
                  <a:ext uri="{FF2B5EF4-FFF2-40B4-BE49-F238E27FC236}">
                    <a16:creationId xmlns:a16="http://schemas.microsoft.com/office/drawing/2014/main" id="{480F7E01-B7E1-4BCB-F2E8-262A6D07AC75}"/>
                  </a:ext>
                </a:extLst>
              </p:cNvPr>
              <p:cNvSpPr/>
              <p:nvPr/>
            </p:nvSpPr>
            <p:spPr>
              <a:xfrm>
                <a:off x="9019222" y="4108872"/>
                <a:ext cx="126587" cy="92118"/>
              </a:xfrm>
              <a:custGeom>
                <a:avLst/>
                <a:gdLst>
                  <a:gd name="connsiteX0" fmla="*/ 38481 w 126587"/>
                  <a:gd name="connsiteY0" fmla="*/ 92033 h 92118"/>
                  <a:gd name="connsiteX1" fmla="*/ 0 w 126587"/>
                  <a:gd name="connsiteY1" fmla="*/ 30026 h 92118"/>
                  <a:gd name="connsiteX2" fmla="*/ 69246 w 126587"/>
                  <a:gd name="connsiteY2" fmla="*/ 3356 h 92118"/>
                  <a:gd name="connsiteX3" fmla="*/ 82105 w 126587"/>
                  <a:gd name="connsiteY3" fmla="*/ 22 h 92118"/>
                  <a:gd name="connsiteX4" fmla="*/ 126587 w 126587"/>
                  <a:gd name="connsiteY4" fmla="*/ 13928 h 92118"/>
                  <a:gd name="connsiteX5" fmla="*/ 68103 w 126587"/>
                  <a:gd name="connsiteY5" fmla="*/ 38312 h 92118"/>
                  <a:gd name="connsiteX6" fmla="*/ 29623 w 126587"/>
                  <a:gd name="connsiteY6" fmla="*/ 29359 h 92118"/>
                  <a:gd name="connsiteX7" fmla="*/ 28860 w 126587"/>
                  <a:gd name="connsiteY7" fmla="*/ 76508 h 92118"/>
                  <a:gd name="connsiteX8" fmla="*/ 38481 w 126587"/>
                  <a:gd name="connsiteY8" fmla="*/ 92033 h 9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87" h="92118">
                    <a:moveTo>
                      <a:pt x="38481" y="92033"/>
                    </a:moveTo>
                    <a:cubicBezTo>
                      <a:pt x="-11145" y="94129"/>
                      <a:pt x="2476" y="57077"/>
                      <a:pt x="0" y="30026"/>
                    </a:cubicBezTo>
                    <a:cubicBezTo>
                      <a:pt x="14954" y="22"/>
                      <a:pt x="42100" y="1546"/>
                      <a:pt x="69246" y="3356"/>
                    </a:cubicBezTo>
                    <a:cubicBezTo>
                      <a:pt x="73152" y="879"/>
                      <a:pt x="77533" y="-169"/>
                      <a:pt x="82105" y="22"/>
                    </a:cubicBezTo>
                    <a:cubicBezTo>
                      <a:pt x="97821" y="1641"/>
                      <a:pt x="112871" y="5546"/>
                      <a:pt x="126587" y="13928"/>
                    </a:cubicBezTo>
                    <a:cubicBezTo>
                      <a:pt x="117729" y="47552"/>
                      <a:pt x="97250" y="56886"/>
                      <a:pt x="68103" y="38312"/>
                    </a:cubicBezTo>
                    <a:cubicBezTo>
                      <a:pt x="55245" y="30121"/>
                      <a:pt x="45434" y="12595"/>
                      <a:pt x="29623" y="29359"/>
                    </a:cubicBezTo>
                    <a:cubicBezTo>
                      <a:pt x="16478" y="43170"/>
                      <a:pt x="17621" y="60506"/>
                      <a:pt x="28860" y="76508"/>
                    </a:cubicBezTo>
                    <a:cubicBezTo>
                      <a:pt x="32385" y="81461"/>
                      <a:pt x="35242" y="86890"/>
                      <a:pt x="38481" y="92033"/>
                    </a:cubicBezTo>
                    <a:close/>
                  </a:path>
                </a:pathLst>
              </a:custGeom>
              <a:solidFill>
                <a:srgbClr val="D0A745"/>
              </a:solidFill>
              <a:ln w="9525" cap="flat">
                <a:noFill/>
                <a:prstDash val="solid"/>
                <a:miter/>
              </a:ln>
            </p:spPr>
            <p:txBody>
              <a:bodyPr rtlCol="0" anchor="ctr"/>
              <a:lstStyle/>
              <a:p>
                <a:endParaRPr lang="en-IN"/>
              </a:p>
            </p:txBody>
          </p:sp>
          <p:sp>
            <p:nvSpPr>
              <p:cNvPr id="1407" name="Freeform: Shape 1406">
                <a:extLst>
                  <a:ext uri="{FF2B5EF4-FFF2-40B4-BE49-F238E27FC236}">
                    <a16:creationId xmlns:a16="http://schemas.microsoft.com/office/drawing/2014/main" id="{D5C6F0F9-9798-25B7-0BD4-AF724F85545A}"/>
                  </a:ext>
                </a:extLst>
              </p:cNvPr>
              <p:cNvSpPr/>
              <p:nvPr/>
            </p:nvSpPr>
            <p:spPr>
              <a:xfrm>
                <a:off x="9066532" y="3990688"/>
                <a:ext cx="71884" cy="62007"/>
              </a:xfrm>
              <a:custGeom>
                <a:avLst/>
                <a:gdLst>
                  <a:gd name="connsiteX0" fmla="*/ 24699 w 71884"/>
                  <a:gd name="connsiteY0" fmla="*/ 8192 h 62007"/>
                  <a:gd name="connsiteX1" fmla="*/ 39558 w 71884"/>
                  <a:gd name="connsiteY1" fmla="*/ 0 h 62007"/>
                  <a:gd name="connsiteX2" fmla="*/ 71847 w 71884"/>
                  <a:gd name="connsiteY2" fmla="*/ 22384 h 62007"/>
                  <a:gd name="connsiteX3" fmla="*/ 31366 w 71884"/>
                  <a:gd name="connsiteY3" fmla="*/ 62008 h 62007"/>
                  <a:gd name="connsiteX4" fmla="*/ 11364 w 71884"/>
                  <a:gd name="connsiteY4" fmla="*/ 37719 h 62007"/>
                  <a:gd name="connsiteX5" fmla="*/ 1363 w 71884"/>
                  <a:gd name="connsiteY5" fmla="*/ 9906 h 62007"/>
                  <a:gd name="connsiteX6" fmla="*/ 24699 w 71884"/>
                  <a:gd name="connsiteY6" fmla="*/ 8096 h 6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4" h="62007">
                    <a:moveTo>
                      <a:pt x="24699" y="8192"/>
                    </a:moveTo>
                    <a:cubicBezTo>
                      <a:pt x="29652" y="5429"/>
                      <a:pt x="34605" y="2762"/>
                      <a:pt x="39558" y="0"/>
                    </a:cubicBezTo>
                    <a:cubicBezTo>
                      <a:pt x="51560" y="6382"/>
                      <a:pt x="72896" y="7620"/>
                      <a:pt x="71847" y="22384"/>
                    </a:cubicBezTo>
                    <a:cubicBezTo>
                      <a:pt x="70419" y="43529"/>
                      <a:pt x="52321" y="56293"/>
                      <a:pt x="31366" y="62008"/>
                    </a:cubicBezTo>
                    <a:cubicBezTo>
                      <a:pt x="24699" y="53912"/>
                      <a:pt x="18032" y="45815"/>
                      <a:pt x="11364" y="37719"/>
                    </a:cubicBezTo>
                    <a:cubicBezTo>
                      <a:pt x="9649" y="27718"/>
                      <a:pt x="-4353" y="21241"/>
                      <a:pt x="1363" y="9906"/>
                    </a:cubicBezTo>
                    <a:cubicBezTo>
                      <a:pt x="6982" y="-1238"/>
                      <a:pt x="16603" y="5810"/>
                      <a:pt x="24699" y="8096"/>
                    </a:cubicBezTo>
                    <a:close/>
                  </a:path>
                </a:pathLst>
              </a:custGeom>
              <a:solidFill>
                <a:srgbClr val="9D9570"/>
              </a:solidFill>
              <a:ln w="9525" cap="flat">
                <a:noFill/>
                <a:prstDash val="solid"/>
                <a:miter/>
              </a:ln>
            </p:spPr>
            <p:txBody>
              <a:bodyPr rtlCol="0" anchor="ctr"/>
              <a:lstStyle/>
              <a:p>
                <a:endParaRPr lang="en-IN"/>
              </a:p>
            </p:txBody>
          </p:sp>
          <p:sp>
            <p:nvSpPr>
              <p:cNvPr id="1408" name="Freeform: Shape 1407">
                <a:extLst>
                  <a:ext uri="{FF2B5EF4-FFF2-40B4-BE49-F238E27FC236}">
                    <a16:creationId xmlns:a16="http://schemas.microsoft.com/office/drawing/2014/main" id="{4C35259D-84E4-D3CE-7F65-545686DFAA2C}"/>
                  </a:ext>
                </a:extLst>
              </p:cNvPr>
              <p:cNvSpPr/>
              <p:nvPr/>
            </p:nvSpPr>
            <p:spPr>
              <a:xfrm>
                <a:off x="8858821" y="3865149"/>
                <a:ext cx="134098" cy="57721"/>
              </a:xfrm>
              <a:custGeom>
                <a:avLst/>
                <a:gdLst>
                  <a:gd name="connsiteX0" fmla="*/ 132588 w 134098"/>
                  <a:gd name="connsiteY0" fmla="*/ 57722 h 57721"/>
                  <a:gd name="connsiteX1" fmla="*/ 1143 w 134098"/>
                  <a:gd name="connsiteY1" fmla="*/ 12954 h 57721"/>
                  <a:gd name="connsiteX2" fmla="*/ 0 w 134098"/>
                  <a:gd name="connsiteY2" fmla="*/ 0 h 57721"/>
                  <a:gd name="connsiteX3" fmla="*/ 124396 w 134098"/>
                  <a:gd name="connsiteY3" fmla="*/ 38195 h 57721"/>
                  <a:gd name="connsiteX4" fmla="*/ 132588 w 134098"/>
                  <a:gd name="connsiteY4" fmla="*/ 57722 h 5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98" h="57721">
                    <a:moveTo>
                      <a:pt x="132588" y="57722"/>
                    </a:moveTo>
                    <a:cubicBezTo>
                      <a:pt x="84011" y="56674"/>
                      <a:pt x="44958" y="27908"/>
                      <a:pt x="1143" y="12954"/>
                    </a:cubicBezTo>
                    <a:cubicBezTo>
                      <a:pt x="762" y="8668"/>
                      <a:pt x="381" y="4382"/>
                      <a:pt x="0" y="0"/>
                    </a:cubicBezTo>
                    <a:cubicBezTo>
                      <a:pt x="42958" y="7715"/>
                      <a:pt x="78581" y="39433"/>
                      <a:pt x="124396" y="38195"/>
                    </a:cubicBezTo>
                    <a:cubicBezTo>
                      <a:pt x="128778" y="44006"/>
                      <a:pt x="137636" y="47911"/>
                      <a:pt x="132588" y="57722"/>
                    </a:cubicBezTo>
                    <a:close/>
                  </a:path>
                </a:pathLst>
              </a:custGeom>
              <a:solidFill>
                <a:srgbClr val="665236"/>
              </a:solidFill>
              <a:ln w="9525" cap="flat">
                <a:noFill/>
                <a:prstDash val="solid"/>
                <a:miter/>
              </a:ln>
            </p:spPr>
            <p:txBody>
              <a:bodyPr rtlCol="0" anchor="ctr"/>
              <a:lstStyle/>
              <a:p>
                <a:endParaRPr lang="en-IN"/>
              </a:p>
            </p:txBody>
          </p:sp>
          <p:sp>
            <p:nvSpPr>
              <p:cNvPr id="1409" name="Freeform: Shape 1408">
                <a:extLst>
                  <a:ext uri="{FF2B5EF4-FFF2-40B4-BE49-F238E27FC236}">
                    <a16:creationId xmlns:a16="http://schemas.microsoft.com/office/drawing/2014/main" id="{6C5237EC-F28F-AFAB-9659-6AAAAE8986D3}"/>
                  </a:ext>
                </a:extLst>
              </p:cNvPr>
              <p:cNvSpPr/>
              <p:nvPr/>
            </p:nvSpPr>
            <p:spPr>
              <a:xfrm>
                <a:off x="9088564" y="4089689"/>
                <a:ext cx="48387" cy="28335"/>
              </a:xfrm>
              <a:custGeom>
                <a:avLst/>
                <a:gdLst>
                  <a:gd name="connsiteX0" fmla="*/ 2762 w 48387"/>
                  <a:gd name="connsiteY0" fmla="*/ 23396 h 28335"/>
                  <a:gd name="connsiteX1" fmla="*/ 0 w 48387"/>
                  <a:gd name="connsiteY1" fmla="*/ 22539 h 28335"/>
                  <a:gd name="connsiteX2" fmla="*/ 48387 w 48387"/>
                  <a:gd name="connsiteY2" fmla="*/ 21681 h 28335"/>
                  <a:gd name="connsiteX3" fmla="*/ 2762 w 48387"/>
                  <a:gd name="connsiteY3" fmla="*/ 23396 h 28335"/>
                </a:gdLst>
                <a:ahLst/>
                <a:cxnLst>
                  <a:cxn ang="0">
                    <a:pos x="connsiteX0" y="connsiteY0"/>
                  </a:cxn>
                  <a:cxn ang="0">
                    <a:pos x="connsiteX1" y="connsiteY1"/>
                  </a:cxn>
                  <a:cxn ang="0">
                    <a:pos x="connsiteX2" y="connsiteY2"/>
                  </a:cxn>
                  <a:cxn ang="0">
                    <a:pos x="connsiteX3" y="connsiteY3"/>
                  </a:cxn>
                </a:cxnLst>
                <a:rect l="l" t="t" r="r" b="b"/>
                <a:pathLst>
                  <a:path w="48387" h="28335">
                    <a:moveTo>
                      <a:pt x="2762" y="23396"/>
                    </a:moveTo>
                    <a:cubicBezTo>
                      <a:pt x="2762" y="23396"/>
                      <a:pt x="0" y="22539"/>
                      <a:pt x="0" y="22539"/>
                    </a:cubicBezTo>
                    <a:cubicBezTo>
                      <a:pt x="15621" y="-7846"/>
                      <a:pt x="31718" y="-6894"/>
                      <a:pt x="48387" y="21681"/>
                    </a:cubicBezTo>
                    <a:cubicBezTo>
                      <a:pt x="33528" y="31778"/>
                      <a:pt x="18193" y="28730"/>
                      <a:pt x="2762" y="23396"/>
                    </a:cubicBezTo>
                    <a:close/>
                  </a:path>
                </a:pathLst>
              </a:custGeom>
              <a:solidFill>
                <a:srgbClr val="778481"/>
              </a:solidFill>
              <a:ln w="9525" cap="flat">
                <a:noFill/>
                <a:prstDash val="solid"/>
                <a:miter/>
              </a:ln>
            </p:spPr>
            <p:txBody>
              <a:bodyPr rtlCol="0" anchor="ctr"/>
              <a:lstStyle/>
              <a:p>
                <a:endParaRPr lang="en-IN"/>
              </a:p>
            </p:txBody>
          </p:sp>
          <p:sp>
            <p:nvSpPr>
              <p:cNvPr id="1410" name="Freeform: Shape 1409">
                <a:extLst>
                  <a:ext uri="{FF2B5EF4-FFF2-40B4-BE49-F238E27FC236}">
                    <a16:creationId xmlns:a16="http://schemas.microsoft.com/office/drawing/2014/main" id="{2D9F75E4-45B8-D63B-0407-F2DF6130F4D1}"/>
                  </a:ext>
                </a:extLst>
              </p:cNvPr>
              <p:cNvSpPr/>
              <p:nvPr/>
            </p:nvSpPr>
            <p:spPr>
              <a:xfrm>
                <a:off x="9091326" y="4111370"/>
                <a:ext cx="57734" cy="11334"/>
              </a:xfrm>
              <a:custGeom>
                <a:avLst/>
                <a:gdLst>
                  <a:gd name="connsiteX0" fmla="*/ 0 w 57734"/>
                  <a:gd name="connsiteY0" fmla="*/ 1715 h 11334"/>
                  <a:gd name="connsiteX1" fmla="*/ 45625 w 57734"/>
                  <a:gd name="connsiteY1" fmla="*/ 0 h 11334"/>
                  <a:gd name="connsiteX2" fmla="*/ 54579 w 57734"/>
                  <a:gd name="connsiteY2" fmla="*/ 11335 h 11334"/>
                  <a:gd name="connsiteX3" fmla="*/ 0 w 57734"/>
                  <a:gd name="connsiteY3" fmla="*/ 1715 h 11334"/>
                </a:gdLst>
                <a:ahLst/>
                <a:cxnLst>
                  <a:cxn ang="0">
                    <a:pos x="connsiteX0" y="connsiteY0"/>
                  </a:cxn>
                  <a:cxn ang="0">
                    <a:pos x="connsiteX1" y="connsiteY1"/>
                  </a:cxn>
                  <a:cxn ang="0">
                    <a:pos x="connsiteX2" y="connsiteY2"/>
                  </a:cxn>
                  <a:cxn ang="0">
                    <a:pos x="connsiteX3" y="connsiteY3"/>
                  </a:cxn>
                </a:cxnLst>
                <a:rect l="l" t="t" r="r" b="b"/>
                <a:pathLst>
                  <a:path w="57734" h="11334">
                    <a:moveTo>
                      <a:pt x="0" y="1715"/>
                    </a:moveTo>
                    <a:cubicBezTo>
                      <a:pt x="15240" y="1143"/>
                      <a:pt x="30385" y="571"/>
                      <a:pt x="45625" y="0"/>
                    </a:cubicBezTo>
                    <a:cubicBezTo>
                      <a:pt x="50578" y="2191"/>
                      <a:pt x="63722" y="-1905"/>
                      <a:pt x="54579" y="11335"/>
                    </a:cubicBezTo>
                    <a:cubicBezTo>
                      <a:pt x="36005" y="10096"/>
                      <a:pt x="16479" y="14288"/>
                      <a:pt x="0" y="1715"/>
                    </a:cubicBezTo>
                    <a:close/>
                  </a:path>
                </a:pathLst>
              </a:custGeom>
              <a:solidFill>
                <a:srgbClr val="734C07"/>
              </a:solidFill>
              <a:ln w="9525" cap="flat">
                <a:noFill/>
                <a:prstDash val="solid"/>
                <a:miter/>
              </a:ln>
            </p:spPr>
            <p:txBody>
              <a:bodyPr rtlCol="0" anchor="ctr"/>
              <a:lstStyle/>
              <a:p>
                <a:endParaRPr lang="en-IN"/>
              </a:p>
            </p:txBody>
          </p:sp>
          <p:sp>
            <p:nvSpPr>
              <p:cNvPr id="1411" name="Freeform: Shape 1410">
                <a:extLst>
                  <a:ext uri="{FF2B5EF4-FFF2-40B4-BE49-F238E27FC236}">
                    <a16:creationId xmlns:a16="http://schemas.microsoft.com/office/drawing/2014/main" id="{C58D3BBB-C937-5EC4-65BB-F2C7611A99DA}"/>
                  </a:ext>
                </a:extLst>
              </p:cNvPr>
              <p:cNvSpPr/>
              <p:nvPr/>
            </p:nvSpPr>
            <p:spPr>
              <a:xfrm>
                <a:off x="8858250" y="3069241"/>
                <a:ext cx="87058" cy="57036"/>
              </a:xfrm>
              <a:custGeom>
                <a:avLst/>
                <a:gdLst>
                  <a:gd name="connsiteX0" fmla="*/ 80391 w 87058"/>
                  <a:gd name="connsiteY0" fmla="*/ 46862 h 57036"/>
                  <a:gd name="connsiteX1" fmla="*/ 33433 w 87058"/>
                  <a:gd name="connsiteY1" fmla="*/ 56196 h 57036"/>
                  <a:gd name="connsiteX2" fmla="*/ 0 w 87058"/>
                  <a:gd name="connsiteY2" fmla="*/ 27240 h 57036"/>
                  <a:gd name="connsiteX3" fmla="*/ 1238 w 87058"/>
                  <a:gd name="connsiteY3" fmla="*/ 27431 h 57036"/>
                  <a:gd name="connsiteX4" fmla="*/ 10954 w 87058"/>
                  <a:gd name="connsiteY4" fmla="*/ 189 h 57036"/>
                  <a:gd name="connsiteX5" fmla="*/ 87059 w 87058"/>
                  <a:gd name="connsiteY5" fmla="*/ 42671 h 57036"/>
                  <a:gd name="connsiteX6" fmla="*/ 84677 w 87058"/>
                  <a:gd name="connsiteY6" fmla="*/ 45243 h 57036"/>
                  <a:gd name="connsiteX7" fmla="*/ 80486 w 87058"/>
                  <a:gd name="connsiteY7" fmla="*/ 46957 h 5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58" h="57036">
                    <a:moveTo>
                      <a:pt x="80391" y="46862"/>
                    </a:moveTo>
                    <a:cubicBezTo>
                      <a:pt x="65246" y="52672"/>
                      <a:pt x="50292" y="59435"/>
                      <a:pt x="33433" y="56196"/>
                    </a:cubicBezTo>
                    <a:cubicBezTo>
                      <a:pt x="17431" y="52101"/>
                      <a:pt x="8191" y="40194"/>
                      <a:pt x="0" y="27240"/>
                    </a:cubicBezTo>
                    <a:cubicBezTo>
                      <a:pt x="0" y="27240"/>
                      <a:pt x="1238" y="27431"/>
                      <a:pt x="1238" y="27431"/>
                    </a:cubicBezTo>
                    <a:cubicBezTo>
                      <a:pt x="-3429" y="15525"/>
                      <a:pt x="7334" y="9143"/>
                      <a:pt x="10954" y="189"/>
                    </a:cubicBezTo>
                    <a:cubicBezTo>
                      <a:pt x="45815" y="-2573"/>
                      <a:pt x="63436" y="25526"/>
                      <a:pt x="87059" y="42671"/>
                    </a:cubicBezTo>
                    <a:cubicBezTo>
                      <a:pt x="86296" y="43528"/>
                      <a:pt x="85630" y="44671"/>
                      <a:pt x="84677" y="45243"/>
                    </a:cubicBezTo>
                    <a:cubicBezTo>
                      <a:pt x="83439" y="46005"/>
                      <a:pt x="81820" y="46386"/>
                      <a:pt x="80486" y="46957"/>
                    </a:cubicBezTo>
                    <a:close/>
                  </a:path>
                </a:pathLst>
              </a:custGeom>
              <a:solidFill>
                <a:srgbClr val="ADB4BB"/>
              </a:solidFill>
              <a:ln w="9525" cap="flat">
                <a:noFill/>
                <a:prstDash val="solid"/>
                <a:miter/>
              </a:ln>
            </p:spPr>
            <p:txBody>
              <a:bodyPr rtlCol="0" anchor="ctr"/>
              <a:lstStyle/>
              <a:p>
                <a:endParaRPr lang="en-IN"/>
              </a:p>
            </p:txBody>
          </p:sp>
          <p:sp>
            <p:nvSpPr>
              <p:cNvPr id="1412" name="Freeform: Shape 1411">
                <a:extLst>
                  <a:ext uri="{FF2B5EF4-FFF2-40B4-BE49-F238E27FC236}">
                    <a16:creationId xmlns:a16="http://schemas.microsoft.com/office/drawing/2014/main" id="{FBA1C493-8F48-3CC7-1DE7-556182CC141B}"/>
                  </a:ext>
                </a:extLst>
              </p:cNvPr>
              <p:cNvSpPr/>
              <p:nvPr/>
            </p:nvSpPr>
            <p:spPr>
              <a:xfrm>
                <a:off x="8869108" y="3058572"/>
                <a:ext cx="114300" cy="57626"/>
              </a:xfrm>
              <a:custGeom>
                <a:avLst/>
                <a:gdLst>
                  <a:gd name="connsiteX0" fmla="*/ 69532 w 114300"/>
                  <a:gd name="connsiteY0" fmla="*/ 57531 h 57626"/>
                  <a:gd name="connsiteX1" fmla="*/ 0 w 114300"/>
                  <a:gd name="connsiteY1" fmla="*/ 10858 h 57626"/>
                  <a:gd name="connsiteX2" fmla="*/ 16193 w 114300"/>
                  <a:gd name="connsiteY2" fmla="*/ 0 h 57626"/>
                  <a:gd name="connsiteX3" fmla="*/ 73247 w 114300"/>
                  <a:gd name="connsiteY3" fmla="*/ 20098 h 57626"/>
                  <a:gd name="connsiteX4" fmla="*/ 114300 w 114300"/>
                  <a:gd name="connsiteY4" fmla="*/ 29908 h 57626"/>
                  <a:gd name="connsiteX5" fmla="*/ 92393 w 114300"/>
                  <a:gd name="connsiteY5" fmla="*/ 54769 h 57626"/>
                  <a:gd name="connsiteX6" fmla="*/ 69628 w 114300"/>
                  <a:gd name="connsiteY6" fmla="*/ 57626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57626">
                    <a:moveTo>
                      <a:pt x="69532" y="57531"/>
                    </a:moveTo>
                    <a:cubicBezTo>
                      <a:pt x="49053" y="37909"/>
                      <a:pt x="28575" y="18479"/>
                      <a:pt x="0" y="10858"/>
                    </a:cubicBezTo>
                    <a:cubicBezTo>
                      <a:pt x="1810" y="1905"/>
                      <a:pt x="8287" y="0"/>
                      <a:pt x="16193" y="0"/>
                    </a:cubicBezTo>
                    <a:cubicBezTo>
                      <a:pt x="36480" y="3048"/>
                      <a:pt x="44005" y="42481"/>
                      <a:pt x="73247" y="20098"/>
                    </a:cubicBezTo>
                    <a:cubicBezTo>
                      <a:pt x="89725" y="11621"/>
                      <a:pt x="102965" y="16669"/>
                      <a:pt x="114300" y="29908"/>
                    </a:cubicBezTo>
                    <a:cubicBezTo>
                      <a:pt x="106966" y="38195"/>
                      <a:pt x="99726" y="46482"/>
                      <a:pt x="92393" y="54769"/>
                    </a:cubicBezTo>
                    <a:cubicBezTo>
                      <a:pt x="84772" y="55721"/>
                      <a:pt x="77248" y="56674"/>
                      <a:pt x="69628" y="57626"/>
                    </a:cubicBezTo>
                    <a:close/>
                  </a:path>
                </a:pathLst>
              </a:custGeom>
              <a:solidFill>
                <a:srgbClr val="514630"/>
              </a:solidFill>
              <a:ln w="9525" cap="flat">
                <a:noFill/>
                <a:prstDash val="solid"/>
                <a:miter/>
              </a:ln>
            </p:spPr>
            <p:txBody>
              <a:bodyPr rtlCol="0" anchor="ctr"/>
              <a:lstStyle/>
              <a:p>
                <a:endParaRPr lang="en-IN"/>
              </a:p>
            </p:txBody>
          </p:sp>
          <p:sp>
            <p:nvSpPr>
              <p:cNvPr id="1413" name="Freeform: Shape 1412">
                <a:extLst>
                  <a:ext uri="{FF2B5EF4-FFF2-40B4-BE49-F238E27FC236}">
                    <a16:creationId xmlns:a16="http://schemas.microsoft.com/office/drawing/2014/main" id="{4889068C-550D-B6C5-5601-669FC229B0A8}"/>
                  </a:ext>
                </a:extLst>
              </p:cNvPr>
              <p:cNvSpPr/>
              <p:nvPr/>
            </p:nvSpPr>
            <p:spPr>
              <a:xfrm>
                <a:off x="10618755" y="3044380"/>
                <a:ext cx="104488" cy="68986"/>
              </a:xfrm>
              <a:custGeom>
                <a:avLst/>
                <a:gdLst>
                  <a:gd name="connsiteX0" fmla="*/ 104489 w 104488"/>
                  <a:gd name="connsiteY0" fmla="*/ 42767 h 68986"/>
                  <a:gd name="connsiteX1" fmla="*/ 21145 w 104488"/>
                  <a:gd name="connsiteY1" fmla="*/ 61341 h 68986"/>
                  <a:gd name="connsiteX2" fmla="*/ 0 w 104488"/>
                  <a:gd name="connsiteY2" fmla="*/ 41434 h 68986"/>
                  <a:gd name="connsiteX3" fmla="*/ 73057 w 104488"/>
                  <a:gd name="connsiteY3" fmla="*/ 0 h 68986"/>
                  <a:gd name="connsiteX4" fmla="*/ 104489 w 104488"/>
                  <a:gd name="connsiteY4" fmla="*/ 42767 h 6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88" h="68986">
                    <a:moveTo>
                      <a:pt x="104489" y="42767"/>
                    </a:moveTo>
                    <a:cubicBezTo>
                      <a:pt x="84487" y="83439"/>
                      <a:pt x="51339" y="65818"/>
                      <a:pt x="21145" y="61341"/>
                    </a:cubicBezTo>
                    <a:cubicBezTo>
                      <a:pt x="8954" y="60103"/>
                      <a:pt x="3238" y="52102"/>
                      <a:pt x="0" y="41434"/>
                    </a:cubicBezTo>
                    <a:cubicBezTo>
                      <a:pt x="24193" y="27718"/>
                      <a:pt x="48292" y="14002"/>
                      <a:pt x="73057" y="0"/>
                    </a:cubicBezTo>
                    <a:cubicBezTo>
                      <a:pt x="89059" y="9906"/>
                      <a:pt x="81534" y="37814"/>
                      <a:pt x="104489" y="42767"/>
                    </a:cubicBezTo>
                    <a:close/>
                  </a:path>
                </a:pathLst>
              </a:custGeom>
              <a:solidFill>
                <a:srgbClr val="BF9C3E"/>
              </a:solidFill>
              <a:ln w="9525" cap="flat">
                <a:noFill/>
                <a:prstDash val="solid"/>
                <a:miter/>
              </a:ln>
            </p:spPr>
            <p:txBody>
              <a:bodyPr rtlCol="0" anchor="ctr"/>
              <a:lstStyle/>
              <a:p>
                <a:endParaRPr lang="en-IN"/>
              </a:p>
            </p:txBody>
          </p:sp>
          <p:sp>
            <p:nvSpPr>
              <p:cNvPr id="1414" name="Freeform: Shape 1413">
                <a:extLst>
                  <a:ext uri="{FF2B5EF4-FFF2-40B4-BE49-F238E27FC236}">
                    <a16:creationId xmlns:a16="http://schemas.microsoft.com/office/drawing/2014/main" id="{3BF99259-15B7-24E3-9F12-699D1C3FB7DF}"/>
                  </a:ext>
                </a:extLst>
              </p:cNvPr>
              <p:cNvSpPr/>
              <p:nvPr/>
            </p:nvSpPr>
            <p:spPr>
              <a:xfrm>
                <a:off x="8929901" y="3714170"/>
                <a:ext cx="121610" cy="199573"/>
              </a:xfrm>
              <a:custGeom>
                <a:avLst/>
                <a:gdLst>
                  <a:gd name="connsiteX0" fmla="*/ 118467 w 121610"/>
                  <a:gd name="connsiteY0" fmla="*/ 18771 h 199573"/>
                  <a:gd name="connsiteX1" fmla="*/ 121610 w 121610"/>
                  <a:gd name="connsiteY1" fmla="*/ 29630 h 199573"/>
                  <a:gd name="connsiteX2" fmla="*/ 104275 w 121610"/>
                  <a:gd name="connsiteY2" fmla="*/ 49632 h 199573"/>
                  <a:gd name="connsiteX3" fmla="*/ 97703 w 121610"/>
                  <a:gd name="connsiteY3" fmla="*/ 84589 h 199573"/>
                  <a:gd name="connsiteX4" fmla="*/ 80272 w 121610"/>
                  <a:gd name="connsiteY4" fmla="*/ 138215 h 199573"/>
                  <a:gd name="connsiteX5" fmla="*/ 115895 w 121610"/>
                  <a:gd name="connsiteY5" fmla="*/ 180315 h 199573"/>
                  <a:gd name="connsiteX6" fmla="*/ 71985 w 121610"/>
                  <a:gd name="connsiteY6" fmla="*/ 197555 h 199573"/>
                  <a:gd name="connsiteX7" fmla="*/ 60746 w 121610"/>
                  <a:gd name="connsiteY7" fmla="*/ 187935 h 199573"/>
                  <a:gd name="connsiteX8" fmla="*/ 55983 w 121610"/>
                  <a:gd name="connsiteY8" fmla="*/ 177458 h 199573"/>
                  <a:gd name="connsiteX9" fmla="*/ 357 w 121610"/>
                  <a:gd name="connsiteY9" fmla="*/ 80208 h 199573"/>
                  <a:gd name="connsiteX10" fmla="*/ 55317 w 121610"/>
                  <a:gd name="connsiteY10" fmla="*/ 5817 h 199573"/>
                  <a:gd name="connsiteX11" fmla="*/ 118467 w 121610"/>
                  <a:gd name="connsiteY11" fmla="*/ 18676 h 1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10" h="199573">
                    <a:moveTo>
                      <a:pt x="118467" y="18771"/>
                    </a:moveTo>
                    <a:cubicBezTo>
                      <a:pt x="119515" y="22391"/>
                      <a:pt x="120563" y="26010"/>
                      <a:pt x="121610" y="29630"/>
                    </a:cubicBezTo>
                    <a:cubicBezTo>
                      <a:pt x="117610" y="37821"/>
                      <a:pt x="111990" y="46394"/>
                      <a:pt x="104275" y="49632"/>
                    </a:cubicBezTo>
                    <a:cubicBezTo>
                      <a:pt x="82463" y="58586"/>
                      <a:pt x="93893" y="71921"/>
                      <a:pt x="97703" y="84589"/>
                    </a:cubicBezTo>
                    <a:cubicBezTo>
                      <a:pt x="64651" y="93638"/>
                      <a:pt x="64175" y="114307"/>
                      <a:pt x="80272" y="138215"/>
                    </a:cubicBezTo>
                    <a:cubicBezTo>
                      <a:pt x="90464" y="153359"/>
                      <a:pt x="103894" y="166313"/>
                      <a:pt x="115895" y="180315"/>
                    </a:cubicBezTo>
                    <a:cubicBezTo>
                      <a:pt x="107609" y="202223"/>
                      <a:pt x="90273" y="201175"/>
                      <a:pt x="71985" y="197555"/>
                    </a:cubicBezTo>
                    <a:cubicBezTo>
                      <a:pt x="67223" y="195555"/>
                      <a:pt x="63508" y="192317"/>
                      <a:pt x="60746" y="187935"/>
                    </a:cubicBezTo>
                    <a:cubicBezTo>
                      <a:pt x="59126" y="184411"/>
                      <a:pt x="57602" y="180887"/>
                      <a:pt x="55983" y="177458"/>
                    </a:cubicBezTo>
                    <a:cubicBezTo>
                      <a:pt x="11406" y="159932"/>
                      <a:pt x="-2500" y="123451"/>
                      <a:pt x="357" y="80208"/>
                    </a:cubicBezTo>
                    <a:cubicBezTo>
                      <a:pt x="2643" y="45441"/>
                      <a:pt x="21122" y="18486"/>
                      <a:pt x="55317" y="5817"/>
                    </a:cubicBezTo>
                    <a:cubicBezTo>
                      <a:pt x="78462" y="-2755"/>
                      <a:pt x="101227" y="-4375"/>
                      <a:pt x="118467" y="18676"/>
                    </a:cubicBezTo>
                    <a:close/>
                  </a:path>
                </a:pathLst>
              </a:custGeom>
              <a:solidFill>
                <a:srgbClr val="DDAA3C"/>
              </a:solidFill>
              <a:ln w="9525" cap="flat">
                <a:noFill/>
                <a:prstDash val="solid"/>
                <a:miter/>
              </a:ln>
            </p:spPr>
            <p:txBody>
              <a:bodyPr rtlCol="0" anchor="ctr"/>
              <a:lstStyle/>
              <a:p>
                <a:endParaRPr lang="en-IN"/>
              </a:p>
            </p:txBody>
          </p:sp>
          <p:sp>
            <p:nvSpPr>
              <p:cNvPr id="1415" name="Freeform: Shape 1414">
                <a:extLst>
                  <a:ext uri="{FF2B5EF4-FFF2-40B4-BE49-F238E27FC236}">
                    <a16:creationId xmlns:a16="http://schemas.microsoft.com/office/drawing/2014/main" id="{1174E445-3C33-A7AB-A4C5-1BE039142C3D}"/>
                  </a:ext>
                </a:extLst>
              </p:cNvPr>
              <p:cNvSpPr/>
              <p:nvPr/>
            </p:nvSpPr>
            <p:spPr>
              <a:xfrm>
                <a:off x="8922142" y="3706493"/>
                <a:ext cx="130958" cy="185230"/>
              </a:xfrm>
              <a:custGeom>
                <a:avLst/>
                <a:gdLst>
                  <a:gd name="connsiteX0" fmla="*/ 126226 w 130958"/>
                  <a:gd name="connsiteY0" fmla="*/ 26449 h 185230"/>
                  <a:gd name="connsiteX1" fmla="*/ 36406 w 130958"/>
                  <a:gd name="connsiteY1" fmla="*/ 38831 h 185230"/>
                  <a:gd name="connsiteX2" fmla="*/ 24309 w 130958"/>
                  <a:gd name="connsiteY2" fmla="*/ 139225 h 185230"/>
                  <a:gd name="connsiteX3" fmla="*/ 63647 w 130958"/>
                  <a:gd name="connsiteY3" fmla="*/ 185231 h 185230"/>
                  <a:gd name="connsiteX4" fmla="*/ 1544 w 130958"/>
                  <a:gd name="connsiteY4" fmla="*/ 79694 h 185230"/>
                  <a:gd name="connsiteX5" fmla="*/ 96508 w 130958"/>
                  <a:gd name="connsiteY5" fmla="*/ 255 h 185230"/>
                  <a:gd name="connsiteX6" fmla="*/ 123750 w 130958"/>
                  <a:gd name="connsiteY6" fmla="*/ 6542 h 185230"/>
                  <a:gd name="connsiteX7" fmla="*/ 126226 w 130958"/>
                  <a:gd name="connsiteY7" fmla="*/ 26449 h 18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58" h="185230">
                    <a:moveTo>
                      <a:pt x="126226" y="26449"/>
                    </a:moveTo>
                    <a:cubicBezTo>
                      <a:pt x="93079" y="7780"/>
                      <a:pt x="61646" y="11876"/>
                      <a:pt x="36406" y="38831"/>
                    </a:cubicBezTo>
                    <a:cubicBezTo>
                      <a:pt x="9068" y="68168"/>
                      <a:pt x="6687" y="103030"/>
                      <a:pt x="24309" y="139225"/>
                    </a:cubicBezTo>
                    <a:cubicBezTo>
                      <a:pt x="33452" y="158084"/>
                      <a:pt x="48978" y="171229"/>
                      <a:pt x="63647" y="185231"/>
                    </a:cubicBezTo>
                    <a:cubicBezTo>
                      <a:pt x="17641" y="175420"/>
                      <a:pt x="-6552" y="134367"/>
                      <a:pt x="1544" y="79694"/>
                    </a:cubicBezTo>
                    <a:cubicBezTo>
                      <a:pt x="8307" y="33878"/>
                      <a:pt x="52502" y="-3460"/>
                      <a:pt x="96508" y="255"/>
                    </a:cubicBezTo>
                    <a:cubicBezTo>
                      <a:pt x="105747" y="1017"/>
                      <a:pt x="114701" y="4351"/>
                      <a:pt x="123750" y="6542"/>
                    </a:cubicBezTo>
                    <a:cubicBezTo>
                      <a:pt x="137656" y="11590"/>
                      <a:pt x="127369" y="19591"/>
                      <a:pt x="126226" y="26449"/>
                    </a:cubicBezTo>
                    <a:close/>
                  </a:path>
                </a:pathLst>
              </a:custGeom>
              <a:solidFill>
                <a:srgbClr val="3B3D2C"/>
              </a:solidFill>
              <a:ln w="9525" cap="flat">
                <a:noFill/>
                <a:prstDash val="solid"/>
                <a:miter/>
              </a:ln>
            </p:spPr>
            <p:txBody>
              <a:bodyPr rtlCol="0" anchor="ctr"/>
              <a:lstStyle/>
              <a:p>
                <a:endParaRPr lang="en-IN"/>
              </a:p>
            </p:txBody>
          </p:sp>
          <p:sp>
            <p:nvSpPr>
              <p:cNvPr id="1416" name="Freeform: Shape 1415">
                <a:extLst>
                  <a:ext uri="{FF2B5EF4-FFF2-40B4-BE49-F238E27FC236}">
                    <a16:creationId xmlns:a16="http://schemas.microsoft.com/office/drawing/2014/main" id="{55A229F7-7A7C-3D17-DAEA-384C734FB015}"/>
                  </a:ext>
                </a:extLst>
              </p:cNvPr>
              <p:cNvSpPr/>
              <p:nvPr/>
            </p:nvSpPr>
            <p:spPr>
              <a:xfrm>
                <a:off x="8983313" y="3902201"/>
                <a:ext cx="52564" cy="50673"/>
              </a:xfrm>
              <a:custGeom>
                <a:avLst/>
                <a:gdLst>
                  <a:gd name="connsiteX0" fmla="*/ 7334 w 52564"/>
                  <a:gd name="connsiteY0" fmla="*/ 0 h 50673"/>
                  <a:gd name="connsiteX1" fmla="*/ 13621 w 52564"/>
                  <a:gd name="connsiteY1" fmla="*/ 1619 h 50673"/>
                  <a:gd name="connsiteX2" fmla="*/ 44196 w 52564"/>
                  <a:gd name="connsiteY2" fmla="*/ 50673 h 50673"/>
                  <a:gd name="connsiteX3" fmla="*/ 8191 w 52564"/>
                  <a:gd name="connsiteY3" fmla="*/ 20765 h 50673"/>
                  <a:gd name="connsiteX4" fmla="*/ 8191 w 52564"/>
                  <a:gd name="connsiteY4" fmla="*/ 20765 h 50673"/>
                  <a:gd name="connsiteX5" fmla="*/ 0 w 52564"/>
                  <a:gd name="connsiteY5" fmla="*/ 1238 h 50673"/>
                  <a:gd name="connsiteX6" fmla="*/ 7429 w 52564"/>
                  <a:gd name="connsiteY6" fmla="*/ 95 h 5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50673">
                    <a:moveTo>
                      <a:pt x="7334" y="0"/>
                    </a:moveTo>
                    <a:cubicBezTo>
                      <a:pt x="9430" y="572"/>
                      <a:pt x="11525" y="1143"/>
                      <a:pt x="13621" y="1619"/>
                    </a:cubicBezTo>
                    <a:cubicBezTo>
                      <a:pt x="41148" y="6763"/>
                      <a:pt x="66104" y="13335"/>
                      <a:pt x="44196" y="50673"/>
                    </a:cubicBezTo>
                    <a:cubicBezTo>
                      <a:pt x="28099" y="43720"/>
                      <a:pt x="22860" y="26575"/>
                      <a:pt x="8191" y="20765"/>
                    </a:cubicBezTo>
                    <a:cubicBezTo>
                      <a:pt x="8191" y="20765"/>
                      <a:pt x="8191" y="20765"/>
                      <a:pt x="8191" y="20765"/>
                    </a:cubicBezTo>
                    <a:cubicBezTo>
                      <a:pt x="5429" y="14288"/>
                      <a:pt x="2762" y="7811"/>
                      <a:pt x="0" y="1238"/>
                    </a:cubicBezTo>
                    <a:cubicBezTo>
                      <a:pt x="2477" y="1238"/>
                      <a:pt x="4953" y="762"/>
                      <a:pt x="7429" y="95"/>
                    </a:cubicBezTo>
                    <a:close/>
                  </a:path>
                </a:pathLst>
              </a:custGeom>
              <a:solidFill>
                <a:srgbClr val="A1A6A6"/>
              </a:solidFill>
              <a:ln w="9525" cap="flat">
                <a:noFill/>
                <a:prstDash val="solid"/>
                <a:miter/>
              </a:ln>
            </p:spPr>
            <p:txBody>
              <a:bodyPr rtlCol="0" anchor="ctr"/>
              <a:lstStyle/>
              <a:p>
                <a:endParaRPr lang="en-IN"/>
              </a:p>
            </p:txBody>
          </p:sp>
          <p:sp>
            <p:nvSpPr>
              <p:cNvPr id="1417" name="Freeform: Shape 1416">
                <a:extLst>
                  <a:ext uri="{FF2B5EF4-FFF2-40B4-BE49-F238E27FC236}">
                    <a16:creationId xmlns:a16="http://schemas.microsoft.com/office/drawing/2014/main" id="{C79192BB-6CB8-9F1E-0D5A-66A8D07E281B}"/>
                  </a:ext>
                </a:extLst>
              </p:cNvPr>
              <p:cNvSpPr/>
              <p:nvPr/>
            </p:nvSpPr>
            <p:spPr>
              <a:xfrm>
                <a:off x="9523571" y="2578988"/>
                <a:ext cx="47911" cy="77343"/>
              </a:xfrm>
              <a:custGeom>
                <a:avLst/>
                <a:gdLst>
                  <a:gd name="connsiteX0" fmla="*/ 0 w 47911"/>
                  <a:gd name="connsiteY0" fmla="*/ 72295 h 77343"/>
                  <a:gd name="connsiteX1" fmla="*/ 38195 w 47911"/>
                  <a:gd name="connsiteY1" fmla="*/ 0 h 77343"/>
                  <a:gd name="connsiteX2" fmla="*/ 47911 w 47911"/>
                  <a:gd name="connsiteY2" fmla="*/ 5048 h 77343"/>
                  <a:gd name="connsiteX3" fmla="*/ 9620 w 47911"/>
                  <a:gd name="connsiteY3" fmla="*/ 77343 h 77343"/>
                  <a:gd name="connsiteX4" fmla="*/ 0 w 47911"/>
                  <a:gd name="connsiteY4" fmla="*/ 72390 h 7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11" h="77343">
                    <a:moveTo>
                      <a:pt x="0" y="72295"/>
                    </a:moveTo>
                    <a:cubicBezTo>
                      <a:pt x="12764" y="48197"/>
                      <a:pt x="25528" y="24098"/>
                      <a:pt x="38195" y="0"/>
                    </a:cubicBezTo>
                    <a:cubicBezTo>
                      <a:pt x="41434" y="1715"/>
                      <a:pt x="44672" y="3334"/>
                      <a:pt x="47911" y="5048"/>
                    </a:cubicBezTo>
                    <a:cubicBezTo>
                      <a:pt x="35147" y="29147"/>
                      <a:pt x="22384" y="53245"/>
                      <a:pt x="9620" y="77343"/>
                    </a:cubicBezTo>
                    <a:cubicBezTo>
                      <a:pt x="6382" y="75724"/>
                      <a:pt x="3239" y="74009"/>
                      <a:pt x="0" y="72390"/>
                    </a:cubicBezTo>
                    <a:close/>
                  </a:path>
                </a:pathLst>
              </a:custGeom>
              <a:solidFill>
                <a:srgbClr val="99701C"/>
              </a:solidFill>
              <a:ln w="9525" cap="flat">
                <a:noFill/>
                <a:prstDash val="solid"/>
                <a:miter/>
              </a:ln>
            </p:spPr>
            <p:txBody>
              <a:bodyPr rtlCol="0" anchor="ctr"/>
              <a:lstStyle/>
              <a:p>
                <a:endParaRPr lang="en-IN"/>
              </a:p>
            </p:txBody>
          </p:sp>
          <p:sp>
            <p:nvSpPr>
              <p:cNvPr id="1418" name="Freeform: Shape 1417">
                <a:extLst>
                  <a:ext uri="{FF2B5EF4-FFF2-40B4-BE49-F238E27FC236}">
                    <a16:creationId xmlns:a16="http://schemas.microsoft.com/office/drawing/2014/main" id="{83F6141F-1A69-1C6B-FA6C-3D5BCE46B94C}"/>
                  </a:ext>
                </a:extLst>
              </p:cNvPr>
              <p:cNvSpPr/>
              <p:nvPr/>
            </p:nvSpPr>
            <p:spPr>
              <a:xfrm>
                <a:off x="9181573" y="2626613"/>
                <a:ext cx="261706" cy="195262"/>
              </a:xfrm>
              <a:custGeom>
                <a:avLst/>
                <a:gdLst>
                  <a:gd name="connsiteX0" fmla="*/ 170547 w 261706"/>
                  <a:gd name="connsiteY0" fmla="*/ 102680 h 195262"/>
                  <a:gd name="connsiteX1" fmla="*/ 61201 w 261706"/>
                  <a:gd name="connsiteY1" fmla="*/ 94012 h 195262"/>
                  <a:gd name="connsiteX2" fmla="*/ 11194 w 261706"/>
                  <a:gd name="connsiteY2" fmla="*/ 195263 h 195262"/>
                  <a:gd name="connsiteX3" fmla="*/ 431 w 261706"/>
                  <a:gd name="connsiteY3" fmla="*/ 193834 h 195262"/>
                  <a:gd name="connsiteX4" fmla="*/ 165785 w 261706"/>
                  <a:gd name="connsiteY4" fmla="*/ 48959 h 195262"/>
                  <a:gd name="connsiteX5" fmla="*/ 245604 w 261706"/>
                  <a:gd name="connsiteY5" fmla="*/ 0 h 195262"/>
                  <a:gd name="connsiteX6" fmla="*/ 257892 w 261706"/>
                  <a:gd name="connsiteY6" fmla="*/ 3620 h 195262"/>
                  <a:gd name="connsiteX7" fmla="*/ 200837 w 261706"/>
                  <a:gd name="connsiteY7" fmla="*/ 82105 h 195262"/>
                  <a:gd name="connsiteX8" fmla="*/ 170643 w 261706"/>
                  <a:gd name="connsiteY8" fmla="*/ 102775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706" h="195262">
                    <a:moveTo>
                      <a:pt x="170547" y="102680"/>
                    </a:moveTo>
                    <a:cubicBezTo>
                      <a:pt x="136162" y="74105"/>
                      <a:pt x="97777" y="72962"/>
                      <a:pt x="61201" y="94012"/>
                    </a:cubicBezTo>
                    <a:cubicBezTo>
                      <a:pt x="23577" y="115538"/>
                      <a:pt x="1955" y="148780"/>
                      <a:pt x="11194" y="195263"/>
                    </a:cubicBezTo>
                    <a:cubicBezTo>
                      <a:pt x="7575" y="194786"/>
                      <a:pt x="4051" y="194310"/>
                      <a:pt x="431" y="193834"/>
                    </a:cubicBezTo>
                    <a:cubicBezTo>
                      <a:pt x="-6046" y="88297"/>
                      <a:pt x="61010" y="29623"/>
                      <a:pt x="165785" y="48959"/>
                    </a:cubicBezTo>
                    <a:cubicBezTo>
                      <a:pt x="207028" y="56578"/>
                      <a:pt x="245224" y="58865"/>
                      <a:pt x="245604" y="0"/>
                    </a:cubicBezTo>
                    <a:cubicBezTo>
                      <a:pt x="249700" y="1238"/>
                      <a:pt x="253796" y="2381"/>
                      <a:pt x="257892" y="3620"/>
                    </a:cubicBezTo>
                    <a:cubicBezTo>
                      <a:pt x="268655" y="49435"/>
                      <a:pt x="258749" y="63055"/>
                      <a:pt x="200837" y="82105"/>
                    </a:cubicBezTo>
                    <a:cubicBezTo>
                      <a:pt x="184359" y="79629"/>
                      <a:pt x="170357" y="80867"/>
                      <a:pt x="170643" y="102775"/>
                    </a:cubicBezTo>
                    <a:close/>
                  </a:path>
                </a:pathLst>
              </a:custGeom>
              <a:solidFill>
                <a:srgbClr val="181D1D"/>
              </a:solidFill>
              <a:ln w="9525" cap="flat">
                <a:noFill/>
                <a:prstDash val="solid"/>
                <a:miter/>
              </a:ln>
            </p:spPr>
            <p:txBody>
              <a:bodyPr rtlCol="0" anchor="ctr"/>
              <a:lstStyle/>
              <a:p>
                <a:endParaRPr lang="en-IN"/>
              </a:p>
            </p:txBody>
          </p:sp>
          <p:sp>
            <p:nvSpPr>
              <p:cNvPr id="1419" name="Freeform: Shape 1418">
                <a:extLst>
                  <a:ext uri="{FF2B5EF4-FFF2-40B4-BE49-F238E27FC236}">
                    <a16:creationId xmlns:a16="http://schemas.microsoft.com/office/drawing/2014/main" id="{1567092E-13A7-1D34-5D39-0110B16A358C}"/>
                  </a:ext>
                </a:extLst>
              </p:cNvPr>
              <p:cNvSpPr/>
              <p:nvPr/>
            </p:nvSpPr>
            <p:spPr>
              <a:xfrm>
                <a:off x="9372054" y="2728912"/>
                <a:ext cx="19024" cy="18231"/>
              </a:xfrm>
              <a:custGeom>
                <a:avLst/>
                <a:gdLst>
                  <a:gd name="connsiteX0" fmla="*/ 19024 w 19024"/>
                  <a:gd name="connsiteY0" fmla="*/ 16288 h 18231"/>
                  <a:gd name="connsiteX1" fmla="*/ 641 w 19024"/>
                  <a:gd name="connsiteY1" fmla="*/ 12763 h 18231"/>
                  <a:gd name="connsiteX2" fmla="*/ 8261 w 19024"/>
                  <a:gd name="connsiteY2" fmla="*/ 0 h 18231"/>
                  <a:gd name="connsiteX3" fmla="*/ 18548 w 19024"/>
                  <a:gd name="connsiteY3" fmla="*/ 16669 h 18231"/>
                  <a:gd name="connsiteX4" fmla="*/ 18929 w 19024"/>
                  <a:gd name="connsiteY4" fmla="*/ 16192 h 18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4" h="18231">
                    <a:moveTo>
                      <a:pt x="19024" y="16288"/>
                    </a:moveTo>
                    <a:cubicBezTo>
                      <a:pt x="13023" y="13906"/>
                      <a:pt x="4356" y="24098"/>
                      <a:pt x="641" y="12763"/>
                    </a:cubicBezTo>
                    <a:cubicBezTo>
                      <a:pt x="-1264" y="6763"/>
                      <a:pt x="1022" y="95"/>
                      <a:pt x="8261" y="0"/>
                    </a:cubicBezTo>
                    <a:cubicBezTo>
                      <a:pt x="19309" y="0"/>
                      <a:pt x="15404" y="10858"/>
                      <a:pt x="18548" y="16669"/>
                    </a:cubicBezTo>
                    <a:cubicBezTo>
                      <a:pt x="18548" y="16669"/>
                      <a:pt x="18929" y="16192"/>
                      <a:pt x="18929" y="16192"/>
                    </a:cubicBezTo>
                    <a:close/>
                  </a:path>
                </a:pathLst>
              </a:custGeom>
              <a:solidFill>
                <a:srgbClr val="CB9E4B"/>
              </a:solidFill>
              <a:ln w="9525" cap="flat">
                <a:noFill/>
                <a:prstDash val="solid"/>
                <a:miter/>
              </a:ln>
            </p:spPr>
            <p:txBody>
              <a:bodyPr rtlCol="0" anchor="ctr"/>
              <a:lstStyle/>
              <a:p>
                <a:endParaRPr lang="en-IN"/>
              </a:p>
            </p:txBody>
          </p:sp>
          <p:sp>
            <p:nvSpPr>
              <p:cNvPr id="1420" name="Freeform: Shape 1419">
                <a:extLst>
                  <a:ext uri="{FF2B5EF4-FFF2-40B4-BE49-F238E27FC236}">
                    <a16:creationId xmlns:a16="http://schemas.microsoft.com/office/drawing/2014/main" id="{7CEDA7AB-69E1-4581-D8E4-4AA74A69EFF7}"/>
                  </a:ext>
                </a:extLst>
              </p:cNvPr>
              <p:cNvSpPr/>
              <p:nvPr/>
            </p:nvSpPr>
            <p:spPr>
              <a:xfrm>
                <a:off x="9785876" y="2251426"/>
                <a:ext cx="166268" cy="58644"/>
              </a:xfrm>
              <a:custGeom>
                <a:avLst/>
                <a:gdLst>
                  <a:gd name="connsiteX0" fmla="*/ 72023 w 166268"/>
                  <a:gd name="connsiteY0" fmla="*/ 54861 h 58644"/>
                  <a:gd name="connsiteX1" fmla="*/ 15635 w 166268"/>
                  <a:gd name="connsiteY1" fmla="*/ 40669 h 58644"/>
                  <a:gd name="connsiteX2" fmla="*/ 5252 w 166268"/>
                  <a:gd name="connsiteY2" fmla="*/ 12379 h 58644"/>
                  <a:gd name="connsiteX3" fmla="*/ 99264 w 166268"/>
                  <a:gd name="connsiteY3" fmla="*/ 1711 h 58644"/>
                  <a:gd name="connsiteX4" fmla="*/ 137650 w 166268"/>
                  <a:gd name="connsiteY4" fmla="*/ 1140 h 58644"/>
                  <a:gd name="connsiteX5" fmla="*/ 165272 w 166268"/>
                  <a:gd name="connsiteY5" fmla="*/ 11713 h 58644"/>
                  <a:gd name="connsiteX6" fmla="*/ 150032 w 166268"/>
                  <a:gd name="connsiteY6" fmla="*/ 37144 h 58644"/>
                  <a:gd name="connsiteX7" fmla="*/ 72023 w 166268"/>
                  <a:gd name="connsiteY7" fmla="*/ 54861 h 5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68" h="58644">
                    <a:moveTo>
                      <a:pt x="72023" y="54861"/>
                    </a:moveTo>
                    <a:cubicBezTo>
                      <a:pt x="53258" y="49908"/>
                      <a:pt x="34685" y="42764"/>
                      <a:pt x="15635" y="40669"/>
                    </a:cubicBezTo>
                    <a:cubicBezTo>
                      <a:pt x="-10559" y="37811"/>
                      <a:pt x="3729" y="23524"/>
                      <a:pt x="5252" y="12379"/>
                    </a:cubicBezTo>
                    <a:cubicBezTo>
                      <a:pt x="36875" y="11617"/>
                      <a:pt x="66689" y="-5337"/>
                      <a:pt x="99264" y="1711"/>
                    </a:cubicBezTo>
                    <a:cubicBezTo>
                      <a:pt x="112122" y="5521"/>
                      <a:pt x="124791" y="-2003"/>
                      <a:pt x="137650" y="1140"/>
                    </a:cubicBezTo>
                    <a:cubicBezTo>
                      <a:pt x="148508" y="664"/>
                      <a:pt x="160891" y="-1337"/>
                      <a:pt x="165272" y="11713"/>
                    </a:cubicBezTo>
                    <a:cubicBezTo>
                      <a:pt x="169559" y="24571"/>
                      <a:pt x="159176" y="31810"/>
                      <a:pt x="150032" y="37144"/>
                    </a:cubicBezTo>
                    <a:cubicBezTo>
                      <a:pt x="126029" y="51146"/>
                      <a:pt x="101836" y="65719"/>
                      <a:pt x="72023" y="54861"/>
                    </a:cubicBezTo>
                    <a:close/>
                  </a:path>
                </a:pathLst>
              </a:custGeom>
              <a:solidFill>
                <a:srgbClr val="AEB0B5"/>
              </a:solidFill>
              <a:ln w="9525" cap="flat">
                <a:noFill/>
                <a:prstDash val="solid"/>
                <a:miter/>
              </a:ln>
            </p:spPr>
            <p:txBody>
              <a:bodyPr rtlCol="0" anchor="ctr"/>
              <a:lstStyle/>
              <a:p>
                <a:endParaRPr lang="en-IN"/>
              </a:p>
            </p:txBody>
          </p:sp>
          <p:sp>
            <p:nvSpPr>
              <p:cNvPr id="1421" name="Freeform: Shape 1420">
                <a:extLst>
                  <a:ext uri="{FF2B5EF4-FFF2-40B4-BE49-F238E27FC236}">
                    <a16:creationId xmlns:a16="http://schemas.microsoft.com/office/drawing/2014/main" id="{19120B4C-DE9C-BBB1-6B74-CA9109B664FC}"/>
                  </a:ext>
                </a:extLst>
              </p:cNvPr>
              <p:cNvSpPr/>
              <p:nvPr/>
            </p:nvSpPr>
            <p:spPr>
              <a:xfrm>
                <a:off x="9885140" y="2242140"/>
                <a:ext cx="38386" cy="19065"/>
              </a:xfrm>
              <a:custGeom>
                <a:avLst/>
                <a:gdLst>
                  <a:gd name="connsiteX0" fmla="*/ 38386 w 38386"/>
                  <a:gd name="connsiteY0" fmla="*/ 10426 h 19065"/>
                  <a:gd name="connsiteX1" fmla="*/ 0 w 38386"/>
                  <a:gd name="connsiteY1" fmla="*/ 10998 h 19065"/>
                  <a:gd name="connsiteX2" fmla="*/ 38386 w 38386"/>
                  <a:gd name="connsiteY2" fmla="*/ 10426 h 19065"/>
                </a:gdLst>
                <a:ahLst/>
                <a:cxnLst>
                  <a:cxn ang="0">
                    <a:pos x="connsiteX0" y="connsiteY0"/>
                  </a:cxn>
                  <a:cxn ang="0">
                    <a:pos x="connsiteX1" y="connsiteY1"/>
                  </a:cxn>
                  <a:cxn ang="0">
                    <a:pos x="connsiteX2" y="connsiteY2"/>
                  </a:cxn>
                </a:cxnLst>
                <a:rect l="l" t="t" r="r" b="b"/>
                <a:pathLst>
                  <a:path w="38386" h="19065">
                    <a:moveTo>
                      <a:pt x="38386" y="10426"/>
                    </a:moveTo>
                    <a:cubicBezTo>
                      <a:pt x="25813" y="24047"/>
                      <a:pt x="12954" y="19475"/>
                      <a:pt x="0" y="10998"/>
                    </a:cubicBezTo>
                    <a:cubicBezTo>
                      <a:pt x="12764" y="8426"/>
                      <a:pt x="25241" y="-12053"/>
                      <a:pt x="38386" y="10426"/>
                    </a:cubicBezTo>
                    <a:close/>
                  </a:path>
                </a:pathLst>
              </a:custGeom>
              <a:solidFill>
                <a:srgbClr val="6F747E"/>
              </a:solidFill>
              <a:ln w="9525" cap="flat">
                <a:noFill/>
                <a:prstDash val="solid"/>
                <a:miter/>
              </a:ln>
            </p:spPr>
            <p:txBody>
              <a:bodyPr rtlCol="0" anchor="ctr"/>
              <a:lstStyle/>
              <a:p>
                <a:endParaRPr lang="en-IN"/>
              </a:p>
            </p:txBody>
          </p:sp>
          <p:sp>
            <p:nvSpPr>
              <p:cNvPr id="1422" name="Freeform: Shape 1421">
                <a:extLst>
                  <a:ext uri="{FF2B5EF4-FFF2-40B4-BE49-F238E27FC236}">
                    <a16:creationId xmlns:a16="http://schemas.microsoft.com/office/drawing/2014/main" id="{E0660435-92DD-7C00-459B-8F0F8DD30BC3}"/>
                  </a:ext>
                </a:extLst>
              </p:cNvPr>
              <p:cNvSpPr/>
              <p:nvPr/>
            </p:nvSpPr>
            <p:spPr>
              <a:xfrm>
                <a:off x="9440331" y="4221288"/>
                <a:ext cx="351463" cy="191556"/>
              </a:xfrm>
              <a:custGeom>
                <a:avLst/>
                <a:gdLst>
                  <a:gd name="connsiteX0" fmla="*/ 283741 w 351463"/>
                  <a:gd name="connsiteY0" fmla="*/ 138113 h 191556"/>
                  <a:gd name="connsiteX1" fmla="*/ 312125 w 351463"/>
                  <a:gd name="connsiteY1" fmla="*/ 156686 h 191556"/>
                  <a:gd name="connsiteX2" fmla="*/ 351464 w 351463"/>
                  <a:gd name="connsiteY2" fmla="*/ 183737 h 191556"/>
                  <a:gd name="connsiteX3" fmla="*/ 268120 w 351463"/>
                  <a:gd name="connsiteY3" fmla="*/ 190214 h 191556"/>
                  <a:gd name="connsiteX4" fmla="*/ 105338 w 351463"/>
                  <a:gd name="connsiteY4" fmla="*/ 155067 h 191556"/>
                  <a:gd name="connsiteX5" fmla="*/ 6754 w 351463"/>
                  <a:gd name="connsiteY5" fmla="*/ 113443 h 191556"/>
                  <a:gd name="connsiteX6" fmla="*/ 17231 w 351463"/>
                  <a:gd name="connsiteY6" fmla="*/ 79534 h 191556"/>
                  <a:gd name="connsiteX7" fmla="*/ 76477 w 351463"/>
                  <a:gd name="connsiteY7" fmla="*/ 0 h 191556"/>
                  <a:gd name="connsiteX8" fmla="*/ 160488 w 351463"/>
                  <a:gd name="connsiteY8" fmla="*/ 53054 h 191556"/>
                  <a:gd name="connsiteX9" fmla="*/ 159630 w 351463"/>
                  <a:gd name="connsiteY9" fmla="*/ 52197 h 191556"/>
                  <a:gd name="connsiteX10" fmla="*/ 283646 w 351463"/>
                  <a:gd name="connsiteY10" fmla="*/ 138113 h 19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463" h="191556">
                    <a:moveTo>
                      <a:pt x="283741" y="138113"/>
                    </a:moveTo>
                    <a:cubicBezTo>
                      <a:pt x="290123" y="149066"/>
                      <a:pt x="300219" y="154115"/>
                      <a:pt x="312125" y="156686"/>
                    </a:cubicBezTo>
                    <a:cubicBezTo>
                      <a:pt x="332128" y="155639"/>
                      <a:pt x="347749" y="161068"/>
                      <a:pt x="351464" y="183737"/>
                    </a:cubicBezTo>
                    <a:cubicBezTo>
                      <a:pt x="324699" y="198501"/>
                      <a:pt x="295838" y="187262"/>
                      <a:pt x="268120" y="190214"/>
                    </a:cubicBezTo>
                    <a:cubicBezTo>
                      <a:pt x="212970" y="182594"/>
                      <a:pt x="157630" y="175736"/>
                      <a:pt x="105338" y="155067"/>
                    </a:cubicBezTo>
                    <a:cubicBezTo>
                      <a:pt x="70286" y="146399"/>
                      <a:pt x="36186" y="135350"/>
                      <a:pt x="6754" y="113443"/>
                    </a:cubicBezTo>
                    <a:cubicBezTo>
                      <a:pt x="-11058" y="96012"/>
                      <a:pt x="11326" y="89059"/>
                      <a:pt x="17231" y="79534"/>
                    </a:cubicBezTo>
                    <a:cubicBezTo>
                      <a:pt x="34471" y="51816"/>
                      <a:pt x="63618" y="32671"/>
                      <a:pt x="76477" y="0"/>
                    </a:cubicBezTo>
                    <a:cubicBezTo>
                      <a:pt x="108290" y="12383"/>
                      <a:pt x="124864" y="48101"/>
                      <a:pt x="160488" y="53054"/>
                    </a:cubicBezTo>
                    <a:lnTo>
                      <a:pt x="159630" y="52197"/>
                    </a:lnTo>
                    <a:cubicBezTo>
                      <a:pt x="192015" y="93631"/>
                      <a:pt x="238021" y="115729"/>
                      <a:pt x="283646" y="138113"/>
                    </a:cubicBezTo>
                    <a:close/>
                  </a:path>
                </a:pathLst>
              </a:custGeom>
              <a:solidFill>
                <a:srgbClr val="B0B3B7"/>
              </a:solidFill>
              <a:ln w="9525" cap="flat">
                <a:noFill/>
                <a:prstDash val="solid"/>
                <a:miter/>
              </a:ln>
            </p:spPr>
            <p:txBody>
              <a:bodyPr rtlCol="0" anchor="ctr"/>
              <a:lstStyle/>
              <a:p>
                <a:endParaRPr lang="en-IN"/>
              </a:p>
            </p:txBody>
          </p:sp>
          <p:sp>
            <p:nvSpPr>
              <p:cNvPr id="1423" name="Freeform: Shape 1422">
                <a:extLst>
                  <a:ext uri="{FF2B5EF4-FFF2-40B4-BE49-F238E27FC236}">
                    <a16:creationId xmlns:a16="http://schemas.microsoft.com/office/drawing/2014/main" id="{EB360B37-16C9-504D-449D-DAC4FCD930DC}"/>
                  </a:ext>
                </a:extLst>
              </p:cNvPr>
              <p:cNvSpPr/>
              <p:nvPr/>
            </p:nvSpPr>
            <p:spPr>
              <a:xfrm>
                <a:off x="9357476" y="3590638"/>
                <a:ext cx="55674" cy="494157"/>
              </a:xfrm>
              <a:custGeom>
                <a:avLst/>
                <a:gdLst>
                  <a:gd name="connsiteX0" fmla="*/ 6075 w 55674"/>
                  <a:gd name="connsiteY0" fmla="*/ 0 h 494157"/>
                  <a:gd name="connsiteX1" fmla="*/ 40555 w 55674"/>
                  <a:gd name="connsiteY1" fmla="*/ 0 h 494157"/>
                  <a:gd name="connsiteX2" fmla="*/ 53700 w 55674"/>
                  <a:gd name="connsiteY2" fmla="*/ 70771 h 494157"/>
                  <a:gd name="connsiteX3" fmla="*/ 49985 w 55674"/>
                  <a:gd name="connsiteY3" fmla="*/ 84106 h 494157"/>
                  <a:gd name="connsiteX4" fmla="*/ 43508 w 55674"/>
                  <a:gd name="connsiteY4" fmla="*/ 141446 h 494157"/>
                  <a:gd name="connsiteX5" fmla="*/ 44365 w 55674"/>
                  <a:gd name="connsiteY5" fmla="*/ 455485 h 494157"/>
                  <a:gd name="connsiteX6" fmla="*/ 32935 w 55674"/>
                  <a:gd name="connsiteY6" fmla="*/ 493109 h 494157"/>
                  <a:gd name="connsiteX7" fmla="*/ 33888 w 55674"/>
                  <a:gd name="connsiteY7" fmla="*/ 494157 h 494157"/>
                  <a:gd name="connsiteX8" fmla="*/ 645 w 55674"/>
                  <a:gd name="connsiteY8" fmla="*/ 348996 h 494157"/>
                  <a:gd name="connsiteX9" fmla="*/ 5979 w 55674"/>
                  <a:gd name="connsiteY9" fmla="*/ 0 h 49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74" h="494157">
                    <a:moveTo>
                      <a:pt x="6075" y="0"/>
                    </a:moveTo>
                    <a:cubicBezTo>
                      <a:pt x="17600" y="0"/>
                      <a:pt x="29125" y="0"/>
                      <a:pt x="40555" y="0"/>
                    </a:cubicBezTo>
                    <a:cubicBezTo>
                      <a:pt x="62844" y="20288"/>
                      <a:pt x="53986" y="46292"/>
                      <a:pt x="53700" y="70771"/>
                    </a:cubicBezTo>
                    <a:cubicBezTo>
                      <a:pt x="52938" y="75343"/>
                      <a:pt x="51700" y="79820"/>
                      <a:pt x="49985" y="84106"/>
                    </a:cubicBezTo>
                    <a:cubicBezTo>
                      <a:pt x="42556" y="102584"/>
                      <a:pt x="23315" y="119729"/>
                      <a:pt x="43508" y="141446"/>
                    </a:cubicBezTo>
                    <a:cubicBezTo>
                      <a:pt x="43889" y="246126"/>
                      <a:pt x="44270" y="350806"/>
                      <a:pt x="44365" y="455485"/>
                    </a:cubicBezTo>
                    <a:cubicBezTo>
                      <a:pt x="44365" y="468916"/>
                      <a:pt x="49033" y="484346"/>
                      <a:pt x="32935" y="493109"/>
                    </a:cubicBezTo>
                    <a:lnTo>
                      <a:pt x="33888" y="494157"/>
                    </a:lnTo>
                    <a:cubicBezTo>
                      <a:pt x="-3450" y="451771"/>
                      <a:pt x="-688" y="400431"/>
                      <a:pt x="645" y="348996"/>
                    </a:cubicBezTo>
                    <a:cubicBezTo>
                      <a:pt x="3789" y="232696"/>
                      <a:pt x="-4403" y="116205"/>
                      <a:pt x="5979" y="0"/>
                    </a:cubicBezTo>
                    <a:close/>
                  </a:path>
                </a:pathLst>
              </a:custGeom>
              <a:solidFill>
                <a:srgbClr val="F9EEC2"/>
              </a:solidFill>
              <a:ln w="9525" cap="flat">
                <a:noFill/>
                <a:prstDash val="solid"/>
                <a:miter/>
              </a:ln>
            </p:spPr>
            <p:txBody>
              <a:bodyPr rtlCol="0" anchor="ctr"/>
              <a:lstStyle/>
              <a:p>
                <a:endParaRPr lang="en-IN"/>
              </a:p>
            </p:txBody>
          </p:sp>
          <p:sp>
            <p:nvSpPr>
              <p:cNvPr id="1424" name="Freeform: Shape 1423">
                <a:extLst>
                  <a:ext uri="{FF2B5EF4-FFF2-40B4-BE49-F238E27FC236}">
                    <a16:creationId xmlns:a16="http://schemas.microsoft.com/office/drawing/2014/main" id="{51E9EB40-FCA0-7D98-5573-256736B68121}"/>
                  </a:ext>
                </a:extLst>
              </p:cNvPr>
              <p:cNvSpPr/>
              <p:nvPr/>
            </p:nvSpPr>
            <p:spPr>
              <a:xfrm>
                <a:off x="9475370" y="3728465"/>
                <a:ext cx="44523" cy="461676"/>
              </a:xfrm>
              <a:custGeom>
                <a:avLst/>
                <a:gdLst>
                  <a:gd name="connsiteX0" fmla="*/ 11149 w 44523"/>
                  <a:gd name="connsiteY0" fmla="*/ 443579 h 461676"/>
                  <a:gd name="connsiteX1" fmla="*/ 481 w 44523"/>
                  <a:gd name="connsiteY1" fmla="*/ 409289 h 461676"/>
                  <a:gd name="connsiteX2" fmla="*/ 4 w 44523"/>
                  <a:gd name="connsiteY2" fmla="*/ 44196 h 461676"/>
                  <a:gd name="connsiteX3" fmla="*/ 32961 w 44523"/>
                  <a:gd name="connsiteY3" fmla="*/ 0 h 461676"/>
                  <a:gd name="connsiteX4" fmla="*/ 43629 w 44523"/>
                  <a:gd name="connsiteY4" fmla="*/ 33814 h 461676"/>
                  <a:gd name="connsiteX5" fmla="*/ 43438 w 44523"/>
                  <a:gd name="connsiteY5" fmla="*/ 431578 h 461676"/>
                  <a:gd name="connsiteX6" fmla="*/ 30389 w 44523"/>
                  <a:gd name="connsiteY6" fmla="*/ 461677 h 461676"/>
                  <a:gd name="connsiteX7" fmla="*/ 28484 w 44523"/>
                  <a:gd name="connsiteY7" fmla="*/ 459867 h 461676"/>
                  <a:gd name="connsiteX8" fmla="*/ 11149 w 44523"/>
                  <a:gd name="connsiteY8" fmla="*/ 443484 h 46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23" h="461676">
                    <a:moveTo>
                      <a:pt x="11149" y="443579"/>
                    </a:moveTo>
                    <a:cubicBezTo>
                      <a:pt x="-1615" y="435007"/>
                      <a:pt x="481" y="421767"/>
                      <a:pt x="481" y="409289"/>
                    </a:cubicBezTo>
                    <a:cubicBezTo>
                      <a:pt x="481" y="287560"/>
                      <a:pt x="862" y="165925"/>
                      <a:pt x="4" y="44196"/>
                    </a:cubicBezTo>
                    <a:cubicBezTo>
                      <a:pt x="-186" y="19526"/>
                      <a:pt x="6100" y="3048"/>
                      <a:pt x="32961" y="0"/>
                    </a:cubicBezTo>
                    <a:cubicBezTo>
                      <a:pt x="47058" y="7906"/>
                      <a:pt x="43629" y="21622"/>
                      <a:pt x="43629" y="33814"/>
                    </a:cubicBezTo>
                    <a:cubicBezTo>
                      <a:pt x="43819" y="166402"/>
                      <a:pt x="43915" y="298990"/>
                      <a:pt x="43438" y="431578"/>
                    </a:cubicBezTo>
                    <a:cubicBezTo>
                      <a:pt x="43438" y="442531"/>
                      <a:pt x="50106" y="458343"/>
                      <a:pt x="30389" y="461677"/>
                    </a:cubicBezTo>
                    <a:lnTo>
                      <a:pt x="28484" y="459867"/>
                    </a:lnTo>
                    <a:cubicBezTo>
                      <a:pt x="20483" y="456819"/>
                      <a:pt x="14197" y="451866"/>
                      <a:pt x="11149" y="443484"/>
                    </a:cubicBezTo>
                    <a:close/>
                  </a:path>
                </a:pathLst>
              </a:custGeom>
              <a:solidFill>
                <a:srgbClr val="EEE5BB"/>
              </a:solidFill>
              <a:ln w="9525" cap="flat">
                <a:noFill/>
                <a:prstDash val="solid"/>
                <a:miter/>
              </a:ln>
            </p:spPr>
            <p:txBody>
              <a:bodyPr rtlCol="0" anchor="ctr"/>
              <a:lstStyle/>
              <a:p>
                <a:endParaRPr lang="en-IN"/>
              </a:p>
            </p:txBody>
          </p:sp>
          <p:sp>
            <p:nvSpPr>
              <p:cNvPr id="1425" name="Freeform: Shape 1424">
                <a:extLst>
                  <a:ext uri="{FF2B5EF4-FFF2-40B4-BE49-F238E27FC236}">
                    <a16:creationId xmlns:a16="http://schemas.microsoft.com/office/drawing/2014/main" id="{B1B83D03-EBA8-A2E8-9973-650BF29996A5}"/>
                  </a:ext>
                </a:extLst>
              </p:cNvPr>
              <p:cNvSpPr/>
              <p:nvPr/>
            </p:nvSpPr>
            <p:spPr>
              <a:xfrm>
                <a:off x="9702440" y="3903700"/>
                <a:ext cx="45644" cy="456667"/>
              </a:xfrm>
              <a:custGeom>
                <a:avLst/>
                <a:gdLst>
                  <a:gd name="connsiteX0" fmla="*/ 41921 w 45644"/>
                  <a:gd name="connsiteY0" fmla="*/ 143662 h 456667"/>
                  <a:gd name="connsiteX1" fmla="*/ 43254 w 45644"/>
                  <a:gd name="connsiteY1" fmla="*/ 426459 h 456667"/>
                  <a:gd name="connsiteX2" fmla="*/ 21061 w 45644"/>
                  <a:gd name="connsiteY2" fmla="*/ 456463 h 456667"/>
                  <a:gd name="connsiteX3" fmla="*/ 11 w 45644"/>
                  <a:gd name="connsiteY3" fmla="*/ 394074 h 456667"/>
                  <a:gd name="connsiteX4" fmla="*/ 868 w 45644"/>
                  <a:gd name="connsiteY4" fmla="*/ 49745 h 456667"/>
                  <a:gd name="connsiteX5" fmla="*/ 5249 w 45644"/>
                  <a:gd name="connsiteY5" fmla="*/ 12884 h 456667"/>
                  <a:gd name="connsiteX6" fmla="*/ 28395 w 45644"/>
                  <a:gd name="connsiteY6" fmla="*/ 25 h 456667"/>
                  <a:gd name="connsiteX7" fmla="*/ 43159 w 45644"/>
                  <a:gd name="connsiteY7" fmla="*/ 13360 h 456667"/>
                  <a:gd name="connsiteX8" fmla="*/ 33253 w 45644"/>
                  <a:gd name="connsiteY8" fmla="*/ 99751 h 456667"/>
                  <a:gd name="connsiteX9" fmla="*/ 42016 w 45644"/>
                  <a:gd name="connsiteY9" fmla="*/ 143852 h 45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44" h="456667">
                    <a:moveTo>
                      <a:pt x="41921" y="143662"/>
                    </a:moveTo>
                    <a:cubicBezTo>
                      <a:pt x="42302" y="237959"/>
                      <a:pt x="42492" y="332162"/>
                      <a:pt x="43254" y="426459"/>
                    </a:cubicBezTo>
                    <a:cubicBezTo>
                      <a:pt x="43349" y="442937"/>
                      <a:pt x="44968" y="458654"/>
                      <a:pt x="21061" y="456463"/>
                    </a:cubicBezTo>
                    <a:cubicBezTo>
                      <a:pt x="5154" y="438651"/>
                      <a:pt x="-275" y="418648"/>
                      <a:pt x="11" y="394074"/>
                    </a:cubicBezTo>
                    <a:cubicBezTo>
                      <a:pt x="1440" y="279298"/>
                      <a:pt x="582" y="164522"/>
                      <a:pt x="868" y="49745"/>
                    </a:cubicBezTo>
                    <a:cubicBezTo>
                      <a:pt x="868" y="37363"/>
                      <a:pt x="1820" y="24599"/>
                      <a:pt x="5249" y="12884"/>
                    </a:cubicBezTo>
                    <a:cubicBezTo>
                      <a:pt x="8107" y="3073"/>
                      <a:pt x="18394" y="406"/>
                      <a:pt x="28395" y="25"/>
                    </a:cubicBezTo>
                    <a:cubicBezTo>
                      <a:pt x="37730" y="-356"/>
                      <a:pt x="44302" y="3644"/>
                      <a:pt x="43159" y="13360"/>
                    </a:cubicBezTo>
                    <a:cubicBezTo>
                      <a:pt x="39825" y="42125"/>
                      <a:pt x="53350" y="72891"/>
                      <a:pt x="33253" y="99751"/>
                    </a:cubicBezTo>
                    <a:cubicBezTo>
                      <a:pt x="49636" y="111753"/>
                      <a:pt x="46588" y="127660"/>
                      <a:pt x="42016" y="143852"/>
                    </a:cubicBezTo>
                    <a:close/>
                  </a:path>
                </a:pathLst>
              </a:custGeom>
              <a:solidFill>
                <a:srgbClr val="FAEFC4"/>
              </a:solidFill>
              <a:ln w="9525" cap="flat">
                <a:noFill/>
                <a:prstDash val="solid"/>
                <a:miter/>
              </a:ln>
            </p:spPr>
            <p:txBody>
              <a:bodyPr rtlCol="0" anchor="ctr"/>
              <a:lstStyle/>
              <a:p>
                <a:endParaRPr lang="en-IN"/>
              </a:p>
            </p:txBody>
          </p:sp>
          <p:sp>
            <p:nvSpPr>
              <p:cNvPr id="1426" name="Freeform: Shape 1425">
                <a:extLst>
                  <a:ext uri="{FF2B5EF4-FFF2-40B4-BE49-F238E27FC236}">
                    <a16:creationId xmlns:a16="http://schemas.microsoft.com/office/drawing/2014/main" id="{5C1EB0CF-1D92-7A09-D8CD-1488B787A67A}"/>
                  </a:ext>
                </a:extLst>
              </p:cNvPr>
              <p:cNvSpPr/>
              <p:nvPr/>
            </p:nvSpPr>
            <p:spPr>
              <a:xfrm>
                <a:off x="9589955" y="3827598"/>
                <a:ext cx="44829" cy="448744"/>
              </a:xfrm>
              <a:custGeom>
                <a:avLst/>
                <a:gdLst>
                  <a:gd name="connsiteX0" fmla="*/ 26484 w 44829"/>
                  <a:gd name="connsiteY0" fmla="*/ 448745 h 448744"/>
                  <a:gd name="connsiteX1" fmla="*/ 10101 w 44829"/>
                  <a:gd name="connsiteY1" fmla="*/ 445887 h 448744"/>
                  <a:gd name="connsiteX2" fmla="*/ 10958 w 44829"/>
                  <a:gd name="connsiteY2" fmla="*/ 446744 h 448744"/>
                  <a:gd name="connsiteX3" fmla="*/ 5 w 44829"/>
                  <a:gd name="connsiteY3" fmla="*/ 407120 h 448744"/>
                  <a:gd name="connsiteX4" fmla="*/ 2195 w 44829"/>
                  <a:gd name="connsiteY4" fmla="*/ 9166 h 448744"/>
                  <a:gd name="connsiteX5" fmla="*/ 43248 w 44829"/>
                  <a:gd name="connsiteY5" fmla="*/ 36407 h 448744"/>
                  <a:gd name="connsiteX6" fmla="*/ 43343 w 44829"/>
                  <a:gd name="connsiteY6" fmla="*/ 224907 h 448744"/>
                  <a:gd name="connsiteX7" fmla="*/ 42772 w 44829"/>
                  <a:gd name="connsiteY7" fmla="*/ 413407 h 448744"/>
                  <a:gd name="connsiteX8" fmla="*/ 26389 w 44829"/>
                  <a:gd name="connsiteY8" fmla="*/ 448745 h 44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29" h="448744">
                    <a:moveTo>
                      <a:pt x="26484" y="448745"/>
                    </a:moveTo>
                    <a:cubicBezTo>
                      <a:pt x="21055" y="447792"/>
                      <a:pt x="15530" y="446840"/>
                      <a:pt x="10101" y="445887"/>
                    </a:cubicBezTo>
                    <a:cubicBezTo>
                      <a:pt x="10101" y="445887"/>
                      <a:pt x="10958" y="446744"/>
                      <a:pt x="10958" y="446744"/>
                    </a:cubicBezTo>
                    <a:cubicBezTo>
                      <a:pt x="5624" y="434076"/>
                      <a:pt x="-186" y="422075"/>
                      <a:pt x="5" y="407120"/>
                    </a:cubicBezTo>
                    <a:cubicBezTo>
                      <a:pt x="1243" y="274437"/>
                      <a:pt x="1624" y="141849"/>
                      <a:pt x="2195" y="9166"/>
                    </a:cubicBezTo>
                    <a:cubicBezTo>
                      <a:pt x="36485" y="-12742"/>
                      <a:pt x="43153" y="7927"/>
                      <a:pt x="43248" y="36407"/>
                    </a:cubicBezTo>
                    <a:cubicBezTo>
                      <a:pt x="43629" y="99272"/>
                      <a:pt x="43343" y="162042"/>
                      <a:pt x="43343" y="224907"/>
                    </a:cubicBezTo>
                    <a:cubicBezTo>
                      <a:pt x="43343" y="287772"/>
                      <a:pt x="44010" y="350542"/>
                      <a:pt x="42772" y="413407"/>
                    </a:cubicBezTo>
                    <a:cubicBezTo>
                      <a:pt x="42581" y="426075"/>
                      <a:pt x="53630" y="447221"/>
                      <a:pt x="26389" y="448745"/>
                    </a:cubicBezTo>
                    <a:close/>
                  </a:path>
                </a:pathLst>
              </a:custGeom>
              <a:solidFill>
                <a:srgbClr val="EDE7BF"/>
              </a:solidFill>
              <a:ln w="9525" cap="flat">
                <a:noFill/>
                <a:prstDash val="solid"/>
                <a:miter/>
              </a:ln>
            </p:spPr>
            <p:txBody>
              <a:bodyPr rtlCol="0" anchor="ctr"/>
              <a:lstStyle/>
              <a:p>
                <a:endParaRPr lang="en-IN"/>
              </a:p>
            </p:txBody>
          </p:sp>
          <p:sp>
            <p:nvSpPr>
              <p:cNvPr id="1427" name="Freeform: Shape 1426">
                <a:extLst>
                  <a:ext uri="{FF2B5EF4-FFF2-40B4-BE49-F238E27FC236}">
                    <a16:creationId xmlns:a16="http://schemas.microsoft.com/office/drawing/2014/main" id="{54CBA059-03ED-49A8-FBBB-DABB8F14A1A5}"/>
                  </a:ext>
                </a:extLst>
              </p:cNvPr>
              <p:cNvSpPr/>
              <p:nvPr/>
            </p:nvSpPr>
            <p:spPr>
              <a:xfrm>
                <a:off x="9590474" y="3718741"/>
                <a:ext cx="218808" cy="566368"/>
              </a:xfrm>
              <a:custGeom>
                <a:avLst/>
                <a:gdLst>
                  <a:gd name="connsiteX0" fmla="*/ 25965 w 218808"/>
                  <a:gd name="connsiteY0" fmla="*/ 557602 h 566368"/>
                  <a:gd name="connsiteX1" fmla="*/ 38158 w 218808"/>
                  <a:gd name="connsiteY1" fmla="*/ 519026 h 566368"/>
                  <a:gd name="connsiteX2" fmla="*/ 38729 w 218808"/>
                  <a:gd name="connsiteY2" fmla="*/ 154219 h 566368"/>
                  <a:gd name="connsiteX3" fmla="*/ 1677 w 218808"/>
                  <a:gd name="connsiteY3" fmla="*/ 117928 h 566368"/>
                  <a:gd name="connsiteX4" fmla="*/ 1677 w 218808"/>
                  <a:gd name="connsiteY4" fmla="*/ 33823 h 566368"/>
                  <a:gd name="connsiteX5" fmla="*/ 37491 w 218808"/>
                  <a:gd name="connsiteY5" fmla="*/ 43443 h 566368"/>
                  <a:gd name="connsiteX6" fmla="*/ 104737 w 218808"/>
                  <a:gd name="connsiteY6" fmla="*/ 62588 h 566368"/>
                  <a:gd name="connsiteX7" fmla="*/ 126359 w 218808"/>
                  <a:gd name="connsiteY7" fmla="*/ 54968 h 566368"/>
                  <a:gd name="connsiteX8" fmla="*/ 148934 w 218808"/>
                  <a:gd name="connsiteY8" fmla="*/ 53920 h 566368"/>
                  <a:gd name="connsiteX9" fmla="*/ 180747 w 218808"/>
                  <a:gd name="connsiteY9" fmla="*/ 14201 h 566368"/>
                  <a:gd name="connsiteX10" fmla="*/ 212941 w 218808"/>
                  <a:gd name="connsiteY10" fmla="*/ 3057 h 566368"/>
                  <a:gd name="connsiteX11" fmla="*/ 203607 w 218808"/>
                  <a:gd name="connsiteY11" fmla="*/ 33251 h 566368"/>
                  <a:gd name="connsiteX12" fmla="*/ 199702 w 218808"/>
                  <a:gd name="connsiteY12" fmla="*/ 41633 h 566368"/>
                  <a:gd name="connsiteX13" fmla="*/ 175603 w 218808"/>
                  <a:gd name="connsiteY13" fmla="*/ 97640 h 566368"/>
                  <a:gd name="connsiteX14" fmla="*/ 106928 w 218808"/>
                  <a:gd name="connsiteY14" fmla="*/ 89068 h 566368"/>
                  <a:gd name="connsiteX15" fmla="*/ 46349 w 218808"/>
                  <a:gd name="connsiteY15" fmla="*/ 133930 h 566368"/>
                  <a:gd name="connsiteX16" fmla="*/ 45015 w 218808"/>
                  <a:gd name="connsiteY16" fmla="*/ 539886 h 566368"/>
                  <a:gd name="connsiteX17" fmla="*/ 26156 w 218808"/>
                  <a:gd name="connsiteY17" fmla="*/ 557412 h 56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8808" h="566368">
                    <a:moveTo>
                      <a:pt x="25965" y="557602"/>
                    </a:moveTo>
                    <a:cubicBezTo>
                      <a:pt x="40253" y="547982"/>
                      <a:pt x="38062" y="533028"/>
                      <a:pt x="38158" y="519026"/>
                    </a:cubicBezTo>
                    <a:cubicBezTo>
                      <a:pt x="38348" y="397392"/>
                      <a:pt x="37872" y="275853"/>
                      <a:pt x="38729" y="154219"/>
                    </a:cubicBezTo>
                    <a:cubicBezTo>
                      <a:pt x="38920" y="127168"/>
                      <a:pt x="29395" y="114404"/>
                      <a:pt x="1677" y="117928"/>
                    </a:cubicBezTo>
                    <a:cubicBezTo>
                      <a:pt x="16726" y="89830"/>
                      <a:pt x="-6134" y="61826"/>
                      <a:pt x="1677" y="33823"/>
                    </a:cubicBezTo>
                    <a:cubicBezTo>
                      <a:pt x="14631" y="33346"/>
                      <a:pt x="26632" y="36109"/>
                      <a:pt x="37491" y="43443"/>
                    </a:cubicBezTo>
                    <a:cubicBezTo>
                      <a:pt x="59874" y="49824"/>
                      <a:pt x="82354" y="56206"/>
                      <a:pt x="104737" y="62588"/>
                    </a:cubicBezTo>
                    <a:cubicBezTo>
                      <a:pt x="112262" y="60873"/>
                      <a:pt x="118739" y="56302"/>
                      <a:pt x="126359" y="54968"/>
                    </a:cubicBezTo>
                    <a:cubicBezTo>
                      <a:pt x="133789" y="53253"/>
                      <a:pt x="141408" y="53444"/>
                      <a:pt x="148934" y="53920"/>
                    </a:cubicBezTo>
                    <a:cubicBezTo>
                      <a:pt x="164840" y="44872"/>
                      <a:pt x="169222" y="26679"/>
                      <a:pt x="180747" y="14201"/>
                    </a:cubicBezTo>
                    <a:cubicBezTo>
                      <a:pt x="193130" y="14487"/>
                      <a:pt x="200083" y="-7992"/>
                      <a:pt x="212941" y="3057"/>
                    </a:cubicBezTo>
                    <a:cubicBezTo>
                      <a:pt x="228182" y="16106"/>
                      <a:pt x="209608" y="23821"/>
                      <a:pt x="203607" y="33251"/>
                    </a:cubicBezTo>
                    <a:cubicBezTo>
                      <a:pt x="201988" y="35823"/>
                      <a:pt x="200940" y="38776"/>
                      <a:pt x="199702" y="41633"/>
                    </a:cubicBezTo>
                    <a:cubicBezTo>
                      <a:pt x="191415" y="60683"/>
                      <a:pt x="204559" y="92497"/>
                      <a:pt x="175603" y="97640"/>
                    </a:cubicBezTo>
                    <a:cubicBezTo>
                      <a:pt x="153887" y="101545"/>
                      <a:pt x="129597" y="93830"/>
                      <a:pt x="106928" y="89068"/>
                    </a:cubicBezTo>
                    <a:cubicBezTo>
                      <a:pt x="49588" y="76876"/>
                      <a:pt x="47111" y="76304"/>
                      <a:pt x="46349" y="133930"/>
                    </a:cubicBezTo>
                    <a:cubicBezTo>
                      <a:pt x="44730" y="269185"/>
                      <a:pt x="46064" y="404536"/>
                      <a:pt x="45015" y="539886"/>
                    </a:cubicBezTo>
                    <a:cubicBezTo>
                      <a:pt x="45015" y="546458"/>
                      <a:pt x="60923" y="582939"/>
                      <a:pt x="26156" y="557412"/>
                    </a:cubicBezTo>
                    <a:close/>
                  </a:path>
                </a:pathLst>
              </a:custGeom>
              <a:solidFill>
                <a:srgbClr val="CFD4D7"/>
              </a:solidFill>
              <a:ln w="9525" cap="flat">
                <a:noFill/>
                <a:prstDash val="solid"/>
                <a:miter/>
              </a:ln>
            </p:spPr>
            <p:txBody>
              <a:bodyPr rtlCol="0" anchor="ctr"/>
              <a:lstStyle/>
              <a:p>
                <a:endParaRPr lang="en-IN"/>
              </a:p>
            </p:txBody>
          </p:sp>
          <p:sp>
            <p:nvSpPr>
              <p:cNvPr id="1428" name="Freeform: Shape 1427">
                <a:extLst>
                  <a:ext uri="{FF2B5EF4-FFF2-40B4-BE49-F238E27FC236}">
                    <a16:creationId xmlns:a16="http://schemas.microsoft.com/office/drawing/2014/main" id="{A8A6DD17-6C06-766F-3070-3D7629045F3C}"/>
                  </a:ext>
                </a:extLst>
              </p:cNvPr>
              <p:cNvSpPr/>
              <p:nvPr/>
            </p:nvSpPr>
            <p:spPr>
              <a:xfrm>
                <a:off x="9285085" y="4002499"/>
                <a:ext cx="140137" cy="177925"/>
              </a:xfrm>
              <a:custGeom>
                <a:avLst/>
                <a:gdLst>
                  <a:gd name="connsiteX0" fmla="*/ 105421 w 140137"/>
                  <a:gd name="connsiteY0" fmla="*/ 81343 h 177925"/>
                  <a:gd name="connsiteX1" fmla="*/ 122566 w 140137"/>
                  <a:gd name="connsiteY1" fmla="*/ 108204 h 177925"/>
                  <a:gd name="connsiteX2" fmla="*/ 129138 w 140137"/>
                  <a:gd name="connsiteY2" fmla="*/ 149161 h 177925"/>
                  <a:gd name="connsiteX3" fmla="*/ 72560 w 140137"/>
                  <a:gd name="connsiteY3" fmla="*/ 168307 h 177925"/>
                  <a:gd name="connsiteX4" fmla="*/ 47985 w 140137"/>
                  <a:gd name="connsiteY4" fmla="*/ 154972 h 177925"/>
                  <a:gd name="connsiteX5" fmla="*/ 12362 w 140137"/>
                  <a:gd name="connsiteY5" fmla="*/ 74581 h 177925"/>
                  <a:gd name="connsiteX6" fmla="*/ 34555 w 140137"/>
                  <a:gd name="connsiteY6" fmla="*/ 0 h 177925"/>
                  <a:gd name="connsiteX7" fmla="*/ 106469 w 140137"/>
                  <a:gd name="connsiteY7" fmla="*/ 82391 h 177925"/>
                  <a:gd name="connsiteX8" fmla="*/ 105517 w 140137"/>
                  <a:gd name="connsiteY8" fmla="*/ 81343 h 17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37" h="177925">
                    <a:moveTo>
                      <a:pt x="105421" y="81343"/>
                    </a:moveTo>
                    <a:cubicBezTo>
                      <a:pt x="105040" y="94202"/>
                      <a:pt x="115994" y="99822"/>
                      <a:pt x="122566" y="108204"/>
                    </a:cubicBezTo>
                    <a:cubicBezTo>
                      <a:pt x="132282" y="120682"/>
                      <a:pt x="152856" y="131350"/>
                      <a:pt x="129138" y="149161"/>
                    </a:cubicBezTo>
                    <a:cubicBezTo>
                      <a:pt x="112374" y="161639"/>
                      <a:pt x="102659" y="193929"/>
                      <a:pt x="72560" y="168307"/>
                    </a:cubicBezTo>
                    <a:cubicBezTo>
                      <a:pt x="65511" y="162306"/>
                      <a:pt x="56558" y="155638"/>
                      <a:pt x="47985" y="154972"/>
                    </a:cubicBezTo>
                    <a:cubicBezTo>
                      <a:pt x="-14403" y="149733"/>
                      <a:pt x="-3640" y="114586"/>
                      <a:pt x="12362" y="74581"/>
                    </a:cubicBezTo>
                    <a:cubicBezTo>
                      <a:pt x="21601" y="51340"/>
                      <a:pt x="26840" y="26575"/>
                      <a:pt x="34555" y="0"/>
                    </a:cubicBezTo>
                    <a:cubicBezTo>
                      <a:pt x="65035" y="22098"/>
                      <a:pt x="71703" y="65056"/>
                      <a:pt x="106469" y="82391"/>
                    </a:cubicBezTo>
                    <a:cubicBezTo>
                      <a:pt x="106469" y="82391"/>
                      <a:pt x="105517" y="81343"/>
                      <a:pt x="105517" y="81343"/>
                    </a:cubicBezTo>
                    <a:close/>
                  </a:path>
                </a:pathLst>
              </a:custGeom>
              <a:solidFill>
                <a:srgbClr val="B1B2B7"/>
              </a:solidFill>
              <a:ln w="9525" cap="flat">
                <a:noFill/>
                <a:prstDash val="solid"/>
                <a:miter/>
              </a:ln>
            </p:spPr>
            <p:txBody>
              <a:bodyPr rtlCol="0" anchor="ctr"/>
              <a:lstStyle/>
              <a:p>
                <a:endParaRPr lang="en-IN"/>
              </a:p>
            </p:txBody>
          </p:sp>
          <p:sp>
            <p:nvSpPr>
              <p:cNvPr id="1429" name="Freeform: Shape 1428">
                <a:extLst>
                  <a:ext uri="{FF2B5EF4-FFF2-40B4-BE49-F238E27FC236}">
                    <a16:creationId xmlns:a16="http://schemas.microsoft.com/office/drawing/2014/main" id="{1C269EBE-1D41-F73C-DA4B-0AE39E5409A9}"/>
                  </a:ext>
                </a:extLst>
              </p:cNvPr>
              <p:cNvSpPr/>
              <p:nvPr/>
            </p:nvSpPr>
            <p:spPr>
              <a:xfrm>
                <a:off x="9196957" y="3702557"/>
                <a:ext cx="78744" cy="205470"/>
              </a:xfrm>
              <a:custGeom>
                <a:avLst/>
                <a:gdLst>
                  <a:gd name="connsiteX0" fmla="*/ 60104 w 78744"/>
                  <a:gd name="connsiteY0" fmla="*/ 202216 h 205470"/>
                  <a:gd name="connsiteX1" fmla="*/ 42959 w 78744"/>
                  <a:gd name="connsiteY1" fmla="*/ 172879 h 205470"/>
                  <a:gd name="connsiteX2" fmla="*/ 5526 w 78744"/>
                  <a:gd name="connsiteY2" fmla="*/ 119729 h 205470"/>
                  <a:gd name="connsiteX3" fmla="*/ 5240 w 78744"/>
                  <a:gd name="connsiteY3" fmla="*/ 59436 h 205470"/>
                  <a:gd name="connsiteX4" fmla="*/ 3716 w 78744"/>
                  <a:gd name="connsiteY4" fmla="*/ 30385 h 205470"/>
                  <a:gd name="connsiteX5" fmla="*/ 15812 w 78744"/>
                  <a:gd name="connsiteY5" fmla="*/ 0 h 205470"/>
                  <a:gd name="connsiteX6" fmla="*/ 23528 w 78744"/>
                  <a:gd name="connsiteY6" fmla="*/ 14859 h 205470"/>
                  <a:gd name="connsiteX7" fmla="*/ 40673 w 78744"/>
                  <a:gd name="connsiteY7" fmla="*/ 60293 h 205470"/>
                  <a:gd name="connsiteX8" fmla="*/ 70772 w 78744"/>
                  <a:gd name="connsiteY8" fmla="*/ 202978 h 205470"/>
                  <a:gd name="connsiteX9" fmla="*/ 67248 w 78744"/>
                  <a:gd name="connsiteY9" fmla="*/ 205454 h 205470"/>
                  <a:gd name="connsiteX10" fmla="*/ 60008 w 78744"/>
                  <a:gd name="connsiteY10" fmla="*/ 202216 h 20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44" h="205470">
                    <a:moveTo>
                      <a:pt x="60104" y="202216"/>
                    </a:moveTo>
                    <a:cubicBezTo>
                      <a:pt x="54389" y="192405"/>
                      <a:pt x="48674" y="182594"/>
                      <a:pt x="42959" y="172879"/>
                    </a:cubicBezTo>
                    <a:cubicBezTo>
                      <a:pt x="40958" y="147828"/>
                      <a:pt x="10193" y="142970"/>
                      <a:pt x="5526" y="119729"/>
                    </a:cubicBezTo>
                    <a:cubicBezTo>
                      <a:pt x="-11238" y="99727"/>
                      <a:pt x="16575" y="79438"/>
                      <a:pt x="5240" y="59436"/>
                    </a:cubicBezTo>
                    <a:cubicBezTo>
                      <a:pt x="4764" y="49721"/>
                      <a:pt x="4287" y="40005"/>
                      <a:pt x="3716" y="30385"/>
                    </a:cubicBezTo>
                    <a:cubicBezTo>
                      <a:pt x="9241" y="20860"/>
                      <a:pt x="1430" y="6001"/>
                      <a:pt x="15812" y="0"/>
                    </a:cubicBezTo>
                    <a:cubicBezTo>
                      <a:pt x="23147" y="2476"/>
                      <a:pt x="28576" y="6001"/>
                      <a:pt x="23528" y="14859"/>
                    </a:cubicBezTo>
                    <a:cubicBezTo>
                      <a:pt x="21337" y="32956"/>
                      <a:pt x="26100" y="46958"/>
                      <a:pt x="40673" y="60293"/>
                    </a:cubicBezTo>
                    <a:cubicBezTo>
                      <a:pt x="75249" y="92107"/>
                      <a:pt x="88774" y="162116"/>
                      <a:pt x="70772" y="202978"/>
                    </a:cubicBezTo>
                    <a:cubicBezTo>
                      <a:pt x="70296" y="204121"/>
                      <a:pt x="68200" y="205645"/>
                      <a:pt x="67248" y="205454"/>
                    </a:cubicBezTo>
                    <a:cubicBezTo>
                      <a:pt x="64771" y="204883"/>
                      <a:pt x="62390" y="203359"/>
                      <a:pt x="60008" y="202216"/>
                    </a:cubicBezTo>
                    <a:close/>
                  </a:path>
                </a:pathLst>
              </a:custGeom>
              <a:solidFill>
                <a:srgbClr val="C4A043"/>
              </a:solidFill>
              <a:ln w="9525" cap="flat">
                <a:noFill/>
                <a:prstDash val="solid"/>
                <a:miter/>
              </a:ln>
            </p:spPr>
            <p:txBody>
              <a:bodyPr rtlCol="0" anchor="ctr"/>
              <a:lstStyle/>
              <a:p>
                <a:endParaRPr lang="en-IN"/>
              </a:p>
            </p:txBody>
          </p:sp>
          <p:sp>
            <p:nvSpPr>
              <p:cNvPr id="1430" name="Freeform: Shape 1429">
                <a:extLst>
                  <a:ext uri="{FF2B5EF4-FFF2-40B4-BE49-F238E27FC236}">
                    <a16:creationId xmlns:a16="http://schemas.microsoft.com/office/drawing/2014/main" id="{D58B80F2-A28F-2ADF-7074-BBA4FA5BE881}"/>
                  </a:ext>
                </a:extLst>
              </p:cNvPr>
              <p:cNvSpPr/>
              <p:nvPr/>
            </p:nvSpPr>
            <p:spPr>
              <a:xfrm>
                <a:off x="8878558" y="3362895"/>
                <a:ext cx="83228" cy="164687"/>
              </a:xfrm>
              <a:custGeom>
                <a:avLst/>
                <a:gdLst>
                  <a:gd name="connsiteX0" fmla="*/ 361 w 83228"/>
                  <a:gd name="connsiteY0" fmla="*/ 22098 h 164687"/>
                  <a:gd name="connsiteX1" fmla="*/ 9314 w 83228"/>
                  <a:gd name="connsiteY1" fmla="*/ 0 h 164687"/>
                  <a:gd name="connsiteX2" fmla="*/ 48748 w 83228"/>
                  <a:gd name="connsiteY2" fmla="*/ 111252 h 164687"/>
                  <a:gd name="connsiteX3" fmla="*/ 66274 w 83228"/>
                  <a:gd name="connsiteY3" fmla="*/ 70295 h 164687"/>
                  <a:gd name="connsiteX4" fmla="*/ 83228 w 83228"/>
                  <a:gd name="connsiteY4" fmla="*/ 164687 h 164687"/>
                  <a:gd name="connsiteX5" fmla="*/ 361 w 83228"/>
                  <a:gd name="connsiteY5" fmla="*/ 22098 h 16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28" h="164687">
                    <a:moveTo>
                      <a:pt x="361" y="22098"/>
                    </a:moveTo>
                    <a:cubicBezTo>
                      <a:pt x="3313" y="14764"/>
                      <a:pt x="6362" y="7429"/>
                      <a:pt x="9314" y="0"/>
                    </a:cubicBezTo>
                    <a:cubicBezTo>
                      <a:pt x="27031" y="33528"/>
                      <a:pt x="18268" y="76009"/>
                      <a:pt x="48748" y="111252"/>
                    </a:cubicBezTo>
                    <a:cubicBezTo>
                      <a:pt x="55320" y="95917"/>
                      <a:pt x="60845" y="83153"/>
                      <a:pt x="66274" y="70295"/>
                    </a:cubicBezTo>
                    <a:cubicBezTo>
                      <a:pt x="71894" y="101632"/>
                      <a:pt x="77514" y="132969"/>
                      <a:pt x="83228" y="164687"/>
                    </a:cubicBezTo>
                    <a:cubicBezTo>
                      <a:pt x="20078" y="162211"/>
                      <a:pt x="-3259" y="121158"/>
                      <a:pt x="361" y="22098"/>
                    </a:cubicBezTo>
                    <a:close/>
                  </a:path>
                </a:pathLst>
              </a:custGeom>
              <a:solidFill>
                <a:srgbClr val="DEB346"/>
              </a:solidFill>
              <a:ln w="9525" cap="flat">
                <a:noFill/>
                <a:prstDash val="solid"/>
                <a:miter/>
              </a:ln>
            </p:spPr>
            <p:txBody>
              <a:bodyPr rtlCol="0" anchor="ctr"/>
              <a:lstStyle/>
              <a:p>
                <a:endParaRPr lang="en-IN"/>
              </a:p>
            </p:txBody>
          </p:sp>
          <p:sp>
            <p:nvSpPr>
              <p:cNvPr id="1431" name="Freeform: Shape 1430">
                <a:extLst>
                  <a:ext uri="{FF2B5EF4-FFF2-40B4-BE49-F238E27FC236}">
                    <a16:creationId xmlns:a16="http://schemas.microsoft.com/office/drawing/2014/main" id="{D994B5AF-6EAD-1BA4-0E67-C1A256121E0C}"/>
                  </a:ext>
                </a:extLst>
              </p:cNvPr>
              <p:cNvSpPr/>
              <p:nvPr/>
            </p:nvSpPr>
            <p:spPr>
              <a:xfrm>
                <a:off x="9386702" y="3571398"/>
                <a:ext cx="176874" cy="143256"/>
              </a:xfrm>
              <a:custGeom>
                <a:avLst/>
                <a:gdLst>
                  <a:gd name="connsiteX0" fmla="*/ 176874 w 176874"/>
                  <a:gd name="connsiteY0" fmla="*/ 95 h 143256"/>
                  <a:gd name="connsiteX1" fmla="*/ 93530 w 176874"/>
                  <a:gd name="connsiteY1" fmla="*/ 98584 h 143256"/>
                  <a:gd name="connsiteX2" fmla="*/ 42667 w 176874"/>
                  <a:gd name="connsiteY2" fmla="*/ 134303 h 143256"/>
                  <a:gd name="connsiteX3" fmla="*/ 13902 w 176874"/>
                  <a:gd name="connsiteY3" fmla="*/ 143256 h 143256"/>
                  <a:gd name="connsiteX4" fmla="*/ 13806 w 176874"/>
                  <a:gd name="connsiteY4" fmla="*/ 104204 h 143256"/>
                  <a:gd name="connsiteX5" fmla="*/ 13139 w 176874"/>
                  <a:gd name="connsiteY5" fmla="*/ 105061 h 143256"/>
                  <a:gd name="connsiteX6" fmla="*/ 86673 w 176874"/>
                  <a:gd name="connsiteY6" fmla="*/ 13621 h 143256"/>
                  <a:gd name="connsiteX7" fmla="*/ 98293 w 176874"/>
                  <a:gd name="connsiteY7" fmla="*/ 11811 h 143256"/>
                  <a:gd name="connsiteX8" fmla="*/ 98293 w 176874"/>
                  <a:gd name="connsiteY8" fmla="*/ 60484 h 143256"/>
                  <a:gd name="connsiteX9" fmla="*/ 127249 w 176874"/>
                  <a:gd name="connsiteY9" fmla="*/ 38005 h 143256"/>
                  <a:gd name="connsiteX10" fmla="*/ 176874 w 176874"/>
                  <a:gd name="connsiteY10" fmla="*/ 0 h 14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874" h="143256">
                    <a:moveTo>
                      <a:pt x="176874" y="95"/>
                    </a:moveTo>
                    <a:cubicBezTo>
                      <a:pt x="168397" y="49149"/>
                      <a:pt x="138584" y="80296"/>
                      <a:pt x="93530" y="98584"/>
                    </a:cubicBezTo>
                    <a:cubicBezTo>
                      <a:pt x="73814" y="106585"/>
                      <a:pt x="48668" y="106966"/>
                      <a:pt x="42667" y="134303"/>
                    </a:cubicBezTo>
                    <a:cubicBezTo>
                      <a:pt x="35809" y="146209"/>
                      <a:pt x="23617" y="140875"/>
                      <a:pt x="13902" y="143256"/>
                    </a:cubicBezTo>
                    <a:cubicBezTo>
                      <a:pt x="-16293" y="130302"/>
                      <a:pt x="11806" y="117253"/>
                      <a:pt x="13806" y="104204"/>
                    </a:cubicBezTo>
                    <a:lnTo>
                      <a:pt x="13139" y="105061"/>
                    </a:lnTo>
                    <a:cubicBezTo>
                      <a:pt x="45429" y="80867"/>
                      <a:pt x="84387" y="62198"/>
                      <a:pt x="86673" y="13621"/>
                    </a:cubicBezTo>
                    <a:cubicBezTo>
                      <a:pt x="86863" y="9716"/>
                      <a:pt x="93912" y="9525"/>
                      <a:pt x="98293" y="11811"/>
                    </a:cubicBezTo>
                    <a:lnTo>
                      <a:pt x="98293" y="60484"/>
                    </a:lnTo>
                    <a:cubicBezTo>
                      <a:pt x="110390" y="51054"/>
                      <a:pt x="118867" y="44577"/>
                      <a:pt x="127249" y="38005"/>
                    </a:cubicBezTo>
                    <a:cubicBezTo>
                      <a:pt x="143632" y="25146"/>
                      <a:pt x="154871" y="5525"/>
                      <a:pt x="176874" y="0"/>
                    </a:cubicBezTo>
                    <a:close/>
                  </a:path>
                </a:pathLst>
              </a:custGeom>
              <a:solidFill>
                <a:srgbClr val="DFE1DD"/>
              </a:solidFill>
              <a:ln w="9525" cap="flat">
                <a:noFill/>
                <a:prstDash val="solid"/>
                <a:miter/>
              </a:ln>
            </p:spPr>
            <p:txBody>
              <a:bodyPr rtlCol="0" anchor="ctr"/>
              <a:lstStyle/>
              <a:p>
                <a:endParaRPr lang="en-IN"/>
              </a:p>
            </p:txBody>
          </p:sp>
          <p:sp>
            <p:nvSpPr>
              <p:cNvPr id="1432" name="Freeform: Shape 1431">
                <a:extLst>
                  <a:ext uri="{FF2B5EF4-FFF2-40B4-BE49-F238E27FC236}">
                    <a16:creationId xmlns:a16="http://schemas.microsoft.com/office/drawing/2014/main" id="{7B2EE2C9-F8C9-5C5D-3916-442D8516CC1E}"/>
                  </a:ext>
                </a:extLst>
              </p:cNvPr>
              <p:cNvSpPr/>
              <p:nvPr/>
            </p:nvSpPr>
            <p:spPr>
              <a:xfrm>
                <a:off x="9814845" y="3890234"/>
                <a:ext cx="93302" cy="94285"/>
              </a:xfrm>
              <a:custGeom>
                <a:avLst/>
                <a:gdLst>
                  <a:gd name="connsiteX0" fmla="*/ 1239 w 93302"/>
                  <a:gd name="connsiteY0" fmla="*/ 87881 h 94285"/>
                  <a:gd name="connsiteX1" fmla="*/ 51721 w 93302"/>
                  <a:gd name="connsiteY1" fmla="*/ 1490 h 94285"/>
                  <a:gd name="connsiteX2" fmla="*/ 91917 w 93302"/>
                  <a:gd name="connsiteY2" fmla="*/ 11015 h 94285"/>
                  <a:gd name="connsiteX3" fmla="*/ 92679 w 93302"/>
                  <a:gd name="connsiteY3" fmla="*/ 23397 h 94285"/>
                  <a:gd name="connsiteX4" fmla="*/ 73248 w 93302"/>
                  <a:gd name="connsiteY4" fmla="*/ 68736 h 94285"/>
                  <a:gd name="connsiteX5" fmla="*/ 31624 w 93302"/>
                  <a:gd name="connsiteY5" fmla="*/ 86262 h 94285"/>
                  <a:gd name="connsiteX6" fmla="*/ 1239 w 93302"/>
                  <a:gd name="connsiteY6" fmla="*/ 87881 h 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02" h="94285">
                    <a:moveTo>
                      <a:pt x="1239" y="87881"/>
                    </a:moveTo>
                    <a:cubicBezTo>
                      <a:pt x="-4924" y="40637"/>
                      <a:pt x="11907" y="11843"/>
                      <a:pt x="51721" y="1490"/>
                    </a:cubicBezTo>
                    <a:cubicBezTo>
                      <a:pt x="65628" y="2442"/>
                      <a:pt x="81916" y="-6607"/>
                      <a:pt x="91917" y="11015"/>
                    </a:cubicBezTo>
                    <a:cubicBezTo>
                      <a:pt x="93441" y="15015"/>
                      <a:pt x="93727" y="19206"/>
                      <a:pt x="92679" y="23397"/>
                    </a:cubicBezTo>
                    <a:cubicBezTo>
                      <a:pt x="83820" y="37494"/>
                      <a:pt x="77343" y="52639"/>
                      <a:pt x="73248" y="68736"/>
                    </a:cubicBezTo>
                    <a:cubicBezTo>
                      <a:pt x="62866" y="82928"/>
                      <a:pt x="46769" y="83405"/>
                      <a:pt x="31624" y="86262"/>
                    </a:cubicBezTo>
                    <a:cubicBezTo>
                      <a:pt x="21718" y="91215"/>
                      <a:pt x="12002" y="100645"/>
                      <a:pt x="1239" y="87881"/>
                    </a:cubicBezTo>
                    <a:close/>
                  </a:path>
                </a:pathLst>
              </a:custGeom>
              <a:solidFill>
                <a:srgbClr val="D9D6B3"/>
              </a:solidFill>
              <a:ln w="9525" cap="flat">
                <a:noFill/>
                <a:prstDash val="solid"/>
                <a:miter/>
              </a:ln>
            </p:spPr>
            <p:txBody>
              <a:bodyPr rtlCol="0" anchor="ctr"/>
              <a:lstStyle/>
              <a:p>
                <a:endParaRPr lang="en-IN"/>
              </a:p>
            </p:txBody>
          </p:sp>
          <p:sp>
            <p:nvSpPr>
              <p:cNvPr id="1433" name="Freeform: Shape 1432">
                <a:extLst>
                  <a:ext uri="{FF2B5EF4-FFF2-40B4-BE49-F238E27FC236}">
                    <a16:creationId xmlns:a16="http://schemas.microsoft.com/office/drawing/2014/main" id="{DFA718F7-25AB-6E6B-B9CD-6D1B68480C49}"/>
                  </a:ext>
                </a:extLst>
              </p:cNvPr>
              <p:cNvSpPr/>
              <p:nvPr/>
            </p:nvSpPr>
            <p:spPr>
              <a:xfrm>
                <a:off x="9277540" y="3221354"/>
                <a:ext cx="28575" cy="494728"/>
              </a:xfrm>
              <a:custGeom>
                <a:avLst/>
                <a:gdLst>
                  <a:gd name="connsiteX0" fmla="*/ 7429 w 28575"/>
                  <a:gd name="connsiteY0" fmla="*/ 57055 h 494728"/>
                  <a:gd name="connsiteX1" fmla="*/ 16573 w 28575"/>
                  <a:gd name="connsiteY1" fmla="*/ 0 h 494728"/>
                  <a:gd name="connsiteX2" fmla="*/ 20955 w 28575"/>
                  <a:gd name="connsiteY2" fmla="*/ 309658 h 494728"/>
                  <a:gd name="connsiteX3" fmla="*/ 28575 w 28575"/>
                  <a:gd name="connsiteY3" fmla="*/ 359188 h 494728"/>
                  <a:gd name="connsiteX4" fmla="*/ 16669 w 28575"/>
                  <a:gd name="connsiteY4" fmla="*/ 494729 h 494728"/>
                  <a:gd name="connsiteX5" fmla="*/ 381 w 28575"/>
                  <a:gd name="connsiteY5" fmla="*/ 447675 h 494728"/>
                  <a:gd name="connsiteX6" fmla="*/ 0 w 28575"/>
                  <a:gd name="connsiteY6" fmla="*/ 396145 h 494728"/>
                  <a:gd name="connsiteX7" fmla="*/ 9906 w 28575"/>
                  <a:gd name="connsiteY7" fmla="*/ 362712 h 494728"/>
                  <a:gd name="connsiteX8" fmla="*/ 3143 w 28575"/>
                  <a:gd name="connsiteY8" fmla="*/ 79629 h 494728"/>
                  <a:gd name="connsiteX9" fmla="*/ 7525 w 28575"/>
                  <a:gd name="connsiteY9" fmla="*/ 57055 h 4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494728">
                    <a:moveTo>
                      <a:pt x="7429" y="57055"/>
                    </a:moveTo>
                    <a:cubicBezTo>
                      <a:pt x="14288" y="38672"/>
                      <a:pt x="3238" y="17431"/>
                      <a:pt x="16573" y="0"/>
                    </a:cubicBezTo>
                    <a:cubicBezTo>
                      <a:pt x="17907" y="103251"/>
                      <a:pt x="18859" y="206502"/>
                      <a:pt x="20955" y="309658"/>
                    </a:cubicBezTo>
                    <a:cubicBezTo>
                      <a:pt x="21241" y="326136"/>
                      <a:pt x="15335" y="344424"/>
                      <a:pt x="28575" y="359188"/>
                    </a:cubicBezTo>
                    <a:cubicBezTo>
                      <a:pt x="6572" y="402812"/>
                      <a:pt x="26098" y="450056"/>
                      <a:pt x="16669" y="494729"/>
                    </a:cubicBezTo>
                    <a:cubicBezTo>
                      <a:pt x="-12859" y="487299"/>
                      <a:pt x="13716" y="460629"/>
                      <a:pt x="381" y="447675"/>
                    </a:cubicBezTo>
                    <a:cubicBezTo>
                      <a:pt x="285" y="430530"/>
                      <a:pt x="95" y="413290"/>
                      <a:pt x="0" y="396145"/>
                    </a:cubicBezTo>
                    <a:cubicBezTo>
                      <a:pt x="14859" y="388430"/>
                      <a:pt x="10477" y="374618"/>
                      <a:pt x="9906" y="362712"/>
                    </a:cubicBezTo>
                    <a:cubicBezTo>
                      <a:pt x="5524" y="268415"/>
                      <a:pt x="14001" y="173831"/>
                      <a:pt x="3143" y="79629"/>
                    </a:cubicBezTo>
                    <a:cubicBezTo>
                      <a:pt x="2286" y="72390"/>
                      <a:pt x="5905" y="64579"/>
                      <a:pt x="7525" y="57055"/>
                    </a:cubicBezTo>
                    <a:close/>
                  </a:path>
                </a:pathLst>
              </a:custGeom>
              <a:solidFill>
                <a:srgbClr val="26292E"/>
              </a:solidFill>
              <a:ln w="9525" cap="flat">
                <a:noFill/>
                <a:prstDash val="solid"/>
                <a:miter/>
              </a:ln>
            </p:spPr>
            <p:txBody>
              <a:bodyPr rtlCol="0" anchor="ctr"/>
              <a:lstStyle/>
              <a:p>
                <a:endParaRPr lang="en-IN"/>
              </a:p>
            </p:txBody>
          </p:sp>
          <p:sp>
            <p:nvSpPr>
              <p:cNvPr id="1434" name="Freeform: Shape 1433">
                <a:extLst>
                  <a:ext uri="{FF2B5EF4-FFF2-40B4-BE49-F238E27FC236}">
                    <a16:creationId xmlns:a16="http://schemas.microsoft.com/office/drawing/2014/main" id="{28EBC07D-32E0-63C4-7895-62E191F964F5}"/>
                  </a:ext>
                </a:extLst>
              </p:cNvPr>
              <p:cNvSpPr/>
              <p:nvPr/>
            </p:nvSpPr>
            <p:spPr>
              <a:xfrm>
                <a:off x="9168764" y="3565772"/>
                <a:ext cx="73556" cy="152722"/>
              </a:xfrm>
              <a:custGeom>
                <a:avLst/>
                <a:gdLst>
                  <a:gd name="connsiteX0" fmla="*/ 51816 w 73556"/>
                  <a:gd name="connsiteY0" fmla="*/ 151644 h 152722"/>
                  <a:gd name="connsiteX1" fmla="*/ 42768 w 73556"/>
                  <a:gd name="connsiteY1" fmla="*/ 137261 h 152722"/>
                  <a:gd name="connsiteX2" fmla="*/ 38481 w 73556"/>
                  <a:gd name="connsiteY2" fmla="*/ 123641 h 152722"/>
                  <a:gd name="connsiteX3" fmla="*/ 0 w 73556"/>
                  <a:gd name="connsiteY3" fmla="*/ 197 h 152722"/>
                  <a:gd name="connsiteX4" fmla="*/ 65056 w 73556"/>
                  <a:gd name="connsiteY4" fmla="*/ 45155 h 152722"/>
                  <a:gd name="connsiteX5" fmla="*/ 67723 w 73556"/>
                  <a:gd name="connsiteY5" fmla="*/ 147739 h 152722"/>
                  <a:gd name="connsiteX6" fmla="*/ 51816 w 73556"/>
                  <a:gd name="connsiteY6" fmla="*/ 151549 h 1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56" h="152722">
                    <a:moveTo>
                      <a:pt x="51816" y="151644"/>
                    </a:moveTo>
                    <a:cubicBezTo>
                      <a:pt x="48768" y="146882"/>
                      <a:pt x="45815" y="142024"/>
                      <a:pt x="42768" y="137261"/>
                    </a:cubicBezTo>
                    <a:cubicBezTo>
                      <a:pt x="36957" y="134118"/>
                      <a:pt x="36386" y="129356"/>
                      <a:pt x="38481" y="123641"/>
                    </a:cubicBezTo>
                    <a:cubicBezTo>
                      <a:pt x="40958" y="80683"/>
                      <a:pt x="36957" y="39154"/>
                      <a:pt x="0" y="197"/>
                    </a:cubicBezTo>
                    <a:cubicBezTo>
                      <a:pt x="43529" y="-2470"/>
                      <a:pt x="55531" y="22485"/>
                      <a:pt x="65056" y="45155"/>
                    </a:cubicBezTo>
                    <a:cubicBezTo>
                      <a:pt x="78963" y="78206"/>
                      <a:pt x="72771" y="113449"/>
                      <a:pt x="67723" y="147739"/>
                    </a:cubicBezTo>
                    <a:cubicBezTo>
                      <a:pt x="66485" y="156026"/>
                      <a:pt x="57531" y="151454"/>
                      <a:pt x="51816" y="151549"/>
                    </a:cubicBezTo>
                    <a:close/>
                  </a:path>
                </a:pathLst>
              </a:custGeom>
              <a:solidFill>
                <a:srgbClr val="D9AC41"/>
              </a:solidFill>
              <a:ln w="9525" cap="flat">
                <a:noFill/>
                <a:prstDash val="solid"/>
                <a:miter/>
              </a:ln>
            </p:spPr>
            <p:txBody>
              <a:bodyPr rtlCol="0" anchor="ctr"/>
              <a:lstStyle/>
              <a:p>
                <a:endParaRPr lang="en-IN"/>
              </a:p>
            </p:txBody>
          </p:sp>
          <p:sp>
            <p:nvSpPr>
              <p:cNvPr id="1435" name="Freeform: Shape 1434">
                <a:extLst>
                  <a:ext uri="{FF2B5EF4-FFF2-40B4-BE49-F238E27FC236}">
                    <a16:creationId xmlns:a16="http://schemas.microsoft.com/office/drawing/2014/main" id="{F4B30E57-9ADB-19F7-BA9A-CEF0CA2D6422}"/>
                  </a:ext>
                </a:extLst>
              </p:cNvPr>
              <p:cNvSpPr/>
              <p:nvPr/>
            </p:nvSpPr>
            <p:spPr>
              <a:xfrm>
                <a:off x="9505759" y="3726936"/>
                <a:ext cx="18536" cy="468967"/>
              </a:xfrm>
              <a:custGeom>
                <a:avLst/>
                <a:gdLst>
                  <a:gd name="connsiteX0" fmla="*/ 0 w 18536"/>
                  <a:gd name="connsiteY0" fmla="*/ 463301 h 468967"/>
                  <a:gd name="connsiteX1" fmla="*/ 10668 w 18536"/>
                  <a:gd name="connsiteY1" fmla="*/ 439393 h 468967"/>
                  <a:gd name="connsiteX2" fmla="*/ 10287 w 18536"/>
                  <a:gd name="connsiteY2" fmla="*/ 28008 h 468967"/>
                  <a:gd name="connsiteX3" fmla="*/ 2477 w 18536"/>
                  <a:gd name="connsiteY3" fmla="*/ 1624 h 468967"/>
                  <a:gd name="connsiteX4" fmla="*/ 17526 w 18536"/>
                  <a:gd name="connsiteY4" fmla="*/ 19531 h 468967"/>
                  <a:gd name="connsiteX5" fmla="*/ 17526 w 18536"/>
                  <a:gd name="connsiteY5" fmla="*/ 447775 h 468967"/>
                  <a:gd name="connsiteX6" fmla="*/ 0 w 18536"/>
                  <a:gd name="connsiteY6" fmla="*/ 463301 h 46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6" h="468967">
                    <a:moveTo>
                      <a:pt x="0" y="463301"/>
                    </a:moveTo>
                    <a:cubicBezTo>
                      <a:pt x="10954" y="458633"/>
                      <a:pt x="10668" y="448823"/>
                      <a:pt x="10668" y="439393"/>
                    </a:cubicBezTo>
                    <a:cubicBezTo>
                      <a:pt x="10668" y="302233"/>
                      <a:pt x="10478" y="165073"/>
                      <a:pt x="10287" y="28008"/>
                    </a:cubicBezTo>
                    <a:cubicBezTo>
                      <a:pt x="10287" y="18578"/>
                      <a:pt x="10096" y="8958"/>
                      <a:pt x="2477" y="1624"/>
                    </a:cubicBezTo>
                    <a:cubicBezTo>
                      <a:pt x="22670" y="-5043"/>
                      <a:pt x="17431" y="10387"/>
                      <a:pt x="17526" y="19531"/>
                    </a:cubicBezTo>
                    <a:cubicBezTo>
                      <a:pt x="17907" y="162311"/>
                      <a:pt x="18098" y="304995"/>
                      <a:pt x="17526" y="447775"/>
                    </a:cubicBezTo>
                    <a:cubicBezTo>
                      <a:pt x="17526" y="455586"/>
                      <a:pt x="24861" y="479874"/>
                      <a:pt x="0" y="463301"/>
                    </a:cubicBezTo>
                    <a:close/>
                  </a:path>
                </a:pathLst>
              </a:custGeom>
              <a:solidFill>
                <a:srgbClr val="B28537"/>
              </a:solidFill>
              <a:ln w="9525" cap="flat">
                <a:noFill/>
                <a:prstDash val="solid"/>
                <a:miter/>
              </a:ln>
            </p:spPr>
            <p:txBody>
              <a:bodyPr rtlCol="0" anchor="ctr"/>
              <a:lstStyle/>
              <a:p>
                <a:endParaRPr lang="en-IN"/>
              </a:p>
            </p:txBody>
          </p:sp>
          <p:sp>
            <p:nvSpPr>
              <p:cNvPr id="1436" name="Freeform: Shape 1435">
                <a:extLst>
                  <a:ext uri="{FF2B5EF4-FFF2-40B4-BE49-F238E27FC236}">
                    <a16:creationId xmlns:a16="http://schemas.microsoft.com/office/drawing/2014/main" id="{9AE3FBD0-CFD7-A262-7106-454DC6176335}"/>
                  </a:ext>
                </a:extLst>
              </p:cNvPr>
              <p:cNvSpPr/>
              <p:nvPr/>
            </p:nvSpPr>
            <p:spPr>
              <a:xfrm>
                <a:off x="9015221" y="3474148"/>
                <a:ext cx="102957" cy="120384"/>
              </a:xfrm>
              <a:custGeom>
                <a:avLst/>
                <a:gdLst>
                  <a:gd name="connsiteX0" fmla="*/ 95 w 102957"/>
                  <a:gd name="connsiteY0" fmla="*/ 0 h 120384"/>
                  <a:gd name="connsiteX1" fmla="*/ 91821 w 102957"/>
                  <a:gd name="connsiteY1" fmla="*/ 82296 h 120384"/>
                  <a:gd name="connsiteX2" fmla="*/ 97060 w 102957"/>
                  <a:gd name="connsiteY2" fmla="*/ 115062 h 120384"/>
                  <a:gd name="connsiteX3" fmla="*/ 66485 w 102957"/>
                  <a:gd name="connsiteY3" fmla="*/ 113824 h 120384"/>
                  <a:gd name="connsiteX4" fmla="*/ 0 w 102957"/>
                  <a:gd name="connsiteY4" fmla="*/ 95 h 12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57" h="120384">
                    <a:moveTo>
                      <a:pt x="95" y="0"/>
                    </a:moveTo>
                    <a:cubicBezTo>
                      <a:pt x="36290" y="32290"/>
                      <a:pt x="64484" y="56864"/>
                      <a:pt x="91821" y="82296"/>
                    </a:cubicBezTo>
                    <a:cubicBezTo>
                      <a:pt x="101251" y="91059"/>
                      <a:pt x="108585" y="103442"/>
                      <a:pt x="97060" y="115062"/>
                    </a:cubicBezTo>
                    <a:cubicBezTo>
                      <a:pt x="88106" y="124111"/>
                      <a:pt x="75248" y="120205"/>
                      <a:pt x="66485" y="113824"/>
                    </a:cubicBezTo>
                    <a:cubicBezTo>
                      <a:pt x="31338" y="88011"/>
                      <a:pt x="9525" y="54007"/>
                      <a:pt x="0" y="95"/>
                    </a:cubicBezTo>
                    <a:close/>
                  </a:path>
                </a:pathLst>
              </a:custGeom>
              <a:solidFill>
                <a:srgbClr val="DFB24A"/>
              </a:solidFill>
              <a:ln w="9525" cap="flat">
                <a:noFill/>
                <a:prstDash val="solid"/>
                <a:miter/>
              </a:ln>
            </p:spPr>
            <p:txBody>
              <a:bodyPr rtlCol="0" anchor="ctr"/>
              <a:lstStyle/>
              <a:p>
                <a:endParaRPr lang="en-IN"/>
              </a:p>
            </p:txBody>
          </p:sp>
          <p:sp>
            <p:nvSpPr>
              <p:cNvPr id="1437" name="Freeform: Shape 1436">
                <a:extLst>
                  <a:ext uri="{FF2B5EF4-FFF2-40B4-BE49-F238E27FC236}">
                    <a16:creationId xmlns:a16="http://schemas.microsoft.com/office/drawing/2014/main" id="{0A13C285-3F0F-626B-1C11-18276D0F00EF}"/>
                  </a:ext>
                </a:extLst>
              </p:cNvPr>
              <p:cNvSpPr/>
              <p:nvPr/>
            </p:nvSpPr>
            <p:spPr>
              <a:xfrm>
                <a:off x="9047511" y="3752182"/>
                <a:ext cx="91058" cy="86376"/>
              </a:xfrm>
              <a:custGeom>
                <a:avLst/>
                <a:gdLst>
                  <a:gd name="connsiteX0" fmla="*/ 10383 w 91058"/>
                  <a:gd name="connsiteY0" fmla="*/ 28289 h 86376"/>
                  <a:gd name="connsiteX1" fmla="*/ 34290 w 91058"/>
                  <a:gd name="connsiteY1" fmla="*/ 0 h 86376"/>
                  <a:gd name="connsiteX2" fmla="*/ 91059 w 91058"/>
                  <a:gd name="connsiteY2" fmla="*/ 78677 h 86376"/>
                  <a:gd name="connsiteX3" fmla="*/ 0 w 91058"/>
                  <a:gd name="connsiteY3" fmla="*/ 38672 h 86376"/>
                  <a:gd name="connsiteX4" fmla="*/ 10287 w 91058"/>
                  <a:gd name="connsiteY4" fmla="*/ 28289 h 8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8" h="86376">
                    <a:moveTo>
                      <a:pt x="10383" y="28289"/>
                    </a:moveTo>
                    <a:cubicBezTo>
                      <a:pt x="25813" y="25527"/>
                      <a:pt x="18193" y="4382"/>
                      <a:pt x="34290" y="0"/>
                    </a:cubicBezTo>
                    <a:cubicBezTo>
                      <a:pt x="56007" y="23527"/>
                      <a:pt x="75057" y="49721"/>
                      <a:pt x="91059" y="78677"/>
                    </a:cubicBezTo>
                    <a:cubicBezTo>
                      <a:pt x="43339" y="95726"/>
                      <a:pt x="20669" y="85344"/>
                      <a:pt x="0" y="38672"/>
                    </a:cubicBezTo>
                    <a:cubicBezTo>
                      <a:pt x="1143" y="32861"/>
                      <a:pt x="4667" y="29528"/>
                      <a:pt x="10287" y="28289"/>
                    </a:cubicBezTo>
                    <a:close/>
                  </a:path>
                </a:pathLst>
              </a:custGeom>
              <a:solidFill>
                <a:srgbClr val="AFB2B6"/>
              </a:solidFill>
              <a:ln w="9525" cap="flat">
                <a:noFill/>
                <a:prstDash val="solid"/>
                <a:miter/>
              </a:ln>
            </p:spPr>
            <p:txBody>
              <a:bodyPr rtlCol="0" anchor="ctr"/>
              <a:lstStyle/>
              <a:p>
                <a:endParaRPr lang="en-IN"/>
              </a:p>
            </p:txBody>
          </p:sp>
          <p:sp>
            <p:nvSpPr>
              <p:cNvPr id="1438" name="Freeform: Shape 1437">
                <a:extLst>
                  <a:ext uri="{FF2B5EF4-FFF2-40B4-BE49-F238E27FC236}">
                    <a16:creationId xmlns:a16="http://schemas.microsoft.com/office/drawing/2014/main" id="{B6BB1C61-8D2C-B515-CBB9-1371CEC968EE}"/>
                  </a:ext>
                </a:extLst>
              </p:cNvPr>
              <p:cNvSpPr/>
              <p:nvPr/>
            </p:nvSpPr>
            <p:spPr>
              <a:xfrm>
                <a:off x="9389840" y="4172044"/>
                <a:ext cx="114014" cy="74281"/>
              </a:xfrm>
              <a:custGeom>
                <a:avLst/>
                <a:gdLst>
                  <a:gd name="connsiteX0" fmla="*/ 96679 w 114014"/>
                  <a:gd name="connsiteY0" fmla="*/ 0 h 74281"/>
                  <a:gd name="connsiteX1" fmla="*/ 114015 w 114014"/>
                  <a:gd name="connsiteY1" fmla="*/ 16383 h 74281"/>
                  <a:gd name="connsiteX2" fmla="*/ 87535 w 114014"/>
                  <a:gd name="connsiteY2" fmla="*/ 74009 h 74281"/>
                  <a:gd name="connsiteX3" fmla="*/ 0 w 114014"/>
                  <a:gd name="connsiteY3" fmla="*/ 19431 h 74281"/>
                  <a:gd name="connsiteX4" fmla="*/ 96774 w 114014"/>
                  <a:gd name="connsiteY4" fmla="*/ 0 h 74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14" h="74281">
                    <a:moveTo>
                      <a:pt x="96679" y="0"/>
                    </a:moveTo>
                    <a:cubicBezTo>
                      <a:pt x="104299" y="3524"/>
                      <a:pt x="111538" y="7429"/>
                      <a:pt x="114015" y="16383"/>
                    </a:cubicBezTo>
                    <a:cubicBezTo>
                      <a:pt x="104584" y="35624"/>
                      <a:pt x="123730" y="71247"/>
                      <a:pt x="87535" y="74009"/>
                    </a:cubicBezTo>
                    <a:cubicBezTo>
                      <a:pt x="48577" y="76962"/>
                      <a:pt x="19812" y="55721"/>
                      <a:pt x="0" y="19431"/>
                    </a:cubicBezTo>
                    <a:cubicBezTo>
                      <a:pt x="43243" y="55340"/>
                      <a:pt x="72200" y="38100"/>
                      <a:pt x="96774" y="0"/>
                    </a:cubicBezTo>
                    <a:close/>
                  </a:path>
                </a:pathLst>
              </a:custGeom>
              <a:solidFill>
                <a:srgbClr val="B28537"/>
              </a:solidFill>
              <a:ln w="9525" cap="flat">
                <a:noFill/>
                <a:prstDash val="solid"/>
                <a:miter/>
              </a:ln>
            </p:spPr>
            <p:txBody>
              <a:bodyPr rtlCol="0" anchor="ctr"/>
              <a:lstStyle/>
              <a:p>
                <a:endParaRPr lang="en-IN"/>
              </a:p>
            </p:txBody>
          </p:sp>
          <p:sp>
            <p:nvSpPr>
              <p:cNvPr id="1439" name="Freeform: Shape 1438">
                <a:extLst>
                  <a:ext uri="{FF2B5EF4-FFF2-40B4-BE49-F238E27FC236}">
                    <a16:creationId xmlns:a16="http://schemas.microsoft.com/office/drawing/2014/main" id="{D3FCD5FF-CE88-EF6F-14B2-6B6323F5D436}"/>
                  </a:ext>
                </a:extLst>
              </p:cNvPr>
              <p:cNvSpPr/>
              <p:nvPr/>
            </p:nvSpPr>
            <p:spPr>
              <a:xfrm>
                <a:off x="8991313" y="3894486"/>
                <a:ext cx="99822" cy="133921"/>
              </a:xfrm>
              <a:custGeom>
                <a:avLst/>
                <a:gdLst>
                  <a:gd name="connsiteX0" fmla="*/ 95 w 99822"/>
                  <a:gd name="connsiteY0" fmla="*/ 28385 h 133921"/>
                  <a:gd name="connsiteX1" fmla="*/ 34004 w 99822"/>
                  <a:gd name="connsiteY1" fmla="*/ 50768 h 133921"/>
                  <a:gd name="connsiteX2" fmla="*/ 5525 w 99822"/>
                  <a:gd name="connsiteY2" fmla="*/ 9239 h 133921"/>
                  <a:gd name="connsiteX3" fmla="*/ 54483 w 99822"/>
                  <a:gd name="connsiteY3" fmla="*/ 0 h 133921"/>
                  <a:gd name="connsiteX4" fmla="*/ 66961 w 99822"/>
                  <a:gd name="connsiteY4" fmla="*/ 571 h 133921"/>
                  <a:gd name="connsiteX5" fmla="*/ 99822 w 99822"/>
                  <a:gd name="connsiteY5" fmla="*/ 104394 h 133921"/>
                  <a:gd name="connsiteX6" fmla="*/ 86487 w 99822"/>
                  <a:gd name="connsiteY6" fmla="*/ 133921 h 133921"/>
                  <a:gd name="connsiteX7" fmla="*/ 0 w 99822"/>
                  <a:gd name="connsiteY7" fmla="*/ 28385 h 13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22" h="133921">
                    <a:moveTo>
                      <a:pt x="95" y="28385"/>
                    </a:moveTo>
                    <a:cubicBezTo>
                      <a:pt x="17907" y="25622"/>
                      <a:pt x="21146" y="45244"/>
                      <a:pt x="34004" y="50768"/>
                    </a:cubicBezTo>
                    <a:cubicBezTo>
                      <a:pt x="50292" y="18860"/>
                      <a:pt x="13811" y="23717"/>
                      <a:pt x="5525" y="9239"/>
                    </a:cubicBezTo>
                    <a:cubicBezTo>
                      <a:pt x="21717" y="5620"/>
                      <a:pt x="40005" y="12573"/>
                      <a:pt x="54483" y="0"/>
                    </a:cubicBezTo>
                    <a:cubicBezTo>
                      <a:pt x="58674" y="191"/>
                      <a:pt x="62770" y="381"/>
                      <a:pt x="66961" y="571"/>
                    </a:cubicBezTo>
                    <a:cubicBezTo>
                      <a:pt x="42101" y="57912"/>
                      <a:pt x="45244" y="67723"/>
                      <a:pt x="99822" y="104394"/>
                    </a:cubicBezTo>
                    <a:cubicBezTo>
                      <a:pt x="59341" y="98108"/>
                      <a:pt x="102108" y="129064"/>
                      <a:pt x="86487" y="133921"/>
                    </a:cubicBezTo>
                    <a:cubicBezTo>
                      <a:pt x="60389" y="96488"/>
                      <a:pt x="10573" y="78486"/>
                      <a:pt x="0" y="28385"/>
                    </a:cubicBezTo>
                    <a:close/>
                  </a:path>
                </a:pathLst>
              </a:custGeom>
              <a:solidFill>
                <a:srgbClr val="625A3C"/>
              </a:solidFill>
              <a:ln w="9525" cap="flat">
                <a:noFill/>
                <a:prstDash val="solid"/>
                <a:miter/>
              </a:ln>
            </p:spPr>
            <p:txBody>
              <a:bodyPr rtlCol="0" anchor="ctr"/>
              <a:lstStyle/>
              <a:p>
                <a:endParaRPr lang="en-IN"/>
              </a:p>
            </p:txBody>
          </p:sp>
          <p:sp>
            <p:nvSpPr>
              <p:cNvPr id="1440" name="Freeform: Shape 1439">
                <a:extLst>
                  <a:ext uri="{FF2B5EF4-FFF2-40B4-BE49-F238E27FC236}">
                    <a16:creationId xmlns:a16="http://schemas.microsoft.com/office/drawing/2014/main" id="{571D1462-DC61-C960-243D-08803E3892CA}"/>
                  </a:ext>
                </a:extLst>
              </p:cNvPr>
              <p:cNvSpPr/>
              <p:nvPr/>
            </p:nvSpPr>
            <p:spPr>
              <a:xfrm>
                <a:off x="9821513" y="3723972"/>
                <a:ext cx="72294" cy="144128"/>
              </a:xfrm>
              <a:custGeom>
                <a:avLst/>
                <a:gdLst>
                  <a:gd name="connsiteX0" fmla="*/ 52768 w 72294"/>
                  <a:gd name="connsiteY0" fmla="*/ 11446 h 144128"/>
                  <a:gd name="connsiteX1" fmla="*/ 62389 w 72294"/>
                  <a:gd name="connsiteY1" fmla="*/ 5922 h 144128"/>
                  <a:gd name="connsiteX2" fmla="*/ 72294 w 72294"/>
                  <a:gd name="connsiteY2" fmla="*/ 138891 h 144128"/>
                  <a:gd name="connsiteX3" fmla="*/ 63436 w 72294"/>
                  <a:gd name="connsiteY3" fmla="*/ 142987 h 144128"/>
                  <a:gd name="connsiteX4" fmla="*/ 40957 w 72294"/>
                  <a:gd name="connsiteY4" fmla="*/ 80884 h 144128"/>
                  <a:gd name="connsiteX5" fmla="*/ 0 w 72294"/>
                  <a:gd name="connsiteY5" fmla="*/ 3350 h 144128"/>
                  <a:gd name="connsiteX6" fmla="*/ 27717 w 72294"/>
                  <a:gd name="connsiteY6" fmla="*/ 18304 h 144128"/>
                  <a:gd name="connsiteX7" fmla="*/ 52768 w 72294"/>
                  <a:gd name="connsiteY7" fmla="*/ 11542 h 14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294" h="144128">
                    <a:moveTo>
                      <a:pt x="52768" y="11446"/>
                    </a:moveTo>
                    <a:cubicBezTo>
                      <a:pt x="56674" y="9827"/>
                      <a:pt x="61913" y="-7318"/>
                      <a:pt x="62389" y="5922"/>
                    </a:cubicBezTo>
                    <a:cubicBezTo>
                      <a:pt x="63913" y="50404"/>
                      <a:pt x="67723" y="94600"/>
                      <a:pt x="72294" y="138891"/>
                    </a:cubicBezTo>
                    <a:cubicBezTo>
                      <a:pt x="71057" y="144034"/>
                      <a:pt x="68104" y="145368"/>
                      <a:pt x="63436" y="142987"/>
                    </a:cubicBezTo>
                    <a:cubicBezTo>
                      <a:pt x="45434" y="126127"/>
                      <a:pt x="34957" y="107173"/>
                      <a:pt x="40957" y="80884"/>
                    </a:cubicBezTo>
                    <a:cubicBezTo>
                      <a:pt x="49244" y="44879"/>
                      <a:pt x="18383" y="26877"/>
                      <a:pt x="0" y="3350"/>
                    </a:cubicBezTo>
                    <a:cubicBezTo>
                      <a:pt x="19621" y="-6556"/>
                      <a:pt x="20860" y="7636"/>
                      <a:pt x="27717" y="18304"/>
                    </a:cubicBezTo>
                    <a:cubicBezTo>
                      <a:pt x="39243" y="36021"/>
                      <a:pt x="50102" y="34878"/>
                      <a:pt x="52768" y="11542"/>
                    </a:cubicBezTo>
                    <a:close/>
                  </a:path>
                </a:pathLst>
              </a:custGeom>
              <a:solidFill>
                <a:srgbClr val="DCE1E6"/>
              </a:solidFill>
              <a:ln w="9525" cap="flat">
                <a:noFill/>
                <a:prstDash val="solid"/>
                <a:miter/>
              </a:ln>
            </p:spPr>
            <p:txBody>
              <a:bodyPr rtlCol="0" anchor="ctr"/>
              <a:lstStyle/>
              <a:p>
                <a:endParaRPr lang="en-IN"/>
              </a:p>
            </p:txBody>
          </p:sp>
          <p:sp>
            <p:nvSpPr>
              <p:cNvPr id="1441" name="Freeform: Shape 1440">
                <a:extLst>
                  <a:ext uri="{FF2B5EF4-FFF2-40B4-BE49-F238E27FC236}">
                    <a16:creationId xmlns:a16="http://schemas.microsoft.com/office/drawing/2014/main" id="{F1887100-B39B-C8E7-3DF7-5F242AC61303}"/>
                  </a:ext>
                </a:extLst>
              </p:cNvPr>
              <p:cNvSpPr/>
              <p:nvPr/>
            </p:nvSpPr>
            <p:spPr>
              <a:xfrm>
                <a:off x="9698483" y="3667695"/>
                <a:ext cx="51554" cy="114681"/>
              </a:xfrm>
              <a:custGeom>
                <a:avLst/>
                <a:gdLst>
                  <a:gd name="connsiteX0" fmla="*/ 41686 w 51554"/>
                  <a:gd name="connsiteY0" fmla="*/ 112871 h 114681"/>
                  <a:gd name="connsiteX1" fmla="*/ 12444 w 51554"/>
                  <a:gd name="connsiteY1" fmla="*/ 114681 h 114681"/>
                  <a:gd name="connsiteX2" fmla="*/ 6444 w 51554"/>
                  <a:gd name="connsiteY2" fmla="*/ 0 h 114681"/>
                  <a:gd name="connsiteX3" fmla="*/ 22636 w 51554"/>
                  <a:gd name="connsiteY3" fmla="*/ 10573 h 114681"/>
                  <a:gd name="connsiteX4" fmla="*/ 41591 w 51554"/>
                  <a:gd name="connsiteY4" fmla="*/ 112871 h 114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54" h="114681">
                    <a:moveTo>
                      <a:pt x="41686" y="112871"/>
                    </a:moveTo>
                    <a:cubicBezTo>
                      <a:pt x="31971" y="113443"/>
                      <a:pt x="22255" y="114109"/>
                      <a:pt x="12444" y="114681"/>
                    </a:cubicBezTo>
                    <a:cubicBezTo>
                      <a:pt x="-7939" y="77438"/>
                      <a:pt x="1776" y="38576"/>
                      <a:pt x="6444" y="0"/>
                    </a:cubicBezTo>
                    <a:cubicBezTo>
                      <a:pt x="11873" y="3524"/>
                      <a:pt x="17302" y="7049"/>
                      <a:pt x="22636" y="10573"/>
                    </a:cubicBezTo>
                    <a:cubicBezTo>
                      <a:pt x="52830" y="32861"/>
                      <a:pt x="59783" y="70485"/>
                      <a:pt x="41591" y="112871"/>
                    </a:cubicBezTo>
                    <a:close/>
                  </a:path>
                </a:pathLst>
              </a:custGeom>
              <a:solidFill>
                <a:srgbClr val="F4F0C4"/>
              </a:solidFill>
              <a:ln w="9525" cap="flat">
                <a:noFill/>
                <a:prstDash val="solid"/>
                <a:miter/>
              </a:ln>
            </p:spPr>
            <p:txBody>
              <a:bodyPr rtlCol="0" anchor="ctr"/>
              <a:lstStyle/>
              <a:p>
                <a:endParaRPr lang="en-IN"/>
              </a:p>
            </p:txBody>
          </p:sp>
          <p:sp>
            <p:nvSpPr>
              <p:cNvPr id="1442" name="Freeform: Shape 1441">
                <a:extLst>
                  <a:ext uri="{FF2B5EF4-FFF2-40B4-BE49-F238E27FC236}">
                    <a16:creationId xmlns:a16="http://schemas.microsoft.com/office/drawing/2014/main" id="{9EB1935B-FE66-2BB1-C178-8E3B1F98A97C}"/>
                  </a:ext>
                </a:extLst>
              </p:cNvPr>
              <p:cNvSpPr/>
              <p:nvPr/>
            </p:nvSpPr>
            <p:spPr>
              <a:xfrm>
                <a:off x="9075610" y="3663124"/>
                <a:ext cx="90106" cy="105346"/>
              </a:xfrm>
              <a:custGeom>
                <a:avLst/>
                <a:gdLst>
                  <a:gd name="connsiteX0" fmla="*/ 90107 w 90106"/>
                  <a:gd name="connsiteY0" fmla="*/ 105346 h 105346"/>
                  <a:gd name="connsiteX1" fmla="*/ 0 w 90106"/>
                  <a:gd name="connsiteY1" fmla="*/ 0 h 105346"/>
                  <a:gd name="connsiteX2" fmla="*/ 90107 w 90106"/>
                  <a:gd name="connsiteY2" fmla="*/ 105346 h 105346"/>
                </a:gdLst>
                <a:ahLst/>
                <a:cxnLst>
                  <a:cxn ang="0">
                    <a:pos x="connsiteX0" y="connsiteY0"/>
                  </a:cxn>
                  <a:cxn ang="0">
                    <a:pos x="connsiteX1" y="connsiteY1"/>
                  </a:cxn>
                  <a:cxn ang="0">
                    <a:pos x="connsiteX2" y="connsiteY2"/>
                  </a:cxn>
                </a:cxnLst>
                <a:rect l="l" t="t" r="r" b="b"/>
                <a:pathLst>
                  <a:path w="90106" h="105346">
                    <a:moveTo>
                      <a:pt x="90107" y="105346"/>
                    </a:moveTo>
                    <a:cubicBezTo>
                      <a:pt x="53626" y="76867"/>
                      <a:pt x="26479" y="41910"/>
                      <a:pt x="0" y="0"/>
                    </a:cubicBezTo>
                    <a:cubicBezTo>
                      <a:pt x="59341" y="15335"/>
                      <a:pt x="89059" y="48863"/>
                      <a:pt x="90107" y="105346"/>
                    </a:cubicBezTo>
                    <a:close/>
                  </a:path>
                </a:pathLst>
              </a:custGeom>
              <a:solidFill>
                <a:srgbClr val="C39C3D"/>
              </a:solidFill>
              <a:ln w="9525" cap="flat">
                <a:noFill/>
                <a:prstDash val="solid"/>
                <a:miter/>
              </a:ln>
            </p:spPr>
            <p:txBody>
              <a:bodyPr rtlCol="0" anchor="ctr"/>
              <a:lstStyle/>
              <a:p>
                <a:endParaRPr lang="en-IN"/>
              </a:p>
            </p:txBody>
          </p:sp>
          <p:sp>
            <p:nvSpPr>
              <p:cNvPr id="1443" name="Freeform: Shape 1442">
                <a:extLst>
                  <a:ext uri="{FF2B5EF4-FFF2-40B4-BE49-F238E27FC236}">
                    <a16:creationId xmlns:a16="http://schemas.microsoft.com/office/drawing/2014/main" id="{BD2CC5CF-1E57-0E36-652C-8C933D8695F3}"/>
                  </a:ext>
                </a:extLst>
              </p:cNvPr>
              <p:cNvSpPr/>
              <p:nvPr/>
            </p:nvSpPr>
            <p:spPr>
              <a:xfrm>
                <a:off x="9735597" y="3973448"/>
                <a:ext cx="115477" cy="75558"/>
              </a:xfrm>
              <a:custGeom>
                <a:avLst/>
                <a:gdLst>
                  <a:gd name="connsiteX0" fmla="*/ 80486 w 115477"/>
                  <a:gd name="connsiteY0" fmla="*/ 4667 h 75558"/>
                  <a:gd name="connsiteX1" fmla="*/ 112872 w 115477"/>
                  <a:gd name="connsiteY1" fmla="*/ 0 h 75558"/>
                  <a:gd name="connsiteX2" fmla="*/ 115062 w 115477"/>
                  <a:gd name="connsiteY2" fmla="*/ 5334 h 75558"/>
                  <a:gd name="connsiteX3" fmla="*/ 112300 w 115477"/>
                  <a:gd name="connsiteY3" fmla="*/ 7715 h 75558"/>
                  <a:gd name="connsiteX4" fmla="*/ 73819 w 115477"/>
                  <a:gd name="connsiteY4" fmla="*/ 33814 h 75558"/>
                  <a:gd name="connsiteX5" fmla="*/ 44291 w 115477"/>
                  <a:gd name="connsiteY5" fmla="*/ 53816 h 75558"/>
                  <a:gd name="connsiteX6" fmla="*/ 8763 w 115477"/>
                  <a:gd name="connsiteY6" fmla="*/ 74009 h 75558"/>
                  <a:gd name="connsiteX7" fmla="*/ 0 w 115477"/>
                  <a:gd name="connsiteY7" fmla="*/ 29908 h 75558"/>
                  <a:gd name="connsiteX8" fmla="*/ 80486 w 115477"/>
                  <a:gd name="connsiteY8" fmla="*/ 4763 h 7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77" h="75558">
                    <a:moveTo>
                      <a:pt x="80486" y="4667"/>
                    </a:moveTo>
                    <a:cubicBezTo>
                      <a:pt x="91250" y="3143"/>
                      <a:pt x="102013" y="1524"/>
                      <a:pt x="112872" y="0"/>
                    </a:cubicBezTo>
                    <a:cubicBezTo>
                      <a:pt x="115348" y="1905"/>
                      <a:pt x="116014" y="3715"/>
                      <a:pt x="115062" y="5334"/>
                    </a:cubicBezTo>
                    <a:cubicBezTo>
                      <a:pt x="114110" y="6858"/>
                      <a:pt x="113157" y="7715"/>
                      <a:pt x="112300" y="7715"/>
                    </a:cubicBezTo>
                    <a:cubicBezTo>
                      <a:pt x="102394" y="20764"/>
                      <a:pt x="79439" y="14573"/>
                      <a:pt x="73819" y="33814"/>
                    </a:cubicBezTo>
                    <a:cubicBezTo>
                      <a:pt x="63437" y="40481"/>
                      <a:pt x="43815" y="47911"/>
                      <a:pt x="44291" y="53816"/>
                    </a:cubicBezTo>
                    <a:cubicBezTo>
                      <a:pt x="46768" y="89249"/>
                      <a:pt x="21527" y="69628"/>
                      <a:pt x="8763" y="74009"/>
                    </a:cubicBezTo>
                    <a:cubicBezTo>
                      <a:pt x="5810" y="59341"/>
                      <a:pt x="2953" y="44577"/>
                      <a:pt x="0" y="29908"/>
                    </a:cubicBezTo>
                    <a:cubicBezTo>
                      <a:pt x="26480" y="20479"/>
                      <a:pt x="51531" y="6477"/>
                      <a:pt x="80486" y="4763"/>
                    </a:cubicBezTo>
                    <a:close/>
                  </a:path>
                </a:pathLst>
              </a:custGeom>
              <a:solidFill>
                <a:srgbClr val="D6DBDB"/>
              </a:solidFill>
              <a:ln w="9525" cap="flat">
                <a:noFill/>
                <a:prstDash val="solid"/>
                <a:miter/>
              </a:ln>
            </p:spPr>
            <p:txBody>
              <a:bodyPr rtlCol="0" anchor="ctr"/>
              <a:lstStyle/>
              <a:p>
                <a:endParaRPr lang="en-IN"/>
              </a:p>
            </p:txBody>
          </p:sp>
          <p:sp>
            <p:nvSpPr>
              <p:cNvPr id="1444" name="Freeform: Shape 1443">
                <a:extLst>
                  <a:ext uri="{FF2B5EF4-FFF2-40B4-BE49-F238E27FC236}">
                    <a16:creationId xmlns:a16="http://schemas.microsoft.com/office/drawing/2014/main" id="{1A91B2F5-A177-AFD7-245B-1BB7C7FF9BA8}"/>
                  </a:ext>
                </a:extLst>
              </p:cNvPr>
              <p:cNvSpPr/>
              <p:nvPr/>
            </p:nvSpPr>
            <p:spPr>
              <a:xfrm>
                <a:off x="9187814" y="3366950"/>
                <a:ext cx="70001" cy="166633"/>
              </a:xfrm>
              <a:custGeom>
                <a:avLst/>
                <a:gdLst>
                  <a:gd name="connsiteX0" fmla="*/ 0 w 70001"/>
                  <a:gd name="connsiteY0" fmla="*/ 147107 h 166633"/>
                  <a:gd name="connsiteX1" fmla="*/ 37624 w 70001"/>
                  <a:gd name="connsiteY1" fmla="*/ 4328 h 166633"/>
                  <a:gd name="connsiteX2" fmla="*/ 68771 w 70001"/>
                  <a:gd name="connsiteY2" fmla="*/ 34236 h 166633"/>
                  <a:gd name="connsiteX3" fmla="*/ 12288 w 70001"/>
                  <a:gd name="connsiteY3" fmla="*/ 166634 h 166633"/>
                  <a:gd name="connsiteX4" fmla="*/ 2763 w 70001"/>
                  <a:gd name="connsiteY4" fmla="*/ 155585 h 166633"/>
                  <a:gd name="connsiteX5" fmla="*/ 0 w 70001"/>
                  <a:gd name="connsiteY5" fmla="*/ 147107 h 16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1" h="166633">
                    <a:moveTo>
                      <a:pt x="0" y="147107"/>
                    </a:moveTo>
                    <a:cubicBezTo>
                      <a:pt x="56293" y="99768"/>
                      <a:pt x="66866" y="59382"/>
                      <a:pt x="37624" y="4328"/>
                    </a:cubicBezTo>
                    <a:cubicBezTo>
                      <a:pt x="72486" y="-11770"/>
                      <a:pt x="66961" y="21282"/>
                      <a:pt x="68771" y="34236"/>
                    </a:cubicBezTo>
                    <a:cubicBezTo>
                      <a:pt x="76391" y="88529"/>
                      <a:pt x="47530" y="129391"/>
                      <a:pt x="12288" y="166634"/>
                    </a:cubicBezTo>
                    <a:cubicBezTo>
                      <a:pt x="9144" y="162919"/>
                      <a:pt x="5905" y="159299"/>
                      <a:pt x="2763" y="155585"/>
                    </a:cubicBezTo>
                    <a:cubicBezTo>
                      <a:pt x="1810" y="152727"/>
                      <a:pt x="953" y="149965"/>
                      <a:pt x="0" y="147107"/>
                    </a:cubicBezTo>
                    <a:close/>
                  </a:path>
                </a:pathLst>
              </a:custGeom>
              <a:solidFill>
                <a:srgbClr val="504B37"/>
              </a:solidFill>
              <a:ln w="9525" cap="flat">
                <a:noFill/>
                <a:prstDash val="solid"/>
                <a:miter/>
              </a:ln>
            </p:spPr>
            <p:txBody>
              <a:bodyPr rtlCol="0" anchor="ctr"/>
              <a:lstStyle/>
              <a:p>
                <a:endParaRPr lang="en-IN"/>
              </a:p>
            </p:txBody>
          </p:sp>
          <p:sp>
            <p:nvSpPr>
              <p:cNvPr id="1445" name="Freeform: Shape 1444">
                <a:extLst>
                  <a:ext uri="{FF2B5EF4-FFF2-40B4-BE49-F238E27FC236}">
                    <a16:creationId xmlns:a16="http://schemas.microsoft.com/office/drawing/2014/main" id="{E9AA8024-6112-ECD6-1590-01772C6AF92A}"/>
                  </a:ext>
                </a:extLst>
              </p:cNvPr>
              <p:cNvSpPr/>
              <p:nvPr/>
            </p:nvSpPr>
            <p:spPr>
              <a:xfrm>
                <a:off x="9590528" y="3699647"/>
                <a:ext cx="46892" cy="64584"/>
              </a:xfrm>
              <a:custGeom>
                <a:avLst/>
                <a:gdLst>
                  <a:gd name="connsiteX0" fmla="*/ 37246 w 46892"/>
                  <a:gd name="connsiteY0" fmla="*/ 62536 h 64584"/>
                  <a:gd name="connsiteX1" fmla="*/ 1432 w 46892"/>
                  <a:gd name="connsiteY1" fmla="*/ 52916 h 64584"/>
                  <a:gd name="connsiteX2" fmla="*/ 3 w 46892"/>
                  <a:gd name="connsiteY2" fmla="*/ 29866 h 64584"/>
                  <a:gd name="connsiteX3" fmla="*/ 34293 w 46892"/>
                  <a:gd name="connsiteY3" fmla="*/ 52 h 64584"/>
                  <a:gd name="connsiteX4" fmla="*/ 44485 w 46892"/>
                  <a:gd name="connsiteY4" fmla="*/ 33485 h 64584"/>
                  <a:gd name="connsiteX5" fmla="*/ 37246 w 46892"/>
                  <a:gd name="connsiteY5" fmla="*/ 62632 h 6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92" h="64584">
                    <a:moveTo>
                      <a:pt x="37246" y="62536"/>
                    </a:moveTo>
                    <a:cubicBezTo>
                      <a:pt x="24101" y="63775"/>
                      <a:pt x="9719" y="69776"/>
                      <a:pt x="1432" y="52916"/>
                    </a:cubicBezTo>
                    <a:cubicBezTo>
                      <a:pt x="955" y="45201"/>
                      <a:pt x="98" y="37581"/>
                      <a:pt x="3" y="29866"/>
                    </a:cubicBezTo>
                    <a:cubicBezTo>
                      <a:pt x="-283" y="6720"/>
                      <a:pt x="18958" y="-710"/>
                      <a:pt x="34293" y="52"/>
                    </a:cubicBezTo>
                    <a:cubicBezTo>
                      <a:pt x="55915" y="1100"/>
                      <a:pt x="42770" y="21769"/>
                      <a:pt x="44485" y="33485"/>
                    </a:cubicBezTo>
                    <a:cubicBezTo>
                      <a:pt x="45818" y="43010"/>
                      <a:pt x="49533" y="55488"/>
                      <a:pt x="37246" y="62632"/>
                    </a:cubicBezTo>
                    <a:close/>
                  </a:path>
                </a:pathLst>
              </a:custGeom>
              <a:solidFill>
                <a:srgbClr val="EFEDC7"/>
              </a:solidFill>
              <a:ln w="9525" cap="flat">
                <a:noFill/>
                <a:prstDash val="solid"/>
                <a:miter/>
              </a:ln>
            </p:spPr>
            <p:txBody>
              <a:bodyPr rtlCol="0" anchor="ctr"/>
              <a:lstStyle/>
              <a:p>
                <a:endParaRPr lang="en-IN"/>
              </a:p>
            </p:txBody>
          </p:sp>
          <p:sp>
            <p:nvSpPr>
              <p:cNvPr id="1446" name="Freeform: Shape 1445">
                <a:extLst>
                  <a:ext uri="{FF2B5EF4-FFF2-40B4-BE49-F238E27FC236}">
                    <a16:creationId xmlns:a16="http://schemas.microsoft.com/office/drawing/2014/main" id="{6C818D7E-383B-3289-95A4-447B05999C7D}"/>
                  </a:ext>
                </a:extLst>
              </p:cNvPr>
              <p:cNvSpPr/>
              <p:nvPr/>
            </p:nvSpPr>
            <p:spPr>
              <a:xfrm>
                <a:off x="9153170" y="3761993"/>
                <a:ext cx="56806" cy="103780"/>
              </a:xfrm>
              <a:custGeom>
                <a:avLst/>
                <a:gdLst>
                  <a:gd name="connsiteX0" fmla="*/ 49122 w 56806"/>
                  <a:gd name="connsiteY0" fmla="*/ 0 h 103780"/>
                  <a:gd name="connsiteX1" fmla="*/ 49408 w 56806"/>
                  <a:gd name="connsiteY1" fmla="*/ 60293 h 103780"/>
                  <a:gd name="connsiteX2" fmla="*/ 39026 w 56806"/>
                  <a:gd name="connsiteY2" fmla="*/ 95726 h 103780"/>
                  <a:gd name="connsiteX3" fmla="*/ 11022 w 56806"/>
                  <a:gd name="connsiteY3" fmla="*/ 97345 h 103780"/>
                  <a:gd name="connsiteX4" fmla="*/ 5879 w 56806"/>
                  <a:gd name="connsiteY4" fmla="*/ 71533 h 103780"/>
                  <a:gd name="connsiteX5" fmla="*/ 49122 w 56806"/>
                  <a:gd name="connsiteY5" fmla="*/ 0 h 10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06" h="103780">
                    <a:moveTo>
                      <a:pt x="49122" y="0"/>
                    </a:moveTo>
                    <a:cubicBezTo>
                      <a:pt x="65124" y="20002"/>
                      <a:pt x="51503" y="40195"/>
                      <a:pt x="49408" y="60293"/>
                    </a:cubicBezTo>
                    <a:cubicBezTo>
                      <a:pt x="51694" y="73819"/>
                      <a:pt x="46265" y="85153"/>
                      <a:pt x="39026" y="95726"/>
                    </a:cubicBezTo>
                    <a:cubicBezTo>
                      <a:pt x="30548" y="108204"/>
                      <a:pt x="21785" y="104108"/>
                      <a:pt x="11022" y="97345"/>
                    </a:cubicBezTo>
                    <a:cubicBezTo>
                      <a:pt x="-1360" y="89630"/>
                      <a:pt x="-3646" y="83344"/>
                      <a:pt x="5879" y="71533"/>
                    </a:cubicBezTo>
                    <a:cubicBezTo>
                      <a:pt x="23595" y="49720"/>
                      <a:pt x="46360" y="30766"/>
                      <a:pt x="49122" y="0"/>
                    </a:cubicBezTo>
                    <a:close/>
                  </a:path>
                </a:pathLst>
              </a:custGeom>
              <a:solidFill>
                <a:srgbClr val="D1AD50"/>
              </a:solidFill>
              <a:ln w="9525" cap="flat">
                <a:noFill/>
                <a:prstDash val="solid"/>
                <a:miter/>
              </a:ln>
            </p:spPr>
            <p:txBody>
              <a:bodyPr rtlCol="0" anchor="ctr"/>
              <a:lstStyle/>
              <a:p>
                <a:endParaRPr lang="en-IN"/>
              </a:p>
            </p:txBody>
          </p:sp>
          <p:sp>
            <p:nvSpPr>
              <p:cNvPr id="1447" name="Freeform: Shape 1446">
                <a:extLst>
                  <a:ext uri="{FF2B5EF4-FFF2-40B4-BE49-F238E27FC236}">
                    <a16:creationId xmlns:a16="http://schemas.microsoft.com/office/drawing/2014/main" id="{9219F2FC-6678-A166-234C-620B8700966E}"/>
                  </a:ext>
                </a:extLst>
              </p:cNvPr>
              <p:cNvSpPr/>
              <p:nvPr/>
            </p:nvSpPr>
            <p:spPr>
              <a:xfrm>
                <a:off x="9713214" y="3562825"/>
                <a:ext cx="57558" cy="86625"/>
              </a:xfrm>
              <a:custGeom>
                <a:avLst/>
                <a:gdLst>
                  <a:gd name="connsiteX0" fmla="*/ 95 w 57558"/>
                  <a:gd name="connsiteY0" fmla="*/ 75152 h 86625"/>
                  <a:gd name="connsiteX1" fmla="*/ 57531 w 57558"/>
                  <a:gd name="connsiteY1" fmla="*/ 0 h 86625"/>
                  <a:gd name="connsiteX2" fmla="*/ 20574 w 57558"/>
                  <a:gd name="connsiteY2" fmla="*/ 76486 h 86625"/>
                  <a:gd name="connsiteX3" fmla="*/ 0 w 57558"/>
                  <a:gd name="connsiteY3" fmla="*/ 75057 h 86625"/>
                </a:gdLst>
                <a:ahLst/>
                <a:cxnLst>
                  <a:cxn ang="0">
                    <a:pos x="connsiteX0" y="connsiteY0"/>
                  </a:cxn>
                  <a:cxn ang="0">
                    <a:pos x="connsiteX1" y="connsiteY1"/>
                  </a:cxn>
                  <a:cxn ang="0">
                    <a:pos x="connsiteX2" y="connsiteY2"/>
                  </a:cxn>
                  <a:cxn ang="0">
                    <a:pos x="connsiteX3" y="connsiteY3"/>
                  </a:cxn>
                </a:cxnLst>
                <a:rect l="l" t="t" r="r" b="b"/>
                <a:pathLst>
                  <a:path w="57558" h="86625">
                    <a:moveTo>
                      <a:pt x="95" y="75152"/>
                    </a:moveTo>
                    <a:cubicBezTo>
                      <a:pt x="13525" y="46672"/>
                      <a:pt x="2381" y="0"/>
                      <a:pt x="57531" y="0"/>
                    </a:cubicBezTo>
                    <a:cubicBezTo>
                      <a:pt x="58293" y="32956"/>
                      <a:pt x="43529" y="56674"/>
                      <a:pt x="20574" y="76486"/>
                    </a:cubicBezTo>
                    <a:cubicBezTo>
                      <a:pt x="13335" y="81153"/>
                      <a:pt x="5429" y="97536"/>
                      <a:pt x="0" y="75057"/>
                    </a:cubicBezTo>
                    <a:close/>
                  </a:path>
                </a:pathLst>
              </a:custGeom>
              <a:solidFill>
                <a:srgbClr val="CDD5DE"/>
              </a:solidFill>
              <a:ln w="9525" cap="flat">
                <a:noFill/>
                <a:prstDash val="solid"/>
                <a:miter/>
              </a:ln>
            </p:spPr>
            <p:txBody>
              <a:bodyPr rtlCol="0" anchor="ctr"/>
              <a:lstStyle/>
              <a:p>
                <a:endParaRPr lang="en-IN"/>
              </a:p>
            </p:txBody>
          </p:sp>
          <p:sp>
            <p:nvSpPr>
              <p:cNvPr id="1448" name="Freeform: Shape 1447">
                <a:extLst>
                  <a:ext uri="{FF2B5EF4-FFF2-40B4-BE49-F238E27FC236}">
                    <a16:creationId xmlns:a16="http://schemas.microsoft.com/office/drawing/2014/main" id="{388AB6E0-6DED-F68C-7FB2-56BE90BA6E54}"/>
                  </a:ext>
                </a:extLst>
              </p:cNvPr>
              <p:cNvSpPr/>
              <p:nvPr/>
            </p:nvSpPr>
            <p:spPr>
              <a:xfrm>
                <a:off x="9031509" y="3385033"/>
                <a:ext cx="46614" cy="80732"/>
              </a:xfrm>
              <a:custGeom>
                <a:avLst/>
                <a:gdLst>
                  <a:gd name="connsiteX0" fmla="*/ 0 w 46614"/>
                  <a:gd name="connsiteY0" fmla="*/ 41966 h 80732"/>
                  <a:gd name="connsiteX1" fmla="*/ 6477 w 46614"/>
                  <a:gd name="connsiteY1" fmla="*/ 15582 h 80732"/>
                  <a:gd name="connsiteX2" fmla="*/ 19812 w 46614"/>
                  <a:gd name="connsiteY2" fmla="*/ 151 h 80732"/>
                  <a:gd name="connsiteX3" fmla="*/ 32195 w 46614"/>
                  <a:gd name="connsiteY3" fmla="*/ 12439 h 80732"/>
                  <a:gd name="connsiteX4" fmla="*/ 46387 w 46614"/>
                  <a:gd name="connsiteY4" fmla="*/ 80733 h 80732"/>
                  <a:gd name="connsiteX5" fmla="*/ 0 w 46614"/>
                  <a:gd name="connsiteY5" fmla="*/ 41966 h 8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4" h="80732">
                    <a:moveTo>
                      <a:pt x="0" y="41966"/>
                    </a:moveTo>
                    <a:cubicBezTo>
                      <a:pt x="8287" y="34632"/>
                      <a:pt x="4858" y="24440"/>
                      <a:pt x="6477" y="15582"/>
                    </a:cubicBezTo>
                    <a:cubicBezTo>
                      <a:pt x="7906" y="7676"/>
                      <a:pt x="10001" y="-1277"/>
                      <a:pt x="19812" y="151"/>
                    </a:cubicBezTo>
                    <a:cubicBezTo>
                      <a:pt x="24575" y="818"/>
                      <a:pt x="30194" y="7295"/>
                      <a:pt x="32195" y="12439"/>
                    </a:cubicBezTo>
                    <a:cubicBezTo>
                      <a:pt x="40767" y="34346"/>
                      <a:pt x="48006" y="56730"/>
                      <a:pt x="46387" y="80733"/>
                    </a:cubicBezTo>
                    <a:cubicBezTo>
                      <a:pt x="21812" y="78637"/>
                      <a:pt x="6858" y="65112"/>
                      <a:pt x="0" y="41966"/>
                    </a:cubicBezTo>
                    <a:close/>
                  </a:path>
                </a:pathLst>
              </a:custGeom>
              <a:solidFill>
                <a:srgbClr val="6B5722"/>
              </a:solidFill>
              <a:ln w="9525" cap="flat">
                <a:noFill/>
                <a:prstDash val="solid"/>
                <a:miter/>
              </a:ln>
            </p:spPr>
            <p:txBody>
              <a:bodyPr rtlCol="0" anchor="ctr"/>
              <a:lstStyle/>
              <a:p>
                <a:endParaRPr lang="en-IN"/>
              </a:p>
            </p:txBody>
          </p:sp>
          <p:sp>
            <p:nvSpPr>
              <p:cNvPr id="1449" name="Freeform: Shape 1448">
                <a:extLst>
                  <a:ext uri="{FF2B5EF4-FFF2-40B4-BE49-F238E27FC236}">
                    <a16:creationId xmlns:a16="http://schemas.microsoft.com/office/drawing/2014/main" id="{E09A068E-36E4-E936-E8F6-5AA99B895FA7}"/>
                  </a:ext>
                </a:extLst>
              </p:cNvPr>
              <p:cNvSpPr/>
              <p:nvPr/>
            </p:nvSpPr>
            <p:spPr>
              <a:xfrm>
                <a:off x="8981312" y="3743800"/>
                <a:ext cx="76986" cy="54959"/>
              </a:xfrm>
              <a:custGeom>
                <a:avLst/>
                <a:gdLst>
                  <a:gd name="connsiteX0" fmla="*/ 76581 w 76986"/>
                  <a:gd name="connsiteY0" fmla="*/ 36671 h 54959"/>
                  <a:gd name="connsiteX1" fmla="*/ 66294 w 76986"/>
                  <a:gd name="connsiteY1" fmla="*/ 46958 h 54959"/>
                  <a:gd name="connsiteX2" fmla="*/ 46387 w 76986"/>
                  <a:gd name="connsiteY2" fmla="*/ 54959 h 54959"/>
                  <a:gd name="connsiteX3" fmla="*/ 0 w 76986"/>
                  <a:gd name="connsiteY3" fmla="*/ 36290 h 54959"/>
                  <a:gd name="connsiteX4" fmla="*/ 70295 w 76986"/>
                  <a:gd name="connsiteY4" fmla="*/ 0 h 54959"/>
                  <a:gd name="connsiteX5" fmla="*/ 76676 w 76986"/>
                  <a:gd name="connsiteY5" fmla="*/ 36671 h 5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86" h="54959">
                    <a:moveTo>
                      <a:pt x="76581" y="36671"/>
                    </a:moveTo>
                    <a:cubicBezTo>
                      <a:pt x="73152" y="40100"/>
                      <a:pt x="69723" y="43529"/>
                      <a:pt x="66294" y="46958"/>
                    </a:cubicBezTo>
                    <a:cubicBezTo>
                      <a:pt x="59627" y="49625"/>
                      <a:pt x="52959" y="52292"/>
                      <a:pt x="46387" y="54959"/>
                    </a:cubicBezTo>
                    <a:cubicBezTo>
                      <a:pt x="36386" y="35719"/>
                      <a:pt x="12573" y="57531"/>
                      <a:pt x="0" y="36290"/>
                    </a:cubicBezTo>
                    <a:cubicBezTo>
                      <a:pt x="23241" y="24289"/>
                      <a:pt x="46768" y="12097"/>
                      <a:pt x="70295" y="0"/>
                    </a:cubicBezTo>
                    <a:cubicBezTo>
                      <a:pt x="81249" y="10668"/>
                      <a:pt x="75057" y="24289"/>
                      <a:pt x="76676" y="36671"/>
                    </a:cubicBezTo>
                    <a:close/>
                  </a:path>
                </a:pathLst>
              </a:custGeom>
              <a:solidFill>
                <a:srgbClr val="322C2A"/>
              </a:solidFill>
              <a:ln w="9525" cap="flat">
                <a:noFill/>
                <a:prstDash val="solid"/>
                <a:miter/>
              </a:ln>
            </p:spPr>
            <p:txBody>
              <a:bodyPr rtlCol="0" anchor="ctr"/>
              <a:lstStyle/>
              <a:p>
                <a:endParaRPr lang="en-IN"/>
              </a:p>
            </p:txBody>
          </p:sp>
          <p:sp>
            <p:nvSpPr>
              <p:cNvPr id="1450" name="Freeform: Shape 1449">
                <a:extLst>
                  <a:ext uri="{FF2B5EF4-FFF2-40B4-BE49-F238E27FC236}">
                    <a16:creationId xmlns:a16="http://schemas.microsoft.com/office/drawing/2014/main" id="{7DA752AE-F892-5FFC-B3AF-4F2F2060A3BD}"/>
                  </a:ext>
                </a:extLst>
              </p:cNvPr>
              <p:cNvSpPr/>
              <p:nvPr/>
            </p:nvSpPr>
            <p:spPr>
              <a:xfrm>
                <a:off x="9721214" y="3676861"/>
                <a:ext cx="49816" cy="103800"/>
              </a:xfrm>
              <a:custGeom>
                <a:avLst/>
                <a:gdLst>
                  <a:gd name="connsiteX0" fmla="*/ 18955 w 49816"/>
                  <a:gd name="connsiteY0" fmla="*/ 103706 h 103800"/>
                  <a:gd name="connsiteX1" fmla="*/ 0 w 49816"/>
                  <a:gd name="connsiteY1" fmla="*/ 1407 h 103800"/>
                  <a:gd name="connsiteX2" fmla="*/ 31528 w 49816"/>
                  <a:gd name="connsiteY2" fmla="*/ 37507 h 103800"/>
                  <a:gd name="connsiteX3" fmla="*/ 49816 w 49816"/>
                  <a:gd name="connsiteY3" fmla="*/ 56176 h 103800"/>
                  <a:gd name="connsiteX4" fmla="*/ 19050 w 49816"/>
                  <a:gd name="connsiteY4" fmla="*/ 103801 h 1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6" h="103800">
                    <a:moveTo>
                      <a:pt x="18955" y="103706"/>
                    </a:moveTo>
                    <a:cubicBezTo>
                      <a:pt x="22860" y="67701"/>
                      <a:pt x="33909" y="30363"/>
                      <a:pt x="0" y="1407"/>
                    </a:cubicBezTo>
                    <a:cubicBezTo>
                      <a:pt x="32861" y="-6118"/>
                      <a:pt x="30099" y="18076"/>
                      <a:pt x="31528" y="37507"/>
                    </a:cubicBezTo>
                    <a:cubicBezTo>
                      <a:pt x="32385" y="49699"/>
                      <a:pt x="29623" y="63605"/>
                      <a:pt x="49816" y="56176"/>
                    </a:cubicBezTo>
                    <a:cubicBezTo>
                      <a:pt x="39815" y="72273"/>
                      <a:pt x="51340" y="102086"/>
                      <a:pt x="19050" y="103801"/>
                    </a:cubicBezTo>
                    <a:close/>
                  </a:path>
                </a:pathLst>
              </a:custGeom>
              <a:solidFill>
                <a:srgbClr val="4E564B"/>
              </a:solidFill>
              <a:ln w="9525" cap="flat">
                <a:noFill/>
                <a:prstDash val="solid"/>
                <a:miter/>
              </a:ln>
            </p:spPr>
            <p:txBody>
              <a:bodyPr rtlCol="0" anchor="ctr"/>
              <a:lstStyle/>
              <a:p>
                <a:endParaRPr lang="en-IN"/>
              </a:p>
            </p:txBody>
          </p:sp>
          <p:sp>
            <p:nvSpPr>
              <p:cNvPr id="1451" name="Freeform: Shape 1450">
                <a:extLst>
                  <a:ext uri="{FF2B5EF4-FFF2-40B4-BE49-F238E27FC236}">
                    <a16:creationId xmlns:a16="http://schemas.microsoft.com/office/drawing/2014/main" id="{D212B919-928D-BAAB-3589-E3EC2DC1AFED}"/>
                  </a:ext>
                </a:extLst>
              </p:cNvPr>
              <p:cNvSpPr/>
              <p:nvPr/>
            </p:nvSpPr>
            <p:spPr>
              <a:xfrm>
                <a:off x="9694215" y="3656742"/>
                <a:ext cx="16713" cy="130905"/>
              </a:xfrm>
              <a:custGeom>
                <a:avLst/>
                <a:gdLst>
                  <a:gd name="connsiteX0" fmla="*/ 10712 w 16713"/>
                  <a:gd name="connsiteY0" fmla="*/ 10858 h 130905"/>
                  <a:gd name="connsiteX1" fmla="*/ 16713 w 16713"/>
                  <a:gd name="connsiteY1" fmla="*/ 125539 h 130905"/>
                  <a:gd name="connsiteX2" fmla="*/ 806 w 16713"/>
                  <a:gd name="connsiteY2" fmla="*/ 124587 h 130905"/>
                  <a:gd name="connsiteX3" fmla="*/ 10808 w 16713"/>
                  <a:gd name="connsiteY3" fmla="*/ 571 h 130905"/>
                  <a:gd name="connsiteX4" fmla="*/ 10236 w 16713"/>
                  <a:gd name="connsiteY4" fmla="*/ 0 h 130905"/>
                  <a:gd name="connsiteX5" fmla="*/ 10712 w 16713"/>
                  <a:gd name="connsiteY5" fmla="*/ 10858 h 13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13" h="130905">
                    <a:moveTo>
                      <a:pt x="10712" y="10858"/>
                    </a:moveTo>
                    <a:cubicBezTo>
                      <a:pt x="13760" y="49054"/>
                      <a:pt x="3283" y="87916"/>
                      <a:pt x="16713" y="125539"/>
                    </a:cubicBezTo>
                    <a:cubicBezTo>
                      <a:pt x="10902" y="133255"/>
                      <a:pt x="5664" y="132397"/>
                      <a:pt x="806" y="124587"/>
                    </a:cubicBezTo>
                    <a:cubicBezTo>
                      <a:pt x="7093" y="83534"/>
                      <a:pt x="-10243" y="40481"/>
                      <a:pt x="10808" y="571"/>
                    </a:cubicBezTo>
                    <a:cubicBezTo>
                      <a:pt x="10808" y="571"/>
                      <a:pt x="10236" y="0"/>
                      <a:pt x="10236" y="0"/>
                    </a:cubicBezTo>
                    <a:cubicBezTo>
                      <a:pt x="10426" y="3619"/>
                      <a:pt x="10522" y="7239"/>
                      <a:pt x="10712" y="10858"/>
                    </a:cubicBezTo>
                    <a:close/>
                  </a:path>
                </a:pathLst>
              </a:custGeom>
              <a:solidFill>
                <a:srgbClr val="4E564B"/>
              </a:solidFill>
              <a:ln w="9525" cap="flat">
                <a:noFill/>
                <a:prstDash val="solid"/>
                <a:miter/>
              </a:ln>
            </p:spPr>
            <p:txBody>
              <a:bodyPr rtlCol="0" anchor="ctr"/>
              <a:lstStyle/>
              <a:p>
                <a:endParaRPr lang="en-IN"/>
              </a:p>
            </p:txBody>
          </p:sp>
          <p:sp>
            <p:nvSpPr>
              <p:cNvPr id="1452" name="Freeform: Shape 1451">
                <a:extLst>
                  <a:ext uri="{FF2B5EF4-FFF2-40B4-BE49-F238E27FC236}">
                    <a16:creationId xmlns:a16="http://schemas.microsoft.com/office/drawing/2014/main" id="{2E42C06D-A058-C654-CD77-7453976C7196}"/>
                  </a:ext>
                </a:extLst>
              </p:cNvPr>
              <p:cNvSpPr/>
              <p:nvPr/>
            </p:nvSpPr>
            <p:spPr>
              <a:xfrm>
                <a:off x="9446432" y="4334541"/>
                <a:ext cx="99300" cy="46958"/>
              </a:xfrm>
              <a:custGeom>
                <a:avLst/>
                <a:gdLst>
                  <a:gd name="connsiteX0" fmla="*/ 748 w 99300"/>
                  <a:gd name="connsiteY0" fmla="*/ 95 h 46958"/>
                  <a:gd name="connsiteX1" fmla="*/ 96189 w 99300"/>
                  <a:gd name="connsiteY1" fmla="*/ 36766 h 46958"/>
                  <a:gd name="connsiteX2" fmla="*/ 99047 w 99300"/>
                  <a:gd name="connsiteY2" fmla="*/ 43434 h 46958"/>
                  <a:gd name="connsiteX3" fmla="*/ 96665 w 99300"/>
                  <a:gd name="connsiteY3" fmla="*/ 46958 h 46958"/>
                  <a:gd name="connsiteX4" fmla="*/ 1701 w 99300"/>
                  <a:gd name="connsiteY4" fmla="*/ 8096 h 46958"/>
                  <a:gd name="connsiteX5" fmla="*/ 748 w 99300"/>
                  <a:gd name="connsiteY5" fmla="*/ 0 h 4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0" h="46958">
                    <a:moveTo>
                      <a:pt x="748" y="95"/>
                    </a:moveTo>
                    <a:cubicBezTo>
                      <a:pt x="32562" y="12287"/>
                      <a:pt x="64375" y="24574"/>
                      <a:pt x="96189" y="36766"/>
                    </a:cubicBezTo>
                    <a:cubicBezTo>
                      <a:pt x="98856" y="38957"/>
                      <a:pt x="99808" y="41148"/>
                      <a:pt x="99047" y="43434"/>
                    </a:cubicBezTo>
                    <a:cubicBezTo>
                      <a:pt x="98284" y="45815"/>
                      <a:pt x="97522" y="46958"/>
                      <a:pt x="96665" y="46958"/>
                    </a:cubicBezTo>
                    <a:cubicBezTo>
                      <a:pt x="62566" y="40005"/>
                      <a:pt x="29323" y="30956"/>
                      <a:pt x="1701" y="8096"/>
                    </a:cubicBezTo>
                    <a:cubicBezTo>
                      <a:pt x="-204" y="5620"/>
                      <a:pt x="-490" y="2953"/>
                      <a:pt x="748" y="0"/>
                    </a:cubicBezTo>
                    <a:close/>
                  </a:path>
                </a:pathLst>
              </a:custGeom>
              <a:solidFill>
                <a:srgbClr val="575135"/>
              </a:solidFill>
              <a:ln w="9525" cap="flat">
                <a:noFill/>
                <a:prstDash val="solid"/>
                <a:miter/>
              </a:ln>
            </p:spPr>
            <p:txBody>
              <a:bodyPr rtlCol="0" anchor="ctr"/>
              <a:lstStyle/>
              <a:p>
                <a:endParaRPr lang="en-IN"/>
              </a:p>
            </p:txBody>
          </p:sp>
          <p:sp>
            <p:nvSpPr>
              <p:cNvPr id="1453" name="Freeform: Shape 1452">
                <a:extLst>
                  <a:ext uri="{FF2B5EF4-FFF2-40B4-BE49-F238E27FC236}">
                    <a16:creationId xmlns:a16="http://schemas.microsoft.com/office/drawing/2014/main" id="{7E6B7543-506D-D771-30F5-3618CE4D6222}"/>
                  </a:ext>
                </a:extLst>
              </p:cNvPr>
              <p:cNvSpPr/>
              <p:nvPr/>
            </p:nvSpPr>
            <p:spPr>
              <a:xfrm>
                <a:off x="9866566" y="3862863"/>
                <a:ext cx="45995" cy="40957"/>
              </a:xfrm>
              <a:custGeom>
                <a:avLst/>
                <a:gdLst>
                  <a:gd name="connsiteX0" fmla="*/ 18288 w 45995"/>
                  <a:gd name="connsiteY0" fmla="*/ 4000 h 40957"/>
                  <a:gd name="connsiteX1" fmla="*/ 27147 w 45995"/>
                  <a:gd name="connsiteY1" fmla="*/ 0 h 40957"/>
                  <a:gd name="connsiteX2" fmla="*/ 39243 w 45995"/>
                  <a:gd name="connsiteY2" fmla="*/ 3238 h 40957"/>
                  <a:gd name="connsiteX3" fmla="*/ 37529 w 45995"/>
                  <a:gd name="connsiteY3" fmla="*/ 40958 h 40957"/>
                  <a:gd name="connsiteX4" fmla="*/ 0 w 45995"/>
                  <a:gd name="connsiteY4" fmla="*/ 28956 h 40957"/>
                  <a:gd name="connsiteX5" fmla="*/ 18288 w 45995"/>
                  <a:gd name="connsiteY5" fmla="*/ 4096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95" h="40957">
                    <a:moveTo>
                      <a:pt x="18288" y="4000"/>
                    </a:moveTo>
                    <a:cubicBezTo>
                      <a:pt x="21241" y="2667"/>
                      <a:pt x="24194" y="1333"/>
                      <a:pt x="27147" y="0"/>
                    </a:cubicBezTo>
                    <a:cubicBezTo>
                      <a:pt x="31147" y="1048"/>
                      <a:pt x="35147" y="2096"/>
                      <a:pt x="39243" y="3238"/>
                    </a:cubicBezTo>
                    <a:cubicBezTo>
                      <a:pt x="47435" y="16192"/>
                      <a:pt x="49625" y="28956"/>
                      <a:pt x="37529" y="40958"/>
                    </a:cubicBezTo>
                    <a:cubicBezTo>
                      <a:pt x="28385" y="26479"/>
                      <a:pt x="8763" y="44577"/>
                      <a:pt x="0" y="28956"/>
                    </a:cubicBezTo>
                    <a:cubicBezTo>
                      <a:pt x="7144" y="21431"/>
                      <a:pt x="22765" y="20098"/>
                      <a:pt x="18288" y="4096"/>
                    </a:cubicBezTo>
                    <a:close/>
                  </a:path>
                </a:pathLst>
              </a:custGeom>
              <a:solidFill>
                <a:srgbClr val="7F807B"/>
              </a:solidFill>
              <a:ln w="9525" cap="flat">
                <a:noFill/>
                <a:prstDash val="solid"/>
                <a:miter/>
              </a:ln>
            </p:spPr>
            <p:txBody>
              <a:bodyPr rtlCol="0" anchor="ctr"/>
              <a:lstStyle/>
              <a:p>
                <a:endParaRPr lang="en-IN"/>
              </a:p>
            </p:txBody>
          </p:sp>
          <p:sp>
            <p:nvSpPr>
              <p:cNvPr id="1454" name="Freeform: Shape 1453">
                <a:extLst>
                  <a:ext uri="{FF2B5EF4-FFF2-40B4-BE49-F238E27FC236}">
                    <a16:creationId xmlns:a16="http://schemas.microsoft.com/office/drawing/2014/main" id="{9FCF7C58-4AA2-CA14-1EB4-0A424B2B77A1}"/>
                  </a:ext>
                </a:extLst>
              </p:cNvPr>
              <p:cNvSpPr/>
              <p:nvPr/>
            </p:nvSpPr>
            <p:spPr>
              <a:xfrm>
                <a:off x="9269961" y="3669029"/>
                <a:ext cx="24247" cy="53384"/>
              </a:xfrm>
              <a:custGeom>
                <a:avLst/>
                <a:gdLst>
                  <a:gd name="connsiteX0" fmla="*/ 7960 w 24247"/>
                  <a:gd name="connsiteY0" fmla="*/ 0 h 53384"/>
                  <a:gd name="connsiteX1" fmla="*/ 24248 w 24247"/>
                  <a:gd name="connsiteY1" fmla="*/ 47054 h 53384"/>
                  <a:gd name="connsiteX2" fmla="*/ 54 w 24247"/>
                  <a:gd name="connsiteY2" fmla="*/ 31718 h 53384"/>
                  <a:gd name="connsiteX3" fmla="*/ 7960 w 24247"/>
                  <a:gd name="connsiteY3" fmla="*/ 0 h 53384"/>
                </a:gdLst>
                <a:ahLst/>
                <a:cxnLst>
                  <a:cxn ang="0">
                    <a:pos x="connsiteX0" y="connsiteY0"/>
                  </a:cxn>
                  <a:cxn ang="0">
                    <a:pos x="connsiteX1" y="connsiteY1"/>
                  </a:cxn>
                  <a:cxn ang="0">
                    <a:pos x="connsiteX2" y="connsiteY2"/>
                  </a:cxn>
                  <a:cxn ang="0">
                    <a:pos x="connsiteX3" y="connsiteY3"/>
                  </a:cxn>
                </a:cxnLst>
                <a:rect l="l" t="t" r="r" b="b"/>
                <a:pathLst>
                  <a:path w="24247" h="53384">
                    <a:moveTo>
                      <a:pt x="7960" y="0"/>
                    </a:moveTo>
                    <a:cubicBezTo>
                      <a:pt x="27962" y="10668"/>
                      <a:pt x="13674" y="33147"/>
                      <a:pt x="24248" y="47054"/>
                    </a:cubicBezTo>
                    <a:cubicBezTo>
                      <a:pt x="2626" y="63437"/>
                      <a:pt x="816" y="44291"/>
                      <a:pt x="54" y="31718"/>
                    </a:cubicBezTo>
                    <a:cubicBezTo>
                      <a:pt x="-613" y="21336"/>
                      <a:pt x="5102" y="10573"/>
                      <a:pt x="7960" y="0"/>
                    </a:cubicBezTo>
                    <a:close/>
                  </a:path>
                </a:pathLst>
              </a:custGeom>
              <a:solidFill>
                <a:srgbClr val="A6ABAC"/>
              </a:solidFill>
              <a:ln w="9525" cap="flat">
                <a:noFill/>
                <a:prstDash val="solid"/>
                <a:miter/>
              </a:ln>
            </p:spPr>
            <p:txBody>
              <a:bodyPr rtlCol="0" anchor="ctr"/>
              <a:lstStyle/>
              <a:p>
                <a:endParaRPr lang="en-IN"/>
              </a:p>
            </p:txBody>
          </p:sp>
          <p:sp>
            <p:nvSpPr>
              <p:cNvPr id="1455" name="Freeform: Shape 1454">
                <a:extLst>
                  <a:ext uri="{FF2B5EF4-FFF2-40B4-BE49-F238E27FC236}">
                    <a16:creationId xmlns:a16="http://schemas.microsoft.com/office/drawing/2014/main" id="{E55FD957-D105-DB73-427E-C7C34BF6C2DA}"/>
                  </a:ext>
                </a:extLst>
              </p:cNvPr>
              <p:cNvSpPr/>
              <p:nvPr/>
            </p:nvSpPr>
            <p:spPr>
              <a:xfrm>
                <a:off x="9187372" y="3682936"/>
                <a:ext cx="24159" cy="50006"/>
              </a:xfrm>
              <a:custGeom>
                <a:avLst/>
                <a:gdLst>
                  <a:gd name="connsiteX0" fmla="*/ 19873 w 24159"/>
                  <a:gd name="connsiteY0" fmla="*/ 6477 h 50006"/>
                  <a:gd name="connsiteX1" fmla="*/ 24160 w 24159"/>
                  <a:gd name="connsiteY1" fmla="*/ 20098 h 50006"/>
                  <a:gd name="connsiteX2" fmla="*/ 13396 w 24159"/>
                  <a:gd name="connsiteY2" fmla="*/ 50006 h 50006"/>
                  <a:gd name="connsiteX3" fmla="*/ 1966 w 24159"/>
                  <a:gd name="connsiteY3" fmla="*/ 13716 h 50006"/>
                  <a:gd name="connsiteX4" fmla="*/ 4252 w 24159"/>
                  <a:gd name="connsiteY4" fmla="*/ 0 h 50006"/>
                  <a:gd name="connsiteX5" fmla="*/ 19873 w 24159"/>
                  <a:gd name="connsiteY5" fmla="*/ 6572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59" h="50006">
                    <a:moveTo>
                      <a:pt x="19873" y="6477"/>
                    </a:moveTo>
                    <a:cubicBezTo>
                      <a:pt x="21302" y="11049"/>
                      <a:pt x="22731" y="15526"/>
                      <a:pt x="24160" y="20098"/>
                    </a:cubicBezTo>
                    <a:cubicBezTo>
                      <a:pt x="21397" y="30289"/>
                      <a:pt x="25303" y="42958"/>
                      <a:pt x="13396" y="50006"/>
                    </a:cubicBezTo>
                    <a:cubicBezTo>
                      <a:pt x="9586" y="37909"/>
                      <a:pt x="5776" y="25813"/>
                      <a:pt x="1966" y="13716"/>
                    </a:cubicBezTo>
                    <a:cubicBezTo>
                      <a:pt x="-1272" y="8477"/>
                      <a:pt x="-510" y="3905"/>
                      <a:pt x="4252" y="0"/>
                    </a:cubicBezTo>
                    <a:cubicBezTo>
                      <a:pt x="9491" y="2191"/>
                      <a:pt x="14635" y="4381"/>
                      <a:pt x="19873" y="6572"/>
                    </a:cubicBezTo>
                    <a:close/>
                  </a:path>
                </a:pathLst>
              </a:custGeom>
              <a:solidFill>
                <a:srgbClr val="D1AD50"/>
              </a:solidFill>
              <a:ln w="9525" cap="flat">
                <a:noFill/>
                <a:prstDash val="solid"/>
                <a:miter/>
              </a:ln>
            </p:spPr>
            <p:txBody>
              <a:bodyPr rtlCol="0" anchor="ctr"/>
              <a:lstStyle/>
              <a:p>
                <a:endParaRPr lang="en-IN"/>
              </a:p>
            </p:txBody>
          </p:sp>
          <p:sp>
            <p:nvSpPr>
              <p:cNvPr id="1456" name="Freeform: Shape 1455">
                <a:extLst>
                  <a:ext uri="{FF2B5EF4-FFF2-40B4-BE49-F238E27FC236}">
                    <a16:creationId xmlns:a16="http://schemas.microsoft.com/office/drawing/2014/main" id="{5E85B638-C636-A78E-68AC-83760DE85CD3}"/>
                  </a:ext>
                </a:extLst>
              </p:cNvPr>
              <p:cNvSpPr/>
              <p:nvPr/>
            </p:nvSpPr>
            <p:spPr>
              <a:xfrm>
                <a:off x="9379310" y="3675601"/>
                <a:ext cx="22300" cy="56483"/>
              </a:xfrm>
              <a:custGeom>
                <a:avLst/>
                <a:gdLst>
                  <a:gd name="connsiteX0" fmla="*/ 21198 w 22300"/>
                  <a:gd name="connsiteY0" fmla="*/ 0 h 56483"/>
                  <a:gd name="connsiteX1" fmla="*/ 21293 w 22300"/>
                  <a:gd name="connsiteY1" fmla="*/ 39053 h 56483"/>
                  <a:gd name="connsiteX2" fmla="*/ 21769 w 22300"/>
                  <a:gd name="connsiteY2" fmla="*/ 56483 h 56483"/>
                  <a:gd name="connsiteX3" fmla="*/ 21198 w 22300"/>
                  <a:gd name="connsiteY3" fmla="*/ 0 h 56483"/>
                </a:gdLst>
                <a:ahLst/>
                <a:cxnLst>
                  <a:cxn ang="0">
                    <a:pos x="connsiteX0" y="connsiteY0"/>
                  </a:cxn>
                  <a:cxn ang="0">
                    <a:pos x="connsiteX1" y="connsiteY1"/>
                  </a:cxn>
                  <a:cxn ang="0">
                    <a:pos x="connsiteX2" y="connsiteY2"/>
                  </a:cxn>
                  <a:cxn ang="0">
                    <a:pos x="connsiteX3" y="connsiteY3"/>
                  </a:cxn>
                </a:cxnLst>
                <a:rect l="l" t="t" r="r" b="b"/>
                <a:pathLst>
                  <a:path w="22300" h="56483">
                    <a:moveTo>
                      <a:pt x="21198" y="0"/>
                    </a:moveTo>
                    <a:cubicBezTo>
                      <a:pt x="27865" y="12954"/>
                      <a:pt x="1291" y="26099"/>
                      <a:pt x="21293" y="39053"/>
                    </a:cubicBezTo>
                    <a:cubicBezTo>
                      <a:pt x="21484" y="44863"/>
                      <a:pt x="21578" y="50673"/>
                      <a:pt x="21769" y="56483"/>
                    </a:cubicBezTo>
                    <a:cubicBezTo>
                      <a:pt x="-3663" y="37909"/>
                      <a:pt x="-10426" y="19145"/>
                      <a:pt x="21198" y="0"/>
                    </a:cubicBezTo>
                    <a:close/>
                  </a:path>
                </a:pathLst>
              </a:custGeom>
              <a:solidFill>
                <a:srgbClr val="706F61"/>
              </a:solidFill>
              <a:ln w="9525" cap="flat">
                <a:noFill/>
                <a:prstDash val="solid"/>
                <a:miter/>
              </a:ln>
            </p:spPr>
            <p:txBody>
              <a:bodyPr rtlCol="0" anchor="ctr"/>
              <a:lstStyle/>
              <a:p>
                <a:endParaRPr lang="en-IN"/>
              </a:p>
            </p:txBody>
          </p:sp>
          <p:sp>
            <p:nvSpPr>
              <p:cNvPr id="1457" name="Freeform: Shape 1456">
                <a:extLst>
                  <a:ext uri="{FF2B5EF4-FFF2-40B4-BE49-F238E27FC236}">
                    <a16:creationId xmlns:a16="http://schemas.microsoft.com/office/drawing/2014/main" id="{03D70000-0D3E-2127-8ACD-71E1F88D28BF}"/>
                  </a:ext>
                </a:extLst>
              </p:cNvPr>
              <p:cNvSpPr/>
              <p:nvPr/>
            </p:nvSpPr>
            <p:spPr>
              <a:xfrm>
                <a:off x="9171994" y="3662613"/>
                <a:ext cx="20812" cy="34038"/>
              </a:xfrm>
              <a:custGeom>
                <a:avLst/>
                <a:gdLst>
                  <a:gd name="connsiteX0" fmla="*/ 19631 w 20812"/>
                  <a:gd name="connsiteY0" fmla="*/ 20323 h 34038"/>
                  <a:gd name="connsiteX1" fmla="*/ 17440 w 20812"/>
                  <a:gd name="connsiteY1" fmla="*/ 34039 h 34038"/>
                  <a:gd name="connsiteX2" fmla="*/ 3629 w 20812"/>
                  <a:gd name="connsiteY2" fmla="*/ 8702 h 34038"/>
                  <a:gd name="connsiteX3" fmla="*/ 15916 w 20812"/>
                  <a:gd name="connsiteY3" fmla="*/ 130 h 34038"/>
                  <a:gd name="connsiteX4" fmla="*/ 19631 w 20812"/>
                  <a:gd name="connsiteY4" fmla="*/ 20323 h 3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2" h="34038">
                    <a:moveTo>
                      <a:pt x="19631" y="20323"/>
                    </a:moveTo>
                    <a:cubicBezTo>
                      <a:pt x="18869" y="24895"/>
                      <a:pt x="18107" y="29467"/>
                      <a:pt x="17440" y="34039"/>
                    </a:cubicBezTo>
                    <a:cubicBezTo>
                      <a:pt x="6582" y="28895"/>
                      <a:pt x="-6468" y="24514"/>
                      <a:pt x="3629" y="8702"/>
                    </a:cubicBezTo>
                    <a:cubicBezTo>
                      <a:pt x="6201" y="4606"/>
                      <a:pt x="14106" y="-918"/>
                      <a:pt x="15916" y="130"/>
                    </a:cubicBezTo>
                    <a:cubicBezTo>
                      <a:pt x="23441" y="4702"/>
                      <a:pt x="20202" y="13084"/>
                      <a:pt x="19631" y="20323"/>
                    </a:cubicBezTo>
                    <a:close/>
                  </a:path>
                </a:pathLst>
              </a:custGeom>
              <a:solidFill>
                <a:srgbClr val="C6AE79"/>
              </a:solidFill>
              <a:ln w="9525" cap="flat">
                <a:noFill/>
                <a:prstDash val="solid"/>
                <a:miter/>
              </a:ln>
            </p:spPr>
            <p:txBody>
              <a:bodyPr rtlCol="0" anchor="ctr"/>
              <a:lstStyle/>
              <a:p>
                <a:endParaRPr lang="en-IN"/>
              </a:p>
            </p:txBody>
          </p:sp>
          <p:sp>
            <p:nvSpPr>
              <p:cNvPr id="1458" name="Freeform: Shape 1457">
                <a:extLst>
                  <a:ext uri="{FF2B5EF4-FFF2-40B4-BE49-F238E27FC236}">
                    <a16:creationId xmlns:a16="http://schemas.microsoft.com/office/drawing/2014/main" id="{A45D212D-9EE2-2395-C2BD-82D45059536A}"/>
                  </a:ext>
                </a:extLst>
              </p:cNvPr>
              <p:cNvSpPr/>
              <p:nvPr/>
            </p:nvSpPr>
            <p:spPr>
              <a:xfrm>
                <a:off x="9704546" y="3637978"/>
                <a:ext cx="29337" cy="20099"/>
              </a:xfrm>
              <a:custGeom>
                <a:avLst/>
                <a:gdLst>
                  <a:gd name="connsiteX0" fmla="*/ 8763 w 29337"/>
                  <a:gd name="connsiteY0" fmla="*/ 0 h 20099"/>
                  <a:gd name="connsiteX1" fmla="*/ 29337 w 29337"/>
                  <a:gd name="connsiteY1" fmla="*/ 1429 h 20099"/>
                  <a:gd name="connsiteX2" fmla="*/ 0 w 29337"/>
                  <a:gd name="connsiteY2" fmla="*/ 18859 h 20099"/>
                  <a:gd name="connsiteX3" fmla="*/ 571 w 29337"/>
                  <a:gd name="connsiteY3" fmla="*/ 19431 h 20099"/>
                  <a:gd name="connsiteX4" fmla="*/ 8859 w 29337"/>
                  <a:gd name="connsiteY4" fmla="*/ 95 h 2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7" h="20099">
                    <a:moveTo>
                      <a:pt x="8763" y="0"/>
                    </a:moveTo>
                    <a:cubicBezTo>
                      <a:pt x="14288" y="20383"/>
                      <a:pt x="22479" y="1143"/>
                      <a:pt x="29337" y="1429"/>
                    </a:cubicBezTo>
                    <a:cubicBezTo>
                      <a:pt x="29146" y="23241"/>
                      <a:pt x="14478" y="20860"/>
                      <a:pt x="0" y="18859"/>
                    </a:cubicBezTo>
                    <a:cubicBezTo>
                      <a:pt x="0" y="18859"/>
                      <a:pt x="571" y="19431"/>
                      <a:pt x="571" y="19431"/>
                    </a:cubicBezTo>
                    <a:cubicBezTo>
                      <a:pt x="953" y="12001"/>
                      <a:pt x="1429" y="4572"/>
                      <a:pt x="8859" y="95"/>
                    </a:cubicBezTo>
                    <a:close/>
                  </a:path>
                </a:pathLst>
              </a:custGeom>
              <a:solidFill>
                <a:srgbClr val="4E564B"/>
              </a:solidFill>
              <a:ln w="9525" cap="flat">
                <a:noFill/>
                <a:prstDash val="solid"/>
                <a:miter/>
              </a:ln>
            </p:spPr>
            <p:txBody>
              <a:bodyPr rtlCol="0" anchor="ctr"/>
              <a:lstStyle/>
              <a:p>
                <a:endParaRPr lang="en-IN"/>
              </a:p>
            </p:txBody>
          </p:sp>
          <p:sp>
            <p:nvSpPr>
              <p:cNvPr id="1459" name="Freeform: Shape 1458">
                <a:extLst>
                  <a:ext uri="{FF2B5EF4-FFF2-40B4-BE49-F238E27FC236}">
                    <a16:creationId xmlns:a16="http://schemas.microsoft.com/office/drawing/2014/main" id="{E258D7CF-8AF5-BCA2-E473-0FF03134066F}"/>
                  </a:ext>
                </a:extLst>
              </p:cNvPr>
              <p:cNvSpPr/>
              <p:nvPr/>
            </p:nvSpPr>
            <p:spPr>
              <a:xfrm>
                <a:off x="9750219" y="3855433"/>
                <a:ext cx="575142" cy="559974"/>
              </a:xfrm>
              <a:custGeom>
                <a:avLst/>
                <a:gdLst>
                  <a:gd name="connsiteX0" fmla="*/ 39004 w 575142"/>
                  <a:gd name="connsiteY0" fmla="*/ 543687 h 559974"/>
                  <a:gd name="connsiteX1" fmla="*/ 2238 w 575142"/>
                  <a:gd name="connsiteY1" fmla="*/ 522446 h 559974"/>
                  <a:gd name="connsiteX2" fmla="*/ 4619 w 575142"/>
                  <a:gd name="connsiteY2" fmla="*/ 426339 h 559974"/>
                  <a:gd name="connsiteX3" fmla="*/ 2142 w 575142"/>
                  <a:gd name="connsiteY3" fmla="*/ 226790 h 559974"/>
                  <a:gd name="connsiteX4" fmla="*/ 59007 w 575142"/>
                  <a:gd name="connsiteY4" fmla="*/ 209931 h 559974"/>
                  <a:gd name="connsiteX5" fmla="*/ 59007 w 575142"/>
                  <a:gd name="connsiteY5" fmla="*/ 529304 h 559974"/>
                  <a:gd name="connsiteX6" fmla="*/ 72246 w 575142"/>
                  <a:gd name="connsiteY6" fmla="*/ 531209 h 559974"/>
                  <a:gd name="connsiteX7" fmla="*/ 502014 w 575142"/>
                  <a:gd name="connsiteY7" fmla="*/ 145637 h 559974"/>
                  <a:gd name="connsiteX8" fmla="*/ 546592 w 575142"/>
                  <a:gd name="connsiteY8" fmla="*/ 0 h 559974"/>
                  <a:gd name="connsiteX9" fmla="*/ 560689 w 575142"/>
                  <a:gd name="connsiteY9" fmla="*/ 10763 h 559974"/>
                  <a:gd name="connsiteX10" fmla="*/ 564308 w 575142"/>
                  <a:gd name="connsiteY10" fmla="*/ 160782 h 559974"/>
                  <a:gd name="connsiteX11" fmla="*/ 547829 w 575142"/>
                  <a:gd name="connsiteY11" fmla="*/ 120586 h 559974"/>
                  <a:gd name="connsiteX12" fmla="*/ 446389 w 575142"/>
                  <a:gd name="connsiteY12" fmla="*/ 265176 h 559974"/>
                  <a:gd name="connsiteX13" fmla="*/ 449246 w 575142"/>
                  <a:gd name="connsiteY13" fmla="*/ 285940 h 559974"/>
                  <a:gd name="connsiteX14" fmla="*/ 448865 w 575142"/>
                  <a:gd name="connsiteY14" fmla="*/ 330803 h 559974"/>
                  <a:gd name="connsiteX15" fmla="*/ 383905 w 575142"/>
                  <a:gd name="connsiteY15" fmla="*/ 394906 h 559974"/>
                  <a:gd name="connsiteX16" fmla="*/ 370569 w 575142"/>
                  <a:gd name="connsiteY16" fmla="*/ 396621 h 559974"/>
                  <a:gd name="connsiteX17" fmla="*/ 302466 w 575142"/>
                  <a:gd name="connsiteY17" fmla="*/ 414814 h 559974"/>
                  <a:gd name="connsiteX18" fmla="*/ 103489 w 575142"/>
                  <a:gd name="connsiteY18" fmla="*/ 546544 h 559974"/>
                  <a:gd name="connsiteX19" fmla="*/ 68055 w 575142"/>
                  <a:gd name="connsiteY19" fmla="*/ 559594 h 559974"/>
                  <a:gd name="connsiteX20" fmla="*/ 49863 w 575142"/>
                  <a:gd name="connsiteY20" fmla="*/ 559975 h 559974"/>
                  <a:gd name="connsiteX21" fmla="*/ 38719 w 575142"/>
                  <a:gd name="connsiteY21" fmla="*/ 543592 h 55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5142" h="559974">
                    <a:moveTo>
                      <a:pt x="39004" y="543687"/>
                    </a:moveTo>
                    <a:cubicBezTo>
                      <a:pt x="26717" y="536638"/>
                      <a:pt x="14525" y="529495"/>
                      <a:pt x="2238" y="522446"/>
                    </a:cubicBezTo>
                    <a:cubicBezTo>
                      <a:pt x="30337" y="490442"/>
                      <a:pt x="9191" y="460153"/>
                      <a:pt x="4619" y="426339"/>
                    </a:cubicBezTo>
                    <a:cubicBezTo>
                      <a:pt x="-4049" y="362045"/>
                      <a:pt x="2142" y="295656"/>
                      <a:pt x="2142" y="226790"/>
                    </a:cubicBezTo>
                    <a:cubicBezTo>
                      <a:pt x="25479" y="264319"/>
                      <a:pt x="30241" y="262604"/>
                      <a:pt x="59007" y="209931"/>
                    </a:cubicBezTo>
                    <a:lnTo>
                      <a:pt x="59007" y="529304"/>
                    </a:lnTo>
                    <a:cubicBezTo>
                      <a:pt x="66436" y="530447"/>
                      <a:pt x="70246" y="532447"/>
                      <a:pt x="72246" y="531209"/>
                    </a:cubicBezTo>
                    <a:cubicBezTo>
                      <a:pt x="240744" y="430721"/>
                      <a:pt x="388572" y="307372"/>
                      <a:pt x="502014" y="145637"/>
                    </a:cubicBezTo>
                    <a:cubicBezTo>
                      <a:pt x="532970" y="101536"/>
                      <a:pt x="550116" y="54197"/>
                      <a:pt x="546592" y="0"/>
                    </a:cubicBezTo>
                    <a:cubicBezTo>
                      <a:pt x="552973" y="1429"/>
                      <a:pt x="559831" y="4477"/>
                      <a:pt x="560689" y="10763"/>
                    </a:cubicBezTo>
                    <a:cubicBezTo>
                      <a:pt x="568213" y="60579"/>
                      <a:pt x="586978" y="110300"/>
                      <a:pt x="564308" y="160782"/>
                    </a:cubicBezTo>
                    <a:cubicBezTo>
                      <a:pt x="559736" y="149638"/>
                      <a:pt x="555164" y="138589"/>
                      <a:pt x="547829" y="120586"/>
                    </a:cubicBezTo>
                    <a:cubicBezTo>
                      <a:pt x="514873" y="174593"/>
                      <a:pt x="483441" y="221933"/>
                      <a:pt x="446389" y="265176"/>
                    </a:cubicBezTo>
                    <a:cubicBezTo>
                      <a:pt x="439245" y="273558"/>
                      <a:pt x="446960" y="279178"/>
                      <a:pt x="449246" y="285940"/>
                    </a:cubicBezTo>
                    <a:cubicBezTo>
                      <a:pt x="449151" y="300895"/>
                      <a:pt x="448960" y="315849"/>
                      <a:pt x="448865" y="330803"/>
                    </a:cubicBezTo>
                    <a:cubicBezTo>
                      <a:pt x="440102" y="365188"/>
                      <a:pt x="410288" y="378238"/>
                      <a:pt x="383905" y="394906"/>
                    </a:cubicBezTo>
                    <a:cubicBezTo>
                      <a:pt x="379618" y="396240"/>
                      <a:pt x="375142" y="396811"/>
                      <a:pt x="370569" y="396621"/>
                    </a:cubicBezTo>
                    <a:cubicBezTo>
                      <a:pt x="343423" y="386143"/>
                      <a:pt x="323040" y="397955"/>
                      <a:pt x="302466" y="414814"/>
                    </a:cubicBezTo>
                    <a:cubicBezTo>
                      <a:pt x="240744" y="465582"/>
                      <a:pt x="175688" y="511588"/>
                      <a:pt x="103489" y="546544"/>
                    </a:cubicBezTo>
                    <a:cubicBezTo>
                      <a:pt x="92058" y="551974"/>
                      <a:pt x="79009" y="552831"/>
                      <a:pt x="68055" y="559594"/>
                    </a:cubicBezTo>
                    <a:cubicBezTo>
                      <a:pt x="61960" y="559689"/>
                      <a:pt x="55959" y="559880"/>
                      <a:pt x="49863" y="559975"/>
                    </a:cubicBezTo>
                    <a:cubicBezTo>
                      <a:pt x="42433" y="557022"/>
                      <a:pt x="45291" y="547116"/>
                      <a:pt x="38719" y="543592"/>
                    </a:cubicBezTo>
                    <a:close/>
                  </a:path>
                </a:pathLst>
              </a:custGeom>
              <a:solidFill>
                <a:srgbClr val="041A25"/>
              </a:solidFill>
              <a:ln w="9525" cap="flat">
                <a:noFill/>
                <a:prstDash val="solid"/>
                <a:miter/>
              </a:ln>
            </p:spPr>
            <p:txBody>
              <a:bodyPr rtlCol="0" anchor="ctr"/>
              <a:lstStyle/>
              <a:p>
                <a:endParaRPr lang="en-IN"/>
              </a:p>
            </p:txBody>
          </p:sp>
          <p:sp>
            <p:nvSpPr>
              <p:cNvPr id="1460" name="Freeform: Shape 1459">
                <a:extLst>
                  <a:ext uri="{FF2B5EF4-FFF2-40B4-BE49-F238E27FC236}">
                    <a16:creationId xmlns:a16="http://schemas.microsoft.com/office/drawing/2014/main" id="{5793FEBE-C6BD-FDB5-49D0-A8B4A7FB5C71}"/>
                  </a:ext>
                </a:extLst>
              </p:cNvPr>
              <p:cNvSpPr/>
              <p:nvPr/>
            </p:nvSpPr>
            <p:spPr>
              <a:xfrm>
                <a:off x="9210294" y="4319253"/>
                <a:ext cx="176448" cy="168640"/>
              </a:xfrm>
              <a:custGeom>
                <a:avLst/>
                <a:gdLst>
                  <a:gd name="connsiteX0" fmla="*/ 44577 w 176448"/>
                  <a:gd name="connsiteY0" fmla="*/ 132922 h 168640"/>
                  <a:gd name="connsiteX1" fmla="*/ 0 w 176448"/>
                  <a:gd name="connsiteY1" fmla="*/ 105490 h 168640"/>
                  <a:gd name="connsiteX2" fmla="*/ 75247 w 176448"/>
                  <a:gd name="connsiteY2" fmla="*/ 22813 h 168640"/>
                  <a:gd name="connsiteX3" fmla="*/ 122301 w 176448"/>
                  <a:gd name="connsiteY3" fmla="*/ 12335 h 168640"/>
                  <a:gd name="connsiteX4" fmla="*/ 108489 w 176448"/>
                  <a:gd name="connsiteY4" fmla="*/ 60627 h 168640"/>
                  <a:gd name="connsiteX5" fmla="*/ 161068 w 176448"/>
                  <a:gd name="connsiteY5" fmla="*/ 40720 h 168640"/>
                  <a:gd name="connsiteX6" fmla="*/ 161068 w 176448"/>
                  <a:gd name="connsiteY6" fmla="*/ 72438 h 168640"/>
                  <a:gd name="connsiteX7" fmla="*/ 91249 w 176448"/>
                  <a:gd name="connsiteY7" fmla="*/ 168640 h 168640"/>
                  <a:gd name="connsiteX8" fmla="*/ 50006 w 176448"/>
                  <a:gd name="connsiteY8" fmla="*/ 137303 h 168640"/>
                  <a:gd name="connsiteX9" fmla="*/ 77819 w 176448"/>
                  <a:gd name="connsiteY9" fmla="*/ 101299 h 168640"/>
                  <a:gd name="connsiteX10" fmla="*/ 44577 w 176448"/>
                  <a:gd name="connsiteY10" fmla="*/ 132922 h 16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448" h="168640">
                    <a:moveTo>
                      <a:pt x="44577" y="132922"/>
                    </a:moveTo>
                    <a:cubicBezTo>
                      <a:pt x="26003" y="131302"/>
                      <a:pt x="14954" y="117777"/>
                      <a:pt x="0" y="105490"/>
                    </a:cubicBezTo>
                    <a:cubicBezTo>
                      <a:pt x="35528" y="86344"/>
                      <a:pt x="60293" y="55293"/>
                      <a:pt x="75247" y="22813"/>
                    </a:cubicBezTo>
                    <a:cubicBezTo>
                      <a:pt x="90773" y="-10906"/>
                      <a:pt x="102965" y="-809"/>
                      <a:pt x="122301" y="12335"/>
                    </a:cubicBezTo>
                    <a:cubicBezTo>
                      <a:pt x="142208" y="36148"/>
                      <a:pt x="95821" y="37957"/>
                      <a:pt x="108489" y="60627"/>
                    </a:cubicBezTo>
                    <a:cubicBezTo>
                      <a:pt x="131921" y="74057"/>
                      <a:pt x="125063" y="-7096"/>
                      <a:pt x="161068" y="40720"/>
                    </a:cubicBezTo>
                    <a:cubicBezTo>
                      <a:pt x="167640" y="50816"/>
                      <a:pt x="192119" y="53197"/>
                      <a:pt x="161068" y="72438"/>
                    </a:cubicBezTo>
                    <a:cubicBezTo>
                      <a:pt x="129254" y="92155"/>
                      <a:pt x="100965" y="125683"/>
                      <a:pt x="91249" y="168640"/>
                    </a:cubicBezTo>
                    <a:cubicBezTo>
                      <a:pt x="74009" y="163783"/>
                      <a:pt x="59531" y="153972"/>
                      <a:pt x="50006" y="137303"/>
                    </a:cubicBezTo>
                    <a:cubicBezTo>
                      <a:pt x="55054" y="122539"/>
                      <a:pt x="76771" y="121206"/>
                      <a:pt x="77819" y="101299"/>
                    </a:cubicBezTo>
                    <a:cubicBezTo>
                      <a:pt x="49720" y="94631"/>
                      <a:pt x="56579" y="124159"/>
                      <a:pt x="44577" y="132922"/>
                    </a:cubicBezTo>
                    <a:close/>
                  </a:path>
                </a:pathLst>
              </a:custGeom>
              <a:solidFill>
                <a:srgbClr val="1C1E18"/>
              </a:solidFill>
              <a:ln w="9525" cap="flat">
                <a:noFill/>
                <a:prstDash val="solid"/>
                <a:miter/>
              </a:ln>
            </p:spPr>
            <p:txBody>
              <a:bodyPr rtlCol="0" anchor="ctr"/>
              <a:lstStyle/>
              <a:p>
                <a:endParaRPr lang="en-IN"/>
              </a:p>
            </p:txBody>
          </p:sp>
          <p:sp>
            <p:nvSpPr>
              <p:cNvPr id="1461" name="Freeform: Shape 1460">
                <a:extLst>
                  <a:ext uri="{FF2B5EF4-FFF2-40B4-BE49-F238E27FC236}">
                    <a16:creationId xmlns:a16="http://schemas.microsoft.com/office/drawing/2014/main" id="{B60AC4C3-0B44-5A40-41CC-B3D0D823B9DF}"/>
                  </a:ext>
                </a:extLst>
              </p:cNvPr>
              <p:cNvSpPr/>
              <p:nvPr/>
            </p:nvSpPr>
            <p:spPr>
              <a:xfrm>
                <a:off x="9129331" y="4249741"/>
                <a:ext cx="172116" cy="122878"/>
              </a:xfrm>
              <a:custGeom>
                <a:avLst/>
                <a:gdLst>
                  <a:gd name="connsiteX0" fmla="*/ 0 w 172116"/>
                  <a:gd name="connsiteY0" fmla="*/ 121566 h 122878"/>
                  <a:gd name="connsiteX1" fmla="*/ 124777 w 172116"/>
                  <a:gd name="connsiteY1" fmla="*/ 10505 h 122878"/>
                  <a:gd name="connsiteX2" fmla="*/ 154876 w 172116"/>
                  <a:gd name="connsiteY2" fmla="*/ 7838 h 122878"/>
                  <a:gd name="connsiteX3" fmla="*/ 171069 w 172116"/>
                  <a:gd name="connsiteY3" fmla="*/ 32127 h 122878"/>
                  <a:gd name="connsiteX4" fmla="*/ 0 w 172116"/>
                  <a:gd name="connsiteY4" fmla="*/ 121566 h 12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16" h="122878">
                    <a:moveTo>
                      <a:pt x="0" y="121566"/>
                    </a:moveTo>
                    <a:cubicBezTo>
                      <a:pt x="54387" y="89562"/>
                      <a:pt x="90392" y="50605"/>
                      <a:pt x="124777" y="10505"/>
                    </a:cubicBezTo>
                    <a:cubicBezTo>
                      <a:pt x="136398" y="-3021"/>
                      <a:pt x="144113" y="-3021"/>
                      <a:pt x="154876" y="7838"/>
                    </a:cubicBezTo>
                    <a:cubicBezTo>
                      <a:pt x="161639" y="14791"/>
                      <a:pt x="176117" y="15744"/>
                      <a:pt x="171069" y="32127"/>
                    </a:cubicBezTo>
                    <a:cubicBezTo>
                      <a:pt x="157924" y="75656"/>
                      <a:pt x="59912" y="132234"/>
                      <a:pt x="0" y="121566"/>
                    </a:cubicBezTo>
                    <a:close/>
                  </a:path>
                </a:pathLst>
              </a:custGeom>
              <a:solidFill>
                <a:srgbClr val="D5982A"/>
              </a:solidFill>
              <a:ln w="9525" cap="flat">
                <a:noFill/>
                <a:prstDash val="solid"/>
                <a:miter/>
              </a:ln>
            </p:spPr>
            <p:txBody>
              <a:bodyPr rtlCol="0" anchor="ctr"/>
              <a:lstStyle/>
              <a:p>
                <a:endParaRPr lang="en-IN"/>
              </a:p>
            </p:txBody>
          </p:sp>
          <p:sp>
            <p:nvSpPr>
              <p:cNvPr id="1462" name="Freeform: Shape 1461">
                <a:extLst>
                  <a:ext uri="{FF2B5EF4-FFF2-40B4-BE49-F238E27FC236}">
                    <a16:creationId xmlns:a16="http://schemas.microsoft.com/office/drawing/2014/main" id="{879D4CF1-0886-95DD-21A2-C56F76E17804}"/>
                  </a:ext>
                </a:extLst>
              </p:cNvPr>
              <p:cNvSpPr/>
              <p:nvPr/>
            </p:nvSpPr>
            <p:spPr>
              <a:xfrm>
                <a:off x="9361134" y="4387839"/>
                <a:ext cx="195392" cy="158314"/>
              </a:xfrm>
              <a:custGeom>
                <a:avLst/>
                <a:gdLst>
                  <a:gd name="connsiteX0" fmla="*/ 164723 w 195392"/>
                  <a:gd name="connsiteY0" fmla="*/ 66716 h 158314"/>
                  <a:gd name="connsiteX1" fmla="*/ 120431 w 195392"/>
                  <a:gd name="connsiteY1" fmla="*/ 78623 h 158314"/>
                  <a:gd name="connsiteX2" fmla="*/ 83950 w 195392"/>
                  <a:gd name="connsiteY2" fmla="*/ 139392 h 158314"/>
                  <a:gd name="connsiteX3" fmla="*/ 20704 w 195392"/>
                  <a:gd name="connsiteY3" fmla="*/ 149108 h 158314"/>
                  <a:gd name="connsiteX4" fmla="*/ 4702 w 195392"/>
                  <a:gd name="connsiteY4" fmla="*/ 91291 h 158314"/>
                  <a:gd name="connsiteX5" fmla="*/ 44040 w 195392"/>
                  <a:gd name="connsiteY5" fmla="*/ 7185 h 158314"/>
                  <a:gd name="connsiteX6" fmla="*/ 87094 w 195392"/>
                  <a:gd name="connsiteY6" fmla="*/ 15377 h 158314"/>
                  <a:gd name="connsiteX7" fmla="*/ 26324 w 195392"/>
                  <a:gd name="connsiteY7" fmla="*/ 106054 h 158314"/>
                  <a:gd name="connsiteX8" fmla="*/ 33372 w 195392"/>
                  <a:gd name="connsiteY8" fmla="*/ 135201 h 158314"/>
                  <a:gd name="connsiteX9" fmla="*/ 67377 w 195392"/>
                  <a:gd name="connsiteY9" fmla="*/ 132344 h 158314"/>
                  <a:gd name="connsiteX10" fmla="*/ 112811 w 195392"/>
                  <a:gd name="connsiteY10" fmla="*/ 30807 h 158314"/>
                  <a:gd name="connsiteX11" fmla="*/ 195393 w 195392"/>
                  <a:gd name="connsiteY11" fmla="*/ 64621 h 158314"/>
                  <a:gd name="connsiteX12" fmla="*/ 164627 w 195392"/>
                  <a:gd name="connsiteY12" fmla="*/ 66621 h 15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392" h="158314">
                    <a:moveTo>
                      <a:pt x="164723" y="66716"/>
                    </a:moveTo>
                    <a:cubicBezTo>
                      <a:pt x="143863" y="48238"/>
                      <a:pt x="131385" y="59001"/>
                      <a:pt x="120431" y="78623"/>
                    </a:cubicBezTo>
                    <a:cubicBezTo>
                      <a:pt x="108906" y="99292"/>
                      <a:pt x="98333" y="120913"/>
                      <a:pt x="83950" y="139392"/>
                    </a:cubicBezTo>
                    <a:cubicBezTo>
                      <a:pt x="67281" y="160919"/>
                      <a:pt x="44707" y="163967"/>
                      <a:pt x="20704" y="149108"/>
                    </a:cubicBezTo>
                    <a:cubicBezTo>
                      <a:pt x="-2632" y="134725"/>
                      <a:pt x="-3489" y="114627"/>
                      <a:pt x="4702" y="91291"/>
                    </a:cubicBezTo>
                    <a:cubicBezTo>
                      <a:pt x="14894" y="62049"/>
                      <a:pt x="35468" y="38618"/>
                      <a:pt x="44040" y="7185"/>
                    </a:cubicBezTo>
                    <a:cubicBezTo>
                      <a:pt x="49470" y="-12817"/>
                      <a:pt x="68806" y="15281"/>
                      <a:pt x="87094" y="15377"/>
                    </a:cubicBezTo>
                    <a:cubicBezTo>
                      <a:pt x="53661" y="41380"/>
                      <a:pt x="41945" y="75003"/>
                      <a:pt x="26324" y="106054"/>
                    </a:cubicBezTo>
                    <a:cubicBezTo>
                      <a:pt x="20323" y="118056"/>
                      <a:pt x="23562" y="127676"/>
                      <a:pt x="33372" y="135201"/>
                    </a:cubicBezTo>
                    <a:cubicBezTo>
                      <a:pt x="45279" y="144250"/>
                      <a:pt x="59090" y="143678"/>
                      <a:pt x="67377" y="132344"/>
                    </a:cubicBezTo>
                    <a:cubicBezTo>
                      <a:pt x="88903" y="102721"/>
                      <a:pt x="114526" y="74432"/>
                      <a:pt x="112811" y="30807"/>
                    </a:cubicBezTo>
                    <a:cubicBezTo>
                      <a:pt x="141100" y="42428"/>
                      <a:pt x="168247" y="53572"/>
                      <a:pt x="195393" y="64621"/>
                    </a:cubicBezTo>
                    <a:cubicBezTo>
                      <a:pt x="185772" y="75575"/>
                      <a:pt x="175485" y="74908"/>
                      <a:pt x="164627" y="66621"/>
                    </a:cubicBezTo>
                    <a:close/>
                  </a:path>
                </a:pathLst>
              </a:custGeom>
              <a:solidFill>
                <a:srgbClr val="2A2412"/>
              </a:solidFill>
              <a:ln w="9525" cap="flat">
                <a:noFill/>
                <a:prstDash val="solid"/>
                <a:miter/>
              </a:ln>
            </p:spPr>
            <p:txBody>
              <a:bodyPr rtlCol="0" anchor="ctr"/>
              <a:lstStyle/>
              <a:p>
                <a:endParaRPr lang="en-IN"/>
              </a:p>
            </p:txBody>
          </p:sp>
          <p:sp>
            <p:nvSpPr>
              <p:cNvPr id="1463" name="Freeform: Shape 1462">
                <a:extLst>
                  <a:ext uri="{FF2B5EF4-FFF2-40B4-BE49-F238E27FC236}">
                    <a16:creationId xmlns:a16="http://schemas.microsoft.com/office/drawing/2014/main" id="{A82F6E5A-589B-9BD3-E706-B13BEB06C2ED}"/>
                  </a:ext>
                </a:extLst>
              </p:cNvPr>
              <p:cNvSpPr/>
              <p:nvPr/>
            </p:nvSpPr>
            <p:spPr>
              <a:xfrm>
                <a:off x="9816083" y="4473143"/>
                <a:ext cx="104584" cy="150900"/>
              </a:xfrm>
              <a:custGeom>
                <a:avLst/>
                <a:gdLst>
                  <a:gd name="connsiteX0" fmla="*/ 87344 w 104584"/>
                  <a:gd name="connsiteY0" fmla="*/ 51612 h 150900"/>
                  <a:gd name="connsiteX1" fmla="*/ 87344 w 104584"/>
                  <a:gd name="connsiteY1" fmla="*/ 91808 h 150900"/>
                  <a:gd name="connsiteX2" fmla="*/ 45530 w 104584"/>
                  <a:gd name="connsiteY2" fmla="*/ 91236 h 150900"/>
                  <a:gd name="connsiteX3" fmla="*/ 53340 w 104584"/>
                  <a:gd name="connsiteY3" fmla="*/ 129717 h 150900"/>
                  <a:gd name="connsiteX4" fmla="*/ 104584 w 104584"/>
                  <a:gd name="connsiteY4" fmla="*/ 106476 h 150900"/>
                  <a:gd name="connsiteX5" fmla="*/ 13907 w 104584"/>
                  <a:gd name="connsiteY5" fmla="*/ 150672 h 150900"/>
                  <a:gd name="connsiteX6" fmla="*/ 0 w 104584"/>
                  <a:gd name="connsiteY6" fmla="*/ 1415 h 150900"/>
                  <a:gd name="connsiteX7" fmla="*/ 88868 w 104584"/>
                  <a:gd name="connsiteY7" fmla="*/ 40182 h 150900"/>
                  <a:gd name="connsiteX8" fmla="*/ 56959 w 104584"/>
                  <a:gd name="connsiteY8" fmla="*/ 40182 h 150900"/>
                  <a:gd name="connsiteX9" fmla="*/ 87344 w 104584"/>
                  <a:gd name="connsiteY9" fmla="*/ 51803 h 1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584" h="150900">
                    <a:moveTo>
                      <a:pt x="87344" y="51612"/>
                    </a:moveTo>
                    <a:lnTo>
                      <a:pt x="87344" y="91808"/>
                    </a:lnTo>
                    <a:cubicBezTo>
                      <a:pt x="73247" y="94951"/>
                      <a:pt x="56388" y="67328"/>
                      <a:pt x="45530" y="91236"/>
                    </a:cubicBezTo>
                    <a:cubicBezTo>
                      <a:pt x="39910" y="103619"/>
                      <a:pt x="41243" y="122383"/>
                      <a:pt x="53340" y="129717"/>
                    </a:cubicBezTo>
                    <a:cubicBezTo>
                      <a:pt x="76771" y="143719"/>
                      <a:pt x="88011" y="117716"/>
                      <a:pt x="104584" y="106476"/>
                    </a:cubicBezTo>
                    <a:cubicBezTo>
                      <a:pt x="101251" y="149529"/>
                      <a:pt x="96202" y="151910"/>
                      <a:pt x="13907" y="150672"/>
                    </a:cubicBezTo>
                    <a:cubicBezTo>
                      <a:pt x="25908" y="103333"/>
                      <a:pt x="16002" y="58279"/>
                      <a:pt x="0" y="1415"/>
                    </a:cubicBezTo>
                    <a:cubicBezTo>
                      <a:pt x="26098" y="34943"/>
                      <a:pt x="81915" y="-43447"/>
                      <a:pt x="88868" y="40182"/>
                    </a:cubicBezTo>
                    <a:cubicBezTo>
                      <a:pt x="79439" y="44278"/>
                      <a:pt x="70961" y="34848"/>
                      <a:pt x="56959" y="40182"/>
                    </a:cubicBezTo>
                    <a:cubicBezTo>
                      <a:pt x="66866" y="49231"/>
                      <a:pt x="84106" y="36944"/>
                      <a:pt x="87344" y="51803"/>
                    </a:cubicBezTo>
                    <a:close/>
                  </a:path>
                </a:pathLst>
              </a:custGeom>
              <a:solidFill>
                <a:srgbClr val="262612"/>
              </a:solidFill>
              <a:ln w="9525" cap="flat">
                <a:noFill/>
                <a:prstDash val="solid"/>
                <a:miter/>
              </a:ln>
            </p:spPr>
            <p:txBody>
              <a:bodyPr rtlCol="0" anchor="ctr"/>
              <a:lstStyle/>
              <a:p>
                <a:endParaRPr lang="en-IN"/>
              </a:p>
            </p:txBody>
          </p:sp>
          <p:sp>
            <p:nvSpPr>
              <p:cNvPr id="1464" name="Freeform: Shape 1463">
                <a:extLst>
                  <a:ext uri="{FF2B5EF4-FFF2-40B4-BE49-F238E27FC236}">
                    <a16:creationId xmlns:a16="http://schemas.microsoft.com/office/drawing/2014/main" id="{8503DC18-3915-4E9D-8FC2-E175EF912FD6}"/>
                  </a:ext>
                </a:extLst>
              </p:cNvPr>
              <p:cNvSpPr/>
              <p:nvPr/>
            </p:nvSpPr>
            <p:spPr>
              <a:xfrm>
                <a:off x="10008965" y="4402835"/>
                <a:ext cx="153104" cy="159505"/>
              </a:xfrm>
              <a:custGeom>
                <a:avLst/>
                <a:gdLst>
                  <a:gd name="connsiteX0" fmla="*/ 105061 w 153104"/>
                  <a:gd name="connsiteY0" fmla="*/ 95 h 159505"/>
                  <a:gd name="connsiteX1" fmla="*/ 124873 w 153104"/>
                  <a:gd name="connsiteY1" fmla="*/ 4191 h 159505"/>
                  <a:gd name="connsiteX2" fmla="*/ 127445 w 153104"/>
                  <a:gd name="connsiteY2" fmla="*/ 50578 h 159505"/>
                  <a:gd name="connsiteX3" fmla="*/ 151543 w 153104"/>
                  <a:gd name="connsiteY3" fmla="*/ 106966 h 159505"/>
                  <a:gd name="connsiteX4" fmla="*/ 123158 w 153104"/>
                  <a:gd name="connsiteY4" fmla="*/ 155258 h 159505"/>
                  <a:gd name="connsiteX5" fmla="*/ 61722 w 153104"/>
                  <a:gd name="connsiteY5" fmla="*/ 134493 h 159505"/>
                  <a:gd name="connsiteX6" fmla="*/ 0 w 153104"/>
                  <a:gd name="connsiteY6" fmla="*/ 51054 h 159505"/>
                  <a:gd name="connsiteX7" fmla="*/ 48863 w 153104"/>
                  <a:gd name="connsiteY7" fmla="*/ 27908 h 159505"/>
                  <a:gd name="connsiteX8" fmla="*/ 89821 w 153104"/>
                  <a:gd name="connsiteY8" fmla="*/ 129159 h 159505"/>
                  <a:gd name="connsiteX9" fmla="*/ 119539 w 153104"/>
                  <a:gd name="connsiteY9" fmla="*/ 135922 h 159505"/>
                  <a:gd name="connsiteX10" fmla="*/ 132969 w 153104"/>
                  <a:gd name="connsiteY10" fmla="*/ 104394 h 159505"/>
                  <a:gd name="connsiteX11" fmla="*/ 97250 w 153104"/>
                  <a:gd name="connsiteY11" fmla="*/ 33528 h 159505"/>
                  <a:gd name="connsiteX12" fmla="*/ 105061 w 153104"/>
                  <a:gd name="connsiteY12" fmla="*/ 0 h 1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104" h="159505">
                    <a:moveTo>
                      <a:pt x="105061" y="95"/>
                    </a:moveTo>
                    <a:cubicBezTo>
                      <a:pt x="111633" y="1429"/>
                      <a:pt x="118300" y="2857"/>
                      <a:pt x="124873" y="4191"/>
                    </a:cubicBezTo>
                    <a:cubicBezTo>
                      <a:pt x="106489" y="20764"/>
                      <a:pt x="120682" y="35433"/>
                      <a:pt x="127445" y="50578"/>
                    </a:cubicBezTo>
                    <a:cubicBezTo>
                      <a:pt x="135827" y="69247"/>
                      <a:pt x="146304" y="87439"/>
                      <a:pt x="151543" y="106966"/>
                    </a:cubicBezTo>
                    <a:cubicBezTo>
                      <a:pt x="157925" y="130492"/>
                      <a:pt x="144018" y="147066"/>
                      <a:pt x="123158" y="155258"/>
                    </a:cubicBezTo>
                    <a:cubicBezTo>
                      <a:pt x="98012" y="165163"/>
                      <a:pt x="77629" y="157543"/>
                      <a:pt x="61722" y="134493"/>
                    </a:cubicBezTo>
                    <a:cubicBezTo>
                      <a:pt x="42863" y="107061"/>
                      <a:pt x="40672" y="68866"/>
                      <a:pt x="0" y="51054"/>
                    </a:cubicBezTo>
                    <a:cubicBezTo>
                      <a:pt x="20479" y="41338"/>
                      <a:pt x="34290" y="34766"/>
                      <a:pt x="48863" y="27908"/>
                    </a:cubicBezTo>
                    <a:cubicBezTo>
                      <a:pt x="48863" y="68580"/>
                      <a:pt x="71057" y="98393"/>
                      <a:pt x="89821" y="129159"/>
                    </a:cubicBezTo>
                    <a:cubicBezTo>
                      <a:pt x="96012" y="139351"/>
                      <a:pt x="108014" y="141256"/>
                      <a:pt x="119539" y="135922"/>
                    </a:cubicBezTo>
                    <a:cubicBezTo>
                      <a:pt x="133350" y="129540"/>
                      <a:pt x="138113" y="117158"/>
                      <a:pt x="132969" y="104394"/>
                    </a:cubicBezTo>
                    <a:cubicBezTo>
                      <a:pt x="122873" y="79724"/>
                      <a:pt x="116014" y="49054"/>
                      <a:pt x="97250" y="33528"/>
                    </a:cubicBezTo>
                    <a:cubicBezTo>
                      <a:pt x="68104" y="9430"/>
                      <a:pt x="93726" y="8763"/>
                      <a:pt x="105061" y="0"/>
                    </a:cubicBezTo>
                    <a:close/>
                  </a:path>
                </a:pathLst>
              </a:custGeom>
              <a:solidFill>
                <a:srgbClr val="322B11"/>
              </a:solidFill>
              <a:ln w="9525" cap="flat">
                <a:noFill/>
                <a:prstDash val="solid"/>
                <a:miter/>
              </a:ln>
            </p:spPr>
            <p:txBody>
              <a:bodyPr rtlCol="0" anchor="ctr"/>
              <a:lstStyle/>
              <a:p>
                <a:endParaRPr lang="en-IN"/>
              </a:p>
            </p:txBody>
          </p:sp>
          <p:sp>
            <p:nvSpPr>
              <p:cNvPr id="1465" name="Freeform: Shape 1464">
                <a:extLst>
                  <a:ext uri="{FF2B5EF4-FFF2-40B4-BE49-F238E27FC236}">
                    <a16:creationId xmlns:a16="http://schemas.microsoft.com/office/drawing/2014/main" id="{9A7A7336-94AE-8D1B-AA98-EC177804D844}"/>
                  </a:ext>
                </a:extLst>
              </p:cNvPr>
              <p:cNvSpPr/>
              <p:nvPr/>
            </p:nvSpPr>
            <p:spPr>
              <a:xfrm>
                <a:off x="9586245" y="4465414"/>
                <a:ext cx="115691" cy="147923"/>
              </a:xfrm>
              <a:custGeom>
                <a:avLst/>
                <a:gdLst>
                  <a:gd name="connsiteX0" fmla="*/ 45911 w 115691"/>
                  <a:gd name="connsiteY0" fmla="*/ 147923 h 147923"/>
                  <a:gd name="connsiteX1" fmla="*/ 0 w 115691"/>
                  <a:gd name="connsiteY1" fmla="*/ 139065 h 147923"/>
                  <a:gd name="connsiteX2" fmla="*/ 34195 w 115691"/>
                  <a:gd name="connsiteY2" fmla="*/ 0 h 147923"/>
                  <a:gd name="connsiteX3" fmla="*/ 96203 w 115691"/>
                  <a:gd name="connsiteY3" fmla="*/ 10954 h 147923"/>
                  <a:gd name="connsiteX4" fmla="*/ 112300 w 115691"/>
                  <a:gd name="connsiteY4" fmla="*/ 37052 h 147923"/>
                  <a:gd name="connsiteX5" fmla="*/ 91535 w 115691"/>
                  <a:gd name="connsiteY5" fmla="*/ 29813 h 147923"/>
                  <a:gd name="connsiteX6" fmla="*/ 65532 w 115691"/>
                  <a:gd name="connsiteY6" fmla="*/ 29813 h 147923"/>
                  <a:gd name="connsiteX7" fmla="*/ 56959 w 115691"/>
                  <a:gd name="connsiteY7" fmla="*/ 55817 h 147923"/>
                  <a:gd name="connsiteX8" fmla="*/ 78772 w 115691"/>
                  <a:gd name="connsiteY8" fmla="*/ 62484 h 147923"/>
                  <a:gd name="connsiteX9" fmla="*/ 89725 w 115691"/>
                  <a:gd name="connsiteY9" fmla="*/ 77438 h 147923"/>
                  <a:gd name="connsiteX10" fmla="*/ 78391 w 115691"/>
                  <a:gd name="connsiteY10" fmla="*/ 100394 h 147923"/>
                  <a:gd name="connsiteX11" fmla="*/ 45911 w 115691"/>
                  <a:gd name="connsiteY11" fmla="*/ 147828 h 14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1" h="147923">
                    <a:moveTo>
                      <a:pt x="45911" y="147923"/>
                    </a:moveTo>
                    <a:cubicBezTo>
                      <a:pt x="28004" y="144494"/>
                      <a:pt x="14288" y="141827"/>
                      <a:pt x="0" y="139065"/>
                    </a:cubicBezTo>
                    <a:cubicBezTo>
                      <a:pt x="26765" y="96203"/>
                      <a:pt x="34576" y="50387"/>
                      <a:pt x="34195" y="0"/>
                    </a:cubicBezTo>
                    <a:cubicBezTo>
                      <a:pt x="53340" y="3334"/>
                      <a:pt x="74962" y="6477"/>
                      <a:pt x="96203" y="10954"/>
                    </a:cubicBezTo>
                    <a:cubicBezTo>
                      <a:pt x="109918" y="13811"/>
                      <a:pt x="121730" y="21431"/>
                      <a:pt x="112300" y="37052"/>
                    </a:cubicBezTo>
                    <a:cubicBezTo>
                      <a:pt x="98489" y="60103"/>
                      <a:pt x="99250" y="31147"/>
                      <a:pt x="91535" y="29813"/>
                    </a:cubicBezTo>
                    <a:cubicBezTo>
                      <a:pt x="82487" y="28289"/>
                      <a:pt x="72580" y="20860"/>
                      <a:pt x="65532" y="29813"/>
                    </a:cubicBezTo>
                    <a:cubicBezTo>
                      <a:pt x="60103" y="36671"/>
                      <a:pt x="55912" y="47530"/>
                      <a:pt x="56959" y="55817"/>
                    </a:cubicBezTo>
                    <a:cubicBezTo>
                      <a:pt x="58579" y="68961"/>
                      <a:pt x="69437" y="65818"/>
                      <a:pt x="78772" y="62484"/>
                    </a:cubicBezTo>
                    <a:cubicBezTo>
                      <a:pt x="97822" y="55817"/>
                      <a:pt x="90583" y="70866"/>
                      <a:pt x="89725" y="77438"/>
                    </a:cubicBezTo>
                    <a:cubicBezTo>
                      <a:pt x="88678" y="85915"/>
                      <a:pt x="90868" y="98298"/>
                      <a:pt x="78391" y="100394"/>
                    </a:cubicBezTo>
                    <a:cubicBezTo>
                      <a:pt x="40957" y="106775"/>
                      <a:pt x="40957" y="106394"/>
                      <a:pt x="45911" y="147828"/>
                    </a:cubicBezTo>
                    <a:close/>
                  </a:path>
                </a:pathLst>
              </a:custGeom>
              <a:solidFill>
                <a:srgbClr val="2B2A1B"/>
              </a:solidFill>
              <a:ln w="9525" cap="flat">
                <a:noFill/>
                <a:prstDash val="solid"/>
                <a:miter/>
              </a:ln>
            </p:spPr>
            <p:txBody>
              <a:bodyPr rtlCol="0" anchor="ctr"/>
              <a:lstStyle/>
              <a:p>
                <a:endParaRPr lang="en-IN"/>
              </a:p>
            </p:txBody>
          </p:sp>
          <p:sp>
            <p:nvSpPr>
              <p:cNvPr id="1466" name="Freeform: Shape 1465">
                <a:extLst>
                  <a:ext uri="{FF2B5EF4-FFF2-40B4-BE49-F238E27FC236}">
                    <a16:creationId xmlns:a16="http://schemas.microsoft.com/office/drawing/2014/main" id="{853A9C51-B49C-38B3-88EA-6B2A25EE97A3}"/>
                  </a:ext>
                </a:extLst>
              </p:cNvPr>
              <p:cNvSpPr/>
              <p:nvPr/>
            </p:nvSpPr>
            <p:spPr>
              <a:xfrm>
                <a:off x="10140133" y="4349400"/>
                <a:ext cx="112498" cy="162646"/>
              </a:xfrm>
              <a:custGeom>
                <a:avLst/>
                <a:gdLst>
                  <a:gd name="connsiteX0" fmla="*/ 11707 w 112498"/>
                  <a:gd name="connsiteY0" fmla="*/ 57150 h 162646"/>
                  <a:gd name="connsiteX1" fmla="*/ 9421 w 112498"/>
                  <a:gd name="connsiteY1" fmla="*/ 35719 h 162646"/>
                  <a:gd name="connsiteX2" fmla="*/ 78191 w 112498"/>
                  <a:gd name="connsiteY2" fmla="*/ 667 h 162646"/>
                  <a:gd name="connsiteX3" fmla="*/ 77620 w 112498"/>
                  <a:gd name="connsiteY3" fmla="*/ 0 h 162646"/>
                  <a:gd name="connsiteX4" fmla="*/ 59713 w 112498"/>
                  <a:gd name="connsiteY4" fmla="*/ 27622 h 162646"/>
                  <a:gd name="connsiteX5" fmla="*/ 43425 w 112498"/>
                  <a:gd name="connsiteY5" fmla="*/ 40957 h 162646"/>
                  <a:gd name="connsiteX6" fmla="*/ 56950 w 112498"/>
                  <a:gd name="connsiteY6" fmla="*/ 69056 h 162646"/>
                  <a:gd name="connsiteX7" fmla="*/ 74953 w 112498"/>
                  <a:gd name="connsiteY7" fmla="*/ 63246 h 162646"/>
                  <a:gd name="connsiteX8" fmla="*/ 95622 w 112498"/>
                  <a:gd name="connsiteY8" fmla="*/ 61913 h 162646"/>
                  <a:gd name="connsiteX9" fmla="*/ 100099 w 112498"/>
                  <a:gd name="connsiteY9" fmla="*/ 84106 h 162646"/>
                  <a:gd name="connsiteX10" fmla="*/ 100099 w 112498"/>
                  <a:gd name="connsiteY10" fmla="*/ 129064 h 162646"/>
                  <a:gd name="connsiteX11" fmla="*/ 99242 w 112498"/>
                  <a:gd name="connsiteY11" fmla="*/ 153067 h 162646"/>
                  <a:gd name="connsiteX12" fmla="*/ 68666 w 112498"/>
                  <a:gd name="connsiteY12" fmla="*/ 144971 h 162646"/>
                  <a:gd name="connsiteX13" fmla="*/ 11611 w 112498"/>
                  <a:gd name="connsiteY13" fmla="*/ 57150 h 16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498" h="162646">
                    <a:moveTo>
                      <a:pt x="11707" y="57150"/>
                    </a:moveTo>
                    <a:cubicBezTo>
                      <a:pt x="9325" y="50197"/>
                      <a:pt x="-11915" y="45910"/>
                      <a:pt x="9421" y="35719"/>
                    </a:cubicBezTo>
                    <a:cubicBezTo>
                      <a:pt x="32662" y="24670"/>
                      <a:pt x="55331" y="12382"/>
                      <a:pt x="78191" y="667"/>
                    </a:cubicBezTo>
                    <a:cubicBezTo>
                      <a:pt x="78191" y="667"/>
                      <a:pt x="77620" y="0"/>
                      <a:pt x="77620" y="0"/>
                    </a:cubicBezTo>
                    <a:cubicBezTo>
                      <a:pt x="79049" y="13716"/>
                      <a:pt x="103052" y="41719"/>
                      <a:pt x="59713" y="27622"/>
                    </a:cubicBezTo>
                    <a:cubicBezTo>
                      <a:pt x="55808" y="26384"/>
                      <a:pt x="42854" y="37243"/>
                      <a:pt x="43425" y="40957"/>
                    </a:cubicBezTo>
                    <a:cubicBezTo>
                      <a:pt x="45044" y="50863"/>
                      <a:pt x="50283" y="61246"/>
                      <a:pt x="56950" y="69056"/>
                    </a:cubicBezTo>
                    <a:cubicBezTo>
                      <a:pt x="64190" y="77343"/>
                      <a:pt x="72095" y="70485"/>
                      <a:pt x="74953" y="63246"/>
                    </a:cubicBezTo>
                    <a:cubicBezTo>
                      <a:pt x="81525" y="46196"/>
                      <a:pt x="88764" y="48958"/>
                      <a:pt x="95622" y="61913"/>
                    </a:cubicBezTo>
                    <a:cubicBezTo>
                      <a:pt x="99242" y="68675"/>
                      <a:pt x="113148" y="80200"/>
                      <a:pt x="100099" y="84106"/>
                    </a:cubicBezTo>
                    <a:cubicBezTo>
                      <a:pt x="45806" y="100298"/>
                      <a:pt x="91526" y="125444"/>
                      <a:pt x="100099" y="129064"/>
                    </a:cubicBezTo>
                    <a:cubicBezTo>
                      <a:pt x="128674" y="141351"/>
                      <a:pt x="98861" y="145637"/>
                      <a:pt x="99242" y="153067"/>
                    </a:cubicBezTo>
                    <a:cubicBezTo>
                      <a:pt x="89240" y="151924"/>
                      <a:pt x="77143" y="180022"/>
                      <a:pt x="68666" y="144971"/>
                    </a:cubicBezTo>
                    <a:cubicBezTo>
                      <a:pt x="60761" y="112204"/>
                      <a:pt x="38091" y="81725"/>
                      <a:pt x="11611" y="57150"/>
                    </a:cubicBezTo>
                    <a:close/>
                  </a:path>
                </a:pathLst>
              </a:custGeom>
              <a:solidFill>
                <a:srgbClr val="262218"/>
              </a:solidFill>
              <a:ln w="9525" cap="flat">
                <a:noFill/>
                <a:prstDash val="solid"/>
                <a:miter/>
              </a:ln>
            </p:spPr>
            <p:txBody>
              <a:bodyPr rtlCol="0" anchor="ctr"/>
              <a:lstStyle/>
              <a:p>
                <a:endParaRPr lang="en-IN"/>
              </a:p>
            </p:txBody>
          </p:sp>
          <p:sp>
            <p:nvSpPr>
              <p:cNvPr id="1467" name="Freeform: Shape 1466">
                <a:extLst>
                  <a:ext uri="{FF2B5EF4-FFF2-40B4-BE49-F238E27FC236}">
                    <a16:creationId xmlns:a16="http://schemas.microsoft.com/office/drawing/2014/main" id="{756F194F-2962-3939-A3F6-EF218C19F052}"/>
                  </a:ext>
                </a:extLst>
              </p:cNvPr>
              <p:cNvSpPr/>
              <p:nvPr/>
            </p:nvSpPr>
            <p:spPr>
              <a:xfrm>
                <a:off x="9474136" y="4452556"/>
                <a:ext cx="127876" cy="133785"/>
              </a:xfrm>
              <a:custGeom>
                <a:avLst/>
                <a:gdLst>
                  <a:gd name="connsiteX0" fmla="*/ 51721 w 127876"/>
                  <a:gd name="connsiteY0" fmla="*/ 2000 h 133785"/>
                  <a:gd name="connsiteX1" fmla="*/ 82487 w 127876"/>
                  <a:gd name="connsiteY1" fmla="*/ 0 h 133785"/>
                  <a:gd name="connsiteX2" fmla="*/ 126492 w 127876"/>
                  <a:gd name="connsiteY2" fmla="*/ 20098 h 133785"/>
                  <a:gd name="connsiteX3" fmla="*/ 108966 w 127876"/>
                  <a:gd name="connsiteY3" fmla="*/ 48101 h 133785"/>
                  <a:gd name="connsiteX4" fmla="*/ 89916 w 127876"/>
                  <a:gd name="connsiteY4" fmla="*/ 37052 h 133785"/>
                  <a:gd name="connsiteX5" fmla="*/ 105823 w 127876"/>
                  <a:gd name="connsiteY5" fmla="*/ 50959 h 133785"/>
                  <a:gd name="connsiteX6" fmla="*/ 86773 w 127876"/>
                  <a:gd name="connsiteY6" fmla="*/ 93917 h 133785"/>
                  <a:gd name="connsiteX7" fmla="*/ 59246 w 127876"/>
                  <a:gd name="connsiteY7" fmla="*/ 76295 h 133785"/>
                  <a:gd name="connsiteX8" fmla="*/ 47340 w 127876"/>
                  <a:gd name="connsiteY8" fmla="*/ 131159 h 133785"/>
                  <a:gd name="connsiteX9" fmla="*/ 0 w 127876"/>
                  <a:gd name="connsiteY9" fmla="*/ 122872 h 133785"/>
                  <a:gd name="connsiteX10" fmla="*/ 51721 w 127876"/>
                  <a:gd name="connsiteY10" fmla="*/ 1905 h 13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76" h="133785">
                    <a:moveTo>
                      <a:pt x="51721" y="2000"/>
                    </a:moveTo>
                    <a:cubicBezTo>
                      <a:pt x="62008" y="1333"/>
                      <a:pt x="72200" y="667"/>
                      <a:pt x="82487" y="0"/>
                    </a:cubicBezTo>
                    <a:cubicBezTo>
                      <a:pt x="99060" y="2762"/>
                      <a:pt x="119539" y="762"/>
                      <a:pt x="126492" y="20098"/>
                    </a:cubicBezTo>
                    <a:cubicBezTo>
                      <a:pt x="130779" y="32194"/>
                      <a:pt x="125159" y="45244"/>
                      <a:pt x="108966" y="48101"/>
                    </a:cubicBezTo>
                    <a:cubicBezTo>
                      <a:pt x="102204" y="45434"/>
                      <a:pt x="98584" y="37433"/>
                      <a:pt x="89916" y="37052"/>
                    </a:cubicBezTo>
                    <a:cubicBezTo>
                      <a:pt x="93440" y="44101"/>
                      <a:pt x="102870" y="43910"/>
                      <a:pt x="105823" y="50959"/>
                    </a:cubicBezTo>
                    <a:cubicBezTo>
                      <a:pt x="99536" y="65151"/>
                      <a:pt x="93250" y="79248"/>
                      <a:pt x="86773" y="93917"/>
                    </a:cubicBezTo>
                    <a:cubicBezTo>
                      <a:pt x="74867" y="89154"/>
                      <a:pt x="71914" y="65056"/>
                      <a:pt x="59246" y="76295"/>
                    </a:cubicBezTo>
                    <a:cubicBezTo>
                      <a:pt x="44863" y="89059"/>
                      <a:pt x="36195" y="109252"/>
                      <a:pt x="47340" y="131159"/>
                    </a:cubicBezTo>
                    <a:cubicBezTo>
                      <a:pt x="30480" y="139160"/>
                      <a:pt x="17622" y="126683"/>
                      <a:pt x="0" y="122872"/>
                    </a:cubicBezTo>
                    <a:cubicBezTo>
                      <a:pt x="30671" y="87154"/>
                      <a:pt x="40577" y="44291"/>
                      <a:pt x="51721" y="1905"/>
                    </a:cubicBezTo>
                    <a:close/>
                  </a:path>
                </a:pathLst>
              </a:custGeom>
              <a:solidFill>
                <a:srgbClr val="232219"/>
              </a:solidFill>
              <a:ln w="9525" cap="flat">
                <a:noFill/>
                <a:prstDash val="solid"/>
                <a:miter/>
              </a:ln>
            </p:spPr>
            <p:txBody>
              <a:bodyPr rtlCol="0" anchor="ctr"/>
              <a:lstStyle/>
              <a:p>
                <a:endParaRPr lang="en-IN"/>
              </a:p>
            </p:txBody>
          </p:sp>
          <p:sp>
            <p:nvSpPr>
              <p:cNvPr id="1468" name="Freeform: Shape 1467">
                <a:extLst>
                  <a:ext uri="{FF2B5EF4-FFF2-40B4-BE49-F238E27FC236}">
                    <a16:creationId xmlns:a16="http://schemas.microsoft.com/office/drawing/2014/main" id="{0CED1A0B-61AF-CF32-2741-4EE1ED0F58A9}"/>
                  </a:ext>
                </a:extLst>
              </p:cNvPr>
              <p:cNvSpPr/>
              <p:nvPr/>
            </p:nvSpPr>
            <p:spPr>
              <a:xfrm>
                <a:off x="9928002" y="4459394"/>
                <a:ext cx="96543" cy="147248"/>
              </a:xfrm>
              <a:custGeom>
                <a:avLst/>
                <a:gdLst>
                  <a:gd name="connsiteX0" fmla="*/ 0 w 96543"/>
                  <a:gd name="connsiteY0" fmla="*/ 11259 h 147248"/>
                  <a:gd name="connsiteX1" fmla="*/ 41910 w 96543"/>
                  <a:gd name="connsiteY1" fmla="*/ 687 h 147248"/>
                  <a:gd name="connsiteX2" fmla="*/ 90964 w 96543"/>
                  <a:gd name="connsiteY2" fmla="*/ 28976 h 147248"/>
                  <a:gd name="connsiteX3" fmla="*/ 82105 w 96543"/>
                  <a:gd name="connsiteY3" fmla="*/ 70410 h 147248"/>
                  <a:gd name="connsiteX4" fmla="*/ 78867 w 96543"/>
                  <a:gd name="connsiteY4" fmla="*/ 134322 h 147248"/>
                  <a:gd name="connsiteX5" fmla="*/ 32385 w 96543"/>
                  <a:gd name="connsiteY5" fmla="*/ 147086 h 147248"/>
                  <a:gd name="connsiteX6" fmla="*/ 0 w 96543"/>
                  <a:gd name="connsiteY6" fmla="*/ 11259 h 14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43" h="147248">
                    <a:moveTo>
                      <a:pt x="0" y="11259"/>
                    </a:moveTo>
                    <a:cubicBezTo>
                      <a:pt x="14668" y="7545"/>
                      <a:pt x="28099" y="3258"/>
                      <a:pt x="41910" y="687"/>
                    </a:cubicBezTo>
                    <a:cubicBezTo>
                      <a:pt x="65723" y="-3695"/>
                      <a:pt x="79915" y="13736"/>
                      <a:pt x="90964" y="28976"/>
                    </a:cubicBezTo>
                    <a:cubicBezTo>
                      <a:pt x="100299" y="41835"/>
                      <a:pt x="98298" y="62695"/>
                      <a:pt x="82105" y="70410"/>
                    </a:cubicBezTo>
                    <a:cubicBezTo>
                      <a:pt x="41243" y="89936"/>
                      <a:pt x="52768" y="111558"/>
                      <a:pt x="78867" y="134322"/>
                    </a:cubicBezTo>
                    <a:cubicBezTo>
                      <a:pt x="62484" y="144133"/>
                      <a:pt x="48196" y="148134"/>
                      <a:pt x="32385" y="147086"/>
                    </a:cubicBezTo>
                    <a:cubicBezTo>
                      <a:pt x="37148" y="98032"/>
                      <a:pt x="22289" y="56217"/>
                      <a:pt x="0" y="11259"/>
                    </a:cubicBezTo>
                    <a:close/>
                  </a:path>
                </a:pathLst>
              </a:custGeom>
              <a:solidFill>
                <a:srgbClr val="20201B"/>
              </a:solidFill>
              <a:ln w="9525" cap="flat">
                <a:noFill/>
                <a:prstDash val="solid"/>
                <a:miter/>
              </a:ln>
            </p:spPr>
            <p:txBody>
              <a:bodyPr rtlCol="0" anchor="ctr"/>
              <a:lstStyle/>
              <a:p>
                <a:endParaRPr lang="en-IN"/>
              </a:p>
            </p:txBody>
          </p:sp>
          <p:sp>
            <p:nvSpPr>
              <p:cNvPr id="1469" name="Freeform: Shape 1468">
                <a:extLst>
                  <a:ext uri="{FF2B5EF4-FFF2-40B4-BE49-F238E27FC236}">
                    <a16:creationId xmlns:a16="http://schemas.microsoft.com/office/drawing/2014/main" id="{FE5EF735-9068-6C60-0F65-912BAE877238}"/>
                  </a:ext>
                </a:extLst>
              </p:cNvPr>
              <p:cNvSpPr/>
              <p:nvPr/>
            </p:nvSpPr>
            <p:spPr>
              <a:xfrm>
                <a:off x="9714833" y="4482365"/>
                <a:ext cx="91154" cy="143144"/>
              </a:xfrm>
              <a:custGeom>
                <a:avLst/>
                <a:gdLst>
                  <a:gd name="connsiteX0" fmla="*/ 0 w 91154"/>
                  <a:gd name="connsiteY0" fmla="*/ 141736 h 143144"/>
                  <a:gd name="connsiteX1" fmla="*/ 8287 w 91154"/>
                  <a:gd name="connsiteY1" fmla="*/ 2957 h 143144"/>
                  <a:gd name="connsiteX2" fmla="*/ 55055 w 91154"/>
                  <a:gd name="connsiteY2" fmla="*/ 4576 h 143144"/>
                  <a:gd name="connsiteX3" fmla="*/ 38386 w 91154"/>
                  <a:gd name="connsiteY3" fmla="*/ 106684 h 143144"/>
                  <a:gd name="connsiteX4" fmla="*/ 91154 w 91154"/>
                  <a:gd name="connsiteY4" fmla="*/ 108970 h 143144"/>
                  <a:gd name="connsiteX5" fmla="*/ 0 w 91154"/>
                  <a:gd name="connsiteY5" fmla="*/ 141641 h 14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54" h="143144">
                    <a:moveTo>
                      <a:pt x="0" y="141736"/>
                    </a:moveTo>
                    <a:cubicBezTo>
                      <a:pt x="11716" y="94968"/>
                      <a:pt x="20193" y="50296"/>
                      <a:pt x="8287" y="2957"/>
                    </a:cubicBezTo>
                    <a:cubicBezTo>
                      <a:pt x="21622" y="-2472"/>
                      <a:pt x="36766" y="480"/>
                      <a:pt x="55055" y="4576"/>
                    </a:cubicBezTo>
                    <a:cubicBezTo>
                      <a:pt x="30671" y="36294"/>
                      <a:pt x="32290" y="74394"/>
                      <a:pt x="38386" y="106684"/>
                    </a:cubicBezTo>
                    <a:cubicBezTo>
                      <a:pt x="46958" y="152214"/>
                      <a:pt x="72485" y="120781"/>
                      <a:pt x="91154" y="108970"/>
                    </a:cubicBezTo>
                    <a:cubicBezTo>
                      <a:pt x="89754" y="136526"/>
                      <a:pt x="59370" y="147422"/>
                      <a:pt x="0" y="141641"/>
                    </a:cubicBezTo>
                    <a:close/>
                  </a:path>
                </a:pathLst>
              </a:custGeom>
              <a:solidFill>
                <a:srgbClr val="292B1B"/>
              </a:solidFill>
              <a:ln w="9525" cap="flat">
                <a:noFill/>
                <a:prstDash val="solid"/>
                <a:miter/>
              </a:ln>
            </p:spPr>
            <p:txBody>
              <a:bodyPr rtlCol="0" anchor="ctr"/>
              <a:lstStyle/>
              <a:p>
                <a:endParaRPr lang="en-IN"/>
              </a:p>
            </p:txBody>
          </p:sp>
          <p:sp>
            <p:nvSpPr>
              <p:cNvPr id="1470" name="Freeform: Shape 1469">
                <a:extLst>
                  <a:ext uri="{FF2B5EF4-FFF2-40B4-BE49-F238E27FC236}">
                    <a16:creationId xmlns:a16="http://schemas.microsoft.com/office/drawing/2014/main" id="{D29CEE71-2BD9-D4B8-DD45-D19F579ACF44}"/>
                  </a:ext>
                </a:extLst>
              </p:cNvPr>
              <p:cNvSpPr/>
              <p:nvPr/>
            </p:nvSpPr>
            <p:spPr>
              <a:xfrm>
                <a:off x="9818560" y="4290704"/>
                <a:ext cx="346656" cy="124418"/>
              </a:xfrm>
              <a:custGeom>
                <a:avLst/>
                <a:gdLst>
                  <a:gd name="connsiteX0" fmla="*/ 0 w 346656"/>
                  <a:gd name="connsiteY0" fmla="*/ 124418 h 124418"/>
                  <a:gd name="connsiteX1" fmla="*/ 26765 w 346656"/>
                  <a:gd name="connsiteY1" fmla="*/ 107178 h 124418"/>
                  <a:gd name="connsiteX2" fmla="*/ 321278 w 346656"/>
                  <a:gd name="connsiteY2" fmla="*/ 4022 h 124418"/>
                  <a:gd name="connsiteX3" fmla="*/ 344138 w 346656"/>
                  <a:gd name="connsiteY3" fmla="*/ 1641 h 124418"/>
                  <a:gd name="connsiteX4" fmla="*/ 343662 w 346656"/>
                  <a:gd name="connsiteY4" fmla="*/ 15262 h 124418"/>
                  <a:gd name="connsiteX5" fmla="*/ 329375 w 346656"/>
                  <a:gd name="connsiteY5" fmla="*/ 30026 h 124418"/>
                  <a:gd name="connsiteX6" fmla="*/ 314134 w 346656"/>
                  <a:gd name="connsiteY6" fmla="*/ 36217 h 124418"/>
                  <a:gd name="connsiteX7" fmla="*/ 0 w 346656"/>
                  <a:gd name="connsiteY7" fmla="*/ 124323 h 124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656" h="124418">
                    <a:moveTo>
                      <a:pt x="0" y="124418"/>
                    </a:moveTo>
                    <a:cubicBezTo>
                      <a:pt x="6858" y="115370"/>
                      <a:pt x="13430" y="106035"/>
                      <a:pt x="26765" y="107178"/>
                    </a:cubicBezTo>
                    <a:cubicBezTo>
                      <a:pt x="128207" y="82127"/>
                      <a:pt x="229648" y="57172"/>
                      <a:pt x="321278" y="4022"/>
                    </a:cubicBezTo>
                    <a:cubicBezTo>
                      <a:pt x="328136" y="22"/>
                      <a:pt x="336137" y="-1407"/>
                      <a:pt x="344138" y="1641"/>
                    </a:cubicBezTo>
                    <a:cubicBezTo>
                      <a:pt x="347663" y="6308"/>
                      <a:pt x="347472" y="10880"/>
                      <a:pt x="343662" y="15262"/>
                    </a:cubicBezTo>
                    <a:cubicBezTo>
                      <a:pt x="338900" y="20215"/>
                      <a:pt x="334137" y="25073"/>
                      <a:pt x="329375" y="30026"/>
                    </a:cubicBezTo>
                    <a:cubicBezTo>
                      <a:pt x="324231" y="32121"/>
                      <a:pt x="319183" y="34121"/>
                      <a:pt x="314134" y="36217"/>
                    </a:cubicBezTo>
                    <a:cubicBezTo>
                      <a:pt x="215169" y="85842"/>
                      <a:pt x="112586" y="122609"/>
                      <a:pt x="0" y="124323"/>
                    </a:cubicBezTo>
                    <a:close/>
                  </a:path>
                </a:pathLst>
              </a:custGeom>
              <a:solidFill>
                <a:srgbClr val="4C4733"/>
              </a:solidFill>
              <a:ln w="9525" cap="flat">
                <a:noFill/>
                <a:prstDash val="solid"/>
                <a:miter/>
              </a:ln>
            </p:spPr>
            <p:txBody>
              <a:bodyPr rtlCol="0" anchor="ctr"/>
              <a:lstStyle/>
              <a:p>
                <a:endParaRPr lang="en-IN"/>
              </a:p>
            </p:txBody>
          </p:sp>
          <p:sp>
            <p:nvSpPr>
              <p:cNvPr id="1471" name="Freeform: Shape 1470">
                <a:extLst>
                  <a:ext uri="{FF2B5EF4-FFF2-40B4-BE49-F238E27FC236}">
                    <a16:creationId xmlns:a16="http://schemas.microsoft.com/office/drawing/2014/main" id="{2A5AE387-4A2D-BDF8-2E26-0529A66FB002}"/>
                  </a:ext>
                </a:extLst>
              </p:cNvPr>
              <p:cNvSpPr/>
              <p:nvPr/>
            </p:nvSpPr>
            <p:spPr>
              <a:xfrm>
                <a:off x="9295377" y="4331493"/>
                <a:ext cx="75983" cy="69986"/>
              </a:xfrm>
              <a:custGeom>
                <a:avLst/>
                <a:gdLst>
                  <a:gd name="connsiteX0" fmla="*/ 75984 w 75983"/>
                  <a:gd name="connsiteY0" fmla="*/ 28480 h 69986"/>
                  <a:gd name="connsiteX1" fmla="*/ 63506 w 75983"/>
                  <a:gd name="connsiteY1" fmla="*/ 22384 h 69986"/>
                  <a:gd name="connsiteX2" fmla="*/ 55410 w 75983"/>
                  <a:gd name="connsiteY2" fmla="*/ 32195 h 69986"/>
                  <a:gd name="connsiteX3" fmla="*/ 36646 w 75983"/>
                  <a:gd name="connsiteY3" fmla="*/ 63246 h 69986"/>
                  <a:gd name="connsiteX4" fmla="*/ 8547 w 75983"/>
                  <a:gd name="connsiteY4" fmla="*/ 61055 h 69986"/>
                  <a:gd name="connsiteX5" fmla="*/ 4261 w 75983"/>
                  <a:gd name="connsiteY5" fmla="*/ 33718 h 69986"/>
                  <a:gd name="connsiteX6" fmla="*/ 37217 w 75983"/>
                  <a:gd name="connsiteY6" fmla="*/ 0 h 69986"/>
                  <a:gd name="connsiteX7" fmla="*/ 75984 w 75983"/>
                  <a:gd name="connsiteY7" fmla="*/ 28384 h 6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3" h="69986">
                    <a:moveTo>
                      <a:pt x="75984" y="28480"/>
                    </a:moveTo>
                    <a:cubicBezTo>
                      <a:pt x="71793" y="26384"/>
                      <a:pt x="67888" y="23527"/>
                      <a:pt x="63506" y="22384"/>
                    </a:cubicBezTo>
                    <a:cubicBezTo>
                      <a:pt x="54457" y="20003"/>
                      <a:pt x="54077" y="24479"/>
                      <a:pt x="55410" y="32195"/>
                    </a:cubicBezTo>
                    <a:cubicBezTo>
                      <a:pt x="57981" y="47244"/>
                      <a:pt x="43789" y="53530"/>
                      <a:pt x="36646" y="63246"/>
                    </a:cubicBezTo>
                    <a:cubicBezTo>
                      <a:pt x="27121" y="76391"/>
                      <a:pt x="17596" y="67342"/>
                      <a:pt x="8547" y="61055"/>
                    </a:cubicBezTo>
                    <a:cubicBezTo>
                      <a:pt x="-2788" y="53245"/>
                      <a:pt x="-1359" y="46482"/>
                      <a:pt x="4261" y="33718"/>
                    </a:cubicBezTo>
                    <a:cubicBezTo>
                      <a:pt x="11595" y="17145"/>
                      <a:pt x="37122" y="21241"/>
                      <a:pt x="37217" y="0"/>
                    </a:cubicBezTo>
                    <a:cubicBezTo>
                      <a:pt x="50076" y="9525"/>
                      <a:pt x="74555" y="3238"/>
                      <a:pt x="75984" y="28384"/>
                    </a:cubicBezTo>
                    <a:close/>
                  </a:path>
                </a:pathLst>
              </a:custGeom>
              <a:solidFill>
                <a:srgbClr val="DBB740"/>
              </a:solidFill>
              <a:ln w="9525" cap="flat">
                <a:noFill/>
                <a:prstDash val="solid"/>
                <a:miter/>
              </a:ln>
            </p:spPr>
            <p:txBody>
              <a:bodyPr rtlCol="0" anchor="ctr"/>
              <a:lstStyle/>
              <a:p>
                <a:endParaRPr lang="en-IN"/>
              </a:p>
            </p:txBody>
          </p:sp>
          <p:sp>
            <p:nvSpPr>
              <p:cNvPr id="1472" name="Freeform: Shape 1471">
                <a:extLst>
                  <a:ext uri="{FF2B5EF4-FFF2-40B4-BE49-F238E27FC236}">
                    <a16:creationId xmlns:a16="http://schemas.microsoft.com/office/drawing/2014/main" id="{CC4DD0EC-B27D-D984-9CA1-4D19904F9355}"/>
                  </a:ext>
                </a:extLst>
              </p:cNvPr>
              <p:cNvSpPr/>
              <p:nvPr/>
            </p:nvSpPr>
            <p:spPr>
              <a:xfrm>
                <a:off x="9542621" y="4371307"/>
                <a:ext cx="162973" cy="44005"/>
              </a:xfrm>
              <a:custGeom>
                <a:avLst/>
                <a:gdLst>
                  <a:gd name="connsiteX0" fmla="*/ 477 w 162973"/>
                  <a:gd name="connsiteY0" fmla="*/ 10287 h 44005"/>
                  <a:gd name="connsiteX1" fmla="*/ 0 w 162973"/>
                  <a:gd name="connsiteY1" fmla="*/ 0 h 44005"/>
                  <a:gd name="connsiteX2" fmla="*/ 162973 w 162973"/>
                  <a:gd name="connsiteY2" fmla="*/ 34766 h 44005"/>
                  <a:gd name="connsiteX3" fmla="*/ 144209 w 162973"/>
                  <a:gd name="connsiteY3" fmla="*/ 44006 h 44005"/>
                  <a:gd name="connsiteX4" fmla="*/ 477 w 162973"/>
                  <a:gd name="connsiteY4" fmla="*/ 10287 h 44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73" h="44005">
                    <a:moveTo>
                      <a:pt x="477" y="10287"/>
                    </a:moveTo>
                    <a:cubicBezTo>
                      <a:pt x="286" y="6858"/>
                      <a:pt x="191" y="3429"/>
                      <a:pt x="0" y="0"/>
                    </a:cubicBezTo>
                    <a:cubicBezTo>
                      <a:pt x="54293" y="11621"/>
                      <a:pt x="108681" y="23146"/>
                      <a:pt x="162973" y="34766"/>
                    </a:cubicBezTo>
                    <a:cubicBezTo>
                      <a:pt x="159354" y="43244"/>
                      <a:pt x="149257" y="38481"/>
                      <a:pt x="144209" y="44006"/>
                    </a:cubicBezTo>
                    <a:cubicBezTo>
                      <a:pt x="94965" y="38386"/>
                      <a:pt x="45815" y="32480"/>
                      <a:pt x="477" y="10287"/>
                    </a:cubicBezTo>
                    <a:close/>
                  </a:path>
                </a:pathLst>
              </a:custGeom>
              <a:solidFill>
                <a:srgbClr val="6D6547"/>
              </a:solidFill>
              <a:ln w="9525" cap="flat">
                <a:noFill/>
                <a:prstDash val="solid"/>
                <a:miter/>
              </a:ln>
            </p:spPr>
            <p:txBody>
              <a:bodyPr rtlCol="0" anchor="ctr"/>
              <a:lstStyle/>
              <a:p>
                <a:endParaRPr lang="en-IN"/>
              </a:p>
            </p:txBody>
          </p:sp>
          <p:sp>
            <p:nvSpPr>
              <p:cNvPr id="1473" name="Freeform: Shape 1472">
                <a:extLst>
                  <a:ext uri="{FF2B5EF4-FFF2-40B4-BE49-F238E27FC236}">
                    <a16:creationId xmlns:a16="http://schemas.microsoft.com/office/drawing/2014/main" id="{62FAF0E0-F97D-C76D-37AA-AA57AE4E7B17}"/>
                  </a:ext>
                </a:extLst>
              </p:cNvPr>
              <p:cNvSpPr/>
              <p:nvPr/>
            </p:nvSpPr>
            <p:spPr>
              <a:xfrm>
                <a:off x="9853275" y="4493128"/>
                <a:ext cx="51677" cy="47819"/>
              </a:xfrm>
              <a:custGeom>
                <a:avLst/>
                <a:gdLst>
                  <a:gd name="connsiteX0" fmla="*/ 50153 w 51677"/>
                  <a:gd name="connsiteY0" fmla="*/ 31627 h 47819"/>
                  <a:gd name="connsiteX1" fmla="*/ 3386 w 51677"/>
                  <a:gd name="connsiteY1" fmla="*/ 33723 h 47819"/>
                  <a:gd name="connsiteX2" fmla="*/ 8624 w 51677"/>
                  <a:gd name="connsiteY2" fmla="*/ 3623 h 47819"/>
                  <a:gd name="connsiteX3" fmla="*/ 51677 w 51677"/>
                  <a:gd name="connsiteY3" fmla="*/ 20102 h 47819"/>
                  <a:gd name="connsiteX4" fmla="*/ 50153 w 51677"/>
                  <a:gd name="connsiteY4" fmla="*/ 31627 h 47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7" h="47819">
                    <a:moveTo>
                      <a:pt x="50153" y="31627"/>
                    </a:moveTo>
                    <a:cubicBezTo>
                      <a:pt x="33770" y="19244"/>
                      <a:pt x="19864" y="71823"/>
                      <a:pt x="3386" y="33723"/>
                    </a:cubicBezTo>
                    <a:cubicBezTo>
                      <a:pt x="-615" y="24483"/>
                      <a:pt x="-3282" y="10100"/>
                      <a:pt x="8624" y="3623"/>
                    </a:cubicBezTo>
                    <a:cubicBezTo>
                      <a:pt x="28055" y="-7140"/>
                      <a:pt x="39676" y="8386"/>
                      <a:pt x="51677" y="20102"/>
                    </a:cubicBezTo>
                    <a:cubicBezTo>
                      <a:pt x="51201" y="23912"/>
                      <a:pt x="50630" y="27817"/>
                      <a:pt x="50153" y="31627"/>
                    </a:cubicBezTo>
                    <a:close/>
                  </a:path>
                </a:pathLst>
              </a:custGeom>
              <a:solidFill>
                <a:srgbClr val="DBBA53"/>
              </a:solidFill>
              <a:ln w="9525" cap="flat">
                <a:noFill/>
                <a:prstDash val="solid"/>
                <a:miter/>
              </a:ln>
            </p:spPr>
            <p:txBody>
              <a:bodyPr rtlCol="0" anchor="ctr"/>
              <a:lstStyle/>
              <a:p>
                <a:endParaRPr lang="en-IN"/>
              </a:p>
            </p:txBody>
          </p:sp>
          <p:sp>
            <p:nvSpPr>
              <p:cNvPr id="1474" name="Freeform: Shape 1473">
                <a:extLst>
                  <a:ext uri="{FF2B5EF4-FFF2-40B4-BE49-F238E27FC236}">
                    <a16:creationId xmlns:a16="http://schemas.microsoft.com/office/drawing/2014/main" id="{7BF5A22F-CD03-3F3C-9477-76CB1F6ED140}"/>
                  </a:ext>
                </a:extLst>
              </p:cNvPr>
              <p:cNvSpPr/>
              <p:nvPr/>
            </p:nvSpPr>
            <p:spPr>
              <a:xfrm>
                <a:off x="9686829" y="4399120"/>
                <a:ext cx="113537" cy="19383"/>
              </a:xfrm>
              <a:custGeom>
                <a:avLst/>
                <a:gdLst>
                  <a:gd name="connsiteX0" fmla="*/ 0 w 113537"/>
                  <a:gd name="connsiteY0" fmla="*/ 16097 h 19383"/>
                  <a:gd name="connsiteX1" fmla="*/ 18765 w 113537"/>
                  <a:gd name="connsiteY1" fmla="*/ 6953 h 19383"/>
                  <a:gd name="connsiteX2" fmla="*/ 102394 w 113537"/>
                  <a:gd name="connsiteY2" fmla="*/ 0 h 19383"/>
                  <a:gd name="connsiteX3" fmla="*/ 113538 w 113537"/>
                  <a:gd name="connsiteY3" fmla="*/ 16383 h 19383"/>
                  <a:gd name="connsiteX4" fmla="*/ 0 w 113537"/>
                  <a:gd name="connsiteY4" fmla="*/ 16097 h 19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37" h="19383">
                    <a:moveTo>
                      <a:pt x="0" y="16097"/>
                    </a:moveTo>
                    <a:cubicBezTo>
                      <a:pt x="6287" y="13049"/>
                      <a:pt x="12478" y="10001"/>
                      <a:pt x="18765" y="6953"/>
                    </a:cubicBezTo>
                    <a:cubicBezTo>
                      <a:pt x="46482" y="3334"/>
                      <a:pt x="75629" y="16192"/>
                      <a:pt x="102394" y="0"/>
                    </a:cubicBezTo>
                    <a:cubicBezTo>
                      <a:pt x="111823" y="1619"/>
                      <a:pt x="112490" y="9144"/>
                      <a:pt x="113538" y="16383"/>
                    </a:cubicBezTo>
                    <a:cubicBezTo>
                      <a:pt x="75724" y="21717"/>
                      <a:pt x="37815" y="18859"/>
                      <a:pt x="0" y="16097"/>
                    </a:cubicBezTo>
                    <a:close/>
                  </a:path>
                </a:pathLst>
              </a:custGeom>
              <a:solidFill>
                <a:srgbClr val="4C4733"/>
              </a:solidFill>
              <a:ln w="9525" cap="flat">
                <a:noFill/>
                <a:prstDash val="solid"/>
                <a:miter/>
              </a:ln>
            </p:spPr>
            <p:txBody>
              <a:bodyPr rtlCol="0" anchor="ctr"/>
              <a:lstStyle/>
              <a:p>
                <a:endParaRPr lang="en-IN"/>
              </a:p>
            </p:txBody>
          </p:sp>
          <p:sp>
            <p:nvSpPr>
              <p:cNvPr id="1475" name="Freeform: Shape 1474">
                <a:extLst>
                  <a:ext uri="{FF2B5EF4-FFF2-40B4-BE49-F238E27FC236}">
                    <a16:creationId xmlns:a16="http://schemas.microsoft.com/office/drawing/2014/main" id="{FDB2B5E2-9A16-E785-9CC6-0E861DD1D487}"/>
                  </a:ext>
                </a:extLst>
              </p:cNvPr>
              <p:cNvSpPr/>
              <p:nvPr/>
            </p:nvSpPr>
            <p:spPr>
              <a:xfrm>
                <a:off x="8944366" y="2890455"/>
                <a:ext cx="180679" cy="159917"/>
              </a:xfrm>
              <a:custGeom>
                <a:avLst/>
                <a:gdLst>
                  <a:gd name="connsiteX0" fmla="*/ 75713 w 180679"/>
                  <a:gd name="connsiteY0" fmla="*/ 79915 h 159917"/>
                  <a:gd name="connsiteX1" fmla="*/ 65045 w 180679"/>
                  <a:gd name="connsiteY1" fmla="*/ 70771 h 159917"/>
                  <a:gd name="connsiteX2" fmla="*/ 57426 w 180679"/>
                  <a:gd name="connsiteY2" fmla="*/ 79439 h 159917"/>
                  <a:gd name="connsiteX3" fmla="*/ 105813 w 180679"/>
                  <a:gd name="connsiteY3" fmla="*/ 105727 h 159917"/>
                  <a:gd name="connsiteX4" fmla="*/ 180203 w 180679"/>
                  <a:gd name="connsiteY4" fmla="*/ 53912 h 159917"/>
                  <a:gd name="connsiteX5" fmla="*/ 149151 w 180679"/>
                  <a:gd name="connsiteY5" fmla="*/ 112109 h 159917"/>
                  <a:gd name="connsiteX6" fmla="*/ 141817 w 180679"/>
                  <a:gd name="connsiteY6" fmla="*/ 158496 h 159917"/>
                  <a:gd name="connsiteX7" fmla="*/ 54664 w 180679"/>
                  <a:gd name="connsiteY7" fmla="*/ 150304 h 159917"/>
                  <a:gd name="connsiteX8" fmla="*/ 20849 w 180679"/>
                  <a:gd name="connsiteY8" fmla="*/ 36957 h 159917"/>
                  <a:gd name="connsiteX9" fmla="*/ 86191 w 180679"/>
                  <a:gd name="connsiteY9" fmla="*/ 0 h 159917"/>
                  <a:gd name="connsiteX10" fmla="*/ 75333 w 180679"/>
                  <a:gd name="connsiteY10" fmla="*/ 63913 h 159917"/>
                  <a:gd name="connsiteX11" fmla="*/ 75618 w 180679"/>
                  <a:gd name="connsiteY11" fmla="*/ 79915 h 15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79" h="159917">
                    <a:moveTo>
                      <a:pt x="75713" y="79915"/>
                    </a:moveTo>
                    <a:cubicBezTo>
                      <a:pt x="72189" y="76771"/>
                      <a:pt x="69141" y="72771"/>
                      <a:pt x="65045" y="70771"/>
                    </a:cubicBezTo>
                    <a:cubicBezTo>
                      <a:pt x="53997" y="65437"/>
                      <a:pt x="56568" y="76771"/>
                      <a:pt x="57426" y="79439"/>
                    </a:cubicBezTo>
                    <a:cubicBezTo>
                      <a:pt x="65141" y="103156"/>
                      <a:pt x="83239" y="107156"/>
                      <a:pt x="105813" y="105727"/>
                    </a:cubicBezTo>
                    <a:cubicBezTo>
                      <a:pt x="141626" y="103442"/>
                      <a:pt x="157057" y="73438"/>
                      <a:pt x="180203" y="53912"/>
                    </a:cubicBezTo>
                    <a:cubicBezTo>
                      <a:pt x="183822" y="80677"/>
                      <a:pt x="166201" y="100108"/>
                      <a:pt x="149151" y="112109"/>
                    </a:cubicBezTo>
                    <a:cubicBezTo>
                      <a:pt x="126291" y="128111"/>
                      <a:pt x="129720" y="140779"/>
                      <a:pt x="141817" y="158496"/>
                    </a:cubicBezTo>
                    <a:cubicBezTo>
                      <a:pt x="112194" y="162782"/>
                      <a:pt x="82857" y="156591"/>
                      <a:pt x="54664" y="150304"/>
                    </a:cubicBezTo>
                    <a:cubicBezTo>
                      <a:pt x="-1153" y="137827"/>
                      <a:pt x="-17441" y="79058"/>
                      <a:pt x="20849" y="36957"/>
                    </a:cubicBezTo>
                    <a:cubicBezTo>
                      <a:pt x="38376" y="19621"/>
                      <a:pt x="54377" y="0"/>
                      <a:pt x="86191" y="0"/>
                    </a:cubicBezTo>
                    <a:cubicBezTo>
                      <a:pt x="83905" y="22003"/>
                      <a:pt x="62473" y="41053"/>
                      <a:pt x="75333" y="63913"/>
                    </a:cubicBezTo>
                    <a:cubicBezTo>
                      <a:pt x="79047" y="69152"/>
                      <a:pt x="79142" y="74486"/>
                      <a:pt x="75618" y="79915"/>
                    </a:cubicBezTo>
                    <a:close/>
                  </a:path>
                </a:pathLst>
              </a:custGeom>
              <a:solidFill>
                <a:srgbClr val="121D20"/>
              </a:solidFill>
              <a:ln w="9525" cap="flat">
                <a:noFill/>
                <a:prstDash val="solid"/>
                <a:miter/>
              </a:ln>
            </p:spPr>
            <p:txBody>
              <a:bodyPr rtlCol="0" anchor="ctr"/>
              <a:lstStyle/>
              <a:p>
                <a:endParaRPr lang="en-IN"/>
              </a:p>
            </p:txBody>
          </p:sp>
          <p:sp>
            <p:nvSpPr>
              <p:cNvPr id="1476" name="Freeform: Shape 1475">
                <a:extLst>
                  <a:ext uri="{FF2B5EF4-FFF2-40B4-BE49-F238E27FC236}">
                    <a16:creationId xmlns:a16="http://schemas.microsoft.com/office/drawing/2014/main" id="{17A5E83E-BE25-56F3-5048-933BE6761900}"/>
                  </a:ext>
                </a:extLst>
              </p:cNvPr>
              <p:cNvSpPr/>
              <p:nvPr/>
            </p:nvSpPr>
            <p:spPr>
              <a:xfrm>
                <a:off x="8903059" y="2909315"/>
                <a:ext cx="183218" cy="159776"/>
              </a:xfrm>
              <a:custGeom>
                <a:avLst/>
                <a:gdLst>
                  <a:gd name="connsiteX0" fmla="*/ 62251 w 183218"/>
                  <a:gd name="connsiteY0" fmla="*/ 18097 h 159776"/>
                  <a:gd name="connsiteX1" fmla="*/ 135213 w 183218"/>
                  <a:gd name="connsiteY1" fmla="*/ 123158 h 159776"/>
                  <a:gd name="connsiteX2" fmla="*/ 183219 w 183218"/>
                  <a:gd name="connsiteY2" fmla="*/ 139636 h 159776"/>
                  <a:gd name="connsiteX3" fmla="*/ 124259 w 183218"/>
                  <a:gd name="connsiteY3" fmla="*/ 157734 h 159776"/>
                  <a:gd name="connsiteX4" fmla="*/ 120354 w 183218"/>
                  <a:gd name="connsiteY4" fmla="*/ 155257 h 159776"/>
                  <a:gd name="connsiteX5" fmla="*/ 18341 w 183218"/>
                  <a:gd name="connsiteY5" fmla="*/ 0 h 159776"/>
                  <a:gd name="connsiteX6" fmla="*/ 62251 w 183218"/>
                  <a:gd name="connsiteY6" fmla="*/ 18097 h 15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18" h="159776">
                    <a:moveTo>
                      <a:pt x="62251" y="18097"/>
                    </a:moveTo>
                    <a:cubicBezTo>
                      <a:pt x="38058" y="92107"/>
                      <a:pt x="58822" y="123063"/>
                      <a:pt x="135213" y="123158"/>
                    </a:cubicBezTo>
                    <a:cubicBezTo>
                      <a:pt x="154358" y="123158"/>
                      <a:pt x="167026" y="135065"/>
                      <a:pt x="183219" y="139636"/>
                    </a:cubicBezTo>
                    <a:cubicBezTo>
                      <a:pt x="170360" y="167830"/>
                      <a:pt x="145976" y="158401"/>
                      <a:pt x="124259" y="157734"/>
                    </a:cubicBezTo>
                    <a:cubicBezTo>
                      <a:pt x="122925" y="156877"/>
                      <a:pt x="121687" y="155257"/>
                      <a:pt x="120354" y="155257"/>
                    </a:cubicBezTo>
                    <a:cubicBezTo>
                      <a:pt x="7292" y="156877"/>
                      <a:pt x="-24617" y="108299"/>
                      <a:pt x="18341" y="0"/>
                    </a:cubicBezTo>
                    <a:cubicBezTo>
                      <a:pt x="33009" y="6001"/>
                      <a:pt x="47583" y="12001"/>
                      <a:pt x="62251" y="18097"/>
                    </a:cubicBezTo>
                    <a:close/>
                  </a:path>
                </a:pathLst>
              </a:custGeom>
              <a:solidFill>
                <a:srgbClr val="C29030"/>
              </a:solidFill>
              <a:ln w="9525" cap="flat">
                <a:noFill/>
                <a:prstDash val="solid"/>
                <a:miter/>
              </a:ln>
            </p:spPr>
            <p:txBody>
              <a:bodyPr rtlCol="0" anchor="ctr"/>
              <a:lstStyle/>
              <a:p>
                <a:endParaRPr lang="en-IN"/>
              </a:p>
            </p:txBody>
          </p:sp>
          <p:sp>
            <p:nvSpPr>
              <p:cNvPr id="1477" name="Freeform: Shape 1476">
                <a:extLst>
                  <a:ext uri="{FF2B5EF4-FFF2-40B4-BE49-F238E27FC236}">
                    <a16:creationId xmlns:a16="http://schemas.microsoft.com/office/drawing/2014/main" id="{2E4EC850-6088-D738-921C-4005BBF0CB91}"/>
                  </a:ext>
                </a:extLst>
              </p:cNvPr>
              <p:cNvSpPr/>
              <p:nvPr/>
            </p:nvSpPr>
            <p:spPr>
              <a:xfrm>
                <a:off x="8887886" y="2909410"/>
                <a:ext cx="143636" cy="178974"/>
              </a:xfrm>
              <a:custGeom>
                <a:avLst/>
                <a:gdLst>
                  <a:gd name="connsiteX0" fmla="*/ 33514 w 143636"/>
                  <a:gd name="connsiteY0" fmla="*/ 0 h 178974"/>
                  <a:gd name="connsiteX1" fmla="*/ 28085 w 143636"/>
                  <a:gd name="connsiteY1" fmla="*/ 54674 h 178974"/>
                  <a:gd name="connsiteX2" fmla="*/ 121144 w 143636"/>
                  <a:gd name="connsiteY2" fmla="*/ 148876 h 178974"/>
                  <a:gd name="connsiteX3" fmla="*/ 143528 w 143636"/>
                  <a:gd name="connsiteY3" fmla="*/ 149638 h 178974"/>
                  <a:gd name="connsiteX4" fmla="*/ 139432 w 143636"/>
                  <a:gd name="connsiteY4" fmla="*/ 157639 h 178974"/>
                  <a:gd name="connsiteX5" fmla="*/ 95522 w 143636"/>
                  <a:gd name="connsiteY5" fmla="*/ 178975 h 178974"/>
                  <a:gd name="connsiteX6" fmla="*/ 54564 w 143636"/>
                  <a:gd name="connsiteY6" fmla="*/ 169164 h 178974"/>
                  <a:gd name="connsiteX7" fmla="*/ 1700 w 143636"/>
                  <a:gd name="connsiteY7" fmla="*/ 101918 h 178974"/>
                  <a:gd name="connsiteX8" fmla="*/ 33514 w 143636"/>
                  <a:gd name="connsiteY8" fmla="*/ 0 h 17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636" h="178974">
                    <a:moveTo>
                      <a:pt x="33514" y="0"/>
                    </a:moveTo>
                    <a:cubicBezTo>
                      <a:pt x="43611" y="19336"/>
                      <a:pt x="30752" y="36576"/>
                      <a:pt x="28085" y="54674"/>
                    </a:cubicBezTo>
                    <a:cubicBezTo>
                      <a:pt x="18750" y="120110"/>
                      <a:pt x="55517" y="157448"/>
                      <a:pt x="121144" y="148876"/>
                    </a:cubicBezTo>
                    <a:cubicBezTo>
                      <a:pt x="128383" y="147923"/>
                      <a:pt x="137051" y="134969"/>
                      <a:pt x="143528" y="149638"/>
                    </a:cubicBezTo>
                    <a:cubicBezTo>
                      <a:pt x="144290" y="151352"/>
                      <a:pt x="140861" y="154972"/>
                      <a:pt x="139432" y="157639"/>
                    </a:cubicBezTo>
                    <a:cubicBezTo>
                      <a:pt x="120573" y="156210"/>
                      <a:pt x="109143" y="169831"/>
                      <a:pt x="95522" y="178975"/>
                    </a:cubicBezTo>
                    <a:cubicBezTo>
                      <a:pt x="81901" y="175736"/>
                      <a:pt x="68185" y="172403"/>
                      <a:pt x="54564" y="169164"/>
                    </a:cubicBezTo>
                    <a:cubicBezTo>
                      <a:pt x="25132" y="155924"/>
                      <a:pt x="16274" y="126683"/>
                      <a:pt x="1700" y="101918"/>
                    </a:cubicBezTo>
                    <a:cubicBezTo>
                      <a:pt x="-2300" y="63341"/>
                      <a:pt x="-1919" y="26194"/>
                      <a:pt x="33514" y="0"/>
                    </a:cubicBezTo>
                    <a:close/>
                  </a:path>
                </a:pathLst>
              </a:custGeom>
              <a:solidFill>
                <a:srgbClr val="1E1F19"/>
              </a:solidFill>
              <a:ln w="9525" cap="flat">
                <a:noFill/>
                <a:prstDash val="solid"/>
                <a:miter/>
              </a:ln>
            </p:spPr>
            <p:txBody>
              <a:bodyPr rtlCol="0" anchor="ctr"/>
              <a:lstStyle/>
              <a:p>
                <a:endParaRPr lang="en-IN"/>
              </a:p>
            </p:txBody>
          </p:sp>
          <p:sp>
            <p:nvSpPr>
              <p:cNvPr id="1478" name="Freeform: Shape 1477">
                <a:extLst>
                  <a:ext uri="{FF2B5EF4-FFF2-40B4-BE49-F238E27FC236}">
                    <a16:creationId xmlns:a16="http://schemas.microsoft.com/office/drawing/2014/main" id="{934A40A8-6D00-7E6C-DC5D-DC0BEFCE9D3F}"/>
                  </a:ext>
                </a:extLst>
              </p:cNvPr>
              <p:cNvSpPr/>
              <p:nvPr/>
            </p:nvSpPr>
            <p:spPr>
              <a:xfrm>
                <a:off x="9019794" y="2944557"/>
                <a:ext cx="66769" cy="36555"/>
              </a:xfrm>
              <a:custGeom>
                <a:avLst/>
                <a:gdLst>
                  <a:gd name="connsiteX0" fmla="*/ 285 w 66769"/>
                  <a:gd name="connsiteY0" fmla="*/ 25813 h 36555"/>
                  <a:gd name="connsiteX1" fmla="*/ 0 w 66769"/>
                  <a:gd name="connsiteY1" fmla="*/ 9811 h 36555"/>
                  <a:gd name="connsiteX2" fmla="*/ 66770 w 66769"/>
                  <a:gd name="connsiteY2" fmla="*/ 0 h 36555"/>
                  <a:gd name="connsiteX3" fmla="*/ 285 w 66769"/>
                  <a:gd name="connsiteY3" fmla="*/ 25717 h 36555"/>
                </a:gdLst>
                <a:ahLst/>
                <a:cxnLst>
                  <a:cxn ang="0">
                    <a:pos x="connsiteX0" y="connsiteY0"/>
                  </a:cxn>
                  <a:cxn ang="0">
                    <a:pos x="connsiteX1" y="connsiteY1"/>
                  </a:cxn>
                  <a:cxn ang="0">
                    <a:pos x="connsiteX2" y="connsiteY2"/>
                  </a:cxn>
                  <a:cxn ang="0">
                    <a:pos x="connsiteX3" y="connsiteY3"/>
                  </a:cxn>
                </a:cxnLst>
                <a:rect l="l" t="t" r="r" b="b"/>
                <a:pathLst>
                  <a:path w="66769" h="36555">
                    <a:moveTo>
                      <a:pt x="285" y="25813"/>
                    </a:moveTo>
                    <a:cubicBezTo>
                      <a:pt x="190" y="20479"/>
                      <a:pt x="95" y="15145"/>
                      <a:pt x="0" y="9811"/>
                    </a:cubicBezTo>
                    <a:cubicBezTo>
                      <a:pt x="25717" y="30194"/>
                      <a:pt x="45244" y="8382"/>
                      <a:pt x="66770" y="0"/>
                    </a:cubicBezTo>
                    <a:cubicBezTo>
                      <a:pt x="54483" y="34004"/>
                      <a:pt x="34480" y="48101"/>
                      <a:pt x="285" y="25717"/>
                    </a:cubicBezTo>
                    <a:close/>
                  </a:path>
                </a:pathLst>
              </a:custGeom>
              <a:solidFill>
                <a:srgbClr val="5E4718"/>
              </a:solidFill>
              <a:ln w="9525" cap="flat">
                <a:noFill/>
                <a:prstDash val="solid"/>
                <a:miter/>
              </a:ln>
            </p:spPr>
            <p:txBody>
              <a:bodyPr rtlCol="0" anchor="ctr"/>
              <a:lstStyle/>
              <a:p>
                <a:endParaRPr lang="en-IN"/>
              </a:p>
            </p:txBody>
          </p:sp>
          <p:sp>
            <p:nvSpPr>
              <p:cNvPr id="1479" name="Freeform: Shape 1478">
                <a:extLst>
                  <a:ext uri="{FF2B5EF4-FFF2-40B4-BE49-F238E27FC236}">
                    <a16:creationId xmlns:a16="http://schemas.microsoft.com/office/drawing/2014/main" id="{B5C72AE7-5D3C-D78B-3E18-0C6A858528A1}"/>
                  </a:ext>
                </a:extLst>
              </p:cNvPr>
              <p:cNvSpPr/>
              <p:nvPr/>
            </p:nvSpPr>
            <p:spPr>
              <a:xfrm>
                <a:off x="10295515" y="3731037"/>
                <a:ext cx="67197" cy="305503"/>
              </a:xfrm>
              <a:custGeom>
                <a:avLst/>
                <a:gdLst>
                  <a:gd name="connsiteX0" fmla="*/ 19107 w 67197"/>
                  <a:gd name="connsiteY0" fmla="*/ 285274 h 305503"/>
                  <a:gd name="connsiteX1" fmla="*/ 1296 w 67197"/>
                  <a:gd name="connsiteY1" fmla="*/ 124492 h 305503"/>
                  <a:gd name="connsiteX2" fmla="*/ 7582 w 67197"/>
                  <a:gd name="connsiteY2" fmla="*/ 96679 h 305503"/>
                  <a:gd name="connsiteX3" fmla="*/ 28442 w 67197"/>
                  <a:gd name="connsiteY3" fmla="*/ 41434 h 305503"/>
                  <a:gd name="connsiteX4" fmla="*/ 35205 w 67197"/>
                  <a:gd name="connsiteY4" fmla="*/ 23050 h 305503"/>
                  <a:gd name="connsiteX5" fmla="*/ 48444 w 67197"/>
                  <a:gd name="connsiteY5" fmla="*/ 0 h 305503"/>
                  <a:gd name="connsiteX6" fmla="*/ 61588 w 67197"/>
                  <a:gd name="connsiteY6" fmla="*/ 53054 h 305503"/>
                  <a:gd name="connsiteX7" fmla="*/ 55398 w 67197"/>
                  <a:gd name="connsiteY7" fmla="*/ 163163 h 305503"/>
                  <a:gd name="connsiteX8" fmla="*/ 53302 w 67197"/>
                  <a:gd name="connsiteY8" fmla="*/ 287464 h 305503"/>
                  <a:gd name="connsiteX9" fmla="*/ 27870 w 67197"/>
                  <a:gd name="connsiteY9" fmla="*/ 302800 h 305503"/>
                  <a:gd name="connsiteX10" fmla="*/ 19202 w 67197"/>
                  <a:gd name="connsiteY10" fmla="*/ 285369 h 30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197" h="305503">
                    <a:moveTo>
                      <a:pt x="19107" y="285274"/>
                    </a:moveTo>
                    <a:cubicBezTo>
                      <a:pt x="13202" y="231743"/>
                      <a:pt x="7201" y="178117"/>
                      <a:pt x="1296" y="124492"/>
                    </a:cubicBezTo>
                    <a:cubicBezTo>
                      <a:pt x="-1658" y="114109"/>
                      <a:pt x="438" y="104775"/>
                      <a:pt x="7582" y="96679"/>
                    </a:cubicBezTo>
                    <a:cubicBezTo>
                      <a:pt x="22441" y="81248"/>
                      <a:pt x="8344" y="54864"/>
                      <a:pt x="28442" y="41434"/>
                    </a:cubicBezTo>
                    <a:cubicBezTo>
                      <a:pt x="30728" y="35338"/>
                      <a:pt x="32918" y="29146"/>
                      <a:pt x="35205" y="23050"/>
                    </a:cubicBezTo>
                    <a:cubicBezTo>
                      <a:pt x="46063" y="19050"/>
                      <a:pt x="46063" y="8858"/>
                      <a:pt x="48444" y="0"/>
                    </a:cubicBezTo>
                    <a:cubicBezTo>
                      <a:pt x="65970" y="14478"/>
                      <a:pt x="73114" y="28003"/>
                      <a:pt x="61588" y="53054"/>
                    </a:cubicBezTo>
                    <a:cubicBezTo>
                      <a:pt x="45777" y="87439"/>
                      <a:pt x="41110" y="126682"/>
                      <a:pt x="55398" y="163163"/>
                    </a:cubicBezTo>
                    <a:cubicBezTo>
                      <a:pt x="72066" y="205740"/>
                      <a:pt x="54731" y="246126"/>
                      <a:pt x="53302" y="287464"/>
                    </a:cubicBezTo>
                    <a:cubicBezTo>
                      <a:pt x="52730" y="303847"/>
                      <a:pt x="43491" y="309372"/>
                      <a:pt x="27870" y="302800"/>
                    </a:cubicBezTo>
                    <a:cubicBezTo>
                      <a:pt x="24917" y="296989"/>
                      <a:pt x="22060" y="291179"/>
                      <a:pt x="19202" y="285369"/>
                    </a:cubicBezTo>
                    <a:close/>
                  </a:path>
                </a:pathLst>
              </a:custGeom>
              <a:solidFill>
                <a:srgbClr val="CA9638"/>
              </a:solidFill>
              <a:ln w="9525" cap="flat">
                <a:noFill/>
                <a:prstDash val="solid"/>
                <a:miter/>
              </a:ln>
            </p:spPr>
            <p:txBody>
              <a:bodyPr rtlCol="0" anchor="ctr"/>
              <a:lstStyle/>
              <a:p>
                <a:endParaRPr lang="en-IN"/>
              </a:p>
            </p:txBody>
          </p:sp>
          <p:sp>
            <p:nvSpPr>
              <p:cNvPr id="1480" name="Freeform: Shape 1479">
                <a:extLst>
                  <a:ext uri="{FF2B5EF4-FFF2-40B4-BE49-F238E27FC236}">
                    <a16:creationId xmlns:a16="http://schemas.microsoft.com/office/drawing/2014/main" id="{2447A2F0-9A40-716F-D672-E4A248B7033C}"/>
                  </a:ext>
                </a:extLst>
              </p:cNvPr>
              <p:cNvSpPr/>
              <p:nvPr/>
            </p:nvSpPr>
            <p:spPr>
              <a:xfrm>
                <a:off x="10624342" y="3293363"/>
                <a:ext cx="64737" cy="167163"/>
              </a:xfrm>
              <a:custGeom>
                <a:avLst/>
                <a:gdLst>
                  <a:gd name="connsiteX0" fmla="*/ 1462 w 64737"/>
                  <a:gd name="connsiteY0" fmla="*/ 24575 h 167163"/>
                  <a:gd name="connsiteX1" fmla="*/ 6510 w 64737"/>
                  <a:gd name="connsiteY1" fmla="*/ 0 h 167163"/>
                  <a:gd name="connsiteX2" fmla="*/ 61470 w 64737"/>
                  <a:gd name="connsiteY2" fmla="*/ 146209 h 167163"/>
                  <a:gd name="connsiteX3" fmla="*/ 54802 w 64737"/>
                  <a:gd name="connsiteY3" fmla="*/ 167164 h 167163"/>
                  <a:gd name="connsiteX4" fmla="*/ 33561 w 64737"/>
                  <a:gd name="connsiteY4" fmla="*/ 135255 h 167163"/>
                  <a:gd name="connsiteX5" fmla="*/ 1462 w 64737"/>
                  <a:gd name="connsiteY5" fmla="*/ 24575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37" h="167163">
                    <a:moveTo>
                      <a:pt x="1462" y="24575"/>
                    </a:moveTo>
                    <a:cubicBezTo>
                      <a:pt x="2986" y="16954"/>
                      <a:pt x="4606" y="9430"/>
                      <a:pt x="6510" y="0"/>
                    </a:cubicBezTo>
                    <a:cubicBezTo>
                      <a:pt x="51468" y="40386"/>
                      <a:pt x="32323" y="102299"/>
                      <a:pt x="61470" y="146209"/>
                    </a:cubicBezTo>
                    <a:cubicBezTo>
                      <a:pt x="67470" y="155829"/>
                      <a:pt x="65185" y="162782"/>
                      <a:pt x="54802" y="167164"/>
                    </a:cubicBezTo>
                    <a:cubicBezTo>
                      <a:pt x="43277" y="159449"/>
                      <a:pt x="39181" y="146875"/>
                      <a:pt x="33561" y="135255"/>
                    </a:cubicBezTo>
                    <a:cubicBezTo>
                      <a:pt x="2224" y="104299"/>
                      <a:pt x="-3205" y="65913"/>
                      <a:pt x="1462" y="24575"/>
                    </a:cubicBezTo>
                    <a:close/>
                  </a:path>
                </a:pathLst>
              </a:custGeom>
              <a:solidFill>
                <a:srgbClr val="E8B63F"/>
              </a:solidFill>
              <a:ln w="9525" cap="flat">
                <a:noFill/>
                <a:prstDash val="solid"/>
                <a:miter/>
              </a:ln>
            </p:spPr>
            <p:txBody>
              <a:bodyPr rtlCol="0" anchor="ctr"/>
              <a:lstStyle/>
              <a:p>
                <a:endParaRPr lang="en-IN"/>
              </a:p>
            </p:txBody>
          </p:sp>
          <p:sp>
            <p:nvSpPr>
              <p:cNvPr id="1481" name="Freeform: Shape 1480">
                <a:extLst>
                  <a:ext uri="{FF2B5EF4-FFF2-40B4-BE49-F238E27FC236}">
                    <a16:creationId xmlns:a16="http://schemas.microsoft.com/office/drawing/2014/main" id="{E781E6F2-3B71-B7D2-98D6-1FCC80E8FF2E}"/>
                  </a:ext>
                </a:extLst>
              </p:cNvPr>
              <p:cNvSpPr/>
              <p:nvPr/>
            </p:nvSpPr>
            <p:spPr>
              <a:xfrm>
                <a:off x="10608373" y="3428618"/>
                <a:ext cx="69906" cy="105346"/>
              </a:xfrm>
              <a:custGeom>
                <a:avLst/>
                <a:gdLst>
                  <a:gd name="connsiteX0" fmla="*/ 49530 w 69906"/>
                  <a:gd name="connsiteY0" fmla="*/ 0 h 105346"/>
                  <a:gd name="connsiteX1" fmla="*/ 68009 w 69906"/>
                  <a:gd name="connsiteY1" fmla="*/ 26003 h 105346"/>
                  <a:gd name="connsiteX2" fmla="*/ 65723 w 69906"/>
                  <a:gd name="connsiteY2" fmla="*/ 40767 h 105346"/>
                  <a:gd name="connsiteX3" fmla="*/ 43625 w 69906"/>
                  <a:gd name="connsiteY3" fmla="*/ 8763 h 105346"/>
                  <a:gd name="connsiteX4" fmla="*/ 0 w 69906"/>
                  <a:gd name="connsiteY4" fmla="*/ 105346 h 105346"/>
                  <a:gd name="connsiteX5" fmla="*/ 20288 w 69906"/>
                  <a:gd name="connsiteY5" fmla="*/ 9620 h 105346"/>
                  <a:gd name="connsiteX6" fmla="*/ 49530 w 69906"/>
                  <a:gd name="connsiteY6" fmla="*/ 0 h 1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06" h="105346">
                    <a:moveTo>
                      <a:pt x="49530" y="0"/>
                    </a:moveTo>
                    <a:cubicBezTo>
                      <a:pt x="60770" y="5048"/>
                      <a:pt x="66961" y="13716"/>
                      <a:pt x="68009" y="26003"/>
                    </a:cubicBezTo>
                    <a:cubicBezTo>
                      <a:pt x="71152" y="31528"/>
                      <a:pt x="70390" y="36481"/>
                      <a:pt x="65723" y="40767"/>
                    </a:cubicBezTo>
                    <a:cubicBezTo>
                      <a:pt x="59722" y="32004"/>
                      <a:pt x="53626" y="23241"/>
                      <a:pt x="43625" y="8763"/>
                    </a:cubicBezTo>
                    <a:cubicBezTo>
                      <a:pt x="35528" y="48101"/>
                      <a:pt x="33338" y="84582"/>
                      <a:pt x="0" y="105346"/>
                    </a:cubicBezTo>
                    <a:cubicBezTo>
                      <a:pt x="6572" y="73438"/>
                      <a:pt x="28956" y="44767"/>
                      <a:pt x="20288" y="9620"/>
                    </a:cubicBezTo>
                    <a:cubicBezTo>
                      <a:pt x="30004" y="6382"/>
                      <a:pt x="39814" y="3238"/>
                      <a:pt x="49530" y="0"/>
                    </a:cubicBezTo>
                    <a:close/>
                  </a:path>
                </a:pathLst>
              </a:custGeom>
              <a:solidFill>
                <a:srgbClr val="5A451C"/>
              </a:solidFill>
              <a:ln w="9525" cap="flat">
                <a:noFill/>
                <a:prstDash val="solid"/>
                <a:miter/>
              </a:ln>
            </p:spPr>
            <p:txBody>
              <a:bodyPr rtlCol="0" anchor="ctr"/>
              <a:lstStyle/>
              <a:p>
                <a:endParaRPr lang="en-IN"/>
              </a:p>
            </p:txBody>
          </p:sp>
          <p:sp>
            <p:nvSpPr>
              <p:cNvPr id="1482" name="Freeform: Shape 1481">
                <a:extLst>
                  <a:ext uri="{FF2B5EF4-FFF2-40B4-BE49-F238E27FC236}">
                    <a16:creationId xmlns:a16="http://schemas.microsoft.com/office/drawing/2014/main" id="{35DAE135-87ED-99FB-516E-C0A18FECFD51}"/>
                  </a:ext>
                </a:extLst>
              </p:cNvPr>
              <p:cNvSpPr/>
              <p:nvPr/>
            </p:nvSpPr>
            <p:spPr>
              <a:xfrm>
                <a:off x="10388251" y="3782186"/>
                <a:ext cx="24479" cy="77595"/>
              </a:xfrm>
              <a:custGeom>
                <a:avLst/>
                <a:gdLst>
                  <a:gd name="connsiteX0" fmla="*/ 12096 w 24479"/>
                  <a:gd name="connsiteY0" fmla="*/ 44387 h 77595"/>
                  <a:gd name="connsiteX1" fmla="*/ 18573 w 24479"/>
                  <a:gd name="connsiteY1" fmla="*/ 54674 h 77595"/>
                  <a:gd name="connsiteX2" fmla="*/ 22859 w 24479"/>
                  <a:gd name="connsiteY2" fmla="*/ 70295 h 77595"/>
                  <a:gd name="connsiteX3" fmla="*/ 3619 w 24479"/>
                  <a:gd name="connsiteY3" fmla="*/ 75057 h 77595"/>
                  <a:gd name="connsiteX4" fmla="*/ 3333 w 24479"/>
                  <a:gd name="connsiteY4" fmla="*/ 0 h 77595"/>
                  <a:gd name="connsiteX5" fmla="*/ 12096 w 24479"/>
                  <a:gd name="connsiteY5" fmla="*/ 44291 h 7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79" h="77595">
                    <a:moveTo>
                      <a:pt x="12096" y="44387"/>
                    </a:moveTo>
                    <a:cubicBezTo>
                      <a:pt x="14287" y="47816"/>
                      <a:pt x="16382" y="51245"/>
                      <a:pt x="18573" y="54674"/>
                    </a:cubicBezTo>
                    <a:cubicBezTo>
                      <a:pt x="24002" y="58864"/>
                      <a:pt x="26288" y="64103"/>
                      <a:pt x="22859" y="70295"/>
                    </a:cubicBezTo>
                    <a:cubicBezTo>
                      <a:pt x="18382" y="78486"/>
                      <a:pt x="11525" y="79343"/>
                      <a:pt x="3619" y="75057"/>
                    </a:cubicBezTo>
                    <a:cubicBezTo>
                      <a:pt x="-1811" y="50101"/>
                      <a:pt x="-477" y="25051"/>
                      <a:pt x="3333" y="0"/>
                    </a:cubicBezTo>
                    <a:cubicBezTo>
                      <a:pt x="28669" y="10382"/>
                      <a:pt x="12382" y="28861"/>
                      <a:pt x="12096" y="44291"/>
                    </a:cubicBezTo>
                    <a:close/>
                  </a:path>
                </a:pathLst>
              </a:custGeom>
              <a:solidFill>
                <a:srgbClr val="CBB26F"/>
              </a:solidFill>
              <a:ln w="9525" cap="flat">
                <a:noFill/>
                <a:prstDash val="solid"/>
                <a:miter/>
              </a:ln>
            </p:spPr>
            <p:txBody>
              <a:bodyPr rtlCol="0" anchor="ctr"/>
              <a:lstStyle/>
              <a:p>
                <a:endParaRPr lang="en-IN"/>
              </a:p>
            </p:txBody>
          </p:sp>
          <p:sp>
            <p:nvSpPr>
              <p:cNvPr id="1483" name="Freeform: Shape 1482">
                <a:extLst>
                  <a:ext uri="{FF2B5EF4-FFF2-40B4-BE49-F238E27FC236}">
                    <a16:creationId xmlns:a16="http://schemas.microsoft.com/office/drawing/2014/main" id="{65D6730F-E9C2-046B-4BFF-726508EFD348}"/>
                  </a:ext>
                </a:extLst>
              </p:cNvPr>
              <p:cNvSpPr/>
              <p:nvPr/>
            </p:nvSpPr>
            <p:spPr>
              <a:xfrm>
                <a:off x="10390995" y="3753135"/>
                <a:ext cx="18230" cy="73437"/>
              </a:xfrm>
              <a:custGeom>
                <a:avLst/>
                <a:gdLst>
                  <a:gd name="connsiteX0" fmla="*/ 9352 w 18230"/>
                  <a:gd name="connsiteY0" fmla="*/ 73438 h 73437"/>
                  <a:gd name="connsiteX1" fmla="*/ 589 w 18230"/>
                  <a:gd name="connsiteY1" fmla="*/ 29146 h 73437"/>
                  <a:gd name="connsiteX2" fmla="*/ 18115 w 18230"/>
                  <a:gd name="connsiteY2" fmla="*/ 0 h 73437"/>
                  <a:gd name="connsiteX3" fmla="*/ 9352 w 18230"/>
                  <a:gd name="connsiteY3" fmla="*/ 73438 h 73437"/>
                </a:gdLst>
                <a:ahLst/>
                <a:cxnLst>
                  <a:cxn ang="0">
                    <a:pos x="connsiteX0" y="connsiteY0"/>
                  </a:cxn>
                  <a:cxn ang="0">
                    <a:pos x="connsiteX1" y="connsiteY1"/>
                  </a:cxn>
                  <a:cxn ang="0">
                    <a:pos x="connsiteX2" y="connsiteY2"/>
                  </a:cxn>
                  <a:cxn ang="0">
                    <a:pos x="connsiteX3" y="connsiteY3"/>
                  </a:cxn>
                </a:cxnLst>
                <a:rect l="l" t="t" r="r" b="b"/>
                <a:pathLst>
                  <a:path w="18230" h="73437">
                    <a:moveTo>
                      <a:pt x="9352" y="73438"/>
                    </a:moveTo>
                    <a:cubicBezTo>
                      <a:pt x="6685" y="58674"/>
                      <a:pt x="13924" y="41815"/>
                      <a:pt x="589" y="29146"/>
                    </a:cubicBezTo>
                    <a:cubicBezTo>
                      <a:pt x="-2173" y="14288"/>
                      <a:pt x="4970" y="5334"/>
                      <a:pt x="18115" y="0"/>
                    </a:cubicBezTo>
                    <a:cubicBezTo>
                      <a:pt x="13257" y="24289"/>
                      <a:pt x="25925" y="50578"/>
                      <a:pt x="9352" y="73438"/>
                    </a:cubicBezTo>
                    <a:close/>
                  </a:path>
                </a:pathLst>
              </a:custGeom>
              <a:solidFill>
                <a:srgbClr val="795E1D"/>
              </a:solidFill>
              <a:ln w="9525" cap="flat">
                <a:noFill/>
                <a:prstDash val="solid"/>
                <a:miter/>
              </a:ln>
            </p:spPr>
            <p:txBody>
              <a:bodyPr rtlCol="0" anchor="ctr"/>
              <a:lstStyle/>
              <a:p>
                <a:endParaRPr lang="en-IN"/>
              </a:p>
            </p:txBody>
          </p:sp>
          <p:sp>
            <p:nvSpPr>
              <p:cNvPr id="1484" name="Freeform: Shape 1483">
                <a:extLst>
                  <a:ext uri="{FF2B5EF4-FFF2-40B4-BE49-F238E27FC236}">
                    <a16:creationId xmlns:a16="http://schemas.microsoft.com/office/drawing/2014/main" id="{CAEAE9F4-F77E-D8D7-B88F-155901D3FC08}"/>
                  </a:ext>
                </a:extLst>
              </p:cNvPr>
              <p:cNvSpPr/>
              <p:nvPr/>
            </p:nvSpPr>
            <p:spPr>
              <a:xfrm>
                <a:off x="10354055" y="3358707"/>
                <a:ext cx="37052" cy="32858"/>
              </a:xfrm>
              <a:custGeom>
                <a:avLst/>
                <a:gdLst>
                  <a:gd name="connsiteX0" fmla="*/ 0 w 37052"/>
                  <a:gd name="connsiteY0" fmla="*/ 32763 h 32858"/>
                  <a:gd name="connsiteX1" fmla="*/ 25051 w 37052"/>
                  <a:gd name="connsiteY1" fmla="*/ 2188 h 32858"/>
                  <a:gd name="connsiteX2" fmla="*/ 34480 w 37052"/>
                  <a:gd name="connsiteY2" fmla="*/ 950 h 32858"/>
                  <a:gd name="connsiteX3" fmla="*/ 37052 w 37052"/>
                  <a:gd name="connsiteY3" fmla="*/ 5522 h 32858"/>
                  <a:gd name="connsiteX4" fmla="*/ 9716 w 37052"/>
                  <a:gd name="connsiteY4" fmla="*/ 32668 h 32858"/>
                  <a:gd name="connsiteX5" fmla="*/ 0 w 37052"/>
                  <a:gd name="connsiteY5" fmla="*/ 32859 h 3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52" h="32858">
                    <a:moveTo>
                      <a:pt x="0" y="32763"/>
                    </a:moveTo>
                    <a:cubicBezTo>
                      <a:pt x="3715" y="18761"/>
                      <a:pt x="13145" y="9427"/>
                      <a:pt x="25051" y="2188"/>
                    </a:cubicBezTo>
                    <a:cubicBezTo>
                      <a:pt x="27908" y="-193"/>
                      <a:pt x="31052" y="-670"/>
                      <a:pt x="34480" y="950"/>
                    </a:cubicBezTo>
                    <a:cubicBezTo>
                      <a:pt x="35338" y="2474"/>
                      <a:pt x="36195" y="3998"/>
                      <a:pt x="37052" y="5522"/>
                    </a:cubicBezTo>
                    <a:cubicBezTo>
                      <a:pt x="27908" y="14570"/>
                      <a:pt x="18860" y="23619"/>
                      <a:pt x="9716" y="32668"/>
                    </a:cubicBezTo>
                    <a:cubicBezTo>
                      <a:pt x="6477" y="32668"/>
                      <a:pt x="3239" y="32763"/>
                      <a:pt x="0" y="32859"/>
                    </a:cubicBezTo>
                    <a:close/>
                  </a:path>
                </a:pathLst>
              </a:custGeom>
              <a:solidFill>
                <a:srgbClr val="4F411C"/>
              </a:solidFill>
              <a:ln w="9525" cap="flat">
                <a:noFill/>
                <a:prstDash val="solid"/>
                <a:miter/>
              </a:ln>
            </p:spPr>
            <p:txBody>
              <a:bodyPr rtlCol="0" anchor="ctr"/>
              <a:lstStyle/>
              <a:p>
                <a:endParaRPr lang="en-IN"/>
              </a:p>
            </p:txBody>
          </p:sp>
          <p:sp>
            <p:nvSpPr>
              <p:cNvPr id="1488" name="Freeform: Shape 1487">
                <a:extLst>
                  <a:ext uri="{FF2B5EF4-FFF2-40B4-BE49-F238E27FC236}">
                    <a16:creationId xmlns:a16="http://schemas.microsoft.com/office/drawing/2014/main" id="{4E1C0C6D-BF4D-8DB8-6EB3-EFA302AA91B8}"/>
                  </a:ext>
                </a:extLst>
              </p:cNvPr>
              <p:cNvSpPr/>
              <p:nvPr/>
            </p:nvSpPr>
            <p:spPr>
              <a:xfrm>
                <a:off x="10391870" y="3836860"/>
                <a:ext cx="26669" cy="29622"/>
              </a:xfrm>
              <a:custGeom>
                <a:avLst/>
                <a:gdLst>
                  <a:gd name="connsiteX0" fmla="*/ 0 w 26669"/>
                  <a:gd name="connsiteY0" fmla="*/ 20383 h 29622"/>
                  <a:gd name="connsiteX1" fmla="*/ 14954 w 26669"/>
                  <a:gd name="connsiteY1" fmla="*/ 0 h 29622"/>
                  <a:gd name="connsiteX2" fmla="*/ 26670 w 26669"/>
                  <a:gd name="connsiteY2" fmla="*/ 29432 h 29622"/>
                  <a:gd name="connsiteX3" fmla="*/ 10001 w 26669"/>
                  <a:gd name="connsiteY3" fmla="*/ 29623 h 29622"/>
                  <a:gd name="connsiteX4" fmla="*/ 95 w 26669"/>
                  <a:gd name="connsiteY4" fmla="*/ 20383 h 2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9" h="29622">
                    <a:moveTo>
                      <a:pt x="0" y="20383"/>
                    </a:moveTo>
                    <a:cubicBezTo>
                      <a:pt x="11525" y="18383"/>
                      <a:pt x="17145" y="12001"/>
                      <a:pt x="14954" y="0"/>
                    </a:cubicBezTo>
                    <a:cubicBezTo>
                      <a:pt x="29051" y="5715"/>
                      <a:pt x="26289" y="18193"/>
                      <a:pt x="26670" y="29432"/>
                    </a:cubicBezTo>
                    <a:cubicBezTo>
                      <a:pt x="21145" y="29432"/>
                      <a:pt x="15526" y="29527"/>
                      <a:pt x="10001" y="29623"/>
                    </a:cubicBezTo>
                    <a:cubicBezTo>
                      <a:pt x="6668" y="26575"/>
                      <a:pt x="3334" y="23527"/>
                      <a:pt x="95" y="20383"/>
                    </a:cubicBezTo>
                    <a:close/>
                  </a:path>
                </a:pathLst>
              </a:custGeom>
              <a:solidFill>
                <a:srgbClr val="795E1D"/>
              </a:solidFill>
              <a:ln w="9525" cap="flat">
                <a:noFill/>
                <a:prstDash val="solid"/>
                <a:miter/>
              </a:ln>
            </p:spPr>
            <p:txBody>
              <a:bodyPr rtlCol="0" anchor="ctr"/>
              <a:lstStyle/>
              <a:p>
                <a:endParaRPr lang="en-IN"/>
              </a:p>
            </p:txBody>
          </p:sp>
          <p:sp>
            <p:nvSpPr>
              <p:cNvPr id="1489" name="Freeform: Shape 1488">
                <a:extLst>
                  <a:ext uri="{FF2B5EF4-FFF2-40B4-BE49-F238E27FC236}">
                    <a16:creationId xmlns:a16="http://schemas.microsoft.com/office/drawing/2014/main" id="{D48AF701-285F-62A0-D248-248A9A37321B}"/>
                  </a:ext>
                </a:extLst>
              </p:cNvPr>
              <p:cNvSpPr/>
              <p:nvPr/>
            </p:nvSpPr>
            <p:spPr>
              <a:xfrm>
                <a:off x="10217753" y="4296272"/>
                <a:ext cx="135350" cy="156283"/>
              </a:xfrm>
              <a:custGeom>
                <a:avLst/>
                <a:gdLst>
                  <a:gd name="connsiteX0" fmla="*/ 667 w 135350"/>
                  <a:gd name="connsiteY0" fmla="*/ 53794 h 156283"/>
                  <a:gd name="connsiteX1" fmla="*/ 50578 w 135350"/>
                  <a:gd name="connsiteY1" fmla="*/ 10456 h 156283"/>
                  <a:gd name="connsiteX2" fmla="*/ 94774 w 135350"/>
                  <a:gd name="connsiteY2" fmla="*/ 21124 h 156283"/>
                  <a:gd name="connsiteX3" fmla="*/ 51149 w 135350"/>
                  <a:gd name="connsiteY3" fmla="*/ 33792 h 156283"/>
                  <a:gd name="connsiteX4" fmla="*/ 58770 w 135350"/>
                  <a:gd name="connsiteY4" fmla="*/ 54080 h 156283"/>
                  <a:gd name="connsiteX5" fmla="*/ 85725 w 135350"/>
                  <a:gd name="connsiteY5" fmla="*/ 52937 h 156283"/>
                  <a:gd name="connsiteX6" fmla="*/ 99917 w 135350"/>
                  <a:gd name="connsiteY6" fmla="*/ 45127 h 156283"/>
                  <a:gd name="connsiteX7" fmla="*/ 119253 w 135350"/>
                  <a:gd name="connsiteY7" fmla="*/ 70749 h 156283"/>
                  <a:gd name="connsiteX8" fmla="*/ 102394 w 135350"/>
                  <a:gd name="connsiteY8" fmla="*/ 74749 h 156283"/>
                  <a:gd name="connsiteX9" fmla="*/ 96584 w 135350"/>
                  <a:gd name="connsiteY9" fmla="*/ 98276 h 156283"/>
                  <a:gd name="connsiteX10" fmla="*/ 135350 w 135350"/>
                  <a:gd name="connsiteY10" fmla="*/ 126470 h 156283"/>
                  <a:gd name="connsiteX11" fmla="*/ 102680 w 135350"/>
                  <a:gd name="connsiteY11" fmla="*/ 156283 h 156283"/>
                  <a:gd name="connsiteX12" fmla="*/ 0 w 135350"/>
                  <a:gd name="connsiteY12" fmla="*/ 53128 h 156283"/>
                  <a:gd name="connsiteX13" fmla="*/ 571 w 135350"/>
                  <a:gd name="connsiteY13" fmla="*/ 53794 h 15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350" h="156283">
                    <a:moveTo>
                      <a:pt x="667" y="53794"/>
                    </a:moveTo>
                    <a:cubicBezTo>
                      <a:pt x="17336" y="39412"/>
                      <a:pt x="34671" y="25600"/>
                      <a:pt x="50578" y="10456"/>
                    </a:cubicBezTo>
                    <a:cubicBezTo>
                      <a:pt x="70771" y="-8785"/>
                      <a:pt x="82487" y="740"/>
                      <a:pt x="94774" y="21124"/>
                    </a:cubicBezTo>
                    <a:cubicBezTo>
                      <a:pt x="79058" y="26743"/>
                      <a:pt x="60103" y="15028"/>
                      <a:pt x="51149" y="33792"/>
                    </a:cubicBezTo>
                    <a:cubicBezTo>
                      <a:pt x="46768" y="42936"/>
                      <a:pt x="53721" y="48556"/>
                      <a:pt x="58770" y="54080"/>
                    </a:cubicBezTo>
                    <a:cubicBezTo>
                      <a:pt x="68009" y="64177"/>
                      <a:pt x="78677" y="73035"/>
                      <a:pt x="85725" y="52937"/>
                    </a:cubicBezTo>
                    <a:cubicBezTo>
                      <a:pt x="88773" y="44174"/>
                      <a:pt x="90678" y="36935"/>
                      <a:pt x="99917" y="45127"/>
                    </a:cubicBezTo>
                    <a:cubicBezTo>
                      <a:pt x="107918" y="52270"/>
                      <a:pt x="118396" y="61605"/>
                      <a:pt x="119253" y="70749"/>
                    </a:cubicBezTo>
                    <a:cubicBezTo>
                      <a:pt x="120587" y="84751"/>
                      <a:pt x="108299" y="72844"/>
                      <a:pt x="102394" y="74749"/>
                    </a:cubicBezTo>
                    <a:cubicBezTo>
                      <a:pt x="87059" y="79702"/>
                      <a:pt x="86678" y="86656"/>
                      <a:pt x="96584" y="98276"/>
                    </a:cubicBezTo>
                    <a:cubicBezTo>
                      <a:pt x="106680" y="110087"/>
                      <a:pt x="118491" y="118945"/>
                      <a:pt x="135350" y="126470"/>
                    </a:cubicBezTo>
                    <a:cubicBezTo>
                      <a:pt x="123349" y="137424"/>
                      <a:pt x="113062" y="146758"/>
                      <a:pt x="102680" y="156283"/>
                    </a:cubicBezTo>
                    <a:cubicBezTo>
                      <a:pt x="74772" y="114183"/>
                      <a:pt x="57150" y="63986"/>
                      <a:pt x="0" y="53128"/>
                    </a:cubicBezTo>
                    <a:cubicBezTo>
                      <a:pt x="0" y="53128"/>
                      <a:pt x="571" y="53794"/>
                      <a:pt x="571" y="53794"/>
                    </a:cubicBezTo>
                    <a:close/>
                  </a:path>
                </a:pathLst>
              </a:custGeom>
              <a:solidFill>
                <a:srgbClr val="292418"/>
              </a:solidFill>
              <a:ln w="9525" cap="flat">
                <a:noFill/>
                <a:prstDash val="solid"/>
                <a:miter/>
              </a:ln>
            </p:spPr>
            <p:txBody>
              <a:bodyPr rtlCol="0" anchor="ctr"/>
              <a:lstStyle/>
              <a:p>
                <a:endParaRPr lang="en-IN"/>
              </a:p>
            </p:txBody>
          </p:sp>
          <p:sp>
            <p:nvSpPr>
              <p:cNvPr id="1490" name="Freeform: Shape 1489">
                <a:extLst>
                  <a:ext uri="{FF2B5EF4-FFF2-40B4-BE49-F238E27FC236}">
                    <a16:creationId xmlns:a16="http://schemas.microsoft.com/office/drawing/2014/main" id="{96035D3F-C3CA-28C9-425B-6880FF54C59C}"/>
                  </a:ext>
                </a:extLst>
              </p:cNvPr>
              <p:cNvSpPr/>
              <p:nvPr/>
            </p:nvSpPr>
            <p:spPr>
              <a:xfrm>
                <a:off x="10373073" y="4374414"/>
                <a:ext cx="32513" cy="21232"/>
              </a:xfrm>
              <a:custGeom>
                <a:avLst/>
                <a:gdLst>
                  <a:gd name="connsiteX0" fmla="*/ 32513 w 32513"/>
                  <a:gd name="connsiteY0" fmla="*/ 10610 h 21232"/>
                  <a:gd name="connsiteX1" fmla="*/ 9558 w 32513"/>
                  <a:gd name="connsiteY1" fmla="*/ 20992 h 21232"/>
                  <a:gd name="connsiteX2" fmla="*/ 2128 w 32513"/>
                  <a:gd name="connsiteY2" fmla="*/ 9943 h 21232"/>
                  <a:gd name="connsiteX3" fmla="*/ 22035 w 32513"/>
                  <a:gd name="connsiteY3" fmla="*/ 37 h 21232"/>
                  <a:gd name="connsiteX4" fmla="*/ 32513 w 32513"/>
                  <a:gd name="connsiteY4" fmla="*/ 10610 h 2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3" h="21232">
                    <a:moveTo>
                      <a:pt x="32513" y="10610"/>
                    </a:moveTo>
                    <a:cubicBezTo>
                      <a:pt x="23560" y="14801"/>
                      <a:pt x="16892" y="19563"/>
                      <a:pt x="9558" y="20992"/>
                    </a:cubicBezTo>
                    <a:cubicBezTo>
                      <a:pt x="1366" y="22611"/>
                      <a:pt x="-2825" y="15753"/>
                      <a:pt x="2128" y="9943"/>
                    </a:cubicBezTo>
                    <a:cubicBezTo>
                      <a:pt x="6605" y="4704"/>
                      <a:pt x="14891" y="2037"/>
                      <a:pt x="22035" y="37"/>
                    </a:cubicBezTo>
                    <a:cubicBezTo>
                      <a:pt x="23940" y="-535"/>
                      <a:pt x="27751" y="5657"/>
                      <a:pt x="32513" y="10610"/>
                    </a:cubicBezTo>
                    <a:close/>
                  </a:path>
                </a:pathLst>
              </a:custGeom>
              <a:solidFill>
                <a:srgbClr val="82661C"/>
              </a:solidFill>
              <a:ln w="9525" cap="flat">
                <a:noFill/>
                <a:prstDash val="solid"/>
                <a:miter/>
              </a:ln>
            </p:spPr>
            <p:txBody>
              <a:bodyPr rtlCol="0" anchor="ctr"/>
              <a:lstStyle/>
              <a:p>
                <a:endParaRPr lang="en-IN"/>
              </a:p>
            </p:txBody>
          </p:sp>
          <p:sp>
            <p:nvSpPr>
              <p:cNvPr id="1491" name="Freeform: Shape 1490">
                <a:extLst>
                  <a:ext uri="{FF2B5EF4-FFF2-40B4-BE49-F238E27FC236}">
                    <a16:creationId xmlns:a16="http://schemas.microsoft.com/office/drawing/2014/main" id="{8887126B-864B-F33D-6C96-5773132AF819}"/>
                  </a:ext>
                </a:extLst>
              </p:cNvPr>
              <p:cNvSpPr/>
              <p:nvPr/>
            </p:nvSpPr>
            <p:spPr>
              <a:xfrm>
                <a:off x="10121455" y="4245747"/>
                <a:ext cx="70485" cy="60314"/>
              </a:xfrm>
              <a:custGeom>
                <a:avLst/>
                <a:gdLst>
                  <a:gd name="connsiteX0" fmla="*/ 40672 w 70485"/>
                  <a:gd name="connsiteY0" fmla="*/ 60314 h 60314"/>
                  <a:gd name="connsiteX1" fmla="*/ 38576 w 70485"/>
                  <a:gd name="connsiteY1" fmla="*/ 46217 h 60314"/>
                  <a:gd name="connsiteX2" fmla="*/ 0 w 70485"/>
                  <a:gd name="connsiteY2" fmla="*/ 1164 h 60314"/>
                  <a:gd name="connsiteX3" fmla="*/ 13907 w 70485"/>
                  <a:gd name="connsiteY3" fmla="*/ 116 h 60314"/>
                  <a:gd name="connsiteX4" fmla="*/ 64770 w 70485"/>
                  <a:gd name="connsiteY4" fmla="*/ 29930 h 60314"/>
                  <a:gd name="connsiteX5" fmla="*/ 70485 w 70485"/>
                  <a:gd name="connsiteY5" fmla="*/ 40502 h 60314"/>
                  <a:gd name="connsiteX6" fmla="*/ 40672 w 70485"/>
                  <a:gd name="connsiteY6" fmla="*/ 60314 h 6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 h="60314">
                    <a:moveTo>
                      <a:pt x="40672" y="60314"/>
                    </a:moveTo>
                    <a:cubicBezTo>
                      <a:pt x="40005" y="55647"/>
                      <a:pt x="39338" y="50885"/>
                      <a:pt x="38576" y="46217"/>
                    </a:cubicBezTo>
                    <a:cubicBezTo>
                      <a:pt x="18479" y="37454"/>
                      <a:pt x="762" y="26501"/>
                      <a:pt x="0" y="1164"/>
                    </a:cubicBezTo>
                    <a:cubicBezTo>
                      <a:pt x="4667" y="783"/>
                      <a:pt x="9240" y="497"/>
                      <a:pt x="13907" y="116"/>
                    </a:cubicBezTo>
                    <a:cubicBezTo>
                      <a:pt x="37815" y="-1789"/>
                      <a:pt x="47625" y="20214"/>
                      <a:pt x="64770" y="29930"/>
                    </a:cubicBezTo>
                    <a:cubicBezTo>
                      <a:pt x="67913" y="32787"/>
                      <a:pt x="69723" y="36407"/>
                      <a:pt x="70485" y="40502"/>
                    </a:cubicBezTo>
                    <a:cubicBezTo>
                      <a:pt x="63627" y="51742"/>
                      <a:pt x="52768" y="56885"/>
                      <a:pt x="40672" y="60314"/>
                    </a:cubicBezTo>
                    <a:close/>
                  </a:path>
                </a:pathLst>
              </a:custGeom>
              <a:solidFill>
                <a:srgbClr val="41361A"/>
              </a:solidFill>
              <a:ln w="9525" cap="flat">
                <a:noFill/>
                <a:prstDash val="solid"/>
                <a:miter/>
              </a:ln>
            </p:spPr>
            <p:txBody>
              <a:bodyPr rtlCol="0" anchor="ctr"/>
              <a:lstStyle/>
              <a:p>
                <a:endParaRPr lang="en-IN"/>
              </a:p>
            </p:txBody>
          </p:sp>
          <p:sp>
            <p:nvSpPr>
              <p:cNvPr id="1492" name="Freeform: Shape 1491">
                <a:extLst>
                  <a:ext uri="{FF2B5EF4-FFF2-40B4-BE49-F238E27FC236}">
                    <a16:creationId xmlns:a16="http://schemas.microsoft.com/office/drawing/2014/main" id="{51A7CFDA-313C-20C3-2591-37F466A061C5}"/>
                  </a:ext>
                </a:extLst>
              </p:cNvPr>
              <p:cNvSpPr/>
              <p:nvPr/>
            </p:nvSpPr>
            <p:spPr>
              <a:xfrm>
                <a:off x="10188130" y="4251347"/>
                <a:ext cx="41243" cy="34806"/>
              </a:xfrm>
              <a:custGeom>
                <a:avLst/>
                <a:gdLst>
                  <a:gd name="connsiteX0" fmla="*/ 41243 w 41243"/>
                  <a:gd name="connsiteY0" fmla="*/ 6994 h 34806"/>
                  <a:gd name="connsiteX1" fmla="*/ 3810 w 41243"/>
                  <a:gd name="connsiteY1" fmla="*/ 34807 h 34806"/>
                  <a:gd name="connsiteX2" fmla="*/ 0 w 41243"/>
                  <a:gd name="connsiteY2" fmla="*/ 30044 h 34806"/>
                  <a:gd name="connsiteX3" fmla="*/ 39719 w 41243"/>
                  <a:gd name="connsiteY3" fmla="*/ 3565 h 34806"/>
                  <a:gd name="connsiteX4" fmla="*/ 41148 w 41243"/>
                  <a:gd name="connsiteY4" fmla="*/ 6994 h 3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3" h="34806">
                    <a:moveTo>
                      <a:pt x="41243" y="6994"/>
                    </a:moveTo>
                    <a:cubicBezTo>
                      <a:pt x="31623" y="20138"/>
                      <a:pt x="19717" y="30140"/>
                      <a:pt x="3810" y="34807"/>
                    </a:cubicBezTo>
                    <a:cubicBezTo>
                      <a:pt x="2572" y="33188"/>
                      <a:pt x="1334" y="31568"/>
                      <a:pt x="0" y="30044"/>
                    </a:cubicBezTo>
                    <a:cubicBezTo>
                      <a:pt x="4000" y="7470"/>
                      <a:pt x="13525" y="-7103"/>
                      <a:pt x="39719" y="3565"/>
                    </a:cubicBezTo>
                    <a:lnTo>
                      <a:pt x="41148" y="6994"/>
                    </a:lnTo>
                    <a:close/>
                  </a:path>
                </a:pathLst>
              </a:custGeom>
              <a:solidFill>
                <a:srgbClr val="41361A"/>
              </a:solidFill>
              <a:ln w="9525" cap="flat">
                <a:noFill/>
                <a:prstDash val="solid"/>
                <a:miter/>
              </a:ln>
            </p:spPr>
            <p:txBody>
              <a:bodyPr rtlCol="0" anchor="ctr"/>
              <a:lstStyle/>
              <a:p>
                <a:endParaRPr lang="en-IN"/>
              </a:p>
            </p:txBody>
          </p:sp>
          <p:sp>
            <p:nvSpPr>
              <p:cNvPr id="1493" name="Freeform: Shape 1492">
                <a:extLst>
                  <a:ext uri="{FF2B5EF4-FFF2-40B4-BE49-F238E27FC236}">
                    <a16:creationId xmlns:a16="http://schemas.microsoft.com/office/drawing/2014/main" id="{BDE69A6E-3D6A-8BFF-F7CA-DC5E991B2B68}"/>
                  </a:ext>
                </a:extLst>
              </p:cNvPr>
              <p:cNvSpPr/>
              <p:nvPr/>
            </p:nvSpPr>
            <p:spPr>
              <a:xfrm>
                <a:off x="10135457" y="4186237"/>
                <a:ext cx="92487" cy="95599"/>
              </a:xfrm>
              <a:custGeom>
                <a:avLst/>
                <a:gdLst>
                  <a:gd name="connsiteX0" fmla="*/ 92487 w 92487"/>
                  <a:gd name="connsiteY0" fmla="*/ 68675 h 95599"/>
                  <a:gd name="connsiteX1" fmla="*/ 52768 w 92487"/>
                  <a:gd name="connsiteY1" fmla="*/ 95155 h 95599"/>
                  <a:gd name="connsiteX2" fmla="*/ 0 w 92487"/>
                  <a:gd name="connsiteY2" fmla="*/ 59531 h 95599"/>
                  <a:gd name="connsiteX3" fmla="*/ 63912 w 92487"/>
                  <a:gd name="connsiteY3" fmla="*/ 0 h 95599"/>
                  <a:gd name="connsiteX4" fmla="*/ 92487 w 92487"/>
                  <a:gd name="connsiteY4" fmla="*/ 68675 h 95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7" h="95599">
                    <a:moveTo>
                      <a:pt x="92487" y="68675"/>
                    </a:moveTo>
                    <a:cubicBezTo>
                      <a:pt x="75056" y="71247"/>
                      <a:pt x="63150" y="82105"/>
                      <a:pt x="52768" y="95155"/>
                    </a:cubicBezTo>
                    <a:cubicBezTo>
                      <a:pt x="24003" y="99822"/>
                      <a:pt x="20955" y="66389"/>
                      <a:pt x="0" y="59531"/>
                    </a:cubicBezTo>
                    <a:cubicBezTo>
                      <a:pt x="21336" y="39719"/>
                      <a:pt x="42576" y="19812"/>
                      <a:pt x="63912" y="0"/>
                    </a:cubicBezTo>
                    <a:cubicBezTo>
                      <a:pt x="73437" y="22860"/>
                      <a:pt x="82962" y="45720"/>
                      <a:pt x="92487" y="68675"/>
                    </a:cubicBezTo>
                    <a:close/>
                  </a:path>
                </a:pathLst>
              </a:custGeom>
              <a:solidFill>
                <a:srgbClr val="CF9A37"/>
              </a:solidFill>
              <a:ln w="9525" cap="flat">
                <a:noFill/>
                <a:prstDash val="solid"/>
                <a:miter/>
              </a:ln>
            </p:spPr>
            <p:txBody>
              <a:bodyPr rtlCol="0" anchor="ctr"/>
              <a:lstStyle/>
              <a:p>
                <a:endParaRPr lang="en-IN"/>
              </a:p>
            </p:txBody>
          </p:sp>
          <p:sp>
            <p:nvSpPr>
              <p:cNvPr id="1494" name="Freeform: Shape 1493">
                <a:extLst>
                  <a:ext uri="{FF2B5EF4-FFF2-40B4-BE49-F238E27FC236}">
                    <a16:creationId xmlns:a16="http://schemas.microsoft.com/office/drawing/2014/main" id="{CC14CAB9-65CE-85BB-BC40-DE84770F4E1A}"/>
                  </a:ext>
                </a:extLst>
              </p:cNvPr>
              <p:cNvSpPr/>
              <p:nvPr/>
            </p:nvSpPr>
            <p:spPr>
              <a:xfrm>
                <a:off x="10303001" y="3742753"/>
                <a:ext cx="20955" cy="92604"/>
              </a:xfrm>
              <a:custGeom>
                <a:avLst/>
                <a:gdLst>
                  <a:gd name="connsiteX0" fmla="*/ 20955 w 20955"/>
                  <a:gd name="connsiteY0" fmla="*/ 29718 h 92604"/>
                  <a:gd name="connsiteX1" fmla="*/ 8287 w 20955"/>
                  <a:gd name="connsiteY1" fmla="*/ 90773 h 92604"/>
                  <a:gd name="connsiteX2" fmla="*/ 4572 w 20955"/>
                  <a:gd name="connsiteY2" fmla="*/ 92583 h 92604"/>
                  <a:gd name="connsiteX3" fmla="*/ 0 w 20955"/>
                  <a:gd name="connsiteY3" fmla="*/ 85058 h 92604"/>
                  <a:gd name="connsiteX4" fmla="*/ 1714 w 20955"/>
                  <a:gd name="connsiteY4" fmla="*/ 0 h 92604"/>
                  <a:gd name="connsiteX5" fmla="*/ 20860 w 20955"/>
                  <a:gd name="connsiteY5" fmla="*/ 29813 h 9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 h="92604">
                    <a:moveTo>
                      <a:pt x="20955" y="29718"/>
                    </a:moveTo>
                    <a:cubicBezTo>
                      <a:pt x="16764" y="50101"/>
                      <a:pt x="12668" y="70390"/>
                      <a:pt x="8287" y="90773"/>
                    </a:cubicBezTo>
                    <a:cubicBezTo>
                      <a:pt x="8097" y="91630"/>
                      <a:pt x="4763" y="92773"/>
                      <a:pt x="4572" y="92583"/>
                    </a:cubicBezTo>
                    <a:cubicBezTo>
                      <a:pt x="2857" y="90202"/>
                      <a:pt x="1429" y="87630"/>
                      <a:pt x="0" y="85058"/>
                    </a:cubicBezTo>
                    <a:cubicBezTo>
                      <a:pt x="571" y="56674"/>
                      <a:pt x="1143" y="28384"/>
                      <a:pt x="1714" y="0"/>
                    </a:cubicBezTo>
                    <a:cubicBezTo>
                      <a:pt x="8097" y="9906"/>
                      <a:pt x="14478" y="19812"/>
                      <a:pt x="20860" y="29813"/>
                    </a:cubicBezTo>
                    <a:close/>
                  </a:path>
                </a:pathLst>
              </a:custGeom>
              <a:solidFill>
                <a:srgbClr val="041A25"/>
              </a:solidFill>
              <a:ln w="9525" cap="flat">
                <a:noFill/>
                <a:prstDash val="solid"/>
                <a:miter/>
              </a:ln>
            </p:spPr>
            <p:txBody>
              <a:bodyPr rtlCol="0" anchor="ctr"/>
              <a:lstStyle/>
              <a:p>
                <a:endParaRPr lang="en-IN"/>
              </a:p>
            </p:txBody>
          </p:sp>
          <p:sp>
            <p:nvSpPr>
              <p:cNvPr id="1495" name="Freeform: Shape 1494">
                <a:extLst>
                  <a:ext uri="{FF2B5EF4-FFF2-40B4-BE49-F238E27FC236}">
                    <a16:creationId xmlns:a16="http://schemas.microsoft.com/office/drawing/2014/main" id="{C5EDAB45-BF8E-6933-1BB3-5D8B9D31022F}"/>
                  </a:ext>
                </a:extLst>
              </p:cNvPr>
              <p:cNvSpPr/>
              <p:nvPr/>
            </p:nvSpPr>
            <p:spPr>
              <a:xfrm>
                <a:off x="10133457" y="3961177"/>
                <a:ext cx="47434" cy="18873"/>
              </a:xfrm>
              <a:custGeom>
                <a:avLst/>
                <a:gdLst>
                  <a:gd name="connsiteX0" fmla="*/ 0 w 47434"/>
                  <a:gd name="connsiteY0" fmla="*/ 8747 h 18873"/>
                  <a:gd name="connsiteX1" fmla="*/ 47434 w 47434"/>
                  <a:gd name="connsiteY1" fmla="*/ 9414 h 18873"/>
                  <a:gd name="connsiteX2" fmla="*/ 0 w 47434"/>
                  <a:gd name="connsiteY2" fmla="*/ 8747 h 18873"/>
                </a:gdLst>
                <a:ahLst/>
                <a:cxnLst>
                  <a:cxn ang="0">
                    <a:pos x="connsiteX0" y="connsiteY0"/>
                  </a:cxn>
                  <a:cxn ang="0">
                    <a:pos x="connsiteX1" y="connsiteY1"/>
                  </a:cxn>
                  <a:cxn ang="0">
                    <a:pos x="connsiteX2" y="connsiteY2"/>
                  </a:cxn>
                </a:cxnLst>
                <a:rect l="l" t="t" r="r" b="b"/>
                <a:pathLst>
                  <a:path w="47434" h="18873">
                    <a:moveTo>
                      <a:pt x="0" y="8747"/>
                    </a:moveTo>
                    <a:cubicBezTo>
                      <a:pt x="16097" y="-12208"/>
                      <a:pt x="31623" y="11319"/>
                      <a:pt x="47434" y="9414"/>
                    </a:cubicBezTo>
                    <a:cubicBezTo>
                      <a:pt x="31337" y="30369"/>
                      <a:pt x="15811" y="10176"/>
                      <a:pt x="0" y="8747"/>
                    </a:cubicBezTo>
                    <a:close/>
                  </a:path>
                </a:pathLst>
              </a:custGeom>
              <a:solidFill>
                <a:srgbClr val="878775"/>
              </a:solidFill>
              <a:ln w="9525" cap="flat">
                <a:noFill/>
                <a:prstDash val="solid"/>
                <a:miter/>
              </a:ln>
            </p:spPr>
            <p:txBody>
              <a:bodyPr rtlCol="0" anchor="ctr"/>
              <a:lstStyle/>
              <a:p>
                <a:endParaRPr lang="en-IN"/>
              </a:p>
            </p:txBody>
          </p:sp>
          <p:sp>
            <p:nvSpPr>
              <p:cNvPr id="1496" name="Freeform: Shape 1495">
                <a:extLst>
                  <a:ext uri="{FF2B5EF4-FFF2-40B4-BE49-F238E27FC236}">
                    <a16:creationId xmlns:a16="http://schemas.microsoft.com/office/drawing/2014/main" id="{D7538B4E-E04B-4406-BB3F-30298B4C665D}"/>
                  </a:ext>
                </a:extLst>
              </p:cNvPr>
              <p:cNvSpPr/>
              <p:nvPr/>
            </p:nvSpPr>
            <p:spPr>
              <a:xfrm>
                <a:off x="9409697" y="3303888"/>
                <a:ext cx="163657" cy="269448"/>
              </a:xfrm>
              <a:custGeom>
                <a:avLst/>
                <a:gdLst>
                  <a:gd name="connsiteX0" fmla="*/ 144164 w 163657"/>
                  <a:gd name="connsiteY0" fmla="*/ 143780 h 269448"/>
                  <a:gd name="connsiteX1" fmla="*/ 162070 w 163657"/>
                  <a:gd name="connsiteY1" fmla="*/ 231410 h 269448"/>
                  <a:gd name="connsiteX2" fmla="*/ 133210 w 163657"/>
                  <a:gd name="connsiteY2" fmla="*/ 257509 h 269448"/>
                  <a:gd name="connsiteX3" fmla="*/ 112159 w 163657"/>
                  <a:gd name="connsiteY3" fmla="*/ 266748 h 269448"/>
                  <a:gd name="connsiteX4" fmla="*/ 114636 w 163657"/>
                  <a:gd name="connsiteY4" fmla="*/ 258080 h 269448"/>
                  <a:gd name="connsiteX5" fmla="*/ 33578 w 163657"/>
                  <a:gd name="connsiteY5" fmla="*/ 119396 h 269448"/>
                  <a:gd name="connsiteX6" fmla="*/ 20529 w 163657"/>
                  <a:gd name="connsiteY6" fmla="*/ 115491 h 269448"/>
                  <a:gd name="connsiteX7" fmla="*/ 4432 w 163657"/>
                  <a:gd name="connsiteY7" fmla="*/ 24146 h 269448"/>
                  <a:gd name="connsiteX8" fmla="*/ 46342 w 163657"/>
                  <a:gd name="connsiteY8" fmla="*/ 22337 h 269448"/>
                  <a:gd name="connsiteX9" fmla="*/ 65201 w 163657"/>
                  <a:gd name="connsiteY9" fmla="*/ 42244 h 269448"/>
                  <a:gd name="connsiteX10" fmla="*/ 106254 w 163657"/>
                  <a:gd name="connsiteY10" fmla="*/ 71771 h 269448"/>
                  <a:gd name="connsiteX11" fmla="*/ 146164 w 163657"/>
                  <a:gd name="connsiteY11" fmla="*/ 124349 h 269448"/>
                  <a:gd name="connsiteX12" fmla="*/ 144259 w 163657"/>
                  <a:gd name="connsiteY12" fmla="*/ 143780 h 26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657" h="269448">
                    <a:moveTo>
                      <a:pt x="144164" y="143780"/>
                    </a:moveTo>
                    <a:cubicBezTo>
                      <a:pt x="173215" y="168355"/>
                      <a:pt x="160833" y="201121"/>
                      <a:pt x="162070" y="231410"/>
                    </a:cubicBezTo>
                    <a:cubicBezTo>
                      <a:pt x="162928" y="252842"/>
                      <a:pt x="150926" y="257794"/>
                      <a:pt x="133210" y="257509"/>
                    </a:cubicBezTo>
                    <a:cubicBezTo>
                      <a:pt x="129114" y="267224"/>
                      <a:pt x="123399" y="273225"/>
                      <a:pt x="112159" y="266748"/>
                    </a:cubicBezTo>
                    <a:cubicBezTo>
                      <a:pt x="113017" y="263795"/>
                      <a:pt x="115493" y="258842"/>
                      <a:pt x="114636" y="258080"/>
                    </a:cubicBezTo>
                    <a:cubicBezTo>
                      <a:pt x="69488" y="222362"/>
                      <a:pt x="49199" y="172260"/>
                      <a:pt x="33578" y="119396"/>
                    </a:cubicBezTo>
                    <a:cubicBezTo>
                      <a:pt x="32911" y="117015"/>
                      <a:pt x="25006" y="116729"/>
                      <a:pt x="20529" y="115491"/>
                    </a:cubicBezTo>
                    <a:cubicBezTo>
                      <a:pt x="-3188" y="88345"/>
                      <a:pt x="-2998" y="54626"/>
                      <a:pt x="4432" y="24146"/>
                    </a:cubicBezTo>
                    <a:cubicBezTo>
                      <a:pt x="11957" y="-6619"/>
                      <a:pt x="30816" y="-8810"/>
                      <a:pt x="46342" y="22337"/>
                    </a:cubicBezTo>
                    <a:cubicBezTo>
                      <a:pt x="52628" y="29004"/>
                      <a:pt x="58915" y="35576"/>
                      <a:pt x="65201" y="42244"/>
                    </a:cubicBezTo>
                    <a:cubicBezTo>
                      <a:pt x="76251" y="55674"/>
                      <a:pt x="90157" y="65294"/>
                      <a:pt x="106254" y="71771"/>
                    </a:cubicBezTo>
                    <a:cubicBezTo>
                      <a:pt x="130162" y="81392"/>
                      <a:pt x="143306" y="98918"/>
                      <a:pt x="146164" y="124349"/>
                    </a:cubicBezTo>
                    <a:cubicBezTo>
                      <a:pt x="148069" y="131112"/>
                      <a:pt x="147973" y="137589"/>
                      <a:pt x="144259" y="143780"/>
                    </a:cubicBezTo>
                    <a:close/>
                  </a:path>
                </a:pathLst>
              </a:custGeom>
              <a:solidFill>
                <a:srgbClr val="051B27"/>
              </a:solidFill>
              <a:ln w="9525" cap="flat">
                <a:noFill/>
                <a:prstDash val="solid"/>
                <a:miter/>
              </a:ln>
            </p:spPr>
            <p:txBody>
              <a:bodyPr rtlCol="0" anchor="ctr"/>
              <a:lstStyle/>
              <a:p>
                <a:endParaRPr lang="en-IN"/>
              </a:p>
            </p:txBody>
          </p:sp>
          <p:sp>
            <p:nvSpPr>
              <p:cNvPr id="1497" name="Freeform: Shape 1496">
                <a:extLst>
                  <a:ext uri="{FF2B5EF4-FFF2-40B4-BE49-F238E27FC236}">
                    <a16:creationId xmlns:a16="http://schemas.microsoft.com/office/drawing/2014/main" id="{7A355E2E-F3A3-450B-ADEE-59A35F1EA509}"/>
                  </a:ext>
                </a:extLst>
              </p:cNvPr>
              <p:cNvSpPr/>
              <p:nvPr/>
            </p:nvSpPr>
            <p:spPr>
              <a:xfrm>
                <a:off x="9627246" y="2871405"/>
                <a:ext cx="83396" cy="196977"/>
              </a:xfrm>
              <a:custGeom>
                <a:avLst/>
                <a:gdLst>
                  <a:gd name="connsiteX0" fmla="*/ 41200 w 83396"/>
                  <a:gd name="connsiteY0" fmla="*/ 8287 h 196977"/>
                  <a:gd name="connsiteX1" fmla="*/ 58821 w 83396"/>
                  <a:gd name="connsiteY1" fmla="*/ 0 h 196977"/>
                  <a:gd name="connsiteX2" fmla="*/ 83396 w 83396"/>
                  <a:gd name="connsiteY2" fmla="*/ 27051 h 196977"/>
                  <a:gd name="connsiteX3" fmla="*/ 78920 w 83396"/>
                  <a:gd name="connsiteY3" fmla="*/ 49911 h 196977"/>
                  <a:gd name="connsiteX4" fmla="*/ 29009 w 83396"/>
                  <a:gd name="connsiteY4" fmla="*/ 82201 h 196977"/>
                  <a:gd name="connsiteX5" fmla="*/ 48630 w 83396"/>
                  <a:gd name="connsiteY5" fmla="*/ 196977 h 196977"/>
                  <a:gd name="connsiteX6" fmla="*/ 719 w 83396"/>
                  <a:gd name="connsiteY6" fmla="*/ 121158 h 196977"/>
                  <a:gd name="connsiteX7" fmla="*/ 20721 w 83396"/>
                  <a:gd name="connsiteY7" fmla="*/ 32480 h 196977"/>
                  <a:gd name="connsiteX8" fmla="*/ 41105 w 83396"/>
                  <a:gd name="connsiteY8" fmla="*/ 8287 h 19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96" h="196977">
                    <a:moveTo>
                      <a:pt x="41200" y="8287"/>
                    </a:moveTo>
                    <a:cubicBezTo>
                      <a:pt x="47106" y="5525"/>
                      <a:pt x="52916" y="2762"/>
                      <a:pt x="58821" y="0"/>
                    </a:cubicBezTo>
                    <a:cubicBezTo>
                      <a:pt x="64155" y="11621"/>
                      <a:pt x="69013" y="23717"/>
                      <a:pt x="83396" y="27051"/>
                    </a:cubicBezTo>
                    <a:cubicBezTo>
                      <a:pt x="81777" y="34671"/>
                      <a:pt x="78443" y="42481"/>
                      <a:pt x="78920" y="49911"/>
                    </a:cubicBezTo>
                    <a:cubicBezTo>
                      <a:pt x="81110" y="83058"/>
                      <a:pt x="70823" y="99536"/>
                      <a:pt x="29009" y="82201"/>
                    </a:cubicBezTo>
                    <a:cubicBezTo>
                      <a:pt x="66918" y="119444"/>
                      <a:pt x="83872" y="155067"/>
                      <a:pt x="48630" y="196977"/>
                    </a:cubicBezTo>
                    <a:cubicBezTo>
                      <a:pt x="29389" y="173736"/>
                      <a:pt x="5672" y="153352"/>
                      <a:pt x="719" y="121158"/>
                    </a:cubicBezTo>
                    <a:cubicBezTo>
                      <a:pt x="-3663" y="89154"/>
                      <a:pt x="13101" y="61817"/>
                      <a:pt x="20721" y="32480"/>
                    </a:cubicBezTo>
                    <a:cubicBezTo>
                      <a:pt x="27484" y="24384"/>
                      <a:pt x="34247" y="16383"/>
                      <a:pt x="41105" y="8287"/>
                    </a:cubicBezTo>
                    <a:close/>
                  </a:path>
                </a:pathLst>
              </a:custGeom>
              <a:solidFill>
                <a:srgbClr val="D8DBDD"/>
              </a:solidFill>
              <a:ln w="9525" cap="flat">
                <a:noFill/>
                <a:prstDash val="solid"/>
                <a:miter/>
              </a:ln>
            </p:spPr>
            <p:txBody>
              <a:bodyPr rtlCol="0" anchor="ctr"/>
              <a:lstStyle/>
              <a:p>
                <a:endParaRPr lang="en-IN"/>
              </a:p>
            </p:txBody>
          </p:sp>
          <p:sp>
            <p:nvSpPr>
              <p:cNvPr id="1498" name="Freeform: Shape 1497">
                <a:extLst>
                  <a:ext uri="{FF2B5EF4-FFF2-40B4-BE49-F238E27FC236}">
                    <a16:creationId xmlns:a16="http://schemas.microsoft.com/office/drawing/2014/main" id="{1D6984D7-4E1F-77AA-CDF1-B9D1D7C63454}"/>
                  </a:ext>
                </a:extLst>
              </p:cNvPr>
              <p:cNvSpPr/>
              <p:nvPr/>
            </p:nvSpPr>
            <p:spPr>
              <a:xfrm>
                <a:off x="9800938" y="2990468"/>
                <a:ext cx="57987" cy="153923"/>
              </a:xfrm>
              <a:custGeom>
                <a:avLst/>
                <a:gdLst>
                  <a:gd name="connsiteX0" fmla="*/ 17622 w 57987"/>
                  <a:gd name="connsiteY0" fmla="*/ 153448 h 153923"/>
                  <a:gd name="connsiteX1" fmla="*/ 5715 w 57987"/>
                  <a:gd name="connsiteY1" fmla="*/ 153638 h 153923"/>
                  <a:gd name="connsiteX2" fmla="*/ 0 w 57987"/>
                  <a:gd name="connsiteY2" fmla="*/ 31623 h 153923"/>
                  <a:gd name="connsiteX3" fmla="*/ 45244 w 57987"/>
                  <a:gd name="connsiteY3" fmla="*/ 0 h 153923"/>
                  <a:gd name="connsiteX4" fmla="*/ 47435 w 57987"/>
                  <a:gd name="connsiteY4" fmla="*/ 153352 h 153923"/>
                  <a:gd name="connsiteX5" fmla="*/ 17622 w 57987"/>
                  <a:gd name="connsiteY5" fmla="*/ 153352 h 15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87" h="153923">
                    <a:moveTo>
                      <a:pt x="17622" y="153448"/>
                    </a:moveTo>
                    <a:cubicBezTo>
                      <a:pt x="13621" y="153448"/>
                      <a:pt x="9716" y="153543"/>
                      <a:pt x="5715" y="153638"/>
                    </a:cubicBezTo>
                    <a:cubicBezTo>
                      <a:pt x="3048" y="112967"/>
                      <a:pt x="18765" y="71533"/>
                      <a:pt x="0" y="31623"/>
                    </a:cubicBezTo>
                    <a:cubicBezTo>
                      <a:pt x="2953" y="3715"/>
                      <a:pt x="31147" y="11906"/>
                      <a:pt x="45244" y="0"/>
                    </a:cubicBezTo>
                    <a:cubicBezTo>
                      <a:pt x="63532" y="50864"/>
                      <a:pt x="60198" y="102108"/>
                      <a:pt x="47435" y="153352"/>
                    </a:cubicBezTo>
                    <a:cubicBezTo>
                      <a:pt x="37529" y="154115"/>
                      <a:pt x="27527" y="154115"/>
                      <a:pt x="17622" y="153352"/>
                    </a:cubicBezTo>
                    <a:close/>
                  </a:path>
                </a:pathLst>
              </a:custGeom>
              <a:solidFill>
                <a:srgbClr val="091821"/>
              </a:solidFill>
              <a:ln w="9525" cap="flat">
                <a:noFill/>
                <a:prstDash val="solid"/>
                <a:miter/>
              </a:ln>
            </p:spPr>
            <p:txBody>
              <a:bodyPr rtlCol="0" anchor="ctr"/>
              <a:lstStyle/>
              <a:p>
                <a:endParaRPr lang="en-IN"/>
              </a:p>
            </p:txBody>
          </p:sp>
          <p:sp>
            <p:nvSpPr>
              <p:cNvPr id="1499" name="Freeform: Shape 1498">
                <a:extLst>
                  <a:ext uri="{FF2B5EF4-FFF2-40B4-BE49-F238E27FC236}">
                    <a16:creationId xmlns:a16="http://schemas.microsoft.com/office/drawing/2014/main" id="{B99599EE-DED5-0EA0-C428-D7084B6856F5}"/>
                  </a:ext>
                </a:extLst>
              </p:cNvPr>
              <p:cNvSpPr/>
              <p:nvPr/>
            </p:nvSpPr>
            <p:spPr>
              <a:xfrm>
                <a:off x="9398031" y="3575482"/>
                <a:ext cx="88342" cy="100976"/>
              </a:xfrm>
              <a:custGeom>
                <a:avLst/>
                <a:gdLst>
                  <a:gd name="connsiteX0" fmla="*/ 86963 w 88342"/>
                  <a:gd name="connsiteY0" fmla="*/ 7727 h 100976"/>
                  <a:gd name="connsiteX1" fmla="*/ 82963 w 88342"/>
                  <a:gd name="connsiteY1" fmla="*/ 9822 h 100976"/>
                  <a:gd name="connsiteX2" fmla="*/ 1810 w 88342"/>
                  <a:gd name="connsiteY2" fmla="*/ 100977 h 100976"/>
                  <a:gd name="connsiteX3" fmla="*/ 0 w 88342"/>
                  <a:gd name="connsiteY3" fmla="*/ 15061 h 100976"/>
                  <a:gd name="connsiteX4" fmla="*/ 85535 w 88342"/>
                  <a:gd name="connsiteY4" fmla="*/ 12 h 100976"/>
                  <a:gd name="connsiteX5" fmla="*/ 88297 w 88342"/>
                  <a:gd name="connsiteY5" fmla="*/ 3345 h 100976"/>
                  <a:gd name="connsiteX6" fmla="*/ 86963 w 88342"/>
                  <a:gd name="connsiteY6" fmla="*/ 7632 h 10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2" h="100976">
                    <a:moveTo>
                      <a:pt x="86963" y="7727"/>
                    </a:moveTo>
                    <a:cubicBezTo>
                      <a:pt x="85535" y="8489"/>
                      <a:pt x="82868" y="9346"/>
                      <a:pt x="82963" y="9822"/>
                    </a:cubicBezTo>
                    <a:cubicBezTo>
                      <a:pt x="90297" y="70782"/>
                      <a:pt x="52197" y="91356"/>
                      <a:pt x="1810" y="100977"/>
                    </a:cubicBezTo>
                    <a:cubicBezTo>
                      <a:pt x="3715" y="72306"/>
                      <a:pt x="7048" y="43636"/>
                      <a:pt x="0" y="15061"/>
                    </a:cubicBezTo>
                    <a:cubicBezTo>
                      <a:pt x="24670" y="-11228"/>
                      <a:pt x="57341" y="6870"/>
                      <a:pt x="85535" y="12"/>
                    </a:cubicBezTo>
                    <a:cubicBezTo>
                      <a:pt x="86201" y="-179"/>
                      <a:pt x="88106" y="2012"/>
                      <a:pt x="88297" y="3345"/>
                    </a:cubicBezTo>
                    <a:cubicBezTo>
                      <a:pt x="88582" y="4679"/>
                      <a:pt x="87439" y="6203"/>
                      <a:pt x="86963" y="7632"/>
                    </a:cubicBezTo>
                    <a:close/>
                  </a:path>
                </a:pathLst>
              </a:custGeom>
              <a:solidFill>
                <a:srgbClr val="0E1E26"/>
              </a:solidFill>
              <a:ln w="9525" cap="flat">
                <a:noFill/>
                <a:prstDash val="solid"/>
                <a:miter/>
              </a:ln>
            </p:spPr>
            <p:txBody>
              <a:bodyPr rtlCol="0" anchor="ctr"/>
              <a:lstStyle/>
              <a:p>
                <a:endParaRPr lang="en-IN"/>
              </a:p>
            </p:txBody>
          </p:sp>
          <p:sp>
            <p:nvSpPr>
              <p:cNvPr id="1500" name="Freeform: Shape 1499">
                <a:extLst>
                  <a:ext uri="{FF2B5EF4-FFF2-40B4-BE49-F238E27FC236}">
                    <a16:creationId xmlns:a16="http://schemas.microsoft.com/office/drawing/2014/main" id="{D7499887-8CEB-8C92-FCB4-165FA4A3E3FC}"/>
                  </a:ext>
                </a:extLst>
              </p:cNvPr>
              <p:cNvSpPr/>
              <p:nvPr/>
            </p:nvSpPr>
            <p:spPr>
              <a:xfrm>
                <a:off x="9377632" y="3228403"/>
                <a:ext cx="78311" cy="191736"/>
              </a:xfrm>
              <a:custGeom>
                <a:avLst/>
                <a:gdLst>
                  <a:gd name="connsiteX0" fmla="*/ 78311 w 78311"/>
                  <a:gd name="connsiteY0" fmla="*/ 97822 h 191736"/>
                  <a:gd name="connsiteX1" fmla="*/ 56594 w 78311"/>
                  <a:gd name="connsiteY1" fmla="*/ 84010 h 191736"/>
                  <a:gd name="connsiteX2" fmla="*/ 42592 w 78311"/>
                  <a:gd name="connsiteY2" fmla="*/ 110204 h 191736"/>
                  <a:gd name="connsiteX3" fmla="*/ 52403 w 78311"/>
                  <a:gd name="connsiteY3" fmla="*/ 191071 h 191736"/>
                  <a:gd name="connsiteX4" fmla="*/ 22875 w 78311"/>
                  <a:gd name="connsiteY4" fmla="*/ 172688 h 191736"/>
                  <a:gd name="connsiteX5" fmla="*/ 206 w 78311"/>
                  <a:gd name="connsiteY5" fmla="*/ 41148 h 191736"/>
                  <a:gd name="connsiteX6" fmla="*/ 31448 w 78311"/>
                  <a:gd name="connsiteY6" fmla="*/ 0 h 191736"/>
                  <a:gd name="connsiteX7" fmla="*/ 78311 w 78311"/>
                  <a:gd name="connsiteY7" fmla="*/ 97917 h 19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11" h="191736">
                    <a:moveTo>
                      <a:pt x="78311" y="97822"/>
                    </a:moveTo>
                    <a:cubicBezTo>
                      <a:pt x="70977" y="92773"/>
                      <a:pt x="61833" y="82296"/>
                      <a:pt x="56594" y="84010"/>
                    </a:cubicBezTo>
                    <a:cubicBezTo>
                      <a:pt x="46688" y="87154"/>
                      <a:pt x="38973" y="100298"/>
                      <a:pt x="42592" y="110204"/>
                    </a:cubicBezTo>
                    <a:cubicBezTo>
                      <a:pt x="52498" y="136684"/>
                      <a:pt x="44783" y="164687"/>
                      <a:pt x="52403" y="191071"/>
                    </a:cubicBezTo>
                    <a:cubicBezTo>
                      <a:pt x="36115" y="195263"/>
                      <a:pt x="32972" y="178498"/>
                      <a:pt x="22875" y="172688"/>
                    </a:cubicBezTo>
                    <a:cubicBezTo>
                      <a:pt x="2016" y="131254"/>
                      <a:pt x="5064" y="85249"/>
                      <a:pt x="206" y="41148"/>
                    </a:cubicBezTo>
                    <a:cubicBezTo>
                      <a:pt x="-1604" y="25241"/>
                      <a:pt x="8493" y="4286"/>
                      <a:pt x="31448" y="0"/>
                    </a:cubicBezTo>
                    <a:cubicBezTo>
                      <a:pt x="70405" y="21526"/>
                      <a:pt x="70405" y="61627"/>
                      <a:pt x="78311" y="97917"/>
                    </a:cubicBezTo>
                    <a:close/>
                  </a:path>
                </a:pathLst>
              </a:custGeom>
              <a:solidFill>
                <a:srgbClr val="A6A8AA"/>
              </a:solidFill>
              <a:ln w="9525" cap="flat">
                <a:noFill/>
                <a:prstDash val="solid"/>
                <a:miter/>
              </a:ln>
            </p:spPr>
            <p:txBody>
              <a:bodyPr rtlCol="0" anchor="ctr"/>
              <a:lstStyle/>
              <a:p>
                <a:endParaRPr lang="en-IN"/>
              </a:p>
            </p:txBody>
          </p:sp>
          <p:sp>
            <p:nvSpPr>
              <p:cNvPr id="1501" name="Freeform: Shape 1500">
                <a:extLst>
                  <a:ext uri="{FF2B5EF4-FFF2-40B4-BE49-F238E27FC236}">
                    <a16:creationId xmlns:a16="http://schemas.microsoft.com/office/drawing/2014/main" id="{A3F2D42C-734F-BCFA-3D79-5266AFED9995}"/>
                  </a:ext>
                </a:extLst>
              </p:cNvPr>
              <p:cNvSpPr/>
              <p:nvPr/>
            </p:nvSpPr>
            <p:spPr>
              <a:xfrm>
                <a:off x="9546985" y="3194875"/>
                <a:ext cx="128891" cy="252793"/>
              </a:xfrm>
              <a:custGeom>
                <a:avLst/>
                <a:gdLst>
                  <a:gd name="connsiteX0" fmla="*/ 6876 w 128891"/>
                  <a:gd name="connsiteY0" fmla="*/ 252793 h 252793"/>
                  <a:gd name="connsiteX1" fmla="*/ 3542 w 128891"/>
                  <a:gd name="connsiteY1" fmla="*/ 235267 h 252793"/>
                  <a:gd name="connsiteX2" fmla="*/ 62597 w 128891"/>
                  <a:gd name="connsiteY2" fmla="*/ 42672 h 252793"/>
                  <a:gd name="connsiteX3" fmla="*/ 71170 w 128891"/>
                  <a:gd name="connsiteY3" fmla="*/ 34956 h 252793"/>
                  <a:gd name="connsiteX4" fmla="*/ 115175 w 128891"/>
                  <a:gd name="connsiteY4" fmla="*/ 3143 h 252793"/>
                  <a:gd name="connsiteX5" fmla="*/ 128891 w 128891"/>
                  <a:gd name="connsiteY5" fmla="*/ 15525 h 252793"/>
                  <a:gd name="connsiteX6" fmla="*/ 70693 w 128891"/>
                  <a:gd name="connsiteY6" fmla="*/ 77438 h 252793"/>
                  <a:gd name="connsiteX7" fmla="*/ 50691 w 128891"/>
                  <a:gd name="connsiteY7" fmla="*/ 114395 h 252793"/>
                  <a:gd name="connsiteX8" fmla="*/ 15543 w 128891"/>
                  <a:gd name="connsiteY8" fmla="*/ 233362 h 252793"/>
                  <a:gd name="connsiteX9" fmla="*/ 15543 w 128891"/>
                  <a:gd name="connsiteY9" fmla="*/ 244697 h 252793"/>
                  <a:gd name="connsiteX10" fmla="*/ 6876 w 128891"/>
                  <a:gd name="connsiteY10" fmla="*/ 252698 h 2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891" h="252793">
                    <a:moveTo>
                      <a:pt x="6876" y="252793"/>
                    </a:moveTo>
                    <a:cubicBezTo>
                      <a:pt x="5732" y="246983"/>
                      <a:pt x="4685" y="241077"/>
                      <a:pt x="3542" y="235267"/>
                    </a:cubicBezTo>
                    <a:cubicBezTo>
                      <a:pt x="-8174" y="161448"/>
                      <a:pt x="8590" y="96393"/>
                      <a:pt x="62597" y="42672"/>
                    </a:cubicBezTo>
                    <a:cubicBezTo>
                      <a:pt x="65454" y="40100"/>
                      <a:pt x="68312" y="37528"/>
                      <a:pt x="71170" y="34956"/>
                    </a:cubicBezTo>
                    <a:cubicBezTo>
                      <a:pt x="85742" y="24288"/>
                      <a:pt x="99745" y="12573"/>
                      <a:pt x="115175" y="3143"/>
                    </a:cubicBezTo>
                    <a:cubicBezTo>
                      <a:pt x="130034" y="-5906"/>
                      <a:pt x="128605" y="6572"/>
                      <a:pt x="128891" y="15525"/>
                    </a:cubicBezTo>
                    <a:cubicBezTo>
                      <a:pt x="98601" y="25908"/>
                      <a:pt x="78123" y="44577"/>
                      <a:pt x="70693" y="77438"/>
                    </a:cubicBezTo>
                    <a:cubicBezTo>
                      <a:pt x="67740" y="90678"/>
                      <a:pt x="59453" y="103632"/>
                      <a:pt x="50691" y="114395"/>
                    </a:cubicBezTo>
                    <a:cubicBezTo>
                      <a:pt x="22211" y="149447"/>
                      <a:pt x="10209" y="188690"/>
                      <a:pt x="15543" y="233362"/>
                    </a:cubicBezTo>
                    <a:cubicBezTo>
                      <a:pt x="20401" y="237172"/>
                      <a:pt x="20401" y="240887"/>
                      <a:pt x="15543" y="244697"/>
                    </a:cubicBezTo>
                    <a:cubicBezTo>
                      <a:pt x="12686" y="247364"/>
                      <a:pt x="9733" y="250031"/>
                      <a:pt x="6876" y="252698"/>
                    </a:cubicBezTo>
                    <a:close/>
                  </a:path>
                </a:pathLst>
              </a:custGeom>
              <a:solidFill>
                <a:srgbClr val="E2E6E9"/>
              </a:solidFill>
              <a:ln w="9525" cap="flat">
                <a:noFill/>
                <a:prstDash val="solid"/>
                <a:miter/>
              </a:ln>
            </p:spPr>
            <p:txBody>
              <a:bodyPr rtlCol="0" anchor="ctr"/>
              <a:lstStyle/>
              <a:p>
                <a:endParaRPr lang="en-IN"/>
              </a:p>
            </p:txBody>
          </p:sp>
          <p:sp>
            <p:nvSpPr>
              <p:cNvPr id="1502" name="Freeform: Shape 1501">
                <a:extLst>
                  <a:ext uri="{FF2B5EF4-FFF2-40B4-BE49-F238E27FC236}">
                    <a16:creationId xmlns:a16="http://schemas.microsoft.com/office/drawing/2014/main" id="{BDCB5149-FF2F-2651-E732-4A5ADE4386D1}"/>
                  </a:ext>
                </a:extLst>
              </p:cNvPr>
              <p:cNvSpPr/>
              <p:nvPr/>
            </p:nvSpPr>
            <p:spPr>
              <a:xfrm>
                <a:off x="9474714" y="3237547"/>
                <a:ext cx="134867" cy="192595"/>
              </a:xfrm>
              <a:custGeom>
                <a:avLst/>
                <a:gdLst>
                  <a:gd name="connsiteX0" fmla="*/ 134867 w 134867"/>
                  <a:gd name="connsiteY0" fmla="*/ 0 h 192595"/>
                  <a:gd name="connsiteX1" fmla="*/ 75812 w 134867"/>
                  <a:gd name="connsiteY1" fmla="*/ 192595 h 192595"/>
                  <a:gd name="connsiteX2" fmla="*/ 35902 w 134867"/>
                  <a:gd name="connsiteY2" fmla="*/ 145542 h 192595"/>
                  <a:gd name="connsiteX3" fmla="*/ 88 w 134867"/>
                  <a:gd name="connsiteY3" fmla="*/ 108490 h 192595"/>
                  <a:gd name="connsiteX4" fmla="*/ 81908 w 134867"/>
                  <a:gd name="connsiteY4" fmla="*/ 58674 h 192595"/>
                  <a:gd name="connsiteX5" fmla="*/ 134867 w 134867"/>
                  <a:gd name="connsiteY5" fmla="*/ 0 h 19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867" h="192595">
                    <a:moveTo>
                      <a:pt x="134867" y="0"/>
                    </a:moveTo>
                    <a:cubicBezTo>
                      <a:pt x="87814" y="55816"/>
                      <a:pt x="78289" y="123158"/>
                      <a:pt x="75812" y="192595"/>
                    </a:cubicBezTo>
                    <a:cubicBezTo>
                      <a:pt x="69716" y="170783"/>
                      <a:pt x="57905" y="154781"/>
                      <a:pt x="35902" y="145542"/>
                    </a:cubicBezTo>
                    <a:cubicBezTo>
                      <a:pt x="19424" y="138684"/>
                      <a:pt x="-1531" y="133731"/>
                      <a:pt x="88" y="108490"/>
                    </a:cubicBezTo>
                    <a:cubicBezTo>
                      <a:pt x="68669" y="138112"/>
                      <a:pt x="72764" y="135922"/>
                      <a:pt x="81908" y="58674"/>
                    </a:cubicBezTo>
                    <a:cubicBezTo>
                      <a:pt x="85813" y="25908"/>
                      <a:pt x="108293" y="11525"/>
                      <a:pt x="134867" y="0"/>
                    </a:cubicBezTo>
                    <a:close/>
                  </a:path>
                </a:pathLst>
              </a:custGeom>
              <a:solidFill>
                <a:srgbClr val="7B7E77"/>
              </a:solidFill>
              <a:ln w="9525" cap="flat">
                <a:noFill/>
                <a:prstDash val="solid"/>
                <a:miter/>
              </a:ln>
            </p:spPr>
            <p:txBody>
              <a:bodyPr rtlCol="0" anchor="ctr"/>
              <a:lstStyle/>
              <a:p>
                <a:endParaRPr lang="en-IN"/>
              </a:p>
            </p:txBody>
          </p:sp>
          <p:sp>
            <p:nvSpPr>
              <p:cNvPr id="1503" name="Freeform: Shape 1502">
                <a:extLst>
                  <a:ext uri="{FF2B5EF4-FFF2-40B4-BE49-F238E27FC236}">
                    <a16:creationId xmlns:a16="http://schemas.microsoft.com/office/drawing/2014/main" id="{A140BEA2-4C09-98BB-7F1A-FB703B70100E}"/>
                  </a:ext>
                </a:extLst>
              </p:cNvPr>
              <p:cNvSpPr/>
              <p:nvPr/>
            </p:nvSpPr>
            <p:spPr>
              <a:xfrm>
                <a:off x="9357431" y="3213067"/>
                <a:ext cx="51745" cy="188810"/>
              </a:xfrm>
              <a:custGeom>
                <a:avLst/>
                <a:gdLst>
                  <a:gd name="connsiteX0" fmla="*/ 51650 w 51745"/>
                  <a:gd name="connsiteY0" fmla="*/ 15240 h 188810"/>
                  <a:gd name="connsiteX1" fmla="*/ 38791 w 51745"/>
                  <a:gd name="connsiteY1" fmla="*/ 117824 h 188810"/>
                  <a:gd name="connsiteX2" fmla="*/ 43172 w 51745"/>
                  <a:gd name="connsiteY2" fmla="*/ 188024 h 188810"/>
                  <a:gd name="connsiteX3" fmla="*/ 43363 w 51745"/>
                  <a:gd name="connsiteY3" fmla="*/ 188024 h 188810"/>
                  <a:gd name="connsiteX4" fmla="*/ 34886 w 51745"/>
                  <a:gd name="connsiteY4" fmla="*/ 187738 h 188810"/>
                  <a:gd name="connsiteX5" fmla="*/ 786 w 51745"/>
                  <a:gd name="connsiteY5" fmla="*/ 47434 h 188810"/>
                  <a:gd name="connsiteX6" fmla="*/ 34219 w 51745"/>
                  <a:gd name="connsiteY6" fmla="*/ 0 h 188810"/>
                  <a:gd name="connsiteX7" fmla="*/ 51745 w 51745"/>
                  <a:gd name="connsiteY7" fmla="*/ 15240 h 18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 h="188810">
                    <a:moveTo>
                      <a:pt x="51650" y="15240"/>
                    </a:moveTo>
                    <a:cubicBezTo>
                      <a:pt x="19931" y="45815"/>
                      <a:pt x="33361" y="83344"/>
                      <a:pt x="38791" y="117824"/>
                    </a:cubicBezTo>
                    <a:cubicBezTo>
                      <a:pt x="42506" y="141446"/>
                      <a:pt x="43268" y="164497"/>
                      <a:pt x="43172" y="188024"/>
                    </a:cubicBezTo>
                    <a:cubicBezTo>
                      <a:pt x="43172" y="188024"/>
                      <a:pt x="43363" y="188024"/>
                      <a:pt x="43363" y="188024"/>
                    </a:cubicBezTo>
                    <a:cubicBezTo>
                      <a:pt x="40124" y="188881"/>
                      <a:pt x="35267" y="189357"/>
                      <a:pt x="34886" y="187738"/>
                    </a:cubicBezTo>
                    <a:cubicBezTo>
                      <a:pt x="22884" y="141160"/>
                      <a:pt x="-5024" y="98298"/>
                      <a:pt x="786" y="47434"/>
                    </a:cubicBezTo>
                    <a:cubicBezTo>
                      <a:pt x="3263" y="25622"/>
                      <a:pt x="4596" y="2762"/>
                      <a:pt x="34219" y="0"/>
                    </a:cubicBezTo>
                    <a:cubicBezTo>
                      <a:pt x="40029" y="5048"/>
                      <a:pt x="45839" y="10192"/>
                      <a:pt x="51745" y="15240"/>
                    </a:cubicBezTo>
                    <a:close/>
                  </a:path>
                </a:pathLst>
              </a:custGeom>
              <a:solidFill>
                <a:srgbClr val="E1E0E3"/>
              </a:solidFill>
              <a:ln w="9525" cap="flat">
                <a:noFill/>
                <a:prstDash val="solid"/>
                <a:miter/>
              </a:ln>
            </p:spPr>
            <p:txBody>
              <a:bodyPr rtlCol="0" anchor="ctr"/>
              <a:lstStyle/>
              <a:p>
                <a:endParaRPr lang="en-IN"/>
              </a:p>
            </p:txBody>
          </p:sp>
          <p:sp>
            <p:nvSpPr>
              <p:cNvPr id="1504" name="Freeform: Shape 1503">
                <a:extLst>
                  <a:ext uri="{FF2B5EF4-FFF2-40B4-BE49-F238E27FC236}">
                    <a16:creationId xmlns:a16="http://schemas.microsoft.com/office/drawing/2014/main" id="{26C81237-00AC-9AE7-39FA-C30CC099A4B3}"/>
                  </a:ext>
                </a:extLst>
              </p:cNvPr>
              <p:cNvSpPr/>
              <p:nvPr/>
            </p:nvSpPr>
            <p:spPr>
              <a:xfrm>
                <a:off x="9348076" y="3210027"/>
                <a:ext cx="52527" cy="215447"/>
              </a:xfrm>
              <a:custGeom>
                <a:avLst/>
                <a:gdLst>
                  <a:gd name="connsiteX0" fmla="*/ 43478 w 52527"/>
                  <a:gd name="connsiteY0" fmla="*/ 3040 h 215447"/>
                  <a:gd name="connsiteX1" fmla="*/ 31096 w 52527"/>
                  <a:gd name="connsiteY1" fmla="*/ 121912 h 215447"/>
                  <a:gd name="connsiteX2" fmla="*/ 52527 w 52527"/>
                  <a:gd name="connsiteY2" fmla="*/ 191064 h 215447"/>
                  <a:gd name="connsiteX3" fmla="*/ 32525 w 52527"/>
                  <a:gd name="connsiteY3" fmla="*/ 215448 h 215447"/>
                  <a:gd name="connsiteX4" fmla="*/ 1759 w 52527"/>
                  <a:gd name="connsiteY4" fmla="*/ 38187 h 215447"/>
                  <a:gd name="connsiteX5" fmla="*/ 43478 w 52527"/>
                  <a:gd name="connsiteY5" fmla="*/ 3135 h 2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27" h="215447">
                    <a:moveTo>
                      <a:pt x="43478" y="3040"/>
                    </a:moveTo>
                    <a:cubicBezTo>
                      <a:pt x="10141" y="39616"/>
                      <a:pt x="5283" y="78097"/>
                      <a:pt x="31096" y="121912"/>
                    </a:cubicBezTo>
                    <a:cubicBezTo>
                      <a:pt x="43288" y="142486"/>
                      <a:pt x="34906" y="171061"/>
                      <a:pt x="52527" y="191064"/>
                    </a:cubicBezTo>
                    <a:cubicBezTo>
                      <a:pt x="51956" y="200684"/>
                      <a:pt x="49765" y="209352"/>
                      <a:pt x="32525" y="215448"/>
                    </a:cubicBezTo>
                    <a:cubicBezTo>
                      <a:pt x="39383" y="152202"/>
                      <a:pt x="-9766" y="102481"/>
                      <a:pt x="1759" y="38187"/>
                    </a:cubicBezTo>
                    <a:cubicBezTo>
                      <a:pt x="7093" y="8374"/>
                      <a:pt x="19570" y="-7057"/>
                      <a:pt x="43478" y="3135"/>
                    </a:cubicBezTo>
                    <a:close/>
                  </a:path>
                </a:pathLst>
              </a:custGeom>
              <a:solidFill>
                <a:srgbClr val="86897E"/>
              </a:solidFill>
              <a:ln w="9525" cap="flat">
                <a:noFill/>
                <a:prstDash val="solid"/>
                <a:miter/>
              </a:ln>
            </p:spPr>
            <p:txBody>
              <a:bodyPr rtlCol="0" anchor="ctr"/>
              <a:lstStyle/>
              <a:p>
                <a:endParaRPr lang="en-IN"/>
              </a:p>
            </p:txBody>
          </p:sp>
          <p:sp>
            <p:nvSpPr>
              <p:cNvPr id="1505" name="Freeform: Shape 1504">
                <a:extLst>
                  <a:ext uri="{FF2B5EF4-FFF2-40B4-BE49-F238E27FC236}">
                    <a16:creationId xmlns:a16="http://schemas.microsoft.com/office/drawing/2014/main" id="{D3977367-78F4-AD54-5727-5E3E5A646766}"/>
                  </a:ext>
                </a:extLst>
              </p:cNvPr>
              <p:cNvSpPr/>
              <p:nvPr/>
            </p:nvSpPr>
            <p:spPr>
              <a:xfrm>
                <a:off x="9507085" y="3561396"/>
                <a:ext cx="56490" cy="48101"/>
              </a:xfrm>
              <a:custGeom>
                <a:avLst/>
                <a:gdLst>
                  <a:gd name="connsiteX0" fmla="*/ 14676 w 56490"/>
                  <a:gd name="connsiteY0" fmla="*/ 9239 h 48101"/>
                  <a:gd name="connsiteX1" fmla="*/ 35726 w 56490"/>
                  <a:gd name="connsiteY1" fmla="*/ 0 h 48101"/>
                  <a:gd name="connsiteX2" fmla="*/ 56491 w 56490"/>
                  <a:gd name="connsiteY2" fmla="*/ 10097 h 48101"/>
                  <a:gd name="connsiteX3" fmla="*/ 6866 w 56490"/>
                  <a:gd name="connsiteY3" fmla="*/ 48101 h 48101"/>
                  <a:gd name="connsiteX4" fmla="*/ 1913 w 56490"/>
                  <a:gd name="connsiteY4" fmla="*/ 15621 h 48101"/>
                  <a:gd name="connsiteX5" fmla="*/ 14771 w 56490"/>
                  <a:gd name="connsiteY5" fmla="*/ 9239 h 4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90" h="48101">
                    <a:moveTo>
                      <a:pt x="14676" y="9239"/>
                    </a:moveTo>
                    <a:cubicBezTo>
                      <a:pt x="21725" y="6191"/>
                      <a:pt x="28678" y="3048"/>
                      <a:pt x="35726" y="0"/>
                    </a:cubicBezTo>
                    <a:cubicBezTo>
                      <a:pt x="42679" y="3334"/>
                      <a:pt x="49538" y="6763"/>
                      <a:pt x="56491" y="10097"/>
                    </a:cubicBezTo>
                    <a:cubicBezTo>
                      <a:pt x="42965" y="26765"/>
                      <a:pt x="32202" y="46863"/>
                      <a:pt x="6866" y="48101"/>
                    </a:cubicBezTo>
                    <a:cubicBezTo>
                      <a:pt x="14962" y="35624"/>
                      <a:pt x="5818" y="26765"/>
                      <a:pt x="1913" y="15621"/>
                    </a:cubicBezTo>
                    <a:cubicBezTo>
                      <a:pt x="-5136" y="-4191"/>
                      <a:pt x="9152" y="9239"/>
                      <a:pt x="14771" y="9239"/>
                    </a:cubicBezTo>
                    <a:close/>
                  </a:path>
                </a:pathLst>
              </a:custGeom>
              <a:solidFill>
                <a:srgbClr val="141B21"/>
              </a:solidFill>
              <a:ln w="9525" cap="flat">
                <a:noFill/>
                <a:prstDash val="solid"/>
                <a:miter/>
              </a:ln>
            </p:spPr>
            <p:txBody>
              <a:bodyPr rtlCol="0" anchor="ctr"/>
              <a:lstStyle/>
              <a:p>
                <a:endParaRPr lang="en-IN"/>
              </a:p>
            </p:txBody>
          </p:sp>
          <p:sp>
            <p:nvSpPr>
              <p:cNvPr id="1506" name="Freeform: Shape 1505">
                <a:extLst>
                  <a:ext uri="{FF2B5EF4-FFF2-40B4-BE49-F238E27FC236}">
                    <a16:creationId xmlns:a16="http://schemas.microsoft.com/office/drawing/2014/main" id="{A65B30B5-387B-801B-C8C7-C450D00E483A}"/>
                  </a:ext>
                </a:extLst>
              </p:cNvPr>
              <p:cNvSpPr/>
              <p:nvPr/>
            </p:nvSpPr>
            <p:spPr>
              <a:xfrm>
                <a:off x="9847730" y="3866101"/>
                <a:ext cx="83454" cy="115062"/>
              </a:xfrm>
              <a:custGeom>
                <a:avLst/>
                <a:gdLst>
                  <a:gd name="connsiteX0" fmla="*/ 56364 w 83454"/>
                  <a:gd name="connsiteY0" fmla="*/ 37719 h 115062"/>
                  <a:gd name="connsiteX1" fmla="*/ 58078 w 83454"/>
                  <a:gd name="connsiteY1" fmla="*/ 0 h 115062"/>
                  <a:gd name="connsiteX2" fmla="*/ 78557 w 83454"/>
                  <a:gd name="connsiteY2" fmla="*/ 77533 h 115062"/>
                  <a:gd name="connsiteX3" fmla="*/ 72 w 83454"/>
                  <a:gd name="connsiteY3" fmla="*/ 115062 h 115062"/>
                  <a:gd name="connsiteX4" fmla="*/ 643 w 83454"/>
                  <a:gd name="connsiteY4" fmla="*/ 107347 h 115062"/>
                  <a:gd name="connsiteX5" fmla="*/ 37981 w 83454"/>
                  <a:gd name="connsiteY5" fmla="*/ 87344 h 115062"/>
                  <a:gd name="connsiteX6" fmla="*/ 56079 w 83454"/>
                  <a:gd name="connsiteY6" fmla="*/ 48387 h 115062"/>
                  <a:gd name="connsiteX7" fmla="*/ 56269 w 83454"/>
                  <a:gd name="connsiteY7" fmla="*/ 37719 h 11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54" h="115062">
                    <a:moveTo>
                      <a:pt x="56364" y="37719"/>
                    </a:moveTo>
                    <a:cubicBezTo>
                      <a:pt x="56935" y="25146"/>
                      <a:pt x="57507" y="12573"/>
                      <a:pt x="58078" y="0"/>
                    </a:cubicBezTo>
                    <a:cubicBezTo>
                      <a:pt x="93512" y="17621"/>
                      <a:pt x="82844" y="58103"/>
                      <a:pt x="78557" y="77533"/>
                    </a:cubicBezTo>
                    <a:cubicBezTo>
                      <a:pt x="71985" y="107633"/>
                      <a:pt x="31980" y="112967"/>
                      <a:pt x="72" y="115062"/>
                    </a:cubicBezTo>
                    <a:cubicBezTo>
                      <a:pt x="-119" y="112490"/>
                      <a:pt x="72" y="109918"/>
                      <a:pt x="643" y="107347"/>
                    </a:cubicBezTo>
                    <a:cubicBezTo>
                      <a:pt x="13121" y="100679"/>
                      <a:pt x="25503" y="94012"/>
                      <a:pt x="37981" y="87344"/>
                    </a:cubicBezTo>
                    <a:cubicBezTo>
                      <a:pt x="43982" y="74295"/>
                      <a:pt x="51221" y="61913"/>
                      <a:pt x="56079" y="48387"/>
                    </a:cubicBezTo>
                    <a:cubicBezTo>
                      <a:pt x="56079" y="44863"/>
                      <a:pt x="56174" y="41243"/>
                      <a:pt x="56269" y="37719"/>
                    </a:cubicBezTo>
                    <a:close/>
                  </a:path>
                </a:pathLst>
              </a:custGeom>
              <a:solidFill>
                <a:srgbClr val="E3E2E6"/>
              </a:solidFill>
              <a:ln w="9525" cap="flat">
                <a:noFill/>
                <a:prstDash val="solid"/>
                <a:miter/>
              </a:ln>
            </p:spPr>
            <p:txBody>
              <a:bodyPr rtlCol="0" anchor="ctr"/>
              <a:lstStyle/>
              <a:p>
                <a:endParaRPr lang="en-IN"/>
              </a:p>
            </p:txBody>
          </p:sp>
          <p:sp>
            <p:nvSpPr>
              <p:cNvPr id="1507" name="Freeform: Shape 1506">
                <a:extLst>
                  <a:ext uri="{FF2B5EF4-FFF2-40B4-BE49-F238E27FC236}">
                    <a16:creationId xmlns:a16="http://schemas.microsoft.com/office/drawing/2014/main" id="{9D5CB42B-389A-0650-763B-9ABEB026ABA3}"/>
                  </a:ext>
                </a:extLst>
              </p:cNvPr>
              <p:cNvSpPr/>
              <p:nvPr/>
            </p:nvSpPr>
            <p:spPr>
              <a:xfrm>
                <a:off x="9981437" y="3674553"/>
                <a:ext cx="18491" cy="82391"/>
              </a:xfrm>
              <a:custGeom>
                <a:avLst/>
                <a:gdLst>
                  <a:gd name="connsiteX0" fmla="*/ 0 w 18491"/>
                  <a:gd name="connsiteY0" fmla="*/ 82391 h 82391"/>
                  <a:gd name="connsiteX1" fmla="*/ 4667 w 18491"/>
                  <a:gd name="connsiteY1" fmla="*/ 0 h 82391"/>
                  <a:gd name="connsiteX2" fmla="*/ 0 w 18491"/>
                  <a:gd name="connsiteY2" fmla="*/ 82391 h 82391"/>
                </a:gdLst>
                <a:ahLst/>
                <a:cxnLst>
                  <a:cxn ang="0">
                    <a:pos x="connsiteX0" y="connsiteY0"/>
                  </a:cxn>
                  <a:cxn ang="0">
                    <a:pos x="connsiteX1" y="connsiteY1"/>
                  </a:cxn>
                  <a:cxn ang="0">
                    <a:pos x="connsiteX2" y="connsiteY2"/>
                  </a:cxn>
                </a:cxnLst>
                <a:rect l="l" t="t" r="r" b="b"/>
                <a:pathLst>
                  <a:path w="18491" h="82391">
                    <a:moveTo>
                      <a:pt x="0" y="82391"/>
                    </a:moveTo>
                    <a:cubicBezTo>
                      <a:pt x="3906" y="46482"/>
                      <a:pt x="10287" y="22955"/>
                      <a:pt x="4667" y="0"/>
                    </a:cubicBezTo>
                    <a:cubicBezTo>
                      <a:pt x="22765" y="22288"/>
                      <a:pt x="24955" y="45339"/>
                      <a:pt x="0" y="82391"/>
                    </a:cubicBezTo>
                    <a:close/>
                  </a:path>
                </a:pathLst>
              </a:custGeom>
              <a:solidFill>
                <a:srgbClr val="828385"/>
              </a:solidFill>
              <a:ln w="9525" cap="flat">
                <a:noFill/>
                <a:prstDash val="solid"/>
                <a:miter/>
              </a:ln>
            </p:spPr>
            <p:txBody>
              <a:bodyPr rtlCol="0" anchor="ctr"/>
              <a:lstStyle/>
              <a:p>
                <a:endParaRPr lang="en-IN"/>
              </a:p>
            </p:txBody>
          </p:sp>
          <p:sp>
            <p:nvSpPr>
              <p:cNvPr id="1508" name="Freeform: Shape 1507">
                <a:extLst>
                  <a:ext uri="{FF2B5EF4-FFF2-40B4-BE49-F238E27FC236}">
                    <a16:creationId xmlns:a16="http://schemas.microsoft.com/office/drawing/2014/main" id="{98CED2D9-C419-47FD-B8E2-48B396546FDC}"/>
                  </a:ext>
                </a:extLst>
              </p:cNvPr>
              <p:cNvSpPr/>
              <p:nvPr/>
            </p:nvSpPr>
            <p:spPr>
              <a:xfrm>
                <a:off x="9562528" y="3428332"/>
                <a:ext cx="30625" cy="75438"/>
              </a:xfrm>
              <a:custGeom>
                <a:avLst/>
                <a:gdLst>
                  <a:gd name="connsiteX0" fmla="*/ 0 w 30625"/>
                  <a:gd name="connsiteY0" fmla="*/ 11335 h 75438"/>
                  <a:gd name="connsiteX1" fmla="*/ 0 w 30625"/>
                  <a:gd name="connsiteY1" fmla="*/ 0 h 75438"/>
                  <a:gd name="connsiteX2" fmla="*/ 25813 w 30625"/>
                  <a:gd name="connsiteY2" fmla="*/ 75438 h 75438"/>
                  <a:gd name="connsiteX3" fmla="*/ 0 w 30625"/>
                  <a:gd name="connsiteY3" fmla="*/ 11240 h 75438"/>
                </a:gdLst>
                <a:ahLst/>
                <a:cxnLst>
                  <a:cxn ang="0">
                    <a:pos x="connsiteX0" y="connsiteY0"/>
                  </a:cxn>
                  <a:cxn ang="0">
                    <a:pos x="connsiteX1" y="connsiteY1"/>
                  </a:cxn>
                  <a:cxn ang="0">
                    <a:pos x="connsiteX2" y="connsiteY2"/>
                  </a:cxn>
                  <a:cxn ang="0">
                    <a:pos x="connsiteX3" y="connsiteY3"/>
                  </a:cxn>
                </a:cxnLst>
                <a:rect l="l" t="t" r="r" b="b"/>
                <a:pathLst>
                  <a:path w="30625" h="75438">
                    <a:moveTo>
                      <a:pt x="0" y="11335"/>
                    </a:moveTo>
                    <a:cubicBezTo>
                      <a:pt x="0" y="7620"/>
                      <a:pt x="0" y="3810"/>
                      <a:pt x="0" y="0"/>
                    </a:cubicBezTo>
                    <a:cubicBezTo>
                      <a:pt x="56388" y="9811"/>
                      <a:pt x="15621" y="50768"/>
                      <a:pt x="25813" y="75438"/>
                    </a:cubicBezTo>
                    <a:cubicBezTo>
                      <a:pt x="12859" y="55626"/>
                      <a:pt x="30194" y="24479"/>
                      <a:pt x="0" y="11240"/>
                    </a:cubicBezTo>
                    <a:close/>
                  </a:path>
                </a:pathLst>
              </a:custGeom>
              <a:solidFill>
                <a:srgbClr val="D8DDE0"/>
              </a:solidFill>
              <a:ln w="9525" cap="flat">
                <a:noFill/>
                <a:prstDash val="solid"/>
                <a:miter/>
              </a:ln>
            </p:spPr>
            <p:txBody>
              <a:bodyPr rtlCol="0" anchor="ctr"/>
              <a:lstStyle/>
              <a:p>
                <a:endParaRPr lang="en-IN"/>
              </a:p>
            </p:txBody>
          </p:sp>
          <p:sp>
            <p:nvSpPr>
              <p:cNvPr id="1509" name="Freeform: Shape 1508">
                <a:extLst>
                  <a:ext uri="{FF2B5EF4-FFF2-40B4-BE49-F238E27FC236}">
                    <a16:creationId xmlns:a16="http://schemas.microsoft.com/office/drawing/2014/main" id="{0E3C67C4-4502-68F4-2FB1-72E295B435B4}"/>
                  </a:ext>
                </a:extLst>
              </p:cNvPr>
              <p:cNvSpPr/>
              <p:nvPr/>
            </p:nvSpPr>
            <p:spPr>
              <a:xfrm>
                <a:off x="9828102" y="3560158"/>
                <a:ext cx="24514" cy="51149"/>
              </a:xfrm>
              <a:custGeom>
                <a:avLst/>
                <a:gdLst>
                  <a:gd name="connsiteX0" fmla="*/ 2078 w 24514"/>
                  <a:gd name="connsiteY0" fmla="*/ 51149 h 51149"/>
                  <a:gd name="connsiteX1" fmla="*/ 12652 w 24514"/>
                  <a:gd name="connsiteY1" fmla="*/ 0 h 51149"/>
                  <a:gd name="connsiteX2" fmla="*/ 2078 w 24514"/>
                  <a:gd name="connsiteY2" fmla="*/ 51149 h 51149"/>
                </a:gdLst>
                <a:ahLst/>
                <a:cxnLst>
                  <a:cxn ang="0">
                    <a:pos x="connsiteX0" y="connsiteY0"/>
                  </a:cxn>
                  <a:cxn ang="0">
                    <a:pos x="connsiteX1" y="connsiteY1"/>
                  </a:cxn>
                  <a:cxn ang="0">
                    <a:pos x="connsiteX2" y="connsiteY2"/>
                  </a:cxn>
                </a:cxnLst>
                <a:rect l="l" t="t" r="r" b="b"/>
                <a:pathLst>
                  <a:path w="24514" h="51149">
                    <a:moveTo>
                      <a:pt x="2078" y="51149"/>
                    </a:moveTo>
                    <a:cubicBezTo>
                      <a:pt x="-4875" y="31528"/>
                      <a:pt x="7412" y="17145"/>
                      <a:pt x="12652" y="0"/>
                    </a:cubicBezTo>
                    <a:cubicBezTo>
                      <a:pt x="36083" y="23622"/>
                      <a:pt x="20652" y="37243"/>
                      <a:pt x="2078" y="51149"/>
                    </a:cubicBezTo>
                    <a:close/>
                  </a:path>
                </a:pathLst>
              </a:custGeom>
              <a:solidFill>
                <a:srgbClr val="83888C"/>
              </a:solidFill>
              <a:ln w="9525" cap="flat">
                <a:noFill/>
                <a:prstDash val="solid"/>
                <a:miter/>
              </a:ln>
            </p:spPr>
            <p:txBody>
              <a:bodyPr rtlCol="0" anchor="ctr"/>
              <a:lstStyle/>
              <a:p>
                <a:endParaRPr lang="en-IN"/>
              </a:p>
            </p:txBody>
          </p:sp>
          <p:sp>
            <p:nvSpPr>
              <p:cNvPr id="1510" name="Freeform: Shape 1509">
                <a:extLst>
                  <a:ext uri="{FF2B5EF4-FFF2-40B4-BE49-F238E27FC236}">
                    <a16:creationId xmlns:a16="http://schemas.microsoft.com/office/drawing/2014/main" id="{3E55C11D-834C-D858-744E-4019DD421871}"/>
                  </a:ext>
                </a:extLst>
              </p:cNvPr>
              <p:cNvSpPr/>
              <p:nvPr/>
            </p:nvSpPr>
            <p:spPr>
              <a:xfrm>
                <a:off x="9854496" y="3522535"/>
                <a:ext cx="11791" cy="46005"/>
              </a:xfrm>
              <a:custGeom>
                <a:avLst/>
                <a:gdLst>
                  <a:gd name="connsiteX0" fmla="*/ 1307 w 11791"/>
                  <a:gd name="connsiteY0" fmla="*/ 0 h 46005"/>
                  <a:gd name="connsiteX1" fmla="*/ 9594 w 11791"/>
                  <a:gd name="connsiteY1" fmla="*/ 46006 h 46005"/>
                  <a:gd name="connsiteX2" fmla="*/ 1307 w 11791"/>
                  <a:gd name="connsiteY2" fmla="*/ 0 h 46005"/>
                </a:gdLst>
                <a:ahLst/>
                <a:cxnLst>
                  <a:cxn ang="0">
                    <a:pos x="connsiteX0" y="connsiteY0"/>
                  </a:cxn>
                  <a:cxn ang="0">
                    <a:pos x="connsiteX1" y="connsiteY1"/>
                  </a:cxn>
                  <a:cxn ang="0">
                    <a:pos x="connsiteX2" y="connsiteY2"/>
                  </a:cxn>
                </a:cxnLst>
                <a:rect l="l" t="t" r="r" b="b"/>
                <a:pathLst>
                  <a:path w="11791" h="46005">
                    <a:moveTo>
                      <a:pt x="1307" y="0"/>
                    </a:moveTo>
                    <a:cubicBezTo>
                      <a:pt x="15976" y="18002"/>
                      <a:pt x="11594" y="29623"/>
                      <a:pt x="9594" y="46006"/>
                    </a:cubicBezTo>
                    <a:cubicBezTo>
                      <a:pt x="1117" y="30004"/>
                      <a:pt x="-2027" y="18097"/>
                      <a:pt x="1307" y="0"/>
                    </a:cubicBezTo>
                    <a:close/>
                  </a:path>
                </a:pathLst>
              </a:custGeom>
              <a:solidFill>
                <a:srgbClr val="6B6E70"/>
              </a:solidFill>
              <a:ln w="9525" cap="flat">
                <a:noFill/>
                <a:prstDash val="solid"/>
                <a:miter/>
              </a:ln>
            </p:spPr>
            <p:txBody>
              <a:bodyPr rtlCol="0" anchor="ctr"/>
              <a:lstStyle/>
              <a:p>
                <a:endParaRPr lang="en-IN"/>
              </a:p>
            </p:txBody>
          </p:sp>
          <p:sp>
            <p:nvSpPr>
              <p:cNvPr id="1511" name="Freeform: Shape 1510">
                <a:extLst>
                  <a:ext uri="{FF2B5EF4-FFF2-40B4-BE49-F238E27FC236}">
                    <a16:creationId xmlns:a16="http://schemas.microsoft.com/office/drawing/2014/main" id="{9EFC132F-7070-1D3E-4C10-7D851B3221DD}"/>
                  </a:ext>
                </a:extLst>
              </p:cNvPr>
              <p:cNvSpPr/>
              <p:nvPr/>
            </p:nvSpPr>
            <p:spPr>
              <a:xfrm>
                <a:off x="10449420" y="3201626"/>
                <a:ext cx="86104" cy="247452"/>
              </a:xfrm>
              <a:custGeom>
                <a:avLst/>
                <a:gdLst>
                  <a:gd name="connsiteX0" fmla="*/ 84467 w 86104"/>
                  <a:gd name="connsiteY0" fmla="*/ 78878 h 247452"/>
                  <a:gd name="connsiteX1" fmla="*/ 67513 w 86104"/>
                  <a:gd name="connsiteY1" fmla="*/ 203941 h 247452"/>
                  <a:gd name="connsiteX2" fmla="*/ 20173 w 86104"/>
                  <a:gd name="connsiteY2" fmla="*/ 246804 h 247452"/>
                  <a:gd name="connsiteX3" fmla="*/ 362 w 86104"/>
                  <a:gd name="connsiteY3" fmla="*/ 238612 h 247452"/>
                  <a:gd name="connsiteX4" fmla="*/ 5219 w 86104"/>
                  <a:gd name="connsiteY4" fmla="*/ 222039 h 247452"/>
                  <a:gd name="connsiteX5" fmla="*/ 29794 w 86104"/>
                  <a:gd name="connsiteY5" fmla="*/ 90880 h 247452"/>
                  <a:gd name="connsiteX6" fmla="*/ 35699 w 86104"/>
                  <a:gd name="connsiteY6" fmla="*/ 14203 h 247452"/>
                  <a:gd name="connsiteX7" fmla="*/ 66370 w 86104"/>
                  <a:gd name="connsiteY7" fmla="*/ 13537 h 247452"/>
                  <a:gd name="connsiteX8" fmla="*/ 84563 w 86104"/>
                  <a:gd name="connsiteY8" fmla="*/ 78688 h 24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04" h="247452">
                    <a:moveTo>
                      <a:pt x="84467" y="78878"/>
                    </a:moveTo>
                    <a:cubicBezTo>
                      <a:pt x="87897" y="121836"/>
                      <a:pt x="87515" y="164222"/>
                      <a:pt x="67513" y="203941"/>
                    </a:cubicBezTo>
                    <a:cubicBezTo>
                      <a:pt x="57321" y="224230"/>
                      <a:pt x="44177" y="241946"/>
                      <a:pt x="20173" y="246804"/>
                    </a:cubicBezTo>
                    <a:cubicBezTo>
                      <a:pt x="12458" y="248423"/>
                      <a:pt x="3029" y="247471"/>
                      <a:pt x="362" y="238612"/>
                    </a:cubicBezTo>
                    <a:cubicBezTo>
                      <a:pt x="-1067" y="233945"/>
                      <a:pt x="1981" y="226611"/>
                      <a:pt x="5219" y="222039"/>
                    </a:cubicBezTo>
                    <a:cubicBezTo>
                      <a:pt x="33604" y="182034"/>
                      <a:pt x="44081" y="139647"/>
                      <a:pt x="29794" y="90880"/>
                    </a:cubicBezTo>
                    <a:cubicBezTo>
                      <a:pt x="22459" y="65829"/>
                      <a:pt x="15030" y="37825"/>
                      <a:pt x="35699" y="14203"/>
                    </a:cubicBezTo>
                    <a:cubicBezTo>
                      <a:pt x="44557" y="4107"/>
                      <a:pt x="55702" y="-11609"/>
                      <a:pt x="66370" y="13537"/>
                    </a:cubicBezTo>
                    <a:cubicBezTo>
                      <a:pt x="51511" y="41064"/>
                      <a:pt x="68180" y="59828"/>
                      <a:pt x="84563" y="78688"/>
                    </a:cubicBezTo>
                    <a:close/>
                  </a:path>
                </a:pathLst>
              </a:custGeom>
              <a:solidFill>
                <a:srgbClr val="0D1B23"/>
              </a:solidFill>
              <a:ln w="9525" cap="flat">
                <a:noFill/>
                <a:prstDash val="solid"/>
                <a:miter/>
              </a:ln>
            </p:spPr>
            <p:txBody>
              <a:bodyPr rtlCol="0" anchor="ctr"/>
              <a:lstStyle/>
              <a:p>
                <a:endParaRPr lang="en-IN"/>
              </a:p>
            </p:txBody>
          </p:sp>
          <p:sp>
            <p:nvSpPr>
              <p:cNvPr id="1512" name="Freeform: Shape 1511">
                <a:extLst>
                  <a:ext uri="{FF2B5EF4-FFF2-40B4-BE49-F238E27FC236}">
                    <a16:creationId xmlns:a16="http://schemas.microsoft.com/office/drawing/2014/main" id="{AE20385B-3AC7-3EBE-B041-8FD2C392ED15}"/>
                  </a:ext>
                </a:extLst>
              </p:cNvPr>
              <p:cNvSpPr/>
              <p:nvPr/>
            </p:nvSpPr>
            <p:spPr>
              <a:xfrm>
                <a:off x="10330218" y="3179158"/>
                <a:ext cx="135977" cy="171350"/>
              </a:xfrm>
              <a:custGeom>
                <a:avLst/>
                <a:gdLst>
                  <a:gd name="connsiteX0" fmla="*/ 40030 w 135977"/>
                  <a:gd name="connsiteY0" fmla="*/ 165640 h 171350"/>
                  <a:gd name="connsiteX1" fmla="*/ 882 w 135977"/>
                  <a:gd name="connsiteY1" fmla="*/ 136208 h 171350"/>
                  <a:gd name="connsiteX2" fmla="*/ 16980 w 135977"/>
                  <a:gd name="connsiteY2" fmla="*/ 78486 h 171350"/>
                  <a:gd name="connsiteX3" fmla="*/ 14979 w 135977"/>
                  <a:gd name="connsiteY3" fmla="*/ 127540 h 171350"/>
                  <a:gd name="connsiteX4" fmla="*/ 98323 w 135977"/>
                  <a:gd name="connsiteY4" fmla="*/ 104585 h 171350"/>
                  <a:gd name="connsiteX5" fmla="*/ 119945 w 135977"/>
                  <a:gd name="connsiteY5" fmla="*/ 0 h 171350"/>
                  <a:gd name="connsiteX6" fmla="*/ 116135 w 135977"/>
                  <a:gd name="connsiteY6" fmla="*/ 145542 h 171350"/>
                  <a:gd name="connsiteX7" fmla="*/ 99466 w 135977"/>
                  <a:gd name="connsiteY7" fmla="*/ 157829 h 171350"/>
                  <a:gd name="connsiteX8" fmla="*/ 40125 w 135977"/>
                  <a:gd name="connsiteY8" fmla="*/ 165640 h 17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77" h="171350">
                    <a:moveTo>
                      <a:pt x="40030" y="165640"/>
                    </a:moveTo>
                    <a:cubicBezTo>
                      <a:pt x="22409" y="161925"/>
                      <a:pt x="9836" y="151352"/>
                      <a:pt x="882" y="136208"/>
                    </a:cubicBezTo>
                    <a:cubicBezTo>
                      <a:pt x="6692" y="117062"/>
                      <a:pt x="-12548" y="91059"/>
                      <a:pt x="16980" y="78486"/>
                    </a:cubicBezTo>
                    <a:cubicBezTo>
                      <a:pt x="8978" y="94393"/>
                      <a:pt x="8883" y="110585"/>
                      <a:pt x="14979" y="127540"/>
                    </a:cubicBezTo>
                    <a:cubicBezTo>
                      <a:pt x="35839" y="94393"/>
                      <a:pt x="78130" y="147828"/>
                      <a:pt x="98323" y="104585"/>
                    </a:cubicBezTo>
                    <a:cubicBezTo>
                      <a:pt x="112325" y="74486"/>
                      <a:pt x="124421" y="45434"/>
                      <a:pt x="119945" y="0"/>
                    </a:cubicBezTo>
                    <a:cubicBezTo>
                      <a:pt x="156235" y="58103"/>
                      <a:pt x="120135" y="101060"/>
                      <a:pt x="116135" y="145542"/>
                    </a:cubicBezTo>
                    <a:cubicBezTo>
                      <a:pt x="111087" y="150400"/>
                      <a:pt x="105657" y="154591"/>
                      <a:pt x="99466" y="157829"/>
                    </a:cubicBezTo>
                    <a:cubicBezTo>
                      <a:pt x="80511" y="166878"/>
                      <a:pt x="61937" y="178498"/>
                      <a:pt x="40125" y="165640"/>
                    </a:cubicBezTo>
                    <a:close/>
                  </a:path>
                </a:pathLst>
              </a:custGeom>
              <a:solidFill>
                <a:srgbClr val="1F2119"/>
              </a:solidFill>
              <a:ln w="9525" cap="flat">
                <a:noFill/>
                <a:prstDash val="solid"/>
                <a:miter/>
              </a:ln>
            </p:spPr>
            <p:txBody>
              <a:bodyPr rtlCol="0" anchor="ctr"/>
              <a:lstStyle/>
              <a:p>
                <a:endParaRPr lang="en-IN"/>
              </a:p>
            </p:txBody>
          </p:sp>
          <p:sp>
            <p:nvSpPr>
              <p:cNvPr id="1513" name="Freeform: Shape 1512">
                <a:extLst>
                  <a:ext uri="{FF2B5EF4-FFF2-40B4-BE49-F238E27FC236}">
                    <a16:creationId xmlns:a16="http://schemas.microsoft.com/office/drawing/2014/main" id="{7FE17BCE-0570-7656-1D1E-C6C498599481}"/>
                  </a:ext>
                </a:extLst>
              </p:cNvPr>
              <p:cNvSpPr/>
              <p:nvPr/>
            </p:nvSpPr>
            <p:spPr>
              <a:xfrm>
                <a:off x="10674096" y="3333940"/>
                <a:ext cx="35268" cy="153277"/>
              </a:xfrm>
              <a:custGeom>
                <a:avLst/>
                <a:gdLst>
                  <a:gd name="connsiteX0" fmla="*/ 0 w 35268"/>
                  <a:gd name="connsiteY0" fmla="*/ 135446 h 153277"/>
                  <a:gd name="connsiteX1" fmla="*/ 2286 w 35268"/>
                  <a:gd name="connsiteY1" fmla="*/ 120682 h 153277"/>
                  <a:gd name="connsiteX2" fmla="*/ 11716 w 35268"/>
                  <a:gd name="connsiteY2" fmla="*/ 105632 h 153277"/>
                  <a:gd name="connsiteX3" fmla="*/ 20098 w 35268"/>
                  <a:gd name="connsiteY3" fmla="*/ 0 h 153277"/>
                  <a:gd name="connsiteX4" fmla="*/ 13049 w 35268"/>
                  <a:gd name="connsiteY4" fmla="*/ 144875 h 153277"/>
                  <a:gd name="connsiteX5" fmla="*/ 1810 w 35268"/>
                  <a:gd name="connsiteY5" fmla="*/ 148971 h 153277"/>
                  <a:gd name="connsiteX6" fmla="*/ 0 w 35268"/>
                  <a:gd name="connsiteY6" fmla="*/ 135446 h 15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68" h="153277">
                    <a:moveTo>
                      <a:pt x="0" y="135446"/>
                    </a:moveTo>
                    <a:cubicBezTo>
                      <a:pt x="762" y="130492"/>
                      <a:pt x="1524" y="125635"/>
                      <a:pt x="2286" y="120682"/>
                    </a:cubicBezTo>
                    <a:cubicBezTo>
                      <a:pt x="10096" y="118586"/>
                      <a:pt x="10953" y="112109"/>
                      <a:pt x="11716" y="105632"/>
                    </a:cubicBezTo>
                    <a:cubicBezTo>
                      <a:pt x="30575" y="71723"/>
                      <a:pt x="14573" y="35052"/>
                      <a:pt x="20098" y="0"/>
                    </a:cubicBezTo>
                    <a:cubicBezTo>
                      <a:pt x="48768" y="49816"/>
                      <a:pt x="31242" y="97441"/>
                      <a:pt x="13049" y="144875"/>
                    </a:cubicBezTo>
                    <a:cubicBezTo>
                      <a:pt x="11430" y="148971"/>
                      <a:pt x="8858" y="158972"/>
                      <a:pt x="1810" y="148971"/>
                    </a:cubicBezTo>
                    <a:cubicBezTo>
                      <a:pt x="-476" y="145637"/>
                      <a:pt x="476" y="140017"/>
                      <a:pt x="0" y="135446"/>
                    </a:cubicBezTo>
                    <a:close/>
                  </a:path>
                </a:pathLst>
              </a:custGeom>
              <a:solidFill>
                <a:srgbClr val="583909"/>
              </a:solidFill>
              <a:ln w="9525" cap="flat">
                <a:noFill/>
                <a:prstDash val="solid"/>
                <a:miter/>
              </a:ln>
            </p:spPr>
            <p:txBody>
              <a:bodyPr rtlCol="0" anchor="ctr"/>
              <a:lstStyle/>
              <a:p>
                <a:endParaRPr lang="en-IN"/>
              </a:p>
            </p:txBody>
          </p:sp>
          <p:sp>
            <p:nvSpPr>
              <p:cNvPr id="1514" name="Freeform: Shape 1513">
                <a:extLst>
                  <a:ext uri="{FF2B5EF4-FFF2-40B4-BE49-F238E27FC236}">
                    <a16:creationId xmlns:a16="http://schemas.microsoft.com/office/drawing/2014/main" id="{F8AA65A5-E9E7-2E0B-6D9D-5234FF6A91EF}"/>
                  </a:ext>
                </a:extLst>
              </p:cNvPr>
              <p:cNvSpPr/>
              <p:nvPr/>
            </p:nvSpPr>
            <p:spPr>
              <a:xfrm>
                <a:off x="10497031" y="3215353"/>
                <a:ext cx="36856" cy="65151"/>
              </a:xfrm>
              <a:custGeom>
                <a:avLst/>
                <a:gdLst>
                  <a:gd name="connsiteX0" fmla="*/ 36857 w 36856"/>
                  <a:gd name="connsiteY0" fmla="*/ 65151 h 65151"/>
                  <a:gd name="connsiteX1" fmla="*/ 18664 w 36856"/>
                  <a:gd name="connsiteY1" fmla="*/ 0 h 65151"/>
                  <a:gd name="connsiteX2" fmla="*/ 36857 w 36856"/>
                  <a:gd name="connsiteY2" fmla="*/ 65151 h 65151"/>
                </a:gdLst>
                <a:ahLst/>
                <a:cxnLst>
                  <a:cxn ang="0">
                    <a:pos x="connsiteX0" y="connsiteY0"/>
                  </a:cxn>
                  <a:cxn ang="0">
                    <a:pos x="connsiteX1" y="connsiteY1"/>
                  </a:cxn>
                  <a:cxn ang="0">
                    <a:pos x="connsiteX2" y="connsiteY2"/>
                  </a:cxn>
                </a:cxnLst>
                <a:rect l="l" t="t" r="r" b="b"/>
                <a:pathLst>
                  <a:path w="36856" h="65151">
                    <a:moveTo>
                      <a:pt x="36857" y="65151"/>
                    </a:moveTo>
                    <a:cubicBezTo>
                      <a:pt x="-6673" y="34004"/>
                      <a:pt x="-10197" y="21431"/>
                      <a:pt x="18664" y="0"/>
                    </a:cubicBezTo>
                    <a:cubicBezTo>
                      <a:pt x="24760" y="21717"/>
                      <a:pt x="30761" y="43434"/>
                      <a:pt x="36857" y="65151"/>
                    </a:cubicBezTo>
                    <a:close/>
                  </a:path>
                </a:pathLst>
              </a:custGeom>
              <a:solidFill>
                <a:srgbClr val="C2A747"/>
              </a:solidFill>
              <a:ln w="9525" cap="flat">
                <a:noFill/>
                <a:prstDash val="solid"/>
                <a:miter/>
              </a:ln>
            </p:spPr>
            <p:txBody>
              <a:bodyPr rtlCol="0" anchor="ctr"/>
              <a:lstStyle/>
              <a:p>
                <a:endParaRPr lang="en-IN"/>
              </a:p>
            </p:txBody>
          </p:sp>
          <p:sp>
            <p:nvSpPr>
              <p:cNvPr id="1515" name="Freeform: Shape 1514">
                <a:extLst>
                  <a:ext uri="{FF2B5EF4-FFF2-40B4-BE49-F238E27FC236}">
                    <a16:creationId xmlns:a16="http://schemas.microsoft.com/office/drawing/2014/main" id="{96BECA38-6B75-ECD4-8A36-CA769EEFA3FE}"/>
                  </a:ext>
                </a:extLst>
              </p:cNvPr>
              <p:cNvSpPr/>
              <p:nvPr/>
            </p:nvSpPr>
            <p:spPr>
              <a:xfrm>
                <a:off x="10389965" y="3324700"/>
                <a:ext cx="56387" cy="39433"/>
              </a:xfrm>
              <a:custGeom>
                <a:avLst/>
                <a:gdLst>
                  <a:gd name="connsiteX0" fmla="*/ 39052 w 56387"/>
                  <a:gd name="connsiteY0" fmla="*/ 1048 h 39433"/>
                  <a:gd name="connsiteX1" fmla="*/ 56388 w 56387"/>
                  <a:gd name="connsiteY1" fmla="*/ 0 h 39433"/>
                  <a:gd name="connsiteX2" fmla="*/ 1143 w 56387"/>
                  <a:gd name="connsiteY2" fmla="*/ 39433 h 39433"/>
                  <a:gd name="connsiteX3" fmla="*/ 0 w 56387"/>
                  <a:gd name="connsiteY3" fmla="*/ 38291 h 39433"/>
                  <a:gd name="connsiteX4" fmla="*/ 39052 w 56387"/>
                  <a:gd name="connsiteY4" fmla="*/ 1048 h 3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87" h="39433">
                    <a:moveTo>
                      <a:pt x="39052" y="1048"/>
                    </a:moveTo>
                    <a:cubicBezTo>
                      <a:pt x="44863" y="667"/>
                      <a:pt x="50578" y="381"/>
                      <a:pt x="56388" y="0"/>
                    </a:cubicBezTo>
                    <a:cubicBezTo>
                      <a:pt x="56388" y="38862"/>
                      <a:pt x="28384" y="38576"/>
                      <a:pt x="1143" y="39433"/>
                    </a:cubicBezTo>
                    <a:cubicBezTo>
                      <a:pt x="1143" y="39433"/>
                      <a:pt x="0" y="38291"/>
                      <a:pt x="0" y="38291"/>
                    </a:cubicBezTo>
                    <a:cubicBezTo>
                      <a:pt x="381" y="12668"/>
                      <a:pt x="35433" y="23336"/>
                      <a:pt x="39052" y="1048"/>
                    </a:cubicBezTo>
                    <a:close/>
                  </a:path>
                </a:pathLst>
              </a:custGeom>
              <a:solidFill>
                <a:srgbClr val="4F411C"/>
              </a:solidFill>
              <a:ln w="9525" cap="flat">
                <a:noFill/>
                <a:prstDash val="solid"/>
                <a:miter/>
              </a:ln>
            </p:spPr>
            <p:txBody>
              <a:bodyPr rtlCol="0" anchor="ctr"/>
              <a:lstStyle/>
              <a:p>
                <a:endParaRPr lang="en-IN"/>
              </a:p>
            </p:txBody>
          </p:sp>
          <p:sp>
            <p:nvSpPr>
              <p:cNvPr id="1516" name="Freeform: Shape 1515">
                <a:extLst>
                  <a:ext uri="{FF2B5EF4-FFF2-40B4-BE49-F238E27FC236}">
                    <a16:creationId xmlns:a16="http://schemas.microsoft.com/office/drawing/2014/main" id="{B2845F67-CAFE-A665-F429-E74CBEF8C316}"/>
                  </a:ext>
                </a:extLst>
              </p:cNvPr>
              <p:cNvSpPr/>
              <p:nvPr/>
            </p:nvSpPr>
            <p:spPr>
              <a:xfrm>
                <a:off x="9724738" y="2669095"/>
                <a:ext cx="189738" cy="125604"/>
              </a:xfrm>
              <a:custGeom>
                <a:avLst/>
                <a:gdLst>
                  <a:gd name="connsiteX0" fmla="*/ 161068 w 189738"/>
                  <a:gd name="connsiteY0" fmla="*/ 0 h 125604"/>
                  <a:gd name="connsiteX1" fmla="*/ 180309 w 189738"/>
                  <a:gd name="connsiteY1" fmla="*/ 66770 h 125604"/>
                  <a:gd name="connsiteX2" fmla="*/ 188881 w 189738"/>
                  <a:gd name="connsiteY2" fmla="*/ 124492 h 125604"/>
                  <a:gd name="connsiteX3" fmla="*/ 189738 w 189738"/>
                  <a:gd name="connsiteY3" fmla="*/ 123730 h 125604"/>
                  <a:gd name="connsiteX4" fmla="*/ 133255 w 189738"/>
                  <a:gd name="connsiteY4" fmla="*/ 112871 h 125604"/>
                  <a:gd name="connsiteX5" fmla="*/ 124302 w 189738"/>
                  <a:gd name="connsiteY5" fmla="*/ 123730 h 125604"/>
                  <a:gd name="connsiteX6" fmla="*/ 116396 w 189738"/>
                  <a:gd name="connsiteY6" fmla="*/ 101441 h 125604"/>
                  <a:gd name="connsiteX7" fmla="*/ 7811 w 189738"/>
                  <a:gd name="connsiteY7" fmla="*/ 65913 h 125604"/>
                  <a:gd name="connsiteX8" fmla="*/ 0 w 189738"/>
                  <a:gd name="connsiteY8" fmla="*/ 65913 h 125604"/>
                  <a:gd name="connsiteX9" fmla="*/ 106966 w 189738"/>
                  <a:gd name="connsiteY9" fmla="*/ 7525 h 125604"/>
                  <a:gd name="connsiteX10" fmla="*/ 161163 w 189738"/>
                  <a:gd name="connsiteY10" fmla="*/ 95 h 12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25604">
                    <a:moveTo>
                      <a:pt x="161068" y="0"/>
                    </a:moveTo>
                    <a:cubicBezTo>
                      <a:pt x="162211" y="23717"/>
                      <a:pt x="164306" y="47244"/>
                      <a:pt x="180309" y="66770"/>
                    </a:cubicBezTo>
                    <a:cubicBezTo>
                      <a:pt x="171736" y="87725"/>
                      <a:pt x="194215" y="104108"/>
                      <a:pt x="188881" y="124492"/>
                    </a:cubicBezTo>
                    <a:cubicBezTo>
                      <a:pt x="188881" y="124492"/>
                      <a:pt x="189738" y="123730"/>
                      <a:pt x="189738" y="123730"/>
                    </a:cubicBezTo>
                    <a:cubicBezTo>
                      <a:pt x="168593" y="132207"/>
                      <a:pt x="153544" y="108966"/>
                      <a:pt x="133255" y="112871"/>
                    </a:cubicBezTo>
                    <a:cubicBezTo>
                      <a:pt x="130303" y="116491"/>
                      <a:pt x="127254" y="120110"/>
                      <a:pt x="124302" y="123730"/>
                    </a:cubicBezTo>
                    <a:cubicBezTo>
                      <a:pt x="121634" y="116300"/>
                      <a:pt x="118301" y="109061"/>
                      <a:pt x="116396" y="101441"/>
                    </a:cubicBezTo>
                    <a:cubicBezTo>
                      <a:pt x="94298" y="14383"/>
                      <a:pt x="86583" y="11811"/>
                      <a:pt x="7811" y="65913"/>
                    </a:cubicBezTo>
                    <a:cubicBezTo>
                      <a:pt x="5144" y="71247"/>
                      <a:pt x="2572" y="71152"/>
                      <a:pt x="0" y="65913"/>
                    </a:cubicBezTo>
                    <a:cubicBezTo>
                      <a:pt x="8287" y="40957"/>
                      <a:pt x="79534" y="-4572"/>
                      <a:pt x="106966" y="7525"/>
                    </a:cubicBezTo>
                    <a:cubicBezTo>
                      <a:pt x="131541" y="18383"/>
                      <a:pt x="143542" y="2762"/>
                      <a:pt x="161163" y="95"/>
                    </a:cubicBezTo>
                    <a:close/>
                  </a:path>
                </a:pathLst>
              </a:custGeom>
              <a:solidFill>
                <a:srgbClr val="041A25"/>
              </a:solidFill>
              <a:ln w="9525" cap="flat">
                <a:noFill/>
                <a:prstDash val="solid"/>
                <a:miter/>
              </a:ln>
            </p:spPr>
            <p:txBody>
              <a:bodyPr rtlCol="0" anchor="ctr"/>
              <a:lstStyle/>
              <a:p>
                <a:endParaRPr lang="en-IN"/>
              </a:p>
            </p:txBody>
          </p:sp>
          <p:sp>
            <p:nvSpPr>
              <p:cNvPr id="1517" name="Freeform: Shape 1516">
                <a:extLst>
                  <a:ext uri="{FF2B5EF4-FFF2-40B4-BE49-F238E27FC236}">
                    <a16:creationId xmlns:a16="http://schemas.microsoft.com/office/drawing/2014/main" id="{9E5BE3FF-B964-8E3D-DF50-16A05B5D1421}"/>
                  </a:ext>
                </a:extLst>
              </p:cNvPr>
              <p:cNvSpPr/>
              <p:nvPr/>
            </p:nvSpPr>
            <p:spPr>
              <a:xfrm>
                <a:off x="9695687" y="2584294"/>
                <a:ext cx="141497" cy="50074"/>
              </a:xfrm>
              <a:custGeom>
                <a:avLst/>
                <a:gdLst>
                  <a:gd name="connsiteX0" fmla="*/ 0 w 141497"/>
                  <a:gd name="connsiteY0" fmla="*/ 18792 h 50074"/>
                  <a:gd name="connsiteX1" fmla="*/ 10192 w 141497"/>
                  <a:gd name="connsiteY1" fmla="*/ 16221 h 50074"/>
                  <a:gd name="connsiteX2" fmla="*/ 107538 w 141497"/>
                  <a:gd name="connsiteY2" fmla="*/ 1171 h 50074"/>
                  <a:gd name="connsiteX3" fmla="*/ 141256 w 141497"/>
                  <a:gd name="connsiteY3" fmla="*/ 31746 h 50074"/>
                  <a:gd name="connsiteX4" fmla="*/ 116491 w 141497"/>
                  <a:gd name="connsiteY4" fmla="*/ 34699 h 50074"/>
                  <a:gd name="connsiteX5" fmla="*/ 49911 w 141497"/>
                  <a:gd name="connsiteY5" fmla="*/ 31556 h 50074"/>
                  <a:gd name="connsiteX6" fmla="*/ 0 w 141497"/>
                  <a:gd name="connsiteY6" fmla="*/ 18792 h 5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97" h="50074">
                    <a:moveTo>
                      <a:pt x="0" y="18792"/>
                    </a:moveTo>
                    <a:cubicBezTo>
                      <a:pt x="3429" y="17935"/>
                      <a:pt x="6763" y="17078"/>
                      <a:pt x="10192" y="16221"/>
                    </a:cubicBezTo>
                    <a:cubicBezTo>
                      <a:pt x="43911" y="19554"/>
                      <a:pt x="75343" y="7553"/>
                      <a:pt x="107538" y="1171"/>
                    </a:cubicBezTo>
                    <a:cubicBezTo>
                      <a:pt x="134970" y="-4258"/>
                      <a:pt x="143066" y="9744"/>
                      <a:pt x="141256" y="31746"/>
                    </a:cubicBezTo>
                    <a:cubicBezTo>
                      <a:pt x="138399" y="66989"/>
                      <a:pt x="125825" y="41843"/>
                      <a:pt x="116491" y="34699"/>
                    </a:cubicBezTo>
                    <a:cubicBezTo>
                      <a:pt x="95250" y="15173"/>
                      <a:pt x="72104" y="31080"/>
                      <a:pt x="49911" y="31556"/>
                    </a:cubicBezTo>
                    <a:cubicBezTo>
                      <a:pt x="31718" y="31937"/>
                      <a:pt x="12382" y="40128"/>
                      <a:pt x="0" y="18792"/>
                    </a:cubicBezTo>
                    <a:close/>
                  </a:path>
                </a:pathLst>
              </a:custGeom>
              <a:solidFill>
                <a:srgbClr val="24292E"/>
              </a:solidFill>
              <a:ln w="9525" cap="flat">
                <a:noFill/>
                <a:prstDash val="solid"/>
                <a:miter/>
              </a:ln>
            </p:spPr>
            <p:txBody>
              <a:bodyPr rtlCol="0" anchor="ctr"/>
              <a:lstStyle/>
              <a:p>
                <a:endParaRPr lang="en-IN"/>
              </a:p>
            </p:txBody>
          </p:sp>
          <p:sp>
            <p:nvSpPr>
              <p:cNvPr id="1518" name="Freeform: Shape 1517">
                <a:extLst>
                  <a:ext uri="{FF2B5EF4-FFF2-40B4-BE49-F238E27FC236}">
                    <a16:creationId xmlns:a16="http://schemas.microsoft.com/office/drawing/2014/main" id="{30233AB9-36C1-86E7-28A3-3C50E3CABA8B}"/>
                  </a:ext>
                </a:extLst>
              </p:cNvPr>
              <p:cNvSpPr/>
              <p:nvPr/>
            </p:nvSpPr>
            <p:spPr>
              <a:xfrm>
                <a:off x="9694830" y="2732317"/>
                <a:ext cx="21210" cy="133476"/>
              </a:xfrm>
              <a:custGeom>
                <a:avLst/>
                <a:gdLst>
                  <a:gd name="connsiteX0" fmla="*/ 0 w 21210"/>
                  <a:gd name="connsiteY0" fmla="*/ 121944 h 133476"/>
                  <a:gd name="connsiteX1" fmla="*/ 2000 w 21210"/>
                  <a:gd name="connsiteY1" fmla="*/ 106037 h 133476"/>
                  <a:gd name="connsiteX2" fmla="*/ 1428 w 21210"/>
                  <a:gd name="connsiteY2" fmla="*/ 2881 h 133476"/>
                  <a:gd name="connsiteX3" fmla="*/ 9906 w 21210"/>
                  <a:gd name="connsiteY3" fmla="*/ 3643 h 133476"/>
                  <a:gd name="connsiteX4" fmla="*/ 16097 w 21210"/>
                  <a:gd name="connsiteY4" fmla="*/ 125659 h 133476"/>
                  <a:gd name="connsiteX5" fmla="*/ 0 w 21210"/>
                  <a:gd name="connsiteY5" fmla="*/ 121944 h 13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0" h="133476">
                    <a:moveTo>
                      <a:pt x="0" y="121944"/>
                    </a:moveTo>
                    <a:cubicBezTo>
                      <a:pt x="667" y="116610"/>
                      <a:pt x="1333" y="111371"/>
                      <a:pt x="2000" y="106037"/>
                    </a:cubicBezTo>
                    <a:cubicBezTo>
                      <a:pt x="17336" y="71557"/>
                      <a:pt x="12287" y="37171"/>
                      <a:pt x="1428" y="2881"/>
                    </a:cubicBezTo>
                    <a:cubicBezTo>
                      <a:pt x="4667" y="-1214"/>
                      <a:pt x="7525" y="-929"/>
                      <a:pt x="9906" y="3643"/>
                    </a:cubicBezTo>
                    <a:cubicBezTo>
                      <a:pt x="30385" y="43172"/>
                      <a:pt x="16954" y="85177"/>
                      <a:pt x="16097" y="125659"/>
                    </a:cubicBezTo>
                    <a:cubicBezTo>
                      <a:pt x="15811" y="141089"/>
                      <a:pt x="4286" y="130326"/>
                      <a:pt x="0" y="121944"/>
                    </a:cubicBezTo>
                    <a:close/>
                  </a:path>
                </a:pathLst>
              </a:custGeom>
              <a:solidFill>
                <a:srgbClr val="82898D"/>
              </a:solidFill>
              <a:ln w="9525" cap="flat">
                <a:noFill/>
                <a:prstDash val="solid"/>
                <a:miter/>
              </a:ln>
            </p:spPr>
            <p:txBody>
              <a:bodyPr rtlCol="0" anchor="ctr"/>
              <a:lstStyle/>
              <a:p>
                <a:endParaRPr lang="en-IN"/>
              </a:p>
            </p:txBody>
          </p:sp>
          <p:sp>
            <p:nvSpPr>
              <p:cNvPr id="1519" name="Freeform: Shape 1518">
                <a:extLst>
                  <a:ext uri="{FF2B5EF4-FFF2-40B4-BE49-F238E27FC236}">
                    <a16:creationId xmlns:a16="http://schemas.microsoft.com/office/drawing/2014/main" id="{7938BA5C-FD8E-A5EA-8AD6-E2F2C7121267}"/>
                  </a:ext>
                </a:extLst>
              </p:cNvPr>
              <p:cNvSpPr/>
              <p:nvPr/>
            </p:nvSpPr>
            <p:spPr>
              <a:xfrm>
                <a:off x="9724644" y="2734912"/>
                <a:ext cx="8667" cy="143160"/>
              </a:xfrm>
              <a:custGeom>
                <a:avLst/>
                <a:gdLst>
                  <a:gd name="connsiteX0" fmla="*/ 0 w 8667"/>
                  <a:gd name="connsiteY0" fmla="*/ 0 h 143160"/>
                  <a:gd name="connsiteX1" fmla="*/ 7811 w 8667"/>
                  <a:gd name="connsiteY1" fmla="*/ 0 h 143160"/>
                  <a:gd name="connsiteX2" fmla="*/ 8667 w 8667"/>
                  <a:gd name="connsiteY2" fmla="*/ 126397 h 143160"/>
                  <a:gd name="connsiteX3" fmla="*/ 0 w 8667"/>
                  <a:gd name="connsiteY3" fmla="*/ 143161 h 143160"/>
                  <a:gd name="connsiteX4" fmla="*/ 0 w 8667"/>
                  <a:gd name="connsiteY4" fmla="*/ 0 h 143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 h="143160">
                    <a:moveTo>
                      <a:pt x="0" y="0"/>
                    </a:moveTo>
                    <a:cubicBezTo>
                      <a:pt x="2571" y="381"/>
                      <a:pt x="5239" y="381"/>
                      <a:pt x="7811" y="0"/>
                    </a:cubicBezTo>
                    <a:cubicBezTo>
                      <a:pt x="8096" y="42101"/>
                      <a:pt x="8572" y="84296"/>
                      <a:pt x="8667" y="126397"/>
                    </a:cubicBezTo>
                    <a:cubicBezTo>
                      <a:pt x="8667" y="129064"/>
                      <a:pt x="6096" y="131731"/>
                      <a:pt x="0" y="143161"/>
                    </a:cubicBezTo>
                    <a:lnTo>
                      <a:pt x="0" y="0"/>
                    </a:lnTo>
                    <a:close/>
                  </a:path>
                </a:pathLst>
              </a:custGeom>
              <a:solidFill>
                <a:srgbClr val="7B8085"/>
              </a:solidFill>
              <a:ln w="9525" cap="flat">
                <a:noFill/>
                <a:prstDash val="solid"/>
                <a:miter/>
              </a:ln>
            </p:spPr>
            <p:txBody>
              <a:bodyPr rtlCol="0" anchor="ctr"/>
              <a:lstStyle/>
              <a:p>
                <a:endParaRPr lang="en-IN"/>
              </a:p>
            </p:txBody>
          </p:sp>
          <p:sp>
            <p:nvSpPr>
              <p:cNvPr id="1520" name="Freeform: Shape 1519">
                <a:extLst>
                  <a:ext uri="{FF2B5EF4-FFF2-40B4-BE49-F238E27FC236}">
                    <a16:creationId xmlns:a16="http://schemas.microsoft.com/office/drawing/2014/main" id="{B4C842F8-F22B-E942-2A7A-B04D15385A0F}"/>
                  </a:ext>
                </a:extLst>
              </p:cNvPr>
              <p:cNvSpPr/>
              <p:nvPr/>
            </p:nvSpPr>
            <p:spPr>
              <a:xfrm>
                <a:off x="9682140" y="2665441"/>
                <a:ext cx="25707" cy="53255"/>
              </a:xfrm>
              <a:custGeom>
                <a:avLst/>
                <a:gdLst>
                  <a:gd name="connsiteX0" fmla="*/ 3642 w 25707"/>
                  <a:gd name="connsiteY0" fmla="*/ 41563 h 53255"/>
                  <a:gd name="connsiteX1" fmla="*/ 4213 w 25707"/>
                  <a:gd name="connsiteY1" fmla="*/ 3844 h 53255"/>
                  <a:gd name="connsiteX2" fmla="*/ 21358 w 25707"/>
                  <a:gd name="connsiteY2" fmla="*/ 5463 h 53255"/>
                  <a:gd name="connsiteX3" fmla="*/ 22025 w 25707"/>
                  <a:gd name="connsiteY3" fmla="*/ 51945 h 53255"/>
                  <a:gd name="connsiteX4" fmla="*/ 3642 w 25707"/>
                  <a:gd name="connsiteY4" fmla="*/ 41563 h 53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07" h="53255">
                    <a:moveTo>
                      <a:pt x="3642" y="41563"/>
                    </a:moveTo>
                    <a:cubicBezTo>
                      <a:pt x="8309" y="29085"/>
                      <a:pt x="-7026" y="16226"/>
                      <a:pt x="4213" y="3844"/>
                    </a:cubicBezTo>
                    <a:cubicBezTo>
                      <a:pt x="10499" y="-1300"/>
                      <a:pt x="16310" y="-1776"/>
                      <a:pt x="21358" y="5463"/>
                    </a:cubicBezTo>
                    <a:cubicBezTo>
                      <a:pt x="17358" y="20989"/>
                      <a:pt x="32312" y="36324"/>
                      <a:pt x="22025" y="51945"/>
                    </a:cubicBezTo>
                    <a:cubicBezTo>
                      <a:pt x="11452" y="56231"/>
                      <a:pt x="7357" y="49278"/>
                      <a:pt x="3642" y="41563"/>
                    </a:cubicBezTo>
                    <a:close/>
                  </a:path>
                </a:pathLst>
              </a:custGeom>
              <a:solidFill>
                <a:srgbClr val="E0E6E7"/>
              </a:solidFill>
              <a:ln w="9525" cap="flat">
                <a:noFill/>
                <a:prstDash val="solid"/>
                <a:miter/>
              </a:ln>
            </p:spPr>
            <p:txBody>
              <a:bodyPr rtlCol="0" anchor="ctr"/>
              <a:lstStyle/>
              <a:p>
                <a:endParaRPr lang="en-IN"/>
              </a:p>
            </p:txBody>
          </p:sp>
          <p:sp>
            <p:nvSpPr>
              <p:cNvPr id="1521" name="Freeform: Shape 1520">
                <a:extLst>
                  <a:ext uri="{FF2B5EF4-FFF2-40B4-BE49-F238E27FC236}">
                    <a16:creationId xmlns:a16="http://schemas.microsoft.com/office/drawing/2014/main" id="{A3619154-A78B-539F-B6C7-BE182C6963B4}"/>
                  </a:ext>
                </a:extLst>
              </p:cNvPr>
              <p:cNvSpPr/>
              <p:nvPr/>
            </p:nvSpPr>
            <p:spPr>
              <a:xfrm>
                <a:off x="9685686" y="2649187"/>
                <a:ext cx="77938" cy="22236"/>
              </a:xfrm>
              <a:custGeom>
                <a:avLst/>
                <a:gdLst>
                  <a:gd name="connsiteX0" fmla="*/ 17812 w 77938"/>
                  <a:gd name="connsiteY0" fmla="*/ 21717 h 22236"/>
                  <a:gd name="connsiteX1" fmla="*/ 667 w 77938"/>
                  <a:gd name="connsiteY1" fmla="*/ 20098 h 22236"/>
                  <a:gd name="connsiteX2" fmla="*/ 0 w 77938"/>
                  <a:gd name="connsiteY2" fmla="*/ 10668 h 22236"/>
                  <a:gd name="connsiteX3" fmla="*/ 65437 w 77938"/>
                  <a:gd name="connsiteY3" fmla="*/ 0 h 22236"/>
                  <a:gd name="connsiteX4" fmla="*/ 72390 w 77938"/>
                  <a:gd name="connsiteY4" fmla="*/ 10477 h 22236"/>
                  <a:gd name="connsiteX5" fmla="*/ 17812 w 77938"/>
                  <a:gd name="connsiteY5" fmla="*/ 21812 h 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8" h="22236">
                    <a:moveTo>
                      <a:pt x="17812" y="21717"/>
                    </a:moveTo>
                    <a:cubicBezTo>
                      <a:pt x="12097" y="21145"/>
                      <a:pt x="6382" y="20574"/>
                      <a:pt x="667" y="20098"/>
                    </a:cubicBezTo>
                    <a:cubicBezTo>
                      <a:pt x="476" y="16955"/>
                      <a:pt x="191" y="13811"/>
                      <a:pt x="0" y="10668"/>
                    </a:cubicBezTo>
                    <a:cubicBezTo>
                      <a:pt x="21812" y="7144"/>
                      <a:pt x="43625" y="3619"/>
                      <a:pt x="65437" y="0"/>
                    </a:cubicBezTo>
                    <a:cubicBezTo>
                      <a:pt x="68580" y="3334"/>
                      <a:pt x="86963" y="1429"/>
                      <a:pt x="72390" y="10477"/>
                    </a:cubicBezTo>
                    <a:cubicBezTo>
                      <a:pt x="56959" y="20098"/>
                      <a:pt x="37148" y="23527"/>
                      <a:pt x="17812" y="21812"/>
                    </a:cubicBezTo>
                    <a:close/>
                  </a:path>
                </a:pathLst>
              </a:custGeom>
              <a:solidFill>
                <a:srgbClr val="919297"/>
              </a:solidFill>
              <a:ln w="9525" cap="flat">
                <a:noFill/>
                <a:prstDash val="solid"/>
                <a:miter/>
              </a:ln>
            </p:spPr>
            <p:txBody>
              <a:bodyPr rtlCol="0" anchor="ctr"/>
              <a:lstStyle/>
              <a:p>
                <a:endParaRPr lang="en-IN"/>
              </a:p>
            </p:txBody>
          </p:sp>
          <p:sp>
            <p:nvSpPr>
              <p:cNvPr id="1522" name="Freeform: Shape 1521">
                <a:extLst>
                  <a:ext uri="{FF2B5EF4-FFF2-40B4-BE49-F238E27FC236}">
                    <a16:creationId xmlns:a16="http://schemas.microsoft.com/office/drawing/2014/main" id="{B08989A5-BDFB-519A-0721-086B99031464}"/>
                  </a:ext>
                </a:extLst>
              </p:cNvPr>
              <p:cNvSpPr/>
              <p:nvPr/>
            </p:nvSpPr>
            <p:spPr>
              <a:xfrm>
                <a:off x="9680111" y="2707004"/>
                <a:ext cx="24530" cy="29051"/>
              </a:xfrm>
              <a:custGeom>
                <a:avLst/>
                <a:gdLst>
                  <a:gd name="connsiteX0" fmla="*/ 5671 w 24530"/>
                  <a:gd name="connsiteY0" fmla="*/ 0 h 29051"/>
                  <a:gd name="connsiteX1" fmla="*/ 24054 w 24530"/>
                  <a:gd name="connsiteY1" fmla="*/ 10382 h 29051"/>
                  <a:gd name="connsiteX2" fmla="*/ 24530 w 24530"/>
                  <a:gd name="connsiteY2" fmla="*/ 29051 h 29051"/>
                  <a:gd name="connsiteX3" fmla="*/ 16053 w 24530"/>
                  <a:gd name="connsiteY3" fmla="*/ 28289 h 29051"/>
                  <a:gd name="connsiteX4" fmla="*/ 5671 w 24530"/>
                  <a:gd name="connsiteY4" fmla="*/ 0 h 2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0" h="29051">
                    <a:moveTo>
                      <a:pt x="5671" y="0"/>
                    </a:moveTo>
                    <a:cubicBezTo>
                      <a:pt x="11767" y="3429"/>
                      <a:pt x="17958" y="6953"/>
                      <a:pt x="24054" y="10382"/>
                    </a:cubicBezTo>
                    <a:cubicBezTo>
                      <a:pt x="24245" y="16574"/>
                      <a:pt x="24435" y="22765"/>
                      <a:pt x="24530" y="29051"/>
                    </a:cubicBezTo>
                    <a:cubicBezTo>
                      <a:pt x="21673" y="29051"/>
                      <a:pt x="18816" y="28861"/>
                      <a:pt x="16053" y="28289"/>
                    </a:cubicBezTo>
                    <a:cubicBezTo>
                      <a:pt x="15387" y="17812"/>
                      <a:pt x="-11379" y="16955"/>
                      <a:pt x="5671" y="0"/>
                    </a:cubicBezTo>
                    <a:close/>
                  </a:path>
                </a:pathLst>
              </a:custGeom>
              <a:solidFill>
                <a:srgbClr val="2C293F"/>
              </a:solidFill>
              <a:ln w="9525" cap="flat">
                <a:noFill/>
                <a:prstDash val="solid"/>
                <a:miter/>
              </a:ln>
            </p:spPr>
            <p:txBody>
              <a:bodyPr rtlCol="0" anchor="ctr"/>
              <a:lstStyle/>
              <a:p>
                <a:endParaRPr lang="en-IN"/>
              </a:p>
            </p:txBody>
          </p:sp>
          <p:sp>
            <p:nvSpPr>
              <p:cNvPr id="1523" name="Freeform: Shape 1522">
                <a:extLst>
                  <a:ext uri="{FF2B5EF4-FFF2-40B4-BE49-F238E27FC236}">
                    <a16:creationId xmlns:a16="http://schemas.microsoft.com/office/drawing/2014/main" id="{68BAC767-508B-C8FC-1452-6056644EE546}"/>
                  </a:ext>
                </a:extLst>
              </p:cNvPr>
              <p:cNvSpPr/>
              <p:nvPr/>
            </p:nvSpPr>
            <p:spPr>
              <a:xfrm>
                <a:off x="9752171" y="3135759"/>
                <a:ext cx="96965" cy="37890"/>
              </a:xfrm>
              <a:custGeom>
                <a:avLst/>
                <a:gdLst>
                  <a:gd name="connsiteX0" fmla="*/ 66390 w 96965"/>
                  <a:gd name="connsiteY0" fmla="*/ 8157 h 37890"/>
                  <a:gd name="connsiteX1" fmla="*/ 96203 w 96965"/>
                  <a:gd name="connsiteY1" fmla="*/ 8157 h 37890"/>
                  <a:gd name="connsiteX2" fmla="*/ 96965 w 96965"/>
                  <a:gd name="connsiteY2" fmla="*/ 16539 h 37890"/>
                  <a:gd name="connsiteX3" fmla="*/ 0 w 96965"/>
                  <a:gd name="connsiteY3" fmla="*/ 37303 h 37890"/>
                  <a:gd name="connsiteX4" fmla="*/ 66390 w 96965"/>
                  <a:gd name="connsiteY4" fmla="*/ 8157 h 3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5" h="37890">
                    <a:moveTo>
                      <a:pt x="66390" y="8157"/>
                    </a:moveTo>
                    <a:cubicBezTo>
                      <a:pt x="76295" y="-3559"/>
                      <a:pt x="86296" y="-1845"/>
                      <a:pt x="96203" y="8157"/>
                    </a:cubicBezTo>
                    <a:cubicBezTo>
                      <a:pt x="95917" y="11014"/>
                      <a:pt x="96203" y="13776"/>
                      <a:pt x="96965" y="16539"/>
                    </a:cubicBezTo>
                    <a:cubicBezTo>
                      <a:pt x="67437" y="36636"/>
                      <a:pt x="34290" y="39399"/>
                      <a:pt x="0" y="37303"/>
                    </a:cubicBezTo>
                    <a:cubicBezTo>
                      <a:pt x="14478" y="10157"/>
                      <a:pt x="52959" y="37684"/>
                      <a:pt x="66390" y="8157"/>
                    </a:cubicBezTo>
                    <a:close/>
                  </a:path>
                </a:pathLst>
              </a:custGeom>
              <a:solidFill>
                <a:srgbClr val="D8DCE2"/>
              </a:solidFill>
              <a:ln w="9525" cap="flat">
                <a:noFill/>
                <a:prstDash val="solid"/>
                <a:miter/>
              </a:ln>
            </p:spPr>
            <p:txBody>
              <a:bodyPr rtlCol="0" anchor="ctr"/>
              <a:lstStyle/>
              <a:p>
                <a:endParaRPr lang="en-IN"/>
              </a:p>
            </p:txBody>
          </p:sp>
          <p:sp>
            <p:nvSpPr>
              <p:cNvPr id="1524" name="Freeform: Shape 1523">
                <a:extLst>
                  <a:ext uri="{FF2B5EF4-FFF2-40B4-BE49-F238E27FC236}">
                    <a16:creationId xmlns:a16="http://schemas.microsoft.com/office/drawing/2014/main" id="{F5B9208B-410E-627B-37E9-924C3F462C1E}"/>
                  </a:ext>
                </a:extLst>
              </p:cNvPr>
              <p:cNvSpPr/>
              <p:nvPr/>
            </p:nvSpPr>
            <p:spPr>
              <a:xfrm>
                <a:off x="9843187" y="3248460"/>
                <a:ext cx="39368" cy="37664"/>
              </a:xfrm>
              <a:custGeom>
                <a:avLst/>
                <a:gdLst>
                  <a:gd name="connsiteX0" fmla="*/ 25188 w 39368"/>
                  <a:gd name="connsiteY0" fmla="*/ 37664 h 37664"/>
                  <a:gd name="connsiteX1" fmla="*/ 4995 w 39368"/>
                  <a:gd name="connsiteY1" fmla="*/ 21853 h 37664"/>
                  <a:gd name="connsiteX2" fmla="*/ 4995 w 39368"/>
                  <a:gd name="connsiteY2" fmla="*/ 2136 h 37664"/>
                  <a:gd name="connsiteX3" fmla="*/ 35380 w 39368"/>
                  <a:gd name="connsiteY3" fmla="*/ 15566 h 37664"/>
                  <a:gd name="connsiteX4" fmla="*/ 25284 w 39368"/>
                  <a:gd name="connsiteY4" fmla="*/ 37664 h 3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68" h="37664">
                    <a:moveTo>
                      <a:pt x="25188" y="37664"/>
                    </a:moveTo>
                    <a:cubicBezTo>
                      <a:pt x="19664" y="30901"/>
                      <a:pt x="16616" y="20995"/>
                      <a:pt x="4995" y="21853"/>
                    </a:cubicBezTo>
                    <a:cubicBezTo>
                      <a:pt x="4995" y="15185"/>
                      <a:pt x="-6244" y="6898"/>
                      <a:pt x="4995" y="2136"/>
                    </a:cubicBezTo>
                    <a:cubicBezTo>
                      <a:pt x="18235" y="-3484"/>
                      <a:pt x="28427" y="2326"/>
                      <a:pt x="35380" y="15566"/>
                    </a:cubicBezTo>
                    <a:cubicBezTo>
                      <a:pt x="42238" y="28425"/>
                      <a:pt x="41095" y="35950"/>
                      <a:pt x="25284" y="37664"/>
                    </a:cubicBezTo>
                    <a:close/>
                  </a:path>
                </a:pathLst>
              </a:custGeom>
              <a:solidFill>
                <a:srgbClr val="E8EBEE"/>
              </a:solidFill>
              <a:ln w="9525" cap="flat">
                <a:noFill/>
                <a:prstDash val="solid"/>
                <a:miter/>
              </a:ln>
            </p:spPr>
            <p:txBody>
              <a:bodyPr rtlCol="0" anchor="ctr"/>
              <a:lstStyle/>
              <a:p>
                <a:endParaRPr lang="en-IN"/>
              </a:p>
            </p:txBody>
          </p:sp>
          <p:sp>
            <p:nvSpPr>
              <p:cNvPr id="1525" name="Freeform: Shape 1524">
                <a:extLst>
                  <a:ext uri="{FF2B5EF4-FFF2-40B4-BE49-F238E27FC236}">
                    <a16:creationId xmlns:a16="http://schemas.microsoft.com/office/drawing/2014/main" id="{FCC4334E-479A-96AC-0CBC-A1982A62FA19}"/>
                  </a:ext>
                </a:extLst>
              </p:cNvPr>
              <p:cNvSpPr/>
              <p:nvPr/>
            </p:nvSpPr>
            <p:spPr>
              <a:xfrm>
                <a:off x="9857994" y="2772400"/>
                <a:ext cx="56483" cy="46395"/>
              </a:xfrm>
              <a:custGeom>
                <a:avLst/>
                <a:gdLst>
                  <a:gd name="connsiteX0" fmla="*/ 0 w 56483"/>
                  <a:gd name="connsiteY0" fmla="*/ 9470 h 46395"/>
                  <a:gd name="connsiteX1" fmla="*/ 56483 w 56483"/>
                  <a:gd name="connsiteY1" fmla="*/ 20329 h 46395"/>
                  <a:gd name="connsiteX2" fmla="*/ 0 w 56483"/>
                  <a:gd name="connsiteY2" fmla="*/ 9470 h 46395"/>
                </a:gdLst>
                <a:ahLst/>
                <a:cxnLst>
                  <a:cxn ang="0">
                    <a:pos x="connsiteX0" y="connsiteY0"/>
                  </a:cxn>
                  <a:cxn ang="0">
                    <a:pos x="connsiteX1" y="connsiteY1"/>
                  </a:cxn>
                  <a:cxn ang="0">
                    <a:pos x="connsiteX2" y="connsiteY2"/>
                  </a:cxn>
                </a:cxnLst>
                <a:rect l="l" t="t" r="r" b="b"/>
                <a:pathLst>
                  <a:path w="56483" h="46395">
                    <a:moveTo>
                      <a:pt x="0" y="9470"/>
                    </a:moveTo>
                    <a:cubicBezTo>
                      <a:pt x="24003" y="-13485"/>
                      <a:pt x="38671" y="11375"/>
                      <a:pt x="56483" y="20329"/>
                    </a:cubicBezTo>
                    <a:cubicBezTo>
                      <a:pt x="26955" y="72240"/>
                      <a:pt x="14573" y="34807"/>
                      <a:pt x="0" y="9470"/>
                    </a:cubicBezTo>
                    <a:close/>
                  </a:path>
                </a:pathLst>
              </a:custGeom>
              <a:solidFill>
                <a:srgbClr val="869099"/>
              </a:solidFill>
              <a:ln w="9525" cap="flat">
                <a:noFill/>
                <a:prstDash val="solid"/>
                <a:miter/>
              </a:ln>
            </p:spPr>
            <p:txBody>
              <a:bodyPr rtlCol="0" anchor="ctr"/>
              <a:lstStyle/>
              <a:p>
                <a:endParaRPr lang="en-IN"/>
              </a:p>
            </p:txBody>
          </p:sp>
          <p:sp>
            <p:nvSpPr>
              <p:cNvPr id="1526" name="Freeform: Shape 1525">
                <a:extLst>
                  <a:ext uri="{FF2B5EF4-FFF2-40B4-BE49-F238E27FC236}">
                    <a16:creationId xmlns:a16="http://schemas.microsoft.com/office/drawing/2014/main" id="{0AE9D69C-81DB-F5A7-1271-B05EC4CF3AFC}"/>
                  </a:ext>
                </a:extLst>
              </p:cNvPr>
              <p:cNvSpPr/>
              <p:nvPr/>
            </p:nvSpPr>
            <p:spPr>
              <a:xfrm>
                <a:off x="10261473" y="2820828"/>
                <a:ext cx="59531" cy="50625"/>
              </a:xfrm>
              <a:custGeom>
                <a:avLst/>
                <a:gdLst>
                  <a:gd name="connsiteX0" fmla="*/ 52292 w 59531"/>
                  <a:gd name="connsiteY0" fmla="*/ 48387 h 50625"/>
                  <a:gd name="connsiteX1" fmla="*/ 0 w 59531"/>
                  <a:gd name="connsiteY1" fmla="*/ 38576 h 50625"/>
                  <a:gd name="connsiteX2" fmla="*/ 50863 w 59531"/>
                  <a:gd name="connsiteY2" fmla="*/ 0 h 50625"/>
                  <a:gd name="connsiteX3" fmla="*/ 52292 w 59531"/>
                  <a:gd name="connsiteY3" fmla="*/ 48387 h 50625"/>
                </a:gdLst>
                <a:ahLst/>
                <a:cxnLst>
                  <a:cxn ang="0">
                    <a:pos x="connsiteX0" y="connsiteY0"/>
                  </a:cxn>
                  <a:cxn ang="0">
                    <a:pos x="connsiteX1" y="connsiteY1"/>
                  </a:cxn>
                  <a:cxn ang="0">
                    <a:pos x="connsiteX2" y="connsiteY2"/>
                  </a:cxn>
                  <a:cxn ang="0">
                    <a:pos x="connsiteX3" y="connsiteY3"/>
                  </a:cxn>
                </a:cxnLst>
                <a:rect l="l" t="t" r="r" b="b"/>
                <a:pathLst>
                  <a:path w="59531" h="50625">
                    <a:moveTo>
                      <a:pt x="52292" y="48387"/>
                    </a:moveTo>
                    <a:cubicBezTo>
                      <a:pt x="34290" y="48006"/>
                      <a:pt x="14383" y="58007"/>
                      <a:pt x="0" y="38576"/>
                    </a:cubicBezTo>
                    <a:cubicBezTo>
                      <a:pt x="25622" y="39433"/>
                      <a:pt x="49530" y="37243"/>
                      <a:pt x="50863" y="0"/>
                    </a:cubicBezTo>
                    <a:cubicBezTo>
                      <a:pt x="70675" y="20765"/>
                      <a:pt x="50006" y="33814"/>
                      <a:pt x="52292" y="48387"/>
                    </a:cubicBezTo>
                    <a:close/>
                  </a:path>
                </a:pathLst>
              </a:custGeom>
              <a:solidFill>
                <a:srgbClr val="8D6C21"/>
              </a:solidFill>
              <a:ln w="9525" cap="flat">
                <a:noFill/>
                <a:prstDash val="solid"/>
                <a:miter/>
              </a:ln>
            </p:spPr>
            <p:txBody>
              <a:bodyPr rtlCol="0" anchor="ctr"/>
              <a:lstStyle/>
              <a:p>
                <a:endParaRPr lang="en-IN"/>
              </a:p>
            </p:txBody>
          </p:sp>
          <p:sp>
            <p:nvSpPr>
              <p:cNvPr id="1527" name="Freeform: Shape 1526">
                <a:extLst>
                  <a:ext uri="{FF2B5EF4-FFF2-40B4-BE49-F238E27FC236}">
                    <a16:creationId xmlns:a16="http://schemas.microsoft.com/office/drawing/2014/main" id="{C394FDBD-2CD7-6ADE-8AB0-96C1F3354830}"/>
                  </a:ext>
                </a:extLst>
              </p:cNvPr>
              <p:cNvSpPr/>
              <p:nvPr/>
            </p:nvSpPr>
            <p:spPr>
              <a:xfrm>
                <a:off x="10370248" y="3325748"/>
                <a:ext cx="59747" cy="37242"/>
              </a:xfrm>
              <a:custGeom>
                <a:avLst/>
                <a:gdLst>
                  <a:gd name="connsiteX0" fmla="*/ 58769 w 59747"/>
                  <a:gd name="connsiteY0" fmla="*/ 0 h 37242"/>
                  <a:gd name="connsiteX1" fmla="*/ 19717 w 59747"/>
                  <a:gd name="connsiteY1" fmla="*/ 37243 h 37242"/>
                  <a:gd name="connsiteX2" fmla="*/ 8858 w 59747"/>
                  <a:gd name="connsiteY2" fmla="*/ 35147 h 37242"/>
                  <a:gd name="connsiteX3" fmla="*/ 0 w 59747"/>
                  <a:gd name="connsiteY3" fmla="*/ 19145 h 37242"/>
                  <a:gd name="connsiteX4" fmla="*/ 58674 w 59747"/>
                  <a:gd name="connsiteY4" fmla="*/ 95 h 37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47" h="37242">
                    <a:moveTo>
                      <a:pt x="58769" y="0"/>
                    </a:moveTo>
                    <a:cubicBezTo>
                      <a:pt x="66390" y="33909"/>
                      <a:pt x="27241" y="19050"/>
                      <a:pt x="19717" y="37243"/>
                    </a:cubicBezTo>
                    <a:cubicBezTo>
                      <a:pt x="16097" y="36576"/>
                      <a:pt x="12478" y="35814"/>
                      <a:pt x="8858" y="35147"/>
                    </a:cubicBezTo>
                    <a:cubicBezTo>
                      <a:pt x="5905" y="29813"/>
                      <a:pt x="2953" y="24479"/>
                      <a:pt x="0" y="19145"/>
                    </a:cubicBezTo>
                    <a:cubicBezTo>
                      <a:pt x="21813" y="19717"/>
                      <a:pt x="39624" y="8001"/>
                      <a:pt x="58674" y="95"/>
                    </a:cubicBezTo>
                    <a:close/>
                  </a:path>
                </a:pathLst>
              </a:custGeom>
              <a:solidFill>
                <a:srgbClr val="798C91"/>
              </a:solidFill>
              <a:ln w="9525" cap="flat">
                <a:noFill/>
                <a:prstDash val="solid"/>
                <a:miter/>
              </a:ln>
            </p:spPr>
            <p:txBody>
              <a:bodyPr rtlCol="0" anchor="ctr"/>
              <a:lstStyle/>
              <a:p>
                <a:endParaRPr lang="en-IN"/>
              </a:p>
            </p:txBody>
          </p:sp>
          <p:sp>
            <p:nvSpPr>
              <p:cNvPr id="1528" name="Freeform: Shape 1527">
                <a:extLst>
                  <a:ext uri="{FF2B5EF4-FFF2-40B4-BE49-F238E27FC236}">
                    <a16:creationId xmlns:a16="http://schemas.microsoft.com/office/drawing/2014/main" id="{8B352728-15D7-4DAC-AFD7-259D739C3C22}"/>
                  </a:ext>
                </a:extLst>
              </p:cNvPr>
              <p:cNvSpPr/>
              <p:nvPr/>
            </p:nvSpPr>
            <p:spPr>
              <a:xfrm>
                <a:off x="8858250" y="3096481"/>
                <a:ext cx="33432" cy="28959"/>
              </a:xfrm>
              <a:custGeom>
                <a:avLst/>
                <a:gdLst>
                  <a:gd name="connsiteX0" fmla="*/ 0 w 33432"/>
                  <a:gd name="connsiteY0" fmla="*/ 0 h 28959"/>
                  <a:gd name="connsiteX1" fmla="*/ 33433 w 33432"/>
                  <a:gd name="connsiteY1" fmla="*/ 28956 h 28959"/>
                  <a:gd name="connsiteX2" fmla="*/ 0 w 33432"/>
                  <a:gd name="connsiteY2" fmla="*/ 0 h 28959"/>
                </a:gdLst>
                <a:ahLst/>
                <a:cxnLst>
                  <a:cxn ang="0">
                    <a:pos x="connsiteX0" y="connsiteY0"/>
                  </a:cxn>
                  <a:cxn ang="0">
                    <a:pos x="connsiteX1" y="connsiteY1"/>
                  </a:cxn>
                  <a:cxn ang="0">
                    <a:pos x="connsiteX2" y="connsiteY2"/>
                  </a:cxn>
                </a:cxnLst>
                <a:rect l="l" t="t" r="r" b="b"/>
                <a:pathLst>
                  <a:path w="33432" h="28959">
                    <a:moveTo>
                      <a:pt x="0" y="0"/>
                    </a:moveTo>
                    <a:cubicBezTo>
                      <a:pt x="11144" y="9620"/>
                      <a:pt x="22289" y="19336"/>
                      <a:pt x="33433" y="28956"/>
                    </a:cubicBezTo>
                    <a:cubicBezTo>
                      <a:pt x="13716" y="29147"/>
                      <a:pt x="1905" y="20288"/>
                      <a:pt x="0" y="0"/>
                    </a:cubicBezTo>
                    <a:close/>
                  </a:path>
                </a:pathLst>
              </a:custGeom>
              <a:solidFill>
                <a:srgbClr val="735C3B"/>
              </a:solidFill>
              <a:ln w="9525" cap="flat">
                <a:noFill/>
                <a:prstDash val="solid"/>
                <a:miter/>
              </a:ln>
            </p:spPr>
            <p:txBody>
              <a:bodyPr rtlCol="0" anchor="ctr"/>
              <a:lstStyle/>
              <a:p>
                <a:endParaRPr lang="en-IN"/>
              </a:p>
            </p:txBody>
          </p:sp>
          <p:sp>
            <p:nvSpPr>
              <p:cNvPr id="1529" name="Freeform: Shape 1528">
                <a:extLst>
                  <a:ext uri="{FF2B5EF4-FFF2-40B4-BE49-F238E27FC236}">
                    <a16:creationId xmlns:a16="http://schemas.microsoft.com/office/drawing/2014/main" id="{C2917002-40BB-C9B0-0369-F19D991D7636}"/>
                  </a:ext>
                </a:extLst>
              </p:cNvPr>
              <p:cNvSpPr/>
              <p:nvPr/>
            </p:nvSpPr>
            <p:spPr>
              <a:xfrm>
                <a:off x="9887958" y="2583842"/>
                <a:ext cx="45215" cy="38294"/>
              </a:xfrm>
              <a:custGeom>
                <a:avLst/>
                <a:gdLst>
                  <a:gd name="connsiteX0" fmla="*/ 16232 w 45215"/>
                  <a:gd name="connsiteY0" fmla="*/ 38294 h 38294"/>
                  <a:gd name="connsiteX1" fmla="*/ 134 w 45215"/>
                  <a:gd name="connsiteY1" fmla="*/ 22292 h 38294"/>
                  <a:gd name="connsiteX2" fmla="*/ 30329 w 45215"/>
                  <a:gd name="connsiteY2" fmla="*/ 4 h 38294"/>
                  <a:gd name="connsiteX3" fmla="*/ 45093 w 45215"/>
                  <a:gd name="connsiteY3" fmla="*/ 14863 h 38294"/>
                  <a:gd name="connsiteX4" fmla="*/ 16327 w 45215"/>
                  <a:gd name="connsiteY4" fmla="*/ 38294 h 38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15" h="38294">
                    <a:moveTo>
                      <a:pt x="16232" y="38294"/>
                    </a:moveTo>
                    <a:cubicBezTo>
                      <a:pt x="4135" y="36580"/>
                      <a:pt x="-913" y="31246"/>
                      <a:pt x="134" y="22292"/>
                    </a:cubicBezTo>
                    <a:cubicBezTo>
                      <a:pt x="2230" y="4671"/>
                      <a:pt x="15946" y="289"/>
                      <a:pt x="30329" y="4"/>
                    </a:cubicBezTo>
                    <a:cubicBezTo>
                      <a:pt x="37949" y="-187"/>
                      <a:pt x="46330" y="6957"/>
                      <a:pt x="45093" y="14863"/>
                    </a:cubicBezTo>
                    <a:cubicBezTo>
                      <a:pt x="42425" y="31817"/>
                      <a:pt x="22709" y="28388"/>
                      <a:pt x="16327" y="38294"/>
                    </a:cubicBezTo>
                    <a:close/>
                  </a:path>
                </a:pathLst>
              </a:custGeom>
              <a:solidFill>
                <a:srgbClr val="19232E"/>
              </a:solidFill>
              <a:ln w="9525" cap="flat">
                <a:noFill/>
                <a:prstDash val="solid"/>
                <a:miter/>
              </a:ln>
            </p:spPr>
            <p:txBody>
              <a:bodyPr rtlCol="0" anchor="ctr"/>
              <a:lstStyle/>
              <a:p>
                <a:endParaRPr lang="en-IN"/>
              </a:p>
            </p:txBody>
          </p:sp>
          <p:sp>
            <p:nvSpPr>
              <p:cNvPr id="1530" name="Freeform: Shape 1529">
                <a:extLst>
                  <a:ext uri="{FF2B5EF4-FFF2-40B4-BE49-F238E27FC236}">
                    <a16:creationId xmlns:a16="http://schemas.microsoft.com/office/drawing/2014/main" id="{36916E5A-5856-34D7-6B0E-19F6C34CAB41}"/>
                  </a:ext>
                </a:extLst>
              </p:cNvPr>
              <p:cNvSpPr/>
              <p:nvPr/>
            </p:nvSpPr>
            <p:spPr>
              <a:xfrm>
                <a:off x="9865779" y="2985388"/>
                <a:ext cx="40393" cy="210090"/>
              </a:xfrm>
              <a:custGeom>
                <a:avLst/>
                <a:gdLst>
                  <a:gd name="connsiteX0" fmla="*/ 787 w 40393"/>
                  <a:gd name="connsiteY0" fmla="*/ 197580 h 210090"/>
                  <a:gd name="connsiteX1" fmla="*/ 25 w 40393"/>
                  <a:gd name="connsiteY1" fmla="*/ 36322 h 210090"/>
                  <a:gd name="connsiteX2" fmla="*/ 26504 w 40393"/>
                  <a:gd name="connsiteY2" fmla="*/ 32 h 210090"/>
                  <a:gd name="connsiteX3" fmla="*/ 38315 w 40393"/>
                  <a:gd name="connsiteY3" fmla="*/ 33655 h 210090"/>
                  <a:gd name="connsiteX4" fmla="*/ 38887 w 40393"/>
                  <a:gd name="connsiteY4" fmla="*/ 209201 h 210090"/>
                  <a:gd name="connsiteX5" fmla="*/ 120 w 40393"/>
                  <a:gd name="connsiteY5" fmla="*/ 196914 h 210090"/>
                  <a:gd name="connsiteX6" fmla="*/ 787 w 40393"/>
                  <a:gd name="connsiteY6" fmla="*/ 197676 h 21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93" h="210090">
                    <a:moveTo>
                      <a:pt x="787" y="197580"/>
                    </a:moveTo>
                    <a:cubicBezTo>
                      <a:pt x="691" y="143764"/>
                      <a:pt x="1263" y="90043"/>
                      <a:pt x="25" y="36322"/>
                    </a:cubicBezTo>
                    <a:cubicBezTo>
                      <a:pt x="-452" y="15748"/>
                      <a:pt x="5740" y="-825"/>
                      <a:pt x="26504" y="32"/>
                    </a:cubicBezTo>
                    <a:cubicBezTo>
                      <a:pt x="47936" y="889"/>
                      <a:pt x="38125" y="21939"/>
                      <a:pt x="38315" y="33655"/>
                    </a:cubicBezTo>
                    <a:cubicBezTo>
                      <a:pt x="39458" y="92139"/>
                      <a:pt x="38887" y="150622"/>
                      <a:pt x="38887" y="209201"/>
                    </a:cubicBezTo>
                    <a:cubicBezTo>
                      <a:pt x="22028" y="214725"/>
                      <a:pt x="15360" y="192532"/>
                      <a:pt x="120" y="196914"/>
                    </a:cubicBezTo>
                    <a:cubicBezTo>
                      <a:pt x="120" y="196914"/>
                      <a:pt x="787" y="197676"/>
                      <a:pt x="787" y="197676"/>
                    </a:cubicBezTo>
                    <a:close/>
                  </a:path>
                </a:pathLst>
              </a:custGeom>
              <a:solidFill>
                <a:srgbClr val="F9F3BF"/>
              </a:solidFill>
              <a:ln w="9525" cap="flat">
                <a:noFill/>
                <a:prstDash val="solid"/>
                <a:miter/>
              </a:ln>
            </p:spPr>
            <p:txBody>
              <a:bodyPr rtlCol="0" anchor="ctr"/>
              <a:lstStyle/>
              <a:p>
                <a:endParaRPr lang="en-IN"/>
              </a:p>
            </p:txBody>
          </p:sp>
          <p:sp>
            <p:nvSpPr>
              <p:cNvPr id="1531" name="Freeform: Shape 1530">
                <a:extLst>
                  <a:ext uri="{FF2B5EF4-FFF2-40B4-BE49-F238E27FC236}">
                    <a16:creationId xmlns:a16="http://schemas.microsoft.com/office/drawing/2014/main" id="{6A15A0ED-FBA3-9D1B-FC2E-2FAF67D5BE8D}"/>
                  </a:ext>
                </a:extLst>
              </p:cNvPr>
              <p:cNvSpPr/>
              <p:nvPr/>
            </p:nvSpPr>
            <p:spPr>
              <a:xfrm>
                <a:off x="9885669" y="3914488"/>
                <a:ext cx="19598" cy="38957"/>
              </a:xfrm>
              <a:custGeom>
                <a:avLst/>
                <a:gdLst>
                  <a:gd name="connsiteX0" fmla="*/ 18235 w 19598"/>
                  <a:gd name="connsiteY0" fmla="*/ 0 h 38957"/>
                  <a:gd name="connsiteX1" fmla="*/ 137 w 19598"/>
                  <a:gd name="connsiteY1" fmla="*/ 38957 h 38957"/>
                  <a:gd name="connsiteX2" fmla="*/ 18235 w 19598"/>
                  <a:gd name="connsiteY2" fmla="*/ 0 h 38957"/>
                </a:gdLst>
                <a:ahLst/>
                <a:cxnLst>
                  <a:cxn ang="0">
                    <a:pos x="connsiteX0" y="connsiteY0"/>
                  </a:cxn>
                  <a:cxn ang="0">
                    <a:pos x="connsiteX1" y="connsiteY1"/>
                  </a:cxn>
                  <a:cxn ang="0">
                    <a:pos x="connsiteX2" y="connsiteY2"/>
                  </a:cxn>
                </a:cxnLst>
                <a:rect l="l" t="t" r="r" b="b"/>
                <a:pathLst>
                  <a:path w="19598" h="38957">
                    <a:moveTo>
                      <a:pt x="18235" y="0"/>
                    </a:moveTo>
                    <a:cubicBezTo>
                      <a:pt x="23473" y="18193"/>
                      <a:pt x="12805" y="29051"/>
                      <a:pt x="137" y="38957"/>
                    </a:cubicBezTo>
                    <a:cubicBezTo>
                      <a:pt x="-1197" y="23908"/>
                      <a:pt x="7376" y="5334"/>
                      <a:pt x="18235" y="0"/>
                    </a:cubicBezTo>
                    <a:close/>
                  </a:path>
                </a:pathLst>
              </a:custGeom>
              <a:solidFill>
                <a:srgbClr val="7F807B"/>
              </a:solidFill>
              <a:ln w="9525" cap="flat">
                <a:noFill/>
                <a:prstDash val="solid"/>
                <a:miter/>
              </a:ln>
            </p:spPr>
            <p:txBody>
              <a:bodyPr rtlCol="0" anchor="ctr"/>
              <a:lstStyle/>
              <a:p>
                <a:endParaRPr lang="en-IN"/>
              </a:p>
            </p:txBody>
          </p:sp>
          <p:sp>
            <p:nvSpPr>
              <p:cNvPr id="1532" name="Freeform: Shape 1531">
                <a:extLst>
                  <a:ext uri="{FF2B5EF4-FFF2-40B4-BE49-F238E27FC236}">
                    <a16:creationId xmlns:a16="http://schemas.microsoft.com/office/drawing/2014/main" id="{6191D12F-D074-C678-13EB-0AEED01E3153}"/>
                  </a:ext>
                </a:extLst>
              </p:cNvPr>
              <p:cNvSpPr/>
              <p:nvPr/>
            </p:nvSpPr>
            <p:spPr>
              <a:xfrm>
                <a:off x="9845230" y="4229795"/>
                <a:ext cx="314801" cy="168087"/>
              </a:xfrm>
              <a:custGeom>
                <a:avLst/>
                <a:gdLst>
                  <a:gd name="connsiteX0" fmla="*/ 276225 w 314801"/>
                  <a:gd name="connsiteY0" fmla="*/ 17116 h 168087"/>
                  <a:gd name="connsiteX1" fmla="*/ 314801 w 314801"/>
                  <a:gd name="connsiteY1" fmla="*/ 62170 h 168087"/>
                  <a:gd name="connsiteX2" fmla="*/ 0 w 314801"/>
                  <a:gd name="connsiteY2" fmla="*/ 168088 h 168087"/>
                  <a:gd name="connsiteX3" fmla="*/ 223647 w 314801"/>
                  <a:gd name="connsiteY3" fmla="*/ 13687 h 168087"/>
                  <a:gd name="connsiteX4" fmla="*/ 276225 w 314801"/>
                  <a:gd name="connsiteY4" fmla="*/ 17116 h 16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01" h="168087">
                    <a:moveTo>
                      <a:pt x="276225" y="17116"/>
                    </a:moveTo>
                    <a:cubicBezTo>
                      <a:pt x="289084" y="32166"/>
                      <a:pt x="301943" y="47120"/>
                      <a:pt x="314801" y="62170"/>
                    </a:cubicBezTo>
                    <a:cubicBezTo>
                      <a:pt x="218980" y="124368"/>
                      <a:pt x="115634" y="164468"/>
                      <a:pt x="0" y="168088"/>
                    </a:cubicBezTo>
                    <a:cubicBezTo>
                      <a:pt x="79057" y="123129"/>
                      <a:pt x="156115" y="74647"/>
                      <a:pt x="223647" y="13687"/>
                    </a:cubicBezTo>
                    <a:cubicBezTo>
                      <a:pt x="246888" y="-7268"/>
                      <a:pt x="259842" y="-2600"/>
                      <a:pt x="276225" y="17116"/>
                    </a:cubicBezTo>
                    <a:close/>
                  </a:path>
                </a:pathLst>
              </a:custGeom>
              <a:solidFill>
                <a:srgbClr val="B0B4B5"/>
              </a:solidFill>
              <a:ln w="9525" cap="flat">
                <a:noFill/>
                <a:prstDash val="solid"/>
                <a:miter/>
              </a:ln>
            </p:spPr>
            <p:txBody>
              <a:bodyPr rtlCol="0" anchor="ctr"/>
              <a:lstStyle/>
              <a:p>
                <a:endParaRPr lang="en-IN"/>
              </a:p>
            </p:txBody>
          </p:sp>
          <p:sp>
            <p:nvSpPr>
              <p:cNvPr id="1533" name="Freeform: Shape 1532">
                <a:extLst>
                  <a:ext uri="{FF2B5EF4-FFF2-40B4-BE49-F238E27FC236}">
                    <a16:creationId xmlns:a16="http://schemas.microsoft.com/office/drawing/2014/main" id="{8C88B1D4-8D06-FAA5-7E95-3B7BBF2C512E}"/>
                  </a:ext>
                </a:extLst>
              </p:cNvPr>
              <p:cNvSpPr/>
              <p:nvPr/>
            </p:nvSpPr>
            <p:spPr>
              <a:xfrm>
                <a:off x="9249348" y="4398297"/>
                <a:ext cx="59028" cy="58354"/>
              </a:xfrm>
              <a:custGeom>
                <a:avLst/>
                <a:gdLst>
                  <a:gd name="connsiteX0" fmla="*/ 5522 w 59028"/>
                  <a:gd name="connsiteY0" fmla="*/ 53878 h 58354"/>
                  <a:gd name="connsiteX1" fmla="*/ 5141 w 59028"/>
                  <a:gd name="connsiteY1" fmla="*/ 23207 h 58354"/>
                  <a:gd name="connsiteX2" fmla="*/ 32097 w 59028"/>
                  <a:gd name="connsiteY2" fmla="*/ 252 h 58354"/>
                  <a:gd name="connsiteX3" fmla="*/ 57338 w 59028"/>
                  <a:gd name="connsiteY3" fmla="*/ 19111 h 58354"/>
                  <a:gd name="connsiteX4" fmla="*/ 40955 w 59028"/>
                  <a:gd name="connsiteY4" fmla="*/ 49210 h 58354"/>
                  <a:gd name="connsiteX5" fmla="*/ 10856 w 59028"/>
                  <a:gd name="connsiteY5" fmla="*/ 58354 h 58354"/>
                  <a:gd name="connsiteX6" fmla="*/ 5427 w 59028"/>
                  <a:gd name="connsiteY6" fmla="*/ 53973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28" h="58354">
                    <a:moveTo>
                      <a:pt x="5522" y="53878"/>
                    </a:moveTo>
                    <a:cubicBezTo>
                      <a:pt x="664" y="43686"/>
                      <a:pt x="-3813" y="33304"/>
                      <a:pt x="5141" y="23207"/>
                    </a:cubicBezTo>
                    <a:cubicBezTo>
                      <a:pt x="13142" y="14158"/>
                      <a:pt x="17524" y="-2225"/>
                      <a:pt x="32097" y="252"/>
                    </a:cubicBezTo>
                    <a:cubicBezTo>
                      <a:pt x="41526" y="1871"/>
                      <a:pt x="53052" y="10539"/>
                      <a:pt x="57338" y="19111"/>
                    </a:cubicBezTo>
                    <a:cubicBezTo>
                      <a:pt x="64482" y="33304"/>
                      <a:pt x="47051" y="39304"/>
                      <a:pt x="40955" y="49210"/>
                    </a:cubicBezTo>
                    <a:cubicBezTo>
                      <a:pt x="34002" y="60450"/>
                      <a:pt x="21429" y="56926"/>
                      <a:pt x="10856" y="58354"/>
                    </a:cubicBezTo>
                    <a:cubicBezTo>
                      <a:pt x="8665" y="57402"/>
                      <a:pt x="6856" y="55878"/>
                      <a:pt x="5427" y="53973"/>
                    </a:cubicBezTo>
                    <a:close/>
                  </a:path>
                </a:pathLst>
              </a:custGeom>
              <a:solidFill>
                <a:srgbClr val="D1B241"/>
              </a:solidFill>
              <a:ln w="9525" cap="flat">
                <a:noFill/>
                <a:prstDash val="solid"/>
                <a:miter/>
              </a:ln>
            </p:spPr>
            <p:txBody>
              <a:bodyPr rtlCol="0" anchor="ctr"/>
              <a:lstStyle/>
              <a:p>
                <a:endParaRPr lang="en-IN"/>
              </a:p>
            </p:txBody>
          </p:sp>
          <p:sp>
            <p:nvSpPr>
              <p:cNvPr id="1534" name="Freeform: Shape 1533">
                <a:extLst>
                  <a:ext uri="{FF2B5EF4-FFF2-40B4-BE49-F238E27FC236}">
                    <a16:creationId xmlns:a16="http://schemas.microsoft.com/office/drawing/2014/main" id="{CE71BBDF-E8D4-33FF-6B89-0B96EF47FB74}"/>
                  </a:ext>
                </a:extLst>
              </p:cNvPr>
              <p:cNvSpPr/>
              <p:nvPr/>
            </p:nvSpPr>
            <p:spPr>
              <a:xfrm>
                <a:off x="9541552" y="4469510"/>
                <a:ext cx="42218" cy="41557"/>
              </a:xfrm>
              <a:custGeom>
                <a:avLst/>
                <a:gdLst>
                  <a:gd name="connsiteX0" fmla="*/ 38407 w 42218"/>
                  <a:gd name="connsiteY0" fmla="*/ 34004 h 41557"/>
                  <a:gd name="connsiteX1" fmla="*/ 783 w 42218"/>
                  <a:gd name="connsiteY1" fmla="*/ 29717 h 41557"/>
                  <a:gd name="connsiteX2" fmla="*/ 17071 w 42218"/>
                  <a:gd name="connsiteY2" fmla="*/ 95 h 41557"/>
                  <a:gd name="connsiteX3" fmla="*/ 41455 w 42218"/>
                  <a:gd name="connsiteY3" fmla="*/ 31241 h 41557"/>
                  <a:gd name="connsiteX4" fmla="*/ 38407 w 42218"/>
                  <a:gd name="connsiteY4" fmla="*/ 34099 h 4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18" h="41557">
                    <a:moveTo>
                      <a:pt x="38407" y="34004"/>
                    </a:moveTo>
                    <a:cubicBezTo>
                      <a:pt x="26310" y="25812"/>
                      <a:pt x="8308" y="57912"/>
                      <a:pt x="783" y="29717"/>
                    </a:cubicBezTo>
                    <a:cubicBezTo>
                      <a:pt x="-2074" y="18954"/>
                      <a:pt x="2784" y="1047"/>
                      <a:pt x="17071" y="95"/>
                    </a:cubicBezTo>
                    <a:cubicBezTo>
                      <a:pt x="35644" y="-1239"/>
                      <a:pt x="45074" y="11620"/>
                      <a:pt x="41455" y="31241"/>
                    </a:cubicBezTo>
                    <a:cubicBezTo>
                      <a:pt x="41455" y="31241"/>
                      <a:pt x="38407" y="34099"/>
                      <a:pt x="38407" y="34099"/>
                    </a:cubicBezTo>
                    <a:close/>
                  </a:path>
                </a:pathLst>
              </a:custGeom>
              <a:solidFill>
                <a:srgbClr val="EEC13B"/>
              </a:solidFill>
              <a:ln w="9525" cap="flat">
                <a:noFill/>
                <a:prstDash val="solid"/>
                <a:miter/>
              </a:ln>
            </p:spPr>
            <p:txBody>
              <a:bodyPr rtlCol="0" anchor="ctr"/>
              <a:lstStyle/>
              <a:p>
                <a:endParaRPr lang="en-IN"/>
              </a:p>
            </p:txBody>
          </p:sp>
          <p:sp>
            <p:nvSpPr>
              <p:cNvPr id="1535" name="Freeform: Shape 1534">
                <a:extLst>
                  <a:ext uri="{FF2B5EF4-FFF2-40B4-BE49-F238E27FC236}">
                    <a16:creationId xmlns:a16="http://schemas.microsoft.com/office/drawing/2014/main" id="{9AC60679-ADC5-4A78-6B08-76A7F9887E28}"/>
                  </a:ext>
                </a:extLst>
              </p:cNvPr>
              <p:cNvSpPr/>
              <p:nvPr/>
            </p:nvSpPr>
            <p:spPr>
              <a:xfrm>
                <a:off x="9964274" y="4476621"/>
                <a:ext cx="34023" cy="49324"/>
              </a:xfrm>
              <a:custGeom>
                <a:avLst/>
                <a:gdLst>
                  <a:gd name="connsiteX0" fmla="*/ 34023 w 34023"/>
                  <a:gd name="connsiteY0" fmla="*/ 28417 h 49324"/>
                  <a:gd name="connsiteX1" fmla="*/ 19355 w 34023"/>
                  <a:gd name="connsiteY1" fmla="*/ 49277 h 49324"/>
                  <a:gd name="connsiteX2" fmla="*/ 1638 w 34023"/>
                  <a:gd name="connsiteY2" fmla="*/ 16321 h 49324"/>
                  <a:gd name="connsiteX3" fmla="*/ 10020 w 34023"/>
                  <a:gd name="connsiteY3" fmla="*/ 33 h 49324"/>
                  <a:gd name="connsiteX4" fmla="*/ 34023 w 34023"/>
                  <a:gd name="connsiteY4" fmla="*/ 28417 h 49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23" h="49324">
                    <a:moveTo>
                      <a:pt x="34023" y="28417"/>
                    </a:moveTo>
                    <a:cubicBezTo>
                      <a:pt x="33642" y="39276"/>
                      <a:pt x="28785" y="50134"/>
                      <a:pt x="19355" y="49277"/>
                    </a:cubicBezTo>
                    <a:cubicBezTo>
                      <a:pt x="210" y="47467"/>
                      <a:pt x="6591" y="27941"/>
                      <a:pt x="1638" y="16321"/>
                    </a:cubicBezTo>
                    <a:cubicBezTo>
                      <a:pt x="-1505" y="8986"/>
                      <a:pt x="-838" y="-634"/>
                      <a:pt x="10020" y="33"/>
                    </a:cubicBezTo>
                    <a:cubicBezTo>
                      <a:pt x="26975" y="1176"/>
                      <a:pt x="31451" y="14892"/>
                      <a:pt x="34023" y="28417"/>
                    </a:cubicBezTo>
                    <a:close/>
                  </a:path>
                </a:pathLst>
              </a:custGeom>
              <a:solidFill>
                <a:srgbClr val="A99741"/>
              </a:solidFill>
              <a:ln w="9525" cap="flat">
                <a:noFill/>
                <a:prstDash val="solid"/>
                <a:miter/>
              </a:ln>
            </p:spPr>
            <p:txBody>
              <a:bodyPr rtlCol="0" anchor="ctr"/>
              <a:lstStyle/>
              <a:p>
                <a:endParaRPr lang="en-IN"/>
              </a:p>
            </p:txBody>
          </p:sp>
          <p:sp>
            <p:nvSpPr>
              <p:cNvPr id="1536" name="Freeform: Shape 1535">
                <a:extLst>
                  <a:ext uri="{FF2B5EF4-FFF2-40B4-BE49-F238E27FC236}">
                    <a16:creationId xmlns:a16="http://schemas.microsoft.com/office/drawing/2014/main" id="{E6644AF9-C0BA-FEED-7AE4-79C238EB7E15}"/>
                  </a:ext>
                </a:extLst>
              </p:cNvPr>
              <p:cNvSpPr/>
              <p:nvPr/>
            </p:nvSpPr>
            <p:spPr>
              <a:xfrm>
                <a:off x="9859838" y="2739891"/>
                <a:ext cx="26349" cy="24553"/>
              </a:xfrm>
              <a:custGeom>
                <a:avLst/>
                <a:gdLst>
                  <a:gd name="connsiteX0" fmla="*/ 26349 w 26349"/>
                  <a:gd name="connsiteY0" fmla="*/ 9595 h 24553"/>
                  <a:gd name="connsiteX1" fmla="*/ 13110 w 26349"/>
                  <a:gd name="connsiteY1" fmla="*/ 24549 h 24553"/>
                  <a:gd name="connsiteX2" fmla="*/ 537 w 26349"/>
                  <a:gd name="connsiteY2" fmla="*/ 14262 h 24553"/>
                  <a:gd name="connsiteX3" fmla="*/ 14062 w 26349"/>
                  <a:gd name="connsiteY3" fmla="*/ 355 h 24553"/>
                  <a:gd name="connsiteX4" fmla="*/ 26349 w 26349"/>
                  <a:gd name="connsiteY4" fmla="*/ 9690 h 24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9" h="24553">
                    <a:moveTo>
                      <a:pt x="26349" y="9595"/>
                    </a:moveTo>
                    <a:cubicBezTo>
                      <a:pt x="26349" y="18548"/>
                      <a:pt x="21206" y="24739"/>
                      <a:pt x="13110" y="24549"/>
                    </a:cubicBezTo>
                    <a:cubicBezTo>
                      <a:pt x="8633" y="24453"/>
                      <a:pt x="1870" y="18739"/>
                      <a:pt x="537" y="14262"/>
                    </a:cubicBezTo>
                    <a:cubicBezTo>
                      <a:pt x="-2321" y="4260"/>
                      <a:pt x="6823" y="1974"/>
                      <a:pt x="14062" y="355"/>
                    </a:cubicBezTo>
                    <a:cubicBezTo>
                      <a:pt x="20920" y="-1169"/>
                      <a:pt x="25492" y="2260"/>
                      <a:pt x="26349" y="9690"/>
                    </a:cubicBezTo>
                    <a:close/>
                  </a:path>
                </a:pathLst>
              </a:custGeom>
              <a:solidFill>
                <a:srgbClr val="7B848E"/>
              </a:solidFill>
              <a:ln w="9525" cap="flat">
                <a:noFill/>
                <a:prstDash val="solid"/>
                <a:miter/>
              </a:ln>
            </p:spPr>
            <p:txBody>
              <a:bodyPr rtlCol="0" anchor="ctr"/>
              <a:lstStyle/>
              <a:p>
                <a:endParaRPr lang="en-IN"/>
              </a:p>
            </p:txBody>
          </p:sp>
        </p:grpSp>
      </p:grpSp>
      <p:pic>
        <p:nvPicPr>
          <p:cNvPr id="18" name="Picture Placeholder 17" descr="A person in a black robe&#10;&#10;Description automatically generated with low confidence">
            <a:extLst>
              <a:ext uri="{FF2B5EF4-FFF2-40B4-BE49-F238E27FC236}">
                <a16:creationId xmlns:a16="http://schemas.microsoft.com/office/drawing/2014/main" id="{4FBED1C6-AC8D-F042-6C30-060492FA523D}"/>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9429" b="9429"/>
          <a:stretch>
            <a:fillRect/>
          </a:stretch>
        </p:blipFill>
        <p:spPr/>
      </p:pic>
      <p:pic>
        <p:nvPicPr>
          <p:cNvPr id="20" name="Picture Placeholder 19" descr="A person with long hair&#10;&#10;Description automatically generated with low confidence">
            <a:extLst>
              <a:ext uri="{FF2B5EF4-FFF2-40B4-BE49-F238E27FC236}">
                <a16:creationId xmlns:a16="http://schemas.microsoft.com/office/drawing/2014/main" id="{CFADDAB8-D46D-0402-9988-FC410A71EC26}"/>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7985" b="17985"/>
          <a:stretch>
            <a:fillRect/>
          </a:stretch>
        </p:blipFill>
        <p:spPr/>
      </p:pic>
      <p:pic>
        <p:nvPicPr>
          <p:cNvPr id="22" name="Picture Placeholder 21" descr="A person in a suit and tie&#10;&#10;Description automatically generated with medium confidence">
            <a:extLst>
              <a:ext uri="{FF2B5EF4-FFF2-40B4-BE49-F238E27FC236}">
                <a16:creationId xmlns:a16="http://schemas.microsoft.com/office/drawing/2014/main" id="{62BBD7E2-83DA-5CB5-EC38-89CFDC41873C}"/>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6771" b="6771"/>
          <a:stretch>
            <a:fillRect/>
          </a:stretch>
        </p:blipFill>
        <p:spPr/>
      </p:pic>
      <p:pic>
        <p:nvPicPr>
          <p:cNvPr id="16" name="Picture Placeholder 15" descr="A person in a black robe&#10;&#10;Description automatically generated with low confidence">
            <a:extLst>
              <a:ext uri="{FF2B5EF4-FFF2-40B4-BE49-F238E27FC236}">
                <a16:creationId xmlns:a16="http://schemas.microsoft.com/office/drawing/2014/main" id="{9857FAE6-69A5-475D-BBCD-73AC4A2E34E9}"/>
              </a:ext>
            </a:extLst>
          </p:cNvPr>
          <p:cNvPicPr>
            <a:picLocks noGrp="1" noChangeAspect="1"/>
          </p:cNvPicPr>
          <p:nvPr>
            <p:ph type="pic" sz="quarter" idx="10"/>
          </p:nvPr>
        </p:nvPicPr>
        <p:blipFill rotWithShape="1">
          <a:blip r:embed="rId7">
            <a:extLst>
              <a:ext uri="{28A0092B-C50C-407E-A947-70E740481C1C}">
                <a14:useLocalDpi xmlns:a14="http://schemas.microsoft.com/office/drawing/2010/main" val="0"/>
              </a:ext>
            </a:extLst>
          </a:blip>
          <a:srcRect l="-17432" t="-6006" r="4386" b="-601"/>
          <a:stretch/>
        </p:blipFill>
        <p:spPr>
          <a:xfrm>
            <a:off x="6608237" y="-215900"/>
            <a:ext cx="5685352" cy="7213600"/>
          </a:xfrm>
        </p:spPr>
      </p:pic>
    </p:spTree>
    <p:extLst>
      <p:ext uri="{BB962C8B-B14F-4D97-AF65-F5344CB8AC3E}">
        <p14:creationId xmlns:p14="http://schemas.microsoft.com/office/powerpoint/2010/main" val="17175287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7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300" fill="hold"/>
                                        <p:tgtEl>
                                          <p:spTgt spid="3"/>
                                        </p:tgtEl>
                                        <p:attrNameLst>
                                          <p:attrName>ppt_x</p:attrName>
                                        </p:attrNameLst>
                                      </p:cBhvr>
                                      <p:tavLst>
                                        <p:tav tm="0">
                                          <p:val>
                                            <p:strVal val="0-#ppt_w/2"/>
                                          </p:val>
                                        </p:tav>
                                        <p:tav tm="100000">
                                          <p:val>
                                            <p:strVal val="#ppt_x"/>
                                          </p:val>
                                        </p:tav>
                                      </p:tavLst>
                                    </p:anim>
                                    <p:anim calcmode="lin" valueType="num">
                                      <p:cBhvr additive="base">
                                        <p:cTn id="8" dur="13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7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300" fill="hold"/>
                                        <p:tgtEl>
                                          <p:spTgt spid="8"/>
                                        </p:tgtEl>
                                        <p:attrNameLst>
                                          <p:attrName>ppt_x</p:attrName>
                                        </p:attrNameLst>
                                      </p:cBhvr>
                                      <p:tavLst>
                                        <p:tav tm="0">
                                          <p:val>
                                            <p:strVal val="1+#ppt_w/2"/>
                                          </p:val>
                                        </p:tav>
                                        <p:tav tm="100000">
                                          <p:val>
                                            <p:strVal val="#ppt_x"/>
                                          </p:val>
                                        </p:tav>
                                      </p:tavLst>
                                    </p:anim>
                                    <p:anim calcmode="lin" valueType="num">
                                      <p:cBhvr additive="base">
                                        <p:cTn id="12" dur="13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11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300"/>
                                        <p:tgtEl>
                                          <p:spTgt spid="5"/>
                                        </p:tgtEl>
                                      </p:cBhvr>
                                    </p:animEffect>
                                  </p:childTnLst>
                                </p:cTn>
                              </p:par>
                              <p:par>
                                <p:cTn id="16" presetID="10" presetClass="entr" presetSubtype="0" fill="hold" nodeType="withEffect">
                                  <p:stCondLst>
                                    <p:cond delay="110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300"/>
                                        <p:tgtEl>
                                          <p:spTgt spid="18"/>
                                        </p:tgtEl>
                                      </p:cBhvr>
                                    </p:animEffect>
                                  </p:childTnLst>
                                </p:cTn>
                              </p:par>
                              <p:par>
                                <p:cTn id="19" presetID="10" presetClass="entr" presetSubtype="0" fill="hold" nodeType="withEffect">
                                  <p:stCondLst>
                                    <p:cond delay="11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300"/>
                                        <p:tgtEl>
                                          <p:spTgt spid="20"/>
                                        </p:tgtEl>
                                      </p:cBhvr>
                                    </p:animEffect>
                                  </p:childTnLst>
                                </p:cTn>
                              </p:par>
                              <p:par>
                                <p:cTn id="22" presetID="10" presetClass="entr" presetSubtype="0" fill="hold" nodeType="withEffect">
                                  <p:stCondLst>
                                    <p:cond delay="11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AAC1F-D3FC-C34F-A402-A1F176DFE078}"/>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7886912-D2FE-F497-237A-2690278888DC}"/>
              </a:ext>
            </a:extLst>
          </p:cNvPr>
          <p:cNvGrpSpPr/>
          <p:nvPr/>
        </p:nvGrpSpPr>
        <p:grpSpPr>
          <a:xfrm>
            <a:off x="6582372" y="609600"/>
            <a:ext cx="4623789" cy="6591301"/>
            <a:chOff x="6582372" y="133350"/>
            <a:chExt cx="4623789" cy="6591301"/>
          </a:xfrm>
        </p:grpSpPr>
        <p:sp>
          <p:nvSpPr>
            <p:cNvPr id="6" name="Rectangle 5">
              <a:extLst>
                <a:ext uri="{FF2B5EF4-FFF2-40B4-BE49-F238E27FC236}">
                  <a16:creationId xmlns:a16="http://schemas.microsoft.com/office/drawing/2014/main" id="{E24F9285-4187-347F-5905-38EF4D38EE0B}"/>
                </a:ext>
              </a:extLst>
            </p:cNvPr>
            <p:cNvSpPr/>
            <p:nvPr/>
          </p:nvSpPr>
          <p:spPr>
            <a:xfrm>
              <a:off x="6586536" y="133350"/>
              <a:ext cx="4619625" cy="6591300"/>
            </a:xfrm>
            <a:prstGeom prst="rect">
              <a:avLst/>
            </a:prstGeom>
            <a:solidFill>
              <a:srgbClr val="DCD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CE71195-1498-AE6B-0399-9A23FE7C40D5}"/>
                </a:ext>
              </a:extLst>
            </p:cNvPr>
            <p:cNvSpPr/>
            <p:nvPr/>
          </p:nvSpPr>
          <p:spPr>
            <a:xfrm rot="5400000">
              <a:off x="5596537" y="1119188"/>
              <a:ext cx="6591298" cy="4619627"/>
            </a:xfrm>
            <a:prstGeom prst="rect">
              <a:avLst/>
            </a:prstGeom>
            <a:blipFill dpi="0" rotWithShape="1">
              <a:blip r:embed="rId4">
                <a:alphaModFix amt="5000"/>
              </a:blip>
              <a:srcRect/>
              <a:tile tx="0" ty="0" sx="100000" sy="100000" flip="none" algn="tl"/>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A0CA82A-DCCD-E104-896D-AD0C6D674A70}"/>
                </a:ext>
              </a:extLst>
            </p:cNvPr>
            <p:cNvSpPr txBox="1"/>
            <p:nvPr/>
          </p:nvSpPr>
          <p:spPr>
            <a:xfrm>
              <a:off x="7058025" y="1933575"/>
              <a:ext cx="346570" cy="261610"/>
            </a:xfrm>
            <a:prstGeom prst="rect">
              <a:avLst/>
            </a:prstGeom>
            <a:noFill/>
          </p:spPr>
          <p:txBody>
            <a:bodyPr wrap="none" rtlCol="0">
              <a:spAutoFit/>
            </a:bodyPr>
            <a:lstStyle/>
            <a:p>
              <a:r>
                <a:rPr lang="en-US" sz="1100" dirty="0">
                  <a:solidFill>
                    <a:srgbClr val="3A2F24"/>
                  </a:solidFill>
                  <a:latin typeface="Fondamento" panose="03020505000000020004" pitchFamily="66" charset="0"/>
                </a:rPr>
                <a:t>To</a:t>
              </a:r>
              <a:endParaRPr lang="en-IN" sz="1100" dirty="0">
                <a:solidFill>
                  <a:srgbClr val="3A2F24"/>
                </a:solidFill>
                <a:latin typeface="Fondamento" panose="03020505000000020004" pitchFamily="66" charset="0"/>
              </a:endParaRPr>
            </a:p>
          </p:txBody>
        </p:sp>
        <p:sp>
          <p:nvSpPr>
            <p:cNvPr id="1489" name="TextBox 1488">
              <a:extLst>
                <a:ext uri="{FF2B5EF4-FFF2-40B4-BE49-F238E27FC236}">
                  <a16:creationId xmlns:a16="http://schemas.microsoft.com/office/drawing/2014/main" id="{EF3EFC5C-8148-003B-1B08-F3A3B8B2433A}"/>
                </a:ext>
              </a:extLst>
            </p:cNvPr>
            <p:cNvSpPr txBox="1"/>
            <p:nvPr/>
          </p:nvSpPr>
          <p:spPr>
            <a:xfrm>
              <a:off x="7312586" y="1933575"/>
              <a:ext cx="1252266" cy="769441"/>
            </a:xfrm>
            <a:prstGeom prst="rect">
              <a:avLst/>
            </a:prstGeom>
            <a:noFill/>
          </p:spPr>
          <p:txBody>
            <a:bodyPr wrap="none" rtlCol="0">
              <a:spAutoFit/>
            </a:bodyPr>
            <a:lstStyle/>
            <a:p>
              <a:r>
                <a:rPr lang="en-US" sz="1100" dirty="0">
                  <a:solidFill>
                    <a:srgbClr val="3A2F24"/>
                  </a:solidFill>
                  <a:latin typeface="Fondamento" panose="03020505000000020004" pitchFamily="66" charset="0"/>
                </a:rPr>
                <a:t>Mr. Harry Potter</a:t>
              </a:r>
            </a:p>
            <a:p>
              <a:r>
                <a:rPr lang="en-US" sz="1100" dirty="0">
                  <a:solidFill>
                    <a:srgbClr val="3A2F24"/>
                  </a:solidFill>
                  <a:latin typeface="Fondamento" panose="03020505000000020004" pitchFamily="66" charset="0"/>
                </a:rPr>
                <a:t>4 Privet Drive</a:t>
              </a:r>
            </a:p>
            <a:p>
              <a:r>
                <a:rPr lang="en-US" sz="1100" dirty="0">
                  <a:solidFill>
                    <a:srgbClr val="3A2F24"/>
                  </a:solidFill>
                  <a:latin typeface="Fondamento" panose="03020505000000020004" pitchFamily="66" charset="0"/>
                </a:rPr>
                <a:t>Little </a:t>
              </a:r>
              <a:r>
                <a:rPr lang="en-US" sz="1100" dirty="0" err="1">
                  <a:solidFill>
                    <a:srgbClr val="3A2F24"/>
                  </a:solidFill>
                  <a:latin typeface="Fondamento" panose="03020505000000020004" pitchFamily="66" charset="0"/>
                </a:rPr>
                <a:t>Whinging</a:t>
              </a:r>
              <a:endParaRPr lang="en-US" sz="1100" dirty="0">
                <a:solidFill>
                  <a:srgbClr val="3A2F24"/>
                </a:solidFill>
                <a:latin typeface="Fondamento" panose="03020505000000020004" pitchFamily="66" charset="0"/>
              </a:endParaRPr>
            </a:p>
            <a:p>
              <a:r>
                <a:rPr lang="en-US" sz="1100" dirty="0">
                  <a:solidFill>
                    <a:srgbClr val="3A2F24"/>
                  </a:solidFill>
                  <a:latin typeface="Fondamento" panose="03020505000000020004" pitchFamily="66" charset="0"/>
                </a:rPr>
                <a:t>Surrey</a:t>
              </a:r>
              <a:endParaRPr lang="en-IN" sz="1100" dirty="0">
                <a:solidFill>
                  <a:srgbClr val="3A2F24"/>
                </a:solidFill>
                <a:latin typeface="Fondamento" panose="03020505000000020004" pitchFamily="66" charset="0"/>
              </a:endParaRPr>
            </a:p>
          </p:txBody>
        </p:sp>
        <p:sp>
          <p:nvSpPr>
            <p:cNvPr id="1490" name="TextBox 1489">
              <a:extLst>
                <a:ext uri="{FF2B5EF4-FFF2-40B4-BE49-F238E27FC236}">
                  <a16:creationId xmlns:a16="http://schemas.microsoft.com/office/drawing/2014/main" id="{BF360D8C-2E0F-D315-7B81-38EF3C79EAA5}"/>
                </a:ext>
              </a:extLst>
            </p:cNvPr>
            <p:cNvSpPr txBox="1"/>
            <p:nvPr/>
          </p:nvSpPr>
          <p:spPr>
            <a:xfrm>
              <a:off x="7058025" y="2887682"/>
              <a:ext cx="1165704" cy="261610"/>
            </a:xfrm>
            <a:prstGeom prst="rect">
              <a:avLst/>
            </a:prstGeom>
            <a:noFill/>
          </p:spPr>
          <p:txBody>
            <a:bodyPr wrap="none" rtlCol="0">
              <a:spAutoFit/>
            </a:bodyPr>
            <a:lstStyle/>
            <a:p>
              <a:r>
                <a:rPr lang="en-US" sz="1100" dirty="0">
                  <a:solidFill>
                    <a:srgbClr val="3A2F24"/>
                  </a:solidFill>
                  <a:latin typeface="Fondamento" panose="03020505000000020004" pitchFamily="66" charset="0"/>
                </a:rPr>
                <a:t>Dear Mr. Potter</a:t>
              </a:r>
            </a:p>
          </p:txBody>
        </p:sp>
        <p:sp>
          <p:nvSpPr>
            <p:cNvPr id="1491" name="TextBox 1490">
              <a:extLst>
                <a:ext uri="{FF2B5EF4-FFF2-40B4-BE49-F238E27FC236}">
                  <a16:creationId xmlns:a16="http://schemas.microsoft.com/office/drawing/2014/main" id="{363AB0B4-8DB9-9463-4004-768167931777}"/>
                </a:ext>
              </a:extLst>
            </p:cNvPr>
            <p:cNvSpPr txBox="1"/>
            <p:nvPr/>
          </p:nvSpPr>
          <p:spPr>
            <a:xfrm>
              <a:off x="7058024" y="3275111"/>
              <a:ext cx="3780551" cy="1446550"/>
            </a:xfrm>
            <a:prstGeom prst="rect">
              <a:avLst/>
            </a:prstGeom>
            <a:noFill/>
          </p:spPr>
          <p:txBody>
            <a:bodyPr wrap="square" rtlCol="0">
              <a:spAutoFit/>
            </a:bodyPr>
            <a:lstStyle/>
            <a:p>
              <a:r>
                <a:rPr lang="en-US" sz="1100" dirty="0">
                  <a:solidFill>
                    <a:srgbClr val="3A2F24"/>
                  </a:solidFill>
                  <a:latin typeface="Fondamento" panose="03020505000000020004" pitchFamily="66" charset="0"/>
                </a:rPr>
                <a:t>We are pleased to inform you that you have been accepted at Hogwarts School of Witchcraft and Wizardry. </a:t>
              </a:r>
            </a:p>
            <a:p>
              <a:endParaRPr lang="en-US" sz="1100" dirty="0">
                <a:solidFill>
                  <a:srgbClr val="3A2F24"/>
                </a:solidFill>
                <a:latin typeface="Fondamento" panose="03020505000000020004" pitchFamily="66" charset="0"/>
              </a:endParaRPr>
            </a:p>
            <a:p>
              <a:r>
                <a:rPr lang="en-US" sz="1100" dirty="0">
                  <a:solidFill>
                    <a:srgbClr val="3A2F24"/>
                  </a:solidFill>
                  <a:latin typeface="Fondamento" panose="03020505000000020004" pitchFamily="66" charset="0"/>
                </a:rPr>
                <a:t>Please find enclosed a list of all necessary books and equipment. Term begins on September 1. </a:t>
              </a:r>
            </a:p>
            <a:p>
              <a:endParaRPr lang="en-US" sz="1100" dirty="0">
                <a:solidFill>
                  <a:srgbClr val="3A2F24"/>
                </a:solidFill>
                <a:latin typeface="Fondamento" panose="03020505000000020004" pitchFamily="66" charset="0"/>
              </a:endParaRPr>
            </a:p>
            <a:p>
              <a:r>
                <a:rPr lang="en-US" sz="1100" dirty="0">
                  <a:solidFill>
                    <a:srgbClr val="3A2F24"/>
                  </a:solidFill>
                  <a:latin typeface="Fondamento" panose="03020505000000020004" pitchFamily="66" charset="0"/>
                </a:rPr>
                <a:t>We very much look forward your owl by no later than July 31</a:t>
              </a:r>
            </a:p>
          </p:txBody>
        </p:sp>
        <p:sp>
          <p:nvSpPr>
            <p:cNvPr id="1492" name="TextBox 1491">
              <a:extLst>
                <a:ext uri="{FF2B5EF4-FFF2-40B4-BE49-F238E27FC236}">
                  <a16:creationId xmlns:a16="http://schemas.microsoft.com/office/drawing/2014/main" id="{FD5A3A06-AF39-9882-ACCC-BA5DE731B2DE}"/>
                </a:ext>
              </a:extLst>
            </p:cNvPr>
            <p:cNvSpPr txBox="1"/>
            <p:nvPr/>
          </p:nvSpPr>
          <p:spPr>
            <a:xfrm>
              <a:off x="7058025" y="5221040"/>
              <a:ext cx="1188146" cy="261610"/>
            </a:xfrm>
            <a:prstGeom prst="rect">
              <a:avLst/>
            </a:prstGeom>
            <a:noFill/>
          </p:spPr>
          <p:txBody>
            <a:bodyPr wrap="none" rtlCol="0">
              <a:spAutoFit/>
            </a:bodyPr>
            <a:lstStyle/>
            <a:p>
              <a:r>
                <a:rPr lang="en-US" sz="1100" dirty="0">
                  <a:solidFill>
                    <a:srgbClr val="3A2F24"/>
                  </a:solidFill>
                  <a:latin typeface="Fondamento" panose="03020505000000020004" pitchFamily="66" charset="0"/>
                </a:rPr>
                <a:t>Yours sincerely, </a:t>
              </a:r>
            </a:p>
          </p:txBody>
        </p:sp>
        <p:sp>
          <p:nvSpPr>
            <p:cNvPr id="1493" name="TextBox 1492">
              <a:extLst>
                <a:ext uri="{FF2B5EF4-FFF2-40B4-BE49-F238E27FC236}">
                  <a16:creationId xmlns:a16="http://schemas.microsoft.com/office/drawing/2014/main" id="{695285BD-8668-CB7D-5688-DF1FE1721C3A}"/>
                </a:ext>
              </a:extLst>
            </p:cNvPr>
            <p:cNvSpPr txBox="1"/>
            <p:nvPr/>
          </p:nvSpPr>
          <p:spPr>
            <a:xfrm rot="21425969">
              <a:off x="7059569" y="5515262"/>
              <a:ext cx="2071401" cy="369332"/>
            </a:xfrm>
            <a:prstGeom prst="rect">
              <a:avLst/>
            </a:prstGeom>
            <a:noFill/>
          </p:spPr>
          <p:txBody>
            <a:bodyPr wrap="none" rtlCol="0">
              <a:spAutoFit/>
            </a:bodyPr>
            <a:lstStyle/>
            <a:p>
              <a:r>
                <a:rPr lang="en-US" b="1" dirty="0">
                  <a:solidFill>
                    <a:srgbClr val="3A2F24"/>
                  </a:solidFill>
                  <a:latin typeface="Sacramento" panose="02000507000000020000" pitchFamily="2" charset="0"/>
                  <a:cs typeface="Sabon Next LT" panose="020B0502040204020203" pitchFamily="2" charset="0"/>
                </a:rPr>
                <a:t>Minerva McGonagall</a:t>
              </a:r>
            </a:p>
          </p:txBody>
        </p:sp>
        <p:sp>
          <p:nvSpPr>
            <p:cNvPr id="13" name="TextBox 12">
              <a:extLst>
                <a:ext uri="{FF2B5EF4-FFF2-40B4-BE49-F238E27FC236}">
                  <a16:creationId xmlns:a16="http://schemas.microsoft.com/office/drawing/2014/main" id="{4CDE9178-5E84-80BF-0981-3434BAE04CAF}"/>
                </a:ext>
              </a:extLst>
            </p:cNvPr>
            <p:cNvSpPr txBox="1"/>
            <p:nvPr/>
          </p:nvSpPr>
          <p:spPr>
            <a:xfrm>
              <a:off x="7058024" y="5899993"/>
              <a:ext cx="1513556" cy="261610"/>
            </a:xfrm>
            <a:prstGeom prst="rect">
              <a:avLst/>
            </a:prstGeom>
            <a:noFill/>
          </p:spPr>
          <p:txBody>
            <a:bodyPr wrap="none" rtlCol="0">
              <a:spAutoFit/>
            </a:bodyPr>
            <a:lstStyle/>
            <a:p>
              <a:r>
                <a:rPr lang="en-US" sz="1100" dirty="0">
                  <a:solidFill>
                    <a:srgbClr val="3A2F24"/>
                  </a:solidFill>
                  <a:latin typeface="Fondamento" panose="03020505000000020004" pitchFamily="66" charset="0"/>
                </a:rPr>
                <a:t>Deputy Headmistress </a:t>
              </a:r>
            </a:p>
          </p:txBody>
        </p:sp>
        <p:pic>
          <p:nvPicPr>
            <p:cNvPr id="5" name="Graphic 4">
              <a:extLst>
                <a:ext uri="{FF2B5EF4-FFF2-40B4-BE49-F238E27FC236}">
                  <a16:creationId xmlns:a16="http://schemas.microsoft.com/office/drawing/2014/main" id="{D459A94A-8F84-8FD9-E6FD-9CB4C6BC9D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29416" y="428749"/>
              <a:ext cx="1309723" cy="1386627"/>
            </a:xfrm>
            <a:prstGeom prst="rect">
              <a:avLst/>
            </a:prstGeom>
          </p:spPr>
        </p:pic>
      </p:grpSp>
      <p:grpSp>
        <p:nvGrpSpPr>
          <p:cNvPr id="2" name="Group 1">
            <a:extLst>
              <a:ext uri="{FF2B5EF4-FFF2-40B4-BE49-F238E27FC236}">
                <a16:creationId xmlns:a16="http://schemas.microsoft.com/office/drawing/2014/main" id="{A4E91027-3EE0-2CDF-8F9D-424A9312DD52}"/>
              </a:ext>
            </a:extLst>
          </p:cNvPr>
          <p:cNvGrpSpPr/>
          <p:nvPr/>
        </p:nvGrpSpPr>
        <p:grpSpPr>
          <a:xfrm>
            <a:off x="626537" y="2127634"/>
            <a:ext cx="5592409" cy="2384305"/>
            <a:chOff x="626537" y="2127634"/>
            <a:chExt cx="5592409" cy="2384305"/>
          </a:xfrm>
        </p:grpSpPr>
        <p:sp>
          <p:nvSpPr>
            <p:cNvPr id="16" name="TextBox 15">
              <a:extLst>
                <a:ext uri="{FF2B5EF4-FFF2-40B4-BE49-F238E27FC236}">
                  <a16:creationId xmlns:a16="http://schemas.microsoft.com/office/drawing/2014/main" id="{C50C303C-47A4-D2E6-7AB4-0230482C946C}"/>
                </a:ext>
              </a:extLst>
            </p:cNvPr>
            <p:cNvSpPr txBox="1"/>
            <p:nvPr/>
          </p:nvSpPr>
          <p:spPr>
            <a:xfrm flipH="1">
              <a:off x="626538" y="2127634"/>
              <a:ext cx="5295450" cy="1015663"/>
            </a:xfrm>
            <a:prstGeom prst="rect">
              <a:avLst/>
            </a:prstGeom>
            <a:noFill/>
          </p:spPr>
          <p:txBody>
            <a:bodyPr wrap="square" rtlCol="0">
              <a:spAutoFit/>
            </a:bodyPr>
            <a:lstStyle/>
            <a:p>
              <a:r>
                <a:rPr lang="en-US" sz="60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ADMISSION</a:t>
              </a:r>
              <a:endParaRPr lang="en-IN" sz="60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17" name="TextBox 16">
              <a:extLst>
                <a:ext uri="{FF2B5EF4-FFF2-40B4-BE49-F238E27FC236}">
                  <a16:creationId xmlns:a16="http://schemas.microsoft.com/office/drawing/2014/main" id="{93F4D655-B0A7-03ED-7471-2F5F72EEF819}"/>
                </a:ext>
              </a:extLst>
            </p:cNvPr>
            <p:cNvSpPr txBox="1"/>
            <p:nvPr/>
          </p:nvSpPr>
          <p:spPr>
            <a:xfrm flipH="1">
              <a:off x="626537" y="3105015"/>
              <a:ext cx="5592409" cy="1406924"/>
            </a:xfrm>
            <a:prstGeom prst="rect">
              <a:avLst/>
            </a:prstGeom>
            <a:noFill/>
          </p:spPr>
          <p:txBody>
            <a:bodyPr wrap="square" rtlCol="0">
              <a:spAutoFit/>
            </a:bodyPr>
            <a:lstStyle/>
            <a:p>
              <a:pPr>
                <a:lnSpc>
                  <a:spcPct val="120000"/>
                </a:lnSpc>
              </a:pPr>
              <a:r>
                <a:rPr lang="en-US" sz="1200" dirty="0">
                  <a:solidFill>
                    <a:schemeClr val="bg1">
                      <a:lumMod val="85000"/>
                    </a:schemeClr>
                  </a:solidFill>
                  <a:latin typeface="Modern Antiqua" panose="020A0604020202060204" pitchFamily="18" charset="0"/>
                </a:rPr>
                <a:t>The Hogwarts acceptance letter was a letter of acceptance to Hogwarts School of Witchcraft and Wizardry, sent to British wizards and witches prior to their first year at Hogwarts. A special quill existed, which wrote down the name of every magical child in Britain at the time of their birth. This allowed Hogwarts letters to be sent to all magical children at the appropriate time</a:t>
              </a:r>
              <a:endParaRPr lang="en-IN" sz="1200" dirty="0">
                <a:solidFill>
                  <a:schemeClr val="bg1">
                    <a:lumMod val="85000"/>
                  </a:schemeClr>
                </a:solidFill>
                <a:latin typeface="Modern Antiqua" panose="020A0604020202060204" pitchFamily="18" charset="0"/>
              </a:endParaRPr>
            </a:p>
          </p:txBody>
        </p:sp>
      </p:grpSp>
    </p:spTree>
    <p:extLst>
      <p:ext uri="{BB962C8B-B14F-4D97-AF65-F5344CB8AC3E}">
        <p14:creationId xmlns:p14="http://schemas.microsoft.com/office/powerpoint/2010/main" val="24210684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ppt_x"/>
                                          </p:val>
                                        </p:tav>
                                        <p:tav tm="100000">
                                          <p:val>
                                            <p:strVal val="#ppt_x"/>
                                          </p:val>
                                        </p:tav>
                                      </p:tavLst>
                                    </p:anim>
                                    <p:anim calcmode="lin" valueType="num">
                                      <p:cBhvr additive="base">
                                        <p:cTn id="11"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AAC1F-D3FC-C34F-A402-A1F176DFE078}"/>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person holding an object&#10;&#10;Description automatically generated with low confidence">
            <a:extLst>
              <a:ext uri="{FF2B5EF4-FFF2-40B4-BE49-F238E27FC236}">
                <a16:creationId xmlns:a16="http://schemas.microsoft.com/office/drawing/2014/main" id="{D90DD228-2E10-05AD-5EF3-B21374C247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39138">
            <a:off x="-8067860" y="3622436"/>
            <a:ext cx="7559721" cy="5015228"/>
          </a:xfrm>
          <a:prstGeom prst="rect">
            <a:avLst/>
          </a:prstGeom>
        </p:spPr>
      </p:pic>
      <p:grpSp>
        <p:nvGrpSpPr>
          <p:cNvPr id="3" name="Group 2">
            <a:extLst>
              <a:ext uri="{FF2B5EF4-FFF2-40B4-BE49-F238E27FC236}">
                <a16:creationId xmlns:a16="http://schemas.microsoft.com/office/drawing/2014/main" id="{3CE319B9-2CA1-E202-FEE9-8F07D3F89DE0}"/>
              </a:ext>
            </a:extLst>
          </p:cNvPr>
          <p:cNvGrpSpPr/>
          <p:nvPr/>
        </p:nvGrpSpPr>
        <p:grpSpPr>
          <a:xfrm>
            <a:off x="5922437" y="609600"/>
            <a:ext cx="5592409" cy="1941106"/>
            <a:chOff x="5922437" y="609600"/>
            <a:chExt cx="5592409" cy="1941106"/>
          </a:xfrm>
        </p:grpSpPr>
        <p:sp>
          <p:nvSpPr>
            <p:cNvPr id="16" name="TextBox 15">
              <a:extLst>
                <a:ext uri="{FF2B5EF4-FFF2-40B4-BE49-F238E27FC236}">
                  <a16:creationId xmlns:a16="http://schemas.microsoft.com/office/drawing/2014/main" id="{5103220E-F8AD-9175-C7FD-3BBB49ADC744}"/>
                </a:ext>
              </a:extLst>
            </p:cNvPr>
            <p:cNvSpPr txBox="1"/>
            <p:nvPr/>
          </p:nvSpPr>
          <p:spPr>
            <a:xfrm flipH="1">
              <a:off x="6219396" y="609600"/>
              <a:ext cx="5295450" cy="1015663"/>
            </a:xfrm>
            <a:prstGeom prst="rect">
              <a:avLst/>
            </a:prstGeom>
            <a:noFill/>
          </p:spPr>
          <p:txBody>
            <a:bodyPr wrap="square" rtlCol="0">
              <a:spAutoFit/>
            </a:bodyPr>
            <a:lstStyle/>
            <a:p>
              <a:pPr algn="r"/>
              <a:r>
                <a:rPr lang="en-US" sz="60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QUIDDITCH </a:t>
              </a:r>
              <a:endParaRPr lang="en-IN" sz="60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17" name="TextBox 16">
              <a:extLst>
                <a:ext uri="{FF2B5EF4-FFF2-40B4-BE49-F238E27FC236}">
                  <a16:creationId xmlns:a16="http://schemas.microsoft.com/office/drawing/2014/main" id="{FEF3CD89-3898-9456-4FC4-E56427B0189D}"/>
                </a:ext>
              </a:extLst>
            </p:cNvPr>
            <p:cNvSpPr txBox="1"/>
            <p:nvPr/>
          </p:nvSpPr>
          <p:spPr>
            <a:xfrm flipH="1">
              <a:off x="5922437" y="1586981"/>
              <a:ext cx="5592409" cy="963725"/>
            </a:xfrm>
            <a:prstGeom prst="rect">
              <a:avLst/>
            </a:prstGeom>
            <a:noFill/>
          </p:spPr>
          <p:txBody>
            <a:bodyPr wrap="square" rtlCol="0">
              <a:spAutoFit/>
            </a:bodyPr>
            <a:lstStyle/>
            <a:p>
              <a:pPr algn="r">
                <a:lnSpc>
                  <a:spcPct val="120000"/>
                </a:lnSpc>
              </a:pPr>
              <a:r>
                <a:rPr lang="en-US" sz="1200" dirty="0">
                  <a:solidFill>
                    <a:schemeClr val="bg1">
                      <a:lumMod val="85000"/>
                    </a:schemeClr>
                  </a:solidFill>
                  <a:latin typeface="Modern Antiqua" panose="020A0604020202060204" pitchFamily="18" charset="0"/>
                </a:rPr>
                <a:t>Quidditch (formerly known as </a:t>
              </a:r>
              <a:r>
                <a:rPr lang="en-US" sz="1200" dirty="0" err="1">
                  <a:solidFill>
                    <a:schemeClr val="bg1">
                      <a:lumMod val="85000"/>
                    </a:schemeClr>
                  </a:solidFill>
                  <a:latin typeface="Modern Antiqua" panose="020A0604020202060204" pitchFamily="18" charset="0"/>
                </a:rPr>
                <a:t>Kwidditch</a:t>
              </a:r>
              <a:r>
                <a:rPr lang="en-US" sz="1200" dirty="0">
                  <a:solidFill>
                    <a:schemeClr val="bg1">
                      <a:lumMod val="85000"/>
                    </a:schemeClr>
                  </a:solidFill>
                  <a:latin typeface="Modern Antiqua" panose="020A0604020202060204" pitchFamily="18" charset="0"/>
                </a:rPr>
                <a:t> and </a:t>
              </a:r>
              <a:r>
                <a:rPr lang="en-US" sz="1200" dirty="0" err="1">
                  <a:solidFill>
                    <a:schemeClr val="bg1">
                      <a:lumMod val="85000"/>
                    </a:schemeClr>
                  </a:solidFill>
                  <a:latin typeface="Modern Antiqua" panose="020A0604020202060204" pitchFamily="18" charset="0"/>
                </a:rPr>
                <a:t>Cuaditch</a:t>
              </a:r>
              <a:r>
                <a:rPr lang="en-US" sz="1200" dirty="0">
                  <a:solidFill>
                    <a:schemeClr val="bg1">
                      <a:lumMod val="85000"/>
                    </a:schemeClr>
                  </a:solidFill>
                  <a:latin typeface="Modern Antiqua" panose="020A0604020202060204" pitchFamily="18" charset="0"/>
                </a:rPr>
                <a:t>) was a wizarding sport played on broomsticks. It was the most popular game and most well-known game among wizards and witches, and, according to Rubeus Hagrid, the equivalent to Muggles' passion for football</a:t>
              </a:r>
              <a:endParaRPr lang="en-IN" sz="1200" dirty="0">
                <a:solidFill>
                  <a:schemeClr val="bg1">
                    <a:lumMod val="85000"/>
                  </a:schemeClr>
                </a:solidFill>
                <a:latin typeface="Modern Antiqua" panose="020A0604020202060204" pitchFamily="18" charset="0"/>
              </a:endParaRPr>
            </a:p>
          </p:txBody>
        </p:sp>
      </p:grpSp>
      <p:pic>
        <p:nvPicPr>
          <p:cNvPr id="14" name="Picture 13" descr="A picture containing text&#10;&#10;Description automatically generated">
            <a:extLst>
              <a:ext uri="{FF2B5EF4-FFF2-40B4-BE49-F238E27FC236}">
                <a16:creationId xmlns:a16="http://schemas.microsoft.com/office/drawing/2014/main" id="{64CFAA3E-7721-2FEB-2933-BF8B4B3FA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8030" y="609600"/>
            <a:ext cx="5026108" cy="2365804"/>
          </a:xfrm>
          <a:prstGeom prst="rect">
            <a:avLst/>
          </a:prstGeom>
        </p:spPr>
      </p:pic>
      <p:grpSp>
        <p:nvGrpSpPr>
          <p:cNvPr id="2" name="Group 1">
            <a:extLst>
              <a:ext uri="{FF2B5EF4-FFF2-40B4-BE49-F238E27FC236}">
                <a16:creationId xmlns:a16="http://schemas.microsoft.com/office/drawing/2014/main" id="{7578DB16-1D16-FC73-7E00-E6889DF7477E}"/>
              </a:ext>
            </a:extLst>
          </p:cNvPr>
          <p:cNvGrpSpPr/>
          <p:nvPr/>
        </p:nvGrpSpPr>
        <p:grpSpPr>
          <a:xfrm>
            <a:off x="8851189" y="5047211"/>
            <a:ext cx="2807411" cy="1250702"/>
            <a:chOff x="8851189" y="5047211"/>
            <a:chExt cx="2807411" cy="1250702"/>
          </a:xfrm>
        </p:grpSpPr>
        <p:sp>
          <p:nvSpPr>
            <p:cNvPr id="22" name="TextBox 21">
              <a:extLst>
                <a:ext uri="{FF2B5EF4-FFF2-40B4-BE49-F238E27FC236}">
                  <a16:creationId xmlns:a16="http://schemas.microsoft.com/office/drawing/2014/main" id="{EE39AF3F-D409-8CC3-0F35-6B4C366AB8EF}"/>
                </a:ext>
              </a:extLst>
            </p:cNvPr>
            <p:cNvSpPr txBox="1"/>
            <p:nvPr/>
          </p:nvSpPr>
          <p:spPr>
            <a:xfrm>
              <a:off x="8851189" y="5047211"/>
              <a:ext cx="2807411" cy="584775"/>
            </a:xfrm>
            <a:prstGeom prst="rect">
              <a:avLst/>
            </a:prstGeom>
            <a:noFill/>
          </p:spPr>
          <p:txBody>
            <a:bodyPr wrap="square" rtlCol="0">
              <a:spAutoFit/>
            </a:bodyPr>
            <a:lstStyle/>
            <a:p>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Golden Snitch</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23" name="TextBox 22">
              <a:extLst>
                <a:ext uri="{FF2B5EF4-FFF2-40B4-BE49-F238E27FC236}">
                  <a16:creationId xmlns:a16="http://schemas.microsoft.com/office/drawing/2014/main" id="{06A80289-F7B6-94B7-6315-19C33E81B7FA}"/>
                </a:ext>
              </a:extLst>
            </p:cNvPr>
            <p:cNvSpPr txBox="1"/>
            <p:nvPr/>
          </p:nvSpPr>
          <p:spPr>
            <a:xfrm>
              <a:off x="8851190" y="5555787"/>
              <a:ext cx="2807410" cy="742126"/>
            </a:xfrm>
            <a:prstGeom prst="rect">
              <a:avLst/>
            </a:prstGeom>
            <a:noFill/>
          </p:spPr>
          <p:txBody>
            <a:bodyPr wrap="square" rtlCol="0">
              <a:spAutoFit/>
            </a:bodyPr>
            <a:lstStyle/>
            <a:p>
              <a:pPr>
                <a:lnSpc>
                  <a:spcPct val="120000"/>
                </a:lnSpc>
              </a:pPr>
              <a:r>
                <a:rPr lang="en-US" sz="1200" dirty="0">
                  <a:solidFill>
                    <a:schemeClr val="bg1">
                      <a:lumMod val="85000"/>
                    </a:schemeClr>
                  </a:solidFill>
                  <a:latin typeface="Modern Antiqua" panose="020A0604020202060204" pitchFamily="18" charset="0"/>
                </a:rPr>
                <a:t>The Golden Snitch, often simply called the Snitch, was the third and smallest ball used in Quidditch</a:t>
              </a:r>
              <a:endParaRPr lang="en-IN" sz="1200" dirty="0">
                <a:solidFill>
                  <a:schemeClr val="bg1">
                    <a:lumMod val="85000"/>
                  </a:schemeClr>
                </a:solidFill>
                <a:latin typeface="Modern Antiqua" panose="020A0604020202060204" pitchFamily="18" charset="0"/>
              </a:endParaRPr>
            </a:p>
          </p:txBody>
        </p:sp>
      </p:grpSp>
    </p:spTree>
    <p:extLst>
      <p:ext uri="{BB962C8B-B14F-4D97-AF65-F5344CB8AC3E}">
        <p14:creationId xmlns:p14="http://schemas.microsoft.com/office/powerpoint/2010/main" val="23194406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2.08333E-6 0.46551 L 0.23633 0.36505 C 0.28529 0.3426 0.35899 0.33056 0.43659 0.33056 C 0.52422 0.33056 0.59518 0.3426 0.64427 0.36505 L 0.88034 0.46551 " pathEditMode="relative" rAng="0" ptsTypes="AAAAA">
                                      <p:cBhvr>
                                        <p:cTn id="6" dur="2600" fill="hold"/>
                                        <p:tgtEl>
                                          <p:spTgt spid="14"/>
                                        </p:tgtEl>
                                        <p:attrNameLst>
                                          <p:attrName>ppt_x</p:attrName>
                                          <p:attrName>ppt_y</p:attrName>
                                        </p:attrNameLst>
                                      </p:cBhvr>
                                      <p:rCtr x="44010" y="-6759"/>
                                    </p:animMotion>
                                  </p:childTnLst>
                                </p:cTn>
                              </p:par>
                              <p:par>
                                <p:cTn id="7" presetID="42" presetClass="path" presetSubtype="0" accel="50000" decel="50000" fill="hold" nodeType="withEffect">
                                  <p:stCondLst>
                                    <p:cond delay="2500"/>
                                  </p:stCondLst>
                                  <p:childTnLst>
                                    <p:animMotion origin="layout" path="M 2.70833E-6 1.11022E-16 L 0.49857 -0.19398 " pathEditMode="relative" rAng="0" ptsTypes="AA">
                                      <p:cBhvr>
                                        <p:cTn id="8" dur="2000" fill="hold"/>
                                        <p:tgtEl>
                                          <p:spTgt spid="9"/>
                                        </p:tgtEl>
                                        <p:attrNameLst>
                                          <p:attrName>ppt_x</p:attrName>
                                          <p:attrName>ppt_y</p:attrName>
                                        </p:attrNameLst>
                                      </p:cBhvr>
                                      <p:rCtr x="24935" y="-9699"/>
                                    </p:animMotion>
                                  </p:childTnLst>
                                </p:cTn>
                              </p:par>
                              <p:par>
                                <p:cTn id="9" presetID="10" presetClass="entr" presetSubtype="0" fill="hold" nodeType="withEffect">
                                  <p:stCondLst>
                                    <p:cond delay="39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10" presetClass="entr" presetSubtype="0" fill="hold" nodeType="withEffect">
                                  <p:stCondLst>
                                    <p:cond delay="45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AAC1F-D3FC-C34F-A402-A1F176DFE078}"/>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3956598C-FAE3-555F-2590-D0E3D690A8FB}"/>
              </a:ext>
            </a:extLst>
          </p:cNvPr>
          <p:cNvSpPr txBox="1"/>
          <p:nvPr/>
        </p:nvSpPr>
        <p:spPr>
          <a:xfrm flipH="1">
            <a:off x="3448275" y="609600"/>
            <a:ext cx="5295450" cy="1015663"/>
          </a:xfrm>
          <a:prstGeom prst="rect">
            <a:avLst/>
          </a:prstGeom>
          <a:noFill/>
        </p:spPr>
        <p:txBody>
          <a:bodyPr wrap="square" rtlCol="0">
            <a:spAutoFit/>
          </a:bodyPr>
          <a:lstStyle/>
          <a:p>
            <a:pPr algn="ctr"/>
            <a:r>
              <a:rPr lang="en-US" sz="60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FAMOUS WANDS</a:t>
            </a:r>
            <a:endParaRPr lang="en-IN" sz="60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pic>
        <p:nvPicPr>
          <p:cNvPr id="4568" name="Graphic 4567">
            <a:extLst>
              <a:ext uri="{FF2B5EF4-FFF2-40B4-BE49-F238E27FC236}">
                <a16:creationId xmlns:a16="http://schemas.microsoft.com/office/drawing/2014/main" id="{6CEEA056-8509-E914-D8E4-334912830A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5023" y="2216180"/>
            <a:ext cx="3791143" cy="379545"/>
          </a:xfrm>
          <a:prstGeom prst="rect">
            <a:avLst/>
          </a:prstGeom>
        </p:spPr>
      </p:pic>
      <p:pic>
        <p:nvPicPr>
          <p:cNvPr id="4570" name="Graphic 4569">
            <a:extLst>
              <a:ext uri="{FF2B5EF4-FFF2-40B4-BE49-F238E27FC236}">
                <a16:creationId xmlns:a16="http://schemas.microsoft.com/office/drawing/2014/main" id="{98A8F65C-3674-A920-B51F-6128203676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3565" y="2356687"/>
            <a:ext cx="3782512" cy="224277"/>
          </a:xfrm>
          <a:prstGeom prst="rect">
            <a:avLst/>
          </a:prstGeom>
        </p:spPr>
      </p:pic>
      <p:pic>
        <p:nvPicPr>
          <p:cNvPr id="4572" name="Graphic 4571">
            <a:extLst>
              <a:ext uri="{FF2B5EF4-FFF2-40B4-BE49-F238E27FC236}">
                <a16:creationId xmlns:a16="http://schemas.microsoft.com/office/drawing/2014/main" id="{C5FEB919-4114-CBA7-FB5C-C7D89FA40B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6207" y="4397035"/>
            <a:ext cx="3868774" cy="646952"/>
          </a:xfrm>
          <a:prstGeom prst="rect">
            <a:avLst/>
          </a:prstGeom>
        </p:spPr>
      </p:pic>
      <p:pic>
        <p:nvPicPr>
          <p:cNvPr id="4574" name="Graphic 4573">
            <a:extLst>
              <a:ext uri="{FF2B5EF4-FFF2-40B4-BE49-F238E27FC236}">
                <a16:creationId xmlns:a16="http://schemas.microsoft.com/office/drawing/2014/main" id="{E1AEDE31-0F69-60E3-8851-EDF72EB5D1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905" y="4660799"/>
            <a:ext cx="3855832" cy="392485"/>
          </a:xfrm>
          <a:prstGeom prst="rect">
            <a:avLst/>
          </a:prstGeom>
        </p:spPr>
      </p:pic>
      <p:grpSp>
        <p:nvGrpSpPr>
          <p:cNvPr id="4585" name="Group 4584">
            <a:extLst>
              <a:ext uri="{FF2B5EF4-FFF2-40B4-BE49-F238E27FC236}">
                <a16:creationId xmlns:a16="http://schemas.microsoft.com/office/drawing/2014/main" id="{1C8C2378-D2CA-A424-D3AE-3E0DEB35F932}"/>
              </a:ext>
            </a:extLst>
          </p:cNvPr>
          <p:cNvGrpSpPr/>
          <p:nvPr/>
        </p:nvGrpSpPr>
        <p:grpSpPr>
          <a:xfrm>
            <a:off x="1431569" y="2621125"/>
            <a:ext cx="4033412" cy="1029103"/>
            <a:chOff x="1431569" y="2621125"/>
            <a:chExt cx="4033412" cy="1029103"/>
          </a:xfrm>
        </p:grpSpPr>
        <p:sp>
          <p:nvSpPr>
            <p:cNvPr id="4577" name="TextBox 4576">
              <a:extLst>
                <a:ext uri="{FF2B5EF4-FFF2-40B4-BE49-F238E27FC236}">
                  <a16:creationId xmlns:a16="http://schemas.microsoft.com/office/drawing/2014/main" id="{BD0FF9F1-A21E-5D76-D2A4-317897A4D515}"/>
                </a:ext>
              </a:extLst>
            </p:cNvPr>
            <p:cNvSpPr txBox="1"/>
            <p:nvPr/>
          </p:nvSpPr>
          <p:spPr>
            <a:xfrm>
              <a:off x="2044569" y="2621125"/>
              <a:ext cx="2807411" cy="584775"/>
            </a:xfrm>
            <a:prstGeom prst="rect">
              <a:avLst/>
            </a:prstGeom>
            <a:noFill/>
          </p:spPr>
          <p:txBody>
            <a:bodyPr wrap="square" rtlCol="0">
              <a:spAutoFit/>
            </a:bodyPr>
            <a:lstStyle/>
            <a:p>
              <a:pPr algn="ct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Harry Potter Wand</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4578" name="TextBox 4577">
              <a:extLst>
                <a:ext uri="{FF2B5EF4-FFF2-40B4-BE49-F238E27FC236}">
                  <a16:creationId xmlns:a16="http://schemas.microsoft.com/office/drawing/2014/main" id="{9D67DA79-19B3-72C8-43C9-CAB59EC0E1E0}"/>
                </a:ext>
              </a:extLst>
            </p:cNvPr>
            <p:cNvSpPr txBox="1"/>
            <p:nvPr/>
          </p:nvSpPr>
          <p:spPr>
            <a:xfrm>
              <a:off x="1431569" y="3129701"/>
              <a:ext cx="4033412" cy="520527"/>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Lorem ipsum dolor sit amet, consectetur </a:t>
              </a:r>
              <a:r>
                <a:rPr lang="en-US" sz="1200" dirty="0" err="1">
                  <a:solidFill>
                    <a:schemeClr val="bg1">
                      <a:lumMod val="85000"/>
                    </a:schemeClr>
                  </a:solidFill>
                  <a:latin typeface="Modern Antiqua" panose="020A0604020202060204" pitchFamily="18" charset="0"/>
                </a:rPr>
                <a:t>adipiscing</a:t>
              </a:r>
              <a:r>
                <a:rPr lang="en-US" sz="1200" dirty="0">
                  <a:solidFill>
                    <a:schemeClr val="bg1">
                      <a:lumMod val="85000"/>
                    </a:schemeClr>
                  </a:solidFill>
                  <a:latin typeface="Modern Antiqua" panose="020A0604020202060204" pitchFamily="18" charset="0"/>
                </a:rPr>
                <a:t> </a:t>
              </a:r>
              <a:r>
                <a:rPr lang="en-US" sz="1200" dirty="0" err="1">
                  <a:solidFill>
                    <a:schemeClr val="bg1">
                      <a:lumMod val="85000"/>
                    </a:schemeClr>
                  </a:solidFill>
                  <a:latin typeface="Modern Antiqua" panose="020A0604020202060204" pitchFamily="18" charset="0"/>
                </a:rPr>
                <a:t>elit</a:t>
              </a:r>
              <a:r>
                <a:rPr lang="en-US" sz="1200" dirty="0">
                  <a:solidFill>
                    <a:schemeClr val="bg1">
                      <a:lumMod val="85000"/>
                    </a:schemeClr>
                  </a:solidFill>
                  <a:latin typeface="Modern Antiqua" panose="020A0604020202060204" pitchFamily="18" charset="0"/>
                </a:rPr>
                <a:t>, sed do </a:t>
              </a:r>
              <a:r>
                <a:rPr lang="en-US" sz="1200" dirty="0" err="1">
                  <a:solidFill>
                    <a:schemeClr val="bg1">
                      <a:lumMod val="85000"/>
                    </a:schemeClr>
                  </a:solidFill>
                  <a:latin typeface="Modern Antiqua" panose="020A0604020202060204" pitchFamily="18" charset="0"/>
                </a:rPr>
                <a:t>eiusmod</a:t>
              </a:r>
              <a:r>
                <a:rPr lang="en-US" sz="1200" dirty="0">
                  <a:solidFill>
                    <a:schemeClr val="bg1">
                      <a:lumMod val="85000"/>
                    </a:schemeClr>
                  </a:solidFill>
                  <a:latin typeface="Modern Antiqua" panose="020A0604020202060204" pitchFamily="18" charset="0"/>
                </a:rPr>
                <a:t> tempor </a:t>
              </a:r>
              <a:r>
                <a:rPr lang="en-US" sz="1200" dirty="0" err="1">
                  <a:solidFill>
                    <a:schemeClr val="bg1">
                      <a:lumMod val="85000"/>
                    </a:schemeClr>
                  </a:solidFill>
                  <a:latin typeface="Modern Antiqua" panose="020A0604020202060204" pitchFamily="18" charset="0"/>
                </a:rPr>
                <a:t>incididunt</a:t>
              </a:r>
              <a:endParaRPr lang="en-IN" sz="1200" dirty="0">
                <a:solidFill>
                  <a:schemeClr val="bg1">
                    <a:lumMod val="85000"/>
                  </a:schemeClr>
                </a:solidFill>
                <a:latin typeface="Modern Antiqua" panose="020A0604020202060204" pitchFamily="18" charset="0"/>
              </a:endParaRPr>
            </a:p>
          </p:txBody>
        </p:sp>
      </p:grpSp>
      <p:grpSp>
        <p:nvGrpSpPr>
          <p:cNvPr id="4586" name="Group 4585">
            <a:extLst>
              <a:ext uri="{FF2B5EF4-FFF2-40B4-BE49-F238E27FC236}">
                <a16:creationId xmlns:a16="http://schemas.microsoft.com/office/drawing/2014/main" id="{BC4CB8EF-4D1A-5FEC-1D60-CC5CD790ED8A}"/>
              </a:ext>
            </a:extLst>
          </p:cNvPr>
          <p:cNvGrpSpPr/>
          <p:nvPr/>
        </p:nvGrpSpPr>
        <p:grpSpPr>
          <a:xfrm>
            <a:off x="6896549" y="2621125"/>
            <a:ext cx="4033412" cy="1029103"/>
            <a:chOff x="6896549" y="2621125"/>
            <a:chExt cx="4033412" cy="1029103"/>
          </a:xfrm>
        </p:grpSpPr>
        <p:sp>
          <p:nvSpPr>
            <p:cNvPr id="4579" name="TextBox 4578">
              <a:extLst>
                <a:ext uri="{FF2B5EF4-FFF2-40B4-BE49-F238E27FC236}">
                  <a16:creationId xmlns:a16="http://schemas.microsoft.com/office/drawing/2014/main" id="{99586F8F-1AA4-77C4-8F1E-A3AF51B397CF}"/>
                </a:ext>
              </a:extLst>
            </p:cNvPr>
            <p:cNvSpPr txBox="1"/>
            <p:nvPr/>
          </p:nvSpPr>
          <p:spPr>
            <a:xfrm>
              <a:off x="7336309" y="2621125"/>
              <a:ext cx="3153892" cy="584775"/>
            </a:xfrm>
            <a:prstGeom prst="rect">
              <a:avLst/>
            </a:prstGeom>
            <a:noFill/>
          </p:spPr>
          <p:txBody>
            <a:bodyPr wrap="square" rtlCol="0">
              <a:spAutoFit/>
            </a:bodyPr>
            <a:lstStyle/>
            <a:p>
              <a:pPr algn="ctr"/>
              <a:r>
                <a:rPr lang="en-US" sz="3200" dirty="0" err="1">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Hermoine</a:t>
              </a: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 Granger Wand</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4580" name="TextBox 4579">
              <a:extLst>
                <a:ext uri="{FF2B5EF4-FFF2-40B4-BE49-F238E27FC236}">
                  <a16:creationId xmlns:a16="http://schemas.microsoft.com/office/drawing/2014/main" id="{46784D8E-096D-5D8E-BB7E-041B42738DC0}"/>
                </a:ext>
              </a:extLst>
            </p:cNvPr>
            <p:cNvSpPr txBox="1"/>
            <p:nvPr/>
          </p:nvSpPr>
          <p:spPr>
            <a:xfrm>
              <a:off x="6896549" y="3129701"/>
              <a:ext cx="4033412" cy="520527"/>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Lorem ipsum dolor sit amet, consectetur </a:t>
              </a:r>
              <a:r>
                <a:rPr lang="en-US" sz="1200" dirty="0" err="1">
                  <a:solidFill>
                    <a:schemeClr val="bg1">
                      <a:lumMod val="85000"/>
                    </a:schemeClr>
                  </a:solidFill>
                  <a:latin typeface="Modern Antiqua" panose="020A0604020202060204" pitchFamily="18" charset="0"/>
                </a:rPr>
                <a:t>adipiscing</a:t>
              </a:r>
              <a:r>
                <a:rPr lang="en-US" sz="1200" dirty="0">
                  <a:solidFill>
                    <a:schemeClr val="bg1">
                      <a:lumMod val="85000"/>
                    </a:schemeClr>
                  </a:solidFill>
                  <a:latin typeface="Modern Antiqua" panose="020A0604020202060204" pitchFamily="18" charset="0"/>
                </a:rPr>
                <a:t> </a:t>
              </a:r>
              <a:r>
                <a:rPr lang="en-US" sz="1200" dirty="0" err="1">
                  <a:solidFill>
                    <a:schemeClr val="bg1">
                      <a:lumMod val="85000"/>
                    </a:schemeClr>
                  </a:solidFill>
                  <a:latin typeface="Modern Antiqua" panose="020A0604020202060204" pitchFamily="18" charset="0"/>
                </a:rPr>
                <a:t>elit</a:t>
              </a:r>
              <a:r>
                <a:rPr lang="en-US" sz="1200" dirty="0">
                  <a:solidFill>
                    <a:schemeClr val="bg1">
                      <a:lumMod val="85000"/>
                    </a:schemeClr>
                  </a:solidFill>
                  <a:latin typeface="Modern Antiqua" panose="020A0604020202060204" pitchFamily="18" charset="0"/>
                </a:rPr>
                <a:t>, sed do </a:t>
              </a:r>
              <a:r>
                <a:rPr lang="en-US" sz="1200" dirty="0" err="1">
                  <a:solidFill>
                    <a:schemeClr val="bg1">
                      <a:lumMod val="85000"/>
                    </a:schemeClr>
                  </a:solidFill>
                  <a:latin typeface="Modern Antiqua" panose="020A0604020202060204" pitchFamily="18" charset="0"/>
                </a:rPr>
                <a:t>eiusmod</a:t>
              </a:r>
              <a:r>
                <a:rPr lang="en-US" sz="1200" dirty="0">
                  <a:solidFill>
                    <a:schemeClr val="bg1">
                      <a:lumMod val="85000"/>
                    </a:schemeClr>
                  </a:solidFill>
                  <a:latin typeface="Modern Antiqua" panose="020A0604020202060204" pitchFamily="18" charset="0"/>
                </a:rPr>
                <a:t> tempor </a:t>
              </a:r>
              <a:r>
                <a:rPr lang="en-US" sz="1200" dirty="0" err="1">
                  <a:solidFill>
                    <a:schemeClr val="bg1">
                      <a:lumMod val="85000"/>
                    </a:schemeClr>
                  </a:solidFill>
                  <a:latin typeface="Modern Antiqua" panose="020A0604020202060204" pitchFamily="18" charset="0"/>
                </a:rPr>
                <a:t>incididunt</a:t>
              </a:r>
              <a:endParaRPr lang="en-IN" sz="1200" dirty="0">
                <a:solidFill>
                  <a:schemeClr val="bg1">
                    <a:lumMod val="85000"/>
                  </a:schemeClr>
                </a:solidFill>
                <a:latin typeface="Modern Antiqua" panose="020A0604020202060204" pitchFamily="18" charset="0"/>
              </a:endParaRPr>
            </a:p>
          </p:txBody>
        </p:sp>
      </p:grpSp>
      <p:grpSp>
        <p:nvGrpSpPr>
          <p:cNvPr id="4587" name="Group 4586">
            <a:extLst>
              <a:ext uri="{FF2B5EF4-FFF2-40B4-BE49-F238E27FC236}">
                <a16:creationId xmlns:a16="http://schemas.microsoft.com/office/drawing/2014/main" id="{EFBE39C0-BB59-F680-A5F3-64F6E8F33D2D}"/>
              </a:ext>
            </a:extLst>
          </p:cNvPr>
          <p:cNvGrpSpPr/>
          <p:nvPr/>
        </p:nvGrpSpPr>
        <p:grpSpPr>
          <a:xfrm>
            <a:off x="1431569" y="5088717"/>
            <a:ext cx="4033412" cy="1029103"/>
            <a:chOff x="1431569" y="5088717"/>
            <a:chExt cx="4033412" cy="1029103"/>
          </a:xfrm>
        </p:grpSpPr>
        <p:sp>
          <p:nvSpPr>
            <p:cNvPr id="4581" name="TextBox 4580">
              <a:extLst>
                <a:ext uri="{FF2B5EF4-FFF2-40B4-BE49-F238E27FC236}">
                  <a16:creationId xmlns:a16="http://schemas.microsoft.com/office/drawing/2014/main" id="{0A7B8AD2-C44F-1072-6CBB-BCFA1F4C2EA6}"/>
                </a:ext>
              </a:extLst>
            </p:cNvPr>
            <p:cNvSpPr txBox="1"/>
            <p:nvPr/>
          </p:nvSpPr>
          <p:spPr>
            <a:xfrm>
              <a:off x="2044569" y="5088717"/>
              <a:ext cx="2807411" cy="584775"/>
            </a:xfrm>
            <a:prstGeom prst="rect">
              <a:avLst/>
            </a:prstGeom>
            <a:noFill/>
          </p:spPr>
          <p:txBody>
            <a:bodyPr wrap="square" rtlCol="0">
              <a:spAutoFit/>
            </a:bodyPr>
            <a:lstStyle/>
            <a:p>
              <a:pPr algn="ct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Lord Voldemort Wand</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4582" name="TextBox 4581">
              <a:extLst>
                <a:ext uri="{FF2B5EF4-FFF2-40B4-BE49-F238E27FC236}">
                  <a16:creationId xmlns:a16="http://schemas.microsoft.com/office/drawing/2014/main" id="{0D66737E-6F5E-72EE-58D3-C9B9B169E19E}"/>
                </a:ext>
              </a:extLst>
            </p:cNvPr>
            <p:cNvSpPr txBox="1"/>
            <p:nvPr/>
          </p:nvSpPr>
          <p:spPr>
            <a:xfrm>
              <a:off x="1431569" y="5597293"/>
              <a:ext cx="4033412" cy="520527"/>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Lorem ipsum dolor sit amet, consectetur </a:t>
              </a:r>
              <a:r>
                <a:rPr lang="en-US" sz="1200" dirty="0" err="1">
                  <a:solidFill>
                    <a:schemeClr val="bg1">
                      <a:lumMod val="85000"/>
                    </a:schemeClr>
                  </a:solidFill>
                  <a:latin typeface="Modern Antiqua" panose="020A0604020202060204" pitchFamily="18" charset="0"/>
                </a:rPr>
                <a:t>adipiscing</a:t>
              </a:r>
              <a:r>
                <a:rPr lang="en-US" sz="1200" dirty="0">
                  <a:solidFill>
                    <a:schemeClr val="bg1">
                      <a:lumMod val="85000"/>
                    </a:schemeClr>
                  </a:solidFill>
                  <a:latin typeface="Modern Antiqua" panose="020A0604020202060204" pitchFamily="18" charset="0"/>
                </a:rPr>
                <a:t> </a:t>
              </a:r>
              <a:r>
                <a:rPr lang="en-US" sz="1200" dirty="0" err="1">
                  <a:solidFill>
                    <a:schemeClr val="bg1">
                      <a:lumMod val="85000"/>
                    </a:schemeClr>
                  </a:solidFill>
                  <a:latin typeface="Modern Antiqua" panose="020A0604020202060204" pitchFamily="18" charset="0"/>
                </a:rPr>
                <a:t>elit</a:t>
              </a:r>
              <a:r>
                <a:rPr lang="en-US" sz="1200" dirty="0">
                  <a:solidFill>
                    <a:schemeClr val="bg1">
                      <a:lumMod val="85000"/>
                    </a:schemeClr>
                  </a:solidFill>
                  <a:latin typeface="Modern Antiqua" panose="020A0604020202060204" pitchFamily="18" charset="0"/>
                </a:rPr>
                <a:t>, sed do </a:t>
              </a:r>
              <a:r>
                <a:rPr lang="en-US" sz="1200" dirty="0" err="1">
                  <a:solidFill>
                    <a:schemeClr val="bg1">
                      <a:lumMod val="85000"/>
                    </a:schemeClr>
                  </a:solidFill>
                  <a:latin typeface="Modern Antiqua" panose="020A0604020202060204" pitchFamily="18" charset="0"/>
                </a:rPr>
                <a:t>eiusmod</a:t>
              </a:r>
              <a:r>
                <a:rPr lang="en-US" sz="1200" dirty="0">
                  <a:solidFill>
                    <a:schemeClr val="bg1">
                      <a:lumMod val="85000"/>
                    </a:schemeClr>
                  </a:solidFill>
                  <a:latin typeface="Modern Antiqua" panose="020A0604020202060204" pitchFamily="18" charset="0"/>
                </a:rPr>
                <a:t> tempor </a:t>
              </a:r>
              <a:r>
                <a:rPr lang="en-US" sz="1200" dirty="0" err="1">
                  <a:solidFill>
                    <a:schemeClr val="bg1">
                      <a:lumMod val="85000"/>
                    </a:schemeClr>
                  </a:solidFill>
                  <a:latin typeface="Modern Antiqua" panose="020A0604020202060204" pitchFamily="18" charset="0"/>
                </a:rPr>
                <a:t>incididunt</a:t>
              </a:r>
              <a:endParaRPr lang="en-IN" sz="1200" dirty="0">
                <a:solidFill>
                  <a:schemeClr val="bg1">
                    <a:lumMod val="85000"/>
                  </a:schemeClr>
                </a:solidFill>
                <a:latin typeface="Modern Antiqua" panose="020A0604020202060204" pitchFamily="18" charset="0"/>
              </a:endParaRPr>
            </a:p>
          </p:txBody>
        </p:sp>
      </p:grpSp>
      <p:grpSp>
        <p:nvGrpSpPr>
          <p:cNvPr id="4588" name="Group 4587">
            <a:extLst>
              <a:ext uri="{FF2B5EF4-FFF2-40B4-BE49-F238E27FC236}">
                <a16:creationId xmlns:a16="http://schemas.microsoft.com/office/drawing/2014/main" id="{8FD78094-7F5B-6DB1-9F9D-6E82E93B1EAE}"/>
              </a:ext>
            </a:extLst>
          </p:cNvPr>
          <p:cNvGrpSpPr/>
          <p:nvPr/>
        </p:nvGrpSpPr>
        <p:grpSpPr>
          <a:xfrm>
            <a:off x="6896549" y="5088717"/>
            <a:ext cx="4033412" cy="1029103"/>
            <a:chOff x="6896549" y="5088717"/>
            <a:chExt cx="4033412" cy="1029103"/>
          </a:xfrm>
        </p:grpSpPr>
        <p:sp>
          <p:nvSpPr>
            <p:cNvPr id="4583" name="TextBox 4582">
              <a:extLst>
                <a:ext uri="{FF2B5EF4-FFF2-40B4-BE49-F238E27FC236}">
                  <a16:creationId xmlns:a16="http://schemas.microsoft.com/office/drawing/2014/main" id="{66128669-24AC-3963-46E7-2ACD9D9666F6}"/>
                </a:ext>
              </a:extLst>
            </p:cNvPr>
            <p:cNvSpPr txBox="1"/>
            <p:nvPr/>
          </p:nvSpPr>
          <p:spPr>
            <a:xfrm>
              <a:off x="7336309" y="5088717"/>
              <a:ext cx="3153892" cy="584775"/>
            </a:xfrm>
            <a:prstGeom prst="rect">
              <a:avLst/>
            </a:prstGeom>
            <a:noFill/>
          </p:spPr>
          <p:txBody>
            <a:bodyPr wrap="square" rtlCol="0">
              <a:spAutoFit/>
            </a:bodyPr>
            <a:lstStyle/>
            <a:p>
              <a:pPr algn="ctr"/>
              <a:r>
                <a:rPr lang="en-US" sz="3200" dirty="0" err="1">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Deatheater</a:t>
              </a: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 Wand</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4584" name="TextBox 4583">
              <a:extLst>
                <a:ext uri="{FF2B5EF4-FFF2-40B4-BE49-F238E27FC236}">
                  <a16:creationId xmlns:a16="http://schemas.microsoft.com/office/drawing/2014/main" id="{FBF848E0-CC74-4869-24F7-AB6FB0862ADE}"/>
                </a:ext>
              </a:extLst>
            </p:cNvPr>
            <p:cNvSpPr txBox="1"/>
            <p:nvPr/>
          </p:nvSpPr>
          <p:spPr>
            <a:xfrm>
              <a:off x="6896549" y="5597293"/>
              <a:ext cx="4033412" cy="520527"/>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Lorem ipsum dolor sit amet, consectetur </a:t>
              </a:r>
              <a:r>
                <a:rPr lang="en-US" sz="1200" dirty="0" err="1">
                  <a:solidFill>
                    <a:schemeClr val="bg1">
                      <a:lumMod val="85000"/>
                    </a:schemeClr>
                  </a:solidFill>
                  <a:latin typeface="Modern Antiqua" panose="020A0604020202060204" pitchFamily="18" charset="0"/>
                </a:rPr>
                <a:t>adipiscing</a:t>
              </a:r>
              <a:r>
                <a:rPr lang="en-US" sz="1200" dirty="0">
                  <a:solidFill>
                    <a:schemeClr val="bg1">
                      <a:lumMod val="85000"/>
                    </a:schemeClr>
                  </a:solidFill>
                  <a:latin typeface="Modern Antiqua" panose="020A0604020202060204" pitchFamily="18" charset="0"/>
                </a:rPr>
                <a:t> </a:t>
              </a:r>
              <a:r>
                <a:rPr lang="en-US" sz="1200" dirty="0" err="1">
                  <a:solidFill>
                    <a:schemeClr val="bg1">
                      <a:lumMod val="85000"/>
                    </a:schemeClr>
                  </a:solidFill>
                  <a:latin typeface="Modern Antiqua" panose="020A0604020202060204" pitchFamily="18" charset="0"/>
                </a:rPr>
                <a:t>elit</a:t>
              </a:r>
              <a:r>
                <a:rPr lang="en-US" sz="1200" dirty="0">
                  <a:solidFill>
                    <a:schemeClr val="bg1">
                      <a:lumMod val="85000"/>
                    </a:schemeClr>
                  </a:solidFill>
                  <a:latin typeface="Modern Antiqua" panose="020A0604020202060204" pitchFamily="18" charset="0"/>
                </a:rPr>
                <a:t>, sed do </a:t>
              </a:r>
              <a:r>
                <a:rPr lang="en-US" sz="1200" dirty="0" err="1">
                  <a:solidFill>
                    <a:schemeClr val="bg1">
                      <a:lumMod val="85000"/>
                    </a:schemeClr>
                  </a:solidFill>
                  <a:latin typeface="Modern Antiqua" panose="020A0604020202060204" pitchFamily="18" charset="0"/>
                </a:rPr>
                <a:t>eiusmod</a:t>
              </a:r>
              <a:r>
                <a:rPr lang="en-US" sz="1200" dirty="0">
                  <a:solidFill>
                    <a:schemeClr val="bg1">
                      <a:lumMod val="85000"/>
                    </a:schemeClr>
                  </a:solidFill>
                  <a:latin typeface="Modern Antiqua" panose="020A0604020202060204" pitchFamily="18" charset="0"/>
                </a:rPr>
                <a:t> tempor </a:t>
              </a:r>
              <a:r>
                <a:rPr lang="en-US" sz="1200" dirty="0" err="1">
                  <a:solidFill>
                    <a:schemeClr val="bg1">
                      <a:lumMod val="85000"/>
                    </a:schemeClr>
                  </a:solidFill>
                  <a:latin typeface="Modern Antiqua" panose="020A0604020202060204" pitchFamily="18" charset="0"/>
                </a:rPr>
                <a:t>incididunt</a:t>
              </a:r>
              <a:endParaRPr lang="en-IN" sz="1200" dirty="0">
                <a:solidFill>
                  <a:schemeClr val="bg1">
                    <a:lumMod val="85000"/>
                  </a:schemeClr>
                </a:solidFill>
                <a:latin typeface="Modern Antiqua" panose="020A0604020202060204" pitchFamily="18" charset="0"/>
              </a:endParaRPr>
            </a:p>
          </p:txBody>
        </p:sp>
      </p:grpSp>
    </p:spTree>
    <p:extLst>
      <p:ext uri="{BB962C8B-B14F-4D97-AF65-F5344CB8AC3E}">
        <p14:creationId xmlns:p14="http://schemas.microsoft.com/office/powerpoint/2010/main" val="9031122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568"/>
                                        </p:tgtEl>
                                        <p:attrNameLst>
                                          <p:attrName>style.visibility</p:attrName>
                                        </p:attrNameLst>
                                      </p:cBhvr>
                                      <p:to>
                                        <p:strVal val="visible"/>
                                      </p:to>
                                    </p:set>
                                    <p:animEffect transition="in" filter="fade">
                                      <p:cBhvr>
                                        <p:cTn id="11" dur="500"/>
                                        <p:tgtEl>
                                          <p:spTgt spid="456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4585"/>
                                        </p:tgtEl>
                                        <p:attrNameLst>
                                          <p:attrName>style.visibility</p:attrName>
                                        </p:attrNameLst>
                                      </p:cBhvr>
                                      <p:to>
                                        <p:strVal val="visible"/>
                                      </p:to>
                                    </p:set>
                                    <p:animEffect transition="in" filter="fade">
                                      <p:cBhvr>
                                        <p:cTn id="15" dur="500"/>
                                        <p:tgtEl>
                                          <p:spTgt spid="458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4570"/>
                                        </p:tgtEl>
                                        <p:attrNameLst>
                                          <p:attrName>style.visibility</p:attrName>
                                        </p:attrNameLst>
                                      </p:cBhvr>
                                      <p:to>
                                        <p:strVal val="visible"/>
                                      </p:to>
                                    </p:set>
                                    <p:animEffect transition="in" filter="fade">
                                      <p:cBhvr>
                                        <p:cTn id="19" dur="500"/>
                                        <p:tgtEl>
                                          <p:spTgt spid="4570"/>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4586"/>
                                        </p:tgtEl>
                                        <p:attrNameLst>
                                          <p:attrName>style.visibility</p:attrName>
                                        </p:attrNameLst>
                                      </p:cBhvr>
                                      <p:to>
                                        <p:strVal val="visible"/>
                                      </p:to>
                                    </p:set>
                                    <p:animEffect transition="in" filter="fade">
                                      <p:cBhvr>
                                        <p:cTn id="23" dur="500"/>
                                        <p:tgtEl>
                                          <p:spTgt spid="4586"/>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4572"/>
                                        </p:tgtEl>
                                        <p:attrNameLst>
                                          <p:attrName>style.visibility</p:attrName>
                                        </p:attrNameLst>
                                      </p:cBhvr>
                                      <p:to>
                                        <p:strVal val="visible"/>
                                      </p:to>
                                    </p:set>
                                    <p:animEffect transition="in" filter="fade">
                                      <p:cBhvr>
                                        <p:cTn id="27" dur="500"/>
                                        <p:tgtEl>
                                          <p:spTgt spid="4572"/>
                                        </p:tgtEl>
                                      </p:cBhvr>
                                    </p:animEffect>
                                  </p:childTnLst>
                                </p:cTn>
                              </p:par>
                            </p:childTnLst>
                          </p:cTn>
                        </p:par>
                        <p:par>
                          <p:cTn id="28" fill="hold">
                            <p:stCondLst>
                              <p:cond delay="3250"/>
                            </p:stCondLst>
                            <p:childTnLst>
                              <p:par>
                                <p:cTn id="29" presetID="10" presetClass="entr" presetSubtype="0" fill="hold" nodeType="afterEffect">
                                  <p:stCondLst>
                                    <p:cond delay="0"/>
                                  </p:stCondLst>
                                  <p:childTnLst>
                                    <p:set>
                                      <p:cBhvr>
                                        <p:cTn id="30" dur="1" fill="hold">
                                          <p:stCondLst>
                                            <p:cond delay="0"/>
                                          </p:stCondLst>
                                        </p:cTn>
                                        <p:tgtEl>
                                          <p:spTgt spid="4587"/>
                                        </p:tgtEl>
                                        <p:attrNameLst>
                                          <p:attrName>style.visibility</p:attrName>
                                        </p:attrNameLst>
                                      </p:cBhvr>
                                      <p:to>
                                        <p:strVal val="visible"/>
                                      </p:to>
                                    </p:set>
                                    <p:animEffect transition="in" filter="fade">
                                      <p:cBhvr>
                                        <p:cTn id="31" dur="500"/>
                                        <p:tgtEl>
                                          <p:spTgt spid="4587"/>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4574"/>
                                        </p:tgtEl>
                                        <p:attrNameLst>
                                          <p:attrName>style.visibility</p:attrName>
                                        </p:attrNameLst>
                                      </p:cBhvr>
                                      <p:to>
                                        <p:strVal val="visible"/>
                                      </p:to>
                                    </p:set>
                                    <p:animEffect transition="in" filter="fade">
                                      <p:cBhvr>
                                        <p:cTn id="35" dur="500"/>
                                        <p:tgtEl>
                                          <p:spTgt spid="4574"/>
                                        </p:tgtEl>
                                      </p:cBhvr>
                                    </p:animEffect>
                                  </p:childTnLst>
                                </p:cTn>
                              </p:par>
                            </p:childTnLst>
                          </p:cTn>
                        </p:par>
                        <p:par>
                          <p:cTn id="36" fill="hold">
                            <p:stCondLst>
                              <p:cond delay="4250"/>
                            </p:stCondLst>
                            <p:childTnLst>
                              <p:par>
                                <p:cTn id="37" presetID="10" presetClass="entr" presetSubtype="0" fill="hold" nodeType="afterEffect">
                                  <p:stCondLst>
                                    <p:cond delay="0"/>
                                  </p:stCondLst>
                                  <p:childTnLst>
                                    <p:set>
                                      <p:cBhvr>
                                        <p:cTn id="38" dur="1" fill="hold">
                                          <p:stCondLst>
                                            <p:cond delay="0"/>
                                          </p:stCondLst>
                                        </p:cTn>
                                        <p:tgtEl>
                                          <p:spTgt spid="4588"/>
                                        </p:tgtEl>
                                        <p:attrNameLst>
                                          <p:attrName>style.visibility</p:attrName>
                                        </p:attrNameLst>
                                      </p:cBhvr>
                                      <p:to>
                                        <p:strVal val="visible"/>
                                      </p:to>
                                    </p:set>
                                    <p:animEffect transition="in" filter="fade">
                                      <p:cBhvr>
                                        <p:cTn id="39" dur="500"/>
                                        <p:tgtEl>
                                          <p:spTgt spid="4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AAC1F-D3FC-C34F-A402-A1F176DFE078}"/>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9B280D20-E372-BA69-E4E5-95E97444C054}"/>
              </a:ext>
            </a:extLst>
          </p:cNvPr>
          <p:cNvGrpSpPr/>
          <p:nvPr/>
        </p:nvGrpSpPr>
        <p:grpSpPr>
          <a:xfrm>
            <a:off x="533398" y="609600"/>
            <a:ext cx="11125201" cy="1497908"/>
            <a:chOff x="533398" y="609600"/>
            <a:chExt cx="11125201" cy="1497908"/>
          </a:xfrm>
        </p:grpSpPr>
        <p:sp>
          <p:nvSpPr>
            <p:cNvPr id="10" name="TextBox 9">
              <a:extLst>
                <a:ext uri="{FF2B5EF4-FFF2-40B4-BE49-F238E27FC236}">
                  <a16:creationId xmlns:a16="http://schemas.microsoft.com/office/drawing/2014/main" id="{9DB5076F-C786-8263-E8DD-3D3DCDE473D3}"/>
                </a:ext>
              </a:extLst>
            </p:cNvPr>
            <p:cNvSpPr txBox="1"/>
            <p:nvPr/>
          </p:nvSpPr>
          <p:spPr>
            <a:xfrm flipH="1">
              <a:off x="533400" y="609600"/>
              <a:ext cx="7173686" cy="1015663"/>
            </a:xfrm>
            <a:prstGeom prst="rect">
              <a:avLst/>
            </a:prstGeom>
            <a:noFill/>
          </p:spPr>
          <p:txBody>
            <a:bodyPr wrap="square" rtlCol="0">
              <a:spAutoFit/>
            </a:bodyPr>
            <a:lstStyle/>
            <a:p>
              <a:r>
                <a:rPr lang="en-US" sz="60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HOGWARTS EXPRESS</a:t>
              </a:r>
              <a:endParaRPr lang="en-IN" sz="60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11" name="TextBox 10">
              <a:extLst>
                <a:ext uri="{FF2B5EF4-FFF2-40B4-BE49-F238E27FC236}">
                  <a16:creationId xmlns:a16="http://schemas.microsoft.com/office/drawing/2014/main" id="{69F78897-681A-2BD3-1150-FCEE66A90E8A}"/>
                </a:ext>
              </a:extLst>
            </p:cNvPr>
            <p:cNvSpPr txBox="1"/>
            <p:nvPr/>
          </p:nvSpPr>
          <p:spPr>
            <a:xfrm flipH="1">
              <a:off x="533398" y="1586981"/>
              <a:ext cx="11125201" cy="520527"/>
            </a:xfrm>
            <a:prstGeom prst="rect">
              <a:avLst/>
            </a:prstGeom>
            <a:noFill/>
          </p:spPr>
          <p:txBody>
            <a:bodyPr wrap="square" rtlCol="0">
              <a:spAutoFit/>
            </a:bodyPr>
            <a:lstStyle/>
            <a:p>
              <a:pPr>
                <a:lnSpc>
                  <a:spcPct val="120000"/>
                </a:lnSpc>
              </a:pPr>
              <a:r>
                <a:rPr lang="en-US" sz="1200" dirty="0">
                  <a:solidFill>
                    <a:schemeClr val="bg1">
                      <a:lumMod val="85000"/>
                    </a:schemeClr>
                  </a:solidFill>
                  <a:latin typeface="Modern Antiqua" panose="020A0604020202060204" pitchFamily="18" charset="0"/>
                </a:rPr>
                <a:t>The Hogwarts Express was the name of the train that ran between London King's Cross Station Platform 9¾ and Hogsmeade station. It made this run about six times a year, maybe more, as needed. It also made the run back again to London at the end of term in June.</a:t>
              </a:r>
              <a:endParaRPr lang="en-IN" sz="1200" dirty="0">
                <a:solidFill>
                  <a:schemeClr val="bg1">
                    <a:lumMod val="85000"/>
                  </a:schemeClr>
                </a:solidFill>
                <a:latin typeface="Modern Antiqua" panose="020A0604020202060204" pitchFamily="18" charset="0"/>
              </a:endParaRPr>
            </a:p>
          </p:txBody>
        </p:sp>
      </p:grpSp>
      <p:grpSp>
        <p:nvGrpSpPr>
          <p:cNvPr id="18" name="Group 17">
            <a:extLst>
              <a:ext uri="{FF2B5EF4-FFF2-40B4-BE49-F238E27FC236}">
                <a16:creationId xmlns:a16="http://schemas.microsoft.com/office/drawing/2014/main" id="{C3754613-183C-0137-96C8-173DE4BE8CF9}"/>
              </a:ext>
            </a:extLst>
          </p:cNvPr>
          <p:cNvGrpSpPr/>
          <p:nvPr/>
        </p:nvGrpSpPr>
        <p:grpSpPr>
          <a:xfrm>
            <a:off x="7866740" y="2654477"/>
            <a:ext cx="3791859" cy="1178784"/>
            <a:chOff x="7866740" y="2654477"/>
            <a:chExt cx="3791859" cy="1178784"/>
          </a:xfrm>
        </p:grpSpPr>
        <p:sp>
          <p:nvSpPr>
            <p:cNvPr id="12" name="TextBox 11">
              <a:extLst>
                <a:ext uri="{FF2B5EF4-FFF2-40B4-BE49-F238E27FC236}">
                  <a16:creationId xmlns:a16="http://schemas.microsoft.com/office/drawing/2014/main" id="{CFC6898B-AC24-4227-7AF3-1406BE8719C6}"/>
                </a:ext>
              </a:extLst>
            </p:cNvPr>
            <p:cNvSpPr txBox="1"/>
            <p:nvPr/>
          </p:nvSpPr>
          <p:spPr>
            <a:xfrm flipH="1">
              <a:off x="7866740" y="3091135"/>
              <a:ext cx="3791859" cy="742126"/>
            </a:xfrm>
            <a:prstGeom prst="rect">
              <a:avLst/>
            </a:prstGeom>
            <a:noFill/>
          </p:spPr>
          <p:txBody>
            <a:bodyPr wrap="square" rtlCol="0">
              <a:spAutoFit/>
            </a:bodyPr>
            <a:lstStyle>
              <a:defPPr>
                <a:defRPr lang="en-US"/>
              </a:defPPr>
              <a:lvl1pPr>
                <a:lnSpc>
                  <a:spcPct val="120000"/>
                </a:lnSpc>
                <a:defRPr sz="1200">
                  <a:solidFill>
                    <a:schemeClr val="bg1">
                      <a:lumMod val="85000"/>
                    </a:schemeClr>
                  </a:solidFill>
                  <a:latin typeface="Modern Antiqua" panose="020A0604020202060204" pitchFamily="18" charset="0"/>
                </a:defRPr>
              </a:lvl1pPr>
            </a:lstStyle>
            <a:p>
              <a:r>
                <a:rPr lang="en-IN" dirty="0"/>
                <a:t>Lorem ipsum </a:t>
              </a:r>
              <a:r>
                <a:rPr lang="en-IN" dirty="0" err="1"/>
                <a:t>dolor</a:t>
              </a:r>
              <a:r>
                <a:rPr lang="en-IN" dirty="0"/>
                <a:t> sit </a:t>
              </a:r>
              <a:r>
                <a:rPr lang="en-IN" dirty="0" err="1"/>
                <a:t>amet</a:t>
              </a:r>
              <a:r>
                <a:rPr lang="en-IN" dirty="0"/>
                <a:t>, consectetur </a:t>
              </a:r>
              <a:r>
                <a:rPr lang="en-IN" dirty="0" err="1"/>
                <a:t>aliqua</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tempor </a:t>
              </a:r>
              <a:r>
                <a:rPr lang="en-IN" dirty="0" err="1"/>
                <a:t>incididun</a:t>
              </a:r>
              <a:r>
                <a:rPr lang="en-IN" dirty="0"/>
                <a:t> </a:t>
              </a:r>
              <a:r>
                <a:rPr lang="en-IN" dirty="0" err="1"/>
                <a:t>ut</a:t>
              </a:r>
              <a:r>
                <a:rPr lang="en-IN" dirty="0"/>
                <a:t> labore et dolore magna </a:t>
              </a:r>
              <a:r>
                <a:rPr lang="en-IN" dirty="0" err="1"/>
                <a:t>aliqua</a:t>
              </a:r>
              <a:r>
                <a:rPr lang="en-IN" dirty="0"/>
                <a:t>. </a:t>
              </a:r>
            </a:p>
          </p:txBody>
        </p:sp>
        <p:sp>
          <p:nvSpPr>
            <p:cNvPr id="13" name="TextBox 12">
              <a:extLst>
                <a:ext uri="{FF2B5EF4-FFF2-40B4-BE49-F238E27FC236}">
                  <a16:creationId xmlns:a16="http://schemas.microsoft.com/office/drawing/2014/main" id="{8D4CBC3B-5452-E67B-C39C-1246C032927A}"/>
                </a:ext>
              </a:extLst>
            </p:cNvPr>
            <p:cNvSpPr txBox="1"/>
            <p:nvPr/>
          </p:nvSpPr>
          <p:spPr>
            <a:xfrm flipH="1">
              <a:off x="7866741" y="2654477"/>
              <a:ext cx="3791858" cy="436658"/>
            </a:xfrm>
            <a:prstGeom prst="rect">
              <a:avLst/>
            </a:prstGeom>
            <a:noFill/>
          </p:spPr>
          <p:txBody>
            <a:bodyPr wrap="square" rtlCol="0">
              <a:spAutoFit/>
            </a:bodyPr>
            <a:lstStyle>
              <a:defPPr>
                <a:defRPr lang="en-US"/>
              </a:defPPr>
              <a:lvl1pPr>
                <a:lnSpc>
                  <a:spcPct val="120000"/>
                </a:lnSpc>
                <a:defRPr sz="1200">
                  <a:solidFill>
                    <a:schemeClr val="bg1">
                      <a:lumMod val="85000"/>
                    </a:schemeClr>
                  </a:solidFill>
                  <a:latin typeface="Modern Antiqua" panose="020A0604020202060204" pitchFamily="18" charset="0"/>
                </a:defRPr>
              </a:lvl1pPr>
            </a:lstStyle>
            <a:p>
              <a:r>
                <a:rPr lang="en-IN" sz="2000" b="1" dirty="0"/>
                <a:t>Your Text Here</a:t>
              </a:r>
            </a:p>
          </p:txBody>
        </p:sp>
      </p:grpSp>
      <p:grpSp>
        <p:nvGrpSpPr>
          <p:cNvPr id="19" name="Group 18">
            <a:extLst>
              <a:ext uri="{FF2B5EF4-FFF2-40B4-BE49-F238E27FC236}">
                <a16:creationId xmlns:a16="http://schemas.microsoft.com/office/drawing/2014/main" id="{1252AB2F-C91B-B2A0-1BFF-94D930C072E4}"/>
              </a:ext>
            </a:extLst>
          </p:cNvPr>
          <p:cNvGrpSpPr/>
          <p:nvPr/>
        </p:nvGrpSpPr>
        <p:grpSpPr>
          <a:xfrm>
            <a:off x="7866740" y="4142089"/>
            <a:ext cx="3791859" cy="1178784"/>
            <a:chOff x="7866740" y="4142089"/>
            <a:chExt cx="3791859" cy="1178784"/>
          </a:xfrm>
        </p:grpSpPr>
        <p:sp>
          <p:nvSpPr>
            <p:cNvPr id="14" name="TextBox 13">
              <a:extLst>
                <a:ext uri="{FF2B5EF4-FFF2-40B4-BE49-F238E27FC236}">
                  <a16:creationId xmlns:a16="http://schemas.microsoft.com/office/drawing/2014/main" id="{E1E9C50A-2160-CE28-B8F7-AA2ADEB1ABD1}"/>
                </a:ext>
              </a:extLst>
            </p:cNvPr>
            <p:cNvSpPr txBox="1"/>
            <p:nvPr/>
          </p:nvSpPr>
          <p:spPr>
            <a:xfrm flipH="1">
              <a:off x="7866740" y="4578747"/>
              <a:ext cx="3791859" cy="742126"/>
            </a:xfrm>
            <a:prstGeom prst="rect">
              <a:avLst/>
            </a:prstGeom>
            <a:noFill/>
          </p:spPr>
          <p:txBody>
            <a:bodyPr wrap="square" rtlCol="0">
              <a:spAutoFit/>
            </a:bodyPr>
            <a:lstStyle>
              <a:defPPr>
                <a:defRPr lang="en-US"/>
              </a:defPPr>
              <a:lvl1pPr>
                <a:lnSpc>
                  <a:spcPct val="120000"/>
                </a:lnSpc>
                <a:defRPr sz="1200">
                  <a:solidFill>
                    <a:schemeClr val="bg1">
                      <a:lumMod val="85000"/>
                    </a:schemeClr>
                  </a:solidFill>
                  <a:latin typeface="Modern Antiqua" panose="020A0604020202060204" pitchFamily="18" charset="0"/>
                </a:defRPr>
              </a:lvl1pPr>
            </a:lstStyle>
            <a:p>
              <a:r>
                <a:rPr lang="en-IN" dirty="0"/>
                <a:t>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nisi ex exercitation </a:t>
              </a:r>
              <a:r>
                <a:rPr lang="en-IN" dirty="0" err="1"/>
                <a:t>ullamco</a:t>
              </a:r>
              <a:r>
                <a:rPr lang="en-IN" dirty="0"/>
                <a:t> </a:t>
              </a:r>
              <a:r>
                <a:rPr lang="en-IN" dirty="0" err="1"/>
                <a:t>laboris</a:t>
              </a:r>
              <a:r>
                <a:rPr lang="en-IN" dirty="0"/>
                <a:t> </a:t>
              </a:r>
              <a:r>
                <a:rPr lang="en-IN" dirty="0" err="1"/>
                <a:t>ut</a:t>
              </a:r>
              <a:r>
                <a:rPr lang="en-IN" dirty="0"/>
                <a:t> </a:t>
              </a:r>
              <a:r>
                <a:rPr lang="en-IN" dirty="0" err="1"/>
                <a:t>aliquip</a:t>
              </a:r>
              <a:r>
                <a:rPr lang="en-IN" dirty="0"/>
                <a:t> </a:t>
              </a:r>
              <a:r>
                <a:rPr lang="en-IN" dirty="0" err="1"/>
                <a:t>ea</a:t>
              </a:r>
              <a:r>
                <a:rPr lang="en-IN" dirty="0"/>
                <a:t> from </a:t>
              </a:r>
              <a:r>
                <a:rPr lang="en-IN" dirty="0" err="1"/>
                <a:t>commodo</a:t>
              </a:r>
              <a:r>
                <a:rPr lang="en-IN" dirty="0"/>
                <a:t> </a:t>
              </a:r>
              <a:r>
                <a:rPr lang="en-IN" dirty="0" err="1"/>
                <a:t>consequat</a:t>
              </a:r>
              <a:r>
                <a:rPr lang="en-IN" dirty="0"/>
                <a:t>.</a:t>
              </a:r>
            </a:p>
          </p:txBody>
        </p:sp>
        <p:sp>
          <p:nvSpPr>
            <p:cNvPr id="15" name="TextBox 14">
              <a:extLst>
                <a:ext uri="{FF2B5EF4-FFF2-40B4-BE49-F238E27FC236}">
                  <a16:creationId xmlns:a16="http://schemas.microsoft.com/office/drawing/2014/main" id="{7656488E-3E7E-39CE-9E6B-35A1506FE734}"/>
                </a:ext>
              </a:extLst>
            </p:cNvPr>
            <p:cNvSpPr txBox="1"/>
            <p:nvPr/>
          </p:nvSpPr>
          <p:spPr>
            <a:xfrm flipH="1">
              <a:off x="7866741" y="4142089"/>
              <a:ext cx="3791858" cy="436658"/>
            </a:xfrm>
            <a:prstGeom prst="rect">
              <a:avLst/>
            </a:prstGeom>
            <a:noFill/>
          </p:spPr>
          <p:txBody>
            <a:bodyPr wrap="square" rtlCol="0">
              <a:spAutoFit/>
            </a:bodyPr>
            <a:lstStyle>
              <a:defPPr>
                <a:defRPr lang="en-US"/>
              </a:defPPr>
              <a:lvl1pPr>
                <a:lnSpc>
                  <a:spcPct val="120000"/>
                </a:lnSpc>
                <a:defRPr sz="1200">
                  <a:solidFill>
                    <a:schemeClr val="bg1">
                      <a:lumMod val="85000"/>
                    </a:schemeClr>
                  </a:solidFill>
                  <a:latin typeface="Modern Antiqua" panose="020A0604020202060204" pitchFamily="18" charset="0"/>
                </a:defRPr>
              </a:lvl1pPr>
            </a:lstStyle>
            <a:p>
              <a:r>
                <a:rPr lang="en-IN" sz="2000" b="1" dirty="0"/>
                <a:t>Your Text Here</a:t>
              </a:r>
            </a:p>
          </p:txBody>
        </p:sp>
      </p:grpSp>
      <p:grpSp>
        <p:nvGrpSpPr>
          <p:cNvPr id="8" name="Group 7">
            <a:extLst>
              <a:ext uri="{FF2B5EF4-FFF2-40B4-BE49-F238E27FC236}">
                <a16:creationId xmlns:a16="http://schemas.microsoft.com/office/drawing/2014/main" id="{9CDF49F9-CA59-9B9B-E1D1-7375125032CF}"/>
              </a:ext>
            </a:extLst>
          </p:cNvPr>
          <p:cNvGrpSpPr/>
          <p:nvPr/>
        </p:nvGrpSpPr>
        <p:grpSpPr>
          <a:xfrm>
            <a:off x="533400" y="2384315"/>
            <a:ext cx="5330807" cy="436658"/>
            <a:chOff x="533400" y="2384315"/>
            <a:chExt cx="5330807" cy="436658"/>
          </a:xfrm>
        </p:grpSpPr>
        <p:sp>
          <p:nvSpPr>
            <p:cNvPr id="16" name="TextBox 15">
              <a:extLst>
                <a:ext uri="{FF2B5EF4-FFF2-40B4-BE49-F238E27FC236}">
                  <a16:creationId xmlns:a16="http://schemas.microsoft.com/office/drawing/2014/main" id="{78967045-FD85-312B-162B-C0C3C30B61E1}"/>
                </a:ext>
              </a:extLst>
            </p:cNvPr>
            <p:cNvSpPr txBox="1"/>
            <p:nvPr/>
          </p:nvSpPr>
          <p:spPr>
            <a:xfrm flipH="1">
              <a:off x="2313130" y="2453180"/>
              <a:ext cx="3551077" cy="298928"/>
            </a:xfrm>
            <a:prstGeom prst="rect">
              <a:avLst/>
            </a:prstGeom>
            <a:noFill/>
          </p:spPr>
          <p:txBody>
            <a:bodyPr wrap="square" rtlCol="0">
              <a:spAutoFit/>
            </a:bodyPr>
            <a:lstStyle>
              <a:defPPr>
                <a:defRPr lang="en-US"/>
              </a:defPPr>
              <a:lvl1pPr>
                <a:lnSpc>
                  <a:spcPct val="120000"/>
                </a:lnSpc>
                <a:defRPr sz="1200">
                  <a:solidFill>
                    <a:schemeClr val="bg1">
                      <a:lumMod val="85000"/>
                    </a:schemeClr>
                  </a:solidFill>
                  <a:latin typeface="Modern Antiqua" panose="020A0604020202060204" pitchFamily="18" charset="0"/>
                </a:defRPr>
              </a:lvl1pPr>
            </a:lstStyle>
            <a:p>
              <a:r>
                <a:rPr lang="en-IN" dirty="0"/>
                <a:t>-  Lorem ipsum </a:t>
              </a:r>
              <a:r>
                <a:rPr lang="en-IN" dirty="0" err="1"/>
                <a:t>dolor</a:t>
              </a:r>
              <a:r>
                <a:rPr lang="en-IN" dirty="0"/>
                <a:t> sit </a:t>
              </a:r>
              <a:r>
                <a:rPr lang="en-IN" dirty="0" err="1"/>
                <a:t>amet</a:t>
              </a:r>
              <a:r>
                <a:rPr lang="en-IN" dirty="0"/>
                <a:t>, consectetur</a:t>
              </a:r>
            </a:p>
          </p:txBody>
        </p:sp>
        <p:sp>
          <p:nvSpPr>
            <p:cNvPr id="17" name="TextBox 16">
              <a:extLst>
                <a:ext uri="{FF2B5EF4-FFF2-40B4-BE49-F238E27FC236}">
                  <a16:creationId xmlns:a16="http://schemas.microsoft.com/office/drawing/2014/main" id="{77D988E2-61CD-AAAD-C53E-43EA24BA1D21}"/>
                </a:ext>
              </a:extLst>
            </p:cNvPr>
            <p:cNvSpPr txBox="1"/>
            <p:nvPr/>
          </p:nvSpPr>
          <p:spPr>
            <a:xfrm flipH="1">
              <a:off x="533400" y="2384315"/>
              <a:ext cx="1874376" cy="436658"/>
            </a:xfrm>
            <a:prstGeom prst="rect">
              <a:avLst/>
            </a:prstGeom>
            <a:noFill/>
          </p:spPr>
          <p:txBody>
            <a:bodyPr wrap="square" rtlCol="0">
              <a:spAutoFit/>
            </a:bodyPr>
            <a:lstStyle>
              <a:defPPr>
                <a:defRPr lang="en-US"/>
              </a:defPPr>
              <a:lvl1pPr>
                <a:lnSpc>
                  <a:spcPct val="120000"/>
                </a:lnSpc>
                <a:defRPr sz="1200">
                  <a:solidFill>
                    <a:schemeClr val="bg1">
                      <a:lumMod val="85000"/>
                    </a:schemeClr>
                  </a:solidFill>
                  <a:latin typeface="Modern Antiqua" panose="020A0604020202060204" pitchFamily="18" charset="0"/>
                </a:defRPr>
              </a:lvl1pPr>
            </a:lstStyle>
            <a:p>
              <a:r>
                <a:rPr lang="en-IN" sz="2000" b="1" dirty="0"/>
                <a:t>Platform 9¾</a:t>
              </a:r>
            </a:p>
          </p:txBody>
        </p:sp>
      </p:grpSp>
      <p:pic>
        <p:nvPicPr>
          <p:cNvPr id="6" name="Picture Placeholder 5" descr="A train on the railway tracks&#10;&#10;Description automatically generated with low confidence">
            <a:extLst>
              <a:ext uri="{FF2B5EF4-FFF2-40B4-BE49-F238E27FC236}">
                <a16:creationId xmlns:a16="http://schemas.microsoft.com/office/drawing/2014/main" id="{DA4FC7AE-A873-0AEB-005B-8C530619D549}"/>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81" r="181"/>
          <a:stretch>
            <a:fillRect/>
          </a:stretch>
        </p:blipFill>
        <p:spPr/>
      </p:pic>
    </p:spTree>
    <p:extLst>
      <p:ext uri="{BB962C8B-B14F-4D97-AF65-F5344CB8AC3E}">
        <p14:creationId xmlns:p14="http://schemas.microsoft.com/office/powerpoint/2010/main" val="13182332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10" presetClass="entr" presetSubtype="0" fill="hold" nodeType="afterEffect">
                                  <p:stCondLst>
                                    <p:cond delay="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par>
                          <p:cTn id="12" fill="hold">
                            <p:stCondLst>
                              <p:cond delay="155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5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55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572DFA-D651-713B-BBEF-E59E65A04341}"/>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descr="A person standing in front of a poster&#10;&#10;Description automatically generated with low confidence">
            <a:extLst>
              <a:ext uri="{FF2B5EF4-FFF2-40B4-BE49-F238E27FC236}">
                <a16:creationId xmlns:a16="http://schemas.microsoft.com/office/drawing/2014/main" id="{49A89ED7-4BCF-0F3E-32DC-48C191728207}"/>
              </a:ext>
            </a:extLst>
          </p:cNvPr>
          <p:cNvPicPr>
            <a:picLocks noChangeAspect="1"/>
          </p:cNvPicPr>
          <p:nvPr/>
        </p:nvPicPr>
        <p:blipFill>
          <a:blip r:embed="rId4">
            <a:alphaModFix amt="80000"/>
            <a:extLst>
              <a:ext uri="{28A0092B-C50C-407E-A947-70E740481C1C}">
                <a14:useLocalDpi xmlns:a14="http://schemas.microsoft.com/office/drawing/2010/main" val="0"/>
              </a:ext>
            </a:extLst>
          </a:blip>
          <a:stretch>
            <a:fillRect/>
          </a:stretch>
        </p:blipFill>
        <p:spPr>
          <a:xfrm>
            <a:off x="10377358" y="3927272"/>
            <a:ext cx="1222038" cy="1832162"/>
          </a:xfrm>
          <a:prstGeom prst="rect">
            <a:avLst/>
          </a:prstGeom>
        </p:spPr>
      </p:pic>
      <p:pic>
        <p:nvPicPr>
          <p:cNvPr id="21" name="Picture 20" descr="A picture containing text, person, water sport, swimming&#10;&#10;Description automatically generated">
            <a:extLst>
              <a:ext uri="{FF2B5EF4-FFF2-40B4-BE49-F238E27FC236}">
                <a16:creationId xmlns:a16="http://schemas.microsoft.com/office/drawing/2014/main" id="{005E9CB9-AF16-B011-3462-FB94BD050622}"/>
              </a:ext>
            </a:extLst>
          </p:cNvPr>
          <p:cNvPicPr>
            <a:picLocks noChangeAspect="1"/>
          </p:cNvPicPr>
          <p:nvPr/>
        </p:nvPicPr>
        <p:blipFill>
          <a:blip r:embed="rId5">
            <a:alphaModFix amt="80000"/>
            <a:extLst>
              <a:ext uri="{28A0092B-C50C-407E-A947-70E740481C1C}">
                <a14:useLocalDpi xmlns:a14="http://schemas.microsoft.com/office/drawing/2010/main" val="0"/>
              </a:ext>
            </a:extLst>
          </a:blip>
          <a:stretch>
            <a:fillRect/>
          </a:stretch>
        </p:blipFill>
        <p:spPr>
          <a:xfrm>
            <a:off x="587148" y="3415857"/>
            <a:ext cx="1222038" cy="1832162"/>
          </a:xfrm>
          <a:prstGeom prst="rect">
            <a:avLst/>
          </a:prstGeom>
        </p:spPr>
      </p:pic>
      <p:grpSp>
        <p:nvGrpSpPr>
          <p:cNvPr id="2" name="Group 1">
            <a:extLst>
              <a:ext uri="{FF2B5EF4-FFF2-40B4-BE49-F238E27FC236}">
                <a16:creationId xmlns:a16="http://schemas.microsoft.com/office/drawing/2014/main" id="{79328ADE-688F-8414-E063-16370A595499}"/>
              </a:ext>
            </a:extLst>
          </p:cNvPr>
          <p:cNvGrpSpPr/>
          <p:nvPr/>
        </p:nvGrpSpPr>
        <p:grpSpPr>
          <a:xfrm>
            <a:off x="549991" y="342900"/>
            <a:ext cx="11108608" cy="1497908"/>
            <a:chOff x="549991" y="342900"/>
            <a:chExt cx="11108608" cy="1497908"/>
          </a:xfrm>
        </p:grpSpPr>
        <p:sp>
          <p:nvSpPr>
            <p:cNvPr id="17" name="TextBox 16">
              <a:extLst>
                <a:ext uri="{FF2B5EF4-FFF2-40B4-BE49-F238E27FC236}">
                  <a16:creationId xmlns:a16="http://schemas.microsoft.com/office/drawing/2014/main" id="{26181E86-BAE5-2C70-D914-FC7C7F93E284}"/>
                </a:ext>
              </a:extLst>
            </p:cNvPr>
            <p:cNvSpPr txBox="1"/>
            <p:nvPr/>
          </p:nvSpPr>
          <p:spPr>
            <a:xfrm flipH="1">
              <a:off x="3456570" y="342900"/>
              <a:ext cx="5295450" cy="1015663"/>
            </a:xfrm>
            <a:prstGeom prst="rect">
              <a:avLst/>
            </a:prstGeom>
            <a:noFill/>
          </p:spPr>
          <p:txBody>
            <a:bodyPr wrap="square" rtlCol="0">
              <a:spAutoFit/>
            </a:bodyPr>
            <a:lstStyle/>
            <a:p>
              <a:pPr algn="ctr"/>
              <a:r>
                <a:rPr lang="en-US" sz="60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ALL MOVIES</a:t>
              </a:r>
              <a:endParaRPr lang="en-IN" sz="60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18" name="TextBox 17">
              <a:extLst>
                <a:ext uri="{FF2B5EF4-FFF2-40B4-BE49-F238E27FC236}">
                  <a16:creationId xmlns:a16="http://schemas.microsoft.com/office/drawing/2014/main" id="{EF67B5B2-BA0F-87D4-D2F7-3C26840957D5}"/>
                </a:ext>
              </a:extLst>
            </p:cNvPr>
            <p:cNvSpPr txBox="1"/>
            <p:nvPr/>
          </p:nvSpPr>
          <p:spPr>
            <a:xfrm flipH="1">
              <a:off x="549991" y="1320281"/>
              <a:ext cx="11108608" cy="520527"/>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Quidditch (formerly known as </a:t>
              </a:r>
              <a:r>
                <a:rPr lang="en-US" sz="1200" dirty="0" err="1">
                  <a:solidFill>
                    <a:schemeClr val="bg1">
                      <a:lumMod val="85000"/>
                    </a:schemeClr>
                  </a:solidFill>
                  <a:latin typeface="Modern Antiqua" panose="020A0604020202060204" pitchFamily="18" charset="0"/>
                </a:rPr>
                <a:t>Kwidditch</a:t>
              </a:r>
              <a:r>
                <a:rPr lang="en-US" sz="1200" dirty="0">
                  <a:solidFill>
                    <a:schemeClr val="bg1">
                      <a:lumMod val="85000"/>
                    </a:schemeClr>
                  </a:solidFill>
                  <a:latin typeface="Modern Antiqua" panose="020A0604020202060204" pitchFamily="18" charset="0"/>
                </a:rPr>
                <a:t> and </a:t>
              </a:r>
              <a:r>
                <a:rPr lang="en-US" sz="1200" dirty="0" err="1">
                  <a:solidFill>
                    <a:schemeClr val="bg1">
                      <a:lumMod val="85000"/>
                    </a:schemeClr>
                  </a:solidFill>
                  <a:latin typeface="Modern Antiqua" panose="020A0604020202060204" pitchFamily="18" charset="0"/>
                </a:rPr>
                <a:t>Cuaditch</a:t>
              </a:r>
              <a:r>
                <a:rPr lang="en-US" sz="1200" dirty="0">
                  <a:solidFill>
                    <a:schemeClr val="bg1">
                      <a:lumMod val="85000"/>
                    </a:schemeClr>
                  </a:solidFill>
                  <a:latin typeface="Modern Antiqua" panose="020A0604020202060204" pitchFamily="18" charset="0"/>
                </a:rPr>
                <a:t>) was a wizarding sport played on broomsticks. It was the most popular game and most well-known game among wizards and witches, and, according to Rubeus Hagrid, the equivalent to Muggles' passion for football</a:t>
              </a:r>
              <a:endParaRPr lang="en-IN" sz="1200" dirty="0">
                <a:solidFill>
                  <a:schemeClr val="bg1">
                    <a:lumMod val="85000"/>
                  </a:schemeClr>
                </a:solidFill>
                <a:latin typeface="Modern Antiqua" panose="020A0604020202060204" pitchFamily="18" charset="0"/>
              </a:endParaRPr>
            </a:p>
          </p:txBody>
        </p:sp>
      </p:grpSp>
      <p:sp>
        <p:nvSpPr>
          <p:cNvPr id="20" name="TextBox 19">
            <a:extLst>
              <a:ext uri="{FF2B5EF4-FFF2-40B4-BE49-F238E27FC236}">
                <a16:creationId xmlns:a16="http://schemas.microsoft.com/office/drawing/2014/main" id="{6F10D3D9-0118-B011-0A49-FAAED8EDB26C}"/>
              </a:ext>
            </a:extLst>
          </p:cNvPr>
          <p:cNvSpPr txBox="1"/>
          <p:nvPr/>
        </p:nvSpPr>
        <p:spPr>
          <a:xfrm>
            <a:off x="527944" y="2502635"/>
            <a:ext cx="1340446" cy="584775"/>
          </a:xfrm>
          <a:prstGeom prst="rect">
            <a:avLst/>
          </a:prstGeom>
          <a:noFill/>
        </p:spPr>
        <p:txBody>
          <a:bodyPr wrap="square" rtlCol="0">
            <a:spAutoFit/>
          </a:bodyPr>
          <a:lstStyle/>
          <a:p>
            <a:pPr algn="ct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2001</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22" name="TextBox 21">
            <a:extLst>
              <a:ext uri="{FF2B5EF4-FFF2-40B4-BE49-F238E27FC236}">
                <a16:creationId xmlns:a16="http://schemas.microsoft.com/office/drawing/2014/main" id="{D6617ACC-35BC-E864-16BD-ECB3931DF7E6}"/>
              </a:ext>
            </a:extLst>
          </p:cNvPr>
          <p:cNvSpPr txBox="1"/>
          <p:nvPr/>
        </p:nvSpPr>
        <p:spPr>
          <a:xfrm>
            <a:off x="3325146" y="2502635"/>
            <a:ext cx="1340446" cy="584775"/>
          </a:xfrm>
          <a:prstGeom prst="rect">
            <a:avLst/>
          </a:prstGeom>
          <a:noFill/>
        </p:spPr>
        <p:txBody>
          <a:bodyPr wrap="square" rtlCol="0">
            <a:spAutoFit/>
          </a:bodyPr>
          <a:lstStyle/>
          <a:p>
            <a:pPr algn="ct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2004</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23" name="TextBox 22">
            <a:extLst>
              <a:ext uri="{FF2B5EF4-FFF2-40B4-BE49-F238E27FC236}">
                <a16:creationId xmlns:a16="http://schemas.microsoft.com/office/drawing/2014/main" id="{DB6707F0-72B5-2E52-7CE9-88870D84E6D8}"/>
              </a:ext>
            </a:extLst>
          </p:cNvPr>
          <p:cNvSpPr txBox="1"/>
          <p:nvPr/>
        </p:nvSpPr>
        <p:spPr>
          <a:xfrm>
            <a:off x="6104295" y="2502635"/>
            <a:ext cx="1340446" cy="584775"/>
          </a:xfrm>
          <a:prstGeom prst="rect">
            <a:avLst/>
          </a:prstGeom>
          <a:noFill/>
        </p:spPr>
        <p:txBody>
          <a:bodyPr wrap="square" rtlCol="0">
            <a:spAutoFit/>
          </a:bodyPr>
          <a:lstStyle/>
          <a:p>
            <a:pPr algn="ct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2007</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26" name="TextBox 25">
            <a:extLst>
              <a:ext uri="{FF2B5EF4-FFF2-40B4-BE49-F238E27FC236}">
                <a16:creationId xmlns:a16="http://schemas.microsoft.com/office/drawing/2014/main" id="{E1F6B43D-821E-7CAE-6C4A-5DA1DD2E1D67}"/>
              </a:ext>
            </a:extLst>
          </p:cNvPr>
          <p:cNvSpPr txBox="1"/>
          <p:nvPr/>
        </p:nvSpPr>
        <p:spPr>
          <a:xfrm>
            <a:off x="8919550" y="2502635"/>
            <a:ext cx="1340446" cy="584775"/>
          </a:xfrm>
          <a:prstGeom prst="rect">
            <a:avLst/>
          </a:prstGeom>
          <a:noFill/>
        </p:spPr>
        <p:txBody>
          <a:bodyPr wrap="square" rtlCol="0">
            <a:spAutoFit/>
          </a:bodyPr>
          <a:lstStyle/>
          <a:p>
            <a:pPr algn="ct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2010</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31" name="TextBox 30">
            <a:extLst>
              <a:ext uri="{FF2B5EF4-FFF2-40B4-BE49-F238E27FC236}">
                <a16:creationId xmlns:a16="http://schemas.microsoft.com/office/drawing/2014/main" id="{80E0C950-D2DD-09A0-6CA8-BBAC93DB26C6}"/>
              </a:ext>
            </a:extLst>
          </p:cNvPr>
          <p:cNvSpPr txBox="1"/>
          <p:nvPr/>
        </p:nvSpPr>
        <p:spPr>
          <a:xfrm>
            <a:off x="1930687" y="2795022"/>
            <a:ext cx="1332162" cy="584775"/>
          </a:xfrm>
          <a:prstGeom prst="rect">
            <a:avLst/>
          </a:prstGeom>
          <a:noFill/>
        </p:spPr>
        <p:txBody>
          <a:bodyPr wrap="square" rtlCol="0">
            <a:spAutoFit/>
          </a:bodyPr>
          <a:lstStyle/>
          <a:p>
            <a:pPr algn="ct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2002</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33" name="TextBox 32">
            <a:extLst>
              <a:ext uri="{FF2B5EF4-FFF2-40B4-BE49-F238E27FC236}">
                <a16:creationId xmlns:a16="http://schemas.microsoft.com/office/drawing/2014/main" id="{8E191C0F-C645-0790-D7B1-147C08F592BD}"/>
              </a:ext>
            </a:extLst>
          </p:cNvPr>
          <p:cNvSpPr txBox="1"/>
          <p:nvPr/>
        </p:nvSpPr>
        <p:spPr>
          <a:xfrm>
            <a:off x="4727889" y="2795022"/>
            <a:ext cx="1332158" cy="584775"/>
          </a:xfrm>
          <a:prstGeom prst="rect">
            <a:avLst/>
          </a:prstGeom>
          <a:noFill/>
        </p:spPr>
        <p:txBody>
          <a:bodyPr wrap="square" rtlCol="0">
            <a:spAutoFit/>
          </a:bodyPr>
          <a:lstStyle/>
          <a:p>
            <a:pPr algn="ct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2005</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34" name="TextBox 33">
            <a:extLst>
              <a:ext uri="{FF2B5EF4-FFF2-40B4-BE49-F238E27FC236}">
                <a16:creationId xmlns:a16="http://schemas.microsoft.com/office/drawing/2014/main" id="{B5FA5E7E-3DA3-0E90-A0EF-25BA8756BC5E}"/>
              </a:ext>
            </a:extLst>
          </p:cNvPr>
          <p:cNvSpPr txBox="1"/>
          <p:nvPr/>
        </p:nvSpPr>
        <p:spPr>
          <a:xfrm>
            <a:off x="7516806" y="2795022"/>
            <a:ext cx="1340446" cy="584775"/>
          </a:xfrm>
          <a:prstGeom prst="rect">
            <a:avLst/>
          </a:prstGeom>
          <a:noFill/>
        </p:spPr>
        <p:txBody>
          <a:bodyPr wrap="square" rtlCol="0">
            <a:spAutoFit/>
          </a:bodyPr>
          <a:lstStyle/>
          <a:p>
            <a:pPr algn="ct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2009</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35" name="TextBox 34">
            <a:extLst>
              <a:ext uri="{FF2B5EF4-FFF2-40B4-BE49-F238E27FC236}">
                <a16:creationId xmlns:a16="http://schemas.microsoft.com/office/drawing/2014/main" id="{68B40DD9-1F92-5B88-4B99-28F989508E4C}"/>
              </a:ext>
            </a:extLst>
          </p:cNvPr>
          <p:cNvSpPr txBox="1"/>
          <p:nvPr/>
        </p:nvSpPr>
        <p:spPr>
          <a:xfrm>
            <a:off x="10318771" y="2795022"/>
            <a:ext cx="1340446" cy="584775"/>
          </a:xfrm>
          <a:prstGeom prst="rect">
            <a:avLst/>
          </a:prstGeom>
          <a:noFill/>
        </p:spPr>
        <p:txBody>
          <a:bodyPr wrap="square" rtlCol="0">
            <a:spAutoFit/>
          </a:bodyPr>
          <a:lstStyle/>
          <a:p>
            <a:pPr algn="ctr"/>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2011</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pic>
        <p:nvPicPr>
          <p:cNvPr id="37" name="Picture 36" descr="A group of people on a stage&#10;&#10;Description automatically generated with low confidence">
            <a:extLst>
              <a:ext uri="{FF2B5EF4-FFF2-40B4-BE49-F238E27FC236}">
                <a16:creationId xmlns:a16="http://schemas.microsoft.com/office/drawing/2014/main" id="{0DEA3D0F-8A6D-7315-F5C2-F846334DE607}"/>
              </a:ext>
            </a:extLst>
          </p:cNvPr>
          <p:cNvPicPr>
            <a:picLocks noChangeAspect="1"/>
          </p:cNvPicPr>
          <p:nvPr/>
        </p:nvPicPr>
        <p:blipFill>
          <a:blip r:embed="rId6">
            <a:alphaModFix amt="80000"/>
            <a:extLst>
              <a:ext uri="{28A0092B-C50C-407E-A947-70E740481C1C}">
                <a14:useLocalDpi xmlns:a14="http://schemas.microsoft.com/office/drawing/2010/main" val="0"/>
              </a:ext>
            </a:extLst>
          </a:blip>
          <a:stretch>
            <a:fillRect/>
          </a:stretch>
        </p:blipFill>
        <p:spPr>
          <a:xfrm>
            <a:off x="8978754" y="3415855"/>
            <a:ext cx="1222038" cy="1832162"/>
          </a:xfrm>
          <a:prstGeom prst="rect">
            <a:avLst/>
          </a:prstGeom>
        </p:spPr>
      </p:pic>
      <p:pic>
        <p:nvPicPr>
          <p:cNvPr id="39" name="Picture 38" descr="Graphical user interface, application&#10;&#10;Description automatically generated">
            <a:extLst>
              <a:ext uri="{FF2B5EF4-FFF2-40B4-BE49-F238E27FC236}">
                <a16:creationId xmlns:a16="http://schemas.microsoft.com/office/drawing/2014/main" id="{158F6955-4726-C38F-53E2-DDC4BC65C33F}"/>
              </a:ext>
            </a:extLst>
          </p:cNvPr>
          <p:cNvPicPr>
            <a:picLocks noChangeAspect="1"/>
          </p:cNvPicPr>
          <p:nvPr/>
        </p:nvPicPr>
        <p:blipFill>
          <a:blip r:embed="rId7">
            <a:alphaModFix amt="80000"/>
            <a:extLst>
              <a:ext uri="{28A0092B-C50C-407E-A947-70E740481C1C}">
                <a14:useLocalDpi xmlns:a14="http://schemas.microsoft.com/office/drawing/2010/main" val="0"/>
              </a:ext>
            </a:extLst>
          </a:blip>
          <a:stretch>
            <a:fillRect/>
          </a:stretch>
        </p:blipFill>
        <p:spPr>
          <a:xfrm>
            <a:off x="6181552" y="3415856"/>
            <a:ext cx="1222038" cy="1832162"/>
          </a:xfrm>
          <a:prstGeom prst="rect">
            <a:avLst/>
          </a:prstGeom>
        </p:spPr>
      </p:pic>
      <p:pic>
        <p:nvPicPr>
          <p:cNvPr id="42" name="Picture 41" descr="A person holding an object&#10;&#10;Description automatically generated with low confidence">
            <a:extLst>
              <a:ext uri="{FF2B5EF4-FFF2-40B4-BE49-F238E27FC236}">
                <a16:creationId xmlns:a16="http://schemas.microsoft.com/office/drawing/2014/main" id="{516F044B-C512-43C4-7EBC-FD40499E7B3D}"/>
              </a:ext>
            </a:extLst>
          </p:cNvPr>
          <p:cNvPicPr>
            <a:picLocks noChangeAspect="1"/>
          </p:cNvPicPr>
          <p:nvPr/>
        </p:nvPicPr>
        <p:blipFill>
          <a:blip r:embed="rId8">
            <a:alphaModFix amt="80000"/>
            <a:extLst>
              <a:ext uri="{28A0092B-C50C-407E-A947-70E740481C1C}">
                <a14:useLocalDpi xmlns:a14="http://schemas.microsoft.com/office/drawing/2010/main" val="0"/>
              </a:ext>
            </a:extLst>
          </a:blip>
          <a:stretch>
            <a:fillRect/>
          </a:stretch>
        </p:blipFill>
        <p:spPr>
          <a:xfrm>
            <a:off x="1985749" y="3939453"/>
            <a:ext cx="1222038" cy="1832162"/>
          </a:xfrm>
          <a:prstGeom prst="rect">
            <a:avLst/>
          </a:prstGeom>
        </p:spPr>
      </p:pic>
      <p:pic>
        <p:nvPicPr>
          <p:cNvPr id="46" name="Picture 45" descr="A group of people posing for the camera&#10;&#10;Description automatically generated">
            <a:extLst>
              <a:ext uri="{FF2B5EF4-FFF2-40B4-BE49-F238E27FC236}">
                <a16:creationId xmlns:a16="http://schemas.microsoft.com/office/drawing/2014/main" id="{293D725C-FDC2-0B3C-DCB1-0752B5C535EA}"/>
              </a:ext>
            </a:extLst>
          </p:cNvPr>
          <p:cNvPicPr>
            <a:picLocks noChangeAspect="1"/>
          </p:cNvPicPr>
          <p:nvPr/>
        </p:nvPicPr>
        <p:blipFill>
          <a:blip r:embed="rId9">
            <a:alphaModFix amt="80000"/>
            <a:extLst>
              <a:ext uri="{28A0092B-C50C-407E-A947-70E740481C1C}">
                <a14:useLocalDpi xmlns:a14="http://schemas.microsoft.com/office/drawing/2010/main" val="0"/>
              </a:ext>
            </a:extLst>
          </a:blip>
          <a:stretch>
            <a:fillRect/>
          </a:stretch>
        </p:blipFill>
        <p:spPr>
          <a:xfrm>
            <a:off x="3384350" y="3415857"/>
            <a:ext cx="1222038" cy="1832162"/>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57349687-FE13-4630-F29E-F254F1CD6673}"/>
              </a:ext>
            </a:extLst>
          </p:cNvPr>
          <p:cNvPicPr>
            <a:picLocks noChangeAspect="1"/>
          </p:cNvPicPr>
          <p:nvPr/>
        </p:nvPicPr>
        <p:blipFill>
          <a:blip r:embed="rId10">
            <a:alphaModFix amt="80000"/>
            <a:extLst>
              <a:ext uri="{28A0092B-C50C-407E-A947-70E740481C1C}">
                <a14:useLocalDpi xmlns:a14="http://schemas.microsoft.com/office/drawing/2010/main" val="0"/>
              </a:ext>
            </a:extLst>
          </a:blip>
          <a:stretch>
            <a:fillRect/>
          </a:stretch>
        </p:blipFill>
        <p:spPr>
          <a:xfrm>
            <a:off x="4782951" y="3923023"/>
            <a:ext cx="1222038" cy="1832162"/>
          </a:xfrm>
          <a:prstGeom prst="rect">
            <a:avLst/>
          </a:prstGeom>
        </p:spPr>
      </p:pic>
      <p:pic>
        <p:nvPicPr>
          <p:cNvPr id="48" name="Picture 47" descr="A person standing in front of a poster&#10;&#10;Description automatically generated with low confidence">
            <a:extLst>
              <a:ext uri="{FF2B5EF4-FFF2-40B4-BE49-F238E27FC236}">
                <a16:creationId xmlns:a16="http://schemas.microsoft.com/office/drawing/2014/main" id="{169A3C16-15C9-9627-7C95-4306486A1E68}"/>
              </a:ext>
            </a:extLst>
          </p:cNvPr>
          <p:cNvPicPr>
            <a:picLocks noChangeAspect="1"/>
          </p:cNvPicPr>
          <p:nvPr/>
        </p:nvPicPr>
        <p:blipFill>
          <a:blip r:embed="rId11">
            <a:alphaModFix amt="80000"/>
            <a:extLst>
              <a:ext uri="{28A0092B-C50C-407E-A947-70E740481C1C}">
                <a14:useLocalDpi xmlns:a14="http://schemas.microsoft.com/office/drawing/2010/main" val="0"/>
              </a:ext>
            </a:extLst>
          </a:blip>
          <a:stretch>
            <a:fillRect/>
          </a:stretch>
        </p:blipFill>
        <p:spPr>
          <a:xfrm>
            <a:off x="7580153" y="3927272"/>
            <a:ext cx="1222038" cy="1832162"/>
          </a:xfrm>
          <a:prstGeom prst="rect">
            <a:avLst/>
          </a:prstGeom>
        </p:spPr>
      </p:pic>
    </p:spTree>
    <p:extLst>
      <p:ext uri="{BB962C8B-B14F-4D97-AF65-F5344CB8AC3E}">
        <p14:creationId xmlns:p14="http://schemas.microsoft.com/office/powerpoint/2010/main" val="21065105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par>
                          <p:cTn id="47" fill="hold">
                            <p:stCondLst>
                              <p:cond delay="5500"/>
                            </p:stCondLst>
                            <p:childTnLst>
                              <p:par>
                                <p:cTn id="48" presetID="10"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p:stCondLst>
                              <p:cond delay="6500"/>
                            </p:stCondLst>
                            <p:childTnLst>
                              <p:par>
                                <p:cTn id="56" presetID="10" presetClass="entr" presetSubtype="0"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par>
                          <p:cTn id="59" fill="hold">
                            <p:stCondLst>
                              <p:cond delay="7000"/>
                            </p:stCondLst>
                            <p:childTnLst>
                              <p:par>
                                <p:cTn id="60" presetID="10" presetClass="entr" presetSubtype="0"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par>
                          <p:cTn id="63" fill="hold">
                            <p:stCondLst>
                              <p:cond delay="7500"/>
                            </p:stCondLst>
                            <p:childTnLst>
                              <p:par>
                                <p:cTn id="64" presetID="10" presetClass="entr" presetSubtype="0" fill="hold" grpId="0"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par>
                          <p:cTn id="67" fill="hold">
                            <p:stCondLst>
                              <p:cond delay="8000"/>
                            </p:stCondLst>
                            <p:childTnLst>
                              <p:par>
                                <p:cTn id="68" presetID="10" presetClass="entr" presetSubtype="0"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6" grpId="0"/>
      <p:bldP spid="31" grpId="0"/>
      <p:bldP spid="33" grpId="0"/>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572DFA-D651-713B-BBEF-E59E65A04341}"/>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26181E86-BAE5-2C70-D914-FC7C7F93E284}"/>
              </a:ext>
            </a:extLst>
          </p:cNvPr>
          <p:cNvSpPr txBox="1"/>
          <p:nvPr/>
        </p:nvSpPr>
        <p:spPr>
          <a:xfrm flipH="1">
            <a:off x="533400" y="342900"/>
            <a:ext cx="5295450" cy="1015663"/>
          </a:xfrm>
          <a:prstGeom prst="rect">
            <a:avLst/>
          </a:prstGeom>
          <a:noFill/>
        </p:spPr>
        <p:txBody>
          <a:bodyPr wrap="square" rtlCol="0">
            <a:spAutoFit/>
          </a:bodyPr>
          <a:lstStyle/>
          <a:p>
            <a:r>
              <a:rPr lang="en-US" sz="60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FAMOUS QUOTES</a:t>
            </a:r>
            <a:endParaRPr lang="en-IN" sz="60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18" name="TextBox 17">
            <a:extLst>
              <a:ext uri="{FF2B5EF4-FFF2-40B4-BE49-F238E27FC236}">
                <a16:creationId xmlns:a16="http://schemas.microsoft.com/office/drawing/2014/main" id="{EF67B5B2-BA0F-87D4-D2F7-3C26840957D5}"/>
              </a:ext>
            </a:extLst>
          </p:cNvPr>
          <p:cNvSpPr txBox="1"/>
          <p:nvPr/>
        </p:nvSpPr>
        <p:spPr>
          <a:xfrm flipH="1">
            <a:off x="2071185" y="2356219"/>
            <a:ext cx="8202029" cy="402226"/>
          </a:xfrm>
          <a:prstGeom prst="rect">
            <a:avLst/>
          </a:prstGeom>
          <a:noFill/>
        </p:spPr>
        <p:txBody>
          <a:bodyPr wrap="square" rtlCol="0">
            <a:spAutoFit/>
          </a:bodyPr>
          <a:lstStyle/>
          <a:p>
            <a:pPr>
              <a:lnSpc>
                <a:spcPct val="120000"/>
              </a:lnSpc>
            </a:pPr>
            <a:r>
              <a:rPr lang="en-US" dirty="0">
                <a:solidFill>
                  <a:schemeClr val="bg1">
                    <a:lumMod val="85000"/>
                  </a:schemeClr>
                </a:solidFill>
                <a:latin typeface="Modern Antiqua" panose="020A0604020202060204" pitchFamily="18" charset="0"/>
              </a:rPr>
              <a:t>“To the well-organized mind, death is but the next great adventure”</a:t>
            </a:r>
            <a:endParaRPr lang="en-IN" dirty="0">
              <a:solidFill>
                <a:schemeClr val="bg1">
                  <a:lumMod val="85000"/>
                </a:schemeClr>
              </a:solidFill>
              <a:latin typeface="Modern Antiqua" panose="020A0604020202060204" pitchFamily="18" charset="0"/>
            </a:endParaRPr>
          </a:p>
        </p:txBody>
      </p:sp>
      <p:pic>
        <p:nvPicPr>
          <p:cNvPr id="3" name="Picture 2" descr="A close-up of a bug&#10;&#10;Description automatically generated with low confidence">
            <a:extLst>
              <a:ext uri="{FF2B5EF4-FFF2-40B4-BE49-F238E27FC236}">
                <a16:creationId xmlns:a16="http://schemas.microsoft.com/office/drawing/2014/main" id="{99BA8E12-C0B1-C944-81FA-388F7B41C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2255585"/>
            <a:ext cx="1362075" cy="603494"/>
          </a:xfrm>
          <a:prstGeom prst="rect">
            <a:avLst/>
          </a:prstGeom>
        </p:spPr>
      </p:pic>
      <p:sp>
        <p:nvSpPr>
          <p:cNvPr id="36" name="TextBox 35">
            <a:extLst>
              <a:ext uri="{FF2B5EF4-FFF2-40B4-BE49-F238E27FC236}">
                <a16:creationId xmlns:a16="http://schemas.microsoft.com/office/drawing/2014/main" id="{D7E7FBD5-0418-1B52-5B09-1A6B35B5B4A0}"/>
              </a:ext>
            </a:extLst>
          </p:cNvPr>
          <p:cNvSpPr txBox="1"/>
          <p:nvPr/>
        </p:nvSpPr>
        <p:spPr>
          <a:xfrm flipH="1">
            <a:off x="2071184" y="5171585"/>
            <a:ext cx="9415965" cy="734625"/>
          </a:xfrm>
          <a:prstGeom prst="rect">
            <a:avLst/>
          </a:prstGeom>
          <a:noFill/>
        </p:spPr>
        <p:txBody>
          <a:bodyPr wrap="square" rtlCol="0">
            <a:spAutoFit/>
          </a:bodyPr>
          <a:lstStyle/>
          <a:p>
            <a:pPr>
              <a:lnSpc>
                <a:spcPct val="120000"/>
              </a:lnSpc>
            </a:pPr>
            <a:r>
              <a:rPr lang="en-US" dirty="0">
                <a:solidFill>
                  <a:schemeClr val="bg1">
                    <a:lumMod val="85000"/>
                  </a:schemeClr>
                </a:solidFill>
                <a:latin typeface="Modern Antiqua" panose="020A0604020202060204" pitchFamily="18" charset="0"/>
              </a:rPr>
              <a:t>“If you want to know what a man’s like, take a good look at how he treats his inferiors, not his equals”</a:t>
            </a:r>
            <a:endParaRPr lang="en-IN" dirty="0">
              <a:solidFill>
                <a:schemeClr val="bg1">
                  <a:lumMod val="85000"/>
                </a:schemeClr>
              </a:solidFill>
              <a:latin typeface="Modern Antiqua" panose="020A0604020202060204" pitchFamily="18" charset="0"/>
            </a:endParaRPr>
          </a:p>
        </p:txBody>
      </p:sp>
      <p:pic>
        <p:nvPicPr>
          <p:cNvPr id="38" name="Picture 37" descr="A close-up of a bug&#10;&#10;Description automatically generated with low confidence">
            <a:extLst>
              <a:ext uri="{FF2B5EF4-FFF2-40B4-BE49-F238E27FC236}">
                <a16:creationId xmlns:a16="http://schemas.microsoft.com/office/drawing/2014/main" id="{11965761-05AC-7ABB-D3E0-65BCE42AD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5237150"/>
            <a:ext cx="1362075" cy="603494"/>
          </a:xfrm>
          <a:prstGeom prst="rect">
            <a:avLst/>
          </a:prstGeom>
        </p:spPr>
      </p:pic>
      <p:sp>
        <p:nvSpPr>
          <p:cNvPr id="30" name="TextBox 29">
            <a:extLst>
              <a:ext uri="{FF2B5EF4-FFF2-40B4-BE49-F238E27FC236}">
                <a16:creationId xmlns:a16="http://schemas.microsoft.com/office/drawing/2014/main" id="{4D67A83C-6D80-3F0D-59AD-6E56C2089956}"/>
              </a:ext>
            </a:extLst>
          </p:cNvPr>
          <p:cNvSpPr txBox="1"/>
          <p:nvPr/>
        </p:nvSpPr>
        <p:spPr>
          <a:xfrm flipH="1">
            <a:off x="2071184" y="3648019"/>
            <a:ext cx="9415965" cy="734625"/>
          </a:xfrm>
          <a:prstGeom prst="rect">
            <a:avLst/>
          </a:prstGeom>
          <a:noFill/>
        </p:spPr>
        <p:txBody>
          <a:bodyPr wrap="square" rtlCol="0">
            <a:spAutoFit/>
          </a:bodyPr>
          <a:lstStyle/>
          <a:p>
            <a:pPr>
              <a:lnSpc>
                <a:spcPct val="120000"/>
              </a:lnSpc>
            </a:pPr>
            <a:r>
              <a:rPr lang="en-US" dirty="0">
                <a:solidFill>
                  <a:schemeClr val="bg1">
                    <a:lumMod val="85000"/>
                  </a:schemeClr>
                </a:solidFill>
                <a:latin typeface="Modern Antiqua" panose="020A0604020202060204" pitchFamily="18" charset="0"/>
              </a:rPr>
              <a:t>“The truth. It is a beautiful and terrible thing and should therefore be treated with great caution”</a:t>
            </a:r>
            <a:endParaRPr lang="en-IN" dirty="0">
              <a:solidFill>
                <a:schemeClr val="bg1">
                  <a:lumMod val="85000"/>
                </a:schemeClr>
              </a:solidFill>
              <a:latin typeface="Modern Antiqua" panose="020A0604020202060204" pitchFamily="18" charset="0"/>
            </a:endParaRPr>
          </a:p>
        </p:txBody>
      </p:sp>
      <p:pic>
        <p:nvPicPr>
          <p:cNvPr id="40" name="Picture 39" descr="A close-up of a bug&#10;&#10;Description automatically generated with low confidence">
            <a:extLst>
              <a:ext uri="{FF2B5EF4-FFF2-40B4-BE49-F238E27FC236}">
                <a16:creationId xmlns:a16="http://schemas.microsoft.com/office/drawing/2014/main" id="{05A2D845-AF50-DF86-7AFB-B9388E0AA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713584"/>
            <a:ext cx="1362075" cy="603494"/>
          </a:xfrm>
          <a:prstGeom prst="rect">
            <a:avLst/>
          </a:prstGeom>
        </p:spPr>
      </p:pic>
    </p:spTree>
    <p:extLst>
      <p:ext uri="{BB962C8B-B14F-4D97-AF65-F5344CB8AC3E}">
        <p14:creationId xmlns:p14="http://schemas.microsoft.com/office/powerpoint/2010/main" val="3464489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300"/>
                            </p:stCondLst>
                            <p:childTnLst>
                              <p:par>
                                <p:cTn id="13" presetID="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750" fill="hold"/>
                                        <p:tgtEl>
                                          <p:spTgt spid="40"/>
                                        </p:tgtEl>
                                        <p:attrNameLst>
                                          <p:attrName>ppt_x</p:attrName>
                                        </p:attrNameLst>
                                      </p:cBhvr>
                                      <p:tavLst>
                                        <p:tav tm="0">
                                          <p:val>
                                            <p:strVal val="0-#ppt_w/2"/>
                                          </p:val>
                                        </p:tav>
                                        <p:tav tm="100000">
                                          <p:val>
                                            <p:strVal val="#ppt_x"/>
                                          </p:val>
                                        </p:tav>
                                      </p:tavLst>
                                    </p:anim>
                                    <p:anim calcmode="lin" valueType="num">
                                      <p:cBhvr additive="base">
                                        <p:cTn id="16" dur="750" fill="hold"/>
                                        <p:tgtEl>
                                          <p:spTgt spid="40"/>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600"/>
                            </p:stCondLst>
                            <p:childTnLst>
                              <p:par>
                                <p:cTn id="21" presetID="2" presetClass="entr" presetSubtype="8"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750" fill="hold"/>
                                        <p:tgtEl>
                                          <p:spTgt spid="38"/>
                                        </p:tgtEl>
                                        <p:attrNameLst>
                                          <p:attrName>ppt_x</p:attrName>
                                        </p:attrNameLst>
                                      </p:cBhvr>
                                      <p:tavLst>
                                        <p:tav tm="0">
                                          <p:val>
                                            <p:strVal val="0-#ppt_w/2"/>
                                          </p:val>
                                        </p:tav>
                                        <p:tav tm="100000">
                                          <p:val>
                                            <p:strVal val="#ppt_x"/>
                                          </p:val>
                                        </p:tav>
                                      </p:tavLst>
                                    </p:anim>
                                    <p:anim calcmode="lin" valueType="num">
                                      <p:cBhvr additive="base">
                                        <p:cTn id="24" dur="750" fill="hold"/>
                                        <p:tgtEl>
                                          <p:spTgt spid="38"/>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80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6"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C7CD8C-022C-0742-746C-B78B101A855E}"/>
              </a:ext>
            </a:extLst>
          </p:cNvPr>
          <p:cNvSpPr/>
          <p:nvPr/>
        </p:nvSpPr>
        <p:spPr>
          <a:xfrm>
            <a:off x="0"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6625B50-4EC4-28D2-E063-34A2E7CAAC02}"/>
              </a:ext>
            </a:extLst>
          </p:cNvPr>
          <p:cNvSpPr txBox="1"/>
          <p:nvPr/>
        </p:nvSpPr>
        <p:spPr>
          <a:xfrm>
            <a:off x="1878774" y="2497976"/>
            <a:ext cx="8451230" cy="1862048"/>
          </a:xfrm>
          <a:prstGeom prst="rect">
            <a:avLst/>
          </a:prstGeom>
          <a:noFill/>
        </p:spPr>
        <p:txBody>
          <a:bodyPr wrap="square" rtlCol="0">
            <a:spAutoFit/>
          </a:bodyPr>
          <a:lstStyle/>
          <a:p>
            <a:pPr algn="ctr"/>
            <a:r>
              <a:rPr lang="en-US" sz="115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THANK-YOU</a:t>
            </a:r>
            <a:endParaRPr lang="en-IN" sz="115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Tree>
    <p:extLst>
      <p:ext uri="{BB962C8B-B14F-4D97-AF65-F5344CB8AC3E}">
        <p14:creationId xmlns:p14="http://schemas.microsoft.com/office/powerpoint/2010/main" val="133437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fltVal val="0"/>
                                          </p:val>
                                        </p:tav>
                                        <p:tav tm="100000">
                                          <p:val>
                                            <p:strVal val="#ppt_w"/>
                                          </p:val>
                                        </p:tav>
                                      </p:tavLst>
                                    </p:anim>
                                    <p:anim calcmode="lin" valueType="num">
                                      <p:cBhvr>
                                        <p:cTn id="8" dur="1250" fill="hold"/>
                                        <p:tgtEl>
                                          <p:spTgt spid="4"/>
                                        </p:tgtEl>
                                        <p:attrNameLst>
                                          <p:attrName>ppt_h</p:attrName>
                                        </p:attrNameLst>
                                      </p:cBhvr>
                                      <p:tavLst>
                                        <p:tav tm="0">
                                          <p:val>
                                            <p:fltVal val="0"/>
                                          </p:val>
                                        </p:tav>
                                        <p:tav tm="100000">
                                          <p:val>
                                            <p:strVal val="#ppt_h"/>
                                          </p:val>
                                        </p:tav>
                                      </p:tavLst>
                                    </p:anim>
                                    <p:animEffect transition="in" filter="fade">
                                      <p:cBhvr>
                                        <p:cTn id="9" dur="125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485" name="Rectangle 1484">
            <a:extLst>
              <a:ext uri="{FF2B5EF4-FFF2-40B4-BE49-F238E27FC236}">
                <a16:creationId xmlns:a16="http://schemas.microsoft.com/office/drawing/2014/main" id="{B55A7921-DD41-7487-220F-39FBF37479A4}"/>
              </a:ext>
            </a:extLst>
          </p:cNvPr>
          <p:cNvSpPr/>
          <p:nvPr/>
        </p:nvSpPr>
        <p:spPr>
          <a:xfrm>
            <a:off x="0" y="0"/>
            <a:ext cx="12192000" cy="6858000"/>
          </a:xfrm>
          <a:prstGeom prst="rect">
            <a:avLst/>
          </a:prstGeom>
          <a:solidFill>
            <a:schemeClr val="bg2">
              <a:lumMod val="1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Imagem 13">
            <a:extLst>
              <a:ext uri="{FF2B5EF4-FFF2-40B4-BE49-F238E27FC236}">
                <a16:creationId xmlns:a16="http://schemas.microsoft.com/office/drawing/2014/main" id="{3A157216-A01D-24B4-8A76-F7D0445C9B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64575" y="2957424"/>
            <a:ext cx="1568568" cy="2089682"/>
          </a:xfrm>
          <a:prstGeom prst="rect">
            <a:avLst/>
          </a:prstGeom>
          <a:effectLst>
            <a:reflection blurRad="6350" stA="52000" endA="300" endPos="30000" dist="190500" dir="5400000" sy="-100000" algn="bl" rotWithShape="0"/>
          </a:effectLst>
        </p:spPr>
      </p:pic>
      <p:pic>
        <p:nvPicPr>
          <p:cNvPr id="15" name="Imagem 14">
            <a:extLst>
              <a:ext uri="{FF2B5EF4-FFF2-40B4-BE49-F238E27FC236}">
                <a16:creationId xmlns:a16="http://schemas.microsoft.com/office/drawing/2014/main" id="{1FE103AB-F438-CE17-A9E2-CB4F3DF3AD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24306" y="3229356"/>
            <a:ext cx="2554651" cy="1915988"/>
          </a:xfrm>
          <a:prstGeom prst="rect">
            <a:avLst/>
          </a:prstGeom>
          <a:effectLst>
            <a:reflection blurRad="6350" stA="52000" endA="300" endPos="30000" dir="5400000" sy="-100000" algn="bl" rotWithShape="0"/>
          </a:effectLst>
        </p:spPr>
      </p:pic>
      <p:pic>
        <p:nvPicPr>
          <p:cNvPr id="16" name="Imagem 15">
            <a:extLst>
              <a:ext uri="{FF2B5EF4-FFF2-40B4-BE49-F238E27FC236}">
                <a16:creationId xmlns:a16="http://schemas.microsoft.com/office/drawing/2014/main" id="{F5AC330D-E87A-55F5-E07D-82F2A5B2EFE6}"/>
              </a:ext>
            </a:extLst>
          </p:cNvPr>
          <p:cNvPicPr>
            <a:picLocks noChangeAspect="1"/>
          </p:cNvPicPr>
          <p:nvPr/>
        </p:nvPicPr>
        <p:blipFill>
          <a:blip r:embed="rId6">
            <a:extLst>
              <a:ext uri="{28A0092B-C50C-407E-A947-70E740481C1C}">
                <a14:useLocalDpi xmlns:a14="http://schemas.microsoft.com/office/drawing/2010/main" val="0"/>
              </a:ext>
            </a:extLst>
          </a:blip>
          <a:srcRect t="8802" b="8802"/>
          <a:stretch/>
        </p:blipFill>
        <p:spPr>
          <a:xfrm>
            <a:off x="6154527" y="2675408"/>
            <a:ext cx="2222095" cy="2438405"/>
          </a:xfrm>
          <a:prstGeom prst="rect">
            <a:avLst/>
          </a:prstGeom>
          <a:effectLst>
            <a:reflection blurRad="6350" stA="52000" endA="300" endPos="30000" dir="5400000" sy="-100000" algn="bl" rotWithShape="0"/>
          </a:effectLst>
        </p:spPr>
      </p:pic>
      <p:pic>
        <p:nvPicPr>
          <p:cNvPr id="17" name="Imagem 16">
            <a:extLst>
              <a:ext uri="{FF2B5EF4-FFF2-40B4-BE49-F238E27FC236}">
                <a16:creationId xmlns:a16="http://schemas.microsoft.com/office/drawing/2014/main" id="{FECFF5FD-FA26-F35A-E419-B3D5E13F530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88215" y="2898386"/>
            <a:ext cx="1596157" cy="2126438"/>
          </a:xfrm>
          <a:prstGeom prst="rect">
            <a:avLst/>
          </a:prstGeom>
          <a:effectLst>
            <a:reflection blurRad="6350" stA="52000" endA="300" endPos="30000" dist="254000" dir="5400000" sy="-100000" algn="bl" rotWithShape="0"/>
          </a:effectLst>
        </p:spPr>
      </p:pic>
      <p:sp>
        <p:nvSpPr>
          <p:cNvPr id="18" name="Rectangle 590">
            <a:extLst>
              <a:ext uri="{FF2B5EF4-FFF2-40B4-BE49-F238E27FC236}">
                <a16:creationId xmlns:a16="http://schemas.microsoft.com/office/drawing/2014/main" id="{27533095-37A0-0F89-0118-36508BC5471E}"/>
              </a:ext>
            </a:extLst>
          </p:cNvPr>
          <p:cNvSpPr/>
          <p:nvPr/>
        </p:nvSpPr>
        <p:spPr>
          <a:xfrm>
            <a:off x="3770188" y="2668331"/>
            <a:ext cx="1571615" cy="338554"/>
          </a:xfrm>
          <a:prstGeom prst="rect">
            <a:avLst/>
          </a:prstGeom>
        </p:spPr>
        <p:txBody>
          <a:bodyPr wrap="square" lIns="0" rIns="0">
            <a:prstTxWarp prst="textArchUp">
              <a:avLst/>
            </a:prstTxWarp>
            <a:spAutoFit/>
          </a:bodyPr>
          <a:lstStyle/>
          <a:p>
            <a:pPr algn="ctr" defTabSz="1218987"/>
            <a:r>
              <a:rPr lang="en-US" b="1" kern="0" spc="300" dirty="0" err="1">
                <a:solidFill>
                  <a:srgbClr val="FFC000"/>
                </a:solidFill>
                <a:latin typeface="Friendly Felt Tips" panose="03000600000000000000" pitchFamily="66" charset="0"/>
                <a:ea typeface="Open Sans" pitchFamily="34" charset="0"/>
                <a:cs typeface="Arial" panose="020B0604020202020204" pitchFamily="34" charset="0"/>
              </a:rPr>
              <a:t>Namorado</a:t>
            </a:r>
            <a:endParaRPr lang="en-US" b="1" kern="0" spc="300" dirty="0">
              <a:solidFill>
                <a:srgbClr val="FFC000"/>
              </a:solidFill>
              <a:latin typeface="Friendly Felt Tips" panose="03000600000000000000" pitchFamily="66" charset="0"/>
              <a:ea typeface="Open Sans" pitchFamily="34" charset="0"/>
              <a:cs typeface="Arial" panose="020B0604020202020204" pitchFamily="34" charset="0"/>
            </a:endParaRPr>
          </a:p>
        </p:txBody>
      </p:sp>
      <p:sp>
        <p:nvSpPr>
          <p:cNvPr id="20" name="Rectangle 590">
            <a:extLst>
              <a:ext uri="{FF2B5EF4-FFF2-40B4-BE49-F238E27FC236}">
                <a16:creationId xmlns:a16="http://schemas.microsoft.com/office/drawing/2014/main" id="{00D6EA43-EFA4-0C8E-4E9B-D7A810EE0046}"/>
              </a:ext>
            </a:extLst>
          </p:cNvPr>
          <p:cNvSpPr/>
          <p:nvPr/>
        </p:nvSpPr>
        <p:spPr>
          <a:xfrm>
            <a:off x="6479766" y="2336854"/>
            <a:ext cx="1571615" cy="338554"/>
          </a:xfrm>
          <a:prstGeom prst="rect">
            <a:avLst/>
          </a:prstGeom>
        </p:spPr>
        <p:txBody>
          <a:bodyPr wrap="square" lIns="0" rIns="0">
            <a:prstTxWarp prst="textArchUp">
              <a:avLst/>
            </a:prstTxWarp>
            <a:spAutoFit/>
          </a:bodyPr>
          <a:lstStyle/>
          <a:p>
            <a:pPr algn="ctr" defTabSz="1218987"/>
            <a:r>
              <a:rPr lang="en-US" b="1" kern="0" spc="300" dirty="0" err="1">
                <a:solidFill>
                  <a:srgbClr val="FFC000"/>
                </a:solidFill>
                <a:latin typeface="Friendly Felt Tips" panose="03000600000000000000" pitchFamily="66" charset="0"/>
                <a:ea typeface="Open Sans" pitchFamily="34" charset="0"/>
                <a:cs typeface="Arial" panose="020B0604020202020204" pitchFamily="34" charset="0"/>
              </a:rPr>
              <a:t>Irmãs</a:t>
            </a:r>
            <a:endParaRPr lang="en-US" b="1" kern="0" spc="300" dirty="0">
              <a:solidFill>
                <a:srgbClr val="FFC000"/>
              </a:solidFill>
              <a:latin typeface="Friendly Felt Tips" panose="03000600000000000000" pitchFamily="66" charset="0"/>
              <a:ea typeface="Open Sans" pitchFamily="34" charset="0"/>
              <a:cs typeface="Arial" panose="020B0604020202020204" pitchFamily="34" charset="0"/>
            </a:endParaRPr>
          </a:p>
        </p:txBody>
      </p:sp>
      <p:sp>
        <p:nvSpPr>
          <p:cNvPr id="22" name="Rectangle 590">
            <a:extLst>
              <a:ext uri="{FF2B5EF4-FFF2-40B4-BE49-F238E27FC236}">
                <a16:creationId xmlns:a16="http://schemas.microsoft.com/office/drawing/2014/main" id="{01ABB757-4D9C-5380-E65B-8ED4FB7CA3A3}"/>
              </a:ext>
            </a:extLst>
          </p:cNvPr>
          <p:cNvSpPr/>
          <p:nvPr/>
        </p:nvSpPr>
        <p:spPr>
          <a:xfrm>
            <a:off x="9164849" y="2668331"/>
            <a:ext cx="1571615" cy="338554"/>
          </a:xfrm>
          <a:prstGeom prst="rect">
            <a:avLst/>
          </a:prstGeom>
        </p:spPr>
        <p:txBody>
          <a:bodyPr wrap="square" lIns="0" rIns="0">
            <a:prstTxWarp prst="textArchUp">
              <a:avLst/>
            </a:prstTxWarp>
            <a:spAutoFit/>
          </a:bodyPr>
          <a:lstStyle/>
          <a:p>
            <a:pPr algn="ctr" defTabSz="1218987"/>
            <a:r>
              <a:rPr lang="en-US" b="1" kern="0" spc="300" dirty="0">
                <a:solidFill>
                  <a:srgbClr val="FFC000"/>
                </a:solidFill>
                <a:latin typeface="Friendly Felt Tips" panose="03000600000000000000" pitchFamily="66" charset="0"/>
                <a:ea typeface="Open Sans" pitchFamily="34" charset="0"/>
                <a:cs typeface="Arial" panose="020B0604020202020204" pitchFamily="34" charset="0"/>
              </a:rPr>
              <a:t>Grupo de PI</a:t>
            </a:r>
          </a:p>
        </p:txBody>
      </p:sp>
      <p:sp>
        <p:nvSpPr>
          <p:cNvPr id="24" name="CaixaDeTexto 23">
            <a:extLst>
              <a:ext uri="{FF2B5EF4-FFF2-40B4-BE49-F238E27FC236}">
                <a16:creationId xmlns:a16="http://schemas.microsoft.com/office/drawing/2014/main" id="{3955F483-3BAE-B4C0-1A87-81BF12CA7F4E}"/>
              </a:ext>
            </a:extLst>
          </p:cNvPr>
          <p:cNvSpPr txBox="1"/>
          <p:nvPr/>
        </p:nvSpPr>
        <p:spPr>
          <a:xfrm>
            <a:off x="4627831" y="451705"/>
            <a:ext cx="184731" cy="369332"/>
          </a:xfrm>
          <a:prstGeom prst="rect">
            <a:avLst/>
          </a:prstGeom>
          <a:noFill/>
        </p:spPr>
        <p:txBody>
          <a:bodyPr wrap="none" rtlCol="0">
            <a:spAutoFit/>
          </a:bodyPr>
          <a:lstStyle/>
          <a:p>
            <a:endParaRPr lang="pt-BR" dirty="0"/>
          </a:p>
        </p:txBody>
      </p:sp>
      <p:sp>
        <p:nvSpPr>
          <p:cNvPr id="26" name="CaixaDeTexto 25">
            <a:extLst>
              <a:ext uri="{FF2B5EF4-FFF2-40B4-BE49-F238E27FC236}">
                <a16:creationId xmlns:a16="http://schemas.microsoft.com/office/drawing/2014/main" id="{76E92D31-E0DF-0CC0-A999-617B9A3AA46D}"/>
              </a:ext>
            </a:extLst>
          </p:cNvPr>
          <p:cNvSpPr txBox="1"/>
          <p:nvPr/>
        </p:nvSpPr>
        <p:spPr>
          <a:xfrm>
            <a:off x="2135233" y="2668331"/>
            <a:ext cx="184731" cy="400110"/>
          </a:xfrm>
          <a:prstGeom prst="rect">
            <a:avLst/>
          </a:prstGeom>
          <a:noFill/>
        </p:spPr>
        <p:txBody>
          <a:bodyPr wrap="none" rtlCol="0">
            <a:spAutoFit/>
          </a:bodyPr>
          <a:lstStyle/>
          <a:p>
            <a:endParaRPr lang="pt-BR" sz="2000" b="1" dirty="0">
              <a:solidFill>
                <a:srgbClr val="FFC000"/>
              </a:solidFill>
              <a:latin typeface="Friendly Felt Tips" panose="03000600000000000000" pitchFamily="66" charset="0"/>
            </a:endParaRPr>
          </a:p>
        </p:txBody>
      </p:sp>
      <p:sp>
        <p:nvSpPr>
          <p:cNvPr id="27" name="TextBox 3">
            <a:extLst>
              <a:ext uri="{FF2B5EF4-FFF2-40B4-BE49-F238E27FC236}">
                <a16:creationId xmlns:a16="http://schemas.microsoft.com/office/drawing/2014/main" id="{C5A92432-A9F4-CBB2-DF47-2F78A825FA2A}"/>
              </a:ext>
            </a:extLst>
          </p:cNvPr>
          <p:cNvSpPr txBox="1"/>
          <p:nvPr/>
        </p:nvSpPr>
        <p:spPr>
          <a:xfrm>
            <a:off x="2661126" y="636371"/>
            <a:ext cx="6583679" cy="1015663"/>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6000" dirty="0" err="1">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atin typeface="Harry P" panose="00000400000000000000" pitchFamily="2" charset="0"/>
              </a:rPr>
              <a:t>Agradecimentos</a:t>
            </a:r>
            <a:endParaRPr lang="en-US" sz="40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atin typeface="Harry P" panose="00000400000000000000" pitchFamily="2" charset="0"/>
            </a:endParaRPr>
          </a:p>
        </p:txBody>
      </p:sp>
      <p:sp>
        <p:nvSpPr>
          <p:cNvPr id="28" name="Rectangle 590">
            <a:extLst>
              <a:ext uri="{FF2B5EF4-FFF2-40B4-BE49-F238E27FC236}">
                <a16:creationId xmlns:a16="http://schemas.microsoft.com/office/drawing/2014/main" id="{8A97903D-98E5-681A-C0F9-E91A0551E313}"/>
              </a:ext>
            </a:extLst>
          </p:cNvPr>
          <p:cNvSpPr/>
          <p:nvPr/>
        </p:nvSpPr>
        <p:spPr>
          <a:xfrm>
            <a:off x="1212757" y="2665822"/>
            <a:ext cx="1571615" cy="338554"/>
          </a:xfrm>
          <a:prstGeom prst="rect">
            <a:avLst/>
          </a:prstGeom>
        </p:spPr>
        <p:txBody>
          <a:bodyPr wrap="square" lIns="0" rIns="0">
            <a:prstTxWarp prst="textArchUp">
              <a:avLst/>
            </a:prstTxWarp>
            <a:spAutoFit/>
          </a:bodyPr>
          <a:lstStyle/>
          <a:p>
            <a:pPr algn="ctr" defTabSz="1218987"/>
            <a:r>
              <a:rPr lang="en-US" b="1" kern="0" spc="300" dirty="0">
                <a:solidFill>
                  <a:srgbClr val="FFC000"/>
                </a:solidFill>
                <a:latin typeface="Friendly Felt Tips" panose="03000600000000000000" pitchFamily="66" charset="0"/>
                <a:ea typeface="Open Sans" pitchFamily="34" charset="0"/>
                <a:cs typeface="Arial" panose="020B0604020202020204" pitchFamily="34" charset="0"/>
              </a:rPr>
              <a:t>Pais</a:t>
            </a:r>
          </a:p>
        </p:txBody>
      </p:sp>
      <p:pic>
        <p:nvPicPr>
          <p:cNvPr id="1026" name="Picture 2" descr="SPTECH | ADS">
            <a:extLst>
              <a:ext uri="{FF2B5EF4-FFF2-40B4-BE49-F238E27FC236}">
                <a16:creationId xmlns:a16="http://schemas.microsoft.com/office/drawing/2014/main" id="{37F7BF87-14F0-F343-2F28-457C78ED8D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68" y="365233"/>
            <a:ext cx="1166089" cy="607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93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50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par>
                                <p:cTn id="8" presetID="26" presetClass="emph" presetSubtype="0" fill="hold" nodeType="withEffect">
                                  <p:stCondLst>
                                    <p:cond delay="1000"/>
                                  </p:stCondLst>
                                  <p:childTnLst>
                                    <p:animEffect transition="out" filter="fade">
                                      <p:cBhvr>
                                        <p:cTn id="9" dur="1000" tmFilter="0, 0; .2, .5; .8, .5; 1, 0"/>
                                        <p:tgtEl>
                                          <p:spTgt spid="14"/>
                                        </p:tgtEl>
                                      </p:cBhvr>
                                    </p:animEffect>
                                    <p:animScale>
                                      <p:cBhvr>
                                        <p:cTn id="10" dur="500" autoRev="1" fill="hold"/>
                                        <p:tgtEl>
                                          <p:spTgt spid="14"/>
                                        </p:tgtEl>
                                      </p:cBhvr>
                                      <p:by x="105000" y="105000"/>
                                    </p:animScale>
                                  </p:childTnLst>
                                </p:cTn>
                              </p:par>
                              <p:par>
                                <p:cTn id="11" presetID="26" presetClass="emph" presetSubtype="0" fill="hold" nodeType="withEffect">
                                  <p:stCondLst>
                                    <p:cond delay="1500"/>
                                  </p:stCondLst>
                                  <p:childTnLst>
                                    <p:animEffect transition="out" filter="fade">
                                      <p:cBhvr>
                                        <p:cTn id="12" dur="1000" tmFilter="0, 0; .2, .5; .8, .5; 1, 0"/>
                                        <p:tgtEl>
                                          <p:spTgt spid="16"/>
                                        </p:tgtEl>
                                      </p:cBhvr>
                                    </p:animEffect>
                                    <p:animScale>
                                      <p:cBhvr>
                                        <p:cTn id="13" dur="500" autoRev="1" fill="hold"/>
                                        <p:tgtEl>
                                          <p:spTgt spid="16"/>
                                        </p:tgtEl>
                                      </p:cBhvr>
                                      <p:by x="105000" y="105000"/>
                                    </p:animScale>
                                  </p:childTnLst>
                                </p:cTn>
                              </p:par>
                              <p:par>
                                <p:cTn id="14" presetID="26" presetClass="emph" presetSubtype="0" fill="hold" nodeType="withEffect">
                                  <p:stCondLst>
                                    <p:cond delay="2000"/>
                                  </p:stCondLst>
                                  <p:childTnLst>
                                    <p:animEffect transition="out" filter="fade">
                                      <p:cBhvr>
                                        <p:cTn id="15" dur="1000" tmFilter="0, 0; .2, .5; .8, .5; 1, 0"/>
                                        <p:tgtEl>
                                          <p:spTgt spid="15"/>
                                        </p:tgtEl>
                                      </p:cBhvr>
                                    </p:animEffect>
                                    <p:animScale>
                                      <p:cBhvr>
                                        <p:cTn id="16" dur="50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C7CD8C-022C-0742-746C-B78B101A855E}"/>
              </a:ext>
            </a:extLst>
          </p:cNvPr>
          <p:cNvSpPr/>
          <p:nvPr/>
        </p:nvSpPr>
        <p:spPr>
          <a:xfrm>
            <a:off x="0"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572730B-159C-22E6-9327-7CA46DC2FB28}"/>
              </a:ext>
            </a:extLst>
          </p:cNvPr>
          <p:cNvSpPr txBox="1"/>
          <p:nvPr/>
        </p:nvSpPr>
        <p:spPr>
          <a:xfrm>
            <a:off x="2371418" y="723900"/>
            <a:ext cx="7444450" cy="769441"/>
          </a:xfrm>
          <a:prstGeom prst="rect">
            <a:avLst/>
          </a:prstGeom>
          <a:noFill/>
        </p:spPr>
        <p:txBody>
          <a:bodyPr wrap="square" rtlCol="0">
            <a:spAutoFit/>
          </a:bodyPr>
          <a:lstStyle/>
          <a:p>
            <a:pPr algn="ctr"/>
            <a:r>
              <a:rPr lang="en-US" sz="4400" dirty="0">
                <a:solidFill>
                  <a:schemeClr val="bg1"/>
                </a:solidFill>
                <a:latin typeface="Fira Sans Medium" panose="020B0603050000020004" pitchFamily="34" charset="0"/>
                <a:ea typeface="Inter" panose="02000503000000020004" pitchFamily="50" charset="0"/>
                <a:cs typeface="Inter" panose="02000503000000020004" pitchFamily="50" charset="0"/>
              </a:rPr>
              <a:t>Instructions for use</a:t>
            </a:r>
            <a:endParaRPr lang="en-GB" sz="4400" dirty="0">
              <a:solidFill>
                <a:schemeClr val="bg1"/>
              </a:solidFill>
              <a:latin typeface="Fira Sans Medium" panose="020B0603050000020004" pitchFamily="34" charset="0"/>
              <a:ea typeface="Inter" panose="02000503000000020004" pitchFamily="50" charset="0"/>
              <a:cs typeface="Inter" panose="02000503000000020004" pitchFamily="50" charset="0"/>
            </a:endParaRPr>
          </a:p>
        </p:txBody>
      </p:sp>
      <p:sp>
        <p:nvSpPr>
          <p:cNvPr id="7" name="TextBox 6">
            <a:extLst>
              <a:ext uri="{FF2B5EF4-FFF2-40B4-BE49-F238E27FC236}">
                <a16:creationId xmlns:a16="http://schemas.microsoft.com/office/drawing/2014/main" id="{B13499C5-4403-7F10-EA79-ED798E12FA90}"/>
              </a:ext>
            </a:extLst>
          </p:cNvPr>
          <p:cNvSpPr txBox="1"/>
          <p:nvPr/>
        </p:nvSpPr>
        <p:spPr>
          <a:xfrm>
            <a:off x="4239443" y="3065611"/>
            <a:ext cx="3708401" cy="338554"/>
          </a:xfrm>
          <a:prstGeom prst="rect">
            <a:avLst/>
          </a:prstGeom>
          <a:noFill/>
        </p:spPr>
        <p:txBody>
          <a:bodyPr wrap="square" rtlCol="0">
            <a:spAutoFit/>
          </a:bodyPr>
          <a:lstStyle/>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What you are allowed to do :</a:t>
            </a:r>
            <a:endParaRPr lang="en-GB"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D68A293A-478E-D955-88D5-9EA4AFC7D3A9}"/>
              </a:ext>
            </a:extLst>
          </p:cNvPr>
          <p:cNvSpPr txBox="1"/>
          <p:nvPr/>
        </p:nvSpPr>
        <p:spPr>
          <a:xfrm>
            <a:off x="3145093" y="3394488"/>
            <a:ext cx="5897100" cy="613951"/>
          </a:xfrm>
          <a:prstGeom prst="rect">
            <a:avLst/>
          </a:prstGeom>
          <a:noFill/>
        </p:spPr>
        <p:txBody>
          <a:bodyPr wrap="square" rtlCol="0">
            <a:spAutoFit/>
          </a:bodyPr>
          <a:lstStyle/>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Modify this template</a:t>
            </a:r>
          </a:p>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Use it for personal or commercial projects</a:t>
            </a:r>
            <a:endParaRPr lang="en-GB"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16C94969-8702-83F1-B186-C12EC32F1FA7}"/>
              </a:ext>
            </a:extLst>
          </p:cNvPr>
          <p:cNvSpPr txBox="1"/>
          <p:nvPr/>
        </p:nvSpPr>
        <p:spPr>
          <a:xfrm>
            <a:off x="3145093" y="2371237"/>
            <a:ext cx="5897100" cy="338554"/>
          </a:xfrm>
          <a:prstGeom prst="rect">
            <a:avLst/>
          </a:prstGeom>
          <a:noFill/>
        </p:spPr>
        <p:txBody>
          <a:bodyPr wrap="square" rtlCol="0">
            <a:spAutoFit/>
          </a:bodyPr>
          <a:lstStyle/>
          <a:p>
            <a:pPr algn="ct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You must credit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in order to used this template</a:t>
            </a:r>
            <a:endParaRPr lang="en-GB" sz="16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27DFE8C0-CAEB-9348-BBDE-16C6A2837128}"/>
              </a:ext>
            </a:extLst>
          </p:cNvPr>
          <p:cNvSpPr txBox="1"/>
          <p:nvPr/>
        </p:nvSpPr>
        <p:spPr>
          <a:xfrm>
            <a:off x="4178325" y="4364258"/>
            <a:ext cx="3830637" cy="338554"/>
          </a:xfrm>
          <a:prstGeom prst="rect">
            <a:avLst/>
          </a:prstGeom>
          <a:noFill/>
        </p:spPr>
        <p:txBody>
          <a:bodyPr wrap="square" rtlCol="0">
            <a:spAutoFit/>
          </a:bodyPr>
          <a:lstStyle/>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What you are not allowed to do :</a:t>
            </a:r>
            <a:endParaRPr lang="en-GB"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3FA21AC8-3726-C3B1-2556-2F36BF41C200}"/>
              </a:ext>
            </a:extLst>
          </p:cNvPr>
          <p:cNvSpPr txBox="1"/>
          <p:nvPr/>
        </p:nvSpPr>
        <p:spPr>
          <a:xfrm>
            <a:off x="3145093" y="4693136"/>
            <a:ext cx="5897100" cy="1444947"/>
          </a:xfrm>
          <a:prstGeom prst="rect">
            <a:avLst/>
          </a:prstGeom>
          <a:noFill/>
        </p:spPr>
        <p:txBody>
          <a:bodyPr wrap="square" rtlCol="0">
            <a:spAutoFit/>
          </a:bodyPr>
          <a:lstStyle/>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Offer </a:t>
            </a: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templates for download</a:t>
            </a:r>
          </a:p>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Sublicense, sell or rent any </a:t>
            </a: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content</a:t>
            </a:r>
          </a:p>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Distribute </a:t>
            </a: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content unless it has been authorized</a:t>
            </a:r>
          </a:p>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Include </a:t>
            </a: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content in an online or offline file</a:t>
            </a:r>
          </a:p>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Acquire the copyright of </a:t>
            </a: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content</a:t>
            </a:r>
          </a:p>
        </p:txBody>
      </p:sp>
    </p:spTree>
    <p:extLst>
      <p:ext uri="{BB962C8B-B14F-4D97-AF65-F5344CB8AC3E}">
        <p14:creationId xmlns:p14="http://schemas.microsoft.com/office/powerpoint/2010/main" val="1027341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C7CD8C-022C-0742-746C-B78B101A855E}"/>
              </a:ext>
            </a:extLst>
          </p:cNvPr>
          <p:cNvSpPr/>
          <p:nvPr/>
        </p:nvSpPr>
        <p:spPr>
          <a:xfrm>
            <a:off x="0"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4381637-DFBE-87EC-8323-BAA52CC3CD2C}"/>
              </a:ext>
            </a:extLst>
          </p:cNvPr>
          <p:cNvSpPr txBox="1"/>
          <p:nvPr/>
        </p:nvSpPr>
        <p:spPr>
          <a:xfrm>
            <a:off x="5352514" y="3104258"/>
            <a:ext cx="2398520" cy="584775"/>
          </a:xfrm>
          <a:prstGeom prst="rect">
            <a:avLst/>
          </a:prstGeom>
          <a:noFill/>
        </p:spPr>
        <p:txBody>
          <a:bodyPr wrap="square">
            <a:spAutoFit/>
          </a:bodyPr>
          <a:lstStyle/>
          <a:p>
            <a:pPr algn="ctr"/>
            <a:r>
              <a:rPr lang="en-IN" sz="32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Slide </a:t>
            </a:r>
            <a:r>
              <a:rPr lang="en-IN" sz="3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hlinkClick r:id="rId3">
                  <a:extLst>
                    <a:ext uri="{A12FA001-AC4F-418D-AE19-62706E023703}">
                      <ahyp:hlinkClr xmlns:ahyp="http://schemas.microsoft.com/office/drawing/2018/hyperlinkcolor" val="tx"/>
                    </a:ext>
                  </a:extLst>
                </a:hlinkClick>
              </a:rPr>
              <a:t>Chef</a:t>
            </a:r>
            <a:endParaRPr lang="en-IN" sz="3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3" name="Picture 12" descr="Icon&#10;&#10;Description automatically generated">
            <a:extLst>
              <a:ext uri="{FF2B5EF4-FFF2-40B4-BE49-F238E27FC236}">
                <a16:creationId xmlns:a16="http://schemas.microsoft.com/office/drawing/2014/main" id="{2C8555DC-AD34-5297-F411-7EB6F716B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737" y="2912383"/>
            <a:ext cx="968524" cy="968524"/>
          </a:xfrm>
          <a:prstGeom prst="rect">
            <a:avLst/>
          </a:prstGeom>
        </p:spPr>
      </p:pic>
    </p:spTree>
    <p:extLst>
      <p:ext uri="{BB962C8B-B14F-4D97-AF65-F5344CB8AC3E}">
        <p14:creationId xmlns:p14="http://schemas.microsoft.com/office/powerpoint/2010/main" val="1594983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485" name="Rectangle 1484">
            <a:extLst>
              <a:ext uri="{FF2B5EF4-FFF2-40B4-BE49-F238E27FC236}">
                <a16:creationId xmlns:a16="http://schemas.microsoft.com/office/drawing/2014/main" id="{B55A7921-DD41-7487-220F-39FBF37479A4}"/>
              </a:ext>
            </a:extLst>
          </p:cNvPr>
          <p:cNvSpPr/>
          <p:nvPr/>
        </p:nvSpPr>
        <p:spPr>
          <a:xfrm>
            <a:off x="0" y="0"/>
            <a:ext cx="12192000" cy="6858000"/>
          </a:xfrm>
          <a:prstGeom prst="rect">
            <a:avLst/>
          </a:prstGeom>
          <a:solidFill>
            <a:schemeClr val="bg2">
              <a:lumMod val="1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CaixaDeTexto 23">
            <a:extLst>
              <a:ext uri="{FF2B5EF4-FFF2-40B4-BE49-F238E27FC236}">
                <a16:creationId xmlns:a16="http://schemas.microsoft.com/office/drawing/2014/main" id="{3955F483-3BAE-B4C0-1A87-81BF12CA7F4E}"/>
              </a:ext>
            </a:extLst>
          </p:cNvPr>
          <p:cNvSpPr txBox="1"/>
          <p:nvPr/>
        </p:nvSpPr>
        <p:spPr>
          <a:xfrm>
            <a:off x="4627831" y="451705"/>
            <a:ext cx="184731" cy="369332"/>
          </a:xfrm>
          <a:prstGeom prst="rect">
            <a:avLst/>
          </a:prstGeom>
          <a:noFill/>
        </p:spPr>
        <p:txBody>
          <a:bodyPr wrap="none" rtlCol="0">
            <a:spAutoFit/>
          </a:bodyPr>
          <a:lstStyle/>
          <a:p>
            <a:endParaRPr lang="pt-BR" dirty="0"/>
          </a:p>
        </p:txBody>
      </p:sp>
      <p:sp>
        <p:nvSpPr>
          <p:cNvPr id="26" name="CaixaDeTexto 25">
            <a:extLst>
              <a:ext uri="{FF2B5EF4-FFF2-40B4-BE49-F238E27FC236}">
                <a16:creationId xmlns:a16="http://schemas.microsoft.com/office/drawing/2014/main" id="{76E92D31-E0DF-0CC0-A999-617B9A3AA46D}"/>
              </a:ext>
            </a:extLst>
          </p:cNvPr>
          <p:cNvSpPr txBox="1"/>
          <p:nvPr/>
        </p:nvSpPr>
        <p:spPr>
          <a:xfrm>
            <a:off x="2135233" y="2668331"/>
            <a:ext cx="184731" cy="400110"/>
          </a:xfrm>
          <a:prstGeom prst="rect">
            <a:avLst/>
          </a:prstGeom>
          <a:noFill/>
        </p:spPr>
        <p:txBody>
          <a:bodyPr wrap="none" rtlCol="0">
            <a:spAutoFit/>
          </a:bodyPr>
          <a:lstStyle/>
          <a:p>
            <a:endParaRPr lang="pt-BR" sz="2000" b="1" dirty="0">
              <a:solidFill>
                <a:srgbClr val="FFC000"/>
              </a:solidFill>
              <a:latin typeface="Friendly Felt Tips" panose="03000600000000000000" pitchFamily="66" charset="0"/>
            </a:endParaRPr>
          </a:p>
        </p:txBody>
      </p:sp>
      <p:sp>
        <p:nvSpPr>
          <p:cNvPr id="27" name="TextBox 3">
            <a:extLst>
              <a:ext uri="{FF2B5EF4-FFF2-40B4-BE49-F238E27FC236}">
                <a16:creationId xmlns:a16="http://schemas.microsoft.com/office/drawing/2014/main" id="{C5A92432-A9F4-CBB2-DF47-2F78A825FA2A}"/>
              </a:ext>
            </a:extLst>
          </p:cNvPr>
          <p:cNvSpPr txBox="1"/>
          <p:nvPr/>
        </p:nvSpPr>
        <p:spPr>
          <a:xfrm>
            <a:off x="2661126" y="636371"/>
            <a:ext cx="6583679" cy="1015663"/>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6000" dirty="0" err="1">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atin typeface="Harry P" panose="00000400000000000000" pitchFamily="2" charset="0"/>
              </a:rPr>
              <a:t>Agradecimentos</a:t>
            </a:r>
            <a:endParaRPr lang="en-US" sz="40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atin typeface="Harry P" panose="00000400000000000000" pitchFamily="2" charset="0"/>
            </a:endParaRPr>
          </a:p>
        </p:txBody>
      </p:sp>
      <p:pic>
        <p:nvPicPr>
          <p:cNvPr id="1026" name="Picture 2" descr="SPTECH | ADS">
            <a:extLst>
              <a:ext uri="{FF2B5EF4-FFF2-40B4-BE49-F238E27FC236}">
                <a16:creationId xmlns:a16="http://schemas.microsoft.com/office/drawing/2014/main" id="{37F7BF87-14F0-F343-2F28-457C78ED8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790" y="2288405"/>
            <a:ext cx="8764419" cy="456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0388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84">
            <a:extLst>
              <a:ext uri="{FF2B5EF4-FFF2-40B4-BE49-F238E27FC236}">
                <a16:creationId xmlns:a16="http://schemas.microsoft.com/office/drawing/2014/main" id="{0D3CFB72-8EE8-8BB5-3B4D-5909BF93DF2F}"/>
              </a:ext>
            </a:extLst>
          </p:cNvPr>
          <p:cNvSpPr/>
          <p:nvPr/>
        </p:nvSpPr>
        <p:spPr>
          <a:xfrm>
            <a:off x="0" y="0"/>
            <a:ext cx="12192000" cy="6858000"/>
          </a:xfrm>
          <a:prstGeom prst="rect">
            <a:avLst/>
          </a:prstGeom>
          <a:solidFill>
            <a:schemeClr val="bg2">
              <a:lumMod val="1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05E41561-488C-45C6-F431-A0C93EC15785}"/>
              </a:ext>
            </a:extLst>
          </p:cNvPr>
          <p:cNvGrpSpPr/>
          <p:nvPr/>
        </p:nvGrpSpPr>
        <p:grpSpPr>
          <a:xfrm>
            <a:off x="0" y="434850"/>
            <a:ext cx="11658599" cy="1448014"/>
            <a:chOff x="0" y="434850"/>
            <a:chExt cx="11658599" cy="1448014"/>
          </a:xfrm>
        </p:grpSpPr>
        <p:sp>
          <p:nvSpPr>
            <p:cNvPr id="12" name="TextBox 11">
              <a:extLst>
                <a:ext uri="{FF2B5EF4-FFF2-40B4-BE49-F238E27FC236}">
                  <a16:creationId xmlns:a16="http://schemas.microsoft.com/office/drawing/2014/main" id="{4AEEC45A-F789-E0A7-660F-7A7012FCD7A8}"/>
                </a:ext>
              </a:extLst>
            </p:cNvPr>
            <p:cNvSpPr txBox="1"/>
            <p:nvPr/>
          </p:nvSpPr>
          <p:spPr>
            <a:xfrm>
              <a:off x="3248024" y="1583680"/>
              <a:ext cx="8410575" cy="299184"/>
            </a:xfrm>
            <a:prstGeom prst="rect">
              <a:avLst/>
            </a:prstGeom>
            <a:noFill/>
          </p:spPr>
          <p:txBody>
            <a:bodyPr wrap="square" rtlCol="0">
              <a:spAutoFit/>
            </a:bodyPr>
            <a:lstStyle/>
            <a:p>
              <a:pPr algn="r">
                <a:lnSpc>
                  <a:spcPct val="120000"/>
                </a:lnSpc>
              </a:pPr>
              <a:endParaRPr lang="en-IN" sz="1200" dirty="0">
                <a:solidFill>
                  <a:schemeClr val="bg1">
                    <a:lumMod val="85000"/>
                  </a:schemeClr>
                </a:solidFill>
                <a:latin typeface="Modern Antiqua" panose="020A0604020202060204" pitchFamily="18" charset="0"/>
              </a:endParaRPr>
            </a:p>
          </p:txBody>
        </p:sp>
        <p:sp>
          <p:nvSpPr>
            <p:cNvPr id="11" name="TextBox 10">
              <a:extLst>
                <a:ext uri="{FF2B5EF4-FFF2-40B4-BE49-F238E27FC236}">
                  <a16:creationId xmlns:a16="http://schemas.microsoft.com/office/drawing/2014/main" id="{618096E0-CD76-1080-17B7-EA8EF75FD526}"/>
                </a:ext>
              </a:extLst>
            </p:cNvPr>
            <p:cNvSpPr txBox="1"/>
            <p:nvPr/>
          </p:nvSpPr>
          <p:spPr>
            <a:xfrm>
              <a:off x="0" y="434850"/>
              <a:ext cx="7754257" cy="1015663"/>
            </a:xfrm>
            <a:prstGeom prst="rect">
              <a:avLst/>
            </a:prstGeom>
            <a:noFill/>
          </p:spPr>
          <p:txBody>
            <a:bodyPr wrap="square" rtlCol="0">
              <a:spAutoFit/>
            </a:bodyPr>
            <a:lstStyle/>
            <a:p>
              <a:pPr algn="r"/>
              <a:r>
                <a:rPr lang="en-US" sz="6000" dirty="0" err="1">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atin typeface="Harry P" panose="00000400000000000000" pitchFamily="2" charset="0"/>
                </a:rPr>
                <a:t>Minha</a:t>
              </a:r>
              <a:r>
                <a:rPr lang="en-US" sz="60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atin typeface="Harry P" panose="00000400000000000000" pitchFamily="2" charset="0"/>
                </a:rPr>
                <a:t> Historia com Harry Potter</a:t>
              </a:r>
              <a:endParaRPr lang="en-IN" sz="60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atin typeface="Harry P" panose="00000400000000000000" pitchFamily="2" charset="0"/>
              </a:endParaRPr>
            </a:p>
          </p:txBody>
        </p:sp>
      </p:grpSp>
      <p:pic>
        <p:nvPicPr>
          <p:cNvPr id="16" name="Imagem 15" descr="Texto, Carta&#10;&#10;Descrição gerada automaticamente">
            <a:extLst>
              <a:ext uri="{FF2B5EF4-FFF2-40B4-BE49-F238E27FC236}">
                <a16:creationId xmlns:a16="http://schemas.microsoft.com/office/drawing/2014/main" id="{64452DF8-9C80-7DFD-15C8-820BB7F39C3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172" b="93256" l="8000" r="88417">
                        <a14:foregroundMark x1="10333" y1="13488" x2="21167" y2="18019"/>
                        <a14:foregroundMark x1="21167" y1="18019" x2="67083" y2="20443"/>
                        <a14:foregroundMark x1="67083" y1="20443" x2="80000" y2="38251"/>
                        <a14:foregroundMark x1="80000" y1="38251" x2="78417" y2="67650"/>
                        <a14:foregroundMark x1="78417" y1="67650" x2="71750" y2="78925"/>
                        <a14:foregroundMark x1="71750" y1="78925" x2="26417" y2="85774"/>
                        <a14:foregroundMark x1="26417" y1="85774" x2="11917" y2="81243"/>
                        <a14:foregroundMark x1="11917" y1="81243" x2="8667" y2="51423"/>
                        <a14:foregroundMark x1="8667" y1="51423" x2="11750" y2="45732"/>
                        <a14:foregroundMark x1="9750" y1="11170" x2="51917" y2="16438"/>
                        <a14:foregroundMark x1="51917" y1="16438" x2="67333" y2="15068"/>
                        <a14:foregroundMark x1="67333" y1="15068" x2="75417" y2="15279"/>
                        <a14:foregroundMark x1="75417" y1="15279" x2="86083" y2="53952"/>
                        <a14:foregroundMark x1="86083" y1="53952" x2="82917" y2="83562"/>
                        <a14:foregroundMark x1="82917" y1="83562" x2="79833" y2="84510"/>
                        <a14:foregroundMark x1="78250" y1="13172" x2="80667" y2="16017"/>
                        <a14:foregroundMark x1="85583" y1="77661" x2="88417" y2="84510"/>
                        <a14:foregroundMark x1="9583" y1="15701" x2="11667" y2="55321"/>
                        <a14:foregroundMark x1="11667" y1="55321" x2="8250" y2="82929"/>
                        <a14:foregroundMark x1="8250" y1="82929" x2="16750" y2="88409"/>
                        <a14:foregroundMark x1="16750" y1="88409" x2="18083" y2="88198"/>
                        <a14:foregroundMark x1="9583" y1="14436" x2="21833" y2="19600"/>
                        <a14:foregroundMark x1="21833" y1="19600" x2="19083" y2="29821"/>
                        <a14:foregroundMark x1="19083" y1="29821" x2="11833" y2="42466"/>
                        <a14:foregroundMark x1="11833" y1="42466" x2="15417" y2="50685"/>
                        <a14:foregroundMark x1="15417" y1="50685" x2="16750" y2="59642"/>
                        <a14:foregroundMark x1="16750" y1="59642" x2="12750" y2="82824"/>
                        <a14:foregroundMark x1="12750" y1="82824" x2="8083" y2="91465"/>
                        <a14:foregroundMark x1="8083" y1="91465" x2="17083" y2="91359"/>
                        <a14:foregroundMark x1="17083" y1="91359" x2="8167" y2="87777"/>
                        <a14:foregroundMark x1="8167" y1="87777" x2="19250" y2="87460"/>
                        <a14:foregroundMark x1="19250" y1="87460" x2="20083" y2="87460"/>
                        <a14:foregroundMark x1="21667" y1="91465" x2="8000" y2="93256"/>
                      </a14:backgroundRemoval>
                    </a14:imgEffect>
                  </a14:imgLayer>
                </a14:imgProps>
              </a:ext>
              <a:ext uri="{28A0092B-C50C-407E-A947-70E740481C1C}">
                <a14:useLocalDpi xmlns:a14="http://schemas.microsoft.com/office/drawing/2010/main" val="0"/>
              </a:ext>
            </a:extLst>
          </a:blip>
          <a:srcRect t="8080" r="7688" b="3594"/>
          <a:stretch/>
        </p:blipFill>
        <p:spPr>
          <a:xfrm>
            <a:off x="-18514" y="2419394"/>
            <a:ext cx="4863464" cy="3680120"/>
          </a:xfrm>
          <a:prstGeom prst="rect">
            <a:avLst/>
          </a:prstGeom>
        </p:spPr>
      </p:pic>
      <p:pic>
        <p:nvPicPr>
          <p:cNvPr id="18" name="Imagem 17" descr="Homem com criança no colo&#10;&#10;Descrição gerada automaticamente com confiança média">
            <a:extLst>
              <a:ext uri="{FF2B5EF4-FFF2-40B4-BE49-F238E27FC236}">
                <a16:creationId xmlns:a16="http://schemas.microsoft.com/office/drawing/2014/main" id="{388DD883-9732-6697-0B71-E9D866ABD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6606" y="2016031"/>
            <a:ext cx="2766790" cy="22632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Imagem 18" descr="Uma imagem contendo televisão, vivendo, fogo, quarto&#10;&#10;Descrição gerada automaticamente">
            <a:extLst>
              <a:ext uri="{FF2B5EF4-FFF2-40B4-BE49-F238E27FC236}">
                <a16:creationId xmlns:a16="http://schemas.microsoft.com/office/drawing/2014/main" id="{96F35A21-2C90-A48D-7487-BA7CF7BF5E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18999">
            <a:off x="10270863" y="3021758"/>
            <a:ext cx="2137550" cy="284769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Imagem 19" descr="Boneca ao lado de urso de pelúcia&#10;&#10;Descrição gerada automaticamente com confiança baixa">
            <a:extLst>
              <a:ext uri="{FF2B5EF4-FFF2-40B4-BE49-F238E27FC236}">
                <a16:creationId xmlns:a16="http://schemas.microsoft.com/office/drawing/2014/main" id="{7EDB2636-2717-1116-2F17-270033AED5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94362">
            <a:off x="5198518" y="4491999"/>
            <a:ext cx="2913003" cy="207733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Imagem 20" descr="Uma imagem contendo vestuário, camisa&#10;&#10;Descrição gerada automaticamente">
            <a:extLst>
              <a:ext uri="{FF2B5EF4-FFF2-40B4-BE49-F238E27FC236}">
                <a16:creationId xmlns:a16="http://schemas.microsoft.com/office/drawing/2014/main" id="{0B357CCC-CF8B-502E-3D9E-DA9F6057530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4917" l="3313" r="99688">
                        <a14:foregroundMark x1="12313" y1="41333" x2="6563" y2="70917"/>
                        <a14:foregroundMark x1="6563" y1="70917" x2="10250" y2="95250"/>
                        <a14:foregroundMark x1="10250" y1="95250" x2="29875" y2="93667"/>
                        <a14:foregroundMark x1="29875" y1="93667" x2="41500" y2="87500"/>
                        <a14:foregroundMark x1="41500" y1="87500" x2="43125" y2="41833"/>
                        <a14:foregroundMark x1="43125" y1="41833" x2="50000" y2="27750"/>
                        <a14:foregroundMark x1="50000" y1="27750" x2="58625" y2="23167"/>
                        <a14:foregroundMark x1="93875" y1="31417" x2="95563" y2="86167"/>
                        <a14:foregroundMark x1="95563" y1="86167" x2="71875" y2="69333"/>
                        <a14:foregroundMark x1="71875" y1="69333" x2="70250" y2="67167"/>
                        <a14:foregroundMark x1="72188" y1="27083" x2="82250" y2="22083"/>
                        <a14:foregroundMark x1="82250" y1="22083" x2="93563" y2="33000"/>
                        <a14:foregroundMark x1="93563" y1="33000" x2="97500" y2="52417"/>
                        <a14:foregroundMark x1="97500" y1="52417" x2="95938" y2="86917"/>
                        <a14:foregroundMark x1="95938" y1="86917" x2="85438" y2="94917"/>
                        <a14:foregroundMark x1="85438" y1="94917" x2="71563" y2="75667"/>
                        <a14:foregroundMark x1="71563" y1="75667" x2="85313" y2="44583"/>
                        <a14:foregroundMark x1="85313" y1="44583" x2="84938" y2="60917"/>
                        <a14:foregroundMark x1="84938" y1="60917" x2="85750" y2="62000"/>
                        <a14:foregroundMark x1="87063" y1="34833" x2="95938" y2="26167"/>
                        <a14:foregroundMark x1="95938" y1="26167" x2="97438" y2="95000"/>
                        <a14:foregroundMark x1="97438" y1="95000" x2="78625" y2="78917"/>
                        <a14:foregroundMark x1="78625" y1="78917" x2="46563" y2="39917"/>
                        <a14:foregroundMark x1="46563" y1="39917" x2="8375" y2="35250"/>
                        <a14:foregroundMark x1="8375" y1="35250" x2="3313" y2="84750"/>
                        <a14:foregroundMark x1="3313" y1="84750" x2="6188" y2="86167"/>
                        <a14:foregroundMark x1="63125" y1="76667" x2="85750" y2="92583"/>
                        <a14:foregroundMark x1="85750" y1="92583" x2="99188" y2="88917"/>
                        <a14:foregroundMark x1="99188" y1="88917" x2="99688" y2="87000"/>
                        <a14:foregroundMark x1="89625" y1="44333" x2="90313" y2="65917"/>
                        <a14:foregroundMark x1="89313" y1="33083" x2="95563" y2="64333"/>
                        <a14:foregroundMark x1="95563" y1="64333" x2="93875" y2="54250"/>
                        <a14:foregroundMark x1="90938" y1="35250" x2="99375" y2="40917"/>
                        <a14:foregroundMark x1="97063" y1="44750" x2="99063" y2="48667"/>
                        <a14:foregroundMark x1="87688" y1="64167" x2="93188" y2="69750"/>
                      </a14:backgroundRemoval>
                    </a14:imgEffect>
                  </a14:imgLayer>
                </a14:imgProps>
              </a:ext>
              <a:ext uri="{28A0092B-C50C-407E-A947-70E740481C1C}">
                <a14:useLocalDpi xmlns:a14="http://schemas.microsoft.com/office/drawing/2010/main" val="0"/>
              </a:ext>
            </a:extLst>
          </a:blip>
          <a:stretch>
            <a:fillRect/>
          </a:stretch>
        </p:blipFill>
        <p:spPr>
          <a:xfrm>
            <a:off x="7946177" y="4368406"/>
            <a:ext cx="2513095" cy="188482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2" name="Imagem 21" descr="Interface gráfica do usuário, Site&#10;&#10;Descrição gerada automaticamente">
            <a:extLst>
              <a:ext uri="{FF2B5EF4-FFF2-40B4-BE49-F238E27FC236}">
                <a16:creationId xmlns:a16="http://schemas.microsoft.com/office/drawing/2014/main" id="{A2E192BF-7503-D675-F840-5F0DAB802B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651466">
            <a:off x="8190666" y="1270113"/>
            <a:ext cx="2301608" cy="30688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3" name="Imagem 22" descr="Mulher sorrindo com chapéu na cabeça&#10;&#10;Descrição gerada automaticamente">
            <a:extLst>
              <a:ext uri="{FF2B5EF4-FFF2-40B4-BE49-F238E27FC236}">
                <a16:creationId xmlns:a16="http://schemas.microsoft.com/office/drawing/2014/main" id="{39094C9F-0007-5243-6565-CC74329B01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04362" y="3256629"/>
            <a:ext cx="1721454" cy="12296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7" name="Imagem 26">
            <a:extLst>
              <a:ext uri="{FF2B5EF4-FFF2-40B4-BE49-F238E27FC236}">
                <a16:creationId xmlns:a16="http://schemas.microsoft.com/office/drawing/2014/main" id="{3CCF5ECE-D6F5-0677-62D8-CEB63FD60B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19800" y="3352800"/>
            <a:ext cx="152400" cy="152400"/>
          </a:xfrm>
          <a:prstGeom prst="rect">
            <a:avLst/>
          </a:prstGeom>
        </p:spPr>
      </p:pic>
      <p:pic>
        <p:nvPicPr>
          <p:cNvPr id="31" name="Imagem 30" descr="Forma, Seta&#10;&#10;Descrição gerada automaticamente">
            <a:extLst>
              <a:ext uri="{FF2B5EF4-FFF2-40B4-BE49-F238E27FC236}">
                <a16:creationId xmlns:a16="http://schemas.microsoft.com/office/drawing/2014/main" id="{3C9E5AB2-401F-80EC-F5E5-17B90EE156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59167">
            <a:off x="3381277" y="1253731"/>
            <a:ext cx="2114288" cy="2114288"/>
          </a:xfrm>
          <a:prstGeom prst="rect">
            <a:avLst/>
          </a:prstGeom>
        </p:spPr>
      </p:pic>
    </p:spTree>
    <p:extLst>
      <p:ext uri="{BB962C8B-B14F-4D97-AF65-F5344CB8AC3E}">
        <p14:creationId xmlns:p14="http://schemas.microsoft.com/office/powerpoint/2010/main" val="417482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rry Potter Fans Are Imagining How Different Black Hogwarts Would Be">
            <a:extLst>
              <a:ext uri="{FF2B5EF4-FFF2-40B4-BE49-F238E27FC236}">
                <a16:creationId xmlns:a16="http://schemas.microsoft.com/office/drawing/2014/main" id="{015D94B2-AC20-33F9-AA8F-50AF2E5D4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25" y="0"/>
            <a:ext cx="103028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8">
            <a:extLst>
              <a:ext uri="{FF2B5EF4-FFF2-40B4-BE49-F238E27FC236}">
                <a16:creationId xmlns:a16="http://schemas.microsoft.com/office/drawing/2014/main" id="{74A7C3B4-C13F-E328-A123-C93D0AE5B80B}"/>
              </a:ext>
            </a:extLst>
          </p:cNvPr>
          <p:cNvSpPr/>
          <p:nvPr/>
        </p:nvSpPr>
        <p:spPr>
          <a:xfrm>
            <a:off x="0" y="5981"/>
            <a:ext cx="12192000" cy="6858000"/>
          </a:xfrm>
          <a:prstGeom prst="rect">
            <a:avLst/>
          </a:prstGeom>
          <a:solidFill>
            <a:schemeClr val="tx1">
              <a:lumMod val="85000"/>
              <a:lumOff val="15000"/>
              <a:alpha val="88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4" name="Freeform 4">
            <a:extLst>
              <a:ext uri="{FF2B5EF4-FFF2-40B4-BE49-F238E27FC236}">
                <a16:creationId xmlns:a16="http://schemas.microsoft.com/office/drawing/2014/main" id="{7F850FB1-D498-5B61-9203-5128BF0E41DC}"/>
              </a:ext>
            </a:extLst>
          </p:cNvPr>
          <p:cNvSpPr/>
          <p:nvPr/>
        </p:nvSpPr>
        <p:spPr>
          <a:xfrm flipH="1">
            <a:off x="-1438" y="5981"/>
            <a:ext cx="8079270" cy="6942989"/>
          </a:xfrm>
          <a:custGeom>
            <a:avLst/>
            <a:gdLst>
              <a:gd name="connsiteX0" fmla="*/ 0 w 9042400"/>
              <a:gd name="connsiteY0" fmla="*/ 0 h 6858000"/>
              <a:gd name="connsiteX1" fmla="*/ 6985000 w 9042400"/>
              <a:gd name="connsiteY1" fmla="*/ 0 h 6858000"/>
              <a:gd name="connsiteX2" fmla="*/ 9042400 w 9042400"/>
              <a:gd name="connsiteY2" fmla="*/ 0 h 6858000"/>
              <a:gd name="connsiteX3" fmla="*/ 9042400 w 9042400"/>
              <a:gd name="connsiteY3" fmla="*/ 6858000 h 6858000"/>
              <a:gd name="connsiteX4" fmla="*/ 6985000 w 90424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0" h="6858000">
                <a:moveTo>
                  <a:pt x="0" y="0"/>
                </a:moveTo>
                <a:lnTo>
                  <a:pt x="6985000" y="0"/>
                </a:lnTo>
                <a:lnTo>
                  <a:pt x="9042400" y="0"/>
                </a:lnTo>
                <a:lnTo>
                  <a:pt x="9042400" y="6858000"/>
                </a:lnTo>
                <a:lnTo>
                  <a:pt x="6985000" y="68580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Agrupar 1">
            <a:extLst>
              <a:ext uri="{FF2B5EF4-FFF2-40B4-BE49-F238E27FC236}">
                <a16:creationId xmlns:a16="http://schemas.microsoft.com/office/drawing/2014/main" id="{1E631C47-590F-5C38-B839-31C61851C181}"/>
              </a:ext>
            </a:extLst>
          </p:cNvPr>
          <p:cNvGrpSpPr/>
          <p:nvPr/>
        </p:nvGrpSpPr>
        <p:grpSpPr>
          <a:xfrm>
            <a:off x="5948190" y="935978"/>
            <a:ext cx="5794784" cy="1440000"/>
            <a:chOff x="5948190" y="935978"/>
            <a:chExt cx="5794784" cy="1440000"/>
          </a:xfrm>
        </p:grpSpPr>
        <p:sp>
          <p:nvSpPr>
            <p:cNvPr id="58" name="Oval 57">
              <a:extLst>
                <a:ext uri="{FF2B5EF4-FFF2-40B4-BE49-F238E27FC236}">
                  <a16:creationId xmlns:a16="http://schemas.microsoft.com/office/drawing/2014/main" id="{04DF5027-32B7-E10A-5B9C-218B3FAB1DCB}"/>
                </a:ext>
              </a:extLst>
            </p:cNvPr>
            <p:cNvSpPr>
              <a:spLocks noChangeAspect="1"/>
            </p:cNvSpPr>
            <p:nvPr/>
          </p:nvSpPr>
          <p:spPr>
            <a:xfrm>
              <a:off x="5948190" y="935978"/>
              <a:ext cx="1440000" cy="1440000"/>
            </a:xfrm>
            <a:prstGeom prst="ellipse">
              <a:avLst/>
            </a:prstGeom>
            <a:solidFill>
              <a:srgbClr val="FFC000"/>
            </a:solidFill>
            <a:ln>
              <a:noFill/>
            </a:ln>
            <a:effectLst>
              <a:outerShdw blurRad="393700" dist="38100" dir="2700000" algn="tl" rotWithShape="0">
                <a:schemeClr val="accent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t>01</a:t>
              </a:r>
            </a:p>
          </p:txBody>
        </p:sp>
        <p:sp>
          <p:nvSpPr>
            <p:cNvPr id="17" name="Retângulo 16">
              <a:extLst>
                <a:ext uri="{FF2B5EF4-FFF2-40B4-BE49-F238E27FC236}">
                  <a16:creationId xmlns:a16="http://schemas.microsoft.com/office/drawing/2014/main" id="{E2DD3894-4447-6D82-00E9-6425E3838293}"/>
                </a:ext>
              </a:extLst>
            </p:cNvPr>
            <p:cNvSpPr/>
            <p:nvPr/>
          </p:nvSpPr>
          <p:spPr>
            <a:xfrm>
              <a:off x="7516786" y="1507366"/>
              <a:ext cx="4226188" cy="369332"/>
            </a:xfrm>
            <a:prstGeom prst="rect">
              <a:avLst/>
            </a:prstGeom>
          </p:spPr>
          <p:txBody>
            <a:bodyPr wrap="square">
              <a:spAutoFit/>
            </a:bodyPr>
            <a:lstStyle/>
            <a:p>
              <a:r>
                <a:rPr lang="pt-BR" dirty="0">
                  <a:solidFill>
                    <a:schemeClr val="bg1"/>
                  </a:solidFill>
                  <a:latin typeface="Century Gothic" panose="020B0502020202020204" pitchFamily="34" charset="0"/>
                </a:rPr>
                <a:t>Coragem</a:t>
              </a:r>
              <a:endParaRPr lang="pt-BR" dirty="0"/>
            </a:p>
          </p:txBody>
        </p:sp>
      </p:grpSp>
      <p:grpSp>
        <p:nvGrpSpPr>
          <p:cNvPr id="13" name="Agrupar 12">
            <a:extLst>
              <a:ext uri="{FF2B5EF4-FFF2-40B4-BE49-F238E27FC236}">
                <a16:creationId xmlns:a16="http://schemas.microsoft.com/office/drawing/2014/main" id="{67765598-3D8E-8AC4-8E2A-C3A10F961348}"/>
              </a:ext>
            </a:extLst>
          </p:cNvPr>
          <p:cNvGrpSpPr/>
          <p:nvPr/>
        </p:nvGrpSpPr>
        <p:grpSpPr>
          <a:xfrm>
            <a:off x="4415493" y="2518287"/>
            <a:ext cx="5853074" cy="1440000"/>
            <a:chOff x="4415493" y="2518287"/>
            <a:chExt cx="5853074" cy="1440000"/>
          </a:xfrm>
        </p:grpSpPr>
        <p:sp>
          <p:nvSpPr>
            <p:cNvPr id="55" name="Oval 54">
              <a:extLst>
                <a:ext uri="{FF2B5EF4-FFF2-40B4-BE49-F238E27FC236}">
                  <a16:creationId xmlns:a16="http://schemas.microsoft.com/office/drawing/2014/main" id="{540F38D4-928B-D255-AFED-EBF70C4F077C}"/>
                </a:ext>
              </a:extLst>
            </p:cNvPr>
            <p:cNvSpPr/>
            <p:nvPr/>
          </p:nvSpPr>
          <p:spPr>
            <a:xfrm>
              <a:off x="4415493" y="2518287"/>
              <a:ext cx="1440000" cy="1440000"/>
            </a:xfrm>
            <a:prstGeom prst="ellipse">
              <a:avLst/>
            </a:prstGeom>
            <a:solidFill>
              <a:srgbClr val="FFC000"/>
            </a:solidFill>
            <a:ln>
              <a:noFill/>
            </a:ln>
            <a:effectLst>
              <a:outerShdw blurRad="393700" dist="38100" dir="2700000" algn="tl" rotWithShape="0">
                <a:schemeClr val="accent2">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t>02</a:t>
              </a:r>
            </a:p>
          </p:txBody>
        </p:sp>
        <p:sp>
          <p:nvSpPr>
            <p:cNvPr id="61" name="Retângulo 60">
              <a:extLst>
                <a:ext uri="{FF2B5EF4-FFF2-40B4-BE49-F238E27FC236}">
                  <a16:creationId xmlns:a16="http://schemas.microsoft.com/office/drawing/2014/main" id="{532F93B2-4843-4F6D-7CF1-60469D70A887}"/>
                </a:ext>
              </a:extLst>
            </p:cNvPr>
            <p:cNvSpPr/>
            <p:nvPr/>
          </p:nvSpPr>
          <p:spPr>
            <a:xfrm>
              <a:off x="6042379" y="3083563"/>
              <a:ext cx="4226188" cy="369332"/>
            </a:xfrm>
            <a:prstGeom prst="rect">
              <a:avLst/>
            </a:prstGeom>
          </p:spPr>
          <p:txBody>
            <a:bodyPr wrap="square">
              <a:spAutoFit/>
            </a:bodyPr>
            <a:lstStyle/>
            <a:p>
              <a:r>
                <a:rPr lang="pt-BR" dirty="0">
                  <a:solidFill>
                    <a:schemeClr val="bg1"/>
                  </a:solidFill>
                  <a:latin typeface="Century Gothic" panose="020B0502020202020204" pitchFamily="34" charset="0"/>
                </a:rPr>
                <a:t>Determinação</a:t>
              </a:r>
              <a:endParaRPr lang="pt-BR" dirty="0"/>
            </a:p>
          </p:txBody>
        </p:sp>
      </p:grpSp>
      <p:grpSp>
        <p:nvGrpSpPr>
          <p:cNvPr id="14" name="Agrupar 13">
            <a:extLst>
              <a:ext uri="{FF2B5EF4-FFF2-40B4-BE49-F238E27FC236}">
                <a16:creationId xmlns:a16="http://schemas.microsoft.com/office/drawing/2014/main" id="{8604D724-0175-3DC6-8B62-8B85E6CCDBC5}"/>
              </a:ext>
            </a:extLst>
          </p:cNvPr>
          <p:cNvGrpSpPr/>
          <p:nvPr/>
        </p:nvGrpSpPr>
        <p:grpSpPr>
          <a:xfrm>
            <a:off x="2852920" y="4087386"/>
            <a:ext cx="5829220" cy="1440000"/>
            <a:chOff x="2852920" y="4087386"/>
            <a:chExt cx="5829220" cy="1440000"/>
          </a:xfrm>
        </p:grpSpPr>
        <p:sp>
          <p:nvSpPr>
            <p:cNvPr id="48" name="Oval 47">
              <a:extLst>
                <a:ext uri="{FF2B5EF4-FFF2-40B4-BE49-F238E27FC236}">
                  <a16:creationId xmlns:a16="http://schemas.microsoft.com/office/drawing/2014/main" id="{5D26BD76-6F20-1D86-92A8-612E3E32A414}"/>
                </a:ext>
              </a:extLst>
            </p:cNvPr>
            <p:cNvSpPr/>
            <p:nvPr/>
          </p:nvSpPr>
          <p:spPr>
            <a:xfrm>
              <a:off x="2852920" y="4087386"/>
              <a:ext cx="1440000" cy="1440000"/>
            </a:xfrm>
            <a:prstGeom prst="ellipse">
              <a:avLst/>
            </a:prstGeom>
            <a:solidFill>
              <a:srgbClr val="FFC000"/>
            </a:solidFill>
            <a:ln>
              <a:noFill/>
            </a:ln>
            <a:effectLst>
              <a:outerShdw blurRad="393700" dist="38100" dir="2700000" algn="tl" rotWithShape="0">
                <a:schemeClr val="accent3">
                  <a:lumMod val="75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t>03</a:t>
              </a:r>
            </a:p>
          </p:txBody>
        </p:sp>
        <p:sp>
          <p:nvSpPr>
            <p:cNvPr id="62" name="Retângulo 61">
              <a:extLst>
                <a:ext uri="{FF2B5EF4-FFF2-40B4-BE49-F238E27FC236}">
                  <a16:creationId xmlns:a16="http://schemas.microsoft.com/office/drawing/2014/main" id="{33A80929-B21D-7E3E-409C-F7F352C79858}"/>
                </a:ext>
              </a:extLst>
            </p:cNvPr>
            <p:cNvSpPr/>
            <p:nvPr/>
          </p:nvSpPr>
          <p:spPr>
            <a:xfrm>
              <a:off x="4455952" y="4622720"/>
              <a:ext cx="4226188" cy="369332"/>
            </a:xfrm>
            <a:prstGeom prst="rect">
              <a:avLst/>
            </a:prstGeom>
          </p:spPr>
          <p:txBody>
            <a:bodyPr wrap="square">
              <a:spAutoFit/>
            </a:bodyPr>
            <a:lstStyle/>
            <a:p>
              <a:r>
                <a:rPr lang="pt-BR" dirty="0">
                  <a:solidFill>
                    <a:schemeClr val="bg1"/>
                  </a:solidFill>
                  <a:latin typeface="Century Gothic" panose="020B0502020202020204" pitchFamily="34" charset="0"/>
                </a:rPr>
                <a:t>Lealdade</a:t>
              </a:r>
              <a:endParaRPr lang="pt-BR" dirty="0"/>
            </a:p>
          </p:txBody>
        </p:sp>
      </p:grpSp>
      <p:sp>
        <p:nvSpPr>
          <p:cNvPr id="3" name="TextBox 3">
            <a:extLst>
              <a:ext uri="{FF2B5EF4-FFF2-40B4-BE49-F238E27FC236}">
                <a16:creationId xmlns:a16="http://schemas.microsoft.com/office/drawing/2014/main" id="{A266C01D-6293-E37E-3D64-61ABF1C52EF9}"/>
              </a:ext>
            </a:extLst>
          </p:cNvPr>
          <p:cNvSpPr txBox="1"/>
          <p:nvPr/>
        </p:nvSpPr>
        <p:spPr>
          <a:xfrm>
            <a:off x="396315" y="2071618"/>
            <a:ext cx="3310185" cy="2185214"/>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pt-BR" sz="9600" dirty="0">
                <a:gradFill flip="none" rotWithShape="1">
                  <a:gsLst>
                    <a:gs pos="0">
                      <a:schemeClr val="accent4">
                        <a:lumMod val="43000"/>
                        <a:lumOff val="57000"/>
                      </a:schemeClr>
                    </a:gs>
                    <a:gs pos="46000">
                      <a:schemeClr val="accent4">
                        <a:lumMod val="95000"/>
                        <a:lumOff val="5000"/>
                      </a:schemeClr>
                    </a:gs>
                    <a:gs pos="100000">
                      <a:schemeClr val="accent4">
                        <a:lumMod val="60000"/>
                      </a:schemeClr>
                    </a:gs>
                  </a:gsLst>
                  <a:path path="circle">
                    <a:fillToRect l="50000" t="50000" r="50000" b="50000"/>
                  </a:path>
                  <a:tileRect/>
                </a:gradFill>
                <a:effectLst>
                  <a:outerShdw blurRad="50800" dist="50800" dir="5400000" algn="ctr" rotWithShape="0">
                    <a:srgbClr val="000000"/>
                  </a:outerShdw>
                </a:effectLst>
                <a:latin typeface="Harry P" panose="00000400000000000000" pitchFamily="2" charset="0"/>
              </a:rPr>
              <a:t>Valores</a:t>
            </a:r>
            <a:endParaRPr lang="en-IN" sz="6000" dirty="0">
              <a:gradFill flip="none" rotWithShape="1">
                <a:gsLst>
                  <a:gs pos="0">
                    <a:schemeClr val="accent4">
                      <a:lumMod val="43000"/>
                      <a:lumOff val="57000"/>
                    </a:schemeClr>
                  </a:gs>
                  <a:gs pos="46000">
                    <a:schemeClr val="accent4">
                      <a:lumMod val="95000"/>
                      <a:lumOff val="5000"/>
                    </a:schemeClr>
                  </a:gs>
                  <a:gs pos="100000">
                    <a:schemeClr val="accent4">
                      <a:lumMod val="60000"/>
                    </a:schemeClr>
                  </a:gs>
                </a:gsLst>
                <a:path path="circle">
                  <a:fillToRect l="50000" t="50000" r="50000" b="50000"/>
                </a:path>
                <a:tileRect/>
              </a:gradFill>
              <a:effectLst>
                <a:outerShdw blurRad="50800" dist="50800" dir="5400000" algn="ctr" rotWithShape="0">
                  <a:srgbClr val="000000"/>
                </a:outerShdw>
              </a:effectLst>
              <a:latin typeface="Harry P" panose="00000400000000000000" pitchFamily="2" charset="0"/>
            </a:endParaRPr>
          </a:p>
          <a:p>
            <a:pPr algn="ctr"/>
            <a:endParaRPr lang="en-US" sz="40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atin typeface="Harry P" panose="00000400000000000000" pitchFamily="2" charset="0"/>
            </a:endParaRPr>
          </a:p>
        </p:txBody>
      </p:sp>
      <p:sp>
        <p:nvSpPr>
          <p:cNvPr id="4" name="TextBox 3">
            <a:extLst>
              <a:ext uri="{FF2B5EF4-FFF2-40B4-BE49-F238E27FC236}">
                <a16:creationId xmlns:a16="http://schemas.microsoft.com/office/drawing/2014/main" id="{E3BEFE88-50D0-EAAA-6C00-B866EC9741DC}"/>
              </a:ext>
            </a:extLst>
          </p:cNvPr>
          <p:cNvSpPr txBox="1"/>
          <p:nvPr/>
        </p:nvSpPr>
        <p:spPr>
          <a:xfrm>
            <a:off x="604308" y="3429000"/>
            <a:ext cx="3310185" cy="1200329"/>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pt-BR" sz="32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effectLst>
                  <a:outerShdw blurRad="50800" dist="50800" dir="5400000" algn="ctr" rotWithShape="0">
                    <a:srgbClr val="000000"/>
                  </a:outerShdw>
                </a:effectLst>
                <a:latin typeface="Harry P" panose="00000400000000000000" pitchFamily="2" charset="0"/>
              </a:rPr>
              <a:t>Representados no projeto</a:t>
            </a:r>
            <a:endParaRPr lang="en-IN" sz="16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effectLst>
                <a:outerShdw blurRad="50800" dist="50800" dir="5400000" algn="ctr" rotWithShape="0">
                  <a:srgbClr val="000000"/>
                </a:outerShdw>
              </a:effectLst>
              <a:latin typeface="Harry P" panose="00000400000000000000" pitchFamily="2" charset="0"/>
            </a:endParaRPr>
          </a:p>
          <a:p>
            <a:pPr algn="ctr"/>
            <a:endParaRPr lang="en-US" sz="40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atin typeface="Harry P" panose="00000400000000000000" pitchFamily="2" charset="0"/>
            </a:endParaRPr>
          </a:p>
        </p:txBody>
      </p:sp>
      <p:pic>
        <p:nvPicPr>
          <p:cNvPr id="2050" name="Picture 2" descr="Grifinória | Harry Potter Wiki | Fandom">
            <a:extLst>
              <a:ext uri="{FF2B5EF4-FFF2-40B4-BE49-F238E27FC236}">
                <a16:creationId xmlns:a16="http://schemas.microsoft.com/office/drawing/2014/main" id="{8DF2262F-1C10-D695-7EC7-93C5B86B9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5124" y="1797006"/>
            <a:ext cx="2562568" cy="28627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a:extLst>
              <a:ext uri="{FF2B5EF4-FFF2-40B4-BE49-F238E27FC236}">
                <a16:creationId xmlns:a16="http://schemas.microsoft.com/office/drawing/2014/main" id="{58CE9A9A-912B-7992-DEEC-6AD3645045B5}"/>
              </a:ext>
            </a:extLst>
          </p:cNvPr>
          <p:cNvSpPr txBox="1"/>
          <p:nvPr/>
        </p:nvSpPr>
        <p:spPr>
          <a:xfrm>
            <a:off x="8647782" y="4712714"/>
            <a:ext cx="3310185" cy="1200329"/>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pt-BR" sz="3200" dirty="0" err="1">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effectLst>
                  <a:outerShdw blurRad="50800" dist="50800" dir="5400000" algn="ctr" rotWithShape="0">
                    <a:srgbClr val="000000"/>
                  </a:outerShdw>
                </a:effectLst>
                <a:latin typeface="Harry P" panose="00000400000000000000" pitchFamily="2" charset="0"/>
              </a:rPr>
              <a:t>Grifinoria</a:t>
            </a:r>
            <a:endParaRPr lang="en-IN" sz="16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effectLst>
                <a:outerShdw blurRad="50800" dist="50800" dir="5400000" algn="ctr" rotWithShape="0">
                  <a:srgbClr val="000000"/>
                </a:outerShdw>
              </a:effectLst>
              <a:latin typeface="Harry P" panose="00000400000000000000" pitchFamily="2" charset="0"/>
            </a:endParaRPr>
          </a:p>
          <a:p>
            <a:pPr algn="ctr"/>
            <a:endParaRPr lang="en-US" sz="40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atin typeface="Harry P" panose="00000400000000000000" pitchFamily="2" charset="0"/>
            </a:endParaRPr>
          </a:p>
        </p:txBody>
      </p:sp>
    </p:spTree>
    <p:extLst>
      <p:ext uri="{BB962C8B-B14F-4D97-AF65-F5344CB8AC3E}">
        <p14:creationId xmlns:p14="http://schemas.microsoft.com/office/powerpoint/2010/main" val="13129986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75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7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randombar(horizontal)">
                                      <p:cBhvr>
                                        <p:cTn id="22" dur="500"/>
                                        <p:tgtEl>
                                          <p:spTgt spid="205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AF0CB41-8CFE-12AB-8EA6-801506C879D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flipH="1">
            <a:off x="13799" y="38100"/>
            <a:ext cx="12186114" cy="6857999"/>
          </a:xfrm>
          <a:prstGeom prst="rect">
            <a:avLst/>
          </a:prstGeom>
        </p:spPr>
      </p:pic>
      <p:sp>
        <p:nvSpPr>
          <p:cNvPr id="16" name="Rectangle 8">
            <a:extLst>
              <a:ext uri="{FF2B5EF4-FFF2-40B4-BE49-F238E27FC236}">
                <a16:creationId xmlns:a16="http://schemas.microsoft.com/office/drawing/2014/main" id="{74A7C3B4-C13F-E328-A123-C93D0AE5B80B}"/>
              </a:ext>
            </a:extLst>
          </p:cNvPr>
          <p:cNvSpPr/>
          <p:nvPr/>
        </p:nvSpPr>
        <p:spPr>
          <a:xfrm>
            <a:off x="13799" y="8440"/>
            <a:ext cx="12192000" cy="6858000"/>
          </a:xfrm>
          <a:prstGeom prst="rect">
            <a:avLst/>
          </a:prstGeom>
          <a:solidFill>
            <a:schemeClr val="tx1">
              <a:lumMod val="85000"/>
              <a:lumOff val="15000"/>
              <a:alpha val="88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2" name="Agrupar 1">
            <a:extLst>
              <a:ext uri="{FF2B5EF4-FFF2-40B4-BE49-F238E27FC236}">
                <a16:creationId xmlns:a16="http://schemas.microsoft.com/office/drawing/2014/main" id="{3319E3C2-D63E-E8C2-A48C-592D0C052577}"/>
              </a:ext>
            </a:extLst>
          </p:cNvPr>
          <p:cNvGrpSpPr/>
          <p:nvPr/>
        </p:nvGrpSpPr>
        <p:grpSpPr>
          <a:xfrm>
            <a:off x="1459951" y="1210460"/>
            <a:ext cx="1837529" cy="3342541"/>
            <a:chOff x="1459951" y="1123376"/>
            <a:chExt cx="1837529" cy="3342541"/>
          </a:xfrm>
        </p:grpSpPr>
        <p:sp>
          <p:nvSpPr>
            <p:cNvPr id="52" name="Freeform 8">
              <a:extLst>
                <a:ext uri="{FF2B5EF4-FFF2-40B4-BE49-F238E27FC236}">
                  <a16:creationId xmlns:a16="http://schemas.microsoft.com/office/drawing/2014/main" id="{52E88843-DC6D-72D2-2584-AD06015BA6A9}"/>
                </a:ext>
              </a:extLst>
            </p:cNvPr>
            <p:cNvSpPr>
              <a:spLocks/>
            </p:cNvSpPr>
            <p:nvPr/>
          </p:nvSpPr>
          <p:spPr bwMode="auto">
            <a:xfrm rot="2700000">
              <a:off x="1558240" y="2780748"/>
              <a:ext cx="1684724" cy="1685614"/>
            </a:xfrm>
            <a:custGeom>
              <a:avLst/>
              <a:gdLst>
                <a:gd name="T0" fmla="*/ 850 w 1024"/>
                <a:gd name="T1" fmla="*/ 425 h 1024"/>
                <a:gd name="T2" fmla="*/ 850 w 1024"/>
                <a:gd name="T3" fmla="*/ 174 h 1024"/>
                <a:gd name="T4" fmla="*/ 598 w 1024"/>
                <a:gd name="T5" fmla="*/ 174 h 1024"/>
                <a:gd name="T6" fmla="*/ 425 w 1024"/>
                <a:gd name="T7" fmla="*/ 0 h 1024"/>
                <a:gd name="T8" fmla="*/ 251 w 1024"/>
                <a:gd name="T9" fmla="*/ 174 h 1024"/>
                <a:gd name="T10" fmla="*/ 0 w 1024"/>
                <a:gd name="T11" fmla="*/ 174 h 1024"/>
                <a:gd name="T12" fmla="*/ 0 w 1024"/>
                <a:gd name="T13" fmla="*/ 425 h 1024"/>
                <a:gd name="T14" fmla="*/ 173 w 1024"/>
                <a:gd name="T15" fmla="*/ 599 h 1024"/>
                <a:gd name="T16" fmla="*/ 0 w 1024"/>
                <a:gd name="T17" fmla="*/ 772 h 1024"/>
                <a:gd name="T18" fmla="*/ 0 w 1024"/>
                <a:gd name="T19" fmla="*/ 1024 h 1024"/>
                <a:gd name="T20" fmla="*/ 251 w 1024"/>
                <a:gd name="T21" fmla="*/ 1024 h 1024"/>
                <a:gd name="T22" fmla="*/ 425 w 1024"/>
                <a:gd name="T23" fmla="*/ 850 h 1024"/>
                <a:gd name="T24" fmla="*/ 598 w 1024"/>
                <a:gd name="T25" fmla="*/ 1024 h 1024"/>
                <a:gd name="T26" fmla="*/ 850 w 1024"/>
                <a:gd name="T27" fmla="*/ 1024 h 1024"/>
                <a:gd name="T28" fmla="*/ 850 w 1024"/>
                <a:gd name="T29" fmla="*/ 772 h 1024"/>
                <a:gd name="T30" fmla="*/ 1024 w 1024"/>
                <a:gd name="T31" fmla="*/ 599 h 1024"/>
                <a:gd name="T32" fmla="*/ 850 w 1024"/>
                <a:gd name="T33" fmla="*/ 425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4" h="1024">
                  <a:moveTo>
                    <a:pt x="850" y="425"/>
                  </a:moveTo>
                  <a:cubicBezTo>
                    <a:pt x="850" y="174"/>
                    <a:pt x="850" y="174"/>
                    <a:pt x="850" y="174"/>
                  </a:cubicBezTo>
                  <a:cubicBezTo>
                    <a:pt x="598" y="174"/>
                    <a:pt x="598" y="174"/>
                    <a:pt x="598" y="174"/>
                  </a:cubicBezTo>
                  <a:cubicBezTo>
                    <a:pt x="598" y="78"/>
                    <a:pt x="521" y="0"/>
                    <a:pt x="425" y="0"/>
                  </a:cubicBezTo>
                  <a:cubicBezTo>
                    <a:pt x="329" y="0"/>
                    <a:pt x="251" y="78"/>
                    <a:pt x="251" y="174"/>
                  </a:cubicBezTo>
                  <a:cubicBezTo>
                    <a:pt x="0" y="174"/>
                    <a:pt x="0" y="174"/>
                    <a:pt x="0" y="174"/>
                  </a:cubicBezTo>
                  <a:cubicBezTo>
                    <a:pt x="0" y="425"/>
                    <a:pt x="0" y="425"/>
                    <a:pt x="0" y="425"/>
                  </a:cubicBezTo>
                  <a:cubicBezTo>
                    <a:pt x="95" y="425"/>
                    <a:pt x="173" y="503"/>
                    <a:pt x="173" y="599"/>
                  </a:cubicBezTo>
                  <a:cubicBezTo>
                    <a:pt x="173" y="695"/>
                    <a:pt x="95" y="772"/>
                    <a:pt x="0" y="772"/>
                  </a:cubicBezTo>
                  <a:cubicBezTo>
                    <a:pt x="0" y="1024"/>
                    <a:pt x="0" y="1024"/>
                    <a:pt x="0" y="1024"/>
                  </a:cubicBezTo>
                  <a:cubicBezTo>
                    <a:pt x="251" y="1024"/>
                    <a:pt x="251" y="1024"/>
                    <a:pt x="251" y="1024"/>
                  </a:cubicBezTo>
                  <a:cubicBezTo>
                    <a:pt x="251" y="928"/>
                    <a:pt x="329" y="850"/>
                    <a:pt x="425" y="850"/>
                  </a:cubicBezTo>
                  <a:cubicBezTo>
                    <a:pt x="521" y="850"/>
                    <a:pt x="598" y="928"/>
                    <a:pt x="598" y="1024"/>
                  </a:cubicBezTo>
                  <a:cubicBezTo>
                    <a:pt x="850" y="1024"/>
                    <a:pt x="850" y="1024"/>
                    <a:pt x="850" y="1024"/>
                  </a:cubicBezTo>
                  <a:cubicBezTo>
                    <a:pt x="850" y="772"/>
                    <a:pt x="850" y="772"/>
                    <a:pt x="850" y="772"/>
                  </a:cubicBezTo>
                  <a:cubicBezTo>
                    <a:pt x="946" y="772"/>
                    <a:pt x="1024" y="695"/>
                    <a:pt x="1024" y="599"/>
                  </a:cubicBezTo>
                  <a:cubicBezTo>
                    <a:pt x="1024" y="503"/>
                    <a:pt x="946" y="425"/>
                    <a:pt x="850" y="425"/>
                  </a:cubicBezTo>
                  <a:close/>
                </a:path>
              </a:pathLst>
            </a:cu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pic>
          <p:nvPicPr>
            <p:cNvPr id="13" name="Gráfico 12" descr="Seta para Direita estrutura de tópicos">
              <a:extLst>
                <a:ext uri="{FF2B5EF4-FFF2-40B4-BE49-F238E27FC236}">
                  <a16:creationId xmlns:a16="http://schemas.microsoft.com/office/drawing/2014/main" id="{B8D30758-83F2-3F3D-1CAE-FFFD6863F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8278" y="1981902"/>
              <a:ext cx="461663" cy="582602"/>
            </a:xfrm>
            <a:prstGeom prst="rect">
              <a:avLst/>
            </a:prstGeom>
          </p:spPr>
        </p:pic>
        <p:sp>
          <p:nvSpPr>
            <p:cNvPr id="70" name="Rectangle 590">
              <a:extLst>
                <a:ext uri="{FF2B5EF4-FFF2-40B4-BE49-F238E27FC236}">
                  <a16:creationId xmlns:a16="http://schemas.microsoft.com/office/drawing/2014/main" id="{51A0C1D6-E9D4-A136-D50C-A0322289CE78}"/>
                </a:ext>
              </a:extLst>
            </p:cNvPr>
            <p:cNvSpPr/>
            <p:nvPr/>
          </p:nvSpPr>
          <p:spPr>
            <a:xfrm>
              <a:off x="1738808" y="1123376"/>
              <a:ext cx="1221562" cy="369332"/>
            </a:xfrm>
            <a:prstGeom prst="rect">
              <a:avLst/>
            </a:prstGeom>
          </p:spPr>
          <p:txBody>
            <a:bodyPr wrap="square" lIns="0" rIns="0">
              <a:spAutoFit/>
            </a:bodyPr>
            <a:lstStyle/>
            <a:p>
              <a:pPr defTabSz="1218987"/>
              <a:r>
                <a:rPr lang="en-US" b="1" kern="0" dirty="0" err="1">
                  <a:solidFill>
                    <a:schemeClr val="bg1"/>
                  </a:solidFill>
                  <a:latin typeface="Arial" panose="020B0604020202020204" pitchFamily="34" charset="0"/>
                  <a:ea typeface="Open Sans" pitchFamily="34" charset="0"/>
                  <a:cs typeface="Arial" panose="020B0604020202020204" pitchFamily="34" charset="0"/>
                </a:rPr>
                <a:t>Título</a:t>
              </a:r>
              <a:r>
                <a:rPr lang="en-US" b="1" kern="0" dirty="0">
                  <a:solidFill>
                    <a:schemeClr val="bg1"/>
                  </a:solidFill>
                  <a:latin typeface="Arial" panose="020B0604020202020204" pitchFamily="34" charset="0"/>
                  <a:ea typeface="Open Sans" pitchFamily="34" charset="0"/>
                  <a:cs typeface="Arial" panose="020B0604020202020204" pitchFamily="34" charset="0"/>
                </a:rPr>
                <a:t> </a:t>
              </a:r>
              <a:r>
                <a:rPr lang="en-US" b="1" kern="0" dirty="0" err="1">
                  <a:solidFill>
                    <a:schemeClr val="bg1"/>
                  </a:solidFill>
                  <a:latin typeface="Arial" panose="020B0604020202020204" pitchFamily="34" charset="0"/>
                  <a:ea typeface="Open Sans" pitchFamily="34" charset="0"/>
                  <a:cs typeface="Arial" panose="020B0604020202020204" pitchFamily="34" charset="0"/>
                </a:rPr>
                <a:t>Aqui</a:t>
              </a:r>
              <a:endParaRPr lang="en-US" b="1" kern="0" dirty="0">
                <a:solidFill>
                  <a:schemeClr val="bg1"/>
                </a:solidFill>
                <a:latin typeface="Arial" panose="020B0604020202020204" pitchFamily="34" charset="0"/>
                <a:ea typeface="Open Sans" pitchFamily="34" charset="0"/>
                <a:cs typeface="Arial" panose="020B0604020202020204" pitchFamily="34" charset="0"/>
              </a:endParaRPr>
            </a:p>
          </p:txBody>
        </p:sp>
        <p:sp>
          <p:nvSpPr>
            <p:cNvPr id="15" name="Retângulo 14">
              <a:extLst>
                <a:ext uri="{FF2B5EF4-FFF2-40B4-BE49-F238E27FC236}">
                  <a16:creationId xmlns:a16="http://schemas.microsoft.com/office/drawing/2014/main" id="{996182FB-21F4-5926-7537-EAE281D4EAD7}"/>
                </a:ext>
              </a:extLst>
            </p:cNvPr>
            <p:cNvSpPr/>
            <p:nvPr/>
          </p:nvSpPr>
          <p:spPr>
            <a:xfrm>
              <a:off x="1459951" y="1484059"/>
              <a:ext cx="1837529" cy="461665"/>
            </a:xfrm>
            <a:prstGeom prst="rect">
              <a:avLst/>
            </a:prstGeom>
          </p:spPr>
          <p:txBody>
            <a:bodyPr wrap="square">
              <a:spAutoFit/>
            </a:bodyPr>
            <a:lstStyle/>
            <a:p>
              <a:r>
                <a:rPr lang="pt-BR" sz="1200" dirty="0" err="1">
                  <a:solidFill>
                    <a:schemeClr val="bg1"/>
                  </a:solidFill>
                  <a:latin typeface="Century Gothic" panose="020B0502020202020204" pitchFamily="34" charset="0"/>
                </a:rPr>
                <a:t>Lorem</a:t>
              </a:r>
              <a:r>
                <a:rPr lang="pt-BR" sz="1200" dirty="0">
                  <a:solidFill>
                    <a:schemeClr val="bg1"/>
                  </a:solidFill>
                  <a:latin typeface="Century Gothic" panose="020B0502020202020204" pitchFamily="34" charset="0"/>
                </a:rPr>
                <a:t> ipsum </a:t>
              </a:r>
              <a:r>
                <a:rPr lang="pt-BR" sz="1200" dirty="0" err="1">
                  <a:solidFill>
                    <a:schemeClr val="bg1"/>
                  </a:solidFill>
                  <a:latin typeface="Century Gothic" panose="020B0502020202020204" pitchFamily="34" charset="0"/>
                </a:rPr>
                <a:t>dolor</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sit</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amet</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consectetuer</a:t>
              </a:r>
              <a:endParaRPr lang="pt-BR" sz="1200" dirty="0"/>
            </a:p>
          </p:txBody>
        </p:sp>
      </p:grpSp>
      <p:grpSp>
        <p:nvGrpSpPr>
          <p:cNvPr id="3" name="Agrupar 2">
            <a:extLst>
              <a:ext uri="{FF2B5EF4-FFF2-40B4-BE49-F238E27FC236}">
                <a16:creationId xmlns:a16="http://schemas.microsoft.com/office/drawing/2014/main" id="{1A586596-2BFF-E2F4-3FB5-CDF37127E052}"/>
              </a:ext>
            </a:extLst>
          </p:cNvPr>
          <p:cNvGrpSpPr/>
          <p:nvPr/>
        </p:nvGrpSpPr>
        <p:grpSpPr>
          <a:xfrm>
            <a:off x="3981790" y="1210460"/>
            <a:ext cx="1889764" cy="3143243"/>
            <a:chOff x="3981790" y="1123376"/>
            <a:chExt cx="1889764" cy="3143243"/>
          </a:xfrm>
        </p:grpSpPr>
        <p:sp>
          <p:nvSpPr>
            <p:cNvPr id="50" name="Freeform 6">
              <a:extLst>
                <a:ext uri="{FF2B5EF4-FFF2-40B4-BE49-F238E27FC236}">
                  <a16:creationId xmlns:a16="http://schemas.microsoft.com/office/drawing/2014/main" id="{A998ECE7-DD2E-A74F-02F6-32E35F764EDD}"/>
                </a:ext>
              </a:extLst>
            </p:cNvPr>
            <p:cNvSpPr>
              <a:spLocks/>
            </p:cNvSpPr>
            <p:nvPr/>
          </p:nvSpPr>
          <p:spPr bwMode="auto">
            <a:xfrm rot="2700000">
              <a:off x="3981805" y="2581020"/>
              <a:ext cx="1685584" cy="1685614"/>
            </a:xfrm>
            <a:custGeom>
              <a:avLst/>
              <a:gdLst>
                <a:gd name="T0" fmla="*/ 850 w 1024"/>
                <a:gd name="T1" fmla="*/ 599 h 1024"/>
                <a:gd name="T2" fmla="*/ 1024 w 1024"/>
                <a:gd name="T3" fmla="*/ 426 h 1024"/>
                <a:gd name="T4" fmla="*/ 1024 w 1024"/>
                <a:gd name="T5" fmla="*/ 174 h 1024"/>
                <a:gd name="T6" fmla="*/ 772 w 1024"/>
                <a:gd name="T7" fmla="*/ 174 h 1024"/>
                <a:gd name="T8" fmla="*/ 599 w 1024"/>
                <a:gd name="T9" fmla="*/ 0 h 1024"/>
                <a:gd name="T10" fmla="*/ 425 w 1024"/>
                <a:gd name="T11" fmla="*/ 174 h 1024"/>
                <a:gd name="T12" fmla="*/ 174 w 1024"/>
                <a:gd name="T13" fmla="*/ 174 h 1024"/>
                <a:gd name="T14" fmla="*/ 174 w 1024"/>
                <a:gd name="T15" fmla="*/ 426 h 1024"/>
                <a:gd name="T16" fmla="*/ 0 w 1024"/>
                <a:gd name="T17" fmla="*/ 599 h 1024"/>
                <a:gd name="T18" fmla="*/ 174 w 1024"/>
                <a:gd name="T19" fmla="*/ 773 h 1024"/>
                <a:gd name="T20" fmla="*/ 174 w 1024"/>
                <a:gd name="T21" fmla="*/ 1024 h 1024"/>
                <a:gd name="T22" fmla="*/ 425 w 1024"/>
                <a:gd name="T23" fmla="*/ 1024 h 1024"/>
                <a:gd name="T24" fmla="*/ 599 w 1024"/>
                <a:gd name="T25" fmla="*/ 851 h 1024"/>
                <a:gd name="T26" fmla="*/ 772 w 1024"/>
                <a:gd name="T27" fmla="*/ 1024 h 1024"/>
                <a:gd name="T28" fmla="*/ 1024 w 1024"/>
                <a:gd name="T29" fmla="*/ 1024 h 1024"/>
                <a:gd name="T30" fmla="*/ 1024 w 1024"/>
                <a:gd name="T31" fmla="*/ 773 h 1024"/>
                <a:gd name="T32" fmla="*/ 850 w 1024"/>
                <a:gd name="T33" fmla="*/ 599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4" h="1024">
                  <a:moveTo>
                    <a:pt x="850" y="599"/>
                  </a:moveTo>
                  <a:cubicBezTo>
                    <a:pt x="850" y="503"/>
                    <a:pt x="928" y="426"/>
                    <a:pt x="1024" y="426"/>
                  </a:cubicBezTo>
                  <a:cubicBezTo>
                    <a:pt x="1024" y="174"/>
                    <a:pt x="1024" y="174"/>
                    <a:pt x="1024" y="174"/>
                  </a:cubicBezTo>
                  <a:cubicBezTo>
                    <a:pt x="772" y="174"/>
                    <a:pt x="772" y="174"/>
                    <a:pt x="772" y="174"/>
                  </a:cubicBezTo>
                  <a:cubicBezTo>
                    <a:pt x="772" y="78"/>
                    <a:pt x="695" y="0"/>
                    <a:pt x="599" y="0"/>
                  </a:cubicBezTo>
                  <a:cubicBezTo>
                    <a:pt x="503" y="0"/>
                    <a:pt x="425" y="78"/>
                    <a:pt x="425" y="174"/>
                  </a:cubicBezTo>
                  <a:cubicBezTo>
                    <a:pt x="174" y="174"/>
                    <a:pt x="174" y="174"/>
                    <a:pt x="174" y="174"/>
                  </a:cubicBezTo>
                  <a:cubicBezTo>
                    <a:pt x="174" y="426"/>
                    <a:pt x="174" y="426"/>
                    <a:pt x="174" y="426"/>
                  </a:cubicBezTo>
                  <a:cubicBezTo>
                    <a:pt x="78" y="426"/>
                    <a:pt x="0" y="503"/>
                    <a:pt x="0" y="599"/>
                  </a:cubicBezTo>
                  <a:cubicBezTo>
                    <a:pt x="0" y="695"/>
                    <a:pt x="78" y="773"/>
                    <a:pt x="174" y="773"/>
                  </a:cubicBezTo>
                  <a:cubicBezTo>
                    <a:pt x="174" y="1024"/>
                    <a:pt x="174" y="1024"/>
                    <a:pt x="174" y="1024"/>
                  </a:cubicBezTo>
                  <a:cubicBezTo>
                    <a:pt x="425" y="1024"/>
                    <a:pt x="425" y="1024"/>
                    <a:pt x="425" y="1024"/>
                  </a:cubicBezTo>
                  <a:cubicBezTo>
                    <a:pt x="425" y="929"/>
                    <a:pt x="503" y="851"/>
                    <a:pt x="599" y="851"/>
                  </a:cubicBezTo>
                  <a:cubicBezTo>
                    <a:pt x="695" y="851"/>
                    <a:pt x="772" y="929"/>
                    <a:pt x="772" y="1024"/>
                  </a:cubicBezTo>
                  <a:cubicBezTo>
                    <a:pt x="1024" y="1024"/>
                    <a:pt x="1024" y="1024"/>
                    <a:pt x="1024" y="1024"/>
                  </a:cubicBezTo>
                  <a:cubicBezTo>
                    <a:pt x="1024" y="773"/>
                    <a:pt x="1024" y="773"/>
                    <a:pt x="1024" y="773"/>
                  </a:cubicBezTo>
                  <a:cubicBezTo>
                    <a:pt x="928" y="773"/>
                    <a:pt x="850" y="695"/>
                    <a:pt x="850" y="599"/>
                  </a:cubicBezTo>
                  <a:close/>
                </a:path>
              </a:pathLst>
            </a:custGeom>
            <a:solidFill>
              <a:schemeClr val="bg1">
                <a:lumMod val="75000"/>
              </a:schemeClr>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pic>
          <p:nvPicPr>
            <p:cNvPr id="67" name="Gráfico 66" descr="Seta para Direita estrutura de tópicos">
              <a:extLst>
                <a:ext uri="{FF2B5EF4-FFF2-40B4-BE49-F238E27FC236}">
                  <a16:creationId xmlns:a16="http://schemas.microsoft.com/office/drawing/2014/main" id="{719B4B18-11C9-6A5A-F540-BFA2F9EFE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4609711" y="1981902"/>
              <a:ext cx="461663" cy="582602"/>
            </a:xfrm>
            <a:prstGeom prst="rect">
              <a:avLst/>
            </a:prstGeom>
          </p:spPr>
        </p:pic>
        <p:sp>
          <p:nvSpPr>
            <p:cNvPr id="71" name="Rectangle 590">
              <a:extLst>
                <a:ext uri="{FF2B5EF4-FFF2-40B4-BE49-F238E27FC236}">
                  <a16:creationId xmlns:a16="http://schemas.microsoft.com/office/drawing/2014/main" id="{D994EB16-EB87-2D14-459A-9BB813364416}"/>
                </a:ext>
              </a:extLst>
            </p:cNvPr>
            <p:cNvSpPr/>
            <p:nvPr/>
          </p:nvSpPr>
          <p:spPr>
            <a:xfrm>
              <a:off x="4253427" y="1123376"/>
              <a:ext cx="1221562" cy="369332"/>
            </a:xfrm>
            <a:prstGeom prst="rect">
              <a:avLst/>
            </a:prstGeom>
          </p:spPr>
          <p:txBody>
            <a:bodyPr wrap="square" lIns="0" rIns="0">
              <a:spAutoFit/>
            </a:bodyPr>
            <a:lstStyle/>
            <a:p>
              <a:pPr defTabSz="1218987"/>
              <a:r>
                <a:rPr lang="en-US" b="1" kern="0" dirty="0" err="1">
                  <a:solidFill>
                    <a:schemeClr val="bg1"/>
                  </a:solidFill>
                  <a:latin typeface="Arial" panose="020B0604020202020204" pitchFamily="34" charset="0"/>
                  <a:ea typeface="Open Sans" pitchFamily="34" charset="0"/>
                  <a:cs typeface="Arial" panose="020B0604020202020204" pitchFamily="34" charset="0"/>
                </a:rPr>
                <a:t>Título</a:t>
              </a:r>
              <a:r>
                <a:rPr lang="en-US" b="1" kern="0" dirty="0">
                  <a:solidFill>
                    <a:schemeClr val="bg1"/>
                  </a:solidFill>
                  <a:latin typeface="Arial" panose="020B0604020202020204" pitchFamily="34" charset="0"/>
                  <a:ea typeface="Open Sans" pitchFamily="34" charset="0"/>
                  <a:cs typeface="Arial" panose="020B0604020202020204" pitchFamily="34" charset="0"/>
                </a:rPr>
                <a:t> </a:t>
              </a:r>
              <a:r>
                <a:rPr lang="en-US" b="1" kern="0" dirty="0" err="1">
                  <a:solidFill>
                    <a:schemeClr val="bg1"/>
                  </a:solidFill>
                  <a:latin typeface="Arial" panose="020B0604020202020204" pitchFamily="34" charset="0"/>
                  <a:ea typeface="Open Sans" pitchFamily="34" charset="0"/>
                  <a:cs typeface="Arial" panose="020B0604020202020204" pitchFamily="34" charset="0"/>
                </a:rPr>
                <a:t>Aqui</a:t>
              </a:r>
              <a:endParaRPr lang="en-US" b="1" kern="0" dirty="0">
                <a:solidFill>
                  <a:schemeClr val="bg1"/>
                </a:solidFill>
                <a:latin typeface="Arial" panose="020B0604020202020204" pitchFamily="34" charset="0"/>
                <a:ea typeface="Open Sans" pitchFamily="34" charset="0"/>
                <a:cs typeface="Arial" panose="020B0604020202020204" pitchFamily="34" charset="0"/>
              </a:endParaRPr>
            </a:p>
          </p:txBody>
        </p:sp>
        <p:sp>
          <p:nvSpPr>
            <p:cNvPr id="75" name="Retângulo 74">
              <a:extLst>
                <a:ext uri="{FF2B5EF4-FFF2-40B4-BE49-F238E27FC236}">
                  <a16:creationId xmlns:a16="http://schemas.microsoft.com/office/drawing/2014/main" id="{7074E5A5-8FCD-443A-50D6-9AAF3AD91D63}"/>
                </a:ext>
              </a:extLst>
            </p:cNvPr>
            <p:cNvSpPr/>
            <p:nvPr/>
          </p:nvSpPr>
          <p:spPr>
            <a:xfrm>
              <a:off x="4034025" y="1484059"/>
              <a:ext cx="1837529" cy="461665"/>
            </a:xfrm>
            <a:prstGeom prst="rect">
              <a:avLst/>
            </a:prstGeom>
          </p:spPr>
          <p:txBody>
            <a:bodyPr wrap="square">
              <a:spAutoFit/>
            </a:bodyPr>
            <a:lstStyle/>
            <a:p>
              <a:r>
                <a:rPr lang="pt-BR" sz="1200" dirty="0" err="1">
                  <a:solidFill>
                    <a:schemeClr val="bg1"/>
                  </a:solidFill>
                  <a:latin typeface="Century Gothic" panose="020B0502020202020204" pitchFamily="34" charset="0"/>
                </a:rPr>
                <a:t>Lorem</a:t>
              </a:r>
              <a:r>
                <a:rPr lang="pt-BR" sz="1200" dirty="0">
                  <a:solidFill>
                    <a:schemeClr val="bg1"/>
                  </a:solidFill>
                  <a:latin typeface="Century Gothic" panose="020B0502020202020204" pitchFamily="34" charset="0"/>
                </a:rPr>
                <a:t> ipsum </a:t>
              </a:r>
              <a:r>
                <a:rPr lang="pt-BR" sz="1200" dirty="0" err="1">
                  <a:solidFill>
                    <a:schemeClr val="bg1"/>
                  </a:solidFill>
                  <a:latin typeface="Century Gothic" panose="020B0502020202020204" pitchFamily="34" charset="0"/>
                </a:rPr>
                <a:t>dolor</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sit</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amet</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consectetuer</a:t>
              </a:r>
              <a:endParaRPr lang="pt-BR" sz="1200" dirty="0"/>
            </a:p>
          </p:txBody>
        </p:sp>
      </p:grpSp>
      <p:grpSp>
        <p:nvGrpSpPr>
          <p:cNvPr id="17" name="Agrupar 16">
            <a:extLst>
              <a:ext uri="{FF2B5EF4-FFF2-40B4-BE49-F238E27FC236}">
                <a16:creationId xmlns:a16="http://schemas.microsoft.com/office/drawing/2014/main" id="{39228075-FE2F-42E2-75C6-11FA480C3B22}"/>
              </a:ext>
            </a:extLst>
          </p:cNvPr>
          <p:cNvGrpSpPr/>
          <p:nvPr/>
        </p:nvGrpSpPr>
        <p:grpSpPr>
          <a:xfrm>
            <a:off x="6417442" y="1210460"/>
            <a:ext cx="2034402" cy="3328253"/>
            <a:chOff x="6417442" y="1123376"/>
            <a:chExt cx="2034402" cy="3328253"/>
          </a:xfrm>
        </p:grpSpPr>
        <p:sp>
          <p:nvSpPr>
            <p:cNvPr id="51" name="Freeform 7">
              <a:extLst>
                <a:ext uri="{FF2B5EF4-FFF2-40B4-BE49-F238E27FC236}">
                  <a16:creationId xmlns:a16="http://schemas.microsoft.com/office/drawing/2014/main" id="{AC113F67-4ADB-4A10-EECD-733025BDA56B}"/>
                </a:ext>
              </a:extLst>
            </p:cNvPr>
            <p:cNvSpPr>
              <a:spLocks/>
            </p:cNvSpPr>
            <p:nvPr/>
          </p:nvSpPr>
          <p:spPr bwMode="auto">
            <a:xfrm rot="2700000">
              <a:off x="6417887" y="2766460"/>
              <a:ext cx="1684724" cy="1685614"/>
            </a:xfrm>
            <a:custGeom>
              <a:avLst/>
              <a:gdLst>
                <a:gd name="T0" fmla="*/ 1024 w 1024"/>
                <a:gd name="T1" fmla="*/ 252 h 1024"/>
                <a:gd name="T2" fmla="*/ 1024 w 1024"/>
                <a:gd name="T3" fmla="*/ 0 h 1024"/>
                <a:gd name="T4" fmla="*/ 773 w 1024"/>
                <a:gd name="T5" fmla="*/ 0 h 1024"/>
                <a:gd name="T6" fmla="*/ 599 w 1024"/>
                <a:gd name="T7" fmla="*/ 174 h 1024"/>
                <a:gd name="T8" fmla="*/ 426 w 1024"/>
                <a:gd name="T9" fmla="*/ 0 h 1024"/>
                <a:gd name="T10" fmla="*/ 174 w 1024"/>
                <a:gd name="T11" fmla="*/ 0 h 1024"/>
                <a:gd name="T12" fmla="*/ 174 w 1024"/>
                <a:gd name="T13" fmla="*/ 252 h 1024"/>
                <a:gd name="T14" fmla="*/ 0 w 1024"/>
                <a:gd name="T15" fmla="*/ 425 h 1024"/>
                <a:gd name="T16" fmla="*/ 174 w 1024"/>
                <a:gd name="T17" fmla="*/ 599 h 1024"/>
                <a:gd name="T18" fmla="*/ 174 w 1024"/>
                <a:gd name="T19" fmla="*/ 850 h 1024"/>
                <a:gd name="T20" fmla="*/ 174 w 1024"/>
                <a:gd name="T21" fmla="*/ 850 h 1024"/>
                <a:gd name="T22" fmla="*/ 426 w 1024"/>
                <a:gd name="T23" fmla="*/ 850 h 1024"/>
                <a:gd name="T24" fmla="*/ 599 w 1024"/>
                <a:gd name="T25" fmla="*/ 1024 h 1024"/>
                <a:gd name="T26" fmla="*/ 773 w 1024"/>
                <a:gd name="T27" fmla="*/ 850 h 1024"/>
                <a:gd name="T28" fmla="*/ 1024 w 1024"/>
                <a:gd name="T29" fmla="*/ 850 h 1024"/>
                <a:gd name="T30" fmla="*/ 1024 w 1024"/>
                <a:gd name="T31" fmla="*/ 599 h 1024"/>
                <a:gd name="T32" fmla="*/ 851 w 1024"/>
                <a:gd name="T33" fmla="*/ 425 h 1024"/>
                <a:gd name="T34" fmla="*/ 1024 w 1024"/>
                <a:gd name="T35" fmla="*/ 25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4" h="1024">
                  <a:moveTo>
                    <a:pt x="1024" y="252"/>
                  </a:moveTo>
                  <a:cubicBezTo>
                    <a:pt x="1024" y="0"/>
                    <a:pt x="1024" y="0"/>
                    <a:pt x="1024" y="0"/>
                  </a:cubicBezTo>
                  <a:cubicBezTo>
                    <a:pt x="773" y="0"/>
                    <a:pt x="773" y="0"/>
                    <a:pt x="773" y="0"/>
                  </a:cubicBezTo>
                  <a:cubicBezTo>
                    <a:pt x="773" y="96"/>
                    <a:pt x="695" y="174"/>
                    <a:pt x="599" y="174"/>
                  </a:cubicBezTo>
                  <a:cubicBezTo>
                    <a:pt x="503" y="174"/>
                    <a:pt x="426" y="96"/>
                    <a:pt x="426" y="0"/>
                  </a:cubicBezTo>
                  <a:cubicBezTo>
                    <a:pt x="174" y="0"/>
                    <a:pt x="174" y="0"/>
                    <a:pt x="174" y="0"/>
                  </a:cubicBezTo>
                  <a:cubicBezTo>
                    <a:pt x="174" y="252"/>
                    <a:pt x="174" y="252"/>
                    <a:pt x="174" y="252"/>
                  </a:cubicBezTo>
                  <a:cubicBezTo>
                    <a:pt x="78" y="252"/>
                    <a:pt x="0" y="329"/>
                    <a:pt x="0" y="425"/>
                  </a:cubicBezTo>
                  <a:cubicBezTo>
                    <a:pt x="0" y="521"/>
                    <a:pt x="78" y="599"/>
                    <a:pt x="174" y="599"/>
                  </a:cubicBezTo>
                  <a:cubicBezTo>
                    <a:pt x="174" y="850"/>
                    <a:pt x="174" y="850"/>
                    <a:pt x="174" y="850"/>
                  </a:cubicBezTo>
                  <a:cubicBezTo>
                    <a:pt x="174" y="850"/>
                    <a:pt x="174" y="850"/>
                    <a:pt x="174" y="850"/>
                  </a:cubicBezTo>
                  <a:cubicBezTo>
                    <a:pt x="426" y="850"/>
                    <a:pt x="426" y="850"/>
                    <a:pt x="426" y="850"/>
                  </a:cubicBezTo>
                  <a:cubicBezTo>
                    <a:pt x="426" y="946"/>
                    <a:pt x="503" y="1024"/>
                    <a:pt x="599" y="1024"/>
                  </a:cubicBezTo>
                  <a:cubicBezTo>
                    <a:pt x="695" y="1024"/>
                    <a:pt x="773" y="946"/>
                    <a:pt x="773" y="850"/>
                  </a:cubicBezTo>
                  <a:cubicBezTo>
                    <a:pt x="1024" y="850"/>
                    <a:pt x="1024" y="850"/>
                    <a:pt x="1024" y="850"/>
                  </a:cubicBezTo>
                  <a:cubicBezTo>
                    <a:pt x="1024" y="599"/>
                    <a:pt x="1024" y="599"/>
                    <a:pt x="1024" y="599"/>
                  </a:cubicBezTo>
                  <a:cubicBezTo>
                    <a:pt x="929" y="599"/>
                    <a:pt x="851" y="521"/>
                    <a:pt x="851" y="425"/>
                  </a:cubicBezTo>
                  <a:cubicBezTo>
                    <a:pt x="851" y="329"/>
                    <a:pt x="929" y="252"/>
                    <a:pt x="1024" y="252"/>
                  </a:cubicBezTo>
                  <a:close/>
                </a:path>
              </a:pathLst>
            </a:custGeom>
            <a:solidFill>
              <a:schemeClr val="tx1">
                <a:lumMod val="50000"/>
                <a:lumOff val="50000"/>
              </a:schemeClr>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pic>
          <p:nvPicPr>
            <p:cNvPr id="68" name="Gráfico 67" descr="Seta para Direita estrutura de tópicos">
              <a:extLst>
                <a:ext uri="{FF2B5EF4-FFF2-40B4-BE49-F238E27FC236}">
                  <a16:creationId xmlns:a16="http://schemas.microsoft.com/office/drawing/2014/main" id="{A3A4C373-F2BA-6A4D-CC37-2EEF88F52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7260090" y="1981902"/>
              <a:ext cx="461663" cy="582602"/>
            </a:xfrm>
            <a:prstGeom prst="rect">
              <a:avLst/>
            </a:prstGeom>
          </p:spPr>
        </p:pic>
        <p:sp>
          <p:nvSpPr>
            <p:cNvPr id="72" name="Rectangle 590">
              <a:extLst>
                <a:ext uri="{FF2B5EF4-FFF2-40B4-BE49-F238E27FC236}">
                  <a16:creationId xmlns:a16="http://schemas.microsoft.com/office/drawing/2014/main" id="{F2EC50F0-4C0F-C0F7-099F-9C195B3CBF3E}"/>
                </a:ext>
              </a:extLst>
            </p:cNvPr>
            <p:cNvSpPr/>
            <p:nvPr/>
          </p:nvSpPr>
          <p:spPr>
            <a:xfrm>
              <a:off x="6830426" y="1123376"/>
              <a:ext cx="1221562" cy="369332"/>
            </a:xfrm>
            <a:prstGeom prst="rect">
              <a:avLst/>
            </a:prstGeom>
          </p:spPr>
          <p:txBody>
            <a:bodyPr wrap="square" lIns="0" rIns="0">
              <a:spAutoFit/>
            </a:bodyPr>
            <a:lstStyle/>
            <a:p>
              <a:pPr defTabSz="1218987"/>
              <a:r>
                <a:rPr lang="en-US" b="1" kern="0" dirty="0" err="1">
                  <a:solidFill>
                    <a:schemeClr val="bg1"/>
                  </a:solidFill>
                  <a:latin typeface="Arial" panose="020B0604020202020204" pitchFamily="34" charset="0"/>
                  <a:ea typeface="Open Sans" pitchFamily="34" charset="0"/>
                  <a:cs typeface="Arial" panose="020B0604020202020204" pitchFamily="34" charset="0"/>
                </a:rPr>
                <a:t>Título</a:t>
              </a:r>
              <a:r>
                <a:rPr lang="en-US" b="1" kern="0" dirty="0">
                  <a:solidFill>
                    <a:schemeClr val="bg1"/>
                  </a:solidFill>
                  <a:latin typeface="Arial" panose="020B0604020202020204" pitchFamily="34" charset="0"/>
                  <a:ea typeface="Open Sans" pitchFamily="34" charset="0"/>
                  <a:cs typeface="Arial" panose="020B0604020202020204" pitchFamily="34" charset="0"/>
                </a:rPr>
                <a:t> </a:t>
              </a:r>
              <a:r>
                <a:rPr lang="en-US" b="1" kern="0" dirty="0" err="1">
                  <a:solidFill>
                    <a:schemeClr val="bg1"/>
                  </a:solidFill>
                  <a:latin typeface="Arial" panose="020B0604020202020204" pitchFamily="34" charset="0"/>
                  <a:ea typeface="Open Sans" pitchFamily="34" charset="0"/>
                  <a:cs typeface="Arial" panose="020B0604020202020204" pitchFamily="34" charset="0"/>
                </a:rPr>
                <a:t>Aqui</a:t>
              </a:r>
              <a:endParaRPr lang="en-US" b="1" kern="0" dirty="0">
                <a:solidFill>
                  <a:schemeClr val="bg1"/>
                </a:solidFill>
                <a:latin typeface="Arial" panose="020B0604020202020204" pitchFamily="34" charset="0"/>
                <a:ea typeface="Open Sans" pitchFamily="34" charset="0"/>
                <a:cs typeface="Arial" panose="020B0604020202020204" pitchFamily="34" charset="0"/>
              </a:endParaRPr>
            </a:p>
          </p:txBody>
        </p:sp>
        <p:sp>
          <p:nvSpPr>
            <p:cNvPr id="76" name="Retângulo 75">
              <a:extLst>
                <a:ext uri="{FF2B5EF4-FFF2-40B4-BE49-F238E27FC236}">
                  <a16:creationId xmlns:a16="http://schemas.microsoft.com/office/drawing/2014/main" id="{D9A305C8-E5D7-1F4D-E26A-399EE24AD0C1}"/>
                </a:ext>
              </a:extLst>
            </p:cNvPr>
            <p:cNvSpPr/>
            <p:nvPr/>
          </p:nvSpPr>
          <p:spPr>
            <a:xfrm>
              <a:off x="6614315" y="1484059"/>
              <a:ext cx="1837529" cy="461665"/>
            </a:xfrm>
            <a:prstGeom prst="rect">
              <a:avLst/>
            </a:prstGeom>
          </p:spPr>
          <p:txBody>
            <a:bodyPr wrap="square">
              <a:spAutoFit/>
            </a:bodyPr>
            <a:lstStyle/>
            <a:p>
              <a:r>
                <a:rPr lang="pt-BR" sz="1200" dirty="0" err="1">
                  <a:solidFill>
                    <a:schemeClr val="bg1"/>
                  </a:solidFill>
                  <a:latin typeface="Century Gothic" panose="020B0502020202020204" pitchFamily="34" charset="0"/>
                </a:rPr>
                <a:t>Lorem</a:t>
              </a:r>
              <a:r>
                <a:rPr lang="pt-BR" sz="1200" dirty="0">
                  <a:solidFill>
                    <a:schemeClr val="bg1"/>
                  </a:solidFill>
                  <a:latin typeface="Century Gothic" panose="020B0502020202020204" pitchFamily="34" charset="0"/>
                </a:rPr>
                <a:t> ipsum </a:t>
              </a:r>
              <a:r>
                <a:rPr lang="pt-BR" sz="1200" dirty="0" err="1">
                  <a:solidFill>
                    <a:schemeClr val="bg1"/>
                  </a:solidFill>
                  <a:latin typeface="Century Gothic" panose="020B0502020202020204" pitchFamily="34" charset="0"/>
                </a:rPr>
                <a:t>dolor</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sit</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amet</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consectetuer</a:t>
              </a:r>
              <a:endParaRPr lang="pt-BR" sz="1200" dirty="0"/>
            </a:p>
          </p:txBody>
        </p:sp>
      </p:grpSp>
      <p:grpSp>
        <p:nvGrpSpPr>
          <p:cNvPr id="18" name="Agrupar 17">
            <a:extLst>
              <a:ext uri="{FF2B5EF4-FFF2-40B4-BE49-F238E27FC236}">
                <a16:creationId xmlns:a16="http://schemas.microsoft.com/office/drawing/2014/main" id="{2213C72F-74FD-FDC9-336C-9F760C5A9C9A}"/>
              </a:ext>
            </a:extLst>
          </p:cNvPr>
          <p:cNvGrpSpPr/>
          <p:nvPr/>
        </p:nvGrpSpPr>
        <p:grpSpPr>
          <a:xfrm>
            <a:off x="9066094" y="1210460"/>
            <a:ext cx="1916673" cy="3456845"/>
            <a:chOff x="9066094" y="1123376"/>
            <a:chExt cx="1916673" cy="3456845"/>
          </a:xfrm>
        </p:grpSpPr>
        <p:sp>
          <p:nvSpPr>
            <p:cNvPr id="49" name="Freeform 5">
              <a:extLst>
                <a:ext uri="{FF2B5EF4-FFF2-40B4-BE49-F238E27FC236}">
                  <a16:creationId xmlns:a16="http://schemas.microsoft.com/office/drawing/2014/main" id="{8C0663F9-524C-F707-3EB6-B8A98958749D}"/>
                </a:ext>
              </a:extLst>
            </p:cNvPr>
            <p:cNvSpPr>
              <a:spLocks/>
            </p:cNvSpPr>
            <p:nvPr/>
          </p:nvSpPr>
          <p:spPr bwMode="auto">
            <a:xfrm rot="2700000">
              <a:off x="9066539" y="2895052"/>
              <a:ext cx="1684724" cy="1685614"/>
            </a:xfrm>
            <a:custGeom>
              <a:avLst/>
              <a:gdLst>
                <a:gd name="T0" fmla="*/ 850 w 1024"/>
                <a:gd name="T1" fmla="*/ 251 h 1024"/>
                <a:gd name="T2" fmla="*/ 850 w 1024"/>
                <a:gd name="T3" fmla="*/ 0 h 1024"/>
                <a:gd name="T4" fmla="*/ 599 w 1024"/>
                <a:gd name="T5" fmla="*/ 0 h 1024"/>
                <a:gd name="T6" fmla="*/ 425 w 1024"/>
                <a:gd name="T7" fmla="*/ 173 h 1024"/>
                <a:gd name="T8" fmla="*/ 252 w 1024"/>
                <a:gd name="T9" fmla="*/ 0 h 1024"/>
                <a:gd name="T10" fmla="*/ 0 w 1024"/>
                <a:gd name="T11" fmla="*/ 0 h 1024"/>
                <a:gd name="T12" fmla="*/ 0 w 1024"/>
                <a:gd name="T13" fmla="*/ 251 h 1024"/>
                <a:gd name="T14" fmla="*/ 174 w 1024"/>
                <a:gd name="T15" fmla="*/ 425 h 1024"/>
                <a:gd name="T16" fmla="*/ 0 w 1024"/>
                <a:gd name="T17" fmla="*/ 598 h 1024"/>
                <a:gd name="T18" fmla="*/ 0 w 1024"/>
                <a:gd name="T19" fmla="*/ 850 h 1024"/>
                <a:gd name="T20" fmla="*/ 252 w 1024"/>
                <a:gd name="T21" fmla="*/ 850 h 1024"/>
                <a:gd name="T22" fmla="*/ 425 w 1024"/>
                <a:gd name="T23" fmla="*/ 1024 h 1024"/>
                <a:gd name="T24" fmla="*/ 599 w 1024"/>
                <a:gd name="T25" fmla="*/ 850 h 1024"/>
                <a:gd name="T26" fmla="*/ 850 w 1024"/>
                <a:gd name="T27" fmla="*/ 850 h 1024"/>
                <a:gd name="T28" fmla="*/ 850 w 1024"/>
                <a:gd name="T29" fmla="*/ 598 h 1024"/>
                <a:gd name="T30" fmla="*/ 1024 w 1024"/>
                <a:gd name="T31" fmla="*/ 425 h 1024"/>
                <a:gd name="T32" fmla="*/ 850 w 1024"/>
                <a:gd name="T33" fmla="*/ 251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4" h="1024">
                  <a:moveTo>
                    <a:pt x="850" y="251"/>
                  </a:moveTo>
                  <a:cubicBezTo>
                    <a:pt x="850" y="0"/>
                    <a:pt x="850" y="0"/>
                    <a:pt x="850" y="0"/>
                  </a:cubicBezTo>
                  <a:cubicBezTo>
                    <a:pt x="599" y="0"/>
                    <a:pt x="599" y="0"/>
                    <a:pt x="599" y="0"/>
                  </a:cubicBezTo>
                  <a:cubicBezTo>
                    <a:pt x="599" y="95"/>
                    <a:pt x="521" y="173"/>
                    <a:pt x="425" y="173"/>
                  </a:cubicBezTo>
                  <a:cubicBezTo>
                    <a:pt x="329" y="173"/>
                    <a:pt x="252" y="95"/>
                    <a:pt x="252" y="0"/>
                  </a:cubicBezTo>
                  <a:cubicBezTo>
                    <a:pt x="0" y="0"/>
                    <a:pt x="0" y="0"/>
                    <a:pt x="0" y="0"/>
                  </a:cubicBezTo>
                  <a:cubicBezTo>
                    <a:pt x="0" y="251"/>
                    <a:pt x="0" y="251"/>
                    <a:pt x="0" y="251"/>
                  </a:cubicBezTo>
                  <a:cubicBezTo>
                    <a:pt x="96" y="251"/>
                    <a:pt x="174" y="329"/>
                    <a:pt x="174" y="425"/>
                  </a:cubicBezTo>
                  <a:cubicBezTo>
                    <a:pt x="174" y="521"/>
                    <a:pt x="96" y="598"/>
                    <a:pt x="0" y="598"/>
                  </a:cubicBezTo>
                  <a:cubicBezTo>
                    <a:pt x="0" y="850"/>
                    <a:pt x="0" y="850"/>
                    <a:pt x="0" y="850"/>
                  </a:cubicBezTo>
                  <a:cubicBezTo>
                    <a:pt x="252" y="850"/>
                    <a:pt x="252" y="850"/>
                    <a:pt x="252" y="850"/>
                  </a:cubicBezTo>
                  <a:cubicBezTo>
                    <a:pt x="252" y="946"/>
                    <a:pt x="329" y="1024"/>
                    <a:pt x="425" y="1024"/>
                  </a:cubicBezTo>
                  <a:cubicBezTo>
                    <a:pt x="521" y="1024"/>
                    <a:pt x="599" y="946"/>
                    <a:pt x="599" y="850"/>
                  </a:cubicBezTo>
                  <a:cubicBezTo>
                    <a:pt x="850" y="850"/>
                    <a:pt x="850" y="850"/>
                    <a:pt x="850" y="850"/>
                  </a:cubicBezTo>
                  <a:cubicBezTo>
                    <a:pt x="850" y="598"/>
                    <a:pt x="850" y="598"/>
                    <a:pt x="850" y="598"/>
                  </a:cubicBezTo>
                  <a:cubicBezTo>
                    <a:pt x="946" y="598"/>
                    <a:pt x="1024" y="521"/>
                    <a:pt x="1024" y="425"/>
                  </a:cubicBezTo>
                  <a:cubicBezTo>
                    <a:pt x="1024" y="329"/>
                    <a:pt x="946" y="251"/>
                    <a:pt x="850" y="251"/>
                  </a:cubicBezTo>
                  <a:close/>
                </a:path>
              </a:pathLst>
            </a:custGeom>
            <a:solidFill>
              <a:srgbClr val="FFC00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pic>
          <p:nvPicPr>
            <p:cNvPr id="69" name="Gráfico 68" descr="Seta para Direita estrutura de tópicos">
              <a:extLst>
                <a:ext uri="{FF2B5EF4-FFF2-40B4-BE49-F238E27FC236}">
                  <a16:creationId xmlns:a16="http://schemas.microsoft.com/office/drawing/2014/main" id="{ED3F3965-B44B-EC4C-C8B8-F48D53A5C3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9695438" y="1981902"/>
              <a:ext cx="461663" cy="582602"/>
            </a:xfrm>
            <a:prstGeom prst="rect">
              <a:avLst/>
            </a:prstGeom>
          </p:spPr>
        </p:pic>
        <p:sp>
          <p:nvSpPr>
            <p:cNvPr id="73" name="Rectangle 590">
              <a:extLst>
                <a:ext uri="{FF2B5EF4-FFF2-40B4-BE49-F238E27FC236}">
                  <a16:creationId xmlns:a16="http://schemas.microsoft.com/office/drawing/2014/main" id="{8F725664-4E88-7078-617F-0880966A2DF1}"/>
                </a:ext>
              </a:extLst>
            </p:cNvPr>
            <p:cNvSpPr/>
            <p:nvPr/>
          </p:nvSpPr>
          <p:spPr>
            <a:xfrm>
              <a:off x="9356376" y="1123376"/>
              <a:ext cx="1221562" cy="369332"/>
            </a:xfrm>
            <a:prstGeom prst="rect">
              <a:avLst/>
            </a:prstGeom>
          </p:spPr>
          <p:txBody>
            <a:bodyPr wrap="square" lIns="0" rIns="0">
              <a:spAutoFit/>
            </a:bodyPr>
            <a:lstStyle/>
            <a:p>
              <a:pPr defTabSz="1218987"/>
              <a:r>
                <a:rPr lang="en-US" b="1" kern="0" dirty="0" err="1">
                  <a:solidFill>
                    <a:schemeClr val="bg1"/>
                  </a:solidFill>
                  <a:latin typeface="Arial" panose="020B0604020202020204" pitchFamily="34" charset="0"/>
                  <a:ea typeface="Open Sans" pitchFamily="34" charset="0"/>
                  <a:cs typeface="Arial" panose="020B0604020202020204" pitchFamily="34" charset="0"/>
                </a:rPr>
                <a:t>Título</a:t>
              </a:r>
              <a:r>
                <a:rPr lang="en-US" b="1" kern="0" dirty="0">
                  <a:solidFill>
                    <a:schemeClr val="bg1"/>
                  </a:solidFill>
                  <a:latin typeface="Arial" panose="020B0604020202020204" pitchFamily="34" charset="0"/>
                  <a:ea typeface="Open Sans" pitchFamily="34" charset="0"/>
                  <a:cs typeface="Arial" panose="020B0604020202020204" pitchFamily="34" charset="0"/>
                </a:rPr>
                <a:t> </a:t>
              </a:r>
              <a:r>
                <a:rPr lang="en-US" b="1" kern="0" dirty="0" err="1">
                  <a:solidFill>
                    <a:schemeClr val="bg1"/>
                  </a:solidFill>
                  <a:latin typeface="Arial" panose="020B0604020202020204" pitchFamily="34" charset="0"/>
                  <a:ea typeface="Open Sans" pitchFamily="34" charset="0"/>
                  <a:cs typeface="Arial" panose="020B0604020202020204" pitchFamily="34" charset="0"/>
                </a:rPr>
                <a:t>Aqui</a:t>
              </a:r>
              <a:endParaRPr lang="en-US" b="1" kern="0" dirty="0">
                <a:solidFill>
                  <a:schemeClr val="bg1"/>
                </a:solidFill>
                <a:latin typeface="Arial" panose="020B0604020202020204" pitchFamily="34" charset="0"/>
                <a:ea typeface="Open Sans" pitchFamily="34" charset="0"/>
                <a:cs typeface="Arial" panose="020B0604020202020204" pitchFamily="34" charset="0"/>
              </a:endParaRPr>
            </a:p>
          </p:txBody>
        </p:sp>
        <p:sp>
          <p:nvSpPr>
            <p:cNvPr id="77" name="Retângulo 76">
              <a:extLst>
                <a:ext uri="{FF2B5EF4-FFF2-40B4-BE49-F238E27FC236}">
                  <a16:creationId xmlns:a16="http://schemas.microsoft.com/office/drawing/2014/main" id="{A661F410-7151-A2DA-DBE4-6FF9E20E5BC7}"/>
                </a:ext>
              </a:extLst>
            </p:cNvPr>
            <p:cNvSpPr/>
            <p:nvPr/>
          </p:nvSpPr>
          <p:spPr>
            <a:xfrm>
              <a:off x="9145238" y="1484059"/>
              <a:ext cx="1837529" cy="461665"/>
            </a:xfrm>
            <a:prstGeom prst="rect">
              <a:avLst/>
            </a:prstGeom>
          </p:spPr>
          <p:txBody>
            <a:bodyPr wrap="square">
              <a:spAutoFit/>
            </a:bodyPr>
            <a:lstStyle/>
            <a:p>
              <a:r>
                <a:rPr lang="pt-BR" sz="1200" dirty="0" err="1">
                  <a:solidFill>
                    <a:schemeClr val="bg1"/>
                  </a:solidFill>
                  <a:latin typeface="Century Gothic" panose="020B0502020202020204" pitchFamily="34" charset="0"/>
                </a:rPr>
                <a:t>Lorem</a:t>
              </a:r>
              <a:r>
                <a:rPr lang="pt-BR" sz="1200" dirty="0">
                  <a:solidFill>
                    <a:schemeClr val="bg1"/>
                  </a:solidFill>
                  <a:latin typeface="Century Gothic" panose="020B0502020202020204" pitchFamily="34" charset="0"/>
                </a:rPr>
                <a:t> ipsum </a:t>
              </a:r>
              <a:r>
                <a:rPr lang="pt-BR" sz="1200" dirty="0" err="1">
                  <a:solidFill>
                    <a:schemeClr val="bg1"/>
                  </a:solidFill>
                  <a:latin typeface="Century Gothic" panose="020B0502020202020204" pitchFamily="34" charset="0"/>
                </a:rPr>
                <a:t>dolor</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sit</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amet</a:t>
              </a:r>
              <a:r>
                <a:rPr lang="pt-BR" sz="1200" dirty="0">
                  <a:solidFill>
                    <a:schemeClr val="bg1"/>
                  </a:solidFill>
                  <a:latin typeface="Century Gothic" panose="020B0502020202020204" pitchFamily="34" charset="0"/>
                </a:rPr>
                <a:t>, </a:t>
              </a:r>
              <a:r>
                <a:rPr lang="pt-BR" sz="1200" dirty="0" err="1">
                  <a:solidFill>
                    <a:schemeClr val="bg1"/>
                  </a:solidFill>
                  <a:latin typeface="Century Gothic" panose="020B0502020202020204" pitchFamily="34" charset="0"/>
                </a:rPr>
                <a:t>consectetuer</a:t>
              </a:r>
              <a:endParaRPr lang="pt-BR" sz="1200" dirty="0"/>
            </a:p>
          </p:txBody>
        </p:sp>
      </p:grpSp>
      <p:sp>
        <p:nvSpPr>
          <p:cNvPr id="44" name="CaixaDeTexto 43">
            <a:extLst>
              <a:ext uri="{FF2B5EF4-FFF2-40B4-BE49-F238E27FC236}">
                <a16:creationId xmlns:a16="http://schemas.microsoft.com/office/drawing/2014/main" id="{97985739-2C22-5269-9929-18F5120221A9}"/>
              </a:ext>
            </a:extLst>
          </p:cNvPr>
          <p:cNvSpPr txBox="1"/>
          <p:nvPr/>
        </p:nvSpPr>
        <p:spPr>
          <a:xfrm>
            <a:off x="354506" y="238957"/>
            <a:ext cx="8080825"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pt-BR" sz="2400" b="1" dirty="0">
                <a:solidFill>
                  <a:srgbClr val="FFC000"/>
                </a:solidFill>
                <a:latin typeface="Friendly Felt Tips" panose="03000600000000000000" pitchFamily="66" charset="0"/>
              </a:rPr>
              <a:t>Dificuldades I </a:t>
            </a:r>
            <a:r>
              <a:rPr lang="pt-BR" sz="2400" b="1" spc="300" dirty="0">
                <a:solidFill>
                  <a:schemeClr val="bg1"/>
                </a:solidFill>
                <a:latin typeface="Friendly Felt Tips" panose="03000600000000000000" pitchFamily="66" charset="0"/>
              </a:rPr>
              <a:t>Superações</a:t>
            </a:r>
          </a:p>
        </p:txBody>
      </p:sp>
    </p:spTree>
    <p:extLst>
      <p:ext uri="{BB962C8B-B14F-4D97-AF65-F5344CB8AC3E}">
        <p14:creationId xmlns:p14="http://schemas.microsoft.com/office/powerpoint/2010/main" val="8537341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750" fill="hold"/>
                                        <p:tgtEl>
                                          <p:spTgt spid="3"/>
                                        </p:tgtEl>
                                        <p:attrNameLst>
                                          <p:attrName>ppt_w</p:attrName>
                                        </p:attrNameLst>
                                      </p:cBhvr>
                                      <p:tavLst>
                                        <p:tav tm="0">
                                          <p:val>
                                            <p:fltVal val="0"/>
                                          </p:val>
                                        </p:tav>
                                        <p:tav tm="100000">
                                          <p:val>
                                            <p:strVal val="#ppt_w"/>
                                          </p:val>
                                        </p:tav>
                                      </p:tavLst>
                                    </p:anim>
                                    <p:anim calcmode="lin" valueType="num">
                                      <p:cBhvr>
                                        <p:cTn id="14" dur="750" fill="hold"/>
                                        <p:tgtEl>
                                          <p:spTgt spid="3"/>
                                        </p:tgtEl>
                                        <p:attrNameLst>
                                          <p:attrName>ppt_h</p:attrName>
                                        </p:attrNameLst>
                                      </p:cBhvr>
                                      <p:tavLst>
                                        <p:tav tm="0">
                                          <p:val>
                                            <p:fltVal val="0"/>
                                          </p:val>
                                        </p:tav>
                                        <p:tav tm="100000">
                                          <p:val>
                                            <p:strVal val="#ppt_h"/>
                                          </p:val>
                                        </p:tav>
                                      </p:tavLst>
                                    </p:anim>
                                    <p:animEffect transition="in" filter="fade">
                                      <p:cBhvr>
                                        <p:cTn id="15" dur="75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750" fill="hold"/>
                                        <p:tgtEl>
                                          <p:spTgt spid="17"/>
                                        </p:tgtEl>
                                        <p:attrNameLst>
                                          <p:attrName>ppt_w</p:attrName>
                                        </p:attrNameLst>
                                      </p:cBhvr>
                                      <p:tavLst>
                                        <p:tav tm="0">
                                          <p:val>
                                            <p:fltVal val="0"/>
                                          </p:val>
                                        </p:tav>
                                        <p:tav tm="100000">
                                          <p:val>
                                            <p:strVal val="#ppt_w"/>
                                          </p:val>
                                        </p:tav>
                                      </p:tavLst>
                                    </p:anim>
                                    <p:anim calcmode="lin" valueType="num">
                                      <p:cBhvr>
                                        <p:cTn id="20" dur="750" fill="hold"/>
                                        <p:tgtEl>
                                          <p:spTgt spid="17"/>
                                        </p:tgtEl>
                                        <p:attrNameLst>
                                          <p:attrName>ppt_h</p:attrName>
                                        </p:attrNameLst>
                                      </p:cBhvr>
                                      <p:tavLst>
                                        <p:tav tm="0">
                                          <p:val>
                                            <p:fltVal val="0"/>
                                          </p:val>
                                        </p:tav>
                                        <p:tav tm="100000">
                                          <p:val>
                                            <p:strVal val="#ppt_h"/>
                                          </p:val>
                                        </p:tav>
                                      </p:tavLst>
                                    </p:anim>
                                    <p:animEffect transition="in" filter="fade">
                                      <p:cBhvr>
                                        <p:cTn id="21" dur="750"/>
                                        <p:tgtEl>
                                          <p:spTgt spid="17"/>
                                        </p:tgtEl>
                                      </p:cBhvr>
                                    </p:animEffect>
                                  </p:childTnLst>
                                </p:cTn>
                              </p:par>
                            </p:childTnLst>
                          </p:cTn>
                        </p:par>
                        <p:par>
                          <p:cTn id="22" fill="hold">
                            <p:stCondLst>
                              <p:cond delay="225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750" fill="hold"/>
                                        <p:tgtEl>
                                          <p:spTgt spid="18"/>
                                        </p:tgtEl>
                                        <p:attrNameLst>
                                          <p:attrName>ppt_w</p:attrName>
                                        </p:attrNameLst>
                                      </p:cBhvr>
                                      <p:tavLst>
                                        <p:tav tm="0">
                                          <p:val>
                                            <p:fltVal val="0"/>
                                          </p:val>
                                        </p:tav>
                                        <p:tav tm="100000">
                                          <p:val>
                                            <p:strVal val="#ppt_w"/>
                                          </p:val>
                                        </p:tav>
                                      </p:tavLst>
                                    </p:anim>
                                    <p:anim calcmode="lin" valueType="num">
                                      <p:cBhvr>
                                        <p:cTn id="26" dur="750" fill="hold"/>
                                        <p:tgtEl>
                                          <p:spTgt spid="18"/>
                                        </p:tgtEl>
                                        <p:attrNameLst>
                                          <p:attrName>ppt_h</p:attrName>
                                        </p:attrNameLst>
                                      </p:cBhvr>
                                      <p:tavLst>
                                        <p:tav tm="0">
                                          <p:val>
                                            <p:fltVal val="0"/>
                                          </p:val>
                                        </p:tav>
                                        <p:tav tm="100000">
                                          <p:val>
                                            <p:strVal val="#ppt_h"/>
                                          </p:val>
                                        </p:tav>
                                      </p:tavLst>
                                    </p:anim>
                                    <p:animEffect transition="in" filter="fade">
                                      <p:cBhvr>
                                        <p:cTn id="27"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Picture 6"/>
          <p:cNvSpPr/>
          <p:nvPr/>
        </p:nvSpPr>
        <p:spPr>
          <a:xfrm rot="6653687">
            <a:off x="7927115" y="3307130"/>
            <a:ext cx="5143929" cy="5277593"/>
          </a:xfrm>
          <a:custGeom>
            <a:avLst/>
            <a:gdLst>
              <a:gd name="connsiteX0" fmla="*/ 4114619 w 5143929"/>
              <a:gd name="connsiteY0" fmla="*/ 762909 h 5277593"/>
              <a:gd name="connsiteX1" fmla="*/ 4041854 w 5143929"/>
              <a:gd name="connsiteY1" fmla="*/ 5242232 h 5277593"/>
              <a:gd name="connsiteX2" fmla="*/ 1997709 w 5143929"/>
              <a:gd name="connsiteY2" fmla="*/ 2968993 h 5277593"/>
              <a:gd name="connsiteX3" fmla="*/ 207682 w 5143929"/>
              <a:gd name="connsiteY3" fmla="*/ 593899 h 5277593"/>
              <a:gd name="connsiteX4" fmla="*/ 4114619 w 5143929"/>
              <a:gd name="connsiteY4" fmla="*/ 762909 h 527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929" h="5277593">
                <a:moveTo>
                  <a:pt x="4114619" y="762909"/>
                </a:moveTo>
                <a:cubicBezTo>
                  <a:pt x="5001237" y="1565427"/>
                  <a:pt x="5933752" y="4870634"/>
                  <a:pt x="4041854" y="5242232"/>
                </a:cubicBezTo>
                <a:cubicBezTo>
                  <a:pt x="2762304" y="5494069"/>
                  <a:pt x="3037693" y="4365843"/>
                  <a:pt x="1997709" y="2968993"/>
                </a:cubicBezTo>
                <a:cubicBezTo>
                  <a:pt x="1652913" y="2506734"/>
                  <a:pt x="-702444" y="1876584"/>
                  <a:pt x="207682" y="593899"/>
                </a:cubicBezTo>
                <a:cubicBezTo>
                  <a:pt x="747265" y="-166086"/>
                  <a:pt x="2954853" y="-285848"/>
                  <a:pt x="4114619" y="762909"/>
                </a:cubicBezTo>
                <a:close/>
              </a:path>
            </a:pathLst>
          </a:custGeom>
          <a:solidFill>
            <a:schemeClr val="tx1">
              <a:lumMod val="65000"/>
              <a:lumOff val="35000"/>
            </a:schemeClr>
          </a:solidFill>
          <a:ln w="11179" cap="flat">
            <a:noFill/>
            <a:prstDash val="solid"/>
            <a:miter/>
          </a:ln>
          <a:effectLst>
            <a:outerShdw blurRad="50800" dist="38100" dir="13500000" algn="br" rotWithShape="0">
              <a:prstClr val="black">
                <a:alpha val="40000"/>
              </a:prstClr>
            </a:outerShdw>
          </a:effectLst>
        </p:spPr>
        <p:txBody>
          <a:bodyPr rtlCol="0" anchor="ctr"/>
          <a:lstStyle/>
          <a:p>
            <a:endParaRPr lang="pt-BR"/>
          </a:p>
        </p:txBody>
      </p:sp>
      <p:grpSp>
        <p:nvGrpSpPr>
          <p:cNvPr id="4" name="Agrupar 3">
            <a:extLst>
              <a:ext uri="{FF2B5EF4-FFF2-40B4-BE49-F238E27FC236}">
                <a16:creationId xmlns:a16="http://schemas.microsoft.com/office/drawing/2014/main" id="{F0F03913-73E6-353E-0072-30AB8291800E}"/>
              </a:ext>
            </a:extLst>
          </p:cNvPr>
          <p:cNvGrpSpPr/>
          <p:nvPr/>
        </p:nvGrpSpPr>
        <p:grpSpPr>
          <a:xfrm>
            <a:off x="-2666080" y="-3518568"/>
            <a:ext cx="7111806" cy="5224222"/>
            <a:chOff x="-2666080" y="-3518568"/>
            <a:chExt cx="7111806" cy="5224222"/>
          </a:xfrm>
        </p:grpSpPr>
        <p:sp>
          <p:nvSpPr>
            <p:cNvPr id="2" name="Picture 5"/>
            <p:cNvSpPr/>
            <p:nvPr/>
          </p:nvSpPr>
          <p:spPr>
            <a:xfrm>
              <a:off x="-2666080" y="-3518568"/>
              <a:ext cx="5637184" cy="5224222"/>
            </a:xfrm>
            <a:custGeom>
              <a:avLst/>
              <a:gdLst>
                <a:gd name="connsiteX0" fmla="*/ 1592563 w 5637184"/>
                <a:gd name="connsiteY0" fmla="*/ 76708 h 5224222"/>
                <a:gd name="connsiteX1" fmla="*/ 5214065 w 5637184"/>
                <a:gd name="connsiteY1" fmla="*/ 1295997 h 5224222"/>
                <a:gd name="connsiteX2" fmla="*/ 5442957 w 5637184"/>
                <a:gd name="connsiteY2" fmla="*/ 3545464 h 5224222"/>
                <a:gd name="connsiteX3" fmla="*/ 3614960 w 5637184"/>
                <a:gd name="connsiteY3" fmla="*/ 5107449 h 5224222"/>
                <a:gd name="connsiteX4" fmla="*/ 1058484 w 5637184"/>
                <a:gd name="connsiteY4" fmla="*/ 4612211 h 5224222"/>
                <a:gd name="connsiteX5" fmla="*/ 67666 w 5637184"/>
                <a:gd name="connsiteY5" fmla="*/ 3354265 h 5224222"/>
                <a:gd name="connsiteX6" fmla="*/ 334183 w 5637184"/>
                <a:gd name="connsiteY6" fmla="*/ 1182113 h 5224222"/>
                <a:gd name="connsiteX7" fmla="*/ 1592563 w 5637184"/>
                <a:gd name="connsiteY7" fmla="*/ 76708 h 522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7184" h="5224222">
                  <a:moveTo>
                    <a:pt x="1592563" y="76708"/>
                  </a:moveTo>
                  <a:cubicBezTo>
                    <a:pt x="2298051" y="-236734"/>
                    <a:pt x="4718656" y="458062"/>
                    <a:pt x="5214065" y="1295997"/>
                  </a:cubicBezTo>
                  <a:cubicBezTo>
                    <a:pt x="5709474" y="2133931"/>
                    <a:pt x="5748145" y="2706485"/>
                    <a:pt x="5442957" y="3545464"/>
                  </a:cubicBezTo>
                  <a:cubicBezTo>
                    <a:pt x="5137768" y="4384444"/>
                    <a:pt x="4378977" y="4993565"/>
                    <a:pt x="3614960" y="5107449"/>
                  </a:cubicBezTo>
                  <a:cubicBezTo>
                    <a:pt x="2850944" y="5221333"/>
                    <a:pt x="1745158" y="5450145"/>
                    <a:pt x="1058484" y="4612211"/>
                  </a:cubicBezTo>
                  <a:cubicBezTo>
                    <a:pt x="371809" y="3774277"/>
                    <a:pt x="105292" y="3696961"/>
                    <a:pt x="67666" y="3354265"/>
                  </a:cubicBezTo>
                  <a:cubicBezTo>
                    <a:pt x="30040" y="3011568"/>
                    <a:pt x="-161226" y="1944821"/>
                    <a:pt x="334183" y="1182113"/>
                  </a:cubicBezTo>
                  <a:cubicBezTo>
                    <a:pt x="829592" y="419404"/>
                    <a:pt x="905889" y="381791"/>
                    <a:pt x="1592563" y="76708"/>
                  </a:cubicBezTo>
                  <a:close/>
                </a:path>
              </a:pathLst>
            </a:custGeom>
            <a:solidFill>
              <a:schemeClr val="tx1">
                <a:lumMod val="65000"/>
                <a:lumOff val="35000"/>
              </a:schemeClr>
            </a:solidFill>
            <a:ln w="10435" cap="flat">
              <a:noFill/>
              <a:prstDash val="solid"/>
              <a:miter/>
            </a:ln>
            <a:effectLst>
              <a:outerShdw blurRad="50800" dist="38100" dir="2700000" algn="tl" rotWithShape="0">
                <a:prstClr val="black">
                  <a:alpha val="40000"/>
                </a:prstClr>
              </a:outerShdw>
            </a:effectLst>
          </p:spPr>
          <p:txBody>
            <a:bodyPr rtlCol="0" anchor="ctr"/>
            <a:lstStyle/>
            <a:p>
              <a:endParaRPr lang="pt-BR"/>
            </a:p>
          </p:txBody>
        </p:sp>
        <p:sp>
          <p:nvSpPr>
            <p:cNvPr id="9" name="Picture 7"/>
            <p:cNvSpPr/>
            <p:nvPr/>
          </p:nvSpPr>
          <p:spPr>
            <a:xfrm rot="4726396">
              <a:off x="-92068" y="-3088266"/>
              <a:ext cx="3488999" cy="5586589"/>
            </a:xfrm>
            <a:custGeom>
              <a:avLst/>
              <a:gdLst>
                <a:gd name="connsiteX0" fmla="*/ 5233500 w 5233499"/>
                <a:gd name="connsiteY0" fmla="*/ 1607794 h 8379883"/>
                <a:gd name="connsiteX1" fmla="*/ 4588719 w 5233499"/>
                <a:gd name="connsiteY1" fmla="*/ 3411431 h 8379883"/>
                <a:gd name="connsiteX2" fmla="*/ 4226324 w 5233499"/>
                <a:gd name="connsiteY2" fmla="*/ 3858808 h 8379883"/>
                <a:gd name="connsiteX3" fmla="*/ 3830983 w 5233499"/>
                <a:gd name="connsiteY3" fmla="*/ 4786528 h 8379883"/>
                <a:gd name="connsiteX4" fmla="*/ 3760387 w 5233499"/>
                <a:gd name="connsiteY4" fmla="*/ 5492913 h 8379883"/>
                <a:gd name="connsiteX5" fmla="*/ 3463881 w 5233499"/>
                <a:gd name="connsiteY5" fmla="*/ 6778534 h 8379883"/>
                <a:gd name="connsiteX6" fmla="*/ 2113136 w 5233499"/>
                <a:gd name="connsiteY6" fmla="*/ 8200723 h 8379883"/>
                <a:gd name="connsiteX7" fmla="*/ 1416584 w 5233499"/>
                <a:gd name="connsiteY7" fmla="*/ 8379674 h 8379883"/>
                <a:gd name="connsiteX8" fmla="*/ 663554 w 5233499"/>
                <a:gd name="connsiteY8" fmla="*/ 8210142 h 8379883"/>
                <a:gd name="connsiteX9" fmla="*/ 494123 w 5233499"/>
                <a:gd name="connsiteY9" fmla="*/ 8115957 h 8379883"/>
                <a:gd name="connsiteX10" fmla="*/ 225856 w 5233499"/>
                <a:gd name="connsiteY10" fmla="*/ 7602651 h 8379883"/>
                <a:gd name="connsiteX11" fmla="*/ 367049 w 5233499"/>
                <a:gd name="connsiteY11" fmla="*/ 6830336 h 8379883"/>
                <a:gd name="connsiteX12" fmla="*/ 574132 w 5233499"/>
                <a:gd name="connsiteY12" fmla="*/ 5257451 h 8379883"/>
                <a:gd name="connsiteX13" fmla="*/ 447059 w 5233499"/>
                <a:gd name="connsiteY13" fmla="*/ 4631123 h 8379883"/>
                <a:gd name="connsiteX14" fmla="*/ 75250 w 5233499"/>
                <a:gd name="connsiteY14" fmla="*/ 3482070 h 8379883"/>
                <a:gd name="connsiteX15" fmla="*/ 249388 w 5233499"/>
                <a:gd name="connsiteY15" fmla="*/ 2333016 h 8379883"/>
                <a:gd name="connsiteX16" fmla="*/ 423526 w 5233499"/>
                <a:gd name="connsiteY16" fmla="*/ 2111682 h 8379883"/>
                <a:gd name="connsiteX17" fmla="*/ 1087133 w 5233499"/>
                <a:gd name="connsiteY17" fmla="*/ 1325240 h 8379883"/>
                <a:gd name="connsiteX18" fmla="*/ 2042539 w 5233499"/>
                <a:gd name="connsiteY18" fmla="*/ 463450 h 8379883"/>
                <a:gd name="connsiteX19" fmla="*/ 2922642 w 5233499"/>
                <a:gd name="connsiteY19" fmla="*/ 58456 h 8379883"/>
                <a:gd name="connsiteX20" fmla="*/ 3478001 w 5233499"/>
                <a:gd name="connsiteY20" fmla="*/ 20782 h 8379883"/>
                <a:gd name="connsiteX21" fmla="*/ 4085131 w 5233499"/>
                <a:gd name="connsiteY21" fmla="*/ 138513 h 8379883"/>
                <a:gd name="connsiteX22" fmla="*/ 4706380 w 5233499"/>
                <a:gd name="connsiteY22" fmla="*/ 491705 h 8379883"/>
                <a:gd name="connsiteX23" fmla="*/ 5181729 w 5233499"/>
                <a:gd name="connsiteY23" fmla="*/ 1292275 h 8379883"/>
                <a:gd name="connsiteX24" fmla="*/ 5233500 w 5233499"/>
                <a:gd name="connsiteY24" fmla="*/ 1607794 h 8379883"/>
                <a:gd name="connsiteX25" fmla="*/ 621197 w 5233499"/>
                <a:gd name="connsiteY25" fmla="*/ 5394019 h 8379883"/>
                <a:gd name="connsiteX26" fmla="*/ 385875 w 5233499"/>
                <a:gd name="connsiteY26" fmla="*/ 6924521 h 8379883"/>
                <a:gd name="connsiteX27" fmla="*/ 268214 w 5233499"/>
                <a:gd name="connsiteY27" fmla="*/ 7621487 h 8379883"/>
                <a:gd name="connsiteX28" fmla="*/ 508242 w 5233499"/>
                <a:gd name="connsiteY28" fmla="*/ 8082992 h 8379883"/>
                <a:gd name="connsiteX29" fmla="*/ 903582 w 5233499"/>
                <a:gd name="connsiteY29" fmla="*/ 8261943 h 8379883"/>
                <a:gd name="connsiteX30" fmla="*/ 1793098 w 5233499"/>
                <a:gd name="connsiteY30" fmla="*/ 8294908 h 8379883"/>
                <a:gd name="connsiteX31" fmla="*/ 3360340 w 5233499"/>
                <a:gd name="connsiteY31" fmla="*/ 6933939 h 8379883"/>
                <a:gd name="connsiteX32" fmla="*/ 3732148 w 5233499"/>
                <a:gd name="connsiteY32" fmla="*/ 5488204 h 8379883"/>
                <a:gd name="connsiteX33" fmla="*/ 3802745 w 5233499"/>
                <a:gd name="connsiteY33" fmla="*/ 4772400 h 8379883"/>
                <a:gd name="connsiteX34" fmla="*/ 4216911 w 5233499"/>
                <a:gd name="connsiteY34" fmla="*/ 3821134 h 8379883"/>
                <a:gd name="connsiteX35" fmla="*/ 4480471 w 5233499"/>
                <a:gd name="connsiteY35" fmla="*/ 3500907 h 8379883"/>
                <a:gd name="connsiteX36" fmla="*/ 5172316 w 5233499"/>
                <a:gd name="connsiteY36" fmla="*/ 1956277 h 8379883"/>
                <a:gd name="connsiteX37" fmla="*/ 5162903 w 5233499"/>
                <a:gd name="connsiteY37" fmla="*/ 1344077 h 8379883"/>
                <a:gd name="connsiteX38" fmla="*/ 4701673 w 5233499"/>
                <a:gd name="connsiteY38" fmla="*/ 529379 h 8379883"/>
                <a:gd name="connsiteX39" fmla="*/ 4080424 w 5233499"/>
                <a:gd name="connsiteY39" fmla="*/ 166768 h 8379883"/>
                <a:gd name="connsiteX40" fmla="*/ 3478001 w 5233499"/>
                <a:gd name="connsiteY40" fmla="*/ 53746 h 8379883"/>
                <a:gd name="connsiteX41" fmla="*/ 2927348 w 5233499"/>
                <a:gd name="connsiteY41" fmla="*/ 91420 h 8379883"/>
                <a:gd name="connsiteX42" fmla="*/ 2066071 w 5233499"/>
                <a:gd name="connsiteY42" fmla="*/ 491705 h 8379883"/>
                <a:gd name="connsiteX43" fmla="*/ 1138904 w 5233499"/>
                <a:gd name="connsiteY43" fmla="*/ 1315821 h 8379883"/>
                <a:gd name="connsiteX44" fmla="*/ 456471 w 5233499"/>
                <a:gd name="connsiteY44" fmla="*/ 2121101 h 8379883"/>
                <a:gd name="connsiteX45" fmla="*/ 277627 w 5233499"/>
                <a:gd name="connsiteY45" fmla="*/ 2347144 h 8379883"/>
                <a:gd name="connsiteX46" fmla="*/ 108195 w 5233499"/>
                <a:gd name="connsiteY46" fmla="*/ 3463233 h 8379883"/>
                <a:gd name="connsiteX47" fmla="*/ 451765 w 5233499"/>
                <a:gd name="connsiteY47" fmla="*/ 4518101 h 8379883"/>
                <a:gd name="connsiteX48" fmla="*/ 621197 w 5233499"/>
                <a:gd name="connsiteY48" fmla="*/ 5394019 h 8379883"/>
                <a:gd name="connsiteX49" fmla="*/ 621197 w 5233499"/>
                <a:gd name="connsiteY49" fmla="*/ 5394019 h 837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33499" h="8379883">
                  <a:moveTo>
                    <a:pt x="5233500" y="1607794"/>
                  </a:moveTo>
                  <a:cubicBezTo>
                    <a:pt x="5214674" y="2262378"/>
                    <a:pt x="4988765" y="2893415"/>
                    <a:pt x="4588719" y="3411431"/>
                  </a:cubicBezTo>
                  <a:cubicBezTo>
                    <a:pt x="4475764" y="3566836"/>
                    <a:pt x="4353397" y="3712822"/>
                    <a:pt x="4226324" y="3858808"/>
                  </a:cubicBezTo>
                  <a:cubicBezTo>
                    <a:pt x="4005121" y="4122526"/>
                    <a:pt x="3868634" y="4442754"/>
                    <a:pt x="3830983" y="4786528"/>
                  </a:cubicBezTo>
                  <a:cubicBezTo>
                    <a:pt x="3798038" y="5021990"/>
                    <a:pt x="3793332" y="5257451"/>
                    <a:pt x="3760387" y="5492913"/>
                  </a:cubicBezTo>
                  <a:cubicBezTo>
                    <a:pt x="3703909" y="5930872"/>
                    <a:pt x="3642726" y="6368831"/>
                    <a:pt x="3463881" y="6778534"/>
                  </a:cubicBezTo>
                  <a:cubicBezTo>
                    <a:pt x="3205028" y="7404863"/>
                    <a:pt x="2724972" y="7908751"/>
                    <a:pt x="2113136" y="8200723"/>
                  </a:cubicBezTo>
                  <a:cubicBezTo>
                    <a:pt x="1891933" y="8309036"/>
                    <a:pt x="1666024" y="8384384"/>
                    <a:pt x="1416584" y="8379674"/>
                  </a:cubicBezTo>
                  <a:cubicBezTo>
                    <a:pt x="1157730" y="8374965"/>
                    <a:pt x="898876" y="8318454"/>
                    <a:pt x="663554" y="8210142"/>
                  </a:cubicBezTo>
                  <a:cubicBezTo>
                    <a:pt x="607077" y="8181887"/>
                    <a:pt x="550600" y="8153631"/>
                    <a:pt x="494123" y="8115957"/>
                  </a:cubicBezTo>
                  <a:cubicBezTo>
                    <a:pt x="315278" y="8007645"/>
                    <a:pt x="211737" y="7809857"/>
                    <a:pt x="225856" y="7602651"/>
                  </a:cubicBezTo>
                  <a:cubicBezTo>
                    <a:pt x="239976" y="7338933"/>
                    <a:pt x="287040" y="7079925"/>
                    <a:pt x="367049" y="6830336"/>
                  </a:cubicBezTo>
                  <a:cubicBezTo>
                    <a:pt x="517655" y="6321739"/>
                    <a:pt x="588251" y="5789595"/>
                    <a:pt x="574132" y="5257451"/>
                  </a:cubicBezTo>
                  <a:cubicBezTo>
                    <a:pt x="564719" y="5045536"/>
                    <a:pt x="522361" y="4833620"/>
                    <a:pt x="447059" y="4631123"/>
                  </a:cubicBezTo>
                  <a:cubicBezTo>
                    <a:pt x="329398" y="4249675"/>
                    <a:pt x="207030" y="3863518"/>
                    <a:pt x="75250" y="3482070"/>
                  </a:cubicBezTo>
                  <a:cubicBezTo>
                    <a:pt x="-70649" y="3062948"/>
                    <a:pt x="-53" y="2686209"/>
                    <a:pt x="249388" y="2333016"/>
                  </a:cubicBezTo>
                  <a:cubicBezTo>
                    <a:pt x="305866" y="2257668"/>
                    <a:pt x="362343" y="2182321"/>
                    <a:pt x="423526" y="2111682"/>
                  </a:cubicBezTo>
                  <a:cubicBezTo>
                    <a:pt x="644729" y="1847965"/>
                    <a:pt x="865931" y="1588957"/>
                    <a:pt x="1087133" y="1325240"/>
                  </a:cubicBezTo>
                  <a:cubicBezTo>
                    <a:pt x="1369519" y="995593"/>
                    <a:pt x="1666024" y="684784"/>
                    <a:pt x="2042539" y="463450"/>
                  </a:cubicBezTo>
                  <a:cubicBezTo>
                    <a:pt x="2320218" y="298627"/>
                    <a:pt x="2616724" y="162059"/>
                    <a:pt x="2922642" y="58456"/>
                  </a:cubicBezTo>
                  <a:cubicBezTo>
                    <a:pt x="3101486" y="-2765"/>
                    <a:pt x="3294450" y="-16892"/>
                    <a:pt x="3478001" y="20782"/>
                  </a:cubicBezTo>
                  <a:cubicBezTo>
                    <a:pt x="3680377" y="58456"/>
                    <a:pt x="3887460" y="86711"/>
                    <a:pt x="4085131" y="138513"/>
                  </a:cubicBezTo>
                  <a:cubicBezTo>
                    <a:pt x="4320452" y="190314"/>
                    <a:pt x="4536948" y="312754"/>
                    <a:pt x="4706380" y="491705"/>
                  </a:cubicBezTo>
                  <a:cubicBezTo>
                    <a:pt x="4922875" y="727167"/>
                    <a:pt x="5106426" y="976756"/>
                    <a:pt x="5181729" y="1292275"/>
                  </a:cubicBezTo>
                  <a:cubicBezTo>
                    <a:pt x="5209968" y="1410006"/>
                    <a:pt x="5219381" y="1537155"/>
                    <a:pt x="5233500" y="1607794"/>
                  </a:cubicBezTo>
                  <a:close/>
                  <a:moveTo>
                    <a:pt x="621197" y="5394019"/>
                  </a:moveTo>
                  <a:cubicBezTo>
                    <a:pt x="616490" y="5912035"/>
                    <a:pt x="536481" y="6425342"/>
                    <a:pt x="385875" y="6924521"/>
                  </a:cubicBezTo>
                  <a:cubicBezTo>
                    <a:pt x="310572" y="7150564"/>
                    <a:pt x="272921" y="7386025"/>
                    <a:pt x="268214" y="7621487"/>
                  </a:cubicBezTo>
                  <a:cubicBezTo>
                    <a:pt x="258801" y="7809857"/>
                    <a:pt x="352930" y="7984099"/>
                    <a:pt x="508242" y="8082992"/>
                  </a:cubicBezTo>
                  <a:cubicBezTo>
                    <a:pt x="630609" y="8163049"/>
                    <a:pt x="762390" y="8224269"/>
                    <a:pt x="903582" y="8261943"/>
                  </a:cubicBezTo>
                  <a:cubicBezTo>
                    <a:pt x="1195381" y="8346710"/>
                    <a:pt x="1496593" y="8393802"/>
                    <a:pt x="1793098" y="8294908"/>
                  </a:cubicBezTo>
                  <a:cubicBezTo>
                    <a:pt x="2499063" y="8054737"/>
                    <a:pt x="3026183" y="7607360"/>
                    <a:pt x="3360340" y="6933939"/>
                  </a:cubicBezTo>
                  <a:cubicBezTo>
                    <a:pt x="3590955" y="6477144"/>
                    <a:pt x="3670964" y="5987383"/>
                    <a:pt x="3732148" y="5488204"/>
                  </a:cubicBezTo>
                  <a:cubicBezTo>
                    <a:pt x="3760387" y="5252742"/>
                    <a:pt x="3769799" y="5012571"/>
                    <a:pt x="3802745" y="4772400"/>
                  </a:cubicBezTo>
                  <a:cubicBezTo>
                    <a:pt x="3840396" y="4419208"/>
                    <a:pt x="3986295" y="4089561"/>
                    <a:pt x="4216911" y="3821134"/>
                  </a:cubicBezTo>
                  <a:cubicBezTo>
                    <a:pt x="4306333" y="3717531"/>
                    <a:pt x="4391049" y="3609219"/>
                    <a:pt x="4480471" y="3500907"/>
                  </a:cubicBezTo>
                  <a:cubicBezTo>
                    <a:pt x="4847573" y="3058238"/>
                    <a:pt x="5087600" y="2526095"/>
                    <a:pt x="5172316" y="1956277"/>
                  </a:cubicBezTo>
                  <a:cubicBezTo>
                    <a:pt x="5205261" y="1753780"/>
                    <a:pt x="5205261" y="1546574"/>
                    <a:pt x="5162903" y="1344077"/>
                  </a:cubicBezTo>
                  <a:cubicBezTo>
                    <a:pt x="5087600" y="1023849"/>
                    <a:pt x="4918169" y="769550"/>
                    <a:pt x="4701673" y="529379"/>
                  </a:cubicBezTo>
                  <a:cubicBezTo>
                    <a:pt x="4536948" y="345719"/>
                    <a:pt x="4320452" y="218570"/>
                    <a:pt x="4080424" y="166768"/>
                  </a:cubicBezTo>
                  <a:cubicBezTo>
                    <a:pt x="3882754" y="119676"/>
                    <a:pt x="3675671" y="91420"/>
                    <a:pt x="3478001" y="53746"/>
                  </a:cubicBezTo>
                  <a:cubicBezTo>
                    <a:pt x="3289744" y="16072"/>
                    <a:pt x="3101486" y="30200"/>
                    <a:pt x="2927348" y="91420"/>
                  </a:cubicBezTo>
                  <a:cubicBezTo>
                    <a:pt x="2626137" y="199733"/>
                    <a:pt x="2339044" y="331591"/>
                    <a:pt x="2066071" y="491705"/>
                  </a:cubicBezTo>
                  <a:cubicBezTo>
                    <a:pt x="1703676" y="703621"/>
                    <a:pt x="1411877" y="1005012"/>
                    <a:pt x="1138904" y="1315821"/>
                  </a:cubicBezTo>
                  <a:cubicBezTo>
                    <a:pt x="908289" y="1579538"/>
                    <a:pt x="682380" y="1852674"/>
                    <a:pt x="456471" y="2121101"/>
                  </a:cubicBezTo>
                  <a:cubicBezTo>
                    <a:pt x="395288" y="2196448"/>
                    <a:pt x="334104" y="2267087"/>
                    <a:pt x="277627" y="2347144"/>
                  </a:cubicBezTo>
                  <a:cubicBezTo>
                    <a:pt x="32893" y="2690918"/>
                    <a:pt x="-37704" y="3058238"/>
                    <a:pt x="108195" y="3463233"/>
                  </a:cubicBezTo>
                  <a:cubicBezTo>
                    <a:pt x="230563" y="3816425"/>
                    <a:pt x="334104" y="4169618"/>
                    <a:pt x="451765" y="4518101"/>
                  </a:cubicBezTo>
                  <a:cubicBezTo>
                    <a:pt x="550600" y="4800656"/>
                    <a:pt x="625903" y="5087919"/>
                    <a:pt x="621197" y="5394019"/>
                  </a:cubicBezTo>
                  <a:lnTo>
                    <a:pt x="621197" y="5394019"/>
                  </a:lnTo>
                  <a:close/>
                </a:path>
              </a:pathLst>
            </a:custGeom>
            <a:solidFill>
              <a:srgbClr val="FFFFFF"/>
            </a:solidFill>
            <a:ln w="4703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defTabSz="609630"/>
              <a:endParaRPr lang="pt-BR" sz="1200" dirty="0">
                <a:solidFill>
                  <a:prstClr val="black"/>
                </a:solidFill>
                <a:latin typeface="Calibri"/>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88089">
            <a:off x="10164146" y="2708448"/>
            <a:ext cx="4377042" cy="6937675"/>
          </a:xfrm>
          <a:prstGeom prst="rect">
            <a:avLst/>
          </a:prstGeom>
        </p:spPr>
      </p:pic>
      <p:pic>
        <p:nvPicPr>
          <p:cNvPr id="5" name="Imagem 4" descr="Uma imagem contendo televisão, vivendo, fogo, quarto&#10;&#10;Descrição gerada automaticamente">
            <a:extLst>
              <a:ext uri="{FF2B5EF4-FFF2-40B4-BE49-F238E27FC236}">
                <a16:creationId xmlns:a16="http://schemas.microsoft.com/office/drawing/2014/main" id="{CB254167-6DEC-89AA-877A-38AE6B6B2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822" y="1396615"/>
            <a:ext cx="3724258" cy="4961543"/>
          </a:xfrm>
          <a:prstGeom prst="rect">
            <a:avLst/>
          </a:prstGeom>
        </p:spPr>
      </p:pic>
      <p:pic>
        <p:nvPicPr>
          <p:cNvPr id="6" name="Imagem 5" descr="Mulher sorrindo com chapéu na cabeça&#10;&#10;Descrição gerada automaticamente">
            <a:extLst>
              <a:ext uri="{FF2B5EF4-FFF2-40B4-BE49-F238E27FC236}">
                <a16:creationId xmlns:a16="http://schemas.microsoft.com/office/drawing/2014/main" id="{09AC9FBE-7D65-29ED-BA7A-FD954DB7F7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253" y="976444"/>
            <a:ext cx="3429981" cy="2449986"/>
          </a:xfrm>
          <a:prstGeom prst="rect">
            <a:avLst/>
          </a:prstGeom>
        </p:spPr>
      </p:pic>
      <p:pic>
        <p:nvPicPr>
          <p:cNvPr id="7" name="Imagem 6" descr="Interface gráfica do usuário, Site&#10;&#10;Descrição gerada automaticamente">
            <a:extLst>
              <a:ext uri="{FF2B5EF4-FFF2-40B4-BE49-F238E27FC236}">
                <a16:creationId xmlns:a16="http://schemas.microsoft.com/office/drawing/2014/main" id="{EF284B72-BFB0-82A5-E912-2AAAA6367F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2148" y="976444"/>
            <a:ext cx="3017186" cy="4022914"/>
          </a:xfrm>
          <a:prstGeom prst="rect">
            <a:avLst/>
          </a:prstGeom>
        </p:spPr>
      </p:pic>
      <p:pic>
        <p:nvPicPr>
          <p:cNvPr id="10" name="Imagem 9" descr="Uma imagem contendo vestuário, camisa&#10;&#10;Descrição gerada automaticamente">
            <a:extLst>
              <a:ext uri="{FF2B5EF4-FFF2-40B4-BE49-F238E27FC236}">
                <a16:creationId xmlns:a16="http://schemas.microsoft.com/office/drawing/2014/main" id="{C43ACA6E-BA85-E99B-EB65-F4CF7B6961B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4917" l="3313" r="99688">
                        <a14:foregroundMark x1="12313" y1="41333" x2="6563" y2="70917"/>
                        <a14:foregroundMark x1="6563" y1="70917" x2="10250" y2="95250"/>
                        <a14:foregroundMark x1="10250" y1="95250" x2="29875" y2="93667"/>
                        <a14:foregroundMark x1="29875" y1="93667" x2="41500" y2="87500"/>
                        <a14:foregroundMark x1="41500" y1="87500" x2="43125" y2="41833"/>
                        <a14:foregroundMark x1="43125" y1="41833" x2="50000" y2="27750"/>
                        <a14:foregroundMark x1="50000" y1="27750" x2="58625" y2="23167"/>
                        <a14:foregroundMark x1="93875" y1="31417" x2="95563" y2="86167"/>
                        <a14:foregroundMark x1="95563" y1="86167" x2="71875" y2="69333"/>
                        <a14:foregroundMark x1="71875" y1="69333" x2="70250" y2="67167"/>
                        <a14:foregroundMark x1="72188" y1="27083" x2="82250" y2="22083"/>
                        <a14:foregroundMark x1="82250" y1="22083" x2="93563" y2="33000"/>
                        <a14:foregroundMark x1="93563" y1="33000" x2="97500" y2="52417"/>
                        <a14:foregroundMark x1="97500" y1="52417" x2="95938" y2="86917"/>
                        <a14:foregroundMark x1="95938" y1="86917" x2="85438" y2="94917"/>
                        <a14:foregroundMark x1="85438" y1="94917" x2="71563" y2="75667"/>
                        <a14:foregroundMark x1="71563" y1="75667" x2="85313" y2="44583"/>
                        <a14:foregroundMark x1="85313" y1="44583" x2="84938" y2="60917"/>
                        <a14:foregroundMark x1="84938" y1="60917" x2="85750" y2="62000"/>
                        <a14:foregroundMark x1="87063" y1="34833" x2="95938" y2="26167"/>
                        <a14:foregroundMark x1="95938" y1="26167" x2="97438" y2="95000"/>
                        <a14:foregroundMark x1="97438" y1="95000" x2="78625" y2="78917"/>
                        <a14:foregroundMark x1="78625" y1="78917" x2="46563" y2="39917"/>
                        <a14:foregroundMark x1="46563" y1="39917" x2="8375" y2="35250"/>
                        <a14:foregroundMark x1="8375" y1="35250" x2="3313" y2="84750"/>
                        <a14:foregroundMark x1="3313" y1="84750" x2="6188" y2="86167"/>
                        <a14:foregroundMark x1="63125" y1="76667" x2="85750" y2="92583"/>
                        <a14:foregroundMark x1="85750" y1="92583" x2="99188" y2="88917"/>
                        <a14:foregroundMark x1="99188" y1="88917" x2="99688" y2="87000"/>
                        <a14:foregroundMark x1="89625" y1="44333" x2="90313" y2="65917"/>
                        <a14:foregroundMark x1="89313" y1="33083" x2="95563" y2="64333"/>
                        <a14:foregroundMark x1="95563" y1="64333" x2="93875" y2="54250"/>
                        <a14:foregroundMark x1="90938" y1="35250" x2="99375" y2="40917"/>
                        <a14:foregroundMark x1="97063" y1="44750" x2="99063" y2="48667"/>
                        <a14:foregroundMark x1="87688" y1="64167" x2="93188" y2="69750"/>
                      </a14:backgroundRemoval>
                    </a14:imgEffect>
                  </a14:imgLayer>
                </a14:imgProps>
              </a:ext>
              <a:ext uri="{28A0092B-C50C-407E-A947-70E740481C1C}">
                <a14:useLocalDpi xmlns:a14="http://schemas.microsoft.com/office/drawing/2010/main" val="0"/>
              </a:ext>
            </a:extLst>
          </a:blip>
          <a:stretch>
            <a:fillRect/>
          </a:stretch>
        </p:blipFill>
        <p:spPr>
          <a:xfrm>
            <a:off x="1662827" y="2928625"/>
            <a:ext cx="4486552" cy="3364914"/>
          </a:xfrm>
          <a:prstGeom prst="rect">
            <a:avLst/>
          </a:prstGeom>
        </p:spPr>
      </p:pic>
      <p:pic>
        <p:nvPicPr>
          <p:cNvPr id="16" name="Imagem 15" descr="Boneca ao lado de urso de pelúcia&#10;&#10;Descrição gerada automaticamente com confiança baixa">
            <a:extLst>
              <a:ext uri="{FF2B5EF4-FFF2-40B4-BE49-F238E27FC236}">
                <a16:creationId xmlns:a16="http://schemas.microsoft.com/office/drawing/2014/main" id="{C066FF09-92E7-ECAF-E4F7-D426D1C184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35363" y="2651909"/>
            <a:ext cx="5067251" cy="36135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ppt_x"/>
                                          </p:val>
                                        </p:tav>
                                        <p:tav tm="100000">
                                          <p:val>
                                            <p:strVal val="#ppt_x"/>
                                          </p:val>
                                        </p:tav>
                                      </p:tavLst>
                                    </p:anim>
                                    <p:anim calcmode="lin" valueType="num">
                                      <p:cBhvr additive="base">
                                        <p:cTn id="13"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485" name="Rectangle 1484">
            <a:extLst>
              <a:ext uri="{FF2B5EF4-FFF2-40B4-BE49-F238E27FC236}">
                <a16:creationId xmlns:a16="http://schemas.microsoft.com/office/drawing/2014/main" id="{B55A7921-DD41-7487-220F-39FBF37479A4}"/>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F0BE3B8C-414B-A338-5D1D-C94A567495D9}"/>
              </a:ext>
            </a:extLst>
          </p:cNvPr>
          <p:cNvGrpSpPr/>
          <p:nvPr/>
        </p:nvGrpSpPr>
        <p:grpSpPr>
          <a:xfrm>
            <a:off x="5473082" y="770119"/>
            <a:ext cx="6939336" cy="2658881"/>
            <a:chOff x="5473082" y="770119"/>
            <a:chExt cx="6939336" cy="2658881"/>
          </a:xfrm>
        </p:grpSpPr>
        <p:sp>
          <p:nvSpPr>
            <p:cNvPr id="1486" name="TextBox 1485">
              <a:extLst>
                <a:ext uri="{FF2B5EF4-FFF2-40B4-BE49-F238E27FC236}">
                  <a16:creationId xmlns:a16="http://schemas.microsoft.com/office/drawing/2014/main" id="{F6796256-3676-5AF2-5C40-B671A7EE8252}"/>
                </a:ext>
              </a:extLst>
            </p:cNvPr>
            <p:cNvSpPr txBox="1"/>
            <p:nvPr/>
          </p:nvSpPr>
          <p:spPr>
            <a:xfrm>
              <a:off x="5473082" y="770119"/>
              <a:ext cx="5190094" cy="1938992"/>
            </a:xfrm>
            <a:prstGeom prst="rect">
              <a:avLst/>
            </a:prstGeom>
            <a:noFill/>
          </p:spPr>
          <p:txBody>
            <a:bodyPr wrap="square" rtlCol="0">
              <a:spAutoFit/>
            </a:bodyPr>
            <a:lstStyle/>
            <a:p>
              <a:pPr algn="r"/>
              <a:r>
                <a:rPr lang="en-US" sz="6000" dirty="0" err="1">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Minha</a:t>
              </a:r>
              <a:r>
                <a:rPr lang="en-US" sz="60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 Historia com Harry Potter</a:t>
              </a:r>
              <a:endParaRPr lang="en-IN" sz="60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1487" name="TextBox 1486">
              <a:extLst>
                <a:ext uri="{FF2B5EF4-FFF2-40B4-BE49-F238E27FC236}">
                  <a16:creationId xmlns:a16="http://schemas.microsoft.com/office/drawing/2014/main" id="{96B23AC1-F34B-E2C3-1BB7-202858534881}"/>
                </a:ext>
              </a:extLst>
            </p:cNvPr>
            <p:cNvSpPr txBox="1"/>
            <p:nvPr/>
          </p:nvSpPr>
          <p:spPr>
            <a:xfrm>
              <a:off x="5676900" y="1747500"/>
              <a:ext cx="5981699" cy="520527"/>
            </a:xfrm>
            <a:prstGeom prst="rect">
              <a:avLst/>
            </a:prstGeom>
            <a:noFill/>
          </p:spPr>
          <p:txBody>
            <a:bodyPr wrap="square" rtlCol="0">
              <a:spAutoFit/>
            </a:bodyPr>
            <a:lstStyle/>
            <a:p>
              <a:pPr algn="r">
                <a:lnSpc>
                  <a:spcPct val="120000"/>
                </a:lnSpc>
              </a:pPr>
              <a:r>
                <a:rPr lang="en-US" sz="1200" dirty="0">
                  <a:solidFill>
                    <a:schemeClr val="bg1">
                      <a:lumMod val="85000"/>
                    </a:schemeClr>
                  </a:solidFill>
                  <a:latin typeface="Modern Antiqua" panose="020A0604020202060204" pitchFamily="18" charset="0"/>
                </a:rPr>
                <a:t>Gryffindor valued bravery, daring, nerve, and chivalry. Its emblematic animal was the lion, and its colors were scarlet and gold.</a:t>
              </a:r>
              <a:endParaRPr lang="en-IN" sz="1200" dirty="0">
                <a:solidFill>
                  <a:schemeClr val="bg1">
                    <a:lumMod val="85000"/>
                  </a:schemeClr>
                </a:solidFill>
                <a:latin typeface="Modern Antiqua" panose="020A0604020202060204" pitchFamily="18" charset="0"/>
              </a:endParaRPr>
            </a:p>
          </p:txBody>
        </p:sp>
        <p:grpSp>
          <p:nvGrpSpPr>
            <p:cNvPr id="9" name="Graphic 6">
              <a:extLst>
                <a:ext uri="{FF2B5EF4-FFF2-40B4-BE49-F238E27FC236}">
                  <a16:creationId xmlns:a16="http://schemas.microsoft.com/office/drawing/2014/main" id="{CDB6CA2F-8481-9B7B-9EEF-1B1FED205FBA}"/>
                </a:ext>
              </a:extLst>
            </p:cNvPr>
            <p:cNvGrpSpPr/>
            <p:nvPr/>
          </p:nvGrpSpPr>
          <p:grpSpPr>
            <a:xfrm>
              <a:off x="10962927" y="902068"/>
              <a:ext cx="1449491" cy="2526932"/>
              <a:chOff x="6365707" y="2078186"/>
              <a:chExt cx="5210293" cy="9083212"/>
            </a:xfrm>
          </p:grpSpPr>
          <p:sp>
            <p:nvSpPr>
              <p:cNvPr id="10" name="Freeform: Shape 9">
                <a:extLst>
                  <a:ext uri="{FF2B5EF4-FFF2-40B4-BE49-F238E27FC236}">
                    <a16:creationId xmlns:a16="http://schemas.microsoft.com/office/drawing/2014/main" id="{DE734F3F-A47A-C379-A9B6-660A889A8721}"/>
                  </a:ext>
                </a:extLst>
              </p:cNvPr>
              <p:cNvSpPr/>
              <p:nvPr/>
            </p:nvSpPr>
            <p:spPr>
              <a:xfrm>
                <a:off x="6789834" y="4255719"/>
                <a:ext cx="1407595" cy="524730"/>
              </a:xfrm>
              <a:custGeom>
                <a:avLst/>
                <a:gdLst>
                  <a:gd name="connsiteX0" fmla="*/ 1402618 w 1407595"/>
                  <a:gd name="connsiteY0" fmla="*/ 94919 h 524730"/>
                  <a:gd name="connsiteX1" fmla="*/ 1136204 w 1407595"/>
                  <a:gd name="connsiteY1" fmla="*/ 429247 h 524730"/>
                  <a:gd name="connsiteX2" fmla="*/ 840643 w 1407595"/>
                  <a:gd name="connsiteY2" fmla="*/ 510590 h 524730"/>
                  <a:gd name="connsiteX3" fmla="*/ 253713 w 1407595"/>
                  <a:gd name="connsiteY3" fmla="*/ 468490 h 524730"/>
                  <a:gd name="connsiteX4" fmla="*/ 3681 w 1407595"/>
                  <a:gd name="connsiteY4" fmla="*/ 331806 h 524730"/>
                  <a:gd name="connsiteX5" fmla="*/ 19779 w 1407595"/>
                  <a:gd name="connsiteY5" fmla="*/ 312185 h 524730"/>
                  <a:gd name="connsiteX6" fmla="*/ 65689 w 1407595"/>
                  <a:gd name="connsiteY6" fmla="*/ 334283 h 524730"/>
                  <a:gd name="connsiteX7" fmla="*/ 396016 w 1407595"/>
                  <a:gd name="connsiteY7" fmla="*/ 447249 h 524730"/>
                  <a:gd name="connsiteX8" fmla="*/ 787875 w 1407595"/>
                  <a:gd name="connsiteY8" fmla="*/ 454202 h 524730"/>
                  <a:gd name="connsiteX9" fmla="*/ 1111534 w 1407595"/>
                  <a:gd name="connsiteY9" fmla="*/ 369335 h 524730"/>
                  <a:gd name="connsiteX10" fmla="*/ 1226311 w 1407595"/>
                  <a:gd name="connsiteY10" fmla="*/ 294849 h 524730"/>
                  <a:gd name="connsiteX11" fmla="*/ 1251361 w 1407595"/>
                  <a:gd name="connsiteY11" fmla="*/ 267036 h 524730"/>
                  <a:gd name="connsiteX12" fmla="*/ 1364042 w 1407595"/>
                  <a:gd name="connsiteY12" fmla="*/ 31387 h 524730"/>
                  <a:gd name="connsiteX13" fmla="*/ 1402142 w 1407595"/>
                  <a:gd name="connsiteY13" fmla="*/ 9194 h 524730"/>
                  <a:gd name="connsiteX14" fmla="*/ 1402142 w 1407595"/>
                  <a:gd name="connsiteY14" fmla="*/ 9194 h 524730"/>
                  <a:gd name="connsiteX15" fmla="*/ 1402618 w 1407595"/>
                  <a:gd name="connsiteY15" fmla="*/ 95015 h 52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7595" h="524730">
                    <a:moveTo>
                      <a:pt x="1402618" y="94919"/>
                    </a:moveTo>
                    <a:cubicBezTo>
                      <a:pt x="1336038" y="223888"/>
                      <a:pt x="1284985" y="363524"/>
                      <a:pt x="1136204" y="429247"/>
                    </a:cubicBezTo>
                    <a:cubicBezTo>
                      <a:pt x="1041049" y="471252"/>
                      <a:pt x="942561" y="498398"/>
                      <a:pt x="840643" y="510590"/>
                    </a:cubicBezTo>
                    <a:cubicBezTo>
                      <a:pt x="642714" y="534212"/>
                      <a:pt x="445642" y="533260"/>
                      <a:pt x="253713" y="468490"/>
                    </a:cubicBezTo>
                    <a:cubicBezTo>
                      <a:pt x="162368" y="437629"/>
                      <a:pt x="77119" y="395433"/>
                      <a:pt x="3681" y="331806"/>
                    </a:cubicBezTo>
                    <a:cubicBezTo>
                      <a:pt x="-6034" y="313042"/>
                      <a:pt x="4920" y="309613"/>
                      <a:pt x="19779" y="312185"/>
                    </a:cubicBezTo>
                    <a:cubicBezTo>
                      <a:pt x="36923" y="315137"/>
                      <a:pt x="50068" y="327520"/>
                      <a:pt x="65689" y="334283"/>
                    </a:cubicBezTo>
                    <a:cubicBezTo>
                      <a:pt x="171512" y="384384"/>
                      <a:pt x="278002" y="432580"/>
                      <a:pt x="396016" y="447249"/>
                    </a:cubicBezTo>
                    <a:cubicBezTo>
                      <a:pt x="526318" y="470776"/>
                      <a:pt x="657001" y="464870"/>
                      <a:pt x="787875" y="454202"/>
                    </a:cubicBezTo>
                    <a:cubicBezTo>
                      <a:pt x="900936" y="445058"/>
                      <a:pt x="1008283" y="415340"/>
                      <a:pt x="1111534" y="369335"/>
                    </a:cubicBezTo>
                    <a:cubicBezTo>
                      <a:pt x="1153825" y="350475"/>
                      <a:pt x="1191068" y="324186"/>
                      <a:pt x="1226311" y="294849"/>
                    </a:cubicBezTo>
                    <a:cubicBezTo>
                      <a:pt x="1235931" y="286753"/>
                      <a:pt x="1249647" y="278371"/>
                      <a:pt x="1251361" y="267036"/>
                    </a:cubicBezTo>
                    <a:cubicBezTo>
                      <a:pt x="1265268" y="177215"/>
                      <a:pt x="1353469" y="123113"/>
                      <a:pt x="1364042" y="31387"/>
                    </a:cubicBezTo>
                    <a:cubicBezTo>
                      <a:pt x="1365852" y="15576"/>
                      <a:pt x="1370996" y="-15475"/>
                      <a:pt x="1402142" y="9194"/>
                    </a:cubicBezTo>
                    <a:lnTo>
                      <a:pt x="1402142" y="9194"/>
                    </a:lnTo>
                    <a:cubicBezTo>
                      <a:pt x="1409762" y="37769"/>
                      <a:pt x="1408905" y="66344"/>
                      <a:pt x="1402618" y="95015"/>
                    </a:cubicBezTo>
                    <a:close/>
                  </a:path>
                </a:pathLst>
              </a:custGeom>
              <a:solidFill>
                <a:srgbClr val="2D2D2C"/>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F8A6FC6E-DA1B-0CAA-EE48-80D5FC1551D6}"/>
                  </a:ext>
                </a:extLst>
              </p:cNvPr>
              <p:cNvSpPr/>
              <p:nvPr/>
            </p:nvSpPr>
            <p:spPr>
              <a:xfrm>
                <a:off x="8078125" y="3552146"/>
                <a:ext cx="224949" cy="637350"/>
              </a:xfrm>
              <a:custGeom>
                <a:avLst/>
                <a:gdLst>
                  <a:gd name="connsiteX0" fmla="*/ 209768 w 224949"/>
                  <a:gd name="connsiteY0" fmla="*/ 8965 h 637350"/>
                  <a:gd name="connsiteX1" fmla="*/ 154237 w 224949"/>
                  <a:gd name="connsiteY1" fmla="*/ 242613 h 637350"/>
                  <a:gd name="connsiteX2" fmla="*/ 138711 w 224949"/>
                  <a:gd name="connsiteY2" fmla="*/ 342912 h 637350"/>
                  <a:gd name="connsiteX3" fmla="*/ 164239 w 224949"/>
                  <a:gd name="connsiteY3" fmla="*/ 448544 h 637350"/>
                  <a:gd name="connsiteX4" fmla="*/ 129948 w 224949"/>
                  <a:gd name="connsiteY4" fmla="*/ 516362 h 637350"/>
                  <a:gd name="connsiteX5" fmla="*/ 47557 w 224949"/>
                  <a:gd name="connsiteY5" fmla="*/ 636663 h 637350"/>
                  <a:gd name="connsiteX6" fmla="*/ 504 w 224949"/>
                  <a:gd name="connsiteY6" fmla="*/ 591514 h 637350"/>
                  <a:gd name="connsiteX7" fmla="*/ 95659 w 224949"/>
                  <a:gd name="connsiteY7" fmla="*/ 461974 h 637350"/>
                  <a:gd name="connsiteX8" fmla="*/ 113946 w 224949"/>
                  <a:gd name="connsiteY8" fmla="*/ 427017 h 637350"/>
                  <a:gd name="connsiteX9" fmla="*/ 87562 w 224949"/>
                  <a:gd name="connsiteY9" fmla="*/ 299859 h 637350"/>
                  <a:gd name="connsiteX10" fmla="*/ 101469 w 224949"/>
                  <a:gd name="connsiteY10" fmla="*/ 196131 h 637350"/>
                  <a:gd name="connsiteX11" fmla="*/ 157666 w 224949"/>
                  <a:gd name="connsiteY11" fmla="*/ 142887 h 637350"/>
                  <a:gd name="connsiteX12" fmla="*/ 169573 w 224949"/>
                  <a:gd name="connsiteY12" fmla="*/ 38778 h 637350"/>
                  <a:gd name="connsiteX13" fmla="*/ 210054 w 224949"/>
                  <a:gd name="connsiteY13" fmla="*/ 8965 h 63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949" h="637350">
                    <a:moveTo>
                      <a:pt x="209768" y="8965"/>
                    </a:moveTo>
                    <a:cubicBezTo>
                      <a:pt x="241962" y="100786"/>
                      <a:pt x="222722" y="182987"/>
                      <a:pt x="154237" y="242613"/>
                    </a:cubicBezTo>
                    <a:cubicBezTo>
                      <a:pt x="120519" y="271950"/>
                      <a:pt x="132711" y="308527"/>
                      <a:pt x="138711" y="342912"/>
                    </a:cubicBezTo>
                    <a:cubicBezTo>
                      <a:pt x="144903" y="378535"/>
                      <a:pt x="156237" y="413206"/>
                      <a:pt x="164239" y="448544"/>
                    </a:cubicBezTo>
                    <a:cubicBezTo>
                      <a:pt x="171382" y="480262"/>
                      <a:pt x="162334" y="512076"/>
                      <a:pt x="129948" y="516362"/>
                    </a:cubicBezTo>
                    <a:cubicBezTo>
                      <a:pt x="53368" y="526268"/>
                      <a:pt x="51748" y="580941"/>
                      <a:pt x="47557" y="636663"/>
                    </a:cubicBezTo>
                    <a:cubicBezTo>
                      <a:pt x="12600" y="641711"/>
                      <a:pt x="3075" y="618184"/>
                      <a:pt x="504" y="591514"/>
                    </a:cubicBezTo>
                    <a:cubicBezTo>
                      <a:pt x="-5116" y="533602"/>
                      <a:pt x="36889" y="477786"/>
                      <a:pt x="95659" y="461974"/>
                    </a:cubicBezTo>
                    <a:cubicBezTo>
                      <a:pt x="116614" y="458164"/>
                      <a:pt x="120805" y="442924"/>
                      <a:pt x="113946" y="427017"/>
                    </a:cubicBezTo>
                    <a:cubicBezTo>
                      <a:pt x="96420" y="386155"/>
                      <a:pt x="94516" y="342531"/>
                      <a:pt x="87562" y="299859"/>
                    </a:cubicBezTo>
                    <a:cubicBezTo>
                      <a:pt x="65369" y="261759"/>
                      <a:pt x="94516" y="230421"/>
                      <a:pt x="101469" y="196131"/>
                    </a:cubicBezTo>
                    <a:cubicBezTo>
                      <a:pt x="113280" y="171176"/>
                      <a:pt x="137283" y="158984"/>
                      <a:pt x="157666" y="142887"/>
                    </a:cubicBezTo>
                    <a:cubicBezTo>
                      <a:pt x="179669" y="110025"/>
                      <a:pt x="161476" y="72783"/>
                      <a:pt x="169573" y="38778"/>
                    </a:cubicBezTo>
                    <a:cubicBezTo>
                      <a:pt x="174240" y="19347"/>
                      <a:pt x="170334" y="-16848"/>
                      <a:pt x="210054" y="8965"/>
                    </a:cubicBezTo>
                    <a:close/>
                  </a:path>
                </a:pathLst>
              </a:custGeom>
              <a:solidFill>
                <a:srgbClr val="3F3F41"/>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7F0E688-C449-8A70-91D5-11D86D513584}"/>
                  </a:ext>
                </a:extLst>
              </p:cNvPr>
              <p:cNvSpPr/>
              <p:nvPr/>
            </p:nvSpPr>
            <p:spPr>
              <a:xfrm>
                <a:off x="6365707" y="2534444"/>
                <a:ext cx="354275" cy="597253"/>
              </a:xfrm>
              <a:custGeom>
                <a:avLst/>
                <a:gdLst>
                  <a:gd name="connsiteX0" fmla="*/ 8613 w 354275"/>
                  <a:gd name="connsiteY0" fmla="*/ 590993 h 597253"/>
                  <a:gd name="connsiteX1" fmla="*/ 16518 w 354275"/>
                  <a:gd name="connsiteY1" fmla="*/ 552512 h 597253"/>
                  <a:gd name="connsiteX2" fmla="*/ 47761 w 354275"/>
                  <a:gd name="connsiteY2" fmla="*/ 480218 h 597253"/>
                  <a:gd name="connsiteX3" fmla="*/ 93957 w 354275"/>
                  <a:gd name="connsiteY3" fmla="*/ 341248 h 597253"/>
                  <a:gd name="connsiteX4" fmla="*/ 104720 w 354275"/>
                  <a:gd name="connsiteY4" fmla="*/ 268477 h 597253"/>
                  <a:gd name="connsiteX5" fmla="*/ 140820 w 354275"/>
                  <a:gd name="connsiteY5" fmla="*/ 212565 h 597253"/>
                  <a:gd name="connsiteX6" fmla="*/ 239404 w 354275"/>
                  <a:gd name="connsiteY6" fmla="*/ 69785 h 597253"/>
                  <a:gd name="connsiteX7" fmla="*/ 314270 w 354275"/>
                  <a:gd name="connsiteY7" fmla="*/ 7301 h 597253"/>
                  <a:gd name="connsiteX8" fmla="*/ 354275 w 354275"/>
                  <a:gd name="connsiteY8" fmla="*/ 13302 h 597253"/>
                  <a:gd name="connsiteX9" fmla="*/ 311889 w 354275"/>
                  <a:gd name="connsiteY9" fmla="*/ 60356 h 597253"/>
                  <a:gd name="connsiteX10" fmla="*/ 246071 w 354275"/>
                  <a:gd name="connsiteY10" fmla="*/ 147319 h 597253"/>
                  <a:gd name="connsiteX11" fmla="*/ 293030 w 354275"/>
                  <a:gd name="connsiteY11" fmla="*/ 188372 h 597253"/>
                  <a:gd name="connsiteX12" fmla="*/ 242261 w 354275"/>
                  <a:gd name="connsiteY12" fmla="*/ 195230 h 597253"/>
                  <a:gd name="connsiteX13" fmla="*/ 178634 w 354275"/>
                  <a:gd name="connsiteY13" fmla="*/ 235711 h 597253"/>
                  <a:gd name="connsiteX14" fmla="*/ 165109 w 354275"/>
                  <a:gd name="connsiteY14" fmla="*/ 285336 h 597253"/>
                  <a:gd name="connsiteX15" fmla="*/ 136057 w 354275"/>
                  <a:gd name="connsiteY15" fmla="*/ 377348 h 597253"/>
                  <a:gd name="connsiteX16" fmla="*/ 107768 w 354275"/>
                  <a:gd name="connsiteY16" fmla="*/ 480884 h 597253"/>
                  <a:gd name="connsiteX17" fmla="*/ 71192 w 354275"/>
                  <a:gd name="connsiteY17" fmla="*/ 566419 h 597253"/>
                  <a:gd name="connsiteX18" fmla="*/ 8518 w 354275"/>
                  <a:gd name="connsiteY18" fmla="*/ 591184 h 59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275" h="597253">
                    <a:moveTo>
                      <a:pt x="8613" y="590993"/>
                    </a:moveTo>
                    <a:cubicBezTo>
                      <a:pt x="-9104" y="574039"/>
                      <a:pt x="4041" y="559466"/>
                      <a:pt x="16518" y="552512"/>
                    </a:cubicBezTo>
                    <a:cubicBezTo>
                      <a:pt x="46808" y="535558"/>
                      <a:pt x="46046" y="507935"/>
                      <a:pt x="47761" y="480218"/>
                    </a:cubicBezTo>
                    <a:cubicBezTo>
                      <a:pt x="50999" y="429830"/>
                      <a:pt x="61953" y="381729"/>
                      <a:pt x="93957" y="341248"/>
                    </a:cubicBezTo>
                    <a:cubicBezTo>
                      <a:pt x="111959" y="318388"/>
                      <a:pt x="101387" y="292670"/>
                      <a:pt x="104720" y="268477"/>
                    </a:cubicBezTo>
                    <a:cubicBezTo>
                      <a:pt x="107197" y="243712"/>
                      <a:pt x="126723" y="229805"/>
                      <a:pt x="140820" y="212565"/>
                    </a:cubicBezTo>
                    <a:cubicBezTo>
                      <a:pt x="177777" y="167702"/>
                      <a:pt x="207876" y="118268"/>
                      <a:pt x="239404" y="69785"/>
                    </a:cubicBezTo>
                    <a:cubicBezTo>
                      <a:pt x="257978" y="41210"/>
                      <a:pt x="283790" y="21494"/>
                      <a:pt x="314270" y="7301"/>
                    </a:cubicBezTo>
                    <a:cubicBezTo>
                      <a:pt x="328653" y="634"/>
                      <a:pt x="343797" y="-7462"/>
                      <a:pt x="354275" y="13302"/>
                    </a:cubicBezTo>
                    <a:cubicBezTo>
                      <a:pt x="348846" y="36734"/>
                      <a:pt x="330558" y="49307"/>
                      <a:pt x="311889" y="60356"/>
                    </a:cubicBezTo>
                    <a:cubicBezTo>
                      <a:pt x="277789" y="80453"/>
                      <a:pt x="259216" y="111314"/>
                      <a:pt x="246071" y="147319"/>
                    </a:cubicBezTo>
                    <a:cubicBezTo>
                      <a:pt x="286647" y="154558"/>
                      <a:pt x="302297" y="168242"/>
                      <a:pt x="293030" y="188372"/>
                    </a:cubicBezTo>
                    <a:cubicBezTo>
                      <a:pt x="276837" y="196182"/>
                      <a:pt x="259406" y="194658"/>
                      <a:pt x="242261" y="195230"/>
                    </a:cubicBezTo>
                    <a:cubicBezTo>
                      <a:pt x="212829" y="196087"/>
                      <a:pt x="191779" y="209517"/>
                      <a:pt x="178634" y="235711"/>
                    </a:cubicBezTo>
                    <a:cubicBezTo>
                      <a:pt x="169966" y="251141"/>
                      <a:pt x="164537" y="267715"/>
                      <a:pt x="165109" y="285336"/>
                    </a:cubicBezTo>
                    <a:cubicBezTo>
                      <a:pt x="166252" y="319531"/>
                      <a:pt x="158155" y="349820"/>
                      <a:pt x="136057" y="377348"/>
                    </a:cubicBezTo>
                    <a:cubicBezTo>
                      <a:pt x="112245" y="407066"/>
                      <a:pt x="115864" y="446023"/>
                      <a:pt x="107768" y="480884"/>
                    </a:cubicBezTo>
                    <a:cubicBezTo>
                      <a:pt x="100529" y="511745"/>
                      <a:pt x="94433" y="542511"/>
                      <a:pt x="71192" y="566419"/>
                    </a:cubicBezTo>
                    <a:cubicBezTo>
                      <a:pt x="54714" y="585659"/>
                      <a:pt x="39379" y="608329"/>
                      <a:pt x="8518" y="591184"/>
                    </a:cubicBezTo>
                    <a:close/>
                  </a:path>
                </a:pathLst>
              </a:custGeom>
              <a:solidFill>
                <a:srgbClr val="CACBD0"/>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29ACD4EF-C304-58AC-D83A-2E974EFA71B2}"/>
                  </a:ext>
                </a:extLst>
              </p:cNvPr>
              <p:cNvSpPr/>
              <p:nvPr/>
            </p:nvSpPr>
            <p:spPr>
              <a:xfrm>
                <a:off x="6654220" y="3985014"/>
                <a:ext cx="139188" cy="463589"/>
              </a:xfrm>
              <a:custGeom>
                <a:avLst/>
                <a:gdLst>
                  <a:gd name="connsiteX0" fmla="*/ 14518 w 139188"/>
                  <a:gd name="connsiteY0" fmla="*/ 338478 h 463589"/>
                  <a:gd name="connsiteX1" fmla="*/ 23281 w 139188"/>
                  <a:gd name="connsiteY1" fmla="*/ 246752 h 463589"/>
                  <a:gd name="connsiteX2" fmla="*/ 28139 w 139188"/>
                  <a:gd name="connsiteY2" fmla="*/ 180934 h 463589"/>
                  <a:gd name="connsiteX3" fmla="*/ 25757 w 139188"/>
                  <a:gd name="connsiteY3" fmla="*/ 126832 h 463589"/>
                  <a:gd name="connsiteX4" fmla="*/ 16518 w 139188"/>
                  <a:gd name="connsiteY4" fmla="*/ 42631 h 463589"/>
                  <a:gd name="connsiteX5" fmla="*/ 24424 w 139188"/>
                  <a:gd name="connsiteY5" fmla="*/ 18342 h 463589"/>
                  <a:gd name="connsiteX6" fmla="*/ 103767 w 139188"/>
                  <a:gd name="connsiteY6" fmla="*/ 68444 h 463589"/>
                  <a:gd name="connsiteX7" fmla="*/ 102243 w 139188"/>
                  <a:gd name="connsiteY7" fmla="*/ 105496 h 463589"/>
                  <a:gd name="connsiteX8" fmla="*/ 122626 w 139188"/>
                  <a:gd name="connsiteY8" fmla="*/ 114164 h 463589"/>
                  <a:gd name="connsiteX9" fmla="*/ 134343 w 139188"/>
                  <a:gd name="connsiteY9" fmla="*/ 120831 h 463589"/>
                  <a:gd name="connsiteX10" fmla="*/ 129485 w 139188"/>
                  <a:gd name="connsiteY10" fmla="*/ 160170 h 463589"/>
                  <a:gd name="connsiteX11" fmla="*/ 74525 w 139188"/>
                  <a:gd name="connsiteY11" fmla="*/ 252943 h 463589"/>
                  <a:gd name="connsiteX12" fmla="*/ 74525 w 139188"/>
                  <a:gd name="connsiteY12" fmla="*/ 339525 h 463589"/>
                  <a:gd name="connsiteX13" fmla="*/ 95671 w 139188"/>
                  <a:gd name="connsiteY13" fmla="*/ 397247 h 463589"/>
                  <a:gd name="connsiteX14" fmla="*/ 96623 w 139188"/>
                  <a:gd name="connsiteY14" fmla="*/ 441729 h 463589"/>
                  <a:gd name="connsiteX15" fmla="*/ 42807 w 139188"/>
                  <a:gd name="connsiteY15" fmla="*/ 460779 h 463589"/>
                  <a:gd name="connsiteX16" fmla="*/ 36901 w 139188"/>
                  <a:gd name="connsiteY16" fmla="*/ 421726 h 463589"/>
                  <a:gd name="connsiteX17" fmla="*/ 14613 w 139188"/>
                  <a:gd name="connsiteY17" fmla="*/ 338478 h 46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188" h="463589">
                    <a:moveTo>
                      <a:pt x="14518" y="338478"/>
                    </a:moveTo>
                    <a:cubicBezTo>
                      <a:pt x="-7009" y="305521"/>
                      <a:pt x="-5008" y="276375"/>
                      <a:pt x="23281" y="246752"/>
                    </a:cubicBezTo>
                    <a:cubicBezTo>
                      <a:pt x="40331" y="228940"/>
                      <a:pt x="64333" y="208557"/>
                      <a:pt x="28139" y="180934"/>
                    </a:cubicBezTo>
                    <a:cubicBezTo>
                      <a:pt x="18900" y="173886"/>
                      <a:pt x="26138" y="145406"/>
                      <a:pt x="25757" y="126832"/>
                    </a:cubicBezTo>
                    <a:cubicBezTo>
                      <a:pt x="26805" y="98352"/>
                      <a:pt x="36330" y="69301"/>
                      <a:pt x="16518" y="42631"/>
                    </a:cubicBezTo>
                    <a:cubicBezTo>
                      <a:pt x="10041" y="33868"/>
                      <a:pt x="17280" y="25105"/>
                      <a:pt x="24424" y="18342"/>
                    </a:cubicBezTo>
                    <a:cubicBezTo>
                      <a:pt x="95194" y="-13662"/>
                      <a:pt x="104339" y="-7851"/>
                      <a:pt x="103767" y="68444"/>
                    </a:cubicBezTo>
                    <a:cubicBezTo>
                      <a:pt x="103672" y="80826"/>
                      <a:pt x="102243" y="93209"/>
                      <a:pt x="102243" y="105496"/>
                    </a:cubicBezTo>
                    <a:cubicBezTo>
                      <a:pt x="102243" y="122451"/>
                      <a:pt x="115102" y="112640"/>
                      <a:pt x="122626" y="114164"/>
                    </a:cubicBezTo>
                    <a:cubicBezTo>
                      <a:pt x="127389" y="114926"/>
                      <a:pt x="131294" y="117117"/>
                      <a:pt x="134343" y="120831"/>
                    </a:cubicBezTo>
                    <a:cubicBezTo>
                      <a:pt x="141581" y="135119"/>
                      <a:pt x="141296" y="151121"/>
                      <a:pt x="129485" y="160170"/>
                    </a:cubicBezTo>
                    <a:cubicBezTo>
                      <a:pt x="98528" y="184077"/>
                      <a:pt x="93956" y="222654"/>
                      <a:pt x="74525" y="252943"/>
                    </a:cubicBezTo>
                    <a:cubicBezTo>
                      <a:pt x="57857" y="278851"/>
                      <a:pt x="63095" y="310760"/>
                      <a:pt x="74525" y="339525"/>
                    </a:cubicBezTo>
                    <a:cubicBezTo>
                      <a:pt x="82145" y="358575"/>
                      <a:pt x="92242" y="376673"/>
                      <a:pt x="95671" y="397247"/>
                    </a:cubicBezTo>
                    <a:cubicBezTo>
                      <a:pt x="99671" y="412011"/>
                      <a:pt x="103100" y="426774"/>
                      <a:pt x="96623" y="441729"/>
                    </a:cubicBezTo>
                    <a:cubicBezTo>
                      <a:pt x="82717" y="459445"/>
                      <a:pt x="65762" y="468589"/>
                      <a:pt x="42807" y="460779"/>
                    </a:cubicBezTo>
                    <a:cubicBezTo>
                      <a:pt x="31949" y="449063"/>
                      <a:pt x="36235" y="435156"/>
                      <a:pt x="36901" y="421726"/>
                    </a:cubicBezTo>
                    <a:cubicBezTo>
                      <a:pt x="56809" y="386674"/>
                      <a:pt x="35758" y="362576"/>
                      <a:pt x="14613" y="338478"/>
                    </a:cubicBezTo>
                    <a:close/>
                  </a:path>
                </a:pathLst>
              </a:custGeom>
              <a:solidFill>
                <a:srgbClr val="B6B8BC"/>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A5CD30C0-209A-29E6-18FA-DCE2EAB99D0C}"/>
                  </a:ext>
                </a:extLst>
              </p:cNvPr>
              <p:cNvSpPr/>
              <p:nvPr/>
            </p:nvSpPr>
            <p:spPr>
              <a:xfrm>
                <a:off x="6469471" y="2487839"/>
                <a:ext cx="486142" cy="315081"/>
              </a:xfrm>
              <a:custGeom>
                <a:avLst/>
                <a:gdLst>
                  <a:gd name="connsiteX0" fmla="*/ 250607 w 486142"/>
                  <a:gd name="connsiteY0" fmla="*/ 60098 h 315081"/>
                  <a:gd name="connsiteX1" fmla="*/ 155738 w 486142"/>
                  <a:gd name="connsiteY1" fmla="*/ 106580 h 315081"/>
                  <a:gd name="connsiteX2" fmla="*/ 42390 w 486142"/>
                  <a:gd name="connsiteY2" fmla="*/ 272410 h 315081"/>
                  <a:gd name="connsiteX3" fmla="*/ 957 w 486142"/>
                  <a:gd name="connsiteY3" fmla="*/ 315082 h 315081"/>
                  <a:gd name="connsiteX4" fmla="*/ 32960 w 486142"/>
                  <a:gd name="connsiteY4" fmla="*/ 239644 h 315081"/>
                  <a:gd name="connsiteX5" fmla="*/ 59630 w 486142"/>
                  <a:gd name="connsiteY5" fmla="*/ 186590 h 315081"/>
                  <a:gd name="connsiteX6" fmla="*/ 208221 w 486142"/>
                  <a:gd name="connsiteY6" fmla="*/ 43905 h 315081"/>
                  <a:gd name="connsiteX7" fmla="*/ 216793 w 486142"/>
                  <a:gd name="connsiteY7" fmla="*/ 40095 h 315081"/>
                  <a:gd name="connsiteX8" fmla="*/ 359382 w 486142"/>
                  <a:gd name="connsiteY8" fmla="*/ 22950 h 315081"/>
                  <a:gd name="connsiteX9" fmla="*/ 400340 w 486142"/>
                  <a:gd name="connsiteY9" fmla="*/ 1995 h 315081"/>
                  <a:gd name="connsiteX10" fmla="*/ 485969 w 486142"/>
                  <a:gd name="connsiteY10" fmla="*/ 20950 h 315081"/>
                  <a:gd name="connsiteX11" fmla="*/ 451299 w 486142"/>
                  <a:gd name="connsiteY11" fmla="*/ 58955 h 315081"/>
                  <a:gd name="connsiteX12" fmla="*/ 377289 w 486142"/>
                  <a:gd name="connsiteY12" fmla="*/ 83243 h 315081"/>
                  <a:gd name="connsiteX13" fmla="*/ 250512 w 486142"/>
                  <a:gd name="connsiteY13" fmla="*/ 60288 h 31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6142" h="315081">
                    <a:moveTo>
                      <a:pt x="250607" y="60098"/>
                    </a:moveTo>
                    <a:cubicBezTo>
                      <a:pt x="205173" y="46763"/>
                      <a:pt x="177169" y="80767"/>
                      <a:pt x="155738" y="106580"/>
                    </a:cubicBezTo>
                    <a:cubicBezTo>
                      <a:pt x="113161" y="157919"/>
                      <a:pt x="80585" y="217355"/>
                      <a:pt x="42390" y="272410"/>
                    </a:cubicBezTo>
                    <a:cubicBezTo>
                      <a:pt x="31246" y="288507"/>
                      <a:pt x="14863" y="300985"/>
                      <a:pt x="957" y="315082"/>
                    </a:cubicBezTo>
                    <a:cubicBezTo>
                      <a:pt x="-4854" y="282887"/>
                      <a:pt x="17054" y="262694"/>
                      <a:pt x="32960" y="239644"/>
                    </a:cubicBezTo>
                    <a:cubicBezTo>
                      <a:pt x="44295" y="223356"/>
                      <a:pt x="74585" y="216117"/>
                      <a:pt x="59630" y="186590"/>
                    </a:cubicBezTo>
                    <a:cubicBezTo>
                      <a:pt x="121353" y="151728"/>
                      <a:pt x="131544" y="63336"/>
                      <a:pt x="208221" y="43905"/>
                    </a:cubicBezTo>
                    <a:cubicBezTo>
                      <a:pt x="211269" y="43143"/>
                      <a:pt x="215364" y="42286"/>
                      <a:pt x="216793" y="40095"/>
                    </a:cubicBezTo>
                    <a:cubicBezTo>
                      <a:pt x="256893" y="-22198"/>
                      <a:pt x="312233" y="15997"/>
                      <a:pt x="359382" y="22950"/>
                    </a:cubicBezTo>
                    <a:cubicBezTo>
                      <a:pt x="385862" y="26855"/>
                      <a:pt x="386434" y="4662"/>
                      <a:pt x="400340" y="1995"/>
                    </a:cubicBezTo>
                    <a:cubicBezTo>
                      <a:pt x="430629" y="-3815"/>
                      <a:pt x="459966" y="3233"/>
                      <a:pt x="485969" y="20950"/>
                    </a:cubicBezTo>
                    <a:cubicBezTo>
                      <a:pt x="488065" y="46001"/>
                      <a:pt x="470825" y="53525"/>
                      <a:pt x="451299" y="58955"/>
                    </a:cubicBezTo>
                    <a:cubicBezTo>
                      <a:pt x="425581" y="63527"/>
                      <a:pt x="395006" y="53525"/>
                      <a:pt x="377289" y="83243"/>
                    </a:cubicBezTo>
                    <a:cubicBezTo>
                      <a:pt x="329474" y="106103"/>
                      <a:pt x="291945" y="72385"/>
                      <a:pt x="250512" y="60288"/>
                    </a:cubicBezTo>
                    <a:close/>
                  </a:path>
                </a:pathLst>
              </a:custGeom>
              <a:solidFill>
                <a:srgbClr val="DCDDDF"/>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7A6AE64-B1C8-290C-312A-5FB40C0767D8}"/>
                  </a:ext>
                </a:extLst>
              </p:cNvPr>
              <p:cNvSpPr/>
              <p:nvPr/>
            </p:nvSpPr>
            <p:spPr>
              <a:xfrm>
                <a:off x="7180611" y="4242365"/>
                <a:ext cx="1012161" cy="492089"/>
              </a:xfrm>
              <a:custGeom>
                <a:avLst/>
                <a:gdLst>
                  <a:gd name="connsiteX0" fmla="*/ 1011364 w 1012161"/>
                  <a:gd name="connsiteY0" fmla="*/ 22452 h 492089"/>
                  <a:gd name="connsiteX1" fmla="*/ 983456 w 1012161"/>
                  <a:gd name="connsiteY1" fmla="*/ 53694 h 492089"/>
                  <a:gd name="connsiteX2" fmla="*/ 923544 w 1012161"/>
                  <a:gd name="connsiteY2" fmla="*/ 173233 h 492089"/>
                  <a:gd name="connsiteX3" fmla="*/ 898874 w 1012161"/>
                  <a:gd name="connsiteY3" fmla="*/ 212857 h 492089"/>
                  <a:gd name="connsiteX4" fmla="*/ 727900 w 1012161"/>
                  <a:gd name="connsiteY4" fmla="*/ 393546 h 492089"/>
                  <a:gd name="connsiteX5" fmla="*/ 358045 w 1012161"/>
                  <a:gd name="connsiteY5" fmla="*/ 486129 h 492089"/>
                  <a:gd name="connsiteX6" fmla="*/ 0 w 1012161"/>
                  <a:gd name="connsiteY6" fmla="*/ 470509 h 492089"/>
                  <a:gd name="connsiteX7" fmla="*/ 24289 w 1012161"/>
                  <a:gd name="connsiteY7" fmla="*/ 451839 h 492089"/>
                  <a:gd name="connsiteX8" fmla="*/ 116396 w 1012161"/>
                  <a:gd name="connsiteY8" fmla="*/ 459555 h 492089"/>
                  <a:gd name="connsiteX9" fmla="*/ 478822 w 1012161"/>
                  <a:gd name="connsiteY9" fmla="*/ 440695 h 492089"/>
                  <a:gd name="connsiteX10" fmla="*/ 742855 w 1012161"/>
                  <a:gd name="connsiteY10" fmla="*/ 351255 h 492089"/>
                  <a:gd name="connsiteX11" fmla="*/ 832390 w 1012161"/>
                  <a:gd name="connsiteY11" fmla="*/ 282199 h 492089"/>
                  <a:gd name="connsiteX12" fmla="*/ 862203 w 1012161"/>
                  <a:gd name="connsiteY12" fmla="*/ 196284 h 492089"/>
                  <a:gd name="connsiteX13" fmla="*/ 874490 w 1012161"/>
                  <a:gd name="connsiteY13" fmla="*/ 167994 h 492089"/>
                  <a:gd name="connsiteX14" fmla="*/ 957263 w 1012161"/>
                  <a:gd name="connsiteY14" fmla="*/ 39216 h 492089"/>
                  <a:gd name="connsiteX15" fmla="*/ 1003649 w 1012161"/>
                  <a:gd name="connsiteY15" fmla="*/ 1974 h 492089"/>
                  <a:gd name="connsiteX16" fmla="*/ 1011555 w 1012161"/>
                  <a:gd name="connsiteY16" fmla="*/ 22262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2161" h="492089">
                    <a:moveTo>
                      <a:pt x="1011364" y="22452"/>
                    </a:moveTo>
                    <a:cubicBezTo>
                      <a:pt x="982504" y="15309"/>
                      <a:pt x="985361" y="38835"/>
                      <a:pt x="983456" y="53694"/>
                    </a:cubicBezTo>
                    <a:cubicBezTo>
                      <a:pt x="977360" y="100748"/>
                      <a:pt x="960691" y="141801"/>
                      <a:pt x="923544" y="173233"/>
                    </a:cubicBezTo>
                    <a:cubicBezTo>
                      <a:pt x="911162" y="183711"/>
                      <a:pt x="901446" y="197236"/>
                      <a:pt x="898874" y="212857"/>
                    </a:cubicBezTo>
                    <a:cubicBezTo>
                      <a:pt x="882872" y="312108"/>
                      <a:pt x="806768" y="355161"/>
                      <a:pt x="727900" y="393546"/>
                    </a:cubicBezTo>
                    <a:cubicBezTo>
                      <a:pt x="611410" y="450125"/>
                      <a:pt x="486156" y="480224"/>
                      <a:pt x="358045" y="486129"/>
                    </a:cubicBezTo>
                    <a:cubicBezTo>
                      <a:pt x="238887" y="491654"/>
                      <a:pt x="118110" y="501465"/>
                      <a:pt x="0" y="470509"/>
                    </a:cubicBezTo>
                    <a:cubicBezTo>
                      <a:pt x="4763" y="459936"/>
                      <a:pt x="13907" y="455173"/>
                      <a:pt x="24289" y="451839"/>
                    </a:cubicBezTo>
                    <a:cubicBezTo>
                      <a:pt x="55340" y="449553"/>
                      <a:pt x="85630" y="457554"/>
                      <a:pt x="116396" y="459555"/>
                    </a:cubicBezTo>
                    <a:cubicBezTo>
                      <a:pt x="238316" y="474414"/>
                      <a:pt x="359188" y="466603"/>
                      <a:pt x="478822" y="440695"/>
                    </a:cubicBezTo>
                    <a:cubicBezTo>
                      <a:pt x="570071" y="420978"/>
                      <a:pt x="660178" y="397261"/>
                      <a:pt x="742855" y="351255"/>
                    </a:cubicBezTo>
                    <a:cubicBezTo>
                      <a:pt x="776383" y="332586"/>
                      <a:pt x="807530" y="311441"/>
                      <a:pt x="832390" y="282199"/>
                    </a:cubicBezTo>
                    <a:cubicBezTo>
                      <a:pt x="853345" y="257625"/>
                      <a:pt x="870014" y="231050"/>
                      <a:pt x="862203" y="196284"/>
                    </a:cubicBezTo>
                    <a:cubicBezTo>
                      <a:pt x="861250" y="184663"/>
                      <a:pt x="863822" y="173614"/>
                      <a:pt x="874490" y="167994"/>
                    </a:cubicBezTo>
                    <a:cubicBezTo>
                      <a:pt x="926782" y="140753"/>
                      <a:pt x="945642" y="92366"/>
                      <a:pt x="957263" y="39216"/>
                    </a:cubicBezTo>
                    <a:cubicBezTo>
                      <a:pt x="968693" y="21786"/>
                      <a:pt x="970312" y="-7932"/>
                      <a:pt x="1003649" y="1974"/>
                    </a:cubicBezTo>
                    <a:cubicBezTo>
                      <a:pt x="1009745" y="7403"/>
                      <a:pt x="1013746" y="13689"/>
                      <a:pt x="1011555" y="22262"/>
                    </a:cubicBezTo>
                    <a:close/>
                  </a:path>
                </a:pathLst>
              </a:custGeom>
              <a:solidFill>
                <a:srgbClr val="82878B"/>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62D524A-78E2-8307-0CED-37CAA4B66BFC}"/>
                  </a:ext>
                </a:extLst>
              </p:cNvPr>
              <p:cNvSpPr/>
              <p:nvPr/>
            </p:nvSpPr>
            <p:spPr>
              <a:xfrm>
                <a:off x="8292367" y="3039496"/>
                <a:ext cx="206077" cy="427573"/>
              </a:xfrm>
              <a:custGeom>
                <a:avLst/>
                <a:gdLst>
                  <a:gd name="connsiteX0" fmla="*/ 202695 w 206077"/>
                  <a:gd name="connsiteY0" fmla="*/ 1168 h 427573"/>
                  <a:gd name="connsiteX1" fmla="*/ 193360 w 206077"/>
                  <a:gd name="connsiteY1" fmla="*/ 102705 h 427573"/>
                  <a:gd name="connsiteX2" fmla="*/ 191074 w 206077"/>
                  <a:gd name="connsiteY2" fmla="*/ 138519 h 427573"/>
                  <a:gd name="connsiteX3" fmla="*/ 143068 w 206077"/>
                  <a:gd name="connsiteY3" fmla="*/ 237960 h 427573"/>
                  <a:gd name="connsiteX4" fmla="*/ 131448 w 206077"/>
                  <a:gd name="connsiteY4" fmla="*/ 249676 h 427573"/>
                  <a:gd name="connsiteX5" fmla="*/ 97634 w 206077"/>
                  <a:gd name="connsiteY5" fmla="*/ 375310 h 427573"/>
                  <a:gd name="connsiteX6" fmla="*/ 33245 w 206077"/>
                  <a:gd name="connsiteY6" fmla="*/ 426364 h 427573"/>
                  <a:gd name="connsiteX7" fmla="*/ 3 w 206077"/>
                  <a:gd name="connsiteY7" fmla="*/ 399885 h 427573"/>
                  <a:gd name="connsiteX8" fmla="*/ 18767 w 206077"/>
                  <a:gd name="connsiteY8" fmla="*/ 376834 h 427573"/>
                  <a:gd name="connsiteX9" fmla="*/ 30292 w 206077"/>
                  <a:gd name="connsiteY9" fmla="*/ 372834 h 427573"/>
                  <a:gd name="connsiteX10" fmla="*/ 50581 w 206077"/>
                  <a:gd name="connsiteY10" fmla="*/ 327781 h 427573"/>
                  <a:gd name="connsiteX11" fmla="*/ 64011 w 206077"/>
                  <a:gd name="connsiteY11" fmla="*/ 283394 h 427573"/>
                  <a:gd name="connsiteX12" fmla="*/ 142306 w 206077"/>
                  <a:gd name="connsiteY12" fmla="*/ 169475 h 427573"/>
                  <a:gd name="connsiteX13" fmla="*/ 146402 w 206077"/>
                  <a:gd name="connsiteY13" fmla="*/ 143472 h 427573"/>
                  <a:gd name="connsiteX14" fmla="*/ 156308 w 206077"/>
                  <a:gd name="connsiteY14" fmla="*/ 55366 h 427573"/>
                  <a:gd name="connsiteX15" fmla="*/ 202885 w 206077"/>
                  <a:gd name="connsiteY15" fmla="*/ 1073 h 4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077" h="427573">
                    <a:moveTo>
                      <a:pt x="202695" y="1168"/>
                    </a:moveTo>
                    <a:cubicBezTo>
                      <a:pt x="207266" y="35744"/>
                      <a:pt x="209648" y="69844"/>
                      <a:pt x="193360" y="102705"/>
                    </a:cubicBezTo>
                    <a:cubicBezTo>
                      <a:pt x="187931" y="113754"/>
                      <a:pt x="188122" y="125279"/>
                      <a:pt x="191074" y="138519"/>
                    </a:cubicBezTo>
                    <a:cubicBezTo>
                      <a:pt x="201075" y="183191"/>
                      <a:pt x="200218" y="224815"/>
                      <a:pt x="143068" y="237960"/>
                    </a:cubicBezTo>
                    <a:cubicBezTo>
                      <a:pt x="136115" y="239579"/>
                      <a:pt x="130209" y="242437"/>
                      <a:pt x="131448" y="249676"/>
                    </a:cubicBezTo>
                    <a:cubicBezTo>
                      <a:pt x="139448" y="296729"/>
                      <a:pt x="101444" y="331019"/>
                      <a:pt x="97634" y="375310"/>
                    </a:cubicBezTo>
                    <a:cubicBezTo>
                      <a:pt x="94491" y="411601"/>
                      <a:pt x="73536" y="433032"/>
                      <a:pt x="33245" y="426364"/>
                    </a:cubicBezTo>
                    <a:cubicBezTo>
                      <a:pt x="22291" y="417411"/>
                      <a:pt x="4670" y="416839"/>
                      <a:pt x="3" y="399885"/>
                    </a:cubicBezTo>
                    <a:cubicBezTo>
                      <a:pt x="-188" y="386931"/>
                      <a:pt x="9337" y="381978"/>
                      <a:pt x="18767" y="376834"/>
                    </a:cubicBezTo>
                    <a:cubicBezTo>
                      <a:pt x="22482" y="375215"/>
                      <a:pt x="26387" y="373977"/>
                      <a:pt x="30292" y="372834"/>
                    </a:cubicBezTo>
                    <a:cubicBezTo>
                      <a:pt x="53057" y="365023"/>
                      <a:pt x="48675" y="345021"/>
                      <a:pt x="50581" y="327781"/>
                    </a:cubicBezTo>
                    <a:cubicBezTo>
                      <a:pt x="51533" y="311874"/>
                      <a:pt x="56391" y="297205"/>
                      <a:pt x="64011" y="283394"/>
                    </a:cubicBezTo>
                    <a:cubicBezTo>
                      <a:pt x="81251" y="239484"/>
                      <a:pt x="92872" y="192049"/>
                      <a:pt x="142306" y="169475"/>
                    </a:cubicBezTo>
                    <a:cubicBezTo>
                      <a:pt x="151165" y="165475"/>
                      <a:pt x="147069" y="152616"/>
                      <a:pt x="146402" y="143472"/>
                    </a:cubicBezTo>
                    <a:cubicBezTo>
                      <a:pt x="142116" y="113182"/>
                      <a:pt x="144211" y="83750"/>
                      <a:pt x="156308" y="55366"/>
                    </a:cubicBezTo>
                    <a:cubicBezTo>
                      <a:pt x="169738" y="35553"/>
                      <a:pt x="156499" y="-7309"/>
                      <a:pt x="202885" y="1073"/>
                    </a:cubicBezTo>
                    <a:close/>
                  </a:path>
                </a:pathLst>
              </a:custGeom>
              <a:solidFill>
                <a:srgbClr val="303131"/>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28953C29-AAC7-12FB-F822-AB0A81CADBE4}"/>
                  </a:ext>
                </a:extLst>
              </p:cNvPr>
              <p:cNvSpPr/>
              <p:nvPr/>
            </p:nvSpPr>
            <p:spPr>
              <a:xfrm>
                <a:off x="6374320" y="3097910"/>
                <a:ext cx="178542" cy="306860"/>
              </a:xfrm>
              <a:custGeom>
                <a:avLst/>
                <a:gdLst>
                  <a:gd name="connsiteX0" fmla="*/ 0 w 178542"/>
                  <a:gd name="connsiteY0" fmla="*/ 27527 h 306860"/>
                  <a:gd name="connsiteX1" fmla="*/ 50197 w 178542"/>
                  <a:gd name="connsiteY1" fmla="*/ 0 h 306860"/>
                  <a:gd name="connsiteX2" fmla="*/ 75819 w 178542"/>
                  <a:gd name="connsiteY2" fmla="*/ 24384 h 306860"/>
                  <a:gd name="connsiteX3" fmla="*/ 76677 w 178542"/>
                  <a:gd name="connsiteY3" fmla="*/ 80772 h 306860"/>
                  <a:gd name="connsiteX4" fmla="*/ 82868 w 178542"/>
                  <a:gd name="connsiteY4" fmla="*/ 101537 h 306860"/>
                  <a:gd name="connsiteX5" fmla="*/ 131255 w 178542"/>
                  <a:gd name="connsiteY5" fmla="*/ 157544 h 306860"/>
                  <a:gd name="connsiteX6" fmla="*/ 147257 w 178542"/>
                  <a:gd name="connsiteY6" fmla="*/ 174974 h 306860"/>
                  <a:gd name="connsiteX7" fmla="*/ 172498 w 178542"/>
                  <a:gd name="connsiteY7" fmla="*/ 222885 h 306860"/>
                  <a:gd name="connsiteX8" fmla="*/ 131826 w 178542"/>
                  <a:gd name="connsiteY8" fmla="*/ 284512 h 306860"/>
                  <a:gd name="connsiteX9" fmla="*/ 73533 w 178542"/>
                  <a:gd name="connsiteY9" fmla="*/ 303848 h 306860"/>
                  <a:gd name="connsiteX10" fmla="*/ 48578 w 178542"/>
                  <a:gd name="connsiteY10" fmla="*/ 178784 h 306860"/>
                  <a:gd name="connsiteX11" fmla="*/ 57341 w 178542"/>
                  <a:gd name="connsiteY11" fmla="*/ 150019 h 306860"/>
                  <a:gd name="connsiteX12" fmla="*/ 38386 w 178542"/>
                  <a:gd name="connsiteY12" fmla="*/ 150876 h 306860"/>
                  <a:gd name="connsiteX13" fmla="*/ 11811 w 178542"/>
                  <a:gd name="connsiteY13" fmla="*/ 85820 h 306860"/>
                  <a:gd name="connsiteX14" fmla="*/ 0 w 178542"/>
                  <a:gd name="connsiteY14" fmla="*/ 27432 h 30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542" h="306860">
                    <a:moveTo>
                      <a:pt x="0" y="27527"/>
                    </a:moveTo>
                    <a:cubicBezTo>
                      <a:pt x="21336" y="26765"/>
                      <a:pt x="38481" y="18193"/>
                      <a:pt x="50197" y="0"/>
                    </a:cubicBezTo>
                    <a:cubicBezTo>
                      <a:pt x="59817" y="7049"/>
                      <a:pt x="66485" y="17050"/>
                      <a:pt x="75819" y="24384"/>
                    </a:cubicBezTo>
                    <a:cubicBezTo>
                      <a:pt x="99251" y="42958"/>
                      <a:pt x="83630" y="61913"/>
                      <a:pt x="76677" y="80772"/>
                    </a:cubicBezTo>
                    <a:cubicBezTo>
                      <a:pt x="73629" y="89154"/>
                      <a:pt x="74581" y="96393"/>
                      <a:pt x="82868" y="101537"/>
                    </a:cubicBezTo>
                    <a:cubicBezTo>
                      <a:pt x="107823" y="112586"/>
                      <a:pt x="140399" y="116967"/>
                      <a:pt x="131255" y="157544"/>
                    </a:cubicBezTo>
                    <a:cubicBezTo>
                      <a:pt x="128588" y="169640"/>
                      <a:pt x="136208" y="174879"/>
                      <a:pt x="147257" y="174974"/>
                    </a:cubicBezTo>
                    <a:cubicBezTo>
                      <a:pt x="185547" y="175451"/>
                      <a:pt x="181452" y="197930"/>
                      <a:pt x="172498" y="222885"/>
                    </a:cubicBezTo>
                    <a:cubicBezTo>
                      <a:pt x="163925" y="246602"/>
                      <a:pt x="153544" y="269272"/>
                      <a:pt x="131826" y="284512"/>
                    </a:cubicBezTo>
                    <a:cubicBezTo>
                      <a:pt x="114586" y="297466"/>
                      <a:pt x="98393" y="313658"/>
                      <a:pt x="73533" y="303848"/>
                    </a:cubicBezTo>
                    <a:cubicBezTo>
                      <a:pt x="69723" y="261271"/>
                      <a:pt x="65723" y="218694"/>
                      <a:pt x="48578" y="178784"/>
                    </a:cubicBezTo>
                    <a:cubicBezTo>
                      <a:pt x="57531" y="171069"/>
                      <a:pt x="60103" y="160211"/>
                      <a:pt x="57341" y="150019"/>
                    </a:cubicBezTo>
                    <a:cubicBezTo>
                      <a:pt x="50768" y="125730"/>
                      <a:pt x="44672" y="147733"/>
                      <a:pt x="38386" y="150876"/>
                    </a:cubicBezTo>
                    <a:cubicBezTo>
                      <a:pt x="12859" y="136017"/>
                      <a:pt x="15336" y="109538"/>
                      <a:pt x="11811" y="85820"/>
                    </a:cubicBezTo>
                    <a:cubicBezTo>
                      <a:pt x="8859" y="66104"/>
                      <a:pt x="11145" y="45434"/>
                      <a:pt x="0" y="27432"/>
                    </a:cubicBezTo>
                    <a:close/>
                  </a:path>
                </a:pathLst>
              </a:custGeom>
              <a:solidFill>
                <a:srgbClr val="B4B4B8"/>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6ECDBD11-0BA4-0CD9-DD2F-7F5C59D3FE7C}"/>
                  </a:ext>
                </a:extLst>
              </p:cNvPr>
              <p:cNvSpPr/>
              <p:nvPr/>
            </p:nvSpPr>
            <p:spPr>
              <a:xfrm>
                <a:off x="8014503" y="3408139"/>
                <a:ext cx="273389" cy="297019"/>
              </a:xfrm>
              <a:custGeom>
                <a:avLst/>
                <a:gdLst>
                  <a:gd name="connsiteX0" fmla="*/ 273389 w 273389"/>
                  <a:gd name="connsiteY0" fmla="*/ 152971 h 297019"/>
                  <a:gd name="connsiteX1" fmla="*/ 245100 w 273389"/>
                  <a:gd name="connsiteY1" fmla="*/ 179165 h 297019"/>
                  <a:gd name="connsiteX2" fmla="*/ 243481 w 273389"/>
                  <a:gd name="connsiteY2" fmla="*/ 268700 h 297019"/>
                  <a:gd name="connsiteX3" fmla="*/ 223288 w 273389"/>
                  <a:gd name="connsiteY3" fmla="*/ 296228 h 297019"/>
                  <a:gd name="connsiteX4" fmla="*/ 212620 w 273389"/>
                  <a:gd name="connsiteY4" fmla="*/ 192786 h 297019"/>
                  <a:gd name="connsiteX5" fmla="*/ 137277 w 273389"/>
                  <a:gd name="connsiteY5" fmla="*/ 137636 h 297019"/>
                  <a:gd name="connsiteX6" fmla="*/ 14976 w 273389"/>
                  <a:gd name="connsiteY6" fmla="*/ 176022 h 297019"/>
                  <a:gd name="connsiteX7" fmla="*/ 18120 w 273389"/>
                  <a:gd name="connsiteY7" fmla="*/ 114586 h 297019"/>
                  <a:gd name="connsiteX8" fmla="*/ 70792 w 273389"/>
                  <a:gd name="connsiteY8" fmla="*/ 32004 h 297019"/>
                  <a:gd name="connsiteX9" fmla="*/ 100510 w 273389"/>
                  <a:gd name="connsiteY9" fmla="*/ 0 h 297019"/>
                  <a:gd name="connsiteX10" fmla="*/ 110035 w 273389"/>
                  <a:gd name="connsiteY10" fmla="*/ 29146 h 297019"/>
                  <a:gd name="connsiteX11" fmla="*/ 120513 w 273389"/>
                  <a:gd name="connsiteY11" fmla="*/ 35433 h 297019"/>
                  <a:gd name="connsiteX12" fmla="*/ 176234 w 273389"/>
                  <a:gd name="connsiteY12" fmla="*/ 70199 h 297019"/>
                  <a:gd name="connsiteX13" fmla="*/ 186235 w 273389"/>
                  <a:gd name="connsiteY13" fmla="*/ 78010 h 297019"/>
                  <a:gd name="connsiteX14" fmla="*/ 273199 w 273389"/>
                  <a:gd name="connsiteY14" fmla="*/ 153067 h 29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3389" h="297019">
                    <a:moveTo>
                      <a:pt x="273389" y="152971"/>
                    </a:moveTo>
                    <a:cubicBezTo>
                      <a:pt x="245767" y="142018"/>
                      <a:pt x="245481" y="161163"/>
                      <a:pt x="245100" y="179165"/>
                    </a:cubicBezTo>
                    <a:cubicBezTo>
                      <a:pt x="244434" y="209074"/>
                      <a:pt x="245386" y="238982"/>
                      <a:pt x="243481" y="268700"/>
                    </a:cubicBezTo>
                    <a:cubicBezTo>
                      <a:pt x="242719" y="280225"/>
                      <a:pt x="249386" y="301371"/>
                      <a:pt x="223288" y="296228"/>
                    </a:cubicBezTo>
                    <a:cubicBezTo>
                      <a:pt x="205285" y="263176"/>
                      <a:pt x="231956" y="225647"/>
                      <a:pt x="212620" y="192786"/>
                    </a:cubicBezTo>
                    <a:cubicBezTo>
                      <a:pt x="203952" y="152019"/>
                      <a:pt x="177092" y="136112"/>
                      <a:pt x="137277" y="137636"/>
                    </a:cubicBezTo>
                    <a:cubicBezTo>
                      <a:pt x="90319" y="130874"/>
                      <a:pt x="55172" y="161163"/>
                      <a:pt x="14976" y="176022"/>
                    </a:cubicBezTo>
                    <a:cubicBezTo>
                      <a:pt x="-18171" y="153734"/>
                      <a:pt x="13357" y="134874"/>
                      <a:pt x="18120" y="114586"/>
                    </a:cubicBezTo>
                    <a:cubicBezTo>
                      <a:pt x="39075" y="89249"/>
                      <a:pt x="55933" y="61246"/>
                      <a:pt x="70792" y="32004"/>
                    </a:cubicBezTo>
                    <a:cubicBezTo>
                      <a:pt x="77555" y="18574"/>
                      <a:pt x="80699" y="1429"/>
                      <a:pt x="100510" y="0"/>
                    </a:cubicBezTo>
                    <a:cubicBezTo>
                      <a:pt x="110607" y="7429"/>
                      <a:pt x="113274" y="18764"/>
                      <a:pt x="110035" y="29146"/>
                    </a:cubicBezTo>
                    <a:cubicBezTo>
                      <a:pt x="103464" y="50006"/>
                      <a:pt x="116894" y="33909"/>
                      <a:pt x="120513" y="35433"/>
                    </a:cubicBezTo>
                    <a:cubicBezTo>
                      <a:pt x="142992" y="40862"/>
                      <a:pt x="150612" y="69818"/>
                      <a:pt x="176234" y="70199"/>
                    </a:cubicBezTo>
                    <a:cubicBezTo>
                      <a:pt x="179949" y="72390"/>
                      <a:pt x="183283" y="74962"/>
                      <a:pt x="186235" y="78010"/>
                    </a:cubicBezTo>
                    <a:cubicBezTo>
                      <a:pt x="217668" y="100203"/>
                      <a:pt x="255958" y="114586"/>
                      <a:pt x="273199" y="153067"/>
                    </a:cubicBezTo>
                    <a:close/>
                  </a:path>
                </a:pathLst>
              </a:custGeom>
              <a:solidFill>
                <a:srgbClr val="B2B3B6"/>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38B4125D-D9AE-01AF-E39A-602009B15D72}"/>
                  </a:ext>
                </a:extLst>
              </p:cNvPr>
              <p:cNvSpPr/>
              <p:nvPr/>
            </p:nvSpPr>
            <p:spPr>
              <a:xfrm>
                <a:off x="6554534" y="3454621"/>
                <a:ext cx="148788" cy="344233"/>
              </a:xfrm>
              <a:custGeom>
                <a:avLst/>
                <a:gdLst>
                  <a:gd name="connsiteX0" fmla="*/ 49719 w 148788"/>
                  <a:gd name="connsiteY0" fmla="*/ 344138 h 344233"/>
                  <a:gd name="connsiteX1" fmla="*/ 10286 w 148788"/>
                  <a:gd name="connsiteY1" fmla="*/ 219075 h 344233"/>
                  <a:gd name="connsiteX2" fmla="*/ 7238 w 148788"/>
                  <a:gd name="connsiteY2" fmla="*/ 181737 h 344233"/>
                  <a:gd name="connsiteX3" fmla="*/ 56006 w 148788"/>
                  <a:gd name="connsiteY3" fmla="*/ 83725 h 344233"/>
                  <a:gd name="connsiteX4" fmla="*/ 85438 w 148788"/>
                  <a:gd name="connsiteY4" fmla="*/ 13145 h 344233"/>
                  <a:gd name="connsiteX5" fmla="*/ 108203 w 148788"/>
                  <a:gd name="connsiteY5" fmla="*/ 0 h 344233"/>
                  <a:gd name="connsiteX6" fmla="*/ 137349 w 148788"/>
                  <a:gd name="connsiteY6" fmla="*/ 73438 h 344233"/>
                  <a:gd name="connsiteX7" fmla="*/ 115537 w 148788"/>
                  <a:gd name="connsiteY7" fmla="*/ 89725 h 344233"/>
                  <a:gd name="connsiteX8" fmla="*/ 69817 w 148788"/>
                  <a:gd name="connsiteY8" fmla="*/ 195263 h 344233"/>
                  <a:gd name="connsiteX9" fmla="*/ 76866 w 148788"/>
                  <a:gd name="connsiteY9" fmla="*/ 283464 h 344233"/>
                  <a:gd name="connsiteX10" fmla="*/ 49719 w 148788"/>
                  <a:gd name="connsiteY10" fmla="*/ 313087 h 344233"/>
                  <a:gd name="connsiteX11" fmla="*/ 49624 w 148788"/>
                  <a:gd name="connsiteY11" fmla="*/ 344234 h 3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88" h="344233">
                    <a:moveTo>
                      <a:pt x="49719" y="344138"/>
                    </a:moveTo>
                    <a:cubicBezTo>
                      <a:pt x="1523" y="313658"/>
                      <a:pt x="27145" y="259747"/>
                      <a:pt x="10286" y="219075"/>
                    </a:cubicBezTo>
                    <a:cubicBezTo>
                      <a:pt x="5714" y="208121"/>
                      <a:pt x="11715" y="192786"/>
                      <a:pt x="7238" y="181737"/>
                    </a:cubicBezTo>
                    <a:cubicBezTo>
                      <a:pt x="-13622" y="129921"/>
                      <a:pt x="13048" y="97917"/>
                      <a:pt x="56006" y="83725"/>
                    </a:cubicBezTo>
                    <a:cubicBezTo>
                      <a:pt x="99536" y="69247"/>
                      <a:pt x="102583" y="47911"/>
                      <a:pt x="85438" y="13145"/>
                    </a:cubicBezTo>
                    <a:cubicBezTo>
                      <a:pt x="96106" y="14097"/>
                      <a:pt x="102774" y="8096"/>
                      <a:pt x="108203" y="0"/>
                    </a:cubicBezTo>
                    <a:cubicBezTo>
                      <a:pt x="152875" y="14573"/>
                      <a:pt x="157542" y="26384"/>
                      <a:pt x="137349" y="73438"/>
                    </a:cubicBezTo>
                    <a:cubicBezTo>
                      <a:pt x="130587" y="79534"/>
                      <a:pt x="122967" y="84392"/>
                      <a:pt x="115537" y="89725"/>
                    </a:cubicBezTo>
                    <a:cubicBezTo>
                      <a:pt x="72865" y="113062"/>
                      <a:pt x="56102" y="146113"/>
                      <a:pt x="69817" y="195263"/>
                    </a:cubicBezTo>
                    <a:cubicBezTo>
                      <a:pt x="77723" y="223552"/>
                      <a:pt x="84200" y="253365"/>
                      <a:pt x="76866" y="283464"/>
                    </a:cubicBezTo>
                    <a:cubicBezTo>
                      <a:pt x="75437" y="300418"/>
                      <a:pt x="55911" y="300704"/>
                      <a:pt x="49719" y="313087"/>
                    </a:cubicBezTo>
                    <a:cubicBezTo>
                      <a:pt x="51244" y="323564"/>
                      <a:pt x="58768" y="333946"/>
                      <a:pt x="49624" y="344234"/>
                    </a:cubicBezTo>
                    <a:close/>
                  </a:path>
                </a:pathLst>
              </a:custGeom>
              <a:solidFill>
                <a:srgbClr val="C5C6C7"/>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F2C9AFC-BF83-4815-995B-56525249ED5D}"/>
                  </a:ext>
                </a:extLst>
              </p:cNvPr>
              <p:cNvSpPr/>
              <p:nvPr/>
            </p:nvSpPr>
            <p:spPr>
              <a:xfrm>
                <a:off x="7241762" y="2078186"/>
                <a:ext cx="284511" cy="232131"/>
              </a:xfrm>
              <a:custGeom>
                <a:avLst/>
                <a:gdLst>
                  <a:gd name="connsiteX0" fmla="*/ 95 w 284511"/>
                  <a:gd name="connsiteY0" fmla="*/ 222100 h 232131"/>
                  <a:gd name="connsiteX1" fmla="*/ 96488 w 284511"/>
                  <a:gd name="connsiteY1" fmla="*/ 127231 h 232131"/>
                  <a:gd name="connsiteX2" fmla="*/ 182213 w 284511"/>
                  <a:gd name="connsiteY2" fmla="*/ 31410 h 232131"/>
                  <a:gd name="connsiteX3" fmla="*/ 259842 w 284511"/>
                  <a:gd name="connsiteY3" fmla="*/ 19123 h 232131"/>
                  <a:gd name="connsiteX4" fmla="*/ 284512 w 284511"/>
                  <a:gd name="connsiteY4" fmla="*/ 40459 h 232131"/>
                  <a:gd name="connsiteX5" fmla="*/ 230029 w 284511"/>
                  <a:gd name="connsiteY5" fmla="*/ 70367 h 232131"/>
                  <a:gd name="connsiteX6" fmla="*/ 187833 w 284511"/>
                  <a:gd name="connsiteY6" fmla="*/ 114373 h 232131"/>
                  <a:gd name="connsiteX7" fmla="*/ 129540 w 284511"/>
                  <a:gd name="connsiteY7" fmla="*/ 166665 h 232131"/>
                  <a:gd name="connsiteX8" fmla="*/ 81439 w 284511"/>
                  <a:gd name="connsiteY8" fmla="*/ 181429 h 232131"/>
                  <a:gd name="connsiteX9" fmla="*/ 52674 w 284511"/>
                  <a:gd name="connsiteY9" fmla="*/ 209146 h 232131"/>
                  <a:gd name="connsiteX10" fmla="*/ 43815 w 284511"/>
                  <a:gd name="connsiteY10" fmla="*/ 218005 h 232131"/>
                  <a:gd name="connsiteX11" fmla="*/ 0 w 284511"/>
                  <a:gd name="connsiteY11" fmla="*/ 222196 h 23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511" h="232131">
                    <a:moveTo>
                      <a:pt x="95" y="222100"/>
                    </a:moveTo>
                    <a:cubicBezTo>
                      <a:pt x="17526" y="175428"/>
                      <a:pt x="51531" y="149139"/>
                      <a:pt x="96488" y="127231"/>
                    </a:cubicBezTo>
                    <a:cubicBezTo>
                      <a:pt x="134588" y="108658"/>
                      <a:pt x="159068" y="67986"/>
                      <a:pt x="182213" y="31410"/>
                    </a:cubicBezTo>
                    <a:cubicBezTo>
                      <a:pt x="205645" y="-5547"/>
                      <a:pt x="227267" y="-10214"/>
                      <a:pt x="259842" y="19123"/>
                    </a:cubicBezTo>
                    <a:cubicBezTo>
                      <a:pt x="267938" y="26362"/>
                      <a:pt x="276225" y="33410"/>
                      <a:pt x="284512" y="40459"/>
                    </a:cubicBezTo>
                    <a:cubicBezTo>
                      <a:pt x="269081" y="55413"/>
                      <a:pt x="249460" y="62652"/>
                      <a:pt x="230029" y="70367"/>
                    </a:cubicBezTo>
                    <a:cubicBezTo>
                      <a:pt x="202597" y="72367"/>
                      <a:pt x="195834" y="93703"/>
                      <a:pt x="187833" y="114373"/>
                    </a:cubicBezTo>
                    <a:cubicBezTo>
                      <a:pt x="177355" y="141519"/>
                      <a:pt x="164497" y="166474"/>
                      <a:pt x="129540" y="166665"/>
                    </a:cubicBezTo>
                    <a:cubicBezTo>
                      <a:pt x="112300" y="167713"/>
                      <a:pt x="96964" y="174856"/>
                      <a:pt x="81439" y="181429"/>
                    </a:cubicBezTo>
                    <a:cubicBezTo>
                      <a:pt x="66675" y="185239"/>
                      <a:pt x="58484" y="195811"/>
                      <a:pt x="52674" y="209146"/>
                    </a:cubicBezTo>
                    <a:cubicBezTo>
                      <a:pt x="50292" y="212671"/>
                      <a:pt x="47340" y="215528"/>
                      <a:pt x="43815" y="218005"/>
                    </a:cubicBezTo>
                    <a:cubicBezTo>
                      <a:pt x="29433" y="221434"/>
                      <a:pt x="16955" y="245246"/>
                      <a:pt x="0" y="222196"/>
                    </a:cubicBezTo>
                    <a:close/>
                  </a:path>
                </a:pathLst>
              </a:custGeom>
              <a:solidFill>
                <a:srgbClr val="D7DADC"/>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4400FEA-2A77-6734-2F31-E2AA2F41BA7D}"/>
                  </a:ext>
                </a:extLst>
              </p:cNvPr>
              <p:cNvSpPr/>
              <p:nvPr/>
            </p:nvSpPr>
            <p:spPr>
              <a:xfrm>
                <a:off x="7241658" y="2286018"/>
                <a:ext cx="134802" cy="197990"/>
              </a:xfrm>
              <a:custGeom>
                <a:avLst/>
                <a:gdLst>
                  <a:gd name="connsiteX0" fmla="*/ 199 w 134802"/>
                  <a:gd name="connsiteY0" fmla="*/ 14269 h 197990"/>
                  <a:gd name="connsiteX1" fmla="*/ 46681 w 134802"/>
                  <a:gd name="connsiteY1" fmla="*/ 3791 h 197990"/>
                  <a:gd name="connsiteX2" fmla="*/ 66207 w 134802"/>
                  <a:gd name="connsiteY2" fmla="*/ 13126 h 197990"/>
                  <a:gd name="connsiteX3" fmla="*/ 131263 w 134802"/>
                  <a:gd name="connsiteY3" fmla="*/ 16841 h 197990"/>
                  <a:gd name="connsiteX4" fmla="*/ 98021 w 134802"/>
                  <a:gd name="connsiteY4" fmla="*/ 85802 h 197990"/>
                  <a:gd name="connsiteX5" fmla="*/ 83162 w 134802"/>
                  <a:gd name="connsiteY5" fmla="*/ 103899 h 197990"/>
                  <a:gd name="connsiteX6" fmla="*/ 90686 w 134802"/>
                  <a:gd name="connsiteY6" fmla="*/ 121616 h 197990"/>
                  <a:gd name="connsiteX7" fmla="*/ 88781 w 134802"/>
                  <a:gd name="connsiteY7" fmla="*/ 142285 h 197990"/>
                  <a:gd name="connsiteX8" fmla="*/ 16772 w 134802"/>
                  <a:gd name="connsiteY8" fmla="*/ 192482 h 197990"/>
                  <a:gd name="connsiteX9" fmla="*/ 20678 w 134802"/>
                  <a:gd name="connsiteY9" fmla="*/ 117425 h 197990"/>
                  <a:gd name="connsiteX10" fmla="*/ 9 w 134802"/>
                  <a:gd name="connsiteY10" fmla="*/ 14174 h 19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802" h="197990">
                    <a:moveTo>
                      <a:pt x="199" y="14269"/>
                    </a:moveTo>
                    <a:cubicBezTo>
                      <a:pt x="18487" y="23032"/>
                      <a:pt x="28678" y="-3733"/>
                      <a:pt x="46681" y="3791"/>
                    </a:cubicBezTo>
                    <a:cubicBezTo>
                      <a:pt x="53253" y="6744"/>
                      <a:pt x="58778" y="11983"/>
                      <a:pt x="66207" y="13126"/>
                    </a:cubicBezTo>
                    <a:cubicBezTo>
                      <a:pt x="88781" y="9602"/>
                      <a:pt x="117547" y="-16687"/>
                      <a:pt x="131263" y="16841"/>
                    </a:cubicBezTo>
                    <a:cubicBezTo>
                      <a:pt x="142407" y="43892"/>
                      <a:pt x="126120" y="70943"/>
                      <a:pt x="98021" y="85802"/>
                    </a:cubicBezTo>
                    <a:cubicBezTo>
                      <a:pt x="90305" y="89897"/>
                      <a:pt x="78685" y="89993"/>
                      <a:pt x="83162" y="103899"/>
                    </a:cubicBezTo>
                    <a:cubicBezTo>
                      <a:pt x="86210" y="109614"/>
                      <a:pt x="89067" y="115329"/>
                      <a:pt x="90686" y="121616"/>
                    </a:cubicBezTo>
                    <a:cubicBezTo>
                      <a:pt x="91925" y="128664"/>
                      <a:pt x="91162" y="135522"/>
                      <a:pt x="88781" y="142285"/>
                    </a:cubicBezTo>
                    <a:cubicBezTo>
                      <a:pt x="69350" y="165431"/>
                      <a:pt x="67827" y="214389"/>
                      <a:pt x="16772" y="192482"/>
                    </a:cubicBezTo>
                    <a:cubicBezTo>
                      <a:pt x="32774" y="168193"/>
                      <a:pt x="34012" y="141904"/>
                      <a:pt x="20678" y="117425"/>
                    </a:cubicBezTo>
                    <a:cubicBezTo>
                      <a:pt x="2675" y="84659"/>
                      <a:pt x="-182" y="49988"/>
                      <a:pt x="9" y="14174"/>
                    </a:cubicBezTo>
                    <a:close/>
                  </a:path>
                </a:pathLst>
              </a:custGeom>
              <a:solidFill>
                <a:srgbClr val="BBBEC2"/>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0B0E80C8-101E-9080-B0FA-6EBF27847A77}"/>
                  </a:ext>
                </a:extLst>
              </p:cNvPr>
              <p:cNvSpPr/>
              <p:nvPr/>
            </p:nvSpPr>
            <p:spPr>
              <a:xfrm>
                <a:off x="8160353" y="2588391"/>
                <a:ext cx="232791" cy="216838"/>
              </a:xfrm>
              <a:custGeom>
                <a:avLst/>
                <a:gdLst>
                  <a:gd name="connsiteX0" fmla="*/ 148400 w 232791"/>
                  <a:gd name="connsiteY0" fmla="*/ 70321 h 216838"/>
                  <a:gd name="connsiteX1" fmla="*/ 232791 w 232791"/>
                  <a:gd name="connsiteY1" fmla="*/ 165476 h 216838"/>
                  <a:gd name="connsiteX2" fmla="*/ 201263 w 232791"/>
                  <a:gd name="connsiteY2" fmla="*/ 205671 h 216838"/>
                  <a:gd name="connsiteX3" fmla="*/ 193548 w 232791"/>
                  <a:gd name="connsiteY3" fmla="*/ 216339 h 216838"/>
                  <a:gd name="connsiteX4" fmla="*/ 180594 w 232791"/>
                  <a:gd name="connsiteY4" fmla="*/ 214339 h 216838"/>
                  <a:gd name="connsiteX5" fmla="*/ 164497 w 232791"/>
                  <a:gd name="connsiteY5" fmla="*/ 192336 h 216838"/>
                  <a:gd name="connsiteX6" fmla="*/ 54388 w 232791"/>
                  <a:gd name="connsiteY6" fmla="*/ 141663 h 216838"/>
                  <a:gd name="connsiteX7" fmla="*/ 0 w 232791"/>
                  <a:gd name="connsiteY7" fmla="*/ 123090 h 216838"/>
                  <a:gd name="connsiteX8" fmla="*/ 50388 w 232791"/>
                  <a:gd name="connsiteY8" fmla="*/ 87847 h 216838"/>
                  <a:gd name="connsiteX9" fmla="*/ 72390 w 232791"/>
                  <a:gd name="connsiteY9" fmla="*/ 46985 h 216838"/>
                  <a:gd name="connsiteX10" fmla="*/ 116491 w 232791"/>
                  <a:gd name="connsiteY10" fmla="*/ 5361 h 216838"/>
                  <a:gd name="connsiteX11" fmla="*/ 117634 w 232791"/>
                  <a:gd name="connsiteY11" fmla="*/ 14219 h 216838"/>
                  <a:gd name="connsiteX12" fmla="*/ 148400 w 232791"/>
                  <a:gd name="connsiteY12" fmla="*/ 70226 h 2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791" h="216838">
                    <a:moveTo>
                      <a:pt x="148400" y="70321"/>
                    </a:moveTo>
                    <a:cubicBezTo>
                      <a:pt x="166307" y="111088"/>
                      <a:pt x="215361" y="124328"/>
                      <a:pt x="232791" y="165476"/>
                    </a:cubicBezTo>
                    <a:cubicBezTo>
                      <a:pt x="206216" y="166238"/>
                      <a:pt x="202788" y="185193"/>
                      <a:pt x="201263" y="205671"/>
                    </a:cubicBezTo>
                    <a:cubicBezTo>
                      <a:pt x="199549" y="209862"/>
                      <a:pt x="196977" y="213387"/>
                      <a:pt x="193548" y="216339"/>
                    </a:cubicBezTo>
                    <a:cubicBezTo>
                      <a:pt x="188976" y="217387"/>
                      <a:pt x="184595" y="216816"/>
                      <a:pt x="180594" y="214339"/>
                    </a:cubicBezTo>
                    <a:cubicBezTo>
                      <a:pt x="173736" y="208053"/>
                      <a:pt x="169069" y="200242"/>
                      <a:pt x="164497" y="192336"/>
                    </a:cubicBezTo>
                    <a:cubicBezTo>
                      <a:pt x="141351" y="145950"/>
                      <a:pt x="100679" y="138234"/>
                      <a:pt x="54388" y="141663"/>
                    </a:cubicBezTo>
                    <a:cubicBezTo>
                      <a:pt x="34004" y="143187"/>
                      <a:pt x="9716" y="153855"/>
                      <a:pt x="0" y="123090"/>
                    </a:cubicBezTo>
                    <a:cubicBezTo>
                      <a:pt x="7239" y="97848"/>
                      <a:pt x="29909" y="92514"/>
                      <a:pt x="50388" y="87847"/>
                    </a:cubicBezTo>
                    <a:cubicBezTo>
                      <a:pt x="76010" y="82132"/>
                      <a:pt x="78105" y="67559"/>
                      <a:pt x="72390" y="46985"/>
                    </a:cubicBezTo>
                    <a:cubicBezTo>
                      <a:pt x="66485" y="-1307"/>
                      <a:pt x="72009" y="-6450"/>
                      <a:pt x="116491" y="5361"/>
                    </a:cubicBezTo>
                    <a:cubicBezTo>
                      <a:pt x="117348" y="8218"/>
                      <a:pt x="117729" y="11171"/>
                      <a:pt x="117634" y="14219"/>
                    </a:cubicBezTo>
                    <a:cubicBezTo>
                      <a:pt x="109633" y="42889"/>
                      <a:pt x="107061" y="68607"/>
                      <a:pt x="148400" y="70226"/>
                    </a:cubicBezTo>
                    <a:close/>
                  </a:path>
                </a:pathLst>
              </a:custGeom>
              <a:solidFill>
                <a:srgbClr val="B0B2B6"/>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5E50CBFD-98F8-B453-5B8B-F2C088976550}"/>
                  </a:ext>
                </a:extLst>
              </p:cNvPr>
              <p:cNvSpPr/>
              <p:nvPr/>
            </p:nvSpPr>
            <p:spPr>
              <a:xfrm>
                <a:off x="8038433" y="4002336"/>
                <a:ext cx="145742" cy="280918"/>
              </a:xfrm>
              <a:custGeom>
                <a:avLst/>
                <a:gdLst>
                  <a:gd name="connsiteX0" fmla="*/ 145637 w 145742"/>
                  <a:gd name="connsiteY0" fmla="*/ 242098 h 280918"/>
                  <a:gd name="connsiteX1" fmla="*/ 107728 w 145742"/>
                  <a:gd name="connsiteY1" fmla="*/ 280865 h 280918"/>
                  <a:gd name="connsiteX2" fmla="*/ 89821 w 145742"/>
                  <a:gd name="connsiteY2" fmla="*/ 274579 h 280918"/>
                  <a:gd name="connsiteX3" fmla="*/ 25241 w 145742"/>
                  <a:gd name="connsiteY3" fmla="*/ 197616 h 280918"/>
                  <a:gd name="connsiteX4" fmla="*/ 6001 w 145742"/>
                  <a:gd name="connsiteY4" fmla="*/ 172947 h 280918"/>
                  <a:gd name="connsiteX5" fmla="*/ 0 w 145742"/>
                  <a:gd name="connsiteY5" fmla="*/ 161707 h 280918"/>
                  <a:gd name="connsiteX6" fmla="*/ 53054 w 145742"/>
                  <a:gd name="connsiteY6" fmla="*/ 34453 h 280918"/>
                  <a:gd name="connsiteX7" fmla="*/ 62770 w 145742"/>
                  <a:gd name="connsiteY7" fmla="*/ 25976 h 280918"/>
                  <a:gd name="connsiteX8" fmla="*/ 114967 w 145742"/>
                  <a:gd name="connsiteY8" fmla="*/ 830 h 280918"/>
                  <a:gd name="connsiteX9" fmla="*/ 144399 w 145742"/>
                  <a:gd name="connsiteY9" fmla="*/ 11212 h 280918"/>
                  <a:gd name="connsiteX10" fmla="*/ 142875 w 145742"/>
                  <a:gd name="connsiteY10" fmla="*/ 23023 h 280918"/>
                  <a:gd name="connsiteX11" fmla="*/ 48863 w 145742"/>
                  <a:gd name="connsiteY11" fmla="*/ 139228 h 280918"/>
                  <a:gd name="connsiteX12" fmla="*/ 87059 w 145742"/>
                  <a:gd name="connsiteY12" fmla="*/ 186567 h 280918"/>
                  <a:gd name="connsiteX13" fmla="*/ 145542 w 145742"/>
                  <a:gd name="connsiteY13" fmla="*/ 242193 h 28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742" h="280918">
                    <a:moveTo>
                      <a:pt x="145637" y="242098"/>
                    </a:moveTo>
                    <a:cubicBezTo>
                      <a:pt x="120396" y="242670"/>
                      <a:pt x="121444" y="268959"/>
                      <a:pt x="107728" y="280865"/>
                    </a:cubicBezTo>
                    <a:cubicBezTo>
                      <a:pt x="100870" y="281341"/>
                      <a:pt x="95059" y="278579"/>
                      <a:pt x="89821" y="274579"/>
                    </a:cubicBezTo>
                    <a:cubicBezTo>
                      <a:pt x="63341" y="253052"/>
                      <a:pt x="43339" y="226191"/>
                      <a:pt x="25241" y="197616"/>
                    </a:cubicBezTo>
                    <a:cubicBezTo>
                      <a:pt x="18383" y="189806"/>
                      <a:pt x="11906" y="181614"/>
                      <a:pt x="6001" y="172947"/>
                    </a:cubicBezTo>
                    <a:cubicBezTo>
                      <a:pt x="3524" y="169422"/>
                      <a:pt x="1619" y="165612"/>
                      <a:pt x="0" y="161707"/>
                    </a:cubicBezTo>
                    <a:cubicBezTo>
                      <a:pt x="3715" y="113511"/>
                      <a:pt x="42767" y="79983"/>
                      <a:pt x="53054" y="34453"/>
                    </a:cubicBezTo>
                    <a:cubicBezTo>
                      <a:pt x="55912" y="31120"/>
                      <a:pt x="59150" y="28357"/>
                      <a:pt x="62770" y="25976"/>
                    </a:cubicBezTo>
                    <a:cubicBezTo>
                      <a:pt x="79820" y="16927"/>
                      <a:pt x="96869" y="7688"/>
                      <a:pt x="114967" y="830"/>
                    </a:cubicBezTo>
                    <a:cubicBezTo>
                      <a:pt x="126873" y="-1647"/>
                      <a:pt x="136874" y="1306"/>
                      <a:pt x="144399" y="11212"/>
                    </a:cubicBezTo>
                    <a:cubicBezTo>
                      <a:pt x="146590" y="15499"/>
                      <a:pt x="146114" y="19404"/>
                      <a:pt x="142875" y="23023"/>
                    </a:cubicBezTo>
                    <a:cubicBezTo>
                      <a:pt x="88678" y="34167"/>
                      <a:pt x="47720" y="84650"/>
                      <a:pt x="48863" y="139228"/>
                    </a:cubicBezTo>
                    <a:cubicBezTo>
                      <a:pt x="49435" y="164565"/>
                      <a:pt x="64675" y="178471"/>
                      <a:pt x="87059" y="186567"/>
                    </a:cubicBezTo>
                    <a:cubicBezTo>
                      <a:pt x="119825" y="191235"/>
                      <a:pt x="132207" y="217238"/>
                      <a:pt x="145542" y="242193"/>
                    </a:cubicBezTo>
                    <a:close/>
                  </a:path>
                </a:pathLst>
              </a:custGeom>
              <a:solidFill>
                <a:srgbClr val="AEB1B3"/>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92912837-6464-2016-9F52-35184485141B}"/>
                  </a:ext>
                </a:extLst>
              </p:cNvPr>
              <p:cNvSpPr/>
              <p:nvPr/>
            </p:nvSpPr>
            <p:spPr>
              <a:xfrm>
                <a:off x="6915816" y="2508598"/>
                <a:ext cx="292527" cy="127740"/>
              </a:xfrm>
              <a:custGeom>
                <a:avLst/>
                <a:gdLst>
                  <a:gd name="connsiteX0" fmla="*/ 0 w 292527"/>
                  <a:gd name="connsiteY0" fmla="*/ 28956 h 127740"/>
                  <a:gd name="connsiteX1" fmla="*/ 39624 w 292527"/>
                  <a:gd name="connsiteY1" fmla="*/ 0 h 127740"/>
                  <a:gd name="connsiteX2" fmla="*/ 152971 w 292527"/>
                  <a:gd name="connsiteY2" fmla="*/ 66961 h 127740"/>
                  <a:gd name="connsiteX3" fmla="*/ 230124 w 292527"/>
                  <a:gd name="connsiteY3" fmla="*/ 58388 h 127740"/>
                  <a:gd name="connsiteX4" fmla="*/ 258699 w 292527"/>
                  <a:gd name="connsiteY4" fmla="*/ 28575 h 127740"/>
                  <a:gd name="connsiteX5" fmla="*/ 284226 w 292527"/>
                  <a:gd name="connsiteY5" fmla="*/ 7620 h 127740"/>
                  <a:gd name="connsiteX6" fmla="*/ 288417 w 292527"/>
                  <a:gd name="connsiteY6" fmla="*/ 40577 h 127740"/>
                  <a:gd name="connsiteX7" fmla="*/ 260032 w 292527"/>
                  <a:gd name="connsiteY7" fmla="*/ 90202 h 127740"/>
                  <a:gd name="connsiteX8" fmla="*/ 44958 w 292527"/>
                  <a:gd name="connsiteY8" fmla="*/ 66294 h 127740"/>
                  <a:gd name="connsiteX9" fmla="*/ 95 w 292527"/>
                  <a:gd name="connsiteY9" fmla="*/ 28956 h 12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527" h="127740">
                    <a:moveTo>
                      <a:pt x="0" y="28956"/>
                    </a:moveTo>
                    <a:cubicBezTo>
                      <a:pt x="18859" y="27051"/>
                      <a:pt x="30861" y="15716"/>
                      <a:pt x="39624" y="0"/>
                    </a:cubicBezTo>
                    <a:cubicBezTo>
                      <a:pt x="77438" y="22289"/>
                      <a:pt x="115157" y="44672"/>
                      <a:pt x="152971" y="66961"/>
                    </a:cubicBezTo>
                    <a:cubicBezTo>
                      <a:pt x="182213" y="96583"/>
                      <a:pt x="207264" y="78105"/>
                      <a:pt x="230124" y="58388"/>
                    </a:cubicBezTo>
                    <a:cubicBezTo>
                      <a:pt x="240316" y="49625"/>
                      <a:pt x="245173" y="34862"/>
                      <a:pt x="258699" y="28575"/>
                    </a:cubicBezTo>
                    <a:cubicBezTo>
                      <a:pt x="267176" y="21622"/>
                      <a:pt x="275749" y="14669"/>
                      <a:pt x="284226" y="7620"/>
                    </a:cubicBezTo>
                    <a:cubicBezTo>
                      <a:pt x="297752" y="17145"/>
                      <a:pt x="291369" y="29051"/>
                      <a:pt x="288417" y="40577"/>
                    </a:cubicBezTo>
                    <a:cubicBezTo>
                      <a:pt x="280607" y="58007"/>
                      <a:pt x="276034" y="77343"/>
                      <a:pt x="260032" y="90202"/>
                    </a:cubicBezTo>
                    <a:cubicBezTo>
                      <a:pt x="170783" y="145447"/>
                      <a:pt x="136112" y="141542"/>
                      <a:pt x="44958" y="66294"/>
                    </a:cubicBezTo>
                    <a:cubicBezTo>
                      <a:pt x="32385" y="51054"/>
                      <a:pt x="4476" y="54007"/>
                      <a:pt x="95" y="28956"/>
                    </a:cubicBezTo>
                    <a:close/>
                  </a:path>
                </a:pathLst>
              </a:custGeom>
              <a:solidFill>
                <a:srgbClr val="C2C4C8"/>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AAF3CEC0-2204-C9F6-25BD-6A9629C9D193}"/>
                  </a:ext>
                </a:extLst>
              </p:cNvPr>
              <p:cNvSpPr/>
              <p:nvPr/>
            </p:nvSpPr>
            <p:spPr>
              <a:xfrm>
                <a:off x="6613588" y="3819215"/>
                <a:ext cx="97249" cy="203563"/>
              </a:xfrm>
              <a:custGeom>
                <a:avLst/>
                <a:gdLst>
                  <a:gd name="connsiteX0" fmla="*/ 95 w 97249"/>
                  <a:gd name="connsiteY0" fmla="*/ 198810 h 203563"/>
                  <a:gd name="connsiteX1" fmla="*/ 18002 w 97249"/>
                  <a:gd name="connsiteY1" fmla="*/ 8976 h 203563"/>
                  <a:gd name="connsiteX2" fmla="*/ 47434 w 97249"/>
                  <a:gd name="connsiteY2" fmla="*/ 3261 h 203563"/>
                  <a:gd name="connsiteX3" fmla="*/ 97250 w 97249"/>
                  <a:gd name="connsiteY3" fmla="*/ 30122 h 203563"/>
                  <a:gd name="connsiteX4" fmla="*/ 82296 w 97249"/>
                  <a:gd name="connsiteY4" fmla="*/ 80604 h 203563"/>
                  <a:gd name="connsiteX5" fmla="*/ 65817 w 97249"/>
                  <a:gd name="connsiteY5" fmla="*/ 175950 h 203563"/>
                  <a:gd name="connsiteX6" fmla="*/ 42672 w 97249"/>
                  <a:gd name="connsiteY6" fmla="*/ 200048 h 203563"/>
                  <a:gd name="connsiteX7" fmla="*/ 0 w 97249"/>
                  <a:gd name="connsiteY7" fmla="*/ 198905 h 20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49" h="203563">
                    <a:moveTo>
                      <a:pt x="95" y="198810"/>
                    </a:moveTo>
                    <a:cubicBezTo>
                      <a:pt x="23336" y="137183"/>
                      <a:pt x="17526" y="72794"/>
                      <a:pt x="18002" y="8976"/>
                    </a:cubicBezTo>
                    <a:cubicBezTo>
                      <a:pt x="31622" y="26788"/>
                      <a:pt x="38100" y="7452"/>
                      <a:pt x="47434" y="3261"/>
                    </a:cubicBezTo>
                    <a:cubicBezTo>
                      <a:pt x="74295" y="-6835"/>
                      <a:pt x="87916" y="7738"/>
                      <a:pt x="97250" y="30122"/>
                    </a:cubicBezTo>
                    <a:cubicBezTo>
                      <a:pt x="96869" y="48314"/>
                      <a:pt x="85344" y="63174"/>
                      <a:pt x="82296" y="80604"/>
                    </a:cubicBezTo>
                    <a:cubicBezTo>
                      <a:pt x="72961" y="111751"/>
                      <a:pt x="84201" y="146422"/>
                      <a:pt x="65817" y="175950"/>
                    </a:cubicBezTo>
                    <a:cubicBezTo>
                      <a:pt x="59341" y="185093"/>
                      <a:pt x="52101" y="193666"/>
                      <a:pt x="42672" y="200048"/>
                    </a:cubicBezTo>
                    <a:cubicBezTo>
                      <a:pt x="28384" y="205001"/>
                      <a:pt x="14097" y="204810"/>
                      <a:pt x="0" y="198905"/>
                    </a:cubicBezTo>
                    <a:close/>
                  </a:path>
                </a:pathLst>
              </a:custGeom>
              <a:solidFill>
                <a:srgbClr val="CCCBCE"/>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221C333C-FBC0-D335-9AD9-996D414A3EA1}"/>
                  </a:ext>
                </a:extLst>
              </p:cNvPr>
              <p:cNvSpPr/>
              <p:nvPr/>
            </p:nvSpPr>
            <p:spPr>
              <a:xfrm>
                <a:off x="7239681" y="2409062"/>
                <a:ext cx="252284" cy="95547"/>
              </a:xfrm>
              <a:custGeom>
                <a:avLst/>
                <a:gdLst>
                  <a:gd name="connsiteX0" fmla="*/ 18940 w 252284"/>
                  <a:gd name="connsiteY0" fmla="*/ 69533 h 95547"/>
                  <a:gd name="connsiteX1" fmla="*/ 87044 w 252284"/>
                  <a:gd name="connsiteY1" fmla="*/ 13716 h 95547"/>
                  <a:gd name="connsiteX2" fmla="*/ 196772 w 252284"/>
                  <a:gd name="connsiteY2" fmla="*/ 0 h 95547"/>
                  <a:gd name="connsiteX3" fmla="*/ 209155 w 252284"/>
                  <a:gd name="connsiteY3" fmla="*/ 6382 h 95547"/>
                  <a:gd name="connsiteX4" fmla="*/ 251540 w 252284"/>
                  <a:gd name="connsiteY4" fmla="*/ 51245 h 95547"/>
                  <a:gd name="connsiteX5" fmla="*/ 212393 w 252284"/>
                  <a:gd name="connsiteY5" fmla="*/ 74295 h 95547"/>
                  <a:gd name="connsiteX6" fmla="*/ 119333 w 252284"/>
                  <a:gd name="connsiteY6" fmla="*/ 72200 h 95547"/>
                  <a:gd name="connsiteX7" fmla="*/ 61898 w 252284"/>
                  <a:gd name="connsiteY7" fmla="*/ 91345 h 95547"/>
                  <a:gd name="connsiteX8" fmla="*/ 20178 w 252284"/>
                  <a:gd name="connsiteY8" fmla="*/ 95345 h 95547"/>
                  <a:gd name="connsiteX9" fmla="*/ 7796 w 252284"/>
                  <a:gd name="connsiteY9" fmla="*/ 94393 h 95547"/>
                  <a:gd name="connsiteX10" fmla="*/ 1795 w 252284"/>
                  <a:gd name="connsiteY10" fmla="*/ 80105 h 95547"/>
                  <a:gd name="connsiteX11" fmla="*/ 19035 w 252284"/>
                  <a:gd name="connsiteY11" fmla="*/ 69437 h 9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84" h="95547">
                    <a:moveTo>
                      <a:pt x="18940" y="69533"/>
                    </a:moveTo>
                    <a:cubicBezTo>
                      <a:pt x="63136" y="76962"/>
                      <a:pt x="61040" y="28289"/>
                      <a:pt x="87044" y="13716"/>
                    </a:cubicBezTo>
                    <a:cubicBezTo>
                      <a:pt x="121905" y="-4477"/>
                      <a:pt x="160386" y="6668"/>
                      <a:pt x="196772" y="0"/>
                    </a:cubicBezTo>
                    <a:cubicBezTo>
                      <a:pt x="201344" y="1238"/>
                      <a:pt x="205440" y="3524"/>
                      <a:pt x="209155" y="6382"/>
                    </a:cubicBezTo>
                    <a:cubicBezTo>
                      <a:pt x="219251" y="25051"/>
                      <a:pt x="258113" y="16859"/>
                      <a:pt x="251540" y="51245"/>
                    </a:cubicBezTo>
                    <a:cubicBezTo>
                      <a:pt x="240968" y="63056"/>
                      <a:pt x="225061" y="65913"/>
                      <a:pt x="212393" y="74295"/>
                    </a:cubicBezTo>
                    <a:cubicBezTo>
                      <a:pt x="181246" y="78581"/>
                      <a:pt x="150671" y="60674"/>
                      <a:pt x="119333" y="72200"/>
                    </a:cubicBezTo>
                    <a:cubicBezTo>
                      <a:pt x="100760" y="80201"/>
                      <a:pt x="79423" y="80010"/>
                      <a:pt x="61898" y="91345"/>
                    </a:cubicBezTo>
                    <a:cubicBezTo>
                      <a:pt x="48372" y="96107"/>
                      <a:pt x="33894" y="91535"/>
                      <a:pt x="20178" y="95345"/>
                    </a:cubicBezTo>
                    <a:cubicBezTo>
                      <a:pt x="15987" y="95822"/>
                      <a:pt x="11892" y="95441"/>
                      <a:pt x="7796" y="94393"/>
                    </a:cubicBezTo>
                    <a:cubicBezTo>
                      <a:pt x="2176" y="91154"/>
                      <a:pt x="-2777" y="87630"/>
                      <a:pt x="1795" y="80105"/>
                    </a:cubicBezTo>
                    <a:cubicBezTo>
                      <a:pt x="7510" y="76581"/>
                      <a:pt x="13320" y="72962"/>
                      <a:pt x="19035" y="69437"/>
                    </a:cubicBezTo>
                    <a:close/>
                  </a:path>
                </a:pathLst>
              </a:custGeom>
              <a:solidFill>
                <a:srgbClr val="5F303C"/>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59688CA-FC4F-FD81-5E48-7612FD515C56}"/>
                  </a:ext>
                </a:extLst>
              </p:cNvPr>
              <p:cNvSpPr/>
              <p:nvPr/>
            </p:nvSpPr>
            <p:spPr>
              <a:xfrm>
                <a:off x="6457745" y="3381496"/>
                <a:ext cx="196509" cy="69315"/>
              </a:xfrm>
              <a:custGeom>
                <a:avLst/>
                <a:gdLst>
                  <a:gd name="connsiteX0" fmla="*/ 172798 w 196509"/>
                  <a:gd name="connsiteY0" fmla="*/ 69315 h 69315"/>
                  <a:gd name="connsiteX1" fmla="*/ 44210 w 196509"/>
                  <a:gd name="connsiteY1" fmla="*/ 57790 h 69315"/>
                  <a:gd name="connsiteX2" fmla="*/ 14 w 196509"/>
                  <a:gd name="connsiteY2" fmla="*/ 39312 h 69315"/>
                  <a:gd name="connsiteX3" fmla="*/ 1348 w 196509"/>
                  <a:gd name="connsiteY3" fmla="*/ 30168 h 69315"/>
                  <a:gd name="connsiteX4" fmla="*/ 175275 w 196509"/>
                  <a:gd name="connsiteY4" fmla="*/ 12832 h 69315"/>
                  <a:gd name="connsiteX5" fmla="*/ 172703 w 196509"/>
                  <a:gd name="connsiteY5" fmla="*/ 69315 h 6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09" h="69315">
                    <a:moveTo>
                      <a:pt x="172798" y="69315"/>
                    </a:moveTo>
                    <a:cubicBezTo>
                      <a:pt x="131936" y="44455"/>
                      <a:pt x="86692" y="68458"/>
                      <a:pt x="44210" y="57790"/>
                    </a:cubicBezTo>
                    <a:cubicBezTo>
                      <a:pt x="28113" y="53694"/>
                      <a:pt x="9444" y="58552"/>
                      <a:pt x="14" y="39312"/>
                    </a:cubicBezTo>
                    <a:cubicBezTo>
                      <a:pt x="110" y="36073"/>
                      <a:pt x="-462" y="31977"/>
                      <a:pt x="1348" y="30168"/>
                    </a:cubicBezTo>
                    <a:cubicBezTo>
                      <a:pt x="31733" y="69"/>
                      <a:pt x="142032" y="-10790"/>
                      <a:pt x="175275" y="12832"/>
                    </a:cubicBezTo>
                    <a:cubicBezTo>
                      <a:pt x="204421" y="33501"/>
                      <a:pt x="203563" y="50932"/>
                      <a:pt x="172703" y="69315"/>
                    </a:cubicBezTo>
                    <a:close/>
                  </a:path>
                </a:pathLst>
              </a:custGeom>
              <a:solidFill>
                <a:srgbClr val="3E3E3E"/>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874053E3-6F30-7340-7B97-6D3A7BC4AE40}"/>
                  </a:ext>
                </a:extLst>
              </p:cNvPr>
              <p:cNvSpPr/>
              <p:nvPr/>
            </p:nvSpPr>
            <p:spPr>
              <a:xfrm>
                <a:off x="7468362" y="2117282"/>
                <a:ext cx="125821" cy="138360"/>
              </a:xfrm>
              <a:custGeom>
                <a:avLst/>
                <a:gdLst>
                  <a:gd name="connsiteX0" fmla="*/ 95 w 125821"/>
                  <a:gd name="connsiteY0" fmla="*/ 20889 h 138360"/>
                  <a:gd name="connsiteX1" fmla="*/ 57912 w 125821"/>
                  <a:gd name="connsiteY1" fmla="*/ 1363 h 138360"/>
                  <a:gd name="connsiteX2" fmla="*/ 114300 w 125821"/>
                  <a:gd name="connsiteY2" fmla="*/ 50893 h 138360"/>
                  <a:gd name="connsiteX3" fmla="*/ 122967 w 125821"/>
                  <a:gd name="connsiteY3" fmla="*/ 66895 h 138360"/>
                  <a:gd name="connsiteX4" fmla="*/ 112490 w 125821"/>
                  <a:gd name="connsiteY4" fmla="*/ 113663 h 138360"/>
                  <a:gd name="connsiteX5" fmla="*/ 108013 w 125821"/>
                  <a:gd name="connsiteY5" fmla="*/ 126426 h 138360"/>
                  <a:gd name="connsiteX6" fmla="*/ 96488 w 125821"/>
                  <a:gd name="connsiteY6" fmla="*/ 134142 h 138360"/>
                  <a:gd name="connsiteX7" fmla="*/ 54387 w 125821"/>
                  <a:gd name="connsiteY7" fmla="*/ 126141 h 138360"/>
                  <a:gd name="connsiteX8" fmla="*/ 0 w 125821"/>
                  <a:gd name="connsiteY8" fmla="*/ 20889 h 13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821" h="138360">
                    <a:moveTo>
                      <a:pt x="95" y="20889"/>
                    </a:moveTo>
                    <a:cubicBezTo>
                      <a:pt x="19526" y="14889"/>
                      <a:pt x="34099" y="-5400"/>
                      <a:pt x="57912" y="1363"/>
                    </a:cubicBezTo>
                    <a:cubicBezTo>
                      <a:pt x="76485" y="18032"/>
                      <a:pt x="83629" y="47845"/>
                      <a:pt x="114300" y="50893"/>
                    </a:cubicBezTo>
                    <a:cubicBezTo>
                      <a:pt x="121825" y="54227"/>
                      <a:pt x="130397" y="64895"/>
                      <a:pt x="122967" y="66895"/>
                    </a:cubicBezTo>
                    <a:cubicBezTo>
                      <a:pt x="87153" y="76896"/>
                      <a:pt x="106394" y="96137"/>
                      <a:pt x="112490" y="113663"/>
                    </a:cubicBezTo>
                    <a:cubicBezTo>
                      <a:pt x="111919" y="118235"/>
                      <a:pt x="110490" y="122521"/>
                      <a:pt x="108013" y="126426"/>
                    </a:cubicBezTo>
                    <a:cubicBezTo>
                      <a:pt x="104584" y="129665"/>
                      <a:pt x="100774" y="132237"/>
                      <a:pt x="96488" y="134142"/>
                    </a:cubicBezTo>
                    <a:cubicBezTo>
                      <a:pt x="80772" y="139761"/>
                      <a:pt x="63246" y="142047"/>
                      <a:pt x="54387" y="126141"/>
                    </a:cubicBezTo>
                    <a:cubicBezTo>
                      <a:pt x="35243" y="91660"/>
                      <a:pt x="4191" y="63085"/>
                      <a:pt x="0" y="20889"/>
                    </a:cubicBezTo>
                    <a:close/>
                  </a:path>
                </a:pathLst>
              </a:custGeom>
              <a:solidFill>
                <a:srgbClr val="B5B3B4"/>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41B34A4B-1ACC-0549-BED0-47158381D45D}"/>
                  </a:ext>
                </a:extLst>
              </p:cNvPr>
              <p:cNvSpPr/>
              <p:nvPr/>
            </p:nvSpPr>
            <p:spPr>
              <a:xfrm>
                <a:off x="6447853" y="3323516"/>
                <a:ext cx="241337" cy="149618"/>
              </a:xfrm>
              <a:custGeom>
                <a:avLst/>
                <a:gdLst>
                  <a:gd name="connsiteX0" fmla="*/ 182689 w 241337"/>
                  <a:gd name="connsiteY0" fmla="*/ 127296 h 149618"/>
                  <a:gd name="connsiteX1" fmla="*/ 176498 w 241337"/>
                  <a:gd name="connsiteY1" fmla="*/ 78147 h 149618"/>
                  <a:gd name="connsiteX2" fmla="*/ 9906 w 241337"/>
                  <a:gd name="connsiteY2" fmla="*/ 97292 h 149618"/>
                  <a:gd name="connsiteX3" fmla="*/ 0 w 241337"/>
                  <a:gd name="connsiteY3" fmla="*/ 78337 h 149618"/>
                  <a:gd name="connsiteX4" fmla="*/ 50959 w 241337"/>
                  <a:gd name="connsiteY4" fmla="*/ 48810 h 149618"/>
                  <a:gd name="connsiteX5" fmla="*/ 146495 w 241337"/>
                  <a:gd name="connsiteY5" fmla="*/ 23568 h 149618"/>
                  <a:gd name="connsiteX6" fmla="*/ 161163 w 241337"/>
                  <a:gd name="connsiteY6" fmla="*/ 9948 h 149618"/>
                  <a:gd name="connsiteX7" fmla="*/ 208788 w 241337"/>
                  <a:gd name="connsiteY7" fmla="*/ 25950 h 149618"/>
                  <a:gd name="connsiteX8" fmla="*/ 229171 w 241337"/>
                  <a:gd name="connsiteY8" fmla="*/ 81861 h 149618"/>
                  <a:gd name="connsiteX9" fmla="*/ 212884 w 241337"/>
                  <a:gd name="connsiteY9" fmla="*/ 135297 h 149618"/>
                  <a:gd name="connsiteX10" fmla="*/ 191929 w 241337"/>
                  <a:gd name="connsiteY10" fmla="*/ 144345 h 149618"/>
                  <a:gd name="connsiteX11" fmla="*/ 182499 w 241337"/>
                  <a:gd name="connsiteY11" fmla="*/ 127391 h 14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 h="149618">
                    <a:moveTo>
                      <a:pt x="182689" y="127296"/>
                    </a:moveTo>
                    <a:cubicBezTo>
                      <a:pt x="222980" y="105864"/>
                      <a:pt x="194120" y="90434"/>
                      <a:pt x="176498" y="78147"/>
                    </a:cubicBezTo>
                    <a:cubicBezTo>
                      <a:pt x="149923" y="59573"/>
                      <a:pt x="36671" y="74146"/>
                      <a:pt x="9906" y="97292"/>
                    </a:cubicBezTo>
                    <a:cubicBezTo>
                      <a:pt x="667" y="94053"/>
                      <a:pt x="1238" y="85767"/>
                      <a:pt x="0" y="78337"/>
                    </a:cubicBezTo>
                    <a:cubicBezTo>
                      <a:pt x="18002" y="70146"/>
                      <a:pt x="38100" y="65669"/>
                      <a:pt x="50959" y="48810"/>
                    </a:cubicBezTo>
                    <a:cubicBezTo>
                      <a:pt x="88106" y="60525"/>
                      <a:pt x="120110" y="52620"/>
                      <a:pt x="146495" y="23568"/>
                    </a:cubicBezTo>
                    <a:cubicBezTo>
                      <a:pt x="150876" y="18425"/>
                      <a:pt x="155734" y="13948"/>
                      <a:pt x="161163" y="9948"/>
                    </a:cubicBezTo>
                    <a:cubicBezTo>
                      <a:pt x="184975" y="-8150"/>
                      <a:pt x="199834" y="-816"/>
                      <a:pt x="208788" y="25950"/>
                    </a:cubicBezTo>
                    <a:cubicBezTo>
                      <a:pt x="215170" y="44714"/>
                      <a:pt x="220599" y="63859"/>
                      <a:pt x="229171" y="81861"/>
                    </a:cubicBezTo>
                    <a:cubicBezTo>
                      <a:pt x="247269" y="106817"/>
                      <a:pt x="247745" y="126438"/>
                      <a:pt x="212884" y="135297"/>
                    </a:cubicBezTo>
                    <a:cubicBezTo>
                      <a:pt x="212884" y="154442"/>
                      <a:pt x="203168" y="151013"/>
                      <a:pt x="191929" y="144345"/>
                    </a:cubicBezTo>
                    <a:cubicBezTo>
                      <a:pt x="188786" y="138726"/>
                      <a:pt x="185642" y="133011"/>
                      <a:pt x="182499" y="127391"/>
                    </a:cubicBezTo>
                    <a:close/>
                  </a:path>
                </a:pathLst>
              </a:custGeom>
              <a:solidFill>
                <a:srgbClr val="A6A9AD"/>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A4B79A1-C638-D0FB-336B-B9FE0F1E8D24}"/>
                  </a:ext>
                </a:extLst>
              </p:cNvPr>
              <p:cNvSpPr/>
              <p:nvPr/>
            </p:nvSpPr>
            <p:spPr>
              <a:xfrm>
                <a:off x="7768971" y="2478923"/>
                <a:ext cx="252507" cy="90050"/>
              </a:xfrm>
              <a:custGeom>
                <a:avLst/>
                <a:gdLst>
                  <a:gd name="connsiteX0" fmla="*/ 5619 w 252507"/>
                  <a:gd name="connsiteY0" fmla="*/ 38438 h 90050"/>
                  <a:gd name="connsiteX1" fmla="*/ 186594 w 252507"/>
                  <a:gd name="connsiteY1" fmla="*/ 3291 h 90050"/>
                  <a:gd name="connsiteX2" fmla="*/ 252508 w 252507"/>
                  <a:gd name="connsiteY2" fmla="*/ 28151 h 90050"/>
                  <a:gd name="connsiteX3" fmla="*/ 249936 w 252507"/>
                  <a:gd name="connsiteY3" fmla="*/ 34247 h 90050"/>
                  <a:gd name="connsiteX4" fmla="*/ 67151 w 252507"/>
                  <a:gd name="connsiteY4" fmla="*/ 85301 h 90050"/>
                  <a:gd name="connsiteX5" fmla="*/ 0 w 252507"/>
                  <a:gd name="connsiteY5" fmla="*/ 49963 h 90050"/>
                  <a:gd name="connsiteX6" fmla="*/ 5619 w 252507"/>
                  <a:gd name="connsiteY6" fmla="*/ 38438 h 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507" h="90050">
                    <a:moveTo>
                      <a:pt x="5619" y="38438"/>
                    </a:moveTo>
                    <a:cubicBezTo>
                      <a:pt x="71247" y="53487"/>
                      <a:pt x="127921" y="25579"/>
                      <a:pt x="186594" y="3291"/>
                    </a:cubicBezTo>
                    <a:cubicBezTo>
                      <a:pt x="211455" y="-6139"/>
                      <a:pt x="235934" y="5481"/>
                      <a:pt x="252508" y="28151"/>
                    </a:cubicBezTo>
                    <a:cubicBezTo>
                      <a:pt x="251650" y="30151"/>
                      <a:pt x="250793" y="32247"/>
                      <a:pt x="249936" y="34247"/>
                    </a:cubicBezTo>
                    <a:cubicBezTo>
                      <a:pt x="191262" y="58726"/>
                      <a:pt x="125444" y="55964"/>
                      <a:pt x="67151" y="85301"/>
                    </a:cubicBezTo>
                    <a:cubicBezTo>
                      <a:pt x="37242" y="100350"/>
                      <a:pt x="14478" y="77205"/>
                      <a:pt x="0" y="49963"/>
                    </a:cubicBezTo>
                    <a:cubicBezTo>
                      <a:pt x="285" y="45296"/>
                      <a:pt x="2000" y="41486"/>
                      <a:pt x="5619" y="38438"/>
                    </a:cubicBezTo>
                    <a:close/>
                  </a:path>
                </a:pathLst>
              </a:custGeom>
              <a:solidFill>
                <a:srgbClr val="E3E1E4"/>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512C16DD-AC7D-E14B-C2FB-BE3CDDEAED57}"/>
                  </a:ext>
                </a:extLst>
              </p:cNvPr>
              <p:cNvSpPr/>
              <p:nvPr/>
            </p:nvSpPr>
            <p:spPr>
              <a:xfrm>
                <a:off x="6696932" y="4405222"/>
                <a:ext cx="184380" cy="187929"/>
              </a:xfrm>
              <a:custGeom>
                <a:avLst/>
                <a:gdLst>
                  <a:gd name="connsiteX0" fmla="*/ 0 w 184380"/>
                  <a:gd name="connsiteY0" fmla="*/ 40571 h 187929"/>
                  <a:gd name="connsiteX1" fmla="*/ 48863 w 184380"/>
                  <a:gd name="connsiteY1" fmla="*/ 21044 h 187929"/>
                  <a:gd name="connsiteX2" fmla="*/ 89344 w 184380"/>
                  <a:gd name="connsiteY2" fmla="*/ 2661 h 187929"/>
                  <a:gd name="connsiteX3" fmla="*/ 166401 w 184380"/>
                  <a:gd name="connsiteY3" fmla="*/ 152108 h 187929"/>
                  <a:gd name="connsiteX4" fmla="*/ 183928 w 184380"/>
                  <a:gd name="connsiteY4" fmla="*/ 182588 h 187929"/>
                  <a:gd name="connsiteX5" fmla="*/ 151923 w 184380"/>
                  <a:gd name="connsiteY5" fmla="*/ 182874 h 187929"/>
                  <a:gd name="connsiteX6" fmla="*/ 49339 w 184380"/>
                  <a:gd name="connsiteY6" fmla="*/ 102007 h 187929"/>
                  <a:gd name="connsiteX7" fmla="*/ 10382 w 184380"/>
                  <a:gd name="connsiteY7" fmla="*/ 68574 h 187929"/>
                  <a:gd name="connsiteX8" fmla="*/ 95 w 184380"/>
                  <a:gd name="connsiteY8" fmla="*/ 40571 h 1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80" h="187929">
                    <a:moveTo>
                      <a:pt x="0" y="40571"/>
                    </a:moveTo>
                    <a:cubicBezTo>
                      <a:pt x="16287" y="34094"/>
                      <a:pt x="32575" y="27521"/>
                      <a:pt x="48863" y="21044"/>
                    </a:cubicBezTo>
                    <a:cubicBezTo>
                      <a:pt x="60769" y="11519"/>
                      <a:pt x="68675" y="-6864"/>
                      <a:pt x="89344" y="2661"/>
                    </a:cubicBezTo>
                    <a:cubicBezTo>
                      <a:pt x="81724" y="69527"/>
                      <a:pt x="117157" y="114294"/>
                      <a:pt x="166401" y="152108"/>
                    </a:cubicBezTo>
                    <a:cubicBezTo>
                      <a:pt x="176307" y="159728"/>
                      <a:pt x="186690" y="167444"/>
                      <a:pt x="183928" y="182588"/>
                    </a:cubicBezTo>
                    <a:cubicBezTo>
                      <a:pt x="173355" y="192304"/>
                      <a:pt x="162591" y="186494"/>
                      <a:pt x="151923" y="182874"/>
                    </a:cubicBezTo>
                    <a:cubicBezTo>
                      <a:pt x="110775" y="164777"/>
                      <a:pt x="79724" y="133535"/>
                      <a:pt x="49339" y="102007"/>
                    </a:cubicBezTo>
                    <a:cubicBezTo>
                      <a:pt x="37242" y="89434"/>
                      <a:pt x="26003" y="76670"/>
                      <a:pt x="10382" y="68574"/>
                    </a:cubicBezTo>
                    <a:cubicBezTo>
                      <a:pt x="-2286" y="62669"/>
                      <a:pt x="1143" y="50762"/>
                      <a:pt x="95" y="40571"/>
                    </a:cubicBezTo>
                    <a:close/>
                  </a:path>
                </a:pathLst>
              </a:custGeom>
              <a:solidFill>
                <a:srgbClr val="AAABAF"/>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CD150D4D-D2D8-8C25-23A4-D763BFC075EC}"/>
                  </a:ext>
                </a:extLst>
              </p:cNvPr>
              <p:cNvSpPr/>
              <p:nvPr/>
            </p:nvSpPr>
            <p:spPr>
              <a:xfrm>
                <a:off x="8355901" y="2802201"/>
                <a:ext cx="139160" cy="295709"/>
              </a:xfrm>
              <a:custGeom>
                <a:avLst/>
                <a:gdLst>
                  <a:gd name="connsiteX0" fmla="*/ 139160 w 139160"/>
                  <a:gd name="connsiteY0" fmla="*/ 238464 h 295709"/>
                  <a:gd name="connsiteX1" fmla="*/ 103537 w 139160"/>
                  <a:gd name="connsiteY1" fmla="*/ 295709 h 295709"/>
                  <a:gd name="connsiteX2" fmla="*/ 49530 w 139160"/>
                  <a:gd name="connsiteY2" fmla="*/ 135023 h 295709"/>
                  <a:gd name="connsiteX3" fmla="*/ 0 w 139160"/>
                  <a:gd name="connsiteY3" fmla="*/ 15007 h 295709"/>
                  <a:gd name="connsiteX4" fmla="*/ 3524 w 139160"/>
                  <a:gd name="connsiteY4" fmla="*/ 2054 h 295709"/>
                  <a:gd name="connsiteX5" fmla="*/ 64961 w 139160"/>
                  <a:gd name="connsiteY5" fmla="*/ 37582 h 295709"/>
                  <a:gd name="connsiteX6" fmla="*/ 101441 w 139160"/>
                  <a:gd name="connsiteY6" fmla="*/ 124164 h 295709"/>
                  <a:gd name="connsiteX7" fmla="*/ 114109 w 139160"/>
                  <a:gd name="connsiteY7" fmla="*/ 188077 h 295709"/>
                  <a:gd name="connsiteX8" fmla="*/ 139160 w 139160"/>
                  <a:gd name="connsiteY8" fmla="*/ 238464 h 29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60" h="295709">
                    <a:moveTo>
                      <a:pt x="139160" y="238464"/>
                    </a:moveTo>
                    <a:cubicBezTo>
                      <a:pt x="100679" y="241036"/>
                      <a:pt x="120586" y="279803"/>
                      <a:pt x="103537" y="295709"/>
                    </a:cubicBezTo>
                    <a:cubicBezTo>
                      <a:pt x="92773" y="239893"/>
                      <a:pt x="54673" y="194173"/>
                      <a:pt x="49530" y="135023"/>
                    </a:cubicBezTo>
                    <a:cubicBezTo>
                      <a:pt x="45815" y="92255"/>
                      <a:pt x="15050" y="55775"/>
                      <a:pt x="0" y="15007"/>
                    </a:cubicBezTo>
                    <a:cubicBezTo>
                      <a:pt x="0" y="10436"/>
                      <a:pt x="1238" y="6054"/>
                      <a:pt x="3524" y="2054"/>
                    </a:cubicBezTo>
                    <a:cubicBezTo>
                      <a:pt x="37242" y="-8995"/>
                      <a:pt x="43434" y="27676"/>
                      <a:pt x="64961" y="37582"/>
                    </a:cubicBezTo>
                    <a:lnTo>
                      <a:pt x="101441" y="124164"/>
                    </a:lnTo>
                    <a:cubicBezTo>
                      <a:pt x="86296" y="149310"/>
                      <a:pt x="76485" y="173313"/>
                      <a:pt x="114109" y="188077"/>
                    </a:cubicBezTo>
                    <a:cubicBezTo>
                      <a:pt x="122491" y="204841"/>
                      <a:pt x="130778" y="221700"/>
                      <a:pt x="139160" y="238464"/>
                    </a:cubicBezTo>
                    <a:close/>
                  </a:path>
                </a:pathLst>
              </a:custGeom>
              <a:solidFill>
                <a:srgbClr val="767576"/>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2EA4261-92B6-EF36-8D23-71EA70A25A84}"/>
                  </a:ext>
                </a:extLst>
              </p:cNvPr>
              <p:cNvSpPr/>
              <p:nvPr/>
            </p:nvSpPr>
            <p:spPr>
              <a:xfrm>
                <a:off x="8155740" y="3369854"/>
                <a:ext cx="160155" cy="116199"/>
              </a:xfrm>
              <a:custGeom>
                <a:avLst/>
                <a:gdLst>
                  <a:gd name="connsiteX0" fmla="*/ 45189 w 160155"/>
                  <a:gd name="connsiteY0" fmla="*/ 116200 h 116199"/>
                  <a:gd name="connsiteX1" fmla="*/ 40998 w 160155"/>
                  <a:gd name="connsiteY1" fmla="*/ 115819 h 116199"/>
                  <a:gd name="connsiteX2" fmla="*/ 36807 w 160155"/>
                  <a:gd name="connsiteY2" fmla="*/ 115819 h 116199"/>
                  <a:gd name="connsiteX3" fmla="*/ 16138 w 160155"/>
                  <a:gd name="connsiteY3" fmla="*/ 41524 h 116199"/>
                  <a:gd name="connsiteX4" fmla="*/ 62715 w 160155"/>
                  <a:gd name="connsiteY4" fmla="*/ 3519 h 116199"/>
                  <a:gd name="connsiteX5" fmla="*/ 152345 w 160155"/>
                  <a:gd name="connsiteY5" fmla="*/ 40666 h 116199"/>
                  <a:gd name="connsiteX6" fmla="*/ 160156 w 160155"/>
                  <a:gd name="connsiteY6" fmla="*/ 52668 h 116199"/>
                  <a:gd name="connsiteX7" fmla="*/ 141297 w 160155"/>
                  <a:gd name="connsiteY7" fmla="*/ 67908 h 116199"/>
                  <a:gd name="connsiteX8" fmla="*/ 129486 w 160155"/>
                  <a:gd name="connsiteY8" fmla="*/ 70289 h 116199"/>
                  <a:gd name="connsiteX9" fmla="*/ 45285 w 160155"/>
                  <a:gd name="connsiteY9" fmla="*/ 116200 h 11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155" h="116199">
                    <a:moveTo>
                      <a:pt x="45189" y="116200"/>
                    </a:moveTo>
                    <a:lnTo>
                      <a:pt x="40998" y="115819"/>
                    </a:lnTo>
                    <a:lnTo>
                      <a:pt x="36807" y="115819"/>
                    </a:lnTo>
                    <a:cubicBezTo>
                      <a:pt x="-4626" y="96673"/>
                      <a:pt x="-10437" y="76957"/>
                      <a:pt x="16138" y="41524"/>
                    </a:cubicBezTo>
                    <a:cubicBezTo>
                      <a:pt x="28330" y="25236"/>
                      <a:pt x="42427" y="10377"/>
                      <a:pt x="62715" y="3519"/>
                    </a:cubicBezTo>
                    <a:cubicBezTo>
                      <a:pt x="103387" y="-10197"/>
                      <a:pt x="126247" y="19140"/>
                      <a:pt x="152345" y="40666"/>
                    </a:cubicBezTo>
                    <a:cubicBezTo>
                      <a:pt x="156346" y="43810"/>
                      <a:pt x="158918" y="47810"/>
                      <a:pt x="160156" y="52668"/>
                    </a:cubicBezTo>
                    <a:cubicBezTo>
                      <a:pt x="153870" y="57716"/>
                      <a:pt x="147583" y="62860"/>
                      <a:pt x="141297" y="67908"/>
                    </a:cubicBezTo>
                    <a:cubicBezTo>
                      <a:pt x="138344" y="73623"/>
                      <a:pt x="134438" y="74385"/>
                      <a:pt x="129486" y="70289"/>
                    </a:cubicBezTo>
                    <a:cubicBezTo>
                      <a:pt x="83575" y="37237"/>
                      <a:pt x="53762" y="53525"/>
                      <a:pt x="45285" y="116200"/>
                    </a:cubicBezTo>
                    <a:close/>
                  </a:path>
                </a:pathLst>
              </a:custGeom>
              <a:solidFill>
                <a:srgbClr val="343335"/>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05EB6B7-E503-EA7E-02C3-594E5C1EE056}"/>
                  </a:ext>
                </a:extLst>
              </p:cNvPr>
              <p:cNvSpPr/>
              <p:nvPr/>
            </p:nvSpPr>
            <p:spPr>
              <a:xfrm>
                <a:off x="7578947" y="2209597"/>
                <a:ext cx="122015" cy="223897"/>
              </a:xfrm>
              <a:custGeom>
                <a:avLst/>
                <a:gdLst>
                  <a:gd name="connsiteX0" fmla="*/ 51245 w 122015"/>
                  <a:gd name="connsiteY0" fmla="*/ 4964 h 223897"/>
                  <a:gd name="connsiteX1" fmla="*/ 51816 w 122015"/>
                  <a:gd name="connsiteY1" fmla="*/ 13441 h 223897"/>
                  <a:gd name="connsiteX2" fmla="*/ 74390 w 122015"/>
                  <a:gd name="connsiteY2" fmla="*/ 94213 h 223897"/>
                  <a:gd name="connsiteX3" fmla="*/ 87154 w 122015"/>
                  <a:gd name="connsiteY3" fmla="*/ 130694 h 223897"/>
                  <a:gd name="connsiteX4" fmla="*/ 85630 w 122015"/>
                  <a:gd name="connsiteY4" fmla="*/ 143362 h 223897"/>
                  <a:gd name="connsiteX5" fmla="*/ 122015 w 122015"/>
                  <a:gd name="connsiteY5" fmla="*/ 216419 h 223897"/>
                  <a:gd name="connsiteX6" fmla="*/ 46863 w 122015"/>
                  <a:gd name="connsiteY6" fmla="*/ 176414 h 223897"/>
                  <a:gd name="connsiteX7" fmla="*/ 37433 w 122015"/>
                  <a:gd name="connsiteY7" fmla="*/ 159460 h 223897"/>
                  <a:gd name="connsiteX8" fmla="*/ 32004 w 122015"/>
                  <a:gd name="connsiteY8" fmla="*/ 148315 h 223897"/>
                  <a:gd name="connsiteX9" fmla="*/ 0 w 122015"/>
                  <a:gd name="connsiteY9" fmla="*/ 106120 h 223897"/>
                  <a:gd name="connsiteX10" fmla="*/ 10668 w 122015"/>
                  <a:gd name="connsiteY10" fmla="*/ 21157 h 223897"/>
                  <a:gd name="connsiteX11" fmla="*/ 51245 w 122015"/>
                  <a:gd name="connsiteY11" fmla="*/ 5059 h 22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15" h="223897">
                    <a:moveTo>
                      <a:pt x="51245" y="4964"/>
                    </a:moveTo>
                    <a:cubicBezTo>
                      <a:pt x="51816" y="7726"/>
                      <a:pt x="52007" y="10584"/>
                      <a:pt x="51816" y="13441"/>
                    </a:cubicBezTo>
                    <a:cubicBezTo>
                      <a:pt x="48292" y="43445"/>
                      <a:pt x="45339" y="73258"/>
                      <a:pt x="74390" y="94213"/>
                    </a:cubicBezTo>
                    <a:cubicBezTo>
                      <a:pt x="81248" y="105453"/>
                      <a:pt x="87059" y="117073"/>
                      <a:pt x="87154" y="130694"/>
                    </a:cubicBezTo>
                    <a:cubicBezTo>
                      <a:pt x="87059" y="134980"/>
                      <a:pt x="86487" y="139171"/>
                      <a:pt x="85630" y="143362"/>
                    </a:cubicBezTo>
                    <a:cubicBezTo>
                      <a:pt x="73152" y="179843"/>
                      <a:pt x="118682" y="187654"/>
                      <a:pt x="122015" y="216419"/>
                    </a:cubicBezTo>
                    <a:cubicBezTo>
                      <a:pt x="79915" y="231373"/>
                      <a:pt x="71247" y="226706"/>
                      <a:pt x="46863" y="176414"/>
                    </a:cubicBezTo>
                    <a:cubicBezTo>
                      <a:pt x="43529" y="170890"/>
                      <a:pt x="40386" y="165175"/>
                      <a:pt x="37433" y="159460"/>
                    </a:cubicBezTo>
                    <a:cubicBezTo>
                      <a:pt x="35433" y="155840"/>
                      <a:pt x="33623" y="152030"/>
                      <a:pt x="32004" y="148315"/>
                    </a:cubicBezTo>
                    <a:cubicBezTo>
                      <a:pt x="28670" y="128789"/>
                      <a:pt x="381" y="127932"/>
                      <a:pt x="0" y="106120"/>
                    </a:cubicBezTo>
                    <a:cubicBezTo>
                      <a:pt x="4667" y="77926"/>
                      <a:pt x="10859" y="50017"/>
                      <a:pt x="10668" y="21157"/>
                    </a:cubicBezTo>
                    <a:cubicBezTo>
                      <a:pt x="20860" y="7441"/>
                      <a:pt x="30289" y="-8276"/>
                      <a:pt x="51245" y="5059"/>
                    </a:cubicBezTo>
                    <a:close/>
                  </a:path>
                </a:pathLst>
              </a:custGeom>
              <a:solidFill>
                <a:srgbClr val="8F8F8F"/>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7E7D5F67-2657-7AA6-E650-5EDE2A2A4E85}"/>
                  </a:ext>
                </a:extLst>
              </p:cNvPr>
              <p:cNvSpPr/>
              <p:nvPr/>
            </p:nvSpPr>
            <p:spPr>
              <a:xfrm>
                <a:off x="8113680" y="2527077"/>
                <a:ext cx="163163" cy="104203"/>
              </a:xfrm>
              <a:custGeom>
                <a:avLst/>
                <a:gdLst>
                  <a:gd name="connsiteX0" fmla="*/ 163163 w 163163"/>
                  <a:gd name="connsiteY0" fmla="*/ 66770 h 104203"/>
                  <a:gd name="connsiteX1" fmla="*/ 126873 w 163163"/>
                  <a:gd name="connsiteY1" fmla="*/ 104203 h 104203"/>
                  <a:gd name="connsiteX2" fmla="*/ 0 w 163163"/>
                  <a:gd name="connsiteY2" fmla="*/ 39815 h 104203"/>
                  <a:gd name="connsiteX3" fmla="*/ 78295 w 163163"/>
                  <a:gd name="connsiteY3" fmla="*/ 0 h 104203"/>
                  <a:gd name="connsiteX4" fmla="*/ 163068 w 163163"/>
                  <a:gd name="connsiteY4" fmla="*/ 66770 h 10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63" h="104203">
                    <a:moveTo>
                      <a:pt x="163163" y="66770"/>
                    </a:moveTo>
                    <a:cubicBezTo>
                      <a:pt x="131730" y="60674"/>
                      <a:pt x="119253" y="72771"/>
                      <a:pt x="126873" y="104203"/>
                    </a:cubicBezTo>
                    <a:cubicBezTo>
                      <a:pt x="83439" y="84963"/>
                      <a:pt x="29051" y="87249"/>
                      <a:pt x="0" y="39815"/>
                    </a:cubicBezTo>
                    <a:cubicBezTo>
                      <a:pt x="26955" y="28194"/>
                      <a:pt x="52006" y="12859"/>
                      <a:pt x="78295" y="0"/>
                    </a:cubicBezTo>
                    <a:cubicBezTo>
                      <a:pt x="106585" y="22289"/>
                      <a:pt x="134778" y="44482"/>
                      <a:pt x="163068" y="66770"/>
                    </a:cubicBezTo>
                    <a:close/>
                  </a:path>
                </a:pathLst>
              </a:custGeom>
              <a:solidFill>
                <a:srgbClr val="BEBFC0"/>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8026BC8-06C9-4354-612D-5F922A110643}"/>
                  </a:ext>
                </a:extLst>
              </p:cNvPr>
              <p:cNvSpPr/>
              <p:nvPr/>
            </p:nvSpPr>
            <p:spPr>
              <a:xfrm>
                <a:off x="8020621" y="2507170"/>
                <a:ext cx="171545" cy="65532"/>
              </a:xfrm>
              <a:custGeom>
                <a:avLst/>
                <a:gdLst>
                  <a:gd name="connsiteX0" fmla="*/ 171450 w 171545"/>
                  <a:gd name="connsiteY0" fmla="*/ 19907 h 65532"/>
                  <a:gd name="connsiteX1" fmla="*/ 94012 w 171545"/>
                  <a:gd name="connsiteY1" fmla="*/ 59055 h 65532"/>
                  <a:gd name="connsiteX2" fmla="*/ 68866 w 171545"/>
                  <a:gd name="connsiteY2" fmla="*/ 64484 h 65532"/>
                  <a:gd name="connsiteX3" fmla="*/ 0 w 171545"/>
                  <a:gd name="connsiteY3" fmla="*/ 1524 h 65532"/>
                  <a:gd name="connsiteX4" fmla="*/ 858 w 171545"/>
                  <a:gd name="connsiteY4" fmla="*/ 0 h 65532"/>
                  <a:gd name="connsiteX5" fmla="*/ 114109 w 171545"/>
                  <a:gd name="connsiteY5" fmla="*/ 23622 h 65532"/>
                  <a:gd name="connsiteX6" fmla="*/ 171545 w 171545"/>
                  <a:gd name="connsiteY6" fmla="*/ 19907 h 6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45" h="65532">
                    <a:moveTo>
                      <a:pt x="171450" y="19907"/>
                    </a:moveTo>
                    <a:cubicBezTo>
                      <a:pt x="156210" y="53626"/>
                      <a:pt x="127825" y="61627"/>
                      <a:pt x="94012" y="59055"/>
                    </a:cubicBezTo>
                    <a:cubicBezTo>
                      <a:pt x="86868" y="66484"/>
                      <a:pt x="78010" y="66294"/>
                      <a:pt x="68866" y="64484"/>
                    </a:cubicBezTo>
                    <a:cubicBezTo>
                      <a:pt x="34766" y="55721"/>
                      <a:pt x="4763" y="42291"/>
                      <a:pt x="0" y="1524"/>
                    </a:cubicBezTo>
                    <a:cubicBezTo>
                      <a:pt x="0" y="1524"/>
                      <a:pt x="762" y="0"/>
                      <a:pt x="858" y="0"/>
                    </a:cubicBezTo>
                    <a:cubicBezTo>
                      <a:pt x="38671" y="7715"/>
                      <a:pt x="76771" y="13906"/>
                      <a:pt x="114109" y="23622"/>
                    </a:cubicBezTo>
                    <a:cubicBezTo>
                      <a:pt x="134588" y="28956"/>
                      <a:pt x="150876" y="-6572"/>
                      <a:pt x="171545" y="19907"/>
                    </a:cubicBezTo>
                    <a:close/>
                  </a:path>
                </a:pathLst>
              </a:custGeom>
              <a:solidFill>
                <a:srgbClr val="DCDCE1"/>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C1736B10-8817-76A7-B1D9-8E527C5E3095}"/>
                  </a:ext>
                </a:extLst>
              </p:cNvPr>
              <p:cNvSpPr/>
              <p:nvPr/>
            </p:nvSpPr>
            <p:spPr>
              <a:xfrm>
                <a:off x="7698485" y="2451544"/>
                <a:ext cx="80783" cy="166361"/>
              </a:xfrm>
              <a:custGeom>
                <a:avLst/>
                <a:gdLst>
                  <a:gd name="connsiteX0" fmla="*/ 26670 w 80783"/>
                  <a:gd name="connsiteY0" fmla="*/ 0 h 166361"/>
                  <a:gd name="connsiteX1" fmla="*/ 37243 w 80783"/>
                  <a:gd name="connsiteY1" fmla="*/ 13335 h 166361"/>
                  <a:gd name="connsiteX2" fmla="*/ 68866 w 80783"/>
                  <a:gd name="connsiteY2" fmla="*/ 70199 h 166361"/>
                  <a:gd name="connsiteX3" fmla="*/ 73533 w 80783"/>
                  <a:gd name="connsiteY3" fmla="*/ 115729 h 166361"/>
                  <a:gd name="connsiteX4" fmla="*/ 64770 w 80783"/>
                  <a:gd name="connsiteY4" fmla="*/ 163354 h 166361"/>
                  <a:gd name="connsiteX5" fmla="*/ 21336 w 80783"/>
                  <a:gd name="connsiteY5" fmla="*/ 145923 h 166361"/>
                  <a:gd name="connsiteX6" fmla="*/ 3620 w 80783"/>
                  <a:gd name="connsiteY6" fmla="*/ 119063 h 166361"/>
                  <a:gd name="connsiteX7" fmla="*/ 0 w 80783"/>
                  <a:gd name="connsiteY7" fmla="*/ 105442 h 166361"/>
                  <a:gd name="connsiteX8" fmla="*/ 2953 w 80783"/>
                  <a:gd name="connsiteY8" fmla="*/ 44387 h 166361"/>
                  <a:gd name="connsiteX9" fmla="*/ 26670 w 80783"/>
                  <a:gd name="connsiteY9" fmla="*/ 95 h 16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83" h="166361">
                    <a:moveTo>
                      <a:pt x="26670" y="0"/>
                    </a:moveTo>
                    <a:cubicBezTo>
                      <a:pt x="30194" y="4477"/>
                      <a:pt x="33719" y="8858"/>
                      <a:pt x="37243" y="13335"/>
                    </a:cubicBezTo>
                    <a:cubicBezTo>
                      <a:pt x="41529" y="35719"/>
                      <a:pt x="49339" y="56197"/>
                      <a:pt x="68866" y="70199"/>
                    </a:cubicBezTo>
                    <a:cubicBezTo>
                      <a:pt x="69723" y="85439"/>
                      <a:pt x="57626" y="101918"/>
                      <a:pt x="73533" y="115729"/>
                    </a:cubicBezTo>
                    <a:cubicBezTo>
                      <a:pt x="82391" y="133826"/>
                      <a:pt x="86773" y="152495"/>
                      <a:pt x="64770" y="163354"/>
                    </a:cubicBezTo>
                    <a:cubicBezTo>
                      <a:pt x="45815" y="172784"/>
                      <a:pt x="33147" y="158115"/>
                      <a:pt x="21336" y="145923"/>
                    </a:cubicBezTo>
                    <a:cubicBezTo>
                      <a:pt x="13811" y="138113"/>
                      <a:pt x="8001" y="128968"/>
                      <a:pt x="3620" y="119063"/>
                    </a:cubicBezTo>
                    <a:cubicBezTo>
                      <a:pt x="1810" y="114681"/>
                      <a:pt x="667" y="110109"/>
                      <a:pt x="0" y="105442"/>
                    </a:cubicBezTo>
                    <a:cubicBezTo>
                      <a:pt x="858" y="85153"/>
                      <a:pt x="4953" y="64865"/>
                      <a:pt x="2953" y="44387"/>
                    </a:cubicBezTo>
                    <a:cubicBezTo>
                      <a:pt x="8763" y="28480"/>
                      <a:pt x="476" y="5143"/>
                      <a:pt x="26670" y="95"/>
                    </a:cubicBezTo>
                    <a:close/>
                  </a:path>
                </a:pathLst>
              </a:custGeom>
              <a:solidFill>
                <a:srgbClr val="B0B2B5"/>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D3717D3E-6173-E92B-57FC-C822B01B24AB}"/>
                  </a:ext>
                </a:extLst>
              </p:cNvPr>
              <p:cNvSpPr/>
              <p:nvPr/>
            </p:nvSpPr>
            <p:spPr>
              <a:xfrm>
                <a:off x="7613101" y="2374867"/>
                <a:ext cx="112054" cy="123634"/>
              </a:xfrm>
              <a:custGeom>
                <a:avLst/>
                <a:gdLst>
                  <a:gd name="connsiteX0" fmla="*/ 112054 w 112054"/>
                  <a:gd name="connsiteY0" fmla="*/ 76676 h 123634"/>
                  <a:gd name="connsiteX1" fmla="*/ 97291 w 112054"/>
                  <a:gd name="connsiteY1" fmla="*/ 123634 h 123634"/>
                  <a:gd name="connsiteX2" fmla="*/ 38522 w 112054"/>
                  <a:gd name="connsiteY2" fmla="*/ 88201 h 123634"/>
                  <a:gd name="connsiteX3" fmla="*/ 6327 w 112054"/>
                  <a:gd name="connsiteY3" fmla="*/ 38671 h 123634"/>
                  <a:gd name="connsiteX4" fmla="*/ 16900 w 112054"/>
                  <a:gd name="connsiteY4" fmla="*/ 0 h 123634"/>
                  <a:gd name="connsiteX5" fmla="*/ 84241 w 112054"/>
                  <a:gd name="connsiteY5" fmla="*/ 48101 h 123634"/>
                  <a:gd name="connsiteX6" fmla="*/ 94529 w 112054"/>
                  <a:gd name="connsiteY6" fmla="*/ 37814 h 123634"/>
                  <a:gd name="connsiteX7" fmla="*/ 112054 w 112054"/>
                  <a:gd name="connsiteY7" fmla="*/ 76771 h 12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54" h="123634">
                    <a:moveTo>
                      <a:pt x="112054" y="76676"/>
                    </a:moveTo>
                    <a:cubicBezTo>
                      <a:pt x="95576" y="88678"/>
                      <a:pt x="109768" y="110395"/>
                      <a:pt x="97291" y="123634"/>
                    </a:cubicBezTo>
                    <a:cubicBezTo>
                      <a:pt x="72430" y="120587"/>
                      <a:pt x="57095" y="101822"/>
                      <a:pt x="38522" y="88201"/>
                    </a:cubicBezTo>
                    <a:cubicBezTo>
                      <a:pt x="25568" y="73152"/>
                      <a:pt x="13566" y="57055"/>
                      <a:pt x="6327" y="38671"/>
                    </a:cubicBezTo>
                    <a:cubicBezTo>
                      <a:pt x="802" y="24479"/>
                      <a:pt x="-8532" y="6763"/>
                      <a:pt x="16900" y="0"/>
                    </a:cubicBezTo>
                    <a:cubicBezTo>
                      <a:pt x="33664" y="24003"/>
                      <a:pt x="39950" y="62579"/>
                      <a:pt x="84241" y="48101"/>
                    </a:cubicBezTo>
                    <a:cubicBezTo>
                      <a:pt x="87099" y="44101"/>
                      <a:pt x="88432" y="38576"/>
                      <a:pt x="94529" y="37814"/>
                    </a:cubicBezTo>
                    <a:cubicBezTo>
                      <a:pt x="100339" y="50768"/>
                      <a:pt x="106149" y="63722"/>
                      <a:pt x="112054" y="76771"/>
                    </a:cubicBezTo>
                    <a:close/>
                  </a:path>
                </a:pathLst>
              </a:custGeom>
              <a:solidFill>
                <a:srgbClr val="B4B4B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7FA42B6C-4F6D-8495-6ABB-439CD97E0BDA}"/>
                  </a:ext>
                </a:extLst>
              </p:cNvPr>
              <p:cNvSpPr/>
              <p:nvPr/>
            </p:nvSpPr>
            <p:spPr>
              <a:xfrm>
                <a:off x="6614921" y="3996784"/>
                <a:ext cx="82080" cy="115062"/>
              </a:xfrm>
              <a:custGeom>
                <a:avLst/>
                <a:gdLst>
                  <a:gd name="connsiteX0" fmla="*/ 34576 w 82080"/>
                  <a:gd name="connsiteY0" fmla="*/ 20479 h 115062"/>
                  <a:gd name="connsiteX1" fmla="*/ 53626 w 82080"/>
                  <a:gd name="connsiteY1" fmla="*/ 0 h 115062"/>
                  <a:gd name="connsiteX2" fmla="*/ 67152 w 82080"/>
                  <a:gd name="connsiteY2" fmla="*/ 13145 h 115062"/>
                  <a:gd name="connsiteX3" fmla="*/ 65056 w 82080"/>
                  <a:gd name="connsiteY3" fmla="*/ 115062 h 115062"/>
                  <a:gd name="connsiteX4" fmla="*/ 0 w 82080"/>
                  <a:gd name="connsiteY4" fmla="*/ 51530 h 115062"/>
                  <a:gd name="connsiteX5" fmla="*/ 34480 w 82080"/>
                  <a:gd name="connsiteY5" fmla="*/ 20383 h 11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0" h="115062">
                    <a:moveTo>
                      <a:pt x="34576" y="20479"/>
                    </a:moveTo>
                    <a:cubicBezTo>
                      <a:pt x="40958" y="13621"/>
                      <a:pt x="47244" y="6858"/>
                      <a:pt x="53626" y="0"/>
                    </a:cubicBezTo>
                    <a:cubicBezTo>
                      <a:pt x="60865" y="1619"/>
                      <a:pt x="65437" y="5905"/>
                      <a:pt x="67152" y="13145"/>
                    </a:cubicBezTo>
                    <a:cubicBezTo>
                      <a:pt x="85249" y="47530"/>
                      <a:pt x="89535" y="81629"/>
                      <a:pt x="65056" y="115062"/>
                    </a:cubicBezTo>
                    <a:cubicBezTo>
                      <a:pt x="57721" y="79248"/>
                      <a:pt x="22479" y="71914"/>
                      <a:pt x="0" y="51530"/>
                    </a:cubicBezTo>
                    <a:cubicBezTo>
                      <a:pt x="0" y="28480"/>
                      <a:pt x="15716" y="22670"/>
                      <a:pt x="34480" y="20383"/>
                    </a:cubicBezTo>
                    <a:close/>
                  </a:path>
                </a:pathLst>
              </a:custGeom>
              <a:solidFill>
                <a:srgbClr val="3D3D40"/>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470CFEF-E997-EE13-9826-FA4E8964932A}"/>
                  </a:ext>
                </a:extLst>
              </p:cNvPr>
              <p:cNvSpPr/>
              <p:nvPr/>
            </p:nvSpPr>
            <p:spPr>
              <a:xfrm>
                <a:off x="6707219" y="4469512"/>
                <a:ext cx="147185" cy="128395"/>
              </a:xfrm>
              <a:custGeom>
                <a:avLst/>
                <a:gdLst>
                  <a:gd name="connsiteX0" fmla="*/ 0 w 147185"/>
                  <a:gd name="connsiteY0" fmla="*/ 4284 h 128395"/>
                  <a:gd name="connsiteX1" fmla="*/ 43720 w 147185"/>
                  <a:gd name="connsiteY1" fmla="*/ 26097 h 128395"/>
                  <a:gd name="connsiteX2" fmla="*/ 141923 w 147185"/>
                  <a:gd name="connsiteY2" fmla="*/ 110012 h 128395"/>
                  <a:gd name="connsiteX3" fmla="*/ 141732 w 147185"/>
                  <a:gd name="connsiteY3" fmla="*/ 128395 h 128395"/>
                  <a:gd name="connsiteX4" fmla="*/ 105251 w 147185"/>
                  <a:gd name="connsiteY4" fmla="*/ 108869 h 128395"/>
                  <a:gd name="connsiteX5" fmla="*/ 86392 w 147185"/>
                  <a:gd name="connsiteY5" fmla="*/ 117918 h 128395"/>
                  <a:gd name="connsiteX6" fmla="*/ 38671 w 147185"/>
                  <a:gd name="connsiteY6" fmla="*/ 61244 h 128395"/>
                  <a:gd name="connsiteX7" fmla="*/ 3143 w 147185"/>
                  <a:gd name="connsiteY7" fmla="*/ 11619 h 128395"/>
                  <a:gd name="connsiteX8" fmla="*/ 0 w 147185"/>
                  <a:gd name="connsiteY8" fmla="*/ 4284 h 12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5" h="128395">
                    <a:moveTo>
                      <a:pt x="0" y="4284"/>
                    </a:moveTo>
                    <a:cubicBezTo>
                      <a:pt x="25146" y="-9622"/>
                      <a:pt x="32004" y="13714"/>
                      <a:pt x="43720" y="26097"/>
                    </a:cubicBezTo>
                    <a:cubicBezTo>
                      <a:pt x="73438" y="57625"/>
                      <a:pt x="102775" y="89533"/>
                      <a:pt x="141923" y="110012"/>
                    </a:cubicBezTo>
                    <a:cubicBezTo>
                      <a:pt x="148971" y="116203"/>
                      <a:pt x="148971" y="122299"/>
                      <a:pt x="141732" y="128395"/>
                    </a:cubicBezTo>
                    <a:cubicBezTo>
                      <a:pt x="129540" y="121918"/>
                      <a:pt x="117157" y="115727"/>
                      <a:pt x="105251" y="108869"/>
                    </a:cubicBezTo>
                    <a:cubicBezTo>
                      <a:pt x="94012" y="102392"/>
                      <a:pt x="88297" y="105821"/>
                      <a:pt x="86392" y="117918"/>
                    </a:cubicBezTo>
                    <a:cubicBezTo>
                      <a:pt x="66390" y="102487"/>
                      <a:pt x="48292" y="85437"/>
                      <a:pt x="38671" y="61244"/>
                    </a:cubicBezTo>
                    <a:cubicBezTo>
                      <a:pt x="27337" y="44290"/>
                      <a:pt x="19717" y="24763"/>
                      <a:pt x="3143" y="11619"/>
                    </a:cubicBezTo>
                    <a:cubicBezTo>
                      <a:pt x="1810" y="9333"/>
                      <a:pt x="762" y="6856"/>
                      <a:pt x="0" y="4284"/>
                    </a:cubicBezTo>
                    <a:close/>
                  </a:path>
                </a:pathLst>
              </a:custGeom>
              <a:solidFill>
                <a:srgbClr val="5C5E5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233DF490-64FF-B2F7-2058-A46CD6A480B4}"/>
                  </a:ext>
                </a:extLst>
              </p:cNvPr>
              <p:cNvSpPr/>
              <p:nvPr/>
            </p:nvSpPr>
            <p:spPr>
              <a:xfrm>
                <a:off x="7068692" y="2537173"/>
                <a:ext cx="105727" cy="69193"/>
              </a:xfrm>
              <a:custGeom>
                <a:avLst/>
                <a:gdLst>
                  <a:gd name="connsiteX0" fmla="*/ 105727 w 105727"/>
                  <a:gd name="connsiteY0" fmla="*/ 0 h 69193"/>
                  <a:gd name="connsiteX1" fmla="*/ 44196 w 105727"/>
                  <a:gd name="connsiteY1" fmla="*/ 64389 h 69193"/>
                  <a:gd name="connsiteX2" fmla="*/ 0 w 105727"/>
                  <a:gd name="connsiteY2" fmla="*/ 38291 h 69193"/>
                  <a:gd name="connsiteX3" fmla="*/ 105727 w 105727"/>
                  <a:gd name="connsiteY3" fmla="*/ 0 h 69193"/>
                </a:gdLst>
                <a:ahLst/>
                <a:cxnLst>
                  <a:cxn ang="0">
                    <a:pos x="connsiteX0" y="connsiteY0"/>
                  </a:cxn>
                  <a:cxn ang="0">
                    <a:pos x="connsiteX1" y="connsiteY1"/>
                  </a:cxn>
                  <a:cxn ang="0">
                    <a:pos x="connsiteX2" y="connsiteY2"/>
                  </a:cxn>
                  <a:cxn ang="0">
                    <a:pos x="connsiteX3" y="connsiteY3"/>
                  </a:cxn>
                </a:cxnLst>
                <a:rect l="l" t="t" r="r" b="b"/>
                <a:pathLst>
                  <a:path w="105727" h="69193">
                    <a:moveTo>
                      <a:pt x="105727" y="0"/>
                    </a:moveTo>
                    <a:cubicBezTo>
                      <a:pt x="98203" y="33814"/>
                      <a:pt x="73723" y="52102"/>
                      <a:pt x="44196" y="64389"/>
                    </a:cubicBezTo>
                    <a:cubicBezTo>
                      <a:pt x="19431" y="74676"/>
                      <a:pt x="1334" y="69532"/>
                      <a:pt x="0" y="38291"/>
                    </a:cubicBezTo>
                    <a:cubicBezTo>
                      <a:pt x="42863" y="46387"/>
                      <a:pt x="67437" y="4382"/>
                      <a:pt x="105727" y="0"/>
                    </a:cubicBezTo>
                    <a:close/>
                  </a:path>
                </a:pathLst>
              </a:custGeom>
              <a:solidFill>
                <a:srgbClr val="E2E2E5"/>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F0402F7F-CC88-CC03-E322-080FE4EB1C74}"/>
                  </a:ext>
                </a:extLst>
              </p:cNvPr>
              <p:cNvSpPr/>
              <p:nvPr/>
            </p:nvSpPr>
            <p:spPr>
              <a:xfrm>
                <a:off x="7538846" y="2168175"/>
                <a:ext cx="91345" cy="69034"/>
              </a:xfrm>
              <a:custGeom>
                <a:avLst/>
                <a:gdLst>
                  <a:gd name="connsiteX0" fmla="*/ 91345 w 91345"/>
                  <a:gd name="connsiteY0" fmla="*/ 46387 h 69034"/>
                  <a:gd name="connsiteX1" fmla="*/ 52578 w 91345"/>
                  <a:gd name="connsiteY1" fmla="*/ 65723 h 69034"/>
                  <a:gd name="connsiteX2" fmla="*/ 34957 w 91345"/>
                  <a:gd name="connsiteY2" fmla="*/ 64675 h 69034"/>
                  <a:gd name="connsiteX3" fmla="*/ 0 w 91345"/>
                  <a:gd name="connsiteY3" fmla="*/ 27051 h 69034"/>
                  <a:gd name="connsiteX4" fmla="*/ 43815 w 91345"/>
                  <a:gd name="connsiteY4" fmla="*/ 0 h 69034"/>
                  <a:gd name="connsiteX5" fmla="*/ 91345 w 91345"/>
                  <a:gd name="connsiteY5" fmla="*/ 46387 h 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345" h="69034">
                    <a:moveTo>
                      <a:pt x="91345" y="46387"/>
                    </a:moveTo>
                    <a:cubicBezTo>
                      <a:pt x="74009" y="43910"/>
                      <a:pt x="66485" y="61150"/>
                      <a:pt x="52578" y="65723"/>
                    </a:cubicBezTo>
                    <a:cubicBezTo>
                      <a:pt x="46387" y="70390"/>
                      <a:pt x="40481" y="70199"/>
                      <a:pt x="34957" y="64675"/>
                    </a:cubicBezTo>
                    <a:cubicBezTo>
                      <a:pt x="36862" y="39434"/>
                      <a:pt x="286" y="50387"/>
                      <a:pt x="0" y="27051"/>
                    </a:cubicBezTo>
                    <a:cubicBezTo>
                      <a:pt x="7906" y="7620"/>
                      <a:pt x="45911" y="36004"/>
                      <a:pt x="43815" y="0"/>
                    </a:cubicBezTo>
                    <a:cubicBezTo>
                      <a:pt x="70104" y="4858"/>
                      <a:pt x="77248" y="29146"/>
                      <a:pt x="91345" y="46387"/>
                    </a:cubicBezTo>
                    <a:close/>
                  </a:path>
                </a:pathLst>
              </a:custGeom>
              <a:solidFill>
                <a:srgbClr val="CECED2"/>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C5D91CB-C1B5-9E58-A83E-36283B89B512}"/>
                  </a:ext>
                </a:extLst>
              </p:cNvPr>
              <p:cNvSpPr/>
              <p:nvPr/>
            </p:nvSpPr>
            <p:spPr>
              <a:xfrm>
                <a:off x="7612921" y="2223039"/>
                <a:ext cx="58036" cy="96882"/>
              </a:xfrm>
              <a:custGeom>
                <a:avLst/>
                <a:gdLst>
                  <a:gd name="connsiteX0" fmla="*/ 36511 w 58036"/>
                  <a:gd name="connsiteY0" fmla="*/ 86011 h 96882"/>
                  <a:gd name="connsiteX1" fmla="*/ 17841 w 58036"/>
                  <a:gd name="connsiteY1" fmla="*/ 0 h 96882"/>
                  <a:gd name="connsiteX2" fmla="*/ 58037 w 58036"/>
                  <a:gd name="connsiteY2" fmla="*/ 83058 h 96882"/>
                  <a:gd name="connsiteX3" fmla="*/ 36511 w 58036"/>
                  <a:gd name="connsiteY3" fmla="*/ 86011 h 96882"/>
                </a:gdLst>
                <a:ahLst/>
                <a:cxnLst>
                  <a:cxn ang="0">
                    <a:pos x="connsiteX0" y="connsiteY0"/>
                  </a:cxn>
                  <a:cxn ang="0">
                    <a:pos x="connsiteX1" y="connsiteY1"/>
                  </a:cxn>
                  <a:cxn ang="0">
                    <a:pos x="connsiteX2" y="connsiteY2"/>
                  </a:cxn>
                  <a:cxn ang="0">
                    <a:pos x="connsiteX3" y="connsiteY3"/>
                  </a:cxn>
                </a:cxnLst>
                <a:rect l="l" t="t" r="r" b="b"/>
                <a:pathLst>
                  <a:path w="58036" h="96882">
                    <a:moveTo>
                      <a:pt x="36511" y="86011"/>
                    </a:moveTo>
                    <a:cubicBezTo>
                      <a:pt x="-923" y="64103"/>
                      <a:pt x="-13686" y="36767"/>
                      <a:pt x="17841" y="0"/>
                    </a:cubicBezTo>
                    <a:cubicBezTo>
                      <a:pt x="54798" y="16383"/>
                      <a:pt x="40892" y="57150"/>
                      <a:pt x="58037" y="83058"/>
                    </a:cubicBezTo>
                    <a:cubicBezTo>
                      <a:pt x="54132" y="100965"/>
                      <a:pt x="53751" y="100965"/>
                      <a:pt x="36511" y="86011"/>
                    </a:cubicBezTo>
                    <a:close/>
                  </a:path>
                </a:pathLst>
              </a:custGeom>
              <a:solidFill>
                <a:srgbClr val="353739"/>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2789E1E7-FA5B-38E7-92C0-506DD4D70BAE}"/>
                  </a:ext>
                </a:extLst>
              </p:cNvPr>
              <p:cNvSpPr/>
              <p:nvPr/>
            </p:nvSpPr>
            <p:spPr>
              <a:xfrm>
                <a:off x="6593300" y="3761421"/>
                <a:ext cx="75818" cy="80122"/>
              </a:xfrm>
              <a:custGeom>
                <a:avLst/>
                <a:gdLst>
                  <a:gd name="connsiteX0" fmla="*/ 68103 w 75818"/>
                  <a:gd name="connsiteY0" fmla="*/ 66866 h 80122"/>
                  <a:gd name="connsiteX1" fmla="*/ 38385 w 75818"/>
                  <a:gd name="connsiteY1" fmla="*/ 66866 h 80122"/>
                  <a:gd name="connsiteX2" fmla="*/ 11049 w 75818"/>
                  <a:gd name="connsiteY2" fmla="*/ 37433 h 80122"/>
                  <a:gd name="connsiteX3" fmla="*/ 0 w 75818"/>
                  <a:gd name="connsiteY3" fmla="*/ 0 h 80122"/>
                  <a:gd name="connsiteX4" fmla="*/ 75819 w 75818"/>
                  <a:gd name="connsiteY4" fmla="*/ 53054 h 80122"/>
                  <a:gd name="connsiteX5" fmla="*/ 68103 w 75818"/>
                  <a:gd name="connsiteY5" fmla="*/ 66961 h 8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18" h="80122">
                    <a:moveTo>
                      <a:pt x="68103" y="66866"/>
                    </a:moveTo>
                    <a:cubicBezTo>
                      <a:pt x="58102" y="88106"/>
                      <a:pt x="48196" y="80582"/>
                      <a:pt x="38385" y="66866"/>
                    </a:cubicBezTo>
                    <a:cubicBezTo>
                      <a:pt x="29242" y="57055"/>
                      <a:pt x="20098" y="47244"/>
                      <a:pt x="11049" y="37433"/>
                    </a:cubicBezTo>
                    <a:cubicBezTo>
                      <a:pt x="7334" y="24956"/>
                      <a:pt x="3714" y="12478"/>
                      <a:pt x="0" y="0"/>
                    </a:cubicBezTo>
                    <a:cubicBezTo>
                      <a:pt x="63722" y="191"/>
                      <a:pt x="71151" y="5334"/>
                      <a:pt x="75819" y="53054"/>
                    </a:cubicBezTo>
                    <a:cubicBezTo>
                      <a:pt x="73914" y="58007"/>
                      <a:pt x="71342" y="62675"/>
                      <a:pt x="68103" y="66961"/>
                    </a:cubicBezTo>
                    <a:close/>
                  </a:path>
                </a:pathLst>
              </a:custGeom>
              <a:solidFill>
                <a:srgbClr val="4A4A4B"/>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201A70B8-F422-39FF-2CFB-8B4DA9EBB675}"/>
                  </a:ext>
                </a:extLst>
              </p:cNvPr>
              <p:cNvSpPr/>
              <p:nvPr/>
            </p:nvSpPr>
            <p:spPr>
              <a:xfrm>
                <a:off x="8259609" y="2602705"/>
                <a:ext cx="49143" cy="69186"/>
              </a:xfrm>
              <a:custGeom>
                <a:avLst/>
                <a:gdLst>
                  <a:gd name="connsiteX0" fmla="*/ 49144 w 49143"/>
                  <a:gd name="connsiteY0" fmla="*/ 56007 h 69186"/>
                  <a:gd name="connsiteX1" fmla="*/ 8853 w 49143"/>
                  <a:gd name="connsiteY1" fmla="*/ 57436 h 69186"/>
                  <a:gd name="connsiteX2" fmla="*/ 18378 w 49143"/>
                  <a:gd name="connsiteY2" fmla="*/ 0 h 69186"/>
                  <a:gd name="connsiteX3" fmla="*/ 49144 w 49143"/>
                  <a:gd name="connsiteY3" fmla="*/ 56007 h 69186"/>
                </a:gdLst>
                <a:ahLst/>
                <a:cxnLst>
                  <a:cxn ang="0">
                    <a:pos x="connsiteX0" y="connsiteY0"/>
                  </a:cxn>
                  <a:cxn ang="0">
                    <a:pos x="connsiteX1" y="connsiteY1"/>
                  </a:cxn>
                  <a:cxn ang="0">
                    <a:pos x="connsiteX2" y="connsiteY2"/>
                  </a:cxn>
                  <a:cxn ang="0">
                    <a:pos x="connsiteX3" y="connsiteY3"/>
                  </a:cxn>
                </a:cxnLst>
                <a:rect l="l" t="t" r="r" b="b"/>
                <a:pathLst>
                  <a:path w="49143" h="69186">
                    <a:moveTo>
                      <a:pt x="49144" y="56007"/>
                    </a:moveTo>
                    <a:cubicBezTo>
                      <a:pt x="36190" y="76486"/>
                      <a:pt x="14568" y="70009"/>
                      <a:pt x="8853" y="57436"/>
                    </a:cubicBezTo>
                    <a:cubicBezTo>
                      <a:pt x="1042" y="40196"/>
                      <a:pt x="-10102" y="14669"/>
                      <a:pt x="18378" y="0"/>
                    </a:cubicBezTo>
                    <a:cubicBezTo>
                      <a:pt x="31427" y="17145"/>
                      <a:pt x="47715" y="32480"/>
                      <a:pt x="49144" y="56007"/>
                    </a:cubicBezTo>
                    <a:close/>
                  </a:path>
                </a:pathLst>
              </a:custGeom>
              <a:solidFill>
                <a:srgbClr val="626467"/>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456DBB68-0B35-E753-2624-E421D51EC026}"/>
                  </a:ext>
                </a:extLst>
              </p:cNvPr>
              <p:cNvSpPr/>
              <p:nvPr/>
            </p:nvSpPr>
            <p:spPr>
              <a:xfrm>
                <a:off x="8357889" y="2759673"/>
                <a:ext cx="63068" cy="80306"/>
              </a:xfrm>
              <a:custGeom>
                <a:avLst/>
                <a:gdLst>
                  <a:gd name="connsiteX0" fmla="*/ 62973 w 63068"/>
                  <a:gd name="connsiteY0" fmla="*/ 80109 h 80306"/>
                  <a:gd name="connsiteX1" fmla="*/ 7442 w 63068"/>
                  <a:gd name="connsiteY1" fmla="*/ 40962 h 80306"/>
                  <a:gd name="connsiteX2" fmla="*/ 11824 w 63068"/>
                  <a:gd name="connsiteY2" fmla="*/ 5148 h 80306"/>
                  <a:gd name="connsiteX3" fmla="*/ 41160 w 63068"/>
                  <a:gd name="connsiteY3" fmla="*/ 14768 h 80306"/>
                  <a:gd name="connsiteX4" fmla="*/ 63068 w 63068"/>
                  <a:gd name="connsiteY4" fmla="*/ 80109 h 8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68" h="80306">
                    <a:moveTo>
                      <a:pt x="62973" y="80109"/>
                    </a:moveTo>
                    <a:cubicBezTo>
                      <a:pt x="33159" y="83062"/>
                      <a:pt x="27349" y="52011"/>
                      <a:pt x="7442" y="40962"/>
                    </a:cubicBezTo>
                    <a:cubicBezTo>
                      <a:pt x="-5607" y="27341"/>
                      <a:pt x="203" y="14387"/>
                      <a:pt x="11824" y="5148"/>
                    </a:cubicBezTo>
                    <a:cubicBezTo>
                      <a:pt x="24111" y="-4663"/>
                      <a:pt x="35159" y="99"/>
                      <a:pt x="41160" y="14768"/>
                    </a:cubicBezTo>
                    <a:cubicBezTo>
                      <a:pt x="48495" y="36580"/>
                      <a:pt x="55734" y="58297"/>
                      <a:pt x="63068" y="80109"/>
                    </a:cubicBezTo>
                    <a:close/>
                  </a:path>
                </a:pathLst>
              </a:custGeom>
              <a:solidFill>
                <a:srgbClr val="433F41"/>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213845C6-535C-EFDF-E137-1370D9C8969A}"/>
                  </a:ext>
                </a:extLst>
              </p:cNvPr>
              <p:cNvSpPr/>
              <p:nvPr/>
            </p:nvSpPr>
            <p:spPr>
              <a:xfrm>
                <a:off x="8429571" y="2926365"/>
                <a:ext cx="40535" cy="72093"/>
              </a:xfrm>
              <a:custGeom>
                <a:avLst/>
                <a:gdLst>
                  <a:gd name="connsiteX0" fmla="*/ 40440 w 40535"/>
                  <a:gd name="connsiteY0" fmla="*/ 63913 h 72093"/>
                  <a:gd name="connsiteX1" fmla="*/ 4340 w 40535"/>
                  <a:gd name="connsiteY1" fmla="*/ 48863 h 72093"/>
                  <a:gd name="connsiteX2" fmla="*/ 27867 w 40535"/>
                  <a:gd name="connsiteY2" fmla="*/ 0 h 72093"/>
                  <a:gd name="connsiteX3" fmla="*/ 40535 w 40535"/>
                  <a:gd name="connsiteY3" fmla="*/ 63913 h 72093"/>
                </a:gdLst>
                <a:ahLst/>
                <a:cxnLst>
                  <a:cxn ang="0">
                    <a:pos x="connsiteX0" y="connsiteY0"/>
                  </a:cxn>
                  <a:cxn ang="0">
                    <a:pos x="connsiteX1" y="connsiteY1"/>
                  </a:cxn>
                  <a:cxn ang="0">
                    <a:pos x="connsiteX2" y="connsiteY2"/>
                  </a:cxn>
                  <a:cxn ang="0">
                    <a:pos x="connsiteX3" y="connsiteY3"/>
                  </a:cxn>
                </a:cxnLst>
                <a:rect l="l" t="t" r="r" b="b"/>
                <a:pathLst>
                  <a:path w="40535" h="72093">
                    <a:moveTo>
                      <a:pt x="40440" y="63913"/>
                    </a:moveTo>
                    <a:cubicBezTo>
                      <a:pt x="18056" y="84296"/>
                      <a:pt x="8817" y="61722"/>
                      <a:pt x="4340" y="48863"/>
                    </a:cubicBezTo>
                    <a:cubicBezTo>
                      <a:pt x="-2994" y="27908"/>
                      <a:pt x="-4423" y="4477"/>
                      <a:pt x="27867" y="0"/>
                    </a:cubicBezTo>
                    <a:cubicBezTo>
                      <a:pt x="41583" y="19431"/>
                      <a:pt x="38821" y="42100"/>
                      <a:pt x="40535" y="63913"/>
                    </a:cubicBezTo>
                    <a:close/>
                  </a:path>
                </a:pathLst>
              </a:custGeom>
              <a:solidFill>
                <a:srgbClr val="3F3F40"/>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47A49389-4851-68C8-7909-3588D182E024}"/>
                  </a:ext>
                </a:extLst>
              </p:cNvPr>
              <p:cNvSpPr/>
              <p:nvPr/>
            </p:nvSpPr>
            <p:spPr>
              <a:xfrm>
                <a:off x="6668738" y="4311394"/>
                <a:ext cx="36572" cy="95346"/>
              </a:xfrm>
              <a:custGeom>
                <a:avLst/>
                <a:gdLst>
                  <a:gd name="connsiteX0" fmla="*/ 0 w 36572"/>
                  <a:gd name="connsiteY0" fmla="*/ 12098 h 95346"/>
                  <a:gd name="connsiteX1" fmla="*/ 4953 w 36572"/>
                  <a:gd name="connsiteY1" fmla="*/ 1 h 95346"/>
                  <a:gd name="connsiteX2" fmla="*/ 22288 w 36572"/>
                  <a:gd name="connsiteY2" fmla="*/ 95346 h 95346"/>
                  <a:gd name="connsiteX3" fmla="*/ 0 w 36572"/>
                  <a:gd name="connsiteY3" fmla="*/ 12098 h 95346"/>
                </a:gdLst>
                <a:ahLst/>
                <a:cxnLst>
                  <a:cxn ang="0">
                    <a:pos x="connsiteX0" y="connsiteY0"/>
                  </a:cxn>
                  <a:cxn ang="0">
                    <a:pos x="connsiteX1" y="connsiteY1"/>
                  </a:cxn>
                  <a:cxn ang="0">
                    <a:pos x="connsiteX2" y="connsiteY2"/>
                  </a:cxn>
                  <a:cxn ang="0">
                    <a:pos x="connsiteX3" y="connsiteY3"/>
                  </a:cxn>
                </a:cxnLst>
                <a:rect l="l" t="t" r="r" b="b"/>
                <a:pathLst>
                  <a:path w="36572" h="95346">
                    <a:moveTo>
                      <a:pt x="0" y="12098"/>
                    </a:moveTo>
                    <a:cubicBezTo>
                      <a:pt x="1714" y="7907"/>
                      <a:pt x="4763" y="-94"/>
                      <a:pt x="4953" y="1"/>
                    </a:cubicBezTo>
                    <a:cubicBezTo>
                      <a:pt x="37052" y="11050"/>
                      <a:pt x="48006" y="72391"/>
                      <a:pt x="22288" y="95346"/>
                    </a:cubicBezTo>
                    <a:cubicBezTo>
                      <a:pt x="14859" y="67628"/>
                      <a:pt x="7429" y="39815"/>
                      <a:pt x="0" y="12098"/>
                    </a:cubicBezTo>
                    <a:close/>
                  </a:path>
                </a:pathLst>
              </a:custGeom>
              <a:solidFill>
                <a:srgbClr val="AAABAF"/>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81F64504-6F89-BFBC-1180-4C8D20DFE6EC}"/>
                  </a:ext>
                </a:extLst>
              </p:cNvPr>
              <p:cNvSpPr/>
              <p:nvPr/>
            </p:nvSpPr>
            <p:spPr>
              <a:xfrm>
                <a:off x="7194137" y="2489263"/>
                <a:ext cx="58640" cy="82006"/>
              </a:xfrm>
              <a:custGeom>
                <a:avLst/>
                <a:gdLst>
                  <a:gd name="connsiteX0" fmla="*/ 47244 w 58640"/>
                  <a:gd name="connsiteY0" fmla="*/ 0 h 82006"/>
                  <a:gd name="connsiteX1" fmla="*/ 57912 w 58640"/>
                  <a:gd name="connsiteY1" fmla="*/ 9049 h 82006"/>
                  <a:gd name="connsiteX2" fmla="*/ 44958 w 58640"/>
                  <a:gd name="connsiteY2" fmla="*/ 62389 h 82006"/>
                  <a:gd name="connsiteX3" fmla="*/ 0 w 58640"/>
                  <a:gd name="connsiteY3" fmla="*/ 58198 h 82006"/>
                  <a:gd name="connsiteX4" fmla="*/ 5905 w 58640"/>
                  <a:gd name="connsiteY4" fmla="*/ 27051 h 82006"/>
                  <a:gd name="connsiteX5" fmla="*/ 47340 w 58640"/>
                  <a:gd name="connsiteY5" fmla="*/ 0 h 8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40" h="82006">
                    <a:moveTo>
                      <a:pt x="47244" y="0"/>
                    </a:moveTo>
                    <a:cubicBezTo>
                      <a:pt x="50768" y="3048"/>
                      <a:pt x="54293" y="6001"/>
                      <a:pt x="57912" y="9049"/>
                    </a:cubicBezTo>
                    <a:cubicBezTo>
                      <a:pt x="60770" y="28575"/>
                      <a:pt x="54959" y="47530"/>
                      <a:pt x="44958" y="62389"/>
                    </a:cubicBezTo>
                    <a:cubicBezTo>
                      <a:pt x="30480" y="83820"/>
                      <a:pt x="11621" y="94488"/>
                      <a:pt x="0" y="58198"/>
                    </a:cubicBezTo>
                    <a:cubicBezTo>
                      <a:pt x="2000" y="47816"/>
                      <a:pt x="3906" y="37433"/>
                      <a:pt x="5905" y="27051"/>
                    </a:cubicBezTo>
                    <a:cubicBezTo>
                      <a:pt x="13431" y="8477"/>
                      <a:pt x="31528" y="6001"/>
                      <a:pt x="47340" y="0"/>
                    </a:cubicBezTo>
                    <a:close/>
                  </a:path>
                </a:pathLst>
              </a:custGeom>
              <a:solidFill>
                <a:srgbClr val="778187"/>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48469AD3-A17E-CC4C-60D5-39981BEBF449}"/>
                  </a:ext>
                </a:extLst>
              </p:cNvPr>
              <p:cNvSpPr/>
              <p:nvPr/>
            </p:nvSpPr>
            <p:spPr>
              <a:xfrm>
                <a:off x="7725643" y="2464783"/>
                <a:ext cx="49042" cy="64679"/>
              </a:xfrm>
              <a:custGeom>
                <a:avLst/>
                <a:gdLst>
                  <a:gd name="connsiteX0" fmla="*/ 38566 w 49042"/>
                  <a:gd name="connsiteY0" fmla="*/ 61722 h 64679"/>
                  <a:gd name="connsiteX1" fmla="*/ 10086 w 49042"/>
                  <a:gd name="connsiteY1" fmla="*/ 0 h 64679"/>
                  <a:gd name="connsiteX2" fmla="*/ 49043 w 49042"/>
                  <a:gd name="connsiteY2" fmla="*/ 52483 h 64679"/>
                  <a:gd name="connsiteX3" fmla="*/ 46662 w 49042"/>
                  <a:gd name="connsiteY3" fmla="*/ 60960 h 64679"/>
                  <a:gd name="connsiteX4" fmla="*/ 38566 w 49042"/>
                  <a:gd name="connsiteY4" fmla="*/ 61722 h 64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2" h="64679">
                    <a:moveTo>
                      <a:pt x="38566" y="61722"/>
                    </a:moveTo>
                    <a:cubicBezTo>
                      <a:pt x="4942" y="52292"/>
                      <a:pt x="-12298" y="35243"/>
                      <a:pt x="10086" y="0"/>
                    </a:cubicBezTo>
                    <a:cubicBezTo>
                      <a:pt x="35708" y="8192"/>
                      <a:pt x="37899" y="33623"/>
                      <a:pt x="49043" y="52483"/>
                    </a:cubicBezTo>
                    <a:cubicBezTo>
                      <a:pt x="47805" y="55150"/>
                      <a:pt x="47043" y="58007"/>
                      <a:pt x="46662" y="60960"/>
                    </a:cubicBezTo>
                    <a:cubicBezTo>
                      <a:pt x="44376" y="65532"/>
                      <a:pt x="41708" y="66008"/>
                      <a:pt x="38566" y="61722"/>
                    </a:cubicBezTo>
                    <a:close/>
                  </a:path>
                </a:pathLst>
              </a:custGeom>
              <a:solidFill>
                <a:srgbClr val="697276"/>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44B7E4F8-2E04-49CF-04A8-C083B4CF3A78}"/>
                  </a:ext>
                </a:extLst>
              </p:cNvPr>
              <p:cNvSpPr/>
              <p:nvPr/>
            </p:nvSpPr>
            <p:spPr>
              <a:xfrm>
                <a:off x="6407474" y="3214131"/>
                <a:ext cx="38342" cy="62658"/>
              </a:xfrm>
              <a:custGeom>
                <a:avLst/>
                <a:gdLst>
                  <a:gd name="connsiteX0" fmla="*/ 5232 w 38342"/>
                  <a:gd name="connsiteY0" fmla="*/ 34750 h 62658"/>
                  <a:gd name="connsiteX1" fmla="*/ 7804 w 38342"/>
                  <a:gd name="connsiteY1" fmla="*/ 1984 h 62658"/>
                  <a:gd name="connsiteX2" fmla="*/ 32854 w 38342"/>
                  <a:gd name="connsiteY2" fmla="*/ 15796 h 62658"/>
                  <a:gd name="connsiteX3" fmla="*/ 15423 w 38342"/>
                  <a:gd name="connsiteY3" fmla="*/ 62659 h 62658"/>
                  <a:gd name="connsiteX4" fmla="*/ 5232 w 38342"/>
                  <a:gd name="connsiteY4" fmla="*/ 34750 h 6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2" h="62658">
                    <a:moveTo>
                      <a:pt x="5232" y="34750"/>
                    </a:moveTo>
                    <a:cubicBezTo>
                      <a:pt x="9518" y="23987"/>
                      <a:pt x="-10389" y="10557"/>
                      <a:pt x="7804" y="1984"/>
                    </a:cubicBezTo>
                    <a:cubicBezTo>
                      <a:pt x="20567" y="-4016"/>
                      <a:pt x="29139" y="4461"/>
                      <a:pt x="32854" y="15796"/>
                    </a:cubicBezTo>
                    <a:cubicBezTo>
                      <a:pt x="39331" y="35512"/>
                      <a:pt x="45999" y="56277"/>
                      <a:pt x="15423" y="62659"/>
                    </a:cubicBezTo>
                    <a:cubicBezTo>
                      <a:pt x="11995" y="53324"/>
                      <a:pt x="8661" y="44085"/>
                      <a:pt x="5232" y="34750"/>
                    </a:cubicBezTo>
                    <a:close/>
                  </a:path>
                </a:pathLst>
              </a:custGeom>
              <a:solidFill>
                <a:srgbClr val="626968"/>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B6CFBEFB-884B-FE9C-1E05-548E2F5C74B8}"/>
                  </a:ext>
                </a:extLst>
              </p:cNvPr>
              <p:cNvSpPr/>
              <p:nvPr/>
            </p:nvSpPr>
            <p:spPr>
              <a:xfrm>
                <a:off x="8353105" y="2740459"/>
                <a:ext cx="45944" cy="64625"/>
              </a:xfrm>
              <a:custGeom>
                <a:avLst/>
                <a:gdLst>
                  <a:gd name="connsiteX0" fmla="*/ 45944 w 45944"/>
                  <a:gd name="connsiteY0" fmla="*/ 34078 h 64625"/>
                  <a:gd name="connsiteX1" fmla="*/ 12226 w 45944"/>
                  <a:gd name="connsiteY1" fmla="*/ 60271 h 64625"/>
                  <a:gd name="connsiteX2" fmla="*/ 8702 w 45944"/>
                  <a:gd name="connsiteY2" fmla="*/ 63510 h 64625"/>
                  <a:gd name="connsiteX3" fmla="*/ 320 w 45944"/>
                  <a:gd name="connsiteY3" fmla="*/ 62081 h 64625"/>
                  <a:gd name="connsiteX4" fmla="*/ 606 w 45944"/>
                  <a:gd name="connsiteY4" fmla="*/ 34554 h 64625"/>
                  <a:gd name="connsiteX5" fmla="*/ 39944 w 45944"/>
                  <a:gd name="connsiteY5" fmla="*/ 13408 h 64625"/>
                  <a:gd name="connsiteX6" fmla="*/ 45850 w 45944"/>
                  <a:gd name="connsiteY6" fmla="*/ 34078 h 6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44" h="64625">
                    <a:moveTo>
                      <a:pt x="45944" y="34078"/>
                    </a:moveTo>
                    <a:cubicBezTo>
                      <a:pt x="12035" y="13694"/>
                      <a:pt x="12988" y="38078"/>
                      <a:pt x="12226" y="60271"/>
                    </a:cubicBezTo>
                    <a:cubicBezTo>
                      <a:pt x="10988" y="61319"/>
                      <a:pt x="9845" y="62367"/>
                      <a:pt x="8702" y="63510"/>
                    </a:cubicBezTo>
                    <a:cubicBezTo>
                      <a:pt x="5463" y="65415"/>
                      <a:pt x="2701" y="64843"/>
                      <a:pt x="320" y="62081"/>
                    </a:cubicBezTo>
                    <a:cubicBezTo>
                      <a:pt x="510" y="52937"/>
                      <a:pt x="1558" y="43698"/>
                      <a:pt x="606" y="34554"/>
                    </a:cubicBezTo>
                    <a:cubicBezTo>
                      <a:pt x="-3204" y="-4403"/>
                      <a:pt x="11083" y="-8880"/>
                      <a:pt x="39944" y="13408"/>
                    </a:cubicBezTo>
                    <a:cubicBezTo>
                      <a:pt x="41944" y="20266"/>
                      <a:pt x="43849" y="27124"/>
                      <a:pt x="45850" y="34078"/>
                    </a:cubicBezTo>
                    <a:close/>
                  </a:path>
                </a:pathLst>
              </a:custGeom>
              <a:solidFill>
                <a:srgbClr val="767576"/>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DA6F843-1841-7D8E-80CE-D5C1E5BBA0EE}"/>
                  </a:ext>
                </a:extLst>
              </p:cNvPr>
              <p:cNvSpPr/>
              <p:nvPr/>
            </p:nvSpPr>
            <p:spPr>
              <a:xfrm>
                <a:off x="7657911" y="2340934"/>
                <a:ext cx="43146" cy="62499"/>
              </a:xfrm>
              <a:custGeom>
                <a:avLst/>
                <a:gdLst>
                  <a:gd name="connsiteX0" fmla="*/ 29050 w 43146"/>
                  <a:gd name="connsiteY0" fmla="*/ 6120 h 62499"/>
                  <a:gd name="connsiteX1" fmla="*/ 43147 w 43146"/>
                  <a:gd name="connsiteY1" fmla="*/ 62413 h 62499"/>
                  <a:gd name="connsiteX2" fmla="*/ 951 w 43146"/>
                  <a:gd name="connsiteY2" fmla="*/ 5644 h 62499"/>
                  <a:gd name="connsiteX3" fmla="*/ 951 w 43146"/>
                  <a:gd name="connsiteY3" fmla="*/ 5453 h 62499"/>
                  <a:gd name="connsiteX4" fmla="*/ 29050 w 43146"/>
                  <a:gd name="connsiteY4" fmla="*/ 6120 h 6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46" h="62499">
                    <a:moveTo>
                      <a:pt x="29050" y="6120"/>
                    </a:moveTo>
                    <a:cubicBezTo>
                      <a:pt x="33717" y="24884"/>
                      <a:pt x="38384" y="43649"/>
                      <a:pt x="43147" y="62413"/>
                    </a:cubicBezTo>
                    <a:cubicBezTo>
                      <a:pt x="1141" y="64223"/>
                      <a:pt x="-2383" y="37457"/>
                      <a:pt x="951" y="5644"/>
                    </a:cubicBezTo>
                    <a:lnTo>
                      <a:pt x="951" y="5453"/>
                    </a:lnTo>
                    <a:cubicBezTo>
                      <a:pt x="10476" y="-1690"/>
                      <a:pt x="19906" y="-2167"/>
                      <a:pt x="29050" y="6120"/>
                    </a:cubicBezTo>
                    <a:close/>
                  </a:path>
                </a:pathLst>
              </a:custGeom>
              <a:solidFill>
                <a:srgbClr val="363434"/>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719255E8-886C-B1FC-E972-79B9A2E9401E}"/>
                  </a:ext>
                </a:extLst>
              </p:cNvPr>
              <p:cNvSpPr/>
              <p:nvPr/>
            </p:nvSpPr>
            <p:spPr>
              <a:xfrm>
                <a:off x="7649570" y="2346578"/>
                <a:ext cx="58059" cy="76390"/>
              </a:xfrm>
              <a:custGeom>
                <a:avLst/>
                <a:gdLst>
                  <a:gd name="connsiteX0" fmla="*/ 9292 w 58059"/>
                  <a:gd name="connsiteY0" fmla="*/ 0 h 76390"/>
                  <a:gd name="connsiteX1" fmla="*/ 51488 w 58059"/>
                  <a:gd name="connsiteY1" fmla="*/ 56769 h 76390"/>
                  <a:gd name="connsiteX2" fmla="*/ 58060 w 58059"/>
                  <a:gd name="connsiteY2" fmla="*/ 66103 h 76390"/>
                  <a:gd name="connsiteX3" fmla="*/ 47773 w 58059"/>
                  <a:gd name="connsiteY3" fmla="*/ 76391 h 76390"/>
                  <a:gd name="connsiteX4" fmla="*/ 9292 w 58059"/>
                  <a:gd name="connsiteY4" fmla="*/ 0 h 7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59" h="76390">
                    <a:moveTo>
                      <a:pt x="9292" y="0"/>
                    </a:moveTo>
                    <a:cubicBezTo>
                      <a:pt x="15102" y="25051"/>
                      <a:pt x="18817" y="51625"/>
                      <a:pt x="51488" y="56769"/>
                    </a:cubicBezTo>
                    <a:cubicBezTo>
                      <a:pt x="53678" y="59912"/>
                      <a:pt x="55869" y="62960"/>
                      <a:pt x="58060" y="66103"/>
                    </a:cubicBezTo>
                    <a:cubicBezTo>
                      <a:pt x="54631" y="69532"/>
                      <a:pt x="51202" y="72962"/>
                      <a:pt x="47773" y="76391"/>
                    </a:cubicBezTo>
                    <a:cubicBezTo>
                      <a:pt x="27675" y="54578"/>
                      <a:pt x="-20045" y="46577"/>
                      <a:pt x="9292" y="0"/>
                    </a:cubicBezTo>
                    <a:close/>
                  </a:path>
                </a:pathLst>
              </a:custGeom>
              <a:solidFill>
                <a:srgbClr val="636564"/>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7B96E5B7-C1A0-856A-4A5F-A9AFA3FC43B4}"/>
                  </a:ext>
                </a:extLst>
              </p:cNvPr>
              <p:cNvSpPr/>
              <p:nvPr/>
            </p:nvSpPr>
            <p:spPr>
              <a:xfrm>
                <a:off x="7649432" y="2306097"/>
                <a:ext cx="37623" cy="40957"/>
              </a:xfrm>
              <a:custGeom>
                <a:avLst/>
                <a:gdLst>
                  <a:gd name="connsiteX0" fmla="*/ 37529 w 37623"/>
                  <a:gd name="connsiteY0" fmla="*/ 40957 h 40957"/>
                  <a:gd name="connsiteX1" fmla="*/ 9525 w 37623"/>
                  <a:gd name="connsiteY1" fmla="*/ 40291 h 40957"/>
                  <a:gd name="connsiteX2" fmla="*/ 0 w 37623"/>
                  <a:gd name="connsiteY2" fmla="*/ 2953 h 40957"/>
                  <a:gd name="connsiteX3" fmla="*/ 21526 w 37623"/>
                  <a:gd name="connsiteY3" fmla="*/ 0 h 40957"/>
                  <a:gd name="connsiteX4" fmla="*/ 37623 w 37623"/>
                  <a:gd name="connsiteY4" fmla="*/ 40862 h 40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3" h="40957">
                    <a:moveTo>
                      <a:pt x="37529" y="40957"/>
                    </a:moveTo>
                    <a:cubicBezTo>
                      <a:pt x="28194" y="40767"/>
                      <a:pt x="18859" y="40577"/>
                      <a:pt x="9525" y="40291"/>
                    </a:cubicBezTo>
                    <a:cubicBezTo>
                      <a:pt x="6382" y="27813"/>
                      <a:pt x="3143" y="15430"/>
                      <a:pt x="0" y="2953"/>
                    </a:cubicBezTo>
                    <a:cubicBezTo>
                      <a:pt x="7334" y="3334"/>
                      <a:pt x="15811" y="11716"/>
                      <a:pt x="21526" y="0"/>
                    </a:cubicBezTo>
                    <a:cubicBezTo>
                      <a:pt x="32289" y="11525"/>
                      <a:pt x="37623" y="25146"/>
                      <a:pt x="37623" y="40862"/>
                    </a:cubicBezTo>
                    <a:close/>
                  </a:path>
                </a:pathLst>
              </a:custGeom>
              <a:solidFill>
                <a:srgbClr val="636564"/>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62BBF765-F1BA-3FB5-E074-501ACCEEEA54}"/>
                  </a:ext>
                </a:extLst>
              </p:cNvPr>
              <p:cNvSpPr/>
              <p:nvPr/>
            </p:nvSpPr>
            <p:spPr>
              <a:xfrm>
                <a:off x="8191976" y="4264818"/>
                <a:ext cx="11313" cy="85820"/>
              </a:xfrm>
              <a:custGeom>
                <a:avLst/>
                <a:gdLst>
                  <a:gd name="connsiteX0" fmla="*/ 476 w 11313"/>
                  <a:gd name="connsiteY0" fmla="*/ 85820 h 85820"/>
                  <a:gd name="connsiteX1" fmla="*/ 0 w 11313"/>
                  <a:gd name="connsiteY1" fmla="*/ 0 h 85820"/>
                  <a:gd name="connsiteX2" fmla="*/ 476 w 11313"/>
                  <a:gd name="connsiteY2" fmla="*/ 85820 h 85820"/>
                </a:gdLst>
                <a:ahLst/>
                <a:cxnLst>
                  <a:cxn ang="0">
                    <a:pos x="connsiteX0" y="connsiteY0"/>
                  </a:cxn>
                  <a:cxn ang="0">
                    <a:pos x="connsiteX1" y="connsiteY1"/>
                  </a:cxn>
                  <a:cxn ang="0">
                    <a:pos x="connsiteX2" y="connsiteY2"/>
                  </a:cxn>
                </a:cxnLst>
                <a:rect l="l" t="t" r="r" b="b"/>
                <a:pathLst>
                  <a:path w="11313" h="85820">
                    <a:moveTo>
                      <a:pt x="476" y="85820"/>
                    </a:moveTo>
                    <a:cubicBezTo>
                      <a:pt x="286" y="57245"/>
                      <a:pt x="191" y="28670"/>
                      <a:pt x="0" y="0"/>
                    </a:cubicBezTo>
                    <a:cubicBezTo>
                      <a:pt x="15716" y="28480"/>
                      <a:pt x="14288" y="57150"/>
                      <a:pt x="476" y="85820"/>
                    </a:cubicBezTo>
                    <a:close/>
                  </a:path>
                </a:pathLst>
              </a:custGeom>
              <a:solidFill>
                <a:srgbClr val="82878B"/>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DD473697-D5F7-32DA-4DD8-DFF4EF34BE5E}"/>
                  </a:ext>
                </a:extLst>
              </p:cNvPr>
              <p:cNvSpPr/>
              <p:nvPr/>
            </p:nvSpPr>
            <p:spPr>
              <a:xfrm>
                <a:off x="6613778" y="4011107"/>
                <a:ext cx="35718" cy="37302"/>
              </a:xfrm>
              <a:custGeom>
                <a:avLst/>
                <a:gdLst>
                  <a:gd name="connsiteX0" fmla="*/ 35719 w 35718"/>
                  <a:gd name="connsiteY0" fmla="*/ 6156 h 37302"/>
                  <a:gd name="connsiteX1" fmla="*/ 1238 w 35718"/>
                  <a:gd name="connsiteY1" fmla="*/ 37303 h 37302"/>
                  <a:gd name="connsiteX2" fmla="*/ 0 w 35718"/>
                  <a:gd name="connsiteY2" fmla="*/ 7013 h 37302"/>
                  <a:gd name="connsiteX3" fmla="*/ 35719 w 35718"/>
                  <a:gd name="connsiteY3" fmla="*/ 6156 h 37302"/>
                </a:gdLst>
                <a:ahLst/>
                <a:cxnLst>
                  <a:cxn ang="0">
                    <a:pos x="connsiteX0" y="connsiteY0"/>
                  </a:cxn>
                  <a:cxn ang="0">
                    <a:pos x="connsiteX1" y="connsiteY1"/>
                  </a:cxn>
                  <a:cxn ang="0">
                    <a:pos x="connsiteX2" y="connsiteY2"/>
                  </a:cxn>
                  <a:cxn ang="0">
                    <a:pos x="connsiteX3" y="connsiteY3"/>
                  </a:cxn>
                </a:cxnLst>
                <a:rect l="l" t="t" r="r" b="b"/>
                <a:pathLst>
                  <a:path w="35718" h="37302">
                    <a:moveTo>
                      <a:pt x="35719" y="6156"/>
                    </a:moveTo>
                    <a:cubicBezTo>
                      <a:pt x="24194" y="16538"/>
                      <a:pt x="12668" y="26921"/>
                      <a:pt x="1238" y="37303"/>
                    </a:cubicBezTo>
                    <a:cubicBezTo>
                      <a:pt x="858" y="27206"/>
                      <a:pt x="381" y="17110"/>
                      <a:pt x="0" y="7013"/>
                    </a:cubicBezTo>
                    <a:cubicBezTo>
                      <a:pt x="11716" y="-1845"/>
                      <a:pt x="23622" y="-2512"/>
                      <a:pt x="35719" y="6156"/>
                    </a:cubicBezTo>
                    <a:close/>
                  </a:path>
                </a:pathLst>
              </a:custGeom>
              <a:solidFill>
                <a:srgbClr val="B6B8BC"/>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30028157-6787-0E79-8E9C-92946D417200}"/>
                  </a:ext>
                </a:extLst>
              </p:cNvPr>
              <p:cNvSpPr/>
              <p:nvPr/>
            </p:nvSpPr>
            <p:spPr>
              <a:xfrm>
                <a:off x="6710362" y="4481035"/>
                <a:ext cx="35528" cy="49625"/>
              </a:xfrm>
              <a:custGeom>
                <a:avLst/>
                <a:gdLst>
                  <a:gd name="connsiteX0" fmla="*/ 0 w 35528"/>
                  <a:gd name="connsiteY0" fmla="*/ 0 h 49625"/>
                  <a:gd name="connsiteX1" fmla="*/ 35528 w 35528"/>
                  <a:gd name="connsiteY1" fmla="*/ 49625 h 49625"/>
                  <a:gd name="connsiteX2" fmla="*/ 0 w 35528"/>
                  <a:gd name="connsiteY2" fmla="*/ 0 h 49625"/>
                </a:gdLst>
                <a:ahLst/>
                <a:cxnLst>
                  <a:cxn ang="0">
                    <a:pos x="connsiteX0" y="connsiteY0"/>
                  </a:cxn>
                  <a:cxn ang="0">
                    <a:pos x="connsiteX1" y="connsiteY1"/>
                  </a:cxn>
                  <a:cxn ang="0">
                    <a:pos x="connsiteX2" y="connsiteY2"/>
                  </a:cxn>
                </a:cxnLst>
                <a:rect l="l" t="t" r="r" b="b"/>
                <a:pathLst>
                  <a:path w="35528" h="49625">
                    <a:moveTo>
                      <a:pt x="0" y="0"/>
                    </a:moveTo>
                    <a:cubicBezTo>
                      <a:pt x="25527" y="6858"/>
                      <a:pt x="32766" y="26575"/>
                      <a:pt x="35528" y="49625"/>
                    </a:cubicBezTo>
                    <a:cubicBezTo>
                      <a:pt x="17907" y="37148"/>
                      <a:pt x="8954" y="18669"/>
                      <a:pt x="0" y="0"/>
                    </a:cubicBezTo>
                    <a:close/>
                  </a:path>
                </a:pathLst>
              </a:custGeom>
              <a:solidFill>
                <a:srgbClr val="AAABAF"/>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4587B58D-D40F-97F7-AEC1-AC3146F91470}"/>
                  </a:ext>
                </a:extLst>
              </p:cNvPr>
              <p:cNvSpPr/>
              <p:nvPr/>
            </p:nvSpPr>
            <p:spPr>
              <a:xfrm>
                <a:off x="8285130" y="3437857"/>
                <a:ext cx="40481" cy="28438"/>
              </a:xfrm>
              <a:custGeom>
                <a:avLst/>
                <a:gdLst>
                  <a:gd name="connsiteX0" fmla="*/ 0 w 40481"/>
                  <a:gd name="connsiteY0" fmla="*/ 2381 h 28438"/>
                  <a:gd name="connsiteX1" fmla="*/ 11811 w 40481"/>
                  <a:gd name="connsiteY1" fmla="*/ 0 h 28438"/>
                  <a:gd name="connsiteX2" fmla="*/ 40481 w 40481"/>
                  <a:gd name="connsiteY2" fmla="*/ 28004 h 28438"/>
                  <a:gd name="connsiteX3" fmla="*/ 0 w 40481"/>
                  <a:gd name="connsiteY3" fmla="*/ 2286 h 28438"/>
                </a:gdLst>
                <a:ahLst/>
                <a:cxnLst>
                  <a:cxn ang="0">
                    <a:pos x="connsiteX0" y="connsiteY0"/>
                  </a:cxn>
                  <a:cxn ang="0">
                    <a:pos x="connsiteX1" y="connsiteY1"/>
                  </a:cxn>
                  <a:cxn ang="0">
                    <a:pos x="connsiteX2" y="connsiteY2"/>
                  </a:cxn>
                  <a:cxn ang="0">
                    <a:pos x="connsiteX3" y="connsiteY3"/>
                  </a:cxn>
                </a:cxnLst>
                <a:rect l="l" t="t" r="r" b="b"/>
                <a:pathLst>
                  <a:path w="40481" h="28438">
                    <a:moveTo>
                      <a:pt x="0" y="2381"/>
                    </a:moveTo>
                    <a:cubicBezTo>
                      <a:pt x="3905" y="1619"/>
                      <a:pt x="7905" y="857"/>
                      <a:pt x="11811" y="0"/>
                    </a:cubicBezTo>
                    <a:cubicBezTo>
                      <a:pt x="21336" y="9335"/>
                      <a:pt x="30956" y="18669"/>
                      <a:pt x="40481" y="28004"/>
                    </a:cubicBezTo>
                    <a:cubicBezTo>
                      <a:pt x="19907" y="30671"/>
                      <a:pt x="7048" y="20955"/>
                      <a:pt x="0" y="2286"/>
                    </a:cubicBezTo>
                    <a:close/>
                  </a:path>
                </a:pathLst>
              </a:custGeom>
              <a:solidFill>
                <a:srgbClr val="69676D"/>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C39C4586-8E9C-E8DC-BB23-617D540E0B59}"/>
                  </a:ext>
                </a:extLst>
              </p:cNvPr>
              <p:cNvSpPr/>
              <p:nvPr/>
            </p:nvSpPr>
            <p:spPr>
              <a:xfrm>
                <a:off x="6848951" y="4579428"/>
                <a:ext cx="353472" cy="133445"/>
              </a:xfrm>
              <a:custGeom>
                <a:avLst/>
                <a:gdLst>
                  <a:gd name="connsiteX0" fmla="*/ 0 w 353472"/>
                  <a:gd name="connsiteY0" fmla="*/ 18383 h 133445"/>
                  <a:gd name="connsiteX1" fmla="*/ 191 w 353472"/>
                  <a:gd name="connsiteY1" fmla="*/ 0 h 133445"/>
                  <a:gd name="connsiteX2" fmla="*/ 29909 w 353472"/>
                  <a:gd name="connsiteY2" fmla="*/ 8096 h 133445"/>
                  <a:gd name="connsiteX3" fmla="*/ 70581 w 353472"/>
                  <a:gd name="connsiteY3" fmla="*/ 12287 h 133445"/>
                  <a:gd name="connsiteX4" fmla="*/ 313182 w 353472"/>
                  <a:gd name="connsiteY4" fmla="*/ 102203 h 133445"/>
                  <a:gd name="connsiteX5" fmla="*/ 353473 w 353472"/>
                  <a:gd name="connsiteY5" fmla="*/ 123920 h 133445"/>
                  <a:gd name="connsiteX6" fmla="*/ 331661 w 353472"/>
                  <a:gd name="connsiteY6" fmla="*/ 133445 h 133445"/>
                  <a:gd name="connsiteX7" fmla="*/ 0 w 353472"/>
                  <a:gd name="connsiteY7" fmla="*/ 18383 h 13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472" h="133445">
                    <a:moveTo>
                      <a:pt x="0" y="18383"/>
                    </a:moveTo>
                    <a:cubicBezTo>
                      <a:pt x="0" y="12287"/>
                      <a:pt x="191" y="6096"/>
                      <a:pt x="191" y="0"/>
                    </a:cubicBezTo>
                    <a:cubicBezTo>
                      <a:pt x="10096" y="2667"/>
                      <a:pt x="20003" y="5334"/>
                      <a:pt x="29909" y="8096"/>
                    </a:cubicBezTo>
                    <a:cubicBezTo>
                      <a:pt x="44291" y="1334"/>
                      <a:pt x="57912" y="5048"/>
                      <a:pt x="70581" y="12287"/>
                    </a:cubicBezTo>
                    <a:cubicBezTo>
                      <a:pt x="146495" y="55721"/>
                      <a:pt x="228219" y="83058"/>
                      <a:pt x="313182" y="102203"/>
                    </a:cubicBezTo>
                    <a:cubicBezTo>
                      <a:pt x="328232" y="105632"/>
                      <a:pt x="344519" y="108395"/>
                      <a:pt x="353473" y="123920"/>
                    </a:cubicBezTo>
                    <a:cubicBezTo>
                      <a:pt x="346234" y="127063"/>
                      <a:pt x="338995" y="130302"/>
                      <a:pt x="331661" y="133445"/>
                    </a:cubicBezTo>
                    <a:cubicBezTo>
                      <a:pt x="212027" y="121063"/>
                      <a:pt x="104775" y="73343"/>
                      <a:pt x="0" y="18383"/>
                    </a:cubicBezTo>
                    <a:close/>
                  </a:path>
                </a:pathLst>
              </a:custGeom>
              <a:solidFill>
                <a:srgbClr val="8D9196"/>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702945A-C2B8-E120-B951-8DE137B23B25}"/>
                  </a:ext>
                </a:extLst>
              </p:cNvPr>
              <p:cNvSpPr/>
              <p:nvPr/>
            </p:nvSpPr>
            <p:spPr>
              <a:xfrm>
                <a:off x="8081200" y="3589324"/>
                <a:ext cx="166614" cy="191080"/>
              </a:xfrm>
              <a:custGeom>
                <a:avLst/>
                <a:gdLst>
                  <a:gd name="connsiteX0" fmla="*/ 155829 w 166614"/>
                  <a:gd name="connsiteY0" fmla="*/ 743 h 191080"/>
                  <a:gd name="connsiteX1" fmla="*/ 156686 w 166614"/>
                  <a:gd name="connsiteY1" fmla="*/ 115043 h 191080"/>
                  <a:gd name="connsiteX2" fmla="*/ 101155 w 166614"/>
                  <a:gd name="connsiteY2" fmla="*/ 161906 h 191080"/>
                  <a:gd name="connsiteX3" fmla="*/ 16955 w 166614"/>
                  <a:gd name="connsiteY3" fmla="*/ 189909 h 191080"/>
                  <a:gd name="connsiteX4" fmla="*/ 0 w 166614"/>
                  <a:gd name="connsiteY4" fmla="*/ 166764 h 191080"/>
                  <a:gd name="connsiteX5" fmla="*/ 31147 w 166614"/>
                  <a:gd name="connsiteY5" fmla="*/ 125044 h 191080"/>
                  <a:gd name="connsiteX6" fmla="*/ 143446 w 166614"/>
                  <a:gd name="connsiteY6" fmla="*/ 4934 h 191080"/>
                  <a:gd name="connsiteX7" fmla="*/ 155734 w 166614"/>
                  <a:gd name="connsiteY7" fmla="*/ 838 h 1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614" h="191080">
                    <a:moveTo>
                      <a:pt x="155829" y="743"/>
                    </a:moveTo>
                    <a:cubicBezTo>
                      <a:pt x="173164" y="38747"/>
                      <a:pt x="166688" y="76847"/>
                      <a:pt x="156686" y="115043"/>
                    </a:cubicBezTo>
                    <a:cubicBezTo>
                      <a:pt x="138208" y="130664"/>
                      <a:pt x="119634" y="146285"/>
                      <a:pt x="101155" y="161906"/>
                    </a:cubicBezTo>
                    <a:cubicBezTo>
                      <a:pt x="80582" y="193624"/>
                      <a:pt x="49054" y="192481"/>
                      <a:pt x="16955" y="189909"/>
                    </a:cubicBezTo>
                    <a:cubicBezTo>
                      <a:pt x="6287" y="185814"/>
                      <a:pt x="476" y="178193"/>
                      <a:pt x="0" y="166764"/>
                    </a:cubicBezTo>
                    <a:cubicBezTo>
                      <a:pt x="2191" y="146761"/>
                      <a:pt x="9620" y="128092"/>
                      <a:pt x="31147" y="125044"/>
                    </a:cubicBezTo>
                    <a:cubicBezTo>
                      <a:pt x="101727" y="115043"/>
                      <a:pt x="131064" y="68275"/>
                      <a:pt x="143446" y="4934"/>
                    </a:cubicBezTo>
                    <a:cubicBezTo>
                      <a:pt x="146495" y="267"/>
                      <a:pt x="150590" y="-1067"/>
                      <a:pt x="155734" y="838"/>
                    </a:cubicBezTo>
                    <a:close/>
                  </a:path>
                </a:pathLst>
              </a:custGeom>
              <a:solidFill>
                <a:srgbClr val="121F22"/>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B989B24B-46A7-E9BF-9F82-6594C56A9D44}"/>
                  </a:ext>
                </a:extLst>
              </p:cNvPr>
              <p:cNvSpPr/>
              <p:nvPr/>
            </p:nvSpPr>
            <p:spPr>
              <a:xfrm>
                <a:off x="8098059" y="3751230"/>
                <a:ext cx="98930" cy="145065"/>
              </a:xfrm>
              <a:custGeom>
                <a:avLst/>
                <a:gdLst>
                  <a:gd name="connsiteX0" fmla="*/ 0 w 98930"/>
                  <a:gd name="connsiteY0" fmla="*/ 20288 h 145065"/>
                  <a:gd name="connsiteX1" fmla="*/ 84201 w 98930"/>
                  <a:gd name="connsiteY1" fmla="*/ 0 h 145065"/>
                  <a:gd name="connsiteX2" fmla="*/ 92773 w 98930"/>
                  <a:gd name="connsiteY2" fmla="*/ 15050 h 145065"/>
                  <a:gd name="connsiteX3" fmla="*/ 74581 w 98930"/>
                  <a:gd name="connsiteY3" fmla="*/ 96202 h 145065"/>
                  <a:gd name="connsiteX4" fmla="*/ 71151 w 98930"/>
                  <a:gd name="connsiteY4" fmla="*/ 145066 h 145065"/>
                  <a:gd name="connsiteX5" fmla="*/ 0 w 98930"/>
                  <a:gd name="connsiteY5" fmla="*/ 20383 h 14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930" h="145065">
                    <a:moveTo>
                      <a:pt x="0" y="20288"/>
                    </a:moveTo>
                    <a:cubicBezTo>
                      <a:pt x="27527" y="11335"/>
                      <a:pt x="58960" y="18383"/>
                      <a:pt x="84201" y="0"/>
                    </a:cubicBezTo>
                    <a:cubicBezTo>
                      <a:pt x="90297" y="3238"/>
                      <a:pt x="108299" y="1238"/>
                      <a:pt x="92773" y="15050"/>
                    </a:cubicBezTo>
                    <a:cubicBezTo>
                      <a:pt x="66770" y="38195"/>
                      <a:pt x="66294" y="65913"/>
                      <a:pt x="74581" y="96202"/>
                    </a:cubicBezTo>
                    <a:cubicBezTo>
                      <a:pt x="80772" y="112967"/>
                      <a:pt x="85154" y="129635"/>
                      <a:pt x="71151" y="145066"/>
                    </a:cubicBezTo>
                    <a:cubicBezTo>
                      <a:pt x="39243" y="108204"/>
                      <a:pt x="5715" y="72200"/>
                      <a:pt x="0" y="20383"/>
                    </a:cubicBezTo>
                    <a:close/>
                  </a:path>
                </a:pathLst>
              </a:custGeom>
              <a:solidFill>
                <a:srgbClr val="ADADB1"/>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B9158208-1E6F-8848-44B4-BF7408D7770B}"/>
                  </a:ext>
                </a:extLst>
              </p:cNvPr>
              <p:cNvSpPr/>
              <p:nvPr/>
            </p:nvSpPr>
            <p:spPr>
              <a:xfrm>
                <a:off x="8149795" y="3847337"/>
                <a:ext cx="60830" cy="177937"/>
              </a:xfrm>
              <a:custGeom>
                <a:avLst/>
                <a:gdLst>
                  <a:gd name="connsiteX0" fmla="*/ 14463 w 60830"/>
                  <a:gd name="connsiteY0" fmla="*/ 46863 h 177937"/>
                  <a:gd name="connsiteX1" fmla="*/ 22940 w 60830"/>
                  <a:gd name="connsiteY1" fmla="*/ 0 h 177937"/>
                  <a:gd name="connsiteX2" fmla="*/ 58944 w 60830"/>
                  <a:gd name="connsiteY2" fmla="*/ 143256 h 177937"/>
                  <a:gd name="connsiteX3" fmla="*/ 31608 w 60830"/>
                  <a:gd name="connsiteY3" fmla="*/ 177927 h 177937"/>
                  <a:gd name="connsiteX4" fmla="*/ 32846 w 60830"/>
                  <a:gd name="connsiteY4" fmla="*/ 171831 h 177937"/>
                  <a:gd name="connsiteX5" fmla="*/ 14463 w 60830"/>
                  <a:gd name="connsiteY5" fmla="*/ 46863 h 17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30" h="177937">
                    <a:moveTo>
                      <a:pt x="14463" y="46863"/>
                    </a:moveTo>
                    <a:cubicBezTo>
                      <a:pt x="29417" y="33433"/>
                      <a:pt x="19511" y="15526"/>
                      <a:pt x="22940" y="0"/>
                    </a:cubicBezTo>
                    <a:cubicBezTo>
                      <a:pt x="40752" y="46101"/>
                      <a:pt x="36942" y="97441"/>
                      <a:pt x="58944" y="143256"/>
                    </a:cubicBezTo>
                    <a:cubicBezTo>
                      <a:pt x="65041" y="155829"/>
                      <a:pt x="56468" y="178499"/>
                      <a:pt x="31608" y="177927"/>
                    </a:cubicBezTo>
                    <a:cubicBezTo>
                      <a:pt x="31608" y="175736"/>
                      <a:pt x="31988" y="173736"/>
                      <a:pt x="32846" y="171831"/>
                    </a:cubicBezTo>
                    <a:cubicBezTo>
                      <a:pt x="4747" y="133350"/>
                      <a:pt x="-14684" y="93726"/>
                      <a:pt x="14463" y="46863"/>
                    </a:cubicBezTo>
                    <a:close/>
                  </a:path>
                </a:pathLst>
              </a:custGeom>
              <a:solidFill>
                <a:srgbClr val="858688"/>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78E76A2-FEEA-3A87-CED4-FE7947BC2F19}"/>
                  </a:ext>
                </a:extLst>
              </p:cNvPr>
              <p:cNvSpPr/>
              <p:nvPr/>
            </p:nvSpPr>
            <p:spPr>
              <a:xfrm>
                <a:off x="6535239" y="2565558"/>
                <a:ext cx="641180" cy="489585"/>
              </a:xfrm>
              <a:custGeom>
                <a:avLst/>
                <a:gdLst>
                  <a:gd name="connsiteX0" fmla="*/ 429250 w 641180"/>
                  <a:gd name="connsiteY0" fmla="*/ 0 h 489585"/>
                  <a:gd name="connsiteX1" fmla="*/ 462968 w 641180"/>
                  <a:gd name="connsiteY1" fmla="*/ 25336 h 489585"/>
                  <a:gd name="connsiteX2" fmla="*/ 636704 w 641180"/>
                  <a:gd name="connsiteY2" fmla="*/ 25813 h 489585"/>
                  <a:gd name="connsiteX3" fmla="*/ 641181 w 641180"/>
                  <a:gd name="connsiteY3" fmla="*/ 30956 h 489585"/>
                  <a:gd name="connsiteX4" fmla="*/ 521071 w 641180"/>
                  <a:gd name="connsiteY4" fmla="*/ 132493 h 489585"/>
                  <a:gd name="connsiteX5" fmla="*/ 517737 w 641180"/>
                  <a:gd name="connsiteY5" fmla="*/ 149352 h 489585"/>
                  <a:gd name="connsiteX6" fmla="*/ 530787 w 641180"/>
                  <a:gd name="connsiteY6" fmla="*/ 184595 h 489585"/>
                  <a:gd name="connsiteX7" fmla="*/ 476112 w 641180"/>
                  <a:gd name="connsiteY7" fmla="*/ 235172 h 489585"/>
                  <a:gd name="connsiteX8" fmla="*/ 514022 w 641180"/>
                  <a:gd name="connsiteY8" fmla="*/ 254508 h 489585"/>
                  <a:gd name="connsiteX9" fmla="*/ 492115 w 641180"/>
                  <a:gd name="connsiteY9" fmla="*/ 300609 h 489585"/>
                  <a:gd name="connsiteX10" fmla="*/ 489448 w 641180"/>
                  <a:gd name="connsiteY10" fmla="*/ 340805 h 489585"/>
                  <a:gd name="connsiteX11" fmla="*/ 496211 w 641180"/>
                  <a:gd name="connsiteY11" fmla="*/ 405098 h 489585"/>
                  <a:gd name="connsiteX12" fmla="*/ 450300 w 641180"/>
                  <a:gd name="connsiteY12" fmla="*/ 413385 h 489585"/>
                  <a:gd name="connsiteX13" fmla="*/ 412390 w 641180"/>
                  <a:gd name="connsiteY13" fmla="*/ 425482 h 489585"/>
                  <a:gd name="connsiteX14" fmla="*/ 379815 w 641180"/>
                  <a:gd name="connsiteY14" fmla="*/ 451675 h 489585"/>
                  <a:gd name="connsiteX15" fmla="*/ 356955 w 641180"/>
                  <a:gd name="connsiteY15" fmla="*/ 464820 h 489585"/>
                  <a:gd name="connsiteX16" fmla="*/ 316093 w 641180"/>
                  <a:gd name="connsiteY16" fmla="*/ 489585 h 489585"/>
                  <a:gd name="connsiteX17" fmla="*/ 217604 w 641180"/>
                  <a:gd name="connsiteY17" fmla="*/ 465011 h 489585"/>
                  <a:gd name="connsiteX18" fmla="*/ 240940 w 641180"/>
                  <a:gd name="connsiteY18" fmla="*/ 435578 h 489585"/>
                  <a:gd name="connsiteX19" fmla="*/ 368861 w 641180"/>
                  <a:gd name="connsiteY19" fmla="*/ 294037 h 489585"/>
                  <a:gd name="connsiteX20" fmla="*/ 325141 w 641180"/>
                  <a:gd name="connsiteY20" fmla="*/ 336804 h 489585"/>
                  <a:gd name="connsiteX21" fmla="*/ 275897 w 641180"/>
                  <a:gd name="connsiteY21" fmla="*/ 311182 h 489585"/>
                  <a:gd name="connsiteX22" fmla="*/ 248561 w 641180"/>
                  <a:gd name="connsiteY22" fmla="*/ 298609 h 489585"/>
                  <a:gd name="connsiteX23" fmla="*/ 217699 w 641180"/>
                  <a:gd name="connsiteY23" fmla="*/ 275939 h 489585"/>
                  <a:gd name="connsiteX24" fmla="*/ 133308 w 641180"/>
                  <a:gd name="connsiteY24" fmla="*/ 232029 h 489585"/>
                  <a:gd name="connsiteX25" fmla="*/ 100161 w 641180"/>
                  <a:gd name="connsiteY25" fmla="*/ 304229 h 489585"/>
                  <a:gd name="connsiteX26" fmla="*/ 90160 w 641180"/>
                  <a:gd name="connsiteY26" fmla="*/ 318992 h 489585"/>
                  <a:gd name="connsiteX27" fmla="*/ 58061 w 641180"/>
                  <a:gd name="connsiteY27" fmla="*/ 326517 h 489585"/>
                  <a:gd name="connsiteX28" fmla="*/ 26056 w 641180"/>
                  <a:gd name="connsiteY28" fmla="*/ 332899 h 489585"/>
                  <a:gd name="connsiteX29" fmla="*/ 8816 w 641180"/>
                  <a:gd name="connsiteY29" fmla="*/ 296418 h 489585"/>
                  <a:gd name="connsiteX30" fmla="*/ 149 w 641180"/>
                  <a:gd name="connsiteY30" fmla="*/ 197072 h 489585"/>
                  <a:gd name="connsiteX31" fmla="*/ 124545 w 641180"/>
                  <a:gd name="connsiteY31" fmla="*/ 150400 h 489585"/>
                  <a:gd name="connsiteX32" fmla="*/ 149691 w 641180"/>
                  <a:gd name="connsiteY32" fmla="*/ 148876 h 489585"/>
                  <a:gd name="connsiteX33" fmla="*/ 181219 w 641180"/>
                  <a:gd name="connsiteY33" fmla="*/ 154019 h 489585"/>
                  <a:gd name="connsiteX34" fmla="*/ 211699 w 641180"/>
                  <a:gd name="connsiteY34" fmla="*/ 163259 h 489585"/>
                  <a:gd name="connsiteX35" fmla="*/ 251132 w 641180"/>
                  <a:gd name="connsiteY35" fmla="*/ 152305 h 489585"/>
                  <a:gd name="connsiteX36" fmla="*/ 241893 w 641180"/>
                  <a:gd name="connsiteY36" fmla="*/ 91535 h 489585"/>
                  <a:gd name="connsiteX37" fmla="*/ 208174 w 641180"/>
                  <a:gd name="connsiteY37" fmla="*/ 67532 h 489585"/>
                  <a:gd name="connsiteX38" fmla="*/ 206746 w 641180"/>
                  <a:gd name="connsiteY38" fmla="*/ 48959 h 489585"/>
                  <a:gd name="connsiteX39" fmla="*/ 259609 w 641180"/>
                  <a:gd name="connsiteY39" fmla="*/ 22860 h 489585"/>
                  <a:gd name="connsiteX40" fmla="*/ 271802 w 641180"/>
                  <a:gd name="connsiteY40" fmla="*/ 25336 h 489585"/>
                  <a:gd name="connsiteX41" fmla="*/ 308473 w 641180"/>
                  <a:gd name="connsiteY41" fmla="*/ 48578 h 489585"/>
                  <a:gd name="connsiteX42" fmla="*/ 322951 w 641180"/>
                  <a:gd name="connsiteY42" fmla="*/ 60293 h 489585"/>
                  <a:gd name="connsiteX43" fmla="*/ 361432 w 641180"/>
                  <a:gd name="connsiteY43" fmla="*/ 88297 h 489585"/>
                  <a:gd name="connsiteX44" fmla="*/ 474779 w 641180"/>
                  <a:gd name="connsiteY44" fmla="*/ 101537 h 489585"/>
                  <a:gd name="connsiteX45" fmla="*/ 407438 w 641180"/>
                  <a:gd name="connsiteY45" fmla="*/ 31528 h 489585"/>
                  <a:gd name="connsiteX46" fmla="*/ 429345 w 641180"/>
                  <a:gd name="connsiteY46" fmla="*/ 95 h 48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41180" h="489585">
                    <a:moveTo>
                      <a:pt x="429250" y="0"/>
                    </a:moveTo>
                    <a:cubicBezTo>
                      <a:pt x="440489" y="8382"/>
                      <a:pt x="451919" y="16574"/>
                      <a:pt x="462968" y="25336"/>
                    </a:cubicBezTo>
                    <a:cubicBezTo>
                      <a:pt x="520785" y="71152"/>
                      <a:pt x="578697" y="71819"/>
                      <a:pt x="636704" y="25813"/>
                    </a:cubicBezTo>
                    <a:cubicBezTo>
                      <a:pt x="638228" y="27527"/>
                      <a:pt x="639657" y="29242"/>
                      <a:pt x="641181" y="30956"/>
                    </a:cubicBezTo>
                    <a:cubicBezTo>
                      <a:pt x="610225" y="75533"/>
                      <a:pt x="568220" y="107156"/>
                      <a:pt x="521071" y="132493"/>
                    </a:cubicBezTo>
                    <a:cubicBezTo>
                      <a:pt x="511546" y="136493"/>
                      <a:pt x="503640" y="141923"/>
                      <a:pt x="517737" y="149352"/>
                    </a:cubicBezTo>
                    <a:cubicBezTo>
                      <a:pt x="533453" y="157734"/>
                      <a:pt x="541454" y="167259"/>
                      <a:pt x="530787" y="184595"/>
                    </a:cubicBezTo>
                    <a:cubicBezTo>
                      <a:pt x="517642" y="206407"/>
                      <a:pt x="498115" y="221933"/>
                      <a:pt x="476112" y="235172"/>
                    </a:cubicBezTo>
                    <a:cubicBezTo>
                      <a:pt x="486209" y="250793"/>
                      <a:pt x="504974" y="242792"/>
                      <a:pt x="514022" y="254508"/>
                    </a:cubicBezTo>
                    <a:cubicBezTo>
                      <a:pt x="522214" y="277273"/>
                      <a:pt x="502021" y="286417"/>
                      <a:pt x="492115" y="300609"/>
                    </a:cubicBezTo>
                    <a:cubicBezTo>
                      <a:pt x="489924" y="313182"/>
                      <a:pt x="448204" y="319754"/>
                      <a:pt x="489448" y="340805"/>
                    </a:cubicBezTo>
                    <a:cubicBezTo>
                      <a:pt x="504116" y="348329"/>
                      <a:pt x="502973" y="384810"/>
                      <a:pt x="496211" y="405098"/>
                    </a:cubicBezTo>
                    <a:cubicBezTo>
                      <a:pt x="490019" y="423577"/>
                      <a:pt x="466683" y="419767"/>
                      <a:pt x="450300" y="413385"/>
                    </a:cubicBezTo>
                    <a:cubicBezTo>
                      <a:pt x="433250" y="406718"/>
                      <a:pt x="421534" y="406146"/>
                      <a:pt x="412390" y="425482"/>
                    </a:cubicBezTo>
                    <a:cubicBezTo>
                      <a:pt x="406295" y="438341"/>
                      <a:pt x="391816" y="444246"/>
                      <a:pt x="379815" y="451675"/>
                    </a:cubicBezTo>
                    <a:cubicBezTo>
                      <a:pt x="372100" y="455867"/>
                      <a:pt x="364004" y="459486"/>
                      <a:pt x="356955" y="464820"/>
                    </a:cubicBezTo>
                    <a:cubicBezTo>
                      <a:pt x="343905" y="474059"/>
                      <a:pt x="334095" y="488442"/>
                      <a:pt x="316093" y="489585"/>
                    </a:cubicBezTo>
                    <a:cubicBezTo>
                      <a:pt x="284756" y="475298"/>
                      <a:pt x="247512" y="484823"/>
                      <a:pt x="217604" y="465011"/>
                    </a:cubicBezTo>
                    <a:cubicBezTo>
                      <a:pt x="211699" y="444341"/>
                      <a:pt x="224938" y="438912"/>
                      <a:pt x="240940" y="435578"/>
                    </a:cubicBezTo>
                    <a:cubicBezTo>
                      <a:pt x="321808" y="451771"/>
                      <a:pt x="368004" y="396335"/>
                      <a:pt x="368861" y="294037"/>
                    </a:cubicBezTo>
                    <a:cubicBezTo>
                      <a:pt x="356765" y="310896"/>
                      <a:pt x="342286" y="325184"/>
                      <a:pt x="325141" y="336804"/>
                    </a:cubicBezTo>
                    <a:cubicBezTo>
                      <a:pt x="299424" y="346139"/>
                      <a:pt x="282088" y="338138"/>
                      <a:pt x="275897" y="311182"/>
                    </a:cubicBezTo>
                    <a:cubicBezTo>
                      <a:pt x="271992" y="294132"/>
                      <a:pt x="262753" y="292037"/>
                      <a:pt x="248561" y="298609"/>
                    </a:cubicBezTo>
                    <a:cubicBezTo>
                      <a:pt x="229987" y="302038"/>
                      <a:pt x="224938" y="288798"/>
                      <a:pt x="217699" y="275939"/>
                    </a:cubicBezTo>
                    <a:cubicBezTo>
                      <a:pt x="197125" y="239077"/>
                      <a:pt x="162645" y="219361"/>
                      <a:pt x="133308" y="232029"/>
                    </a:cubicBezTo>
                    <a:cubicBezTo>
                      <a:pt x="103304" y="244983"/>
                      <a:pt x="88922" y="269558"/>
                      <a:pt x="100161" y="304229"/>
                    </a:cubicBezTo>
                    <a:cubicBezTo>
                      <a:pt x="102066" y="310134"/>
                      <a:pt x="95684" y="315468"/>
                      <a:pt x="90160" y="318992"/>
                    </a:cubicBezTo>
                    <a:cubicBezTo>
                      <a:pt x="79968" y="323850"/>
                      <a:pt x="68824" y="324422"/>
                      <a:pt x="58061" y="326517"/>
                    </a:cubicBezTo>
                    <a:cubicBezTo>
                      <a:pt x="47393" y="328517"/>
                      <a:pt x="38249" y="338423"/>
                      <a:pt x="26056" y="332899"/>
                    </a:cubicBezTo>
                    <a:cubicBezTo>
                      <a:pt x="13198" y="324041"/>
                      <a:pt x="10340" y="310610"/>
                      <a:pt x="8816" y="296418"/>
                    </a:cubicBezTo>
                    <a:cubicBezTo>
                      <a:pt x="8054" y="263176"/>
                      <a:pt x="-1280" y="230600"/>
                      <a:pt x="149" y="197072"/>
                    </a:cubicBezTo>
                    <a:cubicBezTo>
                      <a:pt x="25580" y="139065"/>
                      <a:pt x="76349" y="148209"/>
                      <a:pt x="124545" y="150400"/>
                    </a:cubicBezTo>
                    <a:cubicBezTo>
                      <a:pt x="132736" y="147256"/>
                      <a:pt x="141214" y="148019"/>
                      <a:pt x="149691" y="148876"/>
                    </a:cubicBezTo>
                    <a:cubicBezTo>
                      <a:pt x="160264" y="150019"/>
                      <a:pt x="170836" y="151162"/>
                      <a:pt x="181219" y="154019"/>
                    </a:cubicBezTo>
                    <a:cubicBezTo>
                      <a:pt x="191411" y="157067"/>
                      <a:pt x="201507" y="160401"/>
                      <a:pt x="211699" y="163259"/>
                    </a:cubicBezTo>
                    <a:cubicBezTo>
                      <a:pt x="227320" y="167640"/>
                      <a:pt x="245893" y="170879"/>
                      <a:pt x="251132" y="152305"/>
                    </a:cubicBezTo>
                    <a:cubicBezTo>
                      <a:pt x="256752" y="132493"/>
                      <a:pt x="258943" y="109919"/>
                      <a:pt x="241893" y="91535"/>
                    </a:cubicBezTo>
                    <a:cubicBezTo>
                      <a:pt x="232177" y="81153"/>
                      <a:pt x="217890" y="77724"/>
                      <a:pt x="208174" y="67532"/>
                    </a:cubicBezTo>
                    <a:cubicBezTo>
                      <a:pt x="204841" y="61532"/>
                      <a:pt x="204365" y="55340"/>
                      <a:pt x="206746" y="48959"/>
                    </a:cubicBezTo>
                    <a:cubicBezTo>
                      <a:pt x="221414" y="34385"/>
                      <a:pt x="245036" y="37814"/>
                      <a:pt x="259609" y="22860"/>
                    </a:cubicBezTo>
                    <a:cubicBezTo>
                      <a:pt x="263896" y="22860"/>
                      <a:pt x="267896" y="23717"/>
                      <a:pt x="271802" y="25336"/>
                    </a:cubicBezTo>
                    <a:cubicBezTo>
                      <a:pt x="284089" y="33052"/>
                      <a:pt x="294852" y="42863"/>
                      <a:pt x="308473" y="48578"/>
                    </a:cubicBezTo>
                    <a:cubicBezTo>
                      <a:pt x="313997" y="51626"/>
                      <a:pt x="318760" y="55531"/>
                      <a:pt x="322951" y="60293"/>
                    </a:cubicBezTo>
                    <a:cubicBezTo>
                      <a:pt x="333047" y="73343"/>
                      <a:pt x="344858" y="84011"/>
                      <a:pt x="361432" y="88297"/>
                    </a:cubicBezTo>
                    <a:cubicBezTo>
                      <a:pt x="398865" y="94202"/>
                      <a:pt x="437060" y="92964"/>
                      <a:pt x="474779" y="101537"/>
                    </a:cubicBezTo>
                    <a:cubicBezTo>
                      <a:pt x="441632" y="88011"/>
                      <a:pt x="418582" y="65342"/>
                      <a:pt x="407438" y="31528"/>
                    </a:cubicBezTo>
                    <a:cubicBezTo>
                      <a:pt x="412676" y="19622"/>
                      <a:pt x="415058" y="5715"/>
                      <a:pt x="429345" y="95"/>
                    </a:cubicBezTo>
                    <a:close/>
                  </a:path>
                </a:pathLst>
              </a:custGeom>
              <a:solidFill>
                <a:srgbClr val="061B25"/>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7332673-FD82-0962-CA91-C275ED37A016}"/>
                  </a:ext>
                </a:extLst>
              </p:cNvPr>
              <p:cNvSpPr/>
              <p:nvPr/>
            </p:nvSpPr>
            <p:spPr>
              <a:xfrm>
                <a:off x="6592633" y="2547576"/>
                <a:ext cx="307773" cy="177239"/>
              </a:xfrm>
              <a:custGeom>
                <a:avLst/>
                <a:gdLst>
                  <a:gd name="connsiteX0" fmla="*/ 87535 w 307773"/>
                  <a:gd name="connsiteY0" fmla="*/ 177240 h 177239"/>
                  <a:gd name="connsiteX1" fmla="*/ 67151 w 307773"/>
                  <a:gd name="connsiteY1" fmla="*/ 168286 h 177239"/>
                  <a:gd name="connsiteX2" fmla="*/ 0 w 307773"/>
                  <a:gd name="connsiteY2" fmla="*/ 148093 h 177239"/>
                  <a:gd name="connsiteX3" fmla="*/ 127445 w 307773"/>
                  <a:gd name="connsiteY3" fmla="*/ 360 h 177239"/>
                  <a:gd name="connsiteX4" fmla="*/ 260985 w 307773"/>
                  <a:gd name="connsiteY4" fmla="*/ 23982 h 177239"/>
                  <a:gd name="connsiteX5" fmla="*/ 279368 w 307773"/>
                  <a:gd name="connsiteY5" fmla="*/ 34746 h 177239"/>
                  <a:gd name="connsiteX6" fmla="*/ 290893 w 307773"/>
                  <a:gd name="connsiteY6" fmla="*/ 68940 h 177239"/>
                  <a:gd name="connsiteX7" fmla="*/ 302704 w 307773"/>
                  <a:gd name="connsiteY7" fmla="*/ 106659 h 177239"/>
                  <a:gd name="connsiteX8" fmla="*/ 256604 w 307773"/>
                  <a:gd name="connsiteY8" fmla="*/ 81894 h 177239"/>
                  <a:gd name="connsiteX9" fmla="*/ 250317 w 307773"/>
                  <a:gd name="connsiteY9" fmla="*/ 75513 h 177239"/>
                  <a:gd name="connsiteX10" fmla="*/ 209931 w 307773"/>
                  <a:gd name="connsiteY10" fmla="*/ 46271 h 177239"/>
                  <a:gd name="connsiteX11" fmla="*/ 210502 w 307773"/>
                  <a:gd name="connsiteY11" fmla="*/ 46461 h 177239"/>
                  <a:gd name="connsiteX12" fmla="*/ 142970 w 307773"/>
                  <a:gd name="connsiteY12" fmla="*/ 51510 h 177239"/>
                  <a:gd name="connsiteX13" fmla="*/ 106680 w 307773"/>
                  <a:gd name="connsiteY13" fmla="*/ 58177 h 177239"/>
                  <a:gd name="connsiteX14" fmla="*/ 60770 w 307773"/>
                  <a:gd name="connsiteY14" fmla="*/ 106088 h 177239"/>
                  <a:gd name="connsiteX15" fmla="*/ 81629 w 307773"/>
                  <a:gd name="connsiteY15" fmla="*/ 125614 h 177239"/>
                  <a:gd name="connsiteX16" fmla="*/ 157639 w 307773"/>
                  <a:gd name="connsiteY16" fmla="*/ 108564 h 177239"/>
                  <a:gd name="connsiteX17" fmla="*/ 185261 w 307773"/>
                  <a:gd name="connsiteY17" fmla="*/ 127614 h 177239"/>
                  <a:gd name="connsiteX18" fmla="*/ 161258 w 307773"/>
                  <a:gd name="connsiteY18" fmla="*/ 150284 h 177239"/>
                  <a:gd name="connsiteX19" fmla="*/ 87630 w 307773"/>
                  <a:gd name="connsiteY19" fmla="*/ 177049 h 17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773" h="177239">
                    <a:moveTo>
                      <a:pt x="87535" y="177240"/>
                    </a:moveTo>
                    <a:cubicBezTo>
                      <a:pt x="80772" y="174287"/>
                      <a:pt x="73914" y="171239"/>
                      <a:pt x="67151" y="168286"/>
                    </a:cubicBezTo>
                    <a:cubicBezTo>
                      <a:pt x="52959" y="134377"/>
                      <a:pt x="21812" y="156856"/>
                      <a:pt x="0" y="148093"/>
                    </a:cubicBezTo>
                    <a:cubicBezTo>
                      <a:pt x="14383" y="74655"/>
                      <a:pt x="71818" y="38270"/>
                      <a:pt x="127445" y="360"/>
                    </a:cubicBezTo>
                    <a:cubicBezTo>
                      <a:pt x="174021" y="-3354"/>
                      <a:pt x="215265" y="22839"/>
                      <a:pt x="260985" y="23982"/>
                    </a:cubicBezTo>
                    <a:cubicBezTo>
                      <a:pt x="270796" y="21315"/>
                      <a:pt x="277559" y="23792"/>
                      <a:pt x="279368" y="34746"/>
                    </a:cubicBezTo>
                    <a:cubicBezTo>
                      <a:pt x="269177" y="50938"/>
                      <a:pt x="283083" y="58558"/>
                      <a:pt x="290893" y="68940"/>
                    </a:cubicBezTo>
                    <a:cubicBezTo>
                      <a:pt x="299085" y="79799"/>
                      <a:pt x="316325" y="88657"/>
                      <a:pt x="302704" y="106659"/>
                    </a:cubicBezTo>
                    <a:cubicBezTo>
                      <a:pt x="281273" y="109707"/>
                      <a:pt x="271843" y="90372"/>
                      <a:pt x="256604" y="81894"/>
                    </a:cubicBezTo>
                    <a:cubicBezTo>
                      <a:pt x="254222" y="80085"/>
                      <a:pt x="252126" y="77894"/>
                      <a:pt x="250317" y="75513"/>
                    </a:cubicBezTo>
                    <a:cubicBezTo>
                      <a:pt x="236029" y="66940"/>
                      <a:pt x="224790" y="54177"/>
                      <a:pt x="209931" y="46271"/>
                    </a:cubicBezTo>
                    <a:lnTo>
                      <a:pt x="210502" y="46461"/>
                    </a:lnTo>
                    <a:cubicBezTo>
                      <a:pt x="187071" y="34555"/>
                      <a:pt x="164782" y="20172"/>
                      <a:pt x="142970" y="51510"/>
                    </a:cubicBezTo>
                    <a:cubicBezTo>
                      <a:pt x="136588" y="60749"/>
                      <a:pt x="119063" y="56177"/>
                      <a:pt x="106680" y="58177"/>
                    </a:cubicBezTo>
                    <a:cubicBezTo>
                      <a:pt x="79534" y="62654"/>
                      <a:pt x="58007" y="72846"/>
                      <a:pt x="60770" y="106088"/>
                    </a:cubicBezTo>
                    <a:cubicBezTo>
                      <a:pt x="46577" y="134854"/>
                      <a:pt x="68009" y="128853"/>
                      <a:pt x="81629" y="125614"/>
                    </a:cubicBezTo>
                    <a:cubicBezTo>
                      <a:pt x="106775" y="119613"/>
                      <a:pt x="129159" y="104469"/>
                      <a:pt x="157639" y="108564"/>
                    </a:cubicBezTo>
                    <a:cubicBezTo>
                      <a:pt x="172117" y="110660"/>
                      <a:pt x="183070" y="113136"/>
                      <a:pt x="185261" y="127614"/>
                    </a:cubicBezTo>
                    <a:cubicBezTo>
                      <a:pt x="187833" y="144379"/>
                      <a:pt x="174212" y="149617"/>
                      <a:pt x="161258" y="150284"/>
                    </a:cubicBezTo>
                    <a:cubicBezTo>
                      <a:pt x="133731" y="151713"/>
                      <a:pt x="108013" y="156761"/>
                      <a:pt x="87630" y="177049"/>
                    </a:cubicBezTo>
                    <a:close/>
                  </a:path>
                </a:pathLst>
              </a:custGeom>
              <a:solidFill>
                <a:srgbClr val="62573B"/>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2C9AF854-64D5-F241-CCAD-0CCD5A8A04D5}"/>
                  </a:ext>
                </a:extLst>
              </p:cNvPr>
              <p:cNvSpPr/>
              <p:nvPr/>
            </p:nvSpPr>
            <p:spPr>
              <a:xfrm>
                <a:off x="6421843" y="2762535"/>
                <a:ext cx="132118" cy="365960"/>
              </a:xfrm>
              <a:custGeom>
                <a:avLst/>
                <a:gdLst>
                  <a:gd name="connsiteX0" fmla="*/ 113544 w 132118"/>
                  <a:gd name="connsiteY0" fmla="*/ 0 h 365960"/>
                  <a:gd name="connsiteX1" fmla="*/ 132118 w 132118"/>
                  <a:gd name="connsiteY1" fmla="*/ 97917 h 365960"/>
                  <a:gd name="connsiteX2" fmla="*/ 74492 w 132118"/>
                  <a:gd name="connsiteY2" fmla="*/ 222314 h 365960"/>
                  <a:gd name="connsiteX3" fmla="*/ 30963 w 132118"/>
                  <a:gd name="connsiteY3" fmla="*/ 364046 h 365960"/>
                  <a:gd name="connsiteX4" fmla="*/ 18770 w 132118"/>
                  <a:gd name="connsiteY4" fmla="*/ 363569 h 365960"/>
                  <a:gd name="connsiteX5" fmla="*/ 2769 w 132118"/>
                  <a:gd name="connsiteY5" fmla="*/ 335375 h 365960"/>
                  <a:gd name="connsiteX6" fmla="*/ 45726 w 132118"/>
                  <a:gd name="connsiteY6" fmla="*/ 213265 h 365960"/>
                  <a:gd name="connsiteX7" fmla="*/ 83731 w 132118"/>
                  <a:gd name="connsiteY7" fmla="*/ 124016 h 365960"/>
                  <a:gd name="connsiteX8" fmla="*/ 94208 w 132118"/>
                  <a:gd name="connsiteY8" fmla="*/ 85249 h 365960"/>
                  <a:gd name="connsiteX9" fmla="*/ 113640 w 132118"/>
                  <a:gd name="connsiteY9" fmla="*/ 0 h 36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18" h="365960">
                    <a:moveTo>
                      <a:pt x="113544" y="0"/>
                    </a:moveTo>
                    <a:cubicBezTo>
                      <a:pt x="137833" y="29242"/>
                      <a:pt x="129737" y="64579"/>
                      <a:pt x="132118" y="97917"/>
                    </a:cubicBezTo>
                    <a:cubicBezTo>
                      <a:pt x="102305" y="134588"/>
                      <a:pt x="80398" y="177451"/>
                      <a:pt x="74492" y="222314"/>
                    </a:cubicBezTo>
                    <a:cubicBezTo>
                      <a:pt x="67729" y="273082"/>
                      <a:pt x="49346" y="318040"/>
                      <a:pt x="30963" y="364046"/>
                    </a:cubicBezTo>
                    <a:cubicBezTo>
                      <a:pt x="26772" y="366808"/>
                      <a:pt x="22676" y="366522"/>
                      <a:pt x="18770" y="363569"/>
                    </a:cubicBezTo>
                    <a:cubicBezTo>
                      <a:pt x="5340" y="358807"/>
                      <a:pt x="-5233" y="352330"/>
                      <a:pt x="2769" y="335375"/>
                    </a:cubicBezTo>
                    <a:cubicBezTo>
                      <a:pt x="38773" y="302323"/>
                      <a:pt x="37916" y="255937"/>
                      <a:pt x="45726" y="213265"/>
                    </a:cubicBezTo>
                    <a:cubicBezTo>
                      <a:pt x="51727" y="180213"/>
                      <a:pt x="56108" y="147066"/>
                      <a:pt x="83731" y="124016"/>
                    </a:cubicBezTo>
                    <a:cubicBezTo>
                      <a:pt x="97256" y="112776"/>
                      <a:pt x="94018" y="99155"/>
                      <a:pt x="94208" y="85249"/>
                    </a:cubicBezTo>
                    <a:cubicBezTo>
                      <a:pt x="94494" y="55531"/>
                      <a:pt x="91827" y="24956"/>
                      <a:pt x="113640" y="0"/>
                    </a:cubicBezTo>
                    <a:close/>
                  </a:path>
                </a:pathLst>
              </a:custGeom>
              <a:solidFill>
                <a:srgbClr val="391D2D"/>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6C5AAA43-034C-34E6-73F1-30E3FA16C346}"/>
                  </a:ext>
                </a:extLst>
              </p:cNvPr>
              <p:cNvSpPr/>
              <p:nvPr/>
            </p:nvSpPr>
            <p:spPr>
              <a:xfrm>
                <a:off x="6738937" y="4164615"/>
                <a:ext cx="309467" cy="261651"/>
              </a:xfrm>
              <a:custGeom>
                <a:avLst/>
                <a:gdLst>
                  <a:gd name="connsiteX0" fmla="*/ 49054 w 309467"/>
                  <a:gd name="connsiteY0" fmla="*/ 234315 h 261651"/>
                  <a:gd name="connsiteX1" fmla="*/ 6858 w 309467"/>
                  <a:gd name="connsiteY1" fmla="*/ 261652 h 261651"/>
                  <a:gd name="connsiteX2" fmla="*/ 0 w 309467"/>
                  <a:gd name="connsiteY2" fmla="*/ 223742 h 261651"/>
                  <a:gd name="connsiteX3" fmla="*/ 7620 w 309467"/>
                  <a:gd name="connsiteY3" fmla="*/ 203645 h 261651"/>
                  <a:gd name="connsiteX4" fmla="*/ 30099 w 309467"/>
                  <a:gd name="connsiteY4" fmla="*/ 57245 h 261651"/>
                  <a:gd name="connsiteX5" fmla="*/ 54673 w 309467"/>
                  <a:gd name="connsiteY5" fmla="*/ 18764 h 261651"/>
                  <a:gd name="connsiteX6" fmla="*/ 91821 w 309467"/>
                  <a:gd name="connsiteY6" fmla="*/ 0 h 261651"/>
                  <a:gd name="connsiteX7" fmla="*/ 130111 w 309467"/>
                  <a:gd name="connsiteY7" fmla="*/ 16669 h 261651"/>
                  <a:gd name="connsiteX8" fmla="*/ 212979 w 309467"/>
                  <a:gd name="connsiteY8" fmla="*/ 24670 h 261651"/>
                  <a:gd name="connsiteX9" fmla="*/ 309467 w 309467"/>
                  <a:gd name="connsiteY9" fmla="*/ 67532 h 261651"/>
                  <a:gd name="connsiteX10" fmla="*/ 258699 w 309467"/>
                  <a:gd name="connsiteY10" fmla="*/ 105632 h 261651"/>
                  <a:gd name="connsiteX11" fmla="*/ 162687 w 309467"/>
                  <a:gd name="connsiteY11" fmla="*/ 96488 h 261651"/>
                  <a:gd name="connsiteX12" fmla="*/ 113348 w 309467"/>
                  <a:gd name="connsiteY12" fmla="*/ 197167 h 261651"/>
                  <a:gd name="connsiteX13" fmla="*/ 74105 w 309467"/>
                  <a:gd name="connsiteY13" fmla="*/ 235744 h 261651"/>
                  <a:gd name="connsiteX14" fmla="*/ 48959 w 309467"/>
                  <a:gd name="connsiteY14" fmla="*/ 234315 h 2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467" h="261651">
                    <a:moveTo>
                      <a:pt x="49054" y="234315"/>
                    </a:moveTo>
                    <a:cubicBezTo>
                      <a:pt x="36862" y="246221"/>
                      <a:pt x="24860" y="258604"/>
                      <a:pt x="6858" y="261652"/>
                    </a:cubicBezTo>
                    <a:cubicBezTo>
                      <a:pt x="10859" y="247841"/>
                      <a:pt x="4476" y="235934"/>
                      <a:pt x="0" y="223742"/>
                    </a:cubicBezTo>
                    <a:cubicBezTo>
                      <a:pt x="1810" y="216789"/>
                      <a:pt x="5049" y="210312"/>
                      <a:pt x="7620" y="203645"/>
                    </a:cubicBezTo>
                    <a:cubicBezTo>
                      <a:pt x="20002" y="155639"/>
                      <a:pt x="5715" y="103727"/>
                      <a:pt x="30099" y="57245"/>
                    </a:cubicBezTo>
                    <a:cubicBezTo>
                      <a:pt x="37242" y="43529"/>
                      <a:pt x="40767" y="28004"/>
                      <a:pt x="54673" y="18764"/>
                    </a:cubicBezTo>
                    <a:cubicBezTo>
                      <a:pt x="66866" y="12192"/>
                      <a:pt x="77629" y="2667"/>
                      <a:pt x="91821" y="0"/>
                    </a:cubicBezTo>
                    <a:cubicBezTo>
                      <a:pt x="106966" y="0"/>
                      <a:pt x="119253" y="7906"/>
                      <a:pt x="130111" y="16669"/>
                    </a:cubicBezTo>
                    <a:cubicBezTo>
                      <a:pt x="156305" y="37814"/>
                      <a:pt x="183452" y="40577"/>
                      <a:pt x="212979" y="24670"/>
                    </a:cubicBezTo>
                    <a:cubicBezTo>
                      <a:pt x="254318" y="18383"/>
                      <a:pt x="289274" y="26670"/>
                      <a:pt x="309467" y="67532"/>
                    </a:cubicBezTo>
                    <a:cubicBezTo>
                      <a:pt x="309467" y="114395"/>
                      <a:pt x="302323" y="119158"/>
                      <a:pt x="258699" y="105632"/>
                    </a:cubicBezTo>
                    <a:cubicBezTo>
                      <a:pt x="227552" y="96012"/>
                      <a:pt x="197453" y="69437"/>
                      <a:pt x="162687" y="96488"/>
                    </a:cubicBezTo>
                    <a:cubicBezTo>
                      <a:pt x="144399" y="129159"/>
                      <a:pt x="132588" y="164973"/>
                      <a:pt x="113348" y="197167"/>
                    </a:cubicBezTo>
                    <a:cubicBezTo>
                      <a:pt x="103632" y="213455"/>
                      <a:pt x="92678" y="228410"/>
                      <a:pt x="74105" y="235744"/>
                    </a:cubicBezTo>
                    <a:cubicBezTo>
                      <a:pt x="65627" y="237649"/>
                      <a:pt x="57245" y="236887"/>
                      <a:pt x="48959" y="234315"/>
                    </a:cubicBezTo>
                    <a:close/>
                  </a:path>
                </a:pathLst>
              </a:custGeom>
              <a:solidFill>
                <a:srgbClr val="081A26"/>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F082A5D8-4120-F4F1-9A1F-4DC50B501F19}"/>
                  </a:ext>
                </a:extLst>
              </p:cNvPr>
              <p:cNvSpPr/>
              <p:nvPr/>
            </p:nvSpPr>
            <p:spPr>
              <a:xfrm>
                <a:off x="6668547" y="3880689"/>
                <a:ext cx="140524" cy="248016"/>
              </a:xfrm>
              <a:custGeom>
                <a:avLst/>
                <a:gdLst>
                  <a:gd name="connsiteX0" fmla="*/ 13526 w 140524"/>
                  <a:gd name="connsiteY0" fmla="*/ 129240 h 248016"/>
                  <a:gd name="connsiteX1" fmla="*/ 0 w 140524"/>
                  <a:gd name="connsiteY1" fmla="*/ 116096 h 248016"/>
                  <a:gd name="connsiteX2" fmla="*/ 19526 w 140524"/>
                  <a:gd name="connsiteY2" fmla="*/ 13892 h 248016"/>
                  <a:gd name="connsiteX3" fmla="*/ 33147 w 140524"/>
                  <a:gd name="connsiteY3" fmla="*/ 73233 h 248016"/>
                  <a:gd name="connsiteX4" fmla="*/ 28956 w 140524"/>
                  <a:gd name="connsiteY4" fmla="*/ 101713 h 248016"/>
                  <a:gd name="connsiteX5" fmla="*/ 76676 w 140524"/>
                  <a:gd name="connsiteY5" fmla="*/ 37134 h 248016"/>
                  <a:gd name="connsiteX6" fmla="*/ 123158 w 140524"/>
                  <a:gd name="connsiteY6" fmla="*/ 2748 h 248016"/>
                  <a:gd name="connsiteX7" fmla="*/ 126682 w 140524"/>
                  <a:gd name="connsiteY7" fmla="*/ 57898 h 248016"/>
                  <a:gd name="connsiteX8" fmla="*/ 100394 w 140524"/>
                  <a:gd name="connsiteY8" fmla="*/ 122668 h 248016"/>
                  <a:gd name="connsiteX9" fmla="*/ 100203 w 140524"/>
                  <a:gd name="connsiteY9" fmla="*/ 185247 h 248016"/>
                  <a:gd name="connsiteX10" fmla="*/ 106109 w 140524"/>
                  <a:gd name="connsiteY10" fmla="*/ 223157 h 248016"/>
                  <a:gd name="connsiteX11" fmla="*/ 72866 w 140524"/>
                  <a:gd name="connsiteY11" fmla="*/ 248017 h 248016"/>
                  <a:gd name="connsiteX12" fmla="*/ 72866 w 140524"/>
                  <a:gd name="connsiteY12" fmla="*/ 113810 h 248016"/>
                  <a:gd name="connsiteX13" fmla="*/ 13621 w 140524"/>
                  <a:gd name="connsiteY13" fmla="*/ 129335 h 24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524" h="248016">
                    <a:moveTo>
                      <a:pt x="13526" y="129240"/>
                    </a:moveTo>
                    <a:cubicBezTo>
                      <a:pt x="9049" y="124859"/>
                      <a:pt x="4477" y="120477"/>
                      <a:pt x="0" y="116096"/>
                    </a:cubicBezTo>
                    <a:cubicBezTo>
                      <a:pt x="6477" y="81996"/>
                      <a:pt x="12954" y="47992"/>
                      <a:pt x="19526" y="13892"/>
                    </a:cubicBezTo>
                    <a:cubicBezTo>
                      <a:pt x="37815" y="30561"/>
                      <a:pt x="31623" y="52754"/>
                      <a:pt x="33147" y="73233"/>
                    </a:cubicBezTo>
                    <a:cubicBezTo>
                      <a:pt x="34195" y="84092"/>
                      <a:pt x="29813" y="94188"/>
                      <a:pt x="28956" y="101713"/>
                    </a:cubicBezTo>
                    <a:cubicBezTo>
                      <a:pt x="51054" y="86663"/>
                      <a:pt x="68104" y="65518"/>
                      <a:pt x="76676" y="37134"/>
                    </a:cubicBezTo>
                    <a:cubicBezTo>
                      <a:pt x="83154" y="15702"/>
                      <a:pt x="96393" y="-8206"/>
                      <a:pt x="123158" y="2748"/>
                    </a:cubicBezTo>
                    <a:cubicBezTo>
                      <a:pt x="153924" y="15321"/>
                      <a:pt x="136398" y="38562"/>
                      <a:pt x="126682" y="57898"/>
                    </a:cubicBezTo>
                    <a:cubicBezTo>
                      <a:pt x="116300" y="78853"/>
                      <a:pt x="102204" y="98379"/>
                      <a:pt x="100394" y="122668"/>
                    </a:cubicBezTo>
                    <a:cubicBezTo>
                      <a:pt x="99727" y="143528"/>
                      <a:pt x="99060" y="164387"/>
                      <a:pt x="100203" y="185247"/>
                    </a:cubicBezTo>
                    <a:cubicBezTo>
                      <a:pt x="97250" y="198582"/>
                      <a:pt x="112586" y="209250"/>
                      <a:pt x="106109" y="223157"/>
                    </a:cubicBezTo>
                    <a:cubicBezTo>
                      <a:pt x="96393" y="230396"/>
                      <a:pt x="86773" y="237635"/>
                      <a:pt x="72866" y="248017"/>
                    </a:cubicBezTo>
                    <a:lnTo>
                      <a:pt x="72866" y="113810"/>
                    </a:lnTo>
                    <a:cubicBezTo>
                      <a:pt x="53816" y="118858"/>
                      <a:pt x="33719" y="124097"/>
                      <a:pt x="13621" y="129335"/>
                    </a:cubicBezTo>
                    <a:close/>
                  </a:path>
                </a:pathLst>
              </a:custGeom>
              <a:solidFill>
                <a:srgbClr val="402732"/>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17B63147-0D30-7F8D-7BF9-A50B23BFB125}"/>
                  </a:ext>
                </a:extLst>
              </p:cNvPr>
              <p:cNvSpPr/>
              <p:nvPr/>
            </p:nvSpPr>
            <p:spPr>
              <a:xfrm>
                <a:off x="6755372" y="4054506"/>
                <a:ext cx="190543" cy="156959"/>
              </a:xfrm>
              <a:custGeom>
                <a:avLst/>
                <a:gdLst>
                  <a:gd name="connsiteX0" fmla="*/ 19284 w 190543"/>
                  <a:gd name="connsiteY0" fmla="*/ 49244 h 156959"/>
                  <a:gd name="connsiteX1" fmla="*/ 234 w 190543"/>
                  <a:gd name="connsiteY1" fmla="*/ 21050 h 156959"/>
                  <a:gd name="connsiteX2" fmla="*/ 65861 w 190543"/>
                  <a:gd name="connsiteY2" fmla="*/ 0 h 156959"/>
                  <a:gd name="connsiteX3" fmla="*/ 98532 w 190543"/>
                  <a:gd name="connsiteY3" fmla="*/ 45149 h 156959"/>
                  <a:gd name="connsiteX4" fmla="*/ 174637 w 190543"/>
                  <a:gd name="connsiteY4" fmla="*/ 132874 h 156959"/>
                  <a:gd name="connsiteX5" fmla="*/ 190543 w 190543"/>
                  <a:gd name="connsiteY5" fmla="*/ 145828 h 156959"/>
                  <a:gd name="connsiteX6" fmla="*/ 75767 w 190543"/>
                  <a:gd name="connsiteY6" fmla="*/ 115253 h 156959"/>
                  <a:gd name="connsiteX7" fmla="*/ 27666 w 190543"/>
                  <a:gd name="connsiteY7" fmla="*/ 49530 h 156959"/>
                  <a:gd name="connsiteX8" fmla="*/ 23475 w 190543"/>
                  <a:gd name="connsiteY8" fmla="*/ 49149 h 156959"/>
                  <a:gd name="connsiteX9" fmla="*/ 19188 w 190543"/>
                  <a:gd name="connsiteY9" fmla="*/ 49149 h 1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3" h="156959">
                    <a:moveTo>
                      <a:pt x="19284" y="49244"/>
                    </a:moveTo>
                    <a:cubicBezTo>
                      <a:pt x="14331" y="38862"/>
                      <a:pt x="-2147" y="36386"/>
                      <a:pt x="234" y="21050"/>
                    </a:cubicBezTo>
                    <a:cubicBezTo>
                      <a:pt x="17760" y="476"/>
                      <a:pt x="53288" y="35814"/>
                      <a:pt x="65861" y="0"/>
                    </a:cubicBezTo>
                    <a:cubicBezTo>
                      <a:pt x="93103" y="3143"/>
                      <a:pt x="90626" y="28289"/>
                      <a:pt x="98532" y="45149"/>
                    </a:cubicBezTo>
                    <a:cubicBezTo>
                      <a:pt x="115772" y="81725"/>
                      <a:pt x="127583" y="122301"/>
                      <a:pt x="174637" y="132874"/>
                    </a:cubicBezTo>
                    <a:cubicBezTo>
                      <a:pt x="181399" y="135350"/>
                      <a:pt x="187400" y="138875"/>
                      <a:pt x="190543" y="145828"/>
                    </a:cubicBezTo>
                    <a:cubicBezTo>
                      <a:pt x="141394" y="176594"/>
                      <a:pt x="111200" y="136017"/>
                      <a:pt x="75767" y="115253"/>
                    </a:cubicBezTo>
                    <a:cubicBezTo>
                      <a:pt x="43858" y="104870"/>
                      <a:pt x="43572" y="71533"/>
                      <a:pt x="27666" y="49530"/>
                    </a:cubicBezTo>
                    <a:lnTo>
                      <a:pt x="23475" y="49149"/>
                    </a:lnTo>
                    <a:lnTo>
                      <a:pt x="19188" y="49149"/>
                    </a:lnTo>
                    <a:close/>
                  </a:path>
                </a:pathLst>
              </a:custGeom>
              <a:solidFill>
                <a:srgbClr val="6A2E3B"/>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53DAF42E-415A-FF35-48FD-7E479EBC55C3}"/>
                  </a:ext>
                </a:extLst>
              </p:cNvPr>
              <p:cNvSpPr/>
              <p:nvPr/>
            </p:nvSpPr>
            <p:spPr>
              <a:xfrm>
                <a:off x="6707638" y="4104131"/>
                <a:ext cx="123596" cy="284130"/>
              </a:xfrm>
              <a:custGeom>
                <a:avLst/>
                <a:gdLst>
                  <a:gd name="connsiteX0" fmla="*/ 75495 w 123596"/>
                  <a:gd name="connsiteY0" fmla="*/ 0 h 284130"/>
                  <a:gd name="connsiteX1" fmla="*/ 123597 w 123596"/>
                  <a:gd name="connsiteY1" fmla="*/ 65722 h 284130"/>
                  <a:gd name="connsiteX2" fmla="*/ 93402 w 123596"/>
                  <a:gd name="connsiteY2" fmla="*/ 83629 h 284130"/>
                  <a:gd name="connsiteX3" fmla="*/ 57493 w 123596"/>
                  <a:gd name="connsiteY3" fmla="*/ 86201 h 284130"/>
                  <a:gd name="connsiteX4" fmla="*/ 41015 w 123596"/>
                  <a:gd name="connsiteY4" fmla="*/ 218884 h 284130"/>
                  <a:gd name="connsiteX5" fmla="*/ 39015 w 123596"/>
                  <a:gd name="connsiteY5" fmla="*/ 272129 h 284130"/>
                  <a:gd name="connsiteX6" fmla="*/ 31299 w 123596"/>
                  <a:gd name="connsiteY6" fmla="*/ 284131 h 284130"/>
                  <a:gd name="connsiteX7" fmla="*/ 57 w 123596"/>
                  <a:gd name="connsiteY7" fmla="*/ 188785 h 284130"/>
                  <a:gd name="connsiteX8" fmla="*/ 61208 w 123596"/>
                  <a:gd name="connsiteY8" fmla="*/ 40291 h 284130"/>
                  <a:gd name="connsiteX9" fmla="*/ 75495 w 123596"/>
                  <a:gd name="connsiteY9" fmla="*/ 0 h 28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596" h="284130">
                    <a:moveTo>
                      <a:pt x="75495" y="0"/>
                    </a:moveTo>
                    <a:cubicBezTo>
                      <a:pt x="102356" y="14002"/>
                      <a:pt x="104642" y="46006"/>
                      <a:pt x="123597" y="65722"/>
                    </a:cubicBezTo>
                    <a:cubicBezTo>
                      <a:pt x="114262" y="72866"/>
                      <a:pt x="109690" y="88106"/>
                      <a:pt x="93402" y="83629"/>
                    </a:cubicBezTo>
                    <a:cubicBezTo>
                      <a:pt x="79496" y="58007"/>
                      <a:pt x="65589" y="66961"/>
                      <a:pt x="57493" y="86201"/>
                    </a:cubicBezTo>
                    <a:cubicBezTo>
                      <a:pt x="39681" y="128492"/>
                      <a:pt x="13868" y="170117"/>
                      <a:pt x="41015" y="218884"/>
                    </a:cubicBezTo>
                    <a:cubicBezTo>
                      <a:pt x="50349" y="235553"/>
                      <a:pt x="51207" y="254794"/>
                      <a:pt x="39015" y="272129"/>
                    </a:cubicBezTo>
                    <a:cubicBezTo>
                      <a:pt x="36443" y="276130"/>
                      <a:pt x="33871" y="280130"/>
                      <a:pt x="31299" y="284131"/>
                    </a:cubicBezTo>
                    <a:cubicBezTo>
                      <a:pt x="33109" y="248698"/>
                      <a:pt x="915" y="225647"/>
                      <a:pt x="57" y="188785"/>
                    </a:cubicBezTo>
                    <a:cubicBezTo>
                      <a:pt x="-1467" y="128588"/>
                      <a:pt x="27775" y="83344"/>
                      <a:pt x="61208" y="40291"/>
                    </a:cubicBezTo>
                    <a:cubicBezTo>
                      <a:pt x="72067" y="26289"/>
                      <a:pt x="77972" y="16097"/>
                      <a:pt x="75495" y="0"/>
                    </a:cubicBezTo>
                    <a:close/>
                  </a:path>
                </a:pathLst>
              </a:custGeom>
              <a:solidFill>
                <a:srgbClr val="3A3627"/>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0A5109B2-133D-FB25-0B9B-57CDAA2162C2}"/>
                  </a:ext>
                </a:extLst>
              </p:cNvPr>
              <p:cNvSpPr/>
              <p:nvPr/>
            </p:nvSpPr>
            <p:spPr>
              <a:xfrm>
                <a:off x="6845018" y="2537459"/>
                <a:ext cx="119470" cy="64463"/>
              </a:xfrm>
              <a:custGeom>
                <a:avLst/>
                <a:gdLst>
                  <a:gd name="connsiteX0" fmla="*/ 24030 w 119470"/>
                  <a:gd name="connsiteY0" fmla="*/ 44863 h 64463"/>
                  <a:gd name="connsiteX1" fmla="*/ 8600 w 119470"/>
                  <a:gd name="connsiteY1" fmla="*/ 34004 h 64463"/>
                  <a:gd name="connsiteX2" fmla="*/ 16696 w 119470"/>
                  <a:gd name="connsiteY2" fmla="*/ 2381 h 64463"/>
                  <a:gd name="connsiteX3" fmla="*/ 70894 w 119470"/>
                  <a:gd name="connsiteY3" fmla="*/ 0 h 64463"/>
                  <a:gd name="connsiteX4" fmla="*/ 119471 w 119470"/>
                  <a:gd name="connsiteY4" fmla="*/ 28003 h 64463"/>
                  <a:gd name="connsiteX5" fmla="*/ 100230 w 119470"/>
                  <a:gd name="connsiteY5" fmla="*/ 54292 h 64463"/>
                  <a:gd name="connsiteX6" fmla="*/ 80895 w 119470"/>
                  <a:gd name="connsiteY6" fmla="*/ 48387 h 64463"/>
                  <a:gd name="connsiteX7" fmla="*/ 55177 w 119470"/>
                  <a:gd name="connsiteY7" fmla="*/ 50101 h 64463"/>
                  <a:gd name="connsiteX8" fmla="*/ 24030 w 119470"/>
                  <a:gd name="connsiteY8" fmla="*/ 44672 h 6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70" h="64463">
                    <a:moveTo>
                      <a:pt x="24030" y="44863"/>
                    </a:moveTo>
                    <a:cubicBezTo>
                      <a:pt x="18887" y="41243"/>
                      <a:pt x="13744" y="37624"/>
                      <a:pt x="8600" y="34004"/>
                    </a:cubicBezTo>
                    <a:cubicBezTo>
                      <a:pt x="408" y="20669"/>
                      <a:pt x="-8831" y="6001"/>
                      <a:pt x="16696" y="2381"/>
                    </a:cubicBezTo>
                    <a:cubicBezTo>
                      <a:pt x="34508" y="-95"/>
                      <a:pt x="52796" y="667"/>
                      <a:pt x="70894" y="0"/>
                    </a:cubicBezTo>
                    <a:cubicBezTo>
                      <a:pt x="85753" y="11716"/>
                      <a:pt x="107945" y="10573"/>
                      <a:pt x="119471" y="28003"/>
                    </a:cubicBezTo>
                    <a:cubicBezTo>
                      <a:pt x="118899" y="40957"/>
                      <a:pt x="109755" y="47720"/>
                      <a:pt x="100230" y="54292"/>
                    </a:cubicBezTo>
                    <a:cubicBezTo>
                      <a:pt x="91563" y="59722"/>
                      <a:pt x="85276" y="54864"/>
                      <a:pt x="80895" y="48387"/>
                    </a:cubicBezTo>
                    <a:cubicBezTo>
                      <a:pt x="70894" y="33718"/>
                      <a:pt x="65845" y="26003"/>
                      <a:pt x="55177" y="50101"/>
                    </a:cubicBezTo>
                    <a:cubicBezTo>
                      <a:pt x="47843" y="66865"/>
                      <a:pt x="29936" y="73438"/>
                      <a:pt x="24030" y="44672"/>
                    </a:cubicBezTo>
                    <a:close/>
                  </a:path>
                </a:pathLst>
              </a:custGeom>
              <a:solidFill>
                <a:srgbClr val="686858"/>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EC0E5F4-4F0D-B0FA-0EDE-F184BB00427A}"/>
                  </a:ext>
                </a:extLst>
              </p:cNvPr>
              <p:cNvSpPr/>
              <p:nvPr/>
            </p:nvSpPr>
            <p:spPr>
              <a:xfrm>
                <a:off x="7764875" y="3881937"/>
                <a:ext cx="381285" cy="558144"/>
              </a:xfrm>
              <a:custGeom>
                <a:avLst/>
                <a:gdLst>
                  <a:gd name="connsiteX0" fmla="*/ 367379 w 381285"/>
                  <a:gd name="connsiteY0" fmla="*/ 385643 h 558144"/>
                  <a:gd name="connsiteX1" fmla="*/ 381285 w 381285"/>
                  <a:gd name="connsiteY1" fmla="*/ 401264 h 558144"/>
                  <a:gd name="connsiteX2" fmla="*/ 292894 w 381285"/>
                  <a:gd name="connsiteY2" fmla="*/ 538138 h 558144"/>
                  <a:gd name="connsiteX3" fmla="*/ 284988 w 381285"/>
                  <a:gd name="connsiteY3" fmla="*/ 553664 h 558144"/>
                  <a:gd name="connsiteX4" fmla="*/ 272224 w 381285"/>
                  <a:gd name="connsiteY4" fmla="*/ 558140 h 558144"/>
                  <a:gd name="connsiteX5" fmla="*/ 182213 w 381285"/>
                  <a:gd name="connsiteY5" fmla="*/ 425076 h 558144"/>
                  <a:gd name="connsiteX6" fmla="*/ 161354 w 381285"/>
                  <a:gd name="connsiteY6" fmla="*/ 385357 h 558144"/>
                  <a:gd name="connsiteX7" fmla="*/ 69532 w 381285"/>
                  <a:gd name="connsiteY7" fmla="*/ 397739 h 558144"/>
                  <a:gd name="connsiteX8" fmla="*/ 0 w 381285"/>
                  <a:gd name="connsiteY8" fmla="*/ 389834 h 558144"/>
                  <a:gd name="connsiteX9" fmla="*/ 67913 w 381285"/>
                  <a:gd name="connsiteY9" fmla="*/ 296965 h 558144"/>
                  <a:gd name="connsiteX10" fmla="*/ 112109 w 381285"/>
                  <a:gd name="connsiteY10" fmla="*/ 282963 h 558144"/>
                  <a:gd name="connsiteX11" fmla="*/ 157924 w 381285"/>
                  <a:gd name="connsiteY11" fmla="*/ 275153 h 558144"/>
                  <a:gd name="connsiteX12" fmla="*/ 166497 w 381285"/>
                  <a:gd name="connsiteY12" fmla="*/ 284773 h 558144"/>
                  <a:gd name="connsiteX13" fmla="*/ 170593 w 381285"/>
                  <a:gd name="connsiteY13" fmla="*/ 311824 h 558144"/>
                  <a:gd name="connsiteX14" fmla="*/ 198405 w 381285"/>
                  <a:gd name="connsiteY14" fmla="*/ 281630 h 558144"/>
                  <a:gd name="connsiteX15" fmla="*/ 261747 w 381285"/>
                  <a:gd name="connsiteY15" fmla="*/ 82652 h 558144"/>
                  <a:gd name="connsiteX16" fmla="*/ 247459 w 381285"/>
                  <a:gd name="connsiteY16" fmla="*/ 28360 h 558144"/>
                  <a:gd name="connsiteX17" fmla="*/ 281940 w 381285"/>
                  <a:gd name="connsiteY17" fmla="*/ 5976 h 558144"/>
                  <a:gd name="connsiteX18" fmla="*/ 348139 w 381285"/>
                  <a:gd name="connsiteY18" fmla="*/ 94940 h 558144"/>
                  <a:gd name="connsiteX19" fmla="*/ 344995 w 381285"/>
                  <a:gd name="connsiteY19" fmla="*/ 115704 h 558144"/>
                  <a:gd name="connsiteX20" fmla="*/ 332898 w 381285"/>
                  <a:gd name="connsiteY20" fmla="*/ 156281 h 558144"/>
                  <a:gd name="connsiteX21" fmla="*/ 290226 w 381285"/>
                  <a:gd name="connsiteY21" fmla="*/ 250578 h 558144"/>
                  <a:gd name="connsiteX22" fmla="*/ 284797 w 381285"/>
                  <a:gd name="connsiteY22" fmla="*/ 288488 h 558144"/>
                  <a:gd name="connsiteX23" fmla="*/ 274129 w 381285"/>
                  <a:gd name="connsiteY23" fmla="*/ 293917 h 558144"/>
                  <a:gd name="connsiteX24" fmla="*/ 284416 w 381285"/>
                  <a:gd name="connsiteY24" fmla="*/ 287916 h 558144"/>
                  <a:gd name="connsiteX25" fmla="*/ 305467 w 381285"/>
                  <a:gd name="connsiteY25" fmla="*/ 308585 h 558144"/>
                  <a:gd name="connsiteX26" fmla="*/ 298418 w 381285"/>
                  <a:gd name="connsiteY26" fmla="*/ 330207 h 558144"/>
                  <a:gd name="connsiteX27" fmla="*/ 306991 w 381285"/>
                  <a:gd name="connsiteY27" fmla="*/ 398501 h 558144"/>
                  <a:gd name="connsiteX28" fmla="*/ 366998 w 381285"/>
                  <a:gd name="connsiteY28" fmla="*/ 385547 h 5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81285" h="558144">
                    <a:moveTo>
                      <a:pt x="367379" y="385643"/>
                    </a:moveTo>
                    <a:cubicBezTo>
                      <a:pt x="372046" y="390881"/>
                      <a:pt x="376618" y="396120"/>
                      <a:pt x="381285" y="401264"/>
                    </a:cubicBezTo>
                    <a:cubicBezTo>
                      <a:pt x="373951" y="461081"/>
                      <a:pt x="355282" y="513373"/>
                      <a:pt x="292894" y="538138"/>
                    </a:cubicBezTo>
                    <a:cubicBezTo>
                      <a:pt x="288798" y="539757"/>
                      <a:pt x="287560" y="548330"/>
                      <a:pt x="284988" y="553664"/>
                    </a:cubicBezTo>
                    <a:cubicBezTo>
                      <a:pt x="281273" y="556712"/>
                      <a:pt x="277082" y="558236"/>
                      <a:pt x="272224" y="558140"/>
                    </a:cubicBezTo>
                    <a:cubicBezTo>
                      <a:pt x="226504" y="524327"/>
                      <a:pt x="196691" y="479845"/>
                      <a:pt x="182213" y="425076"/>
                    </a:cubicBezTo>
                    <a:cubicBezTo>
                      <a:pt x="176879" y="410979"/>
                      <a:pt x="170973" y="397168"/>
                      <a:pt x="161354" y="385357"/>
                    </a:cubicBezTo>
                    <a:cubicBezTo>
                      <a:pt x="126682" y="360116"/>
                      <a:pt x="99822" y="391262"/>
                      <a:pt x="69532" y="397739"/>
                    </a:cubicBezTo>
                    <a:cubicBezTo>
                      <a:pt x="45529" y="402883"/>
                      <a:pt x="19431" y="426124"/>
                      <a:pt x="0" y="389834"/>
                    </a:cubicBezTo>
                    <a:cubicBezTo>
                      <a:pt x="381" y="334684"/>
                      <a:pt x="12668" y="318015"/>
                      <a:pt x="67913" y="296965"/>
                    </a:cubicBezTo>
                    <a:cubicBezTo>
                      <a:pt x="83439" y="294965"/>
                      <a:pt x="99346" y="293917"/>
                      <a:pt x="112109" y="282963"/>
                    </a:cubicBezTo>
                    <a:cubicBezTo>
                      <a:pt x="126778" y="276581"/>
                      <a:pt x="141827" y="272676"/>
                      <a:pt x="157924" y="275153"/>
                    </a:cubicBezTo>
                    <a:cubicBezTo>
                      <a:pt x="161925" y="277343"/>
                      <a:pt x="164782" y="280582"/>
                      <a:pt x="166497" y="284773"/>
                    </a:cubicBezTo>
                    <a:cubicBezTo>
                      <a:pt x="171450" y="293345"/>
                      <a:pt x="160782" y="304204"/>
                      <a:pt x="170593" y="311824"/>
                    </a:cubicBezTo>
                    <a:cubicBezTo>
                      <a:pt x="188214" y="309252"/>
                      <a:pt x="187928" y="290488"/>
                      <a:pt x="198405" y="281630"/>
                    </a:cubicBezTo>
                    <a:cubicBezTo>
                      <a:pt x="263937" y="229337"/>
                      <a:pt x="282226" y="162186"/>
                      <a:pt x="261747" y="82652"/>
                    </a:cubicBezTo>
                    <a:cubicBezTo>
                      <a:pt x="260032" y="63698"/>
                      <a:pt x="247459" y="47315"/>
                      <a:pt x="247459" y="28360"/>
                    </a:cubicBezTo>
                    <a:cubicBezTo>
                      <a:pt x="247459" y="5024"/>
                      <a:pt x="254222" y="-8502"/>
                      <a:pt x="281940" y="5976"/>
                    </a:cubicBezTo>
                    <a:cubicBezTo>
                      <a:pt x="318992" y="25312"/>
                      <a:pt x="342423" y="53030"/>
                      <a:pt x="348139" y="94940"/>
                    </a:cubicBezTo>
                    <a:cubicBezTo>
                      <a:pt x="347663" y="101988"/>
                      <a:pt x="345757" y="108751"/>
                      <a:pt x="344995" y="115704"/>
                    </a:cubicBezTo>
                    <a:cubicBezTo>
                      <a:pt x="344043" y="130182"/>
                      <a:pt x="342329" y="144374"/>
                      <a:pt x="332898" y="156281"/>
                    </a:cubicBezTo>
                    <a:cubicBezTo>
                      <a:pt x="324517" y="190285"/>
                      <a:pt x="318611" y="225051"/>
                      <a:pt x="290226" y="250578"/>
                    </a:cubicBezTo>
                    <a:cubicBezTo>
                      <a:pt x="279654" y="260103"/>
                      <a:pt x="276415" y="274391"/>
                      <a:pt x="284797" y="288488"/>
                    </a:cubicBezTo>
                    <a:cubicBezTo>
                      <a:pt x="281464" y="290678"/>
                      <a:pt x="277653" y="292202"/>
                      <a:pt x="274129" y="293917"/>
                    </a:cubicBezTo>
                    <a:cubicBezTo>
                      <a:pt x="277939" y="292583"/>
                      <a:pt x="281368" y="290583"/>
                      <a:pt x="284416" y="287916"/>
                    </a:cubicBezTo>
                    <a:cubicBezTo>
                      <a:pt x="291465" y="294774"/>
                      <a:pt x="298418" y="301727"/>
                      <a:pt x="305467" y="308585"/>
                    </a:cubicBezTo>
                    <a:cubicBezTo>
                      <a:pt x="305467" y="316491"/>
                      <a:pt x="303466" y="324206"/>
                      <a:pt x="298418" y="330207"/>
                    </a:cubicBezTo>
                    <a:cubicBezTo>
                      <a:pt x="276606" y="356210"/>
                      <a:pt x="283940" y="379547"/>
                      <a:pt x="306991" y="398501"/>
                    </a:cubicBezTo>
                    <a:cubicBezTo>
                      <a:pt x="330803" y="418123"/>
                      <a:pt x="349853" y="403359"/>
                      <a:pt x="366998" y="385547"/>
                    </a:cubicBezTo>
                    <a:close/>
                  </a:path>
                </a:pathLst>
              </a:custGeom>
              <a:solidFill>
                <a:srgbClr val="061A26"/>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B6F5AA70-33D2-B7CF-BA61-309DACE08F34}"/>
                  </a:ext>
                </a:extLst>
              </p:cNvPr>
              <p:cNvSpPr/>
              <p:nvPr/>
            </p:nvSpPr>
            <p:spPr>
              <a:xfrm>
                <a:off x="7295578" y="4435601"/>
                <a:ext cx="761580" cy="286702"/>
              </a:xfrm>
              <a:custGeom>
                <a:avLst/>
                <a:gdLst>
                  <a:gd name="connsiteX0" fmla="*/ 743235 w 761580"/>
                  <a:gd name="connsiteY0" fmla="*/ 476 h 286702"/>
                  <a:gd name="connsiteX1" fmla="*/ 754380 w 761580"/>
                  <a:gd name="connsiteY1" fmla="*/ 0 h 286702"/>
                  <a:gd name="connsiteX2" fmla="*/ 715518 w 761580"/>
                  <a:gd name="connsiteY2" fmla="*/ 111157 h 286702"/>
                  <a:gd name="connsiteX3" fmla="*/ 490442 w 761580"/>
                  <a:gd name="connsiteY3" fmla="*/ 228410 h 286702"/>
                  <a:gd name="connsiteX4" fmla="*/ 26956 w 761580"/>
                  <a:gd name="connsiteY4" fmla="*/ 283750 h 286702"/>
                  <a:gd name="connsiteX5" fmla="*/ 0 w 761580"/>
                  <a:gd name="connsiteY5" fmla="*/ 276701 h 286702"/>
                  <a:gd name="connsiteX6" fmla="*/ 26765 w 761580"/>
                  <a:gd name="connsiteY6" fmla="*/ 256604 h 286702"/>
                  <a:gd name="connsiteX7" fmla="*/ 140208 w 761580"/>
                  <a:gd name="connsiteY7" fmla="*/ 252222 h 286702"/>
                  <a:gd name="connsiteX8" fmla="*/ 342709 w 761580"/>
                  <a:gd name="connsiteY8" fmla="*/ 234791 h 286702"/>
                  <a:gd name="connsiteX9" fmla="*/ 657606 w 761580"/>
                  <a:gd name="connsiteY9" fmla="*/ 124111 h 286702"/>
                  <a:gd name="connsiteX10" fmla="*/ 743426 w 761580"/>
                  <a:gd name="connsiteY10" fmla="*/ 476 h 28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580" h="286702">
                    <a:moveTo>
                      <a:pt x="743235" y="476"/>
                    </a:moveTo>
                    <a:cubicBezTo>
                      <a:pt x="746950" y="286"/>
                      <a:pt x="750665" y="95"/>
                      <a:pt x="754380" y="0"/>
                    </a:cubicBezTo>
                    <a:cubicBezTo>
                      <a:pt x="775716" y="48959"/>
                      <a:pt x="745712" y="81725"/>
                      <a:pt x="715518" y="111157"/>
                    </a:cubicBezTo>
                    <a:cubicBezTo>
                      <a:pt x="652653" y="172403"/>
                      <a:pt x="572262" y="202406"/>
                      <a:pt x="490442" y="228410"/>
                    </a:cubicBezTo>
                    <a:cubicBezTo>
                      <a:pt x="339471" y="276225"/>
                      <a:pt x="184880" y="294418"/>
                      <a:pt x="26956" y="283750"/>
                    </a:cubicBezTo>
                    <a:cubicBezTo>
                      <a:pt x="17812" y="283178"/>
                      <a:pt x="8954" y="279178"/>
                      <a:pt x="0" y="276701"/>
                    </a:cubicBezTo>
                    <a:cubicBezTo>
                      <a:pt x="5620" y="265557"/>
                      <a:pt x="15526" y="260223"/>
                      <a:pt x="26765" y="256604"/>
                    </a:cubicBezTo>
                    <a:cubicBezTo>
                      <a:pt x="64294" y="248507"/>
                      <a:pt x="102394" y="251555"/>
                      <a:pt x="140208" y="252222"/>
                    </a:cubicBezTo>
                    <a:cubicBezTo>
                      <a:pt x="208407" y="253365"/>
                      <a:pt x="276130" y="250603"/>
                      <a:pt x="342709" y="234791"/>
                    </a:cubicBezTo>
                    <a:cubicBezTo>
                      <a:pt x="454723" y="218027"/>
                      <a:pt x="559689" y="181261"/>
                      <a:pt x="657606" y="124111"/>
                    </a:cubicBezTo>
                    <a:cubicBezTo>
                      <a:pt x="705708" y="96012"/>
                      <a:pt x="729234" y="51530"/>
                      <a:pt x="743426" y="476"/>
                    </a:cubicBezTo>
                    <a:close/>
                  </a:path>
                </a:pathLst>
              </a:custGeom>
              <a:solidFill>
                <a:srgbClr val="272923"/>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6B8025A0-AEDB-BAB9-E338-6B96130715C2}"/>
                  </a:ext>
                </a:extLst>
              </p:cNvPr>
              <p:cNvSpPr/>
              <p:nvPr/>
            </p:nvSpPr>
            <p:spPr>
              <a:xfrm>
                <a:off x="6773801" y="4392886"/>
                <a:ext cx="542827" cy="319416"/>
              </a:xfrm>
              <a:custGeom>
                <a:avLst/>
                <a:gdLst>
                  <a:gd name="connsiteX0" fmla="*/ 542828 w 542827"/>
                  <a:gd name="connsiteY0" fmla="*/ 310368 h 319416"/>
                  <a:gd name="connsiteX1" fmla="*/ 521586 w 542827"/>
                  <a:gd name="connsiteY1" fmla="*/ 319417 h 319416"/>
                  <a:gd name="connsiteX2" fmla="*/ 428528 w 542827"/>
                  <a:gd name="connsiteY2" fmla="*/ 310368 h 319416"/>
                  <a:gd name="connsiteX3" fmla="*/ 134300 w 542827"/>
                  <a:gd name="connsiteY3" fmla="*/ 205783 h 319416"/>
                  <a:gd name="connsiteX4" fmla="*/ 105058 w 542827"/>
                  <a:gd name="connsiteY4" fmla="*/ 194544 h 319416"/>
                  <a:gd name="connsiteX5" fmla="*/ 42955 w 542827"/>
                  <a:gd name="connsiteY5" fmla="*/ 137679 h 319416"/>
                  <a:gd name="connsiteX6" fmla="*/ 14095 w 542827"/>
                  <a:gd name="connsiteY6" fmla="*/ 5949 h 319416"/>
                  <a:gd name="connsiteX7" fmla="*/ 30573 w 542827"/>
                  <a:gd name="connsiteY7" fmla="*/ 8140 h 319416"/>
                  <a:gd name="connsiteX8" fmla="*/ 49147 w 542827"/>
                  <a:gd name="connsiteY8" fmla="*/ 106342 h 319416"/>
                  <a:gd name="connsiteX9" fmla="*/ 380997 w 542827"/>
                  <a:gd name="connsiteY9" fmla="*/ 268934 h 319416"/>
                  <a:gd name="connsiteX10" fmla="*/ 496441 w 542827"/>
                  <a:gd name="connsiteY10" fmla="*/ 291032 h 319416"/>
                  <a:gd name="connsiteX11" fmla="*/ 542828 w 542827"/>
                  <a:gd name="connsiteY11" fmla="*/ 310177 h 3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827" h="319416">
                    <a:moveTo>
                      <a:pt x="542828" y="310368"/>
                    </a:moveTo>
                    <a:cubicBezTo>
                      <a:pt x="535779" y="313416"/>
                      <a:pt x="528730" y="316464"/>
                      <a:pt x="521586" y="319417"/>
                    </a:cubicBezTo>
                    <a:cubicBezTo>
                      <a:pt x="490535" y="316464"/>
                      <a:pt x="459579" y="313416"/>
                      <a:pt x="428528" y="310368"/>
                    </a:cubicBezTo>
                    <a:cubicBezTo>
                      <a:pt x="325752" y="288555"/>
                      <a:pt x="225359" y="260457"/>
                      <a:pt x="134300" y="205783"/>
                    </a:cubicBezTo>
                    <a:cubicBezTo>
                      <a:pt x="125442" y="200449"/>
                      <a:pt x="114869" y="198259"/>
                      <a:pt x="105058" y="194544"/>
                    </a:cubicBezTo>
                    <a:cubicBezTo>
                      <a:pt x="84294" y="175684"/>
                      <a:pt x="62481" y="157777"/>
                      <a:pt x="42955" y="137679"/>
                    </a:cubicBezTo>
                    <a:cubicBezTo>
                      <a:pt x="6475" y="100151"/>
                      <a:pt x="-16195" y="58622"/>
                      <a:pt x="14095" y="5949"/>
                    </a:cubicBezTo>
                    <a:cubicBezTo>
                      <a:pt x="20572" y="-623"/>
                      <a:pt x="26668" y="-4052"/>
                      <a:pt x="30573" y="8140"/>
                    </a:cubicBezTo>
                    <a:cubicBezTo>
                      <a:pt x="32859" y="41668"/>
                      <a:pt x="15428" y="78815"/>
                      <a:pt x="49147" y="106342"/>
                    </a:cubicBezTo>
                    <a:cubicBezTo>
                      <a:pt x="142872" y="195020"/>
                      <a:pt x="259077" y="237787"/>
                      <a:pt x="380997" y="268934"/>
                    </a:cubicBezTo>
                    <a:cubicBezTo>
                      <a:pt x="419193" y="277697"/>
                      <a:pt x="457959" y="283507"/>
                      <a:pt x="496441" y="291032"/>
                    </a:cubicBezTo>
                    <a:cubicBezTo>
                      <a:pt x="512919" y="294271"/>
                      <a:pt x="531302" y="294366"/>
                      <a:pt x="542828" y="310177"/>
                    </a:cubicBezTo>
                    <a:close/>
                  </a:path>
                </a:pathLst>
              </a:custGeom>
              <a:solidFill>
                <a:srgbClr val="23211F"/>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D91C899-921B-0851-A8DD-D1EE52326B2D}"/>
                  </a:ext>
                </a:extLst>
              </p:cNvPr>
              <p:cNvSpPr/>
              <p:nvPr/>
            </p:nvSpPr>
            <p:spPr>
              <a:xfrm>
                <a:off x="8341613" y="2802159"/>
                <a:ext cx="119956" cy="404088"/>
              </a:xfrm>
              <a:custGeom>
                <a:avLst/>
                <a:gdLst>
                  <a:gd name="connsiteX0" fmla="*/ 11811 w 119956"/>
                  <a:gd name="connsiteY0" fmla="*/ 381 h 404088"/>
                  <a:gd name="connsiteX1" fmla="*/ 20193 w 119956"/>
                  <a:gd name="connsiteY1" fmla="*/ 1810 h 404088"/>
                  <a:gd name="connsiteX2" fmla="*/ 54578 w 119956"/>
                  <a:gd name="connsiteY2" fmla="*/ 68961 h 404088"/>
                  <a:gd name="connsiteX3" fmla="*/ 111633 w 119956"/>
                  <a:gd name="connsiteY3" fmla="*/ 222885 h 404088"/>
                  <a:gd name="connsiteX4" fmla="*/ 117825 w 119956"/>
                  <a:gd name="connsiteY4" fmla="*/ 295846 h 404088"/>
                  <a:gd name="connsiteX5" fmla="*/ 108490 w 119956"/>
                  <a:gd name="connsiteY5" fmla="*/ 388144 h 404088"/>
                  <a:gd name="connsiteX6" fmla="*/ 98679 w 119956"/>
                  <a:gd name="connsiteY6" fmla="*/ 404050 h 404088"/>
                  <a:gd name="connsiteX7" fmla="*/ 84772 w 119956"/>
                  <a:gd name="connsiteY7" fmla="*/ 400240 h 404088"/>
                  <a:gd name="connsiteX8" fmla="*/ 77724 w 119956"/>
                  <a:gd name="connsiteY8" fmla="*/ 307181 h 404088"/>
                  <a:gd name="connsiteX9" fmla="*/ 75534 w 119956"/>
                  <a:gd name="connsiteY9" fmla="*/ 266700 h 404088"/>
                  <a:gd name="connsiteX10" fmla="*/ 59817 w 119956"/>
                  <a:gd name="connsiteY10" fmla="*/ 238696 h 404088"/>
                  <a:gd name="connsiteX11" fmla="*/ 1429 w 119956"/>
                  <a:gd name="connsiteY11" fmla="*/ 52197 h 404088"/>
                  <a:gd name="connsiteX12" fmla="*/ 12192 w 119956"/>
                  <a:gd name="connsiteY12" fmla="*/ 0 h 404088"/>
                  <a:gd name="connsiteX13" fmla="*/ 11811 w 119956"/>
                  <a:gd name="connsiteY13" fmla="*/ 381 h 40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956" h="404088">
                    <a:moveTo>
                      <a:pt x="11811" y="381"/>
                    </a:moveTo>
                    <a:cubicBezTo>
                      <a:pt x="14669" y="381"/>
                      <a:pt x="17431" y="857"/>
                      <a:pt x="20193" y="1810"/>
                    </a:cubicBezTo>
                    <a:cubicBezTo>
                      <a:pt x="19050" y="30194"/>
                      <a:pt x="42387" y="52864"/>
                      <a:pt x="54578" y="68961"/>
                    </a:cubicBezTo>
                    <a:cubicBezTo>
                      <a:pt x="90202" y="115919"/>
                      <a:pt x="59722" y="182594"/>
                      <a:pt x="111633" y="222885"/>
                    </a:cubicBezTo>
                    <a:cubicBezTo>
                      <a:pt x="129635" y="236887"/>
                      <a:pt x="111919" y="271272"/>
                      <a:pt x="117825" y="295846"/>
                    </a:cubicBezTo>
                    <a:cubicBezTo>
                      <a:pt x="104871" y="325660"/>
                      <a:pt x="107347" y="356997"/>
                      <a:pt x="108490" y="388144"/>
                    </a:cubicBezTo>
                    <a:cubicBezTo>
                      <a:pt x="112205" y="397764"/>
                      <a:pt x="106490" y="401479"/>
                      <a:pt x="98679" y="404050"/>
                    </a:cubicBezTo>
                    <a:cubicBezTo>
                      <a:pt x="93631" y="404336"/>
                      <a:pt x="88964" y="403003"/>
                      <a:pt x="84772" y="400240"/>
                    </a:cubicBezTo>
                    <a:cubicBezTo>
                      <a:pt x="60484" y="370903"/>
                      <a:pt x="48673" y="340805"/>
                      <a:pt x="77724" y="307181"/>
                    </a:cubicBezTo>
                    <a:cubicBezTo>
                      <a:pt x="89535" y="293465"/>
                      <a:pt x="92488" y="279559"/>
                      <a:pt x="75534" y="266700"/>
                    </a:cubicBezTo>
                    <a:cubicBezTo>
                      <a:pt x="66389" y="259747"/>
                      <a:pt x="58484" y="249650"/>
                      <a:pt x="59817" y="238696"/>
                    </a:cubicBezTo>
                    <a:cubicBezTo>
                      <a:pt x="68390" y="167545"/>
                      <a:pt x="20289" y="114490"/>
                      <a:pt x="1429" y="52197"/>
                    </a:cubicBezTo>
                    <a:cubicBezTo>
                      <a:pt x="-1238" y="33528"/>
                      <a:pt x="-1429" y="15335"/>
                      <a:pt x="12192" y="0"/>
                    </a:cubicBezTo>
                    <a:lnTo>
                      <a:pt x="11811" y="381"/>
                    </a:lnTo>
                    <a:close/>
                  </a:path>
                </a:pathLst>
              </a:custGeom>
              <a:solidFill>
                <a:srgbClr val="9DA2A7"/>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3C45C748-C5F0-C1B4-6DAD-FA66C51A24C6}"/>
                  </a:ext>
                </a:extLst>
              </p:cNvPr>
              <p:cNvSpPr/>
              <p:nvPr/>
            </p:nvSpPr>
            <p:spPr>
              <a:xfrm>
                <a:off x="8348880" y="3190303"/>
                <a:ext cx="106569" cy="135731"/>
              </a:xfrm>
              <a:custGeom>
                <a:avLst/>
                <a:gdLst>
                  <a:gd name="connsiteX0" fmla="*/ 90270 w 106569"/>
                  <a:gd name="connsiteY0" fmla="*/ 11144 h 135731"/>
                  <a:gd name="connsiteX1" fmla="*/ 101224 w 106569"/>
                  <a:gd name="connsiteY1" fmla="*/ 0 h 135731"/>
                  <a:gd name="connsiteX2" fmla="*/ 90079 w 106569"/>
                  <a:gd name="connsiteY2" fmla="*/ 33528 h 135731"/>
                  <a:gd name="connsiteX3" fmla="*/ 29595 w 106569"/>
                  <a:gd name="connsiteY3" fmla="*/ 118681 h 135731"/>
                  <a:gd name="connsiteX4" fmla="*/ 15213 w 106569"/>
                  <a:gd name="connsiteY4" fmla="*/ 135731 h 135731"/>
                  <a:gd name="connsiteX5" fmla="*/ 3116 w 106569"/>
                  <a:gd name="connsiteY5" fmla="*/ 114395 h 135731"/>
                  <a:gd name="connsiteX6" fmla="*/ 32453 w 106569"/>
                  <a:gd name="connsiteY6" fmla="*/ 4953 h 135731"/>
                  <a:gd name="connsiteX7" fmla="*/ 90270 w 106569"/>
                  <a:gd name="connsiteY7" fmla="*/ 11144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569" h="135731">
                    <a:moveTo>
                      <a:pt x="90270" y="11144"/>
                    </a:moveTo>
                    <a:cubicBezTo>
                      <a:pt x="93889" y="7429"/>
                      <a:pt x="97604" y="3715"/>
                      <a:pt x="101224" y="0"/>
                    </a:cubicBezTo>
                    <a:cubicBezTo>
                      <a:pt x="113320" y="16383"/>
                      <a:pt x="102843" y="28765"/>
                      <a:pt x="90079" y="33528"/>
                    </a:cubicBezTo>
                    <a:cubicBezTo>
                      <a:pt x="49693" y="48577"/>
                      <a:pt x="32834" y="77819"/>
                      <a:pt x="29595" y="118681"/>
                    </a:cubicBezTo>
                    <a:cubicBezTo>
                      <a:pt x="29119" y="124682"/>
                      <a:pt x="20261" y="130112"/>
                      <a:pt x="15213" y="135731"/>
                    </a:cubicBezTo>
                    <a:cubicBezTo>
                      <a:pt x="7878" y="130492"/>
                      <a:pt x="4735" y="122872"/>
                      <a:pt x="3116" y="114395"/>
                    </a:cubicBezTo>
                    <a:cubicBezTo>
                      <a:pt x="5974" y="76105"/>
                      <a:pt x="-17649" y="30671"/>
                      <a:pt x="32453" y="4953"/>
                    </a:cubicBezTo>
                    <a:cubicBezTo>
                      <a:pt x="52360" y="381"/>
                      <a:pt x="70077" y="17431"/>
                      <a:pt x="90270" y="11144"/>
                    </a:cubicBezTo>
                    <a:close/>
                  </a:path>
                </a:pathLst>
              </a:custGeom>
              <a:solidFill>
                <a:srgbClr val="8C9297"/>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13C248B-1D9D-A151-DA5C-117324353287}"/>
                  </a:ext>
                </a:extLst>
              </p:cNvPr>
              <p:cNvSpPr/>
              <p:nvPr/>
            </p:nvSpPr>
            <p:spPr>
              <a:xfrm>
                <a:off x="8204739" y="3317602"/>
                <a:ext cx="128040" cy="105110"/>
              </a:xfrm>
              <a:custGeom>
                <a:avLst/>
                <a:gdLst>
                  <a:gd name="connsiteX0" fmla="*/ 111061 w 128040"/>
                  <a:gd name="connsiteY0" fmla="*/ 105016 h 105110"/>
                  <a:gd name="connsiteX1" fmla="*/ 101822 w 128040"/>
                  <a:gd name="connsiteY1" fmla="*/ 101682 h 105110"/>
                  <a:gd name="connsiteX2" fmla="*/ 15335 w 128040"/>
                  <a:gd name="connsiteY2" fmla="*/ 59010 h 105110"/>
                  <a:gd name="connsiteX3" fmla="*/ 0 w 128040"/>
                  <a:gd name="connsiteY3" fmla="*/ 45865 h 105110"/>
                  <a:gd name="connsiteX4" fmla="*/ 64389 w 128040"/>
                  <a:gd name="connsiteY4" fmla="*/ 14719 h 105110"/>
                  <a:gd name="connsiteX5" fmla="*/ 101727 w 128040"/>
                  <a:gd name="connsiteY5" fmla="*/ 43675 h 105110"/>
                  <a:gd name="connsiteX6" fmla="*/ 116300 w 128040"/>
                  <a:gd name="connsiteY6" fmla="*/ 59200 h 105110"/>
                  <a:gd name="connsiteX7" fmla="*/ 128016 w 128040"/>
                  <a:gd name="connsiteY7" fmla="*/ 84251 h 105110"/>
                  <a:gd name="connsiteX8" fmla="*/ 120682 w 128040"/>
                  <a:gd name="connsiteY8" fmla="*/ 102920 h 105110"/>
                  <a:gd name="connsiteX9" fmla="*/ 111061 w 128040"/>
                  <a:gd name="connsiteY9" fmla="*/ 105111 h 10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40" h="105110">
                    <a:moveTo>
                      <a:pt x="111061" y="105016"/>
                    </a:moveTo>
                    <a:cubicBezTo>
                      <a:pt x="108013" y="103873"/>
                      <a:pt x="104870" y="102730"/>
                      <a:pt x="101822" y="101682"/>
                    </a:cubicBezTo>
                    <a:cubicBezTo>
                      <a:pt x="79153" y="75012"/>
                      <a:pt x="55912" y="49580"/>
                      <a:pt x="15335" y="59010"/>
                    </a:cubicBezTo>
                    <a:cubicBezTo>
                      <a:pt x="7144" y="58153"/>
                      <a:pt x="2667" y="53104"/>
                      <a:pt x="0" y="45865"/>
                    </a:cubicBezTo>
                    <a:cubicBezTo>
                      <a:pt x="8858" y="-3665"/>
                      <a:pt x="24669" y="-11475"/>
                      <a:pt x="64389" y="14719"/>
                    </a:cubicBezTo>
                    <a:cubicBezTo>
                      <a:pt x="77534" y="23386"/>
                      <a:pt x="90201" y="32816"/>
                      <a:pt x="101727" y="43675"/>
                    </a:cubicBezTo>
                    <a:cubicBezTo>
                      <a:pt x="106966" y="48437"/>
                      <a:pt x="111823" y="53676"/>
                      <a:pt x="116300" y="59200"/>
                    </a:cubicBezTo>
                    <a:cubicBezTo>
                      <a:pt x="122205" y="66630"/>
                      <a:pt x="126873" y="74631"/>
                      <a:pt x="128016" y="84251"/>
                    </a:cubicBezTo>
                    <a:cubicBezTo>
                      <a:pt x="128301" y="91490"/>
                      <a:pt x="126111" y="97872"/>
                      <a:pt x="120682" y="102920"/>
                    </a:cubicBezTo>
                    <a:cubicBezTo>
                      <a:pt x="117443" y="103682"/>
                      <a:pt x="114300" y="104349"/>
                      <a:pt x="111061" y="105111"/>
                    </a:cubicBezTo>
                    <a:close/>
                  </a:path>
                </a:pathLst>
              </a:custGeom>
              <a:solidFill>
                <a:srgbClr val="A2A6AA"/>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84C115A-66F9-965D-EDD8-CC935A750BFC}"/>
                  </a:ext>
                </a:extLst>
              </p:cNvPr>
              <p:cNvSpPr/>
              <p:nvPr/>
            </p:nvSpPr>
            <p:spPr>
              <a:xfrm>
                <a:off x="8321677" y="3305614"/>
                <a:ext cx="32146" cy="114907"/>
              </a:xfrm>
              <a:custGeom>
                <a:avLst/>
                <a:gdLst>
                  <a:gd name="connsiteX0" fmla="*/ 3649 w 32146"/>
                  <a:gd name="connsiteY0" fmla="*/ 114907 h 114907"/>
                  <a:gd name="connsiteX1" fmla="*/ 3935 w 32146"/>
                  <a:gd name="connsiteY1" fmla="*/ 94429 h 114907"/>
                  <a:gd name="connsiteX2" fmla="*/ 11269 w 32146"/>
                  <a:gd name="connsiteY2" fmla="*/ 131 h 114907"/>
                  <a:gd name="connsiteX3" fmla="*/ 30795 w 32146"/>
                  <a:gd name="connsiteY3" fmla="*/ 26992 h 114907"/>
                  <a:gd name="connsiteX4" fmla="*/ 31938 w 32146"/>
                  <a:gd name="connsiteY4" fmla="*/ 66330 h 114907"/>
                  <a:gd name="connsiteX5" fmla="*/ 3649 w 32146"/>
                  <a:gd name="connsiteY5" fmla="*/ 114812 h 11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 h="114907">
                    <a:moveTo>
                      <a:pt x="3649" y="114907"/>
                    </a:moveTo>
                    <a:lnTo>
                      <a:pt x="3935" y="94429"/>
                    </a:lnTo>
                    <a:cubicBezTo>
                      <a:pt x="5935" y="62996"/>
                      <a:pt x="-10163" y="30135"/>
                      <a:pt x="11269" y="131"/>
                    </a:cubicBezTo>
                    <a:cubicBezTo>
                      <a:pt x="32414" y="-1583"/>
                      <a:pt x="31081" y="13847"/>
                      <a:pt x="30795" y="26992"/>
                    </a:cubicBezTo>
                    <a:cubicBezTo>
                      <a:pt x="30509" y="40136"/>
                      <a:pt x="22603" y="53471"/>
                      <a:pt x="31938" y="66330"/>
                    </a:cubicBezTo>
                    <a:cubicBezTo>
                      <a:pt x="32795" y="105859"/>
                      <a:pt x="32319" y="106716"/>
                      <a:pt x="3649" y="114812"/>
                    </a:cubicBezTo>
                    <a:close/>
                  </a:path>
                </a:pathLst>
              </a:custGeom>
              <a:solidFill>
                <a:srgbClr val="69676D"/>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3AD5CAD7-1AAB-A0D7-D53A-E93790193B42}"/>
                  </a:ext>
                </a:extLst>
              </p:cNvPr>
              <p:cNvSpPr/>
              <p:nvPr/>
            </p:nvSpPr>
            <p:spPr>
              <a:xfrm>
                <a:off x="8331255" y="3286179"/>
                <a:ext cx="32884" cy="85860"/>
              </a:xfrm>
              <a:custGeom>
                <a:avLst/>
                <a:gdLst>
                  <a:gd name="connsiteX0" fmla="*/ 22360 w 32884"/>
                  <a:gd name="connsiteY0" fmla="*/ 85765 h 85860"/>
                  <a:gd name="connsiteX1" fmla="*/ 5310 w 32884"/>
                  <a:gd name="connsiteY1" fmla="*/ 18424 h 85860"/>
                  <a:gd name="connsiteX2" fmla="*/ 6834 w 32884"/>
                  <a:gd name="connsiteY2" fmla="*/ 898 h 85860"/>
                  <a:gd name="connsiteX3" fmla="*/ 31408 w 32884"/>
                  <a:gd name="connsiteY3" fmla="*/ 17281 h 85860"/>
                  <a:gd name="connsiteX4" fmla="*/ 32837 w 32884"/>
                  <a:gd name="connsiteY4" fmla="*/ 39855 h 85860"/>
                  <a:gd name="connsiteX5" fmla="*/ 22360 w 32884"/>
                  <a:gd name="connsiteY5" fmla="*/ 85861 h 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85860">
                    <a:moveTo>
                      <a:pt x="22360" y="85765"/>
                    </a:moveTo>
                    <a:cubicBezTo>
                      <a:pt x="1881" y="67001"/>
                      <a:pt x="22836" y="37855"/>
                      <a:pt x="5310" y="18424"/>
                    </a:cubicBezTo>
                    <a:cubicBezTo>
                      <a:pt x="-1262" y="11852"/>
                      <a:pt x="-2786" y="4136"/>
                      <a:pt x="6834" y="898"/>
                    </a:cubicBezTo>
                    <a:cubicBezTo>
                      <a:pt x="20264" y="-3579"/>
                      <a:pt x="24455" y="9756"/>
                      <a:pt x="31408" y="17281"/>
                    </a:cubicBezTo>
                    <a:cubicBezTo>
                      <a:pt x="31885" y="24806"/>
                      <a:pt x="32361" y="32330"/>
                      <a:pt x="32837" y="39855"/>
                    </a:cubicBezTo>
                    <a:cubicBezTo>
                      <a:pt x="33885" y="56238"/>
                      <a:pt x="16931" y="68525"/>
                      <a:pt x="22360" y="85861"/>
                    </a:cubicBezTo>
                    <a:close/>
                  </a:path>
                </a:pathLst>
              </a:custGeom>
              <a:solidFill>
                <a:srgbClr val="ACA5AC"/>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FA5879B6-BBE7-338D-728C-2C8C71A65341}"/>
                  </a:ext>
                </a:extLst>
              </p:cNvPr>
              <p:cNvSpPr/>
              <p:nvPr/>
            </p:nvSpPr>
            <p:spPr>
              <a:xfrm>
                <a:off x="6439471" y="2933555"/>
                <a:ext cx="309657" cy="506877"/>
              </a:xfrm>
              <a:custGeom>
                <a:avLst/>
                <a:gdLst>
                  <a:gd name="connsiteX0" fmla="*/ 1143 w 309657"/>
                  <a:gd name="connsiteY0" fmla="*/ 192548 h 506877"/>
                  <a:gd name="connsiteX1" fmla="*/ 12097 w 309657"/>
                  <a:gd name="connsiteY1" fmla="*/ 191310 h 506877"/>
                  <a:gd name="connsiteX2" fmla="*/ 65627 w 309657"/>
                  <a:gd name="connsiteY2" fmla="*/ 43577 h 506877"/>
                  <a:gd name="connsiteX3" fmla="*/ 121539 w 309657"/>
                  <a:gd name="connsiteY3" fmla="*/ 17098 h 506877"/>
                  <a:gd name="connsiteX4" fmla="*/ 140018 w 309657"/>
                  <a:gd name="connsiteY4" fmla="*/ 57198 h 506877"/>
                  <a:gd name="connsiteX5" fmla="*/ 135827 w 309657"/>
                  <a:gd name="connsiteY5" fmla="*/ 96918 h 506877"/>
                  <a:gd name="connsiteX6" fmla="*/ 246031 w 309657"/>
                  <a:gd name="connsiteY6" fmla="*/ 221886 h 506877"/>
                  <a:gd name="connsiteX7" fmla="*/ 256032 w 309657"/>
                  <a:gd name="connsiteY7" fmla="*/ 230839 h 506877"/>
                  <a:gd name="connsiteX8" fmla="*/ 309658 w 309657"/>
                  <a:gd name="connsiteY8" fmla="*/ 344282 h 506877"/>
                  <a:gd name="connsiteX9" fmla="*/ 299561 w 309657"/>
                  <a:gd name="connsiteY9" fmla="*/ 474393 h 506877"/>
                  <a:gd name="connsiteX10" fmla="*/ 269748 w 309657"/>
                  <a:gd name="connsiteY10" fmla="*/ 505731 h 506877"/>
                  <a:gd name="connsiteX11" fmla="*/ 245364 w 309657"/>
                  <a:gd name="connsiteY11" fmla="*/ 457153 h 506877"/>
                  <a:gd name="connsiteX12" fmla="*/ 245364 w 309657"/>
                  <a:gd name="connsiteY12" fmla="*/ 455819 h 506877"/>
                  <a:gd name="connsiteX13" fmla="*/ 244221 w 309657"/>
                  <a:gd name="connsiteY13" fmla="*/ 460106 h 506877"/>
                  <a:gd name="connsiteX14" fmla="*/ 229743 w 309657"/>
                  <a:gd name="connsiteY14" fmla="*/ 474965 h 506877"/>
                  <a:gd name="connsiteX15" fmla="*/ 207645 w 309657"/>
                  <a:gd name="connsiteY15" fmla="*/ 419624 h 506877"/>
                  <a:gd name="connsiteX16" fmla="*/ 173260 w 309657"/>
                  <a:gd name="connsiteY16" fmla="*/ 408861 h 506877"/>
                  <a:gd name="connsiteX17" fmla="*/ 173355 w 309657"/>
                  <a:gd name="connsiteY17" fmla="*/ 374667 h 506877"/>
                  <a:gd name="connsiteX18" fmla="*/ 178308 w 309657"/>
                  <a:gd name="connsiteY18" fmla="*/ 263129 h 506877"/>
                  <a:gd name="connsiteX19" fmla="*/ 150876 w 309657"/>
                  <a:gd name="connsiteY19" fmla="*/ 272082 h 506877"/>
                  <a:gd name="connsiteX20" fmla="*/ 113062 w 309657"/>
                  <a:gd name="connsiteY20" fmla="*/ 248937 h 506877"/>
                  <a:gd name="connsiteX21" fmla="*/ 118015 w 309657"/>
                  <a:gd name="connsiteY21" fmla="*/ 191501 h 506877"/>
                  <a:gd name="connsiteX22" fmla="*/ 96488 w 309657"/>
                  <a:gd name="connsiteY22" fmla="*/ 231125 h 506877"/>
                  <a:gd name="connsiteX23" fmla="*/ 85154 w 309657"/>
                  <a:gd name="connsiteY23" fmla="*/ 192834 h 506877"/>
                  <a:gd name="connsiteX24" fmla="*/ 0 w 309657"/>
                  <a:gd name="connsiteY24" fmla="*/ 249318 h 506877"/>
                  <a:gd name="connsiteX25" fmla="*/ 1238 w 309657"/>
                  <a:gd name="connsiteY25" fmla="*/ 192358 h 50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9657" h="506877">
                    <a:moveTo>
                      <a:pt x="1143" y="192548"/>
                    </a:moveTo>
                    <a:cubicBezTo>
                      <a:pt x="4763" y="192168"/>
                      <a:pt x="8477" y="191691"/>
                      <a:pt x="12097" y="191310"/>
                    </a:cubicBezTo>
                    <a:cubicBezTo>
                      <a:pt x="47720" y="148448"/>
                      <a:pt x="59341" y="96632"/>
                      <a:pt x="65627" y="43577"/>
                    </a:cubicBezTo>
                    <a:cubicBezTo>
                      <a:pt x="71628" y="-7286"/>
                      <a:pt x="76105" y="-10144"/>
                      <a:pt x="121539" y="17098"/>
                    </a:cubicBezTo>
                    <a:cubicBezTo>
                      <a:pt x="136874" y="26242"/>
                      <a:pt x="143637" y="39387"/>
                      <a:pt x="140018" y="57198"/>
                    </a:cubicBezTo>
                    <a:cubicBezTo>
                      <a:pt x="133350" y="69867"/>
                      <a:pt x="126778" y="81868"/>
                      <a:pt x="135827" y="96918"/>
                    </a:cubicBezTo>
                    <a:cubicBezTo>
                      <a:pt x="165068" y="145305"/>
                      <a:pt x="188881" y="198073"/>
                      <a:pt x="246031" y="221886"/>
                    </a:cubicBezTo>
                    <a:cubicBezTo>
                      <a:pt x="249841" y="224362"/>
                      <a:pt x="253079" y="227410"/>
                      <a:pt x="256032" y="230839"/>
                    </a:cubicBezTo>
                    <a:cubicBezTo>
                      <a:pt x="272034" y="269511"/>
                      <a:pt x="307848" y="298848"/>
                      <a:pt x="309658" y="344282"/>
                    </a:cubicBezTo>
                    <a:cubicBezTo>
                      <a:pt x="296704" y="386859"/>
                      <a:pt x="314516" y="431817"/>
                      <a:pt x="299561" y="474393"/>
                    </a:cubicBezTo>
                    <a:cubicBezTo>
                      <a:pt x="294132" y="489824"/>
                      <a:pt x="297656" y="512207"/>
                      <a:pt x="269748" y="505731"/>
                    </a:cubicBezTo>
                    <a:cubicBezTo>
                      <a:pt x="249174" y="495634"/>
                      <a:pt x="244602" y="477536"/>
                      <a:pt x="245364" y="457153"/>
                    </a:cubicBezTo>
                    <a:cubicBezTo>
                      <a:pt x="248602" y="451057"/>
                      <a:pt x="239363" y="453534"/>
                      <a:pt x="245364" y="455819"/>
                    </a:cubicBezTo>
                    <a:cubicBezTo>
                      <a:pt x="246031" y="456010"/>
                      <a:pt x="244602" y="457344"/>
                      <a:pt x="244221" y="460106"/>
                    </a:cubicBezTo>
                    <a:cubicBezTo>
                      <a:pt x="242792" y="468678"/>
                      <a:pt x="237840" y="473250"/>
                      <a:pt x="229743" y="474965"/>
                    </a:cubicBezTo>
                    <a:cubicBezTo>
                      <a:pt x="222123" y="456582"/>
                      <a:pt x="210598" y="438770"/>
                      <a:pt x="207645" y="419624"/>
                    </a:cubicBezTo>
                    <a:cubicBezTo>
                      <a:pt x="202692" y="387811"/>
                      <a:pt x="187071" y="404289"/>
                      <a:pt x="173260" y="408861"/>
                    </a:cubicBezTo>
                    <a:cubicBezTo>
                      <a:pt x="162020" y="397431"/>
                      <a:pt x="166307" y="384953"/>
                      <a:pt x="173355" y="374667"/>
                    </a:cubicBezTo>
                    <a:cubicBezTo>
                      <a:pt x="198406" y="338091"/>
                      <a:pt x="191738" y="300753"/>
                      <a:pt x="178308" y="263129"/>
                    </a:cubicBezTo>
                    <a:cubicBezTo>
                      <a:pt x="165735" y="255509"/>
                      <a:pt x="162592" y="277226"/>
                      <a:pt x="150876" y="272082"/>
                    </a:cubicBezTo>
                    <a:cubicBezTo>
                      <a:pt x="136493" y="267320"/>
                      <a:pt x="123825" y="259795"/>
                      <a:pt x="113062" y="248937"/>
                    </a:cubicBezTo>
                    <a:cubicBezTo>
                      <a:pt x="107347" y="228648"/>
                      <a:pt x="120777" y="210265"/>
                      <a:pt x="118015" y="191501"/>
                    </a:cubicBezTo>
                    <a:cubicBezTo>
                      <a:pt x="110585" y="203502"/>
                      <a:pt x="125444" y="229220"/>
                      <a:pt x="96488" y="231125"/>
                    </a:cubicBezTo>
                    <a:cubicBezTo>
                      <a:pt x="85154" y="220647"/>
                      <a:pt x="87249" y="206169"/>
                      <a:pt x="85154" y="192834"/>
                    </a:cubicBezTo>
                    <a:cubicBezTo>
                      <a:pt x="60579" y="217504"/>
                      <a:pt x="46387" y="257604"/>
                      <a:pt x="0" y="249318"/>
                    </a:cubicBezTo>
                    <a:cubicBezTo>
                      <a:pt x="667" y="230363"/>
                      <a:pt x="34004" y="212075"/>
                      <a:pt x="1238" y="192358"/>
                    </a:cubicBezTo>
                    <a:close/>
                  </a:path>
                </a:pathLst>
              </a:custGeom>
              <a:solidFill>
                <a:srgbClr val="6D2939"/>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0FC82848-2175-2F91-7AAE-B592EE1A9D9D}"/>
                  </a:ext>
                </a:extLst>
              </p:cNvPr>
              <p:cNvSpPr/>
              <p:nvPr/>
            </p:nvSpPr>
            <p:spPr>
              <a:xfrm>
                <a:off x="6439090" y="3091658"/>
                <a:ext cx="187337" cy="299995"/>
              </a:xfrm>
              <a:custGeom>
                <a:avLst/>
                <a:gdLst>
                  <a:gd name="connsiteX0" fmla="*/ 154305 w 187337"/>
                  <a:gd name="connsiteY0" fmla="*/ 109503 h 299995"/>
                  <a:gd name="connsiteX1" fmla="*/ 182880 w 187337"/>
                  <a:gd name="connsiteY1" fmla="*/ 90072 h 299995"/>
                  <a:gd name="connsiteX2" fmla="*/ 114205 w 187337"/>
                  <a:gd name="connsiteY2" fmla="*/ 256379 h 299995"/>
                  <a:gd name="connsiteX3" fmla="*/ 165830 w 187337"/>
                  <a:gd name="connsiteY3" fmla="*/ 258665 h 299995"/>
                  <a:gd name="connsiteX4" fmla="*/ 72104 w 187337"/>
                  <a:gd name="connsiteY4" fmla="*/ 299908 h 299995"/>
                  <a:gd name="connsiteX5" fmla="*/ 59817 w 187337"/>
                  <a:gd name="connsiteY5" fmla="*/ 280477 h 299995"/>
                  <a:gd name="connsiteX6" fmla="*/ 110585 w 187337"/>
                  <a:gd name="connsiteY6" fmla="*/ 192180 h 299995"/>
                  <a:gd name="connsiteX7" fmla="*/ 56864 w 187337"/>
                  <a:gd name="connsiteY7" fmla="*/ 147318 h 299995"/>
                  <a:gd name="connsiteX8" fmla="*/ 41434 w 187337"/>
                  <a:gd name="connsiteY8" fmla="*/ 127125 h 299995"/>
                  <a:gd name="connsiteX9" fmla="*/ 0 w 187337"/>
                  <a:gd name="connsiteY9" fmla="*/ 108265 h 299995"/>
                  <a:gd name="connsiteX10" fmla="*/ 98012 w 187337"/>
                  <a:gd name="connsiteY10" fmla="*/ 71689 h 299995"/>
                  <a:gd name="connsiteX11" fmla="*/ 109061 w 187337"/>
                  <a:gd name="connsiteY11" fmla="*/ 13682 h 299995"/>
                  <a:gd name="connsiteX12" fmla="*/ 125444 w 187337"/>
                  <a:gd name="connsiteY12" fmla="*/ 156 h 299995"/>
                  <a:gd name="connsiteX13" fmla="*/ 134588 w 187337"/>
                  <a:gd name="connsiteY13" fmla="*/ 18349 h 299995"/>
                  <a:gd name="connsiteX14" fmla="*/ 117634 w 187337"/>
                  <a:gd name="connsiteY14" fmla="*/ 90739 h 299995"/>
                  <a:gd name="connsiteX15" fmla="*/ 103061 w 187337"/>
                  <a:gd name="connsiteY15" fmla="*/ 152366 h 299995"/>
                  <a:gd name="connsiteX16" fmla="*/ 154305 w 187337"/>
                  <a:gd name="connsiteY16" fmla="*/ 109313 h 29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337" h="299995">
                    <a:moveTo>
                      <a:pt x="154305" y="109503"/>
                    </a:moveTo>
                    <a:cubicBezTo>
                      <a:pt x="174879" y="119219"/>
                      <a:pt x="146589" y="57306"/>
                      <a:pt x="182880" y="90072"/>
                    </a:cubicBezTo>
                    <a:cubicBezTo>
                      <a:pt x="201453" y="158938"/>
                      <a:pt x="158782" y="205801"/>
                      <a:pt x="114205" y="256379"/>
                    </a:cubicBezTo>
                    <a:cubicBezTo>
                      <a:pt x="137255" y="259427"/>
                      <a:pt x="152590" y="246473"/>
                      <a:pt x="165830" y="258665"/>
                    </a:cubicBezTo>
                    <a:cubicBezTo>
                      <a:pt x="146495" y="299146"/>
                      <a:pt x="107632" y="296574"/>
                      <a:pt x="72104" y="299908"/>
                    </a:cubicBezTo>
                    <a:cubicBezTo>
                      <a:pt x="59912" y="301051"/>
                      <a:pt x="58007" y="290764"/>
                      <a:pt x="59817" y="280477"/>
                    </a:cubicBezTo>
                    <a:cubicBezTo>
                      <a:pt x="92583" y="262284"/>
                      <a:pt x="91344" y="225899"/>
                      <a:pt x="110585" y="192180"/>
                    </a:cubicBezTo>
                    <a:cubicBezTo>
                      <a:pt x="67532" y="200467"/>
                      <a:pt x="35909" y="199419"/>
                      <a:pt x="56864" y="147318"/>
                    </a:cubicBezTo>
                    <a:cubicBezTo>
                      <a:pt x="62293" y="133887"/>
                      <a:pt x="55816" y="128172"/>
                      <a:pt x="41434" y="127125"/>
                    </a:cubicBezTo>
                    <a:cubicBezTo>
                      <a:pt x="25812" y="125982"/>
                      <a:pt x="10763" y="121219"/>
                      <a:pt x="0" y="108265"/>
                    </a:cubicBezTo>
                    <a:cubicBezTo>
                      <a:pt x="31528" y="92930"/>
                      <a:pt x="69723" y="95502"/>
                      <a:pt x="98012" y="71689"/>
                    </a:cubicBezTo>
                    <a:cubicBezTo>
                      <a:pt x="114776" y="54830"/>
                      <a:pt x="102489" y="32446"/>
                      <a:pt x="109061" y="13682"/>
                    </a:cubicBezTo>
                    <a:cubicBezTo>
                      <a:pt x="111728" y="6252"/>
                      <a:pt x="116014" y="-1177"/>
                      <a:pt x="125444" y="156"/>
                    </a:cubicBezTo>
                    <a:cubicBezTo>
                      <a:pt x="135921" y="1680"/>
                      <a:pt x="136112" y="11205"/>
                      <a:pt x="134588" y="18349"/>
                    </a:cubicBezTo>
                    <a:cubicBezTo>
                      <a:pt x="129635" y="42638"/>
                      <a:pt x="123348" y="66641"/>
                      <a:pt x="117634" y="90739"/>
                    </a:cubicBezTo>
                    <a:cubicBezTo>
                      <a:pt x="135827" y="115409"/>
                      <a:pt x="116395" y="131982"/>
                      <a:pt x="103061" y="152366"/>
                    </a:cubicBezTo>
                    <a:cubicBezTo>
                      <a:pt x="122396" y="137888"/>
                      <a:pt x="134969" y="119505"/>
                      <a:pt x="154305" y="109313"/>
                    </a:cubicBezTo>
                    <a:close/>
                  </a:path>
                </a:pathLst>
              </a:custGeom>
              <a:solidFill>
                <a:srgbClr val="4E212F"/>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B38C142A-7BF3-977F-9E58-F66C12715219}"/>
                  </a:ext>
                </a:extLst>
              </p:cNvPr>
              <p:cNvSpPr/>
              <p:nvPr/>
            </p:nvSpPr>
            <p:spPr>
              <a:xfrm>
                <a:off x="6432300" y="3084480"/>
                <a:ext cx="104802" cy="116959"/>
              </a:xfrm>
              <a:custGeom>
                <a:avLst/>
                <a:gdLst>
                  <a:gd name="connsiteX0" fmla="*/ 104802 w 104802"/>
                  <a:gd name="connsiteY0" fmla="*/ 79057 h 116959"/>
                  <a:gd name="connsiteX1" fmla="*/ 6790 w 104802"/>
                  <a:gd name="connsiteY1" fmla="*/ 115729 h 116959"/>
                  <a:gd name="connsiteX2" fmla="*/ 6980 w 104802"/>
                  <a:gd name="connsiteY2" fmla="*/ 98584 h 116959"/>
                  <a:gd name="connsiteX3" fmla="*/ 93848 w 104802"/>
                  <a:gd name="connsiteY3" fmla="*/ 0 h 116959"/>
                  <a:gd name="connsiteX4" fmla="*/ 104802 w 104802"/>
                  <a:gd name="connsiteY4" fmla="*/ 79153 h 116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02" h="116959">
                    <a:moveTo>
                      <a:pt x="104802" y="79057"/>
                    </a:moveTo>
                    <a:cubicBezTo>
                      <a:pt x="86704" y="129921"/>
                      <a:pt x="43556" y="114395"/>
                      <a:pt x="6790" y="115729"/>
                    </a:cubicBezTo>
                    <a:cubicBezTo>
                      <a:pt x="-3878" y="109823"/>
                      <a:pt x="-544" y="104108"/>
                      <a:pt x="6980" y="98584"/>
                    </a:cubicBezTo>
                    <a:cubicBezTo>
                      <a:pt x="50033" y="82105"/>
                      <a:pt x="78799" y="51911"/>
                      <a:pt x="93848" y="0"/>
                    </a:cubicBezTo>
                    <a:cubicBezTo>
                      <a:pt x="110041" y="30194"/>
                      <a:pt x="101469" y="55531"/>
                      <a:pt x="104802" y="79153"/>
                    </a:cubicBezTo>
                    <a:close/>
                  </a:path>
                </a:pathLst>
              </a:custGeom>
              <a:solidFill>
                <a:srgbClr val="95103B"/>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6FADE80D-31BD-34E3-C1B5-33E51B4AD986}"/>
                  </a:ext>
                </a:extLst>
              </p:cNvPr>
              <p:cNvSpPr/>
              <p:nvPr/>
            </p:nvSpPr>
            <p:spPr>
              <a:xfrm>
                <a:off x="7913488" y="3265758"/>
                <a:ext cx="284011" cy="599391"/>
              </a:xfrm>
              <a:custGeom>
                <a:avLst/>
                <a:gdLst>
                  <a:gd name="connsiteX0" fmla="*/ 114752 w 284011"/>
                  <a:gd name="connsiteY0" fmla="*/ 314974 h 599391"/>
                  <a:gd name="connsiteX1" fmla="*/ 240483 w 284011"/>
                  <a:gd name="connsiteY1" fmla="*/ 268683 h 599391"/>
                  <a:gd name="connsiteX2" fmla="*/ 261723 w 284011"/>
                  <a:gd name="connsiteY2" fmla="*/ 282780 h 599391"/>
                  <a:gd name="connsiteX3" fmla="*/ 284012 w 284011"/>
                  <a:gd name="connsiteY3" fmla="*/ 343835 h 599391"/>
                  <a:gd name="connsiteX4" fmla="*/ 270105 w 284011"/>
                  <a:gd name="connsiteY4" fmla="*/ 356313 h 599391"/>
                  <a:gd name="connsiteX5" fmla="*/ 189333 w 284011"/>
                  <a:gd name="connsiteY5" fmla="*/ 343168 h 599391"/>
                  <a:gd name="connsiteX6" fmla="*/ 160472 w 284011"/>
                  <a:gd name="connsiteY6" fmla="*/ 430322 h 599391"/>
                  <a:gd name="connsiteX7" fmla="*/ 147709 w 284011"/>
                  <a:gd name="connsiteY7" fmla="*/ 444800 h 599391"/>
                  <a:gd name="connsiteX8" fmla="*/ 71128 w 284011"/>
                  <a:gd name="connsiteY8" fmla="*/ 401461 h 599391"/>
                  <a:gd name="connsiteX9" fmla="*/ 63508 w 284011"/>
                  <a:gd name="connsiteY9" fmla="*/ 389936 h 599391"/>
                  <a:gd name="connsiteX10" fmla="*/ 67032 w 284011"/>
                  <a:gd name="connsiteY10" fmla="*/ 405938 h 599391"/>
                  <a:gd name="connsiteX11" fmla="*/ 65128 w 284011"/>
                  <a:gd name="connsiteY11" fmla="*/ 419844 h 599391"/>
                  <a:gd name="connsiteX12" fmla="*/ 48840 w 284011"/>
                  <a:gd name="connsiteY12" fmla="*/ 528239 h 599391"/>
                  <a:gd name="connsiteX13" fmla="*/ 38743 w 284011"/>
                  <a:gd name="connsiteY13" fmla="*/ 577674 h 599391"/>
                  <a:gd name="connsiteX14" fmla="*/ 17883 w 284011"/>
                  <a:gd name="connsiteY14" fmla="*/ 599391 h 599391"/>
                  <a:gd name="connsiteX15" fmla="*/ 357 w 284011"/>
                  <a:gd name="connsiteY15" fmla="*/ 575769 h 599391"/>
                  <a:gd name="connsiteX16" fmla="*/ 18455 w 284011"/>
                  <a:gd name="connsiteY16" fmla="*/ 378506 h 599391"/>
                  <a:gd name="connsiteX17" fmla="*/ 26932 w 284011"/>
                  <a:gd name="connsiteY17" fmla="*/ 57418 h 599391"/>
                  <a:gd name="connsiteX18" fmla="*/ 29694 w 284011"/>
                  <a:gd name="connsiteY18" fmla="*/ 19890 h 599391"/>
                  <a:gd name="connsiteX19" fmla="*/ 55507 w 284011"/>
                  <a:gd name="connsiteY19" fmla="*/ 2173 h 599391"/>
                  <a:gd name="connsiteX20" fmla="*/ 79796 w 284011"/>
                  <a:gd name="connsiteY20" fmla="*/ 53132 h 599391"/>
                  <a:gd name="connsiteX21" fmla="*/ 74462 w 284011"/>
                  <a:gd name="connsiteY21" fmla="*/ 111615 h 599391"/>
                  <a:gd name="connsiteX22" fmla="*/ 81130 w 284011"/>
                  <a:gd name="connsiteY22" fmla="*/ 152763 h 599391"/>
                  <a:gd name="connsiteX23" fmla="*/ 85416 w 284011"/>
                  <a:gd name="connsiteY23" fmla="*/ 164384 h 599391"/>
                  <a:gd name="connsiteX24" fmla="*/ 90559 w 284011"/>
                  <a:gd name="connsiteY24" fmla="*/ 227439 h 599391"/>
                  <a:gd name="connsiteX25" fmla="*/ 82653 w 284011"/>
                  <a:gd name="connsiteY25" fmla="*/ 345264 h 599391"/>
                  <a:gd name="connsiteX26" fmla="*/ 115038 w 284011"/>
                  <a:gd name="connsiteY26" fmla="*/ 315355 h 59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4011" h="599391">
                    <a:moveTo>
                      <a:pt x="114752" y="314974"/>
                    </a:moveTo>
                    <a:cubicBezTo>
                      <a:pt x="149995" y="281446"/>
                      <a:pt x="190191" y="261444"/>
                      <a:pt x="240483" y="268683"/>
                    </a:cubicBezTo>
                    <a:cubicBezTo>
                      <a:pt x="246388" y="275064"/>
                      <a:pt x="254865" y="277731"/>
                      <a:pt x="261723" y="282780"/>
                    </a:cubicBezTo>
                    <a:cubicBezTo>
                      <a:pt x="280106" y="299163"/>
                      <a:pt x="283726" y="320880"/>
                      <a:pt x="284012" y="343835"/>
                    </a:cubicBezTo>
                    <a:cubicBezTo>
                      <a:pt x="282011" y="350883"/>
                      <a:pt x="277725" y="355551"/>
                      <a:pt x="270105" y="356313"/>
                    </a:cubicBezTo>
                    <a:cubicBezTo>
                      <a:pt x="244293" y="345454"/>
                      <a:pt x="221623" y="320118"/>
                      <a:pt x="189333" y="343168"/>
                    </a:cubicBezTo>
                    <a:cubicBezTo>
                      <a:pt x="157710" y="365647"/>
                      <a:pt x="156663" y="396889"/>
                      <a:pt x="160472" y="430322"/>
                    </a:cubicBezTo>
                    <a:cubicBezTo>
                      <a:pt x="158568" y="437275"/>
                      <a:pt x="154281" y="442038"/>
                      <a:pt x="147709" y="444800"/>
                    </a:cubicBezTo>
                    <a:cubicBezTo>
                      <a:pt x="111704" y="448896"/>
                      <a:pt x="91511" y="424893"/>
                      <a:pt x="71128" y="401461"/>
                    </a:cubicBezTo>
                    <a:cubicBezTo>
                      <a:pt x="68175" y="398032"/>
                      <a:pt x="66175" y="393651"/>
                      <a:pt x="63508" y="389936"/>
                    </a:cubicBezTo>
                    <a:cubicBezTo>
                      <a:pt x="63508" y="395460"/>
                      <a:pt x="67794" y="400128"/>
                      <a:pt x="67032" y="405938"/>
                    </a:cubicBezTo>
                    <a:cubicBezTo>
                      <a:pt x="67032" y="410700"/>
                      <a:pt x="66271" y="415272"/>
                      <a:pt x="65128" y="419844"/>
                    </a:cubicBezTo>
                    <a:cubicBezTo>
                      <a:pt x="60555" y="456135"/>
                      <a:pt x="53602" y="491949"/>
                      <a:pt x="48840" y="528239"/>
                    </a:cubicBezTo>
                    <a:cubicBezTo>
                      <a:pt x="43030" y="544241"/>
                      <a:pt x="45315" y="561862"/>
                      <a:pt x="38743" y="577674"/>
                    </a:cubicBezTo>
                    <a:cubicBezTo>
                      <a:pt x="34552" y="587580"/>
                      <a:pt x="29599" y="599486"/>
                      <a:pt x="17883" y="599391"/>
                    </a:cubicBezTo>
                    <a:cubicBezTo>
                      <a:pt x="4834" y="599391"/>
                      <a:pt x="3215" y="586056"/>
                      <a:pt x="357" y="575769"/>
                    </a:cubicBezTo>
                    <a:cubicBezTo>
                      <a:pt x="-2500" y="509284"/>
                      <a:pt x="12549" y="444228"/>
                      <a:pt x="18455" y="378506"/>
                    </a:cubicBezTo>
                    <a:cubicBezTo>
                      <a:pt x="27980" y="271445"/>
                      <a:pt x="25408" y="164479"/>
                      <a:pt x="26932" y="57418"/>
                    </a:cubicBezTo>
                    <a:cubicBezTo>
                      <a:pt x="27122" y="44845"/>
                      <a:pt x="26742" y="32177"/>
                      <a:pt x="29694" y="19890"/>
                    </a:cubicBezTo>
                    <a:cubicBezTo>
                      <a:pt x="33695" y="7412"/>
                      <a:pt x="38838" y="-5161"/>
                      <a:pt x="55507" y="2173"/>
                    </a:cubicBezTo>
                    <a:cubicBezTo>
                      <a:pt x="77605" y="11889"/>
                      <a:pt x="82368" y="32463"/>
                      <a:pt x="79796" y="53132"/>
                    </a:cubicBezTo>
                    <a:cubicBezTo>
                      <a:pt x="77319" y="72658"/>
                      <a:pt x="63222" y="90851"/>
                      <a:pt x="74462" y="111615"/>
                    </a:cubicBezTo>
                    <a:cubicBezTo>
                      <a:pt x="77891" y="125141"/>
                      <a:pt x="68937" y="140571"/>
                      <a:pt x="81130" y="152763"/>
                    </a:cubicBezTo>
                    <a:cubicBezTo>
                      <a:pt x="83320" y="156383"/>
                      <a:pt x="84749" y="160288"/>
                      <a:pt x="85416" y="164384"/>
                    </a:cubicBezTo>
                    <a:cubicBezTo>
                      <a:pt x="81891" y="185815"/>
                      <a:pt x="87606" y="206484"/>
                      <a:pt x="90559" y="227439"/>
                    </a:cubicBezTo>
                    <a:cubicBezTo>
                      <a:pt x="95607" y="270207"/>
                      <a:pt x="86463" y="312021"/>
                      <a:pt x="82653" y="345264"/>
                    </a:cubicBezTo>
                    <a:cubicBezTo>
                      <a:pt x="76652" y="327357"/>
                      <a:pt x="90273" y="316593"/>
                      <a:pt x="115038" y="315355"/>
                    </a:cubicBezTo>
                    <a:close/>
                  </a:path>
                </a:pathLst>
              </a:custGeom>
              <a:solidFill>
                <a:srgbClr val="0D1B23"/>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34D8A7BC-5826-E747-60C5-669C28CC0AF7}"/>
                  </a:ext>
                </a:extLst>
              </p:cNvPr>
              <p:cNvSpPr/>
              <p:nvPr/>
            </p:nvSpPr>
            <p:spPr>
              <a:xfrm>
                <a:off x="7987339" y="3181809"/>
                <a:ext cx="181948" cy="347678"/>
              </a:xfrm>
              <a:custGeom>
                <a:avLst/>
                <a:gdLst>
                  <a:gd name="connsiteX0" fmla="*/ 128056 w 181948"/>
                  <a:gd name="connsiteY0" fmla="*/ 233569 h 347678"/>
                  <a:gd name="connsiteX1" fmla="*/ 53190 w 181948"/>
                  <a:gd name="connsiteY1" fmla="*/ 347679 h 347678"/>
                  <a:gd name="connsiteX2" fmla="*/ 56999 w 181948"/>
                  <a:gd name="connsiteY2" fmla="*/ 305197 h 347678"/>
                  <a:gd name="connsiteX3" fmla="*/ 76907 w 181948"/>
                  <a:gd name="connsiteY3" fmla="*/ 243094 h 347678"/>
                  <a:gd name="connsiteX4" fmla="*/ 40426 w 181948"/>
                  <a:gd name="connsiteY4" fmla="*/ 224425 h 347678"/>
                  <a:gd name="connsiteX5" fmla="*/ 4612 w 181948"/>
                  <a:gd name="connsiteY5" fmla="*/ 237760 h 347678"/>
                  <a:gd name="connsiteX6" fmla="*/ 5279 w 181948"/>
                  <a:gd name="connsiteY6" fmla="*/ 238237 h 347678"/>
                  <a:gd name="connsiteX7" fmla="*/ 11851 w 181948"/>
                  <a:gd name="connsiteY7" fmla="*/ 190421 h 347678"/>
                  <a:gd name="connsiteX8" fmla="*/ 37664 w 181948"/>
                  <a:gd name="connsiteY8" fmla="*/ 148987 h 347678"/>
                  <a:gd name="connsiteX9" fmla="*/ 121484 w 181948"/>
                  <a:gd name="connsiteY9" fmla="*/ 50880 h 347678"/>
                  <a:gd name="connsiteX10" fmla="*/ 151011 w 181948"/>
                  <a:gd name="connsiteY10" fmla="*/ 9065 h 347678"/>
                  <a:gd name="connsiteX11" fmla="*/ 175966 w 181948"/>
                  <a:gd name="connsiteY11" fmla="*/ 2779 h 347678"/>
                  <a:gd name="connsiteX12" fmla="*/ 179396 w 181948"/>
                  <a:gd name="connsiteY12" fmla="*/ 28877 h 347678"/>
                  <a:gd name="connsiteX13" fmla="*/ 141391 w 181948"/>
                  <a:gd name="connsiteY13" fmla="*/ 185849 h 347678"/>
                  <a:gd name="connsiteX14" fmla="*/ 128151 w 181948"/>
                  <a:gd name="connsiteY14" fmla="*/ 233665 h 34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948" h="347678">
                    <a:moveTo>
                      <a:pt x="128056" y="233569"/>
                    </a:moveTo>
                    <a:cubicBezTo>
                      <a:pt x="100243" y="269764"/>
                      <a:pt x="87099" y="315580"/>
                      <a:pt x="53190" y="347679"/>
                    </a:cubicBezTo>
                    <a:cubicBezTo>
                      <a:pt x="38616" y="332153"/>
                      <a:pt x="50237" y="318532"/>
                      <a:pt x="56999" y="305197"/>
                    </a:cubicBezTo>
                    <a:cubicBezTo>
                      <a:pt x="67000" y="285481"/>
                      <a:pt x="76335" y="265383"/>
                      <a:pt x="76907" y="243094"/>
                    </a:cubicBezTo>
                    <a:cubicBezTo>
                      <a:pt x="77668" y="213567"/>
                      <a:pt x="65953" y="204709"/>
                      <a:pt x="40426" y="224425"/>
                    </a:cubicBezTo>
                    <a:cubicBezTo>
                      <a:pt x="29377" y="231379"/>
                      <a:pt x="20804" y="244809"/>
                      <a:pt x="4612" y="237760"/>
                    </a:cubicBezTo>
                    <a:lnTo>
                      <a:pt x="5279" y="238237"/>
                    </a:lnTo>
                    <a:cubicBezTo>
                      <a:pt x="-8247" y="220044"/>
                      <a:pt x="8041" y="206137"/>
                      <a:pt x="11851" y="190421"/>
                    </a:cubicBezTo>
                    <a:cubicBezTo>
                      <a:pt x="11660" y="171181"/>
                      <a:pt x="21947" y="158036"/>
                      <a:pt x="37664" y="148987"/>
                    </a:cubicBezTo>
                    <a:cubicBezTo>
                      <a:pt x="77288" y="126127"/>
                      <a:pt x="102148" y="90980"/>
                      <a:pt x="121484" y="50880"/>
                    </a:cubicBezTo>
                    <a:cubicBezTo>
                      <a:pt x="128913" y="35449"/>
                      <a:pt x="137866" y="20495"/>
                      <a:pt x="151011" y="9065"/>
                    </a:cubicBezTo>
                    <a:cubicBezTo>
                      <a:pt x="158059" y="2969"/>
                      <a:pt x="166918" y="-3984"/>
                      <a:pt x="175966" y="2779"/>
                    </a:cubicBezTo>
                    <a:cubicBezTo>
                      <a:pt x="184348" y="9065"/>
                      <a:pt x="182349" y="19543"/>
                      <a:pt x="179396" y="28877"/>
                    </a:cubicBezTo>
                    <a:cubicBezTo>
                      <a:pt x="151202" y="77455"/>
                      <a:pt x="137200" y="129175"/>
                      <a:pt x="141391" y="185849"/>
                    </a:cubicBezTo>
                    <a:cubicBezTo>
                      <a:pt x="142629" y="202518"/>
                      <a:pt x="143010" y="220711"/>
                      <a:pt x="128151" y="233665"/>
                    </a:cubicBezTo>
                    <a:close/>
                  </a:path>
                </a:pathLst>
              </a:custGeom>
              <a:solidFill>
                <a:srgbClr val="0E1B26"/>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46A1C85-8E8C-291C-457D-47E4FD60A5D0}"/>
                  </a:ext>
                </a:extLst>
              </p:cNvPr>
              <p:cNvSpPr/>
              <p:nvPr/>
            </p:nvSpPr>
            <p:spPr>
              <a:xfrm>
                <a:off x="7989569" y="3376062"/>
                <a:ext cx="87923" cy="252962"/>
              </a:xfrm>
              <a:custGeom>
                <a:avLst/>
                <a:gdLst>
                  <a:gd name="connsiteX0" fmla="*/ 30766 w 87923"/>
                  <a:gd name="connsiteY0" fmla="*/ 23696 h 252962"/>
                  <a:gd name="connsiteX1" fmla="*/ 72485 w 87923"/>
                  <a:gd name="connsiteY1" fmla="*/ 2169 h 252962"/>
                  <a:gd name="connsiteX2" fmla="*/ 87916 w 87923"/>
                  <a:gd name="connsiteY2" fmla="*/ 48746 h 252962"/>
                  <a:gd name="connsiteX3" fmla="*/ 50864 w 87923"/>
                  <a:gd name="connsiteY3" fmla="*/ 153426 h 252962"/>
                  <a:gd name="connsiteX4" fmla="*/ 38576 w 87923"/>
                  <a:gd name="connsiteY4" fmla="*/ 204575 h 252962"/>
                  <a:gd name="connsiteX5" fmla="*/ 9240 w 87923"/>
                  <a:gd name="connsiteY5" fmla="*/ 252962 h 252962"/>
                  <a:gd name="connsiteX6" fmla="*/ 2858 w 87923"/>
                  <a:gd name="connsiteY6" fmla="*/ 110849 h 252962"/>
                  <a:gd name="connsiteX7" fmla="*/ 30766 w 87923"/>
                  <a:gd name="connsiteY7" fmla="*/ 23696 h 25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23" h="252962">
                    <a:moveTo>
                      <a:pt x="30766" y="23696"/>
                    </a:moveTo>
                    <a:cubicBezTo>
                      <a:pt x="40005" y="7122"/>
                      <a:pt x="56674" y="-5165"/>
                      <a:pt x="72485" y="2169"/>
                    </a:cubicBezTo>
                    <a:cubicBezTo>
                      <a:pt x="87916" y="9408"/>
                      <a:pt x="87726" y="31030"/>
                      <a:pt x="87916" y="48746"/>
                    </a:cubicBezTo>
                    <a:cubicBezTo>
                      <a:pt x="88488" y="88370"/>
                      <a:pt x="56198" y="116088"/>
                      <a:pt x="50864" y="153426"/>
                    </a:cubicBezTo>
                    <a:cubicBezTo>
                      <a:pt x="51626" y="171619"/>
                      <a:pt x="24480" y="183239"/>
                      <a:pt x="38576" y="204575"/>
                    </a:cubicBezTo>
                    <a:cubicBezTo>
                      <a:pt x="20575" y="215243"/>
                      <a:pt x="6382" y="228293"/>
                      <a:pt x="9240" y="252962"/>
                    </a:cubicBezTo>
                    <a:cubicBezTo>
                      <a:pt x="-11430" y="205433"/>
                      <a:pt x="10097" y="157522"/>
                      <a:pt x="2858" y="110849"/>
                    </a:cubicBezTo>
                    <a:cubicBezTo>
                      <a:pt x="6287" y="79893"/>
                      <a:pt x="14383" y="50461"/>
                      <a:pt x="30766" y="23696"/>
                    </a:cubicBezTo>
                    <a:close/>
                  </a:path>
                </a:pathLst>
              </a:custGeom>
              <a:solidFill>
                <a:srgbClr val="682F39"/>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89DEE8ED-E114-CDA4-70FD-11E97725AFD0}"/>
                  </a:ext>
                </a:extLst>
              </p:cNvPr>
              <p:cNvSpPr/>
              <p:nvPr/>
            </p:nvSpPr>
            <p:spPr>
              <a:xfrm>
                <a:off x="8114567" y="3199851"/>
                <a:ext cx="68931" cy="261484"/>
              </a:xfrm>
              <a:custGeom>
                <a:avLst/>
                <a:gdLst>
                  <a:gd name="connsiteX0" fmla="*/ 828 w 68931"/>
                  <a:gd name="connsiteY0" fmla="*/ 215527 h 261484"/>
                  <a:gd name="connsiteX1" fmla="*/ 18830 w 68931"/>
                  <a:gd name="connsiteY1" fmla="*/ 46935 h 261484"/>
                  <a:gd name="connsiteX2" fmla="*/ 47691 w 68931"/>
                  <a:gd name="connsiteY2" fmla="*/ 262 h 261484"/>
                  <a:gd name="connsiteX3" fmla="*/ 68931 w 68931"/>
                  <a:gd name="connsiteY3" fmla="*/ 19121 h 261484"/>
                  <a:gd name="connsiteX4" fmla="*/ 30165 w 68931"/>
                  <a:gd name="connsiteY4" fmla="*/ 237625 h 261484"/>
                  <a:gd name="connsiteX5" fmla="*/ 19973 w 68931"/>
                  <a:gd name="connsiteY5" fmla="*/ 249055 h 261484"/>
                  <a:gd name="connsiteX6" fmla="*/ 7114 w 68931"/>
                  <a:gd name="connsiteY6" fmla="*/ 261437 h 261484"/>
                  <a:gd name="connsiteX7" fmla="*/ 66 w 68931"/>
                  <a:gd name="connsiteY7" fmla="*/ 247817 h 261484"/>
                  <a:gd name="connsiteX8" fmla="*/ 732 w 68931"/>
                  <a:gd name="connsiteY8" fmla="*/ 215527 h 26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31" h="261484">
                    <a:moveTo>
                      <a:pt x="828" y="215527"/>
                    </a:moveTo>
                    <a:cubicBezTo>
                      <a:pt x="7971" y="159425"/>
                      <a:pt x="-13364" y="100275"/>
                      <a:pt x="18830" y="46935"/>
                    </a:cubicBezTo>
                    <a:cubicBezTo>
                      <a:pt x="28260" y="31314"/>
                      <a:pt x="38070" y="15788"/>
                      <a:pt x="47691" y="262"/>
                    </a:cubicBezTo>
                    <a:cubicBezTo>
                      <a:pt x="62264" y="-1834"/>
                      <a:pt x="65217" y="9025"/>
                      <a:pt x="68931" y="19121"/>
                    </a:cubicBezTo>
                    <a:cubicBezTo>
                      <a:pt x="50453" y="90940"/>
                      <a:pt x="65312" y="168664"/>
                      <a:pt x="30165" y="237625"/>
                    </a:cubicBezTo>
                    <a:cubicBezTo>
                      <a:pt x="27307" y="241911"/>
                      <a:pt x="23878" y="245721"/>
                      <a:pt x="19973" y="249055"/>
                    </a:cubicBezTo>
                    <a:cubicBezTo>
                      <a:pt x="15687" y="253437"/>
                      <a:pt x="11781" y="261057"/>
                      <a:pt x="7114" y="261437"/>
                    </a:cubicBezTo>
                    <a:cubicBezTo>
                      <a:pt x="-1173" y="262200"/>
                      <a:pt x="66" y="253627"/>
                      <a:pt x="66" y="247817"/>
                    </a:cubicBezTo>
                    <a:cubicBezTo>
                      <a:pt x="66" y="237054"/>
                      <a:pt x="446" y="226290"/>
                      <a:pt x="732" y="215527"/>
                    </a:cubicBezTo>
                    <a:close/>
                  </a:path>
                </a:pathLst>
              </a:custGeom>
              <a:solidFill>
                <a:srgbClr val="841339"/>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80B1FD2D-F977-38F0-15D7-1A95F60B9587}"/>
                  </a:ext>
                </a:extLst>
              </p:cNvPr>
              <p:cNvSpPr/>
              <p:nvPr/>
            </p:nvSpPr>
            <p:spPr>
              <a:xfrm>
                <a:off x="8134636" y="3360133"/>
                <a:ext cx="89473" cy="128591"/>
              </a:xfrm>
              <a:custGeom>
                <a:avLst/>
                <a:gdLst>
                  <a:gd name="connsiteX0" fmla="*/ 0 w 89473"/>
                  <a:gd name="connsiteY0" fmla="*/ 88773 h 128591"/>
                  <a:gd name="connsiteX1" fmla="*/ 190 w 89473"/>
                  <a:gd name="connsiteY1" fmla="*/ 81915 h 128591"/>
                  <a:gd name="connsiteX2" fmla="*/ 74580 w 89473"/>
                  <a:gd name="connsiteY2" fmla="*/ 0 h 128591"/>
                  <a:gd name="connsiteX3" fmla="*/ 86868 w 89473"/>
                  <a:gd name="connsiteY3" fmla="*/ 13240 h 128591"/>
                  <a:gd name="connsiteX4" fmla="*/ 89059 w 89473"/>
                  <a:gd name="connsiteY4" fmla="*/ 19336 h 128591"/>
                  <a:gd name="connsiteX5" fmla="*/ 86201 w 89473"/>
                  <a:gd name="connsiteY5" fmla="*/ 22098 h 128591"/>
                  <a:gd name="connsiteX6" fmla="*/ 48196 w 89473"/>
                  <a:gd name="connsiteY6" fmla="*/ 57531 h 128591"/>
                  <a:gd name="connsiteX7" fmla="*/ 57912 w 89473"/>
                  <a:gd name="connsiteY7" fmla="*/ 125825 h 128591"/>
                  <a:gd name="connsiteX8" fmla="*/ 95 w 89473"/>
                  <a:gd name="connsiteY8" fmla="*/ 88963 h 12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473" h="128591">
                    <a:moveTo>
                      <a:pt x="0" y="88773"/>
                    </a:moveTo>
                    <a:cubicBezTo>
                      <a:pt x="0" y="86487"/>
                      <a:pt x="0" y="84201"/>
                      <a:pt x="190" y="81915"/>
                    </a:cubicBezTo>
                    <a:cubicBezTo>
                      <a:pt x="25812" y="55340"/>
                      <a:pt x="29623" y="9049"/>
                      <a:pt x="74580" y="0"/>
                    </a:cubicBezTo>
                    <a:lnTo>
                      <a:pt x="86868" y="13240"/>
                    </a:lnTo>
                    <a:cubicBezTo>
                      <a:pt x="89344" y="15430"/>
                      <a:pt x="90011" y="17431"/>
                      <a:pt x="89059" y="19336"/>
                    </a:cubicBezTo>
                    <a:cubicBezTo>
                      <a:pt x="88106" y="21146"/>
                      <a:pt x="87153" y="22098"/>
                      <a:pt x="86201" y="22098"/>
                    </a:cubicBezTo>
                    <a:cubicBezTo>
                      <a:pt x="73437" y="33814"/>
                      <a:pt x="60007" y="44958"/>
                      <a:pt x="48196" y="57531"/>
                    </a:cubicBezTo>
                    <a:cubicBezTo>
                      <a:pt x="23431" y="83820"/>
                      <a:pt x="23526" y="107442"/>
                      <a:pt x="57912" y="125825"/>
                    </a:cubicBezTo>
                    <a:cubicBezTo>
                      <a:pt x="22574" y="138684"/>
                      <a:pt x="18002" y="103346"/>
                      <a:pt x="95" y="88963"/>
                    </a:cubicBezTo>
                    <a:close/>
                  </a:path>
                </a:pathLst>
              </a:custGeom>
              <a:solidFill>
                <a:srgbClr val="858C8E"/>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1A80CCE4-6AFB-AD45-5B1C-8652224C639A}"/>
                  </a:ext>
                </a:extLst>
              </p:cNvPr>
              <p:cNvSpPr/>
              <p:nvPr/>
            </p:nvSpPr>
            <p:spPr>
              <a:xfrm>
                <a:off x="8153876" y="3533792"/>
                <a:ext cx="83153" cy="57132"/>
              </a:xfrm>
              <a:custGeom>
                <a:avLst/>
                <a:gdLst>
                  <a:gd name="connsiteX0" fmla="*/ 11621 w 83153"/>
                  <a:gd name="connsiteY0" fmla="*/ 17794 h 57132"/>
                  <a:gd name="connsiteX1" fmla="*/ 0 w 83153"/>
                  <a:gd name="connsiteY1" fmla="*/ 649 h 57132"/>
                  <a:gd name="connsiteX2" fmla="*/ 83154 w 83153"/>
                  <a:gd name="connsiteY2" fmla="*/ 56370 h 57132"/>
                  <a:gd name="connsiteX3" fmla="*/ 79820 w 83153"/>
                  <a:gd name="connsiteY3" fmla="*/ 57132 h 57132"/>
                  <a:gd name="connsiteX4" fmla="*/ 76391 w 83153"/>
                  <a:gd name="connsiteY4" fmla="*/ 56942 h 57132"/>
                  <a:gd name="connsiteX5" fmla="*/ 11621 w 83153"/>
                  <a:gd name="connsiteY5" fmla="*/ 17889 h 5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153" h="57132">
                    <a:moveTo>
                      <a:pt x="11621" y="17794"/>
                    </a:moveTo>
                    <a:cubicBezTo>
                      <a:pt x="1429" y="16270"/>
                      <a:pt x="286" y="8840"/>
                      <a:pt x="0" y="649"/>
                    </a:cubicBezTo>
                    <a:cubicBezTo>
                      <a:pt x="43149" y="-3732"/>
                      <a:pt x="71438" y="13984"/>
                      <a:pt x="83154" y="56370"/>
                    </a:cubicBezTo>
                    <a:cubicBezTo>
                      <a:pt x="83154" y="56370"/>
                      <a:pt x="79820" y="57132"/>
                      <a:pt x="79820" y="57132"/>
                    </a:cubicBezTo>
                    <a:lnTo>
                      <a:pt x="76391" y="56942"/>
                    </a:lnTo>
                    <a:cubicBezTo>
                      <a:pt x="45625" y="59133"/>
                      <a:pt x="42196" y="15984"/>
                      <a:pt x="11621" y="17889"/>
                    </a:cubicBezTo>
                    <a:close/>
                  </a:path>
                </a:pathLst>
              </a:custGeom>
              <a:solidFill>
                <a:srgbClr val="3E3932"/>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213D41D7-8949-A9F1-F558-A985B050251A}"/>
                  </a:ext>
                </a:extLst>
              </p:cNvPr>
              <p:cNvSpPr/>
              <p:nvPr/>
            </p:nvSpPr>
            <p:spPr>
              <a:xfrm>
                <a:off x="6661023" y="3376231"/>
                <a:ext cx="166725" cy="196374"/>
              </a:xfrm>
              <a:custGeom>
                <a:avLst/>
                <a:gdLst>
                  <a:gd name="connsiteX0" fmla="*/ 8096 w 166725"/>
                  <a:gd name="connsiteY0" fmla="*/ 32385 h 196374"/>
                  <a:gd name="connsiteX1" fmla="*/ 24289 w 166725"/>
                  <a:gd name="connsiteY1" fmla="*/ 0 h 196374"/>
                  <a:gd name="connsiteX2" fmla="*/ 44672 w 166725"/>
                  <a:gd name="connsiteY2" fmla="*/ 53149 h 196374"/>
                  <a:gd name="connsiteX3" fmla="*/ 87344 w 166725"/>
                  <a:gd name="connsiteY3" fmla="*/ 68770 h 196374"/>
                  <a:gd name="connsiteX4" fmla="*/ 161354 w 166725"/>
                  <a:gd name="connsiteY4" fmla="*/ 165259 h 196374"/>
                  <a:gd name="connsiteX5" fmla="*/ 137160 w 166725"/>
                  <a:gd name="connsiteY5" fmla="*/ 191643 h 196374"/>
                  <a:gd name="connsiteX6" fmla="*/ 27813 w 166725"/>
                  <a:gd name="connsiteY6" fmla="*/ 147638 h 196374"/>
                  <a:gd name="connsiteX7" fmla="*/ 0 w 166725"/>
                  <a:gd name="connsiteY7" fmla="*/ 82582 h 196374"/>
                  <a:gd name="connsiteX8" fmla="*/ 8191 w 166725"/>
                  <a:gd name="connsiteY8" fmla="*/ 32385 h 19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725" h="196374">
                    <a:moveTo>
                      <a:pt x="8096" y="32385"/>
                    </a:moveTo>
                    <a:cubicBezTo>
                      <a:pt x="12954" y="22669"/>
                      <a:pt x="17812" y="12954"/>
                      <a:pt x="24289" y="0"/>
                    </a:cubicBezTo>
                    <a:cubicBezTo>
                      <a:pt x="31813" y="19621"/>
                      <a:pt x="38195" y="36385"/>
                      <a:pt x="44672" y="53149"/>
                    </a:cubicBezTo>
                    <a:cubicBezTo>
                      <a:pt x="51054" y="79534"/>
                      <a:pt x="73533" y="62389"/>
                      <a:pt x="87344" y="68770"/>
                    </a:cubicBezTo>
                    <a:cubicBezTo>
                      <a:pt x="116967" y="97155"/>
                      <a:pt x="144209" y="127825"/>
                      <a:pt x="161354" y="165259"/>
                    </a:cubicBezTo>
                    <a:cubicBezTo>
                      <a:pt x="171069" y="186404"/>
                      <a:pt x="170116" y="205549"/>
                      <a:pt x="137160" y="191643"/>
                    </a:cubicBezTo>
                    <a:cubicBezTo>
                      <a:pt x="106489" y="162592"/>
                      <a:pt x="61532" y="169069"/>
                      <a:pt x="27813" y="147638"/>
                    </a:cubicBezTo>
                    <a:cubicBezTo>
                      <a:pt x="35528" y="118681"/>
                      <a:pt x="38100" y="91916"/>
                      <a:pt x="0" y="82582"/>
                    </a:cubicBezTo>
                    <a:cubicBezTo>
                      <a:pt x="21812" y="68961"/>
                      <a:pt x="21050" y="51625"/>
                      <a:pt x="8191" y="32385"/>
                    </a:cubicBezTo>
                    <a:close/>
                  </a:path>
                </a:pathLst>
              </a:custGeom>
              <a:solidFill>
                <a:srgbClr val="AEB2B5"/>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6CC85CAD-1425-442B-825D-3F532DC5D503}"/>
                  </a:ext>
                </a:extLst>
              </p:cNvPr>
              <p:cNvSpPr/>
              <p:nvPr/>
            </p:nvSpPr>
            <p:spPr>
              <a:xfrm>
                <a:off x="6631909" y="3523773"/>
                <a:ext cx="173893" cy="98298"/>
              </a:xfrm>
              <a:custGeom>
                <a:avLst/>
                <a:gdLst>
                  <a:gd name="connsiteX0" fmla="*/ 56831 w 173893"/>
                  <a:gd name="connsiteY0" fmla="*/ 0 h 98298"/>
                  <a:gd name="connsiteX1" fmla="*/ 173893 w 173893"/>
                  <a:gd name="connsiteY1" fmla="*/ 38100 h 98298"/>
                  <a:gd name="connsiteX2" fmla="*/ 141127 w 173893"/>
                  <a:gd name="connsiteY2" fmla="*/ 90869 h 98298"/>
                  <a:gd name="connsiteX3" fmla="*/ 17302 w 173893"/>
                  <a:gd name="connsiteY3" fmla="*/ 98298 h 98298"/>
                  <a:gd name="connsiteX4" fmla="*/ 348 w 173893"/>
                  <a:gd name="connsiteY4" fmla="*/ 78962 h 98298"/>
                  <a:gd name="connsiteX5" fmla="*/ 2253 w 173893"/>
                  <a:gd name="connsiteY5" fmla="*/ 58293 h 98298"/>
                  <a:gd name="connsiteX6" fmla="*/ 37114 w 173893"/>
                  <a:gd name="connsiteY6" fmla="*/ 9906 h 98298"/>
                  <a:gd name="connsiteX7" fmla="*/ 56736 w 173893"/>
                  <a:gd name="connsiteY7" fmla="*/ 0 h 9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893" h="98298">
                    <a:moveTo>
                      <a:pt x="56831" y="0"/>
                    </a:moveTo>
                    <a:cubicBezTo>
                      <a:pt x="99789" y="667"/>
                      <a:pt x="142556" y="1810"/>
                      <a:pt x="173893" y="38100"/>
                    </a:cubicBezTo>
                    <a:cubicBezTo>
                      <a:pt x="164940" y="56959"/>
                      <a:pt x="169512" y="84106"/>
                      <a:pt x="141127" y="90869"/>
                    </a:cubicBezTo>
                    <a:cubicBezTo>
                      <a:pt x="98074" y="63532"/>
                      <a:pt x="56736" y="64484"/>
                      <a:pt x="17302" y="98298"/>
                    </a:cubicBezTo>
                    <a:cubicBezTo>
                      <a:pt x="5968" y="96774"/>
                      <a:pt x="2443" y="88487"/>
                      <a:pt x="348" y="78962"/>
                    </a:cubicBezTo>
                    <a:cubicBezTo>
                      <a:pt x="-509" y="71914"/>
                      <a:pt x="252" y="65056"/>
                      <a:pt x="2253" y="58293"/>
                    </a:cubicBezTo>
                    <a:cubicBezTo>
                      <a:pt x="7968" y="38005"/>
                      <a:pt x="29209" y="28766"/>
                      <a:pt x="37114" y="9906"/>
                    </a:cubicBezTo>
                    <a:cubicBezTo>
                      <a:pt x="43686" y="6572"/>
                      <a:pt x="50164" y="3334"/>
                      <a:pt x="56736" y="0"/>
                    </a:cubicBezTo>
                    <a:close/>
                  </a:path>
                </a:pathLst>
              </a:custGeom>
              <a:solidFill>
                <a:srgbClr val="0B1C25"/>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30B7074B-FDB3-6045-A396-599D00AECAD3}"/>
                  </a:ext>
                </a:extLst>
              </p:cNvPr>
              <p:cNvSpPr/>
              <p:nvPr/>
            </p:nvSpPr>
            <p:spPr>
              <a:xfrm>
                <a:off x="6606143" y="3533583"/>
                <a:ext cx="87177" cy="243475"/>
              </a:xfrm>
              <a:custGeom>
                <a:avLst/>
                <a:gdLst>
                  <a:gd name="connsiteX0" fmla="*/ 63071 w 87177"/>
                  <a:gd name="connsiteY0" fmla="*/ 95 h 243475"/>
                  <a:gd name="connsiteX1" fmla="*/ 36592 w 87177"/>
                  <a:gd name="connsiteY1" fmla="*/ 47911 h 243475"/>
                  <a:gd name="connsiteX2" fmla="*/ 78120 w 87177"/>
                  <a:gd name="connsiteY2" fmla="*/ 211646 h 243475"/>
                  <a:gd name="connsiteX3" fmla="*/ 85550 w 87177"/>
                  <a:gd name="connsiteY3" fmla="*/ 236411 h 243475"/>
                  <a:gd name="connsiteX4" fmla="*/ 66214 w 87177"/>
                  <a:gd name="connsiteY4" fmla="*/ 243364 h 243475"/>
                  <a:gd name="connsiteX5" fmla="*/ 17255 w 87177"/>
                  <a:gd name="connsiteY5" fmla="*/ 207645 h 243475"/>
                  <a:gd name="connsiteX6" fmla="*/ 587 w 87177"/>
                  <a:gd name="connsiteY6" fmla="*/ 82010 h 243475"/>
                  <a:gd name="connsiteX7" fmla="*/ 62975 w 87177"/>
                  <a:gd name="connsiteY7" fmla="*/ 0 h 24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77" h="243475">
                    <a:moveTo>
                      <a:pt x="63071" y="95"/>
                    </a:moveTo>
                    <a:cubicBezTo>
                      <a:pt x="67166" y="23146"/>
                      <a:pt x="48212" y="33528"/>
                      <a:pt x="36592" y="47911"/>
                    </a:cubicBezTo>
                    <a:cubicBezTo>
                      <a:pt x="14684" y="96965"/>
                      <a:pt x="36305" y="182404"/>
                      <a:pt x="78120" y="211646"/>
                    </a:cubicBezTo>
                    <a:cubicBezTo>
                      <a:pt x="85836" y="218313"/>
                      <a:pt x="89550" y="226219"/>
                      <a:pt x="85550" y="236411"/>
                    </a:cubicBezTo>
                    <a:cubicBezTo>
                      <a:pt x="80406" y="242411"/>
                      <a:pt x="73643" y="243935"/>
                      <a:pt x="66214" y="243364"/>
                    </a:cubicBezTo>
                    <a:cubicBezTo>
                      <a:pt x="46783" y="235744"/>
                      <a:pt x="23352" y="233648"/>
                      <a:pt x="17255" y="207645"/>
                    </a:cubicBezTo>
                    <a:cubicBezTo>
                      <a:pt x="11636" y="165735"/>
                      <a:pt x="5349" y="124016"/>
                      <a:pt x="587" y="82010"/>
                    </a:cubicBezTo>
                    <a:cubicBezTo>
                      <a:pt x="-4652" y="35528"/>
                      <a:pt x="25924" y="15050"/>
                      <a:pt x="62975" y="0"/>
                    </a:cubicBezTo>
                    <a:close/>
                  </a:path>
                </a:pathLst>
              </a:custGeom>
              <a:solidFill>
                <a:srgbClr val="4C452C"/>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6C123235-7B03-28F2-0F95-F046346449B7}"/>
                  </a:ext>
                </a:extLst>
              </p:cNvPr>
              <p:cNvSpPr/>
              <p:nvPr/>
            </p:nvSpPr>
            <p:spPr>
              <a:xfrm>
                <a:off x="6593205" y="3741324"/>
                <a:ext cx="87352" cy="77247"/>
              </a:xfrm>
              <a:custGeom>
                <a:avLst/>
                <a:gdLst>
                  <a:gd name="connsiteX0" fmla="*/ 30194 w 87352"/>
                  <a:gd name="connsiteY0" fmla="*/ 0 h 77247"/>
                  <a:gd name="connsiteX1" fmla="*/ 76676 w 87352"/>
                  <a:gd name="connsiteY1" fmla="*/ 29528 h 77247"/>
                  <a:gd name="connsiteX2" fmla="*/ 67627 w 87352"/>
                  <a:gd name="connsiteY2" fmla="*/ 77248 h 77247"/>
                  <a:gd name="connsiteX3" fmla="*/ 0 w 87352"/>
                  <a:gd name="connsiteY3" fmla="*/ 20003 h 77247"/>
                  <a:gd name="connsiteX4" fmla="*/ 30194 w 87352"/>
                  <a:gd name="connsiteY4" fmla="*/ 0 h 77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52" h="77247">
                    <a:moveTo>
                      <a:pt x="30194" y="0"/>
                    </a:moveTo>
                    <a:cubicBezTo>
                      <a:pt x="45720" y="9811"/>
                      <a:pt x="61150" y="19622"/>
                      <a:pt x="76676" y="29528"/>
                    </a:cubicBezTo>
                    <a:cubicBezTo>
                      <a:pt x="86392" y="47816"/>
                      <a:pt x="98393" y="66580"/>
                      <a:pt x="67627" y="77248"/>
                    </a:cubicBezTo>
                    <a:cubicBezTo>
                      <a:pt x="72485" y="26003"/>
                      <a:pt x="27146" y="33623"/>
                      <a:pt x="0" y="20003"/>
                    </a:cubicBezTo>
                    <a:cubicBezTo>
                      <a:pt x="1238" y="95"/>
                      <a:pt x="26861" y="16859"/>
                      <a:pt x="30194" y="0"/>
                    </a:cubicBezTo>
                    <a:close/>
                  </a:path>
                </a:pathLst>
              </a:custGeom>
              <a:solidFill>
                <a:srgbClr val="8D9295"/>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AF2CF49D-1379-0C83-4870-445EE5A63A5C}"/>
                  </a:ext>
                </a:extLst>
              </p:cNvPr>
              <p:cNvSpPr/>
              <p:nvPr/>
            </p:nvSpPr>
            <p:spPr>
              <a:xfrm>
                <a:off x="7288339" y="2234069"/>
                <a:ext cx="129296" cy="107567"/>
              </a:xfrm>
              <a:custGeom>
                <a:avLst/>
                <a:gdLst>
                  <a:gd name="connsiteX0" fmla="*/ 4477 w 129296"/>
                  <a:gd name="connsiteY0" fmla="*/ 74123 h 107567"/>
                  <a:gd name="connsiteX1" fmla="*/ 0 w 129296"/>
                  <a:gd name="connsiteY1" fmla="*/ 55835 h 107567"/>
                  <a:gd name="connsiteX2" fmla="*/ 0 w 129296"/>
                  <a:gd name="connsiteY2" fmla="*/ 55835 h 107567"/>
                  <a:gd name="connsiteX3" fmla="*/ 29623 w 129296"/>
                  <a:gd name="connsiteY3" fmla="*/ 17735 h 107567"/>
                  <a:gd name="connsiteX4" fmla="*/ 74581 w 129296"/>
                  <a:gd name="connsiteY4" fmla="*/ 399 h 107567"/>
                  <a:gd name="connsiteX5" fmla="*/ 127254 w 129296"/>
                  <a:gd name="connsiteY5" fmla="*/ 18878 h 107567"/>
                  <a:gd name="connsiteX6" fmla="*/ 119729 w 129296"/>
                  <a:gd name="connsiteY6" fmla="*/ 92887 h 107567"/>
                  <a:gd name="connsiteX7" fmla="*/ 94869 w 129296"/>
                  <a:gd name="connsiteY7" fmla="*/ 105841 h 107567"/>
                  <a:gd name="connsiteX8" fmla="*/ 86868 w 129296"/>
                  <a:gd name="connsiteY8" fmla="*/ 89744 h 107567"/>
                  <a:gd name="connsiteX9" fmla="*/ 38005 w 129296"/>
                  <a:gd name="connsiteY9" fmla="*/ 61645 h 107567"/>
                  <a:gd name="connsiteX10" fmla="*/ 4477 w 129296"/>
                  <a:gd name="connsiteY10" fmla="*/ 74123 h 10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296" h="107567">
                    <a:moveTo>
                      <a:pt x="4477" y="74123"/>
                    </a:moveTo>
                    <a:cubicBezTo>
                      <a:pt x="2953" y="68027"/>
                      <a:pt x="1524" y="61931"/>
                      <a:pt x="0" y="55835"/>
                    </a:cubicBezTo>
                    <a:cubicBezTo>
                      <a:pt x="0" y="55835"/>
                      <a:pt x="0" y="55835"/>
                      <a:pt x="0" y="55835"/>
                    </a:cubicBezTo>
                    <a:cubicBezTo>
                      <a:pt x="6572" y="40595"/>
                      <a:pt x="11906" y="24402"/>
                      <a:pt x="29623" y="17735"/>
                    </a:cubicBezTo>
                    <a:cubicBezTo>
                      <a:pt x="43434" y="8972"/>
                      <a:pt x="56293" y="-2268"/>
                      <a:pt x="74581" y="399"/>
                    </a:cubicBezTo>
                    <a:cubicBezTo>
                      <a:pt x="90392" y="11544"/>
                      <a:pt x="113348" y="2400"/>
                      <a:pt x="127254" y="18878"/>
                    </a:cubicBezTo>
                    <a:cubicBezTo>
                      <a:pt x="134017" y="44405"/>
                      <a:pt x="122015" y="68217"/>
                      <a:pt x="119729" y="92887"/>
                    </a:cubicBezTo>
                    <a:cubicBezTo>
                      <a:pt x="118586" y="105841"/>
                      <a:pt x="107918" y="110413"/>
                      <a:pt x="94869" y="105841"/>
                    </a:cubicBezTo>
                    <a:cubicBezTo>
                      <a:pt x="90392" y="101364"/>
                      <a:pt x="87725" y="96221"/>
                      <a:pt x="86868" y="89744"/>
                    </a:cubicBezTo>
                    <a:cubicBezTo>
                      <a:pt x="82105" y="52025"/>
                      <a:pt x="70199" y="44691"/>
                      <a:pt x="38005" y="61645"/>
                    </a:cubicBezTo>
                    <a:cubicBezTo>
                      <a:pt x="27147" y="67360"/>
                      <a:pt x="18002" y="76123"/>
                      <a:pt x="4477" y="74123"/>
                    </a:cubicBezTo>
                    <a:close/>
                  </a:path>
                </a:pathLst>
              </a:custGeom>
              <a:solidFill>
                <a:srgbClr val="CFA74C"/>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97714E90-6FAB-CBD0-D8BF-82A1FCD5D042}"/>
                  </a:ext>
                </a:extLst>
              </p:cNvPr>
              <p:cNvSpPr/>
              <p:nvPr/>
            </p:nvSpPr>
            <p:spPr>
              <a:xfrm>
                <a:off x="7362825" y="2137855"/>
                <a:ext cx="201409" cy="136428"/>
              </a:xfrm>
              <a:custGeom>
                <a:avLst/>
                <a:gdLst>
                  <a:gd name="connsiteX0" fmla="*/ 48959 w 201409"/>
                  <a:gd name="connsiteY0" fmla="*/ 113854 h 136428"/>
                  <a:gd name="connsiteX1" fmla="*/ 0 w 201409"/>
                  <a:gd name="connsiteY1" fmla="*/ 96614 h 136428"/>
                  <a:gd name="connsiteX2" fmla="*/ 56769 w 201409"/>
                  <a:gd name="connsiteY2" fmla="*/ 47275 h 136428"/>
                  <a:gd name="connsiteX3" fmla="*/ 105633 w 201409"/>
                  <a:gd name="connsiteY3" fmla="*/ 412 h 136428"/>
                  <a:gd name="connsiteX4" fmla="*/ 161734 w 201409"/>
                  <a:gd name="connsiteY4" fmla="*/ 90709 h 136428"/>
                  <a:gd name="connsiteX5" fmla="*/ 201359 w 201409"/>
                  <a:gd name="connsiteY5" fmla="*/ 106330 h 136428"/>
                  <a:gd name="connsiteX6" fmla="*/ 170402 w 201409"/>
                  <a:gd name="connsiteY6" fmla="*/ 136429 h 136428"/>
                  <a:gd name="connsiteX7" fmla="*/ 117157 w 201409"/>
                  <a:gd name="connsiteY7" fmla="*/ 67658 h 136428"/>
                  <a:gd name="connsiteX8" fmla="*/ 91630 w 201409"/>
                  <a:gd name="connsiteY8" fmla="*/ 43750 h 136428"/>
                  <a:gd name="connsiteX9" fmla="*/ 73628 w 201409"/>
                  <a:gd name="connsiteY9" fmla="*/ 69277 h 136428"/>
                  <a:gd name="connsiteX10" fmla="*/ 48959 w 201409"/>
                  <a:gd name="connsiteY10" fmla="*/ 113950 h 13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409" h="136428">
                    <a:moveTo>
                      <a:pt x="48959" y="113854"/>
                    </a:moveTo>
                    <a:cubicBezTo>
                      <a:pt x="30099" y="115283"/>
                      <a:pt x="12573" y="112902"/>
                      <a:pt x="0" y="96614"/>
                    </a:cubicBezTo>
                    <a:cubicBezTo>
                      <a:pt x="39719" y="104044"/>
                      <a:pt x="45530" y="72421"/>
                      <a:pt x="56769" y="47275"/>
                    </a:cubicBezTo>
                    <a:cubicBezTo>
                      <a:pt x="66675" y="24891"/>
                      <a:pt x="70199" y="-3779"/>
                      <a:pt x="105633" y="412"/>
                    </a:cubicBezTo>
                    <a:cubicBezTo>
                      <a:pt x="124587" y="30415"/>
                      <a:pt x="146114" y="59086"/>
                      <a:pt x="161734" y="90709"/>
                    </a:cubicBezTo>
                    <a:cubicBezTo>
                      <a:pt x="172021" y="111473"/>
                      <a:pt x="184499" y="110521"/>
                      <a:pt x="201359" y="106330"/>
                    </a:cubicBezTo>
                    <a:cubicBezTo>
                      <a:pt x="202406" y="128047"/>
                      <a:pt x="186976" y="132809"/>
                      <a:pt x="170402" y="136429"/>
                    </a:cubicBezTo>
                    <a:cubicBezTo>
                      <a:pt x="139255" y="123856"/>
                      <a:pt x="133541" y="91756"/>
                      <a:pt x="117157" y="67658"/>
                    </a:cubicBezTo>
                    <a:cubicBezTo>
                      <a:pt x="110490" y="57752"/>
                      <a:pt x="107252" y="41750"/>
                      <a:pt x="91630" y="43750"/>
                    </a:cubicBezTo>
                    <a:cubicBezTo>
                      <a:pt x="79153" y="45370"/>
                      <a:pt x="78677" y="59848"/>
                      <a:pt x="73628" y="69277"/>
                    </a:cubicBezTo>
                    <a:cubicBezTo>
                      <a:pt x="65627" y="84327"/>
                      <a:pt x="63436" y="102520"/>
                      <a:pt x="48959" y="113950"/>
                    </a:cubicBezTo>
                    <a:close/>
                  </a:path>
                </a:pathLst>
              </a:custGeom>
              <a:solidFill>
                <a:srgbClr val="493F2C"/>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4BBBFE2A-2B46-412A-62E9-F4609DF9D840}"/>
                  </a:ext>
                </a:extLst>
              </p:cNvPr>
              <p:cNvSpPr/>
              <p:nvPr/>
            </p:nvSpPr>
            <p:spPr>
              <a:xfrm>
                <a:off x="7288104" y="2251804"/>
                <a:ext cx="29762" cy="38100"/>
              </a:xfrm>
              <a:custGeom>
                <a:avLst/>
                <a:gdLst>
                  <a:gd name="connsiteX0" fmla="*/ 29763 w 29762"/>
                  <a:gd name="connsiteY0" fmla="*/ 0 h 38100"/>
                  <a:gd name="connsiteX1" fmla="*/ 140 w 29762"/>
                  <a:gd name="connsiteY1" fmla="*/ 38100 h 38100"/>
                  <a:gd name="connsiteX2" fmla="*/ 29763 w 29762"/>
                  <a:gd name="connsiteY2" fmla="*/ 0 h 38100"/>
                </a:gdLst>
                <a:ahLst/>
                <a:cxnLst>
                  <a:cxn ang="0">
                    <a:pos x="connsiteX0" y="connsiteY0"/>
                  </a:cxn>
                  <a:cxn ang="0">
                    <a:pos x="connsiteX1" y="connsiteY1"/>
                  </a:cxn>
                  <a:cxn ang="0">
                    <a:pos x="connsiteX2" y="connsiteY2"/>
                  </a:cxn>
                </a:cxnLst>
                <a:rect l="l" t="t" r="r" b="b"/>
                <a:pathLst>
                  <a:path w="29762" h="38100">
                    <a:moveTo>
                      <a:pt x="29763" y="0"/>
                    </a:moveTo>
                    <a:cubicBezTo>
                      <a:pt x="19856" y="12668"/>
                      <a:pt x="10046" y="25336"/>
                      <a:pt x="140" y="38100"/>
                    </a:cubicBezTo>
                    <a:cubicBezTo>
                      <a:pt x="-1003" y="16955"/>
                      <a:pt x="4521" y="857"/>
                      <a:pt x="29763" y="0"/>
                    </a:cubicBezTo>
                    <a:close/>
                  </a:path>
                </a:pathLst>
              </a:custGeom>
              <a:solidFill>
                <a:srgbClr val="BBBEC2"/>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76DAE5AA-CA0D-B3A7-F52B-01318575B9C5}"/>
                  </a:ext>
                </a:extLst>
              </p:cNvPr>
              <p:cNvSpPr/>
              <p:nvPr/>
            </p:nvSpPr>
            <p:spPr>
              <a:xfrm>
                <a:off x="7292816" y="2278734"/>
                <a:ext cx="95997" cy="116897"/>
              </a:xfrm>
              <a:custGeom>
                <a:avLst/>
                <a:gdLst>
                  <a:gd name="connsiteX0" fmla="*/ 0 w 95997"/>
                  <a:gd name="connsiteY0" fmla="*/ 29458 h 116897"/>
                  <a:gd name="connsiteX1" fmla="*/ 29527 w 95997"/>
                  <a:gd name="connsiteY1" fmla="*/ 7551 h 116897"/>
                  <a:gd name="connsiteX2" fmla="*/ 93059 w 95997"/>
                  <a:gd name="connsiteY2" fmla="*/ 58986 h 116897"/>
                  <a:gd name="connsiteX3" fmla="*/ 95916 w 95997"/>
                  <a:gd name="connsiteY3" fmla="*/ 71940 h 116897"/>
                  <a:gd name="connsiteX4" fmla="*/ 24765 w 95997"/>
                  <a:gd name="connsiteY4" fmla="*/ 116898 h 116897"/>
                  <a:gd name="connsiteX5" fmla="*/ 31528 w 95997"/>
                  <a:gd name="connsiteY5" fmla="*/ 84036 h 116897"/>
                  <a:gd name="connsiteX6" fmla="*/ 64865 w 95997"/>
                  <a:gd name="connsiteY6" fmla="*/ 58700 h 116897"/>
                  <a:gd name="connsiteX7" fmla="*/ 69056 w 95997"/>
                  <a:gd name="connsiteY7" fmla="*/ 21267 h 116897"/>
                  <a:gd name="connsiteX8" fmla="*/ 31718 w 95997"/>
                  <a:gd name="connsiteY8" fmla="*/ 28029 h 116897"/>
                  <a:gd name="connsiteX9" fmla="*/ 0 w 95997"/>
                  <a:gd name="connsiteY9" fmla="*/ 29363 h 11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997" h="116897">
                    <a:moveTo>
                      <a:pt x="0" y="29458"/>
                    </a:moveTo>
                    <a:cubicBezTo>
                      <a:pt x="9810" y="22029"/>
                      <a:pt x="18859" y="13170"/>
                      <a:pt x="29527" y="7551"/>
                    </a:cubicBezTo>
                    <a:cubicBezTo>
                      <a:pt x="66389" y="-11976"/>
                      <a:pt x="89249" y="6789"/>
                      <a:pt x="93059" y="58986"/>
                    </a:cubicBezTo>
                    <a:cubicBezTo>
                      <a:pt x="95345" y="62986"/>
                      <a:pt x="96298" y="67368"/>
                      <a:pt x="95916" y="71940"/>
                    </a:cubicBezTo>
                    <a:cubicBezTo>
                      <a:pt x="83629" y="104896"/>
                      <a:pt x="49530" y="103563"/>
                      <a:pt x="24765" y="116898"/>
                    </a:cubicBezTo>
                    <a:cubicBezTo>
                      <a:pt x="13335" y="102991"/>
                      <a:pt x="-5905" y="86037"/>
                      <a:pt x="31528" y="84036"/>
                    </a:cubicBezTo>
                    <a:cubicBezTo>
                      <a:pt x="50578" y="83084"/>
                      <a:pt x="60674" y="75750"/>
                      <a:pt x="64865" y="58700"/>
                    </a:cubicBezTo>
                    <a:cubicBezTo>
                      <a:pt x="67913" y="46413"/>
                      <a:pt x="84391" y="34221"/>
                      <a:pt x="69056" y="21267"/>
                    </a:cubicBezTo>
                    <a:cubicBezTo>
                      <a:pt x="55530" y="9837"/>
                      <a:pt x="42481" y="18600"/>
                      <a:pt x="31718" y="28029"/>
                    </a:cubicBezTo>
                    <a:cubicBezTo>
                      <a:pt x="20955" y="37459"/>
                      <a:pt x="11620" y="51366"/>
                      <a:pt x="0" y="29363"/>
                    </a:cubicBezTo>
                    <a:close/>
                  </a:path>
                </a:pathLst>
              </a:custGeom>
              <a:solidFill>
                <a:srgbClr val="403A2A"/>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C555157B-1B8B-550B-1242-E56225417A1D}"/>
                  </a:ext>
                </a:extLst>
              </p:cNvPr>
              <p:cNvSpPr/>
              <p:nvPr/>
            </p:nvSpPr>
            <p:spPr>
              <a:xfrm>
                <a:off x="7324248" y="2370550"/>
                <a:ext cx="198979" cy="54266"/>
              </a:xfrm>
              <a:custGeom>
                <a:avLst/>
                <a:gdLst>
                  <a:gd name="connsiteX0" fmla="*/ 115538 w 198979"/>
                  <a:gd name="connsiteY0" fmla="*/ 42798 h 54266"/>
                  <a:gd name="connsiteX1" fmla="*/ 2477 w 198979"/>
                  <a:gd name="connsiteY1" fmla="*/ 52133 h 54266"/>
                  <a:gd name="connsiteX2" fmla="*/ 0 w 198979"/>
                  <a:gd name="connsiteY2" fmla="*/ 32130 h 54266"/>
                  <a:gd name="connsiteX3" fmla="*/ 27051 w 198979"/>
                  <a:gd name="connsiteY3" fmla="*/ 25082 h 54266"/>
                  <a:gd name="connsiteX4" fmla="*/ 130397 w 198979"/>
                  <a:gd name="connsiteY4" fmla="*/ 221 h 54266"/>
                  <a:gd name="connsiteX5" fmla="*/ 144494 w 198979"/>
                  <a:gd name="connsiteY5" fmla="*/ 412 h 54266"/>
                  <a:gd name="connsiteX6" fmla="*/ 198977 w 198979"/>
                  <a:gd name="connsiteY6" fmla="*/ 20224 h 54266"/>
                  <a:gd name="connsiteX7" fmla="*/ 143542 w 198979"/>
                  <a:gd name="connsiteY7" fmla="*/ 44798 h 54266"/>
                  <a:gd name="connsiteX8" fmla="*/ 115538 w 198979"/>
                  <a:gd name="connsiteY8" fmla="*/ 42703 h 5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79" h="54266">
                    <a:moveTo>
                      <a:pt x="115538" y="42798"/>
                    </a:moveTo>
                    <a:cubicBezTo>
                      <a:pt x="79248" y="62039"/>
                      <a:pt x="40291" y="50990"/>
                      <a:pt x="2477" y="52133"/>
                    </a:cubicBezTo>
                    <a:cubicBezTo>
                      <a:pt x="1619" y="45465"/>
                      <a:pt x="857" y="38798"/>
                      <a:pt x="0" y="32130"/>
                    </a:cubicBezTo>
                    <a:cubicBezTo>
                      <a:pt x="7715" y="24605"/>
                      <a:pt x="17145" y="24034"/>
                      <a:pt x="27051" y="25082"/>
                    </a:cubicBezTo>
                    <a:cubicBezTo>
                      <a:pt x="67913" y="43465"/>
                      <a:pt x="96393" y="10699"/>
                      <a:pt x="130397" y="221"/>
                    </a:cubicBezTo>
                    <a:cubicBezTo>
                      <a:pt x="135160" y="317"/>
                      <a:pt x="140018" y="-445"/>
                      <a:pt x="144494" y="412"/>
                    </a:cubicBezTo>
                    <a:cubicBezTo>
                      <a:pt x="164592" y="4222"/>
                      <a:pt x="198596" y="-6065"/>
                      <a:pt x="198977" y="20224"/>
                    </a:cubicBezTo>
                    <a:cubicBezTo>
                      <a:pt x="199263" y="41084"/>
                      <a:pt x="164592" y="40607"/>
                      <a:pt x="143542" y="44798"/>
                    </a:cubicBezTo>
                    <a:cubicBezTo>
                      <a:pt x="134207" y="46608"/>
                      <a:pt x="124777" y="44417"/>
                      <a:pt x="115538" y="42703"/>
                    </a:cubicBezTo>
                    <a:close/>
                  </a:path>
                </a:pathLst>
              </a:custGeom>
              <a:solidFill>
                <a:srgbClr val="382912"/>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9BD1D514-9B77-1101-B4A3-BDD2C6A900E8}"/>
                  </a:ext>
                </a:extLst>
              </p:cNvPr>
              <p:cNvSpPr/>
              <p:nvPr/>
            </p:nvSpPr>
            <p:spPr>
              <a:xfrm>
                <a:off x="7317166" y="2343275"/>
                <a:ext cx="87572" cy="63977"/>
              </a:xfrm>
              <a:custGeom>
                <a:avLst/>
                <a:gdLst>
                  <a:gd name="connsiteX0" fmla="*/ 37658 w 87572"/>
                  <a:gd name="connsiteY0" fmla="*/ 63977 h 63977"/>
                  <a:gd name="connsiteX1" fmla="*/ 7083 w 87572"/>
                  <a:gd name="connsiteY1" fmla="*/ 59500 h 63977"/>
                  <a:gd name="connsiteX2" fmla="*/ 415 w 87572"/>
                  <a:gd name="connsiteY2" fmla="*/ 52261 h 63977"/>
                  <a:gd name="connsiteX3" fmla="*/ 16512 w 87572"/>
                  <a:gd name="connsiteY3" fmla="*/ 30830 h 63977"/>
                  <a:gd name="connsiteX4" fmla="*/ 68233 w 87572"/>
                  <a:gd name="connsiteY4" fmla="*/ 3493 h 63977"/>
                  <a:gd name="connsiteX5" fmla="*/ 87474 w 87572"/>
                  <a:gd name="connsiteY5" fmla="*/ 16733 h 63977"/>
                  <a:gd name="connsiteX6" fmla="*/ 37658 w 87572"/>
                  <a:gd name="connsiteY6" fmla="*/ 63977 h 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72" h="63977">
                    <a:moveTo>
                      <a:pt x="37658" y="63977"/>
                    </a:moveTo>
                    <a:cubicBezTo>
                      <a:pt x="27466" y="62453"/>
                      <a:pt x="17275" y="61024"/>
                      <a:pt x="7083" y="59500"/>
                    </a:cubicBezTo>
                    <a:cubicBezTo>
                      <a:pt x="4892" y="57119"/>
                      <a:pt x="2606" y="54738"/>
                      <a:pt x="415" y="52261"/>
                    </a:cubicBezTo>
                    <a:cubicBezTo>
                      <a:pt x="-1109" y="39974"/>
                      <a:pt x="987" y="31687"/>
                      <a:pt x="16512" y="30830"/>
                    </a:cubicBezTo>
                    <a:cubicBezTo>
                      <a:pt x="37372" y="29592"/>
                      <a:pt x="55184" y="20353"/>
                      <a:pt x="68233" y="3493"/>
                    </a:cubicBezTo>
                    <a:cubicBezTo>
                      <a:pt x="83759" y="-5270"/>
                      <a:pt x="88331" y="3684"/>
                      <a:pt x="87474" y="16733"/>
                    </a:cubicBezTo>
                    <a:cubicBezTo>
                      <a:pt x="85378" y="47213"/>
                      <a:pt x="62899" y="57310"/>
                      <a:pt x="37658" y="63977"/>
                    </a:cubicBezTo>
                    <a:close/>
                  </a:path>
                </a:pathLst>
              </a:custGeom>
              <a:solidFill>
                <a:srgbClr val="CFA74C"/>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B080F912-D501-2274-80B2-BE3B43D7ABFC}"/>
                  </a:ext>
                </a:extLst>
              </p:cNvPr>
              <p:cNvSpPr/>
              <p:nvPr/>
            </p:nvSpPr>
            <p:spPr>
              <a:xfrm>
                <a:off x="7936006" y="2761738"/>
                <a:ext cx="419160" cy="620353"/>
              </a:xfrm>
              <a:custGeom>
                <a:avLst/>
                <a:gdLst>
                  <a:gd name="connsiteX0" fmla="*/ 238349 w 419160"/>
                  <a:gd name="connsiteY0" fmla="*/ 459997 h 620353"/>
                  <a:gd name="connsiteX1" fmla="*/ 226252 w 419160"/>
                  <a:gd name="connsiteY1" fmla="*/ 438375 h 620353"/>
                  <a:gd name="connsiteX2" fmla="*/ 213869 w 419160"/>
                  <a:gd name="connsiteY2" fmla="*/ 430660 h 620353"/>
                  <a:gd name="connsiteX3" fmla="*/ 182151 w 419160"/>
                  <a:gd name="connsiteY3" fmla="*/ 477046 h 620353"/>
                  <a:gd name="connsiteX4" fmla="*/ 95187 w 419160"/>
                  <a:gd name="connsiteY4" fmla="*/ 578583 h 620353"/>
                  <a:gd name="connsiteX5" fmla="*/ 77471 w 419160"/>
                  <a:gd name="connsiteY5" fmla="*/ 609634 h 620353"/>
                  <a:gd name="connsiteX6" fmla="*/ 48229 w 419160"/>
                  <a:gd name="connsiteY6" fmla="*/ 617540 h 620353"/>
                  <a:gd name="connsiteX7" fmla="*/ 35656 w 419160"/>
                  <a:gd name="connsiteY7" fmla="*/ 577821 h 620353"/>
                  <a:gd name="connsiteX8" fmla="*/ 15559 w 419160"/>
                  <a:gd name="connsiteY8" fmla="*/ 505812 h 620353"/>
                  <a:gd name="connsiteX9" fmla="*/ 7463 w 419160"/>
                  <a:gd name="connsiteY9" fmla="*/ 469045 h 620353"/>
                  <a:gd name="connsiteX10" fmla="*/ 38990 w 419160"/>
                  <a:gd name="connsiteY10" fmla="*/ 457711 h 620353"/>
                  <a:gd name="connsiteX11" fmla="*/ 61850 w 419160"/>
                  <a:gd name="connsiteY11" fmla="*/ 432374 h 620353"/>
                  <a:gd name="connsiteX12" fmla="*/ 86139 w 419160"/>
                  <a:gd name="connsiteY12" fmla="*/ 413896 h 620353"/>
                  <a:gd name="connsiteX13" fmla="*/ 117000 w 419160"/>
                  <a:gd name="connsiteY13" fmla="*/ 401227 h 620353"/>
                  <a:gd name="connsiteX14" fmla="*/ 157862 w 419160"/>
                  <a:gd name="connsiteY14" fmla="*/ 405609 h 620353"/>
                  <a:gd name="connsiteX15" fmla="*/ 151004 w 419160"/>
                  <a:gd name="connsiteY15" fmla="*/ 445138 h 620353"/>
                  <a:gd name="connsiteX16" fmla="*/ 343600 w 419160"/>
                  <a:gd name="connsiteY16" fmla="*/ 229873 h 620353"/>
                  <a:gd name="connsiteX17" fmla="*/ 222537 w 419160"/>
                  <a:gd name="connsiteY17" fmla="*/ 309597 h 620353"/>
                  <a:gd name="connsiteX18" fmla="*/ 134050 w 419160"/>
                  <a:gd name="connsiteY18" fmla="*/ 291309 h 620353"/>
                  <a:gd name="connsiteX19" fmla="*/ 151671 w 419160"/>
                  <a:gd name="connsiteY19" fmla="*/ 262639 h 620353"/>
                  <a:gd name="connsiteX20" fmla="*/ 190437 w 419160"/>
                  <a:gd name="connsiteY20" fmla="*/ 258067 h 620353"/>
                  <a:gd name="connsiteX21" fmla="*/ 199772 w 419160"/>
                  <a:gd name="connsiteY21" fmla="*/ 244922 h 620353"/>
                  <a:gd name="connsiteX22" fmla="*/ 205392 w 419160"/>
                  <a:gd name="connsiteY22" fmla="*/ 224253 h 620353"/>
                  <a:gd name="connsiteX23" fmla="*/ 193867 w 419160"/>
                  <a:gd name="connsiteY23" fmla="*/ 192820 h 620353"/>
                  <a:gd name="connsiteX24" fmla="*/ 193867 w 419160"/>
                  <a:gd name="connsiteY24" fmla="*/ 176152 h 620353"/>
                  <a:gd name="connsiteX25" fmla="*/ 175865 w 419160"/>
                  <a:gd name="connsiteY25" fmla="*/ 163960 h 620353"/>
                  <a:gd name="connsiteX26" fmla="*/ 137098 w 419160"/>
                  <a:gd name="connsiteY26" fmla="*/ 99475 h 620353"/>
                  <a:gd name="connsiteX27" fmla="*/ 295403 w 419160"/>
                  <a:gd name="connsiteY27" fmla="*/ 23275 h 620353"/>
                  <a:gd name="connsiteX28" fmla="*/ 271781 w 419160"/>
                  <a:gd name="connsiteY28" fmla="*/ 46802 h 620353"/>
                  <a:gd name="connsiteX29" fmla="*/ 233015 w 419160"/>
                  <a:gd name="connsiteY29" fmla="*/ 121669 h 620353"/>
                  <a:gd name="connsiteX30" fmla="*/ 243778 w 419160"/>
                  <a:gd name="connsiteY30" fmla="*/ 132908 h 620353"/>
                  <a:gd name="connsiteX31" fmla="*/ 257779 w 419160"/>
                  <a:gd name="connsiteY31" fmla="*/ 128050 h 620353"/>
                  <a:gd name="connsiteX32" fmla="*/ 298451 w 419160"/>
                  <a:gd name="connsiteY32" fmla="*/ 92427 h 620353"/>
                  <a:gd name="connsiteX33" fmla="*/ 347505 w 419160"/>
                  <a:gd name="connsiteY33" fmla="*/ 117954 h 620353"/>
                  <a:gd name="connsiteX34" fmla="*/ 377795 w 419160"/>
                  <a:gd name="connsiteY34" fmla="*/ 59089 h 620353"/>
                  <a:gd name="connsiteX35" fmla="*/ 402464 w 419160"/>
                  <a:gd name="connsiteY35" fmla="*/ 21085 h 620353"/>
                  <a:gd name="connsiteX36" fmla="*/ 410179 w 419160"/>
                  <a:gd name="connsiteY36" fmla="*/ 39087 h 620353"/>
                  <a:gd name="connsiteX37" fmla="*/ 412847 w 419160"/>
                  <a:gd name="connsiteY37" fmla="*/ 92713 h 620353"/>
                  <a:gd name="connsiteX38" fmla="*/ 389606 w 419160"/>
                  <a:gd name="connsiteY38" fmla="*/ 237302 h 620353"/>
                  <a:gd name="connsiteX39" fmla="*/ 273496 w 419160"/>
                  <a:gd name="connsiteY39" fmla="*/ 431422 h 620353"/>
                  <a:gd name="connsiteX40" fmla="*/ 238349 w 419160"/>
                  <a:gd name="connsiteY40" fmla="*/ 460378 h 62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9160" h="620353">
                    <a:moveTo>
                      <a:pt x="238349" y="459997"/>
                    </a:moveTo>
                    <a:cubicBezTo>
                      <a:pt x="237206" y="451138"/>
                      <a:pt x="235014" y="442947"/>
                      <a:pt x="226252" y="438375"/>
                    </a:cubicBezTo>
                    <a:cubicBezTo>
                      <a:pt x="226632" y="428374"/>
                      <a:pt x="222251" y="421039"/>
                      <a:pt x="213869" y="430660"/>
                    </a:cubicBezTo>
                    <a:cubicBezTo>
                      <a:pt x="201582" y="444661"/>
                      <a:pt x="190342" y="460378"/>
                      <a:pt x="182151" y="477046"/>
                    </a:cubicBezTo>
                    <a:cubicBezTo>
                      <a:pt x="161767" y="518575"/>
                      <a:pt x="137955" y="556104"/>
                      <a:pt x="95187" y="578583"/>
                    </a:cubicBezTo>
                    <a:cubicBezTo>
                      <a:pt x="84424" y="584203"/>
                      <a:pt x="68327" y="590775"/>
                      <a:pt x="77471" y="609634"/>
                    </a:cubicBezTo>
                    <a:cubicBezTo>
                      <a:pt x="67946" y="613254"/>
                      <a:pt x="60993" y="625922"/>
                      <a:pt x="48229" y="617540"/>
                    </a:cubicBezTo>
                    <a:cubicBezTo>
                      <a:pt x="29465" y="608872"/>
                      <a:pt x="22036" y="597538"/>
                      <a:pt x="35656" y="577821"/>
                    </a:cubicBezTo>
                    <a:cubicBezTo>
                      <a:pt x="57469" y="546388"/>
                      <a:pt x="47372" y="522862"/>
                      <a:pt x="15559" y="505812"/>
                    </a:cubicBezTo>
                    <a:cubicBezTo>
                      <a:pt x="-7016" y="497906"/>
                      <a:pt x="-634" y="483619"/>
                      <a:pt x="7463" y="469045"/>
                    </a:cubicBezTo>
                    <a:cubicBezTo>
                      <a:pt x="16797" y="462187"/>
                      <a:pt x="30704" y="467807"/>
                      <a:pt x="38990" y="457711"/>
                    </a:cubicBezTo>
                    <a:cubicBezTo>
                      <a:pt x="46134" y="448852"/>
                      <a:pt x="51658" y="438470"/>
                      <a:pt x="61850" y="432374"/>
                    </a:cubicBezTo>
                    <a:cubicBezTo>
                      <a:pt x="70708" y="427135"/>
                      <a:pt x="78043" y="420087"/>
                      <a:pt x="86139" y="413896"/>
                    </a:cubicBezTo>
                    <a:cubicBezTo>
                      <a:pt x="95569" y="407609"/>
                      <a:pt x="105855" y="403418"/>
                      <a:pt x="117000" y="401227"/>
                    </a:cubicBezTo>
                    <a:cubicBezTo>
                      <a:pt x="131002" y="399227"/>
                      <a:pt x="144813" y="398941"/>
                      <a:pt x="157862" y="405609"/>
                    </a:cubicBezTo>
                    <a:cubicBezTo>
                      <a:pt x="178627" y="425897"/>
                      <a:pt x="155386" y="435994"/>
                      <a:pt x="151004" y="445138"/>
                    </a:cubicBezTo>
                    <a:cubicBezTo>
                      <a:pt x="221965" y="381796"/>
                      <a:pt x="306262" y="322741"/>
                      <a:pt x="343600" y="229873"/>
                    </a:cubicBezTo>
                    <a:cubicBezTo>
                      <a:pt x="309595" y="259114"/>
                      <a:pt x="281020" y="306358"/>
                      <a:pt x="222537" y="309597"/>
                    </a:cubicBezTo>
                    <a:cubicBezTo>
                      <a:pt x="195010" y="294166"/>
                      <a:pt x="161577" y="307025"/>
                      <a:pt x="134050" y="291309"/>
                    </a:cubicBezTo>
                    <a:cubicBezTo>
                      <a:pt x="124715" y="272354"/>
                      <a:pt x="137765" y="267211"/>
                      <a:pt x="151671" y="262639"/>
                    </a:cubicBezTo>
                    <a:cubicBezTo>
                      <a:pt x="164625" y="261210"/>
                      <a:pt x="178722" y="269782"/>
                      <a:pt x="190437" y="258067"/>
                    </a:cubicBezTo>
                    <a:cubicBezTo>
                      <a:pt x="194057" y="254066"/>
                      <a:pt x="197200" y="249685"/>
                      <a:pt x="199772" y="244922"/>
                    </a:cubicBezTo>
                    <a:cubicBezTo>
                      <a:pt x="202915" y="238350"/>
                      <a:pt x="205201" y="231587"/>
                      <a:pt x="205392" y="224253"/>
                    </a:cubicBezTo>
                    <a:cubicBezTo>
                      <a:pt x="205106" y="212442"/>
                      <a:pt x="198057" y="203107"/>
                      <a:pt x="193867" y="192820"/>
                    </a:cubicBezTo>
                    <a:cubicBezTo>
                      <a:pt x="192247" y="187201"/>
                      <a:pt x="192247" y="181676"/>
                      <a:pt x="193867" y="176152"/>
                    </a:cubicBezTo>
                    <a:cubicBezTo>
                      <a:pt x="196057" y="160340"/>
                      <a:pt x="181961" y="167865"/>
                      <a:pt x="175865" y="163960"/>
                    </a:cubicBezTo>
                    <a:cubicBezTo>
                      <a:pt x="152909" y="148529"/>
                      <a:pt x="147956" y="122240"/>
                      <a:pt x="137098" y="99475"/>
                    </a:cubicBezTo>
                    <a:cubicBezTo>
                      <a:pt x="151004" y="9559"/>
                      <a:pt x="229871" y="-28255"/>
                      <a:pt x="295403" y="23275"/>
                    </a:cubicBezTo>
                    <a:cubicBezTo>
                      <a:pt x="297022" y="40516"/>
                      <a:pt x="281687" y="41659"/>
                      <a:pt x="271781" y="46802"/>
                    </a:cubicBezTo>
                    <a:cubicBezTo>
                      <a:pt x="240539" y="62709"/>
                      <a:pt x="225775" y="86426"/>
                      <a:pt x="233015" y="121669"/>
                    </a:cubicBezTo>
                    <a:cubicBezTo>
                      <a:pt x="235967" y="126050"/>
                      <a:pt x="239015" y="130432"/>
                      <a:pt x="243778" y="132908"/>
                    </a:cubicBezTo>
                    <a:cubicBezTo>
                      <a:pt x="249302" y="133670"/>
                      <a:pt x="253684" y="131289"/>
                      <a:pt x="257779" y="128050"/>
                    </a:cubicBezTo>
                    <a:cubicBezTo>
                      <a:pt x="272067" y="116906"/>
                      <a:pt x="267590" y="84616"/>
                      <a:pt x="298451" y="92427"/>
                    </a:cubicBezTo>
                    <a:cubicBezTo>
                      <a:pt x="316644" y="97475"/>
                      <a:pt x="320168" y="130908"/>
                      <a:pt x="347505" y="117954"/>
                    </a:cubicBezTo>
                    <a:cubicBezTo>
                      <a:pt x="372555" y="106048"/>
                      <a:pt x="373889" y="82426"/>
                      <a:pt x="377795" y="59089"/>
                    </a:cubicBezTo>
                    <a:cubicBezTo>
                      <a:pt x="380366" y="44040"/>
                      <a:pt x="371603" y="18799"/>
                      <a:pt x="402464" y="21085"/>
                    </a:cubicBezTo>
                    <a:cubicBezTo>
                      <a:pt x="405036" y="27085"/>
                      <a:pt x="407607" y="33086"/>
                      <a:pt x="410179" y="39087"/>
                    </a:cubicBezTo>
                    <a:cubicBezTo>
                      <a:pt x="415418" y="56708"/>
                      <a:pt x="411608" y="74901"/>
                      <a:pt x="412847" y="92713"/>
                    </a:cubicBezTo>
                    <a:cubicBezTo>
                      <a:pt x="428182" y="144719"/>
                      <a:pt x="413704" y="189487"/>
                      <a:pt x="389606" y="237302"/>
                    </a:cubicBezTo>
                    <a:cubicBezTo>
                      <a:pt x="355411" y="305025"/>
                      <a:pt x="326931" y="375415"/>
                      <a:pt x="273496" y="431422"/>
                    </a:cubicBezTo>
                    <a:cubicBezTo>
                      <a:pt x="262923" y="442471"/>
                      <a:pt x="257303" y="459425"/>
                      <a:pt x="238349" y="460378"/>
                    </a:cubicBezTo>
                    <a:close/>
                  </a:path>
                </a:pathLst>
              </a:custGeom>
              <a:solidFill>
                <a:srgbClr val="70293A"/>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E79EA369-CA45-B100-3DBD-FC17133A93EC}"/>
                  </a:ext>
                </a:extLst>
              </p:cNvPr>
              <p:cNvSpPr/>
              <p:nvPr/>
            </p:nvSpPr>
            <p:spPr>
              <a:xfrm>
                <a:off x="8052910" y="2694356"/>
                <a:ext cx="285655" cy="202967"/>
              </a:xfrm>
              <a:custGeom>
                <a:avLst/>
                <a:gdLst>
                  <a:gd name="connsiteX0" fmla="*/ 285655 w 285655"/>
                  <a:gd name="connsiteY0" fmla="*/ 88086 h 202967"/>
                  <a:gd name="connsiteX1" fmla="*/ 272987 w 285655"/>
                  <a:gd name="connsiteY1" fmla="*/ 143426 h 202967"/>
                  <a:gd name="connsiteX2" fmla="*/ 209551 w 285655"/>
                  <a:gd name="connsiteY2" fmla="*/ 202957 h 202967"/>
                  <a:gd name="connsiteX3" fmla="*/ 175260 w 285655"/>
                  <a:gd name="connsiteY3" fmla="*/ 165238 h 202967"/>
                  <a:gd name="connsiteX4" fmla="*/ 169355 w 285655"/>
                  <a:gd name="connsiteY4" fmla="*/ 122185 h 202967"/>
                  <a:gd name="connsiteX5" fmla="*/ 176785 w 285655"/>
                  <a:gd name="connsiteY5" fmla="*/ 98182 h 202967"/>
                  <a:gd name="connsiteX6" fmla="*/ 33243 w 285655"/>
                  <a:gd name="connsiteY6" fmla="*/ 157523 h 202967"/>
                  <a:gd name="connsiteX7" fmla="*/ 25909 w 285655"/>
                  <a:gd name="connsiteY7" fmla="*/ 174097 h 202967"/>
                  <a:gd name="connsiteX8" fmla="*/ 1 w 285655"/>
                  <a:gd name="connsiteY8" fmla="*/ 147712 h 202967"/>
                  <a:gd name="connsiteX9" fmla="*/ 62580 w 285655"/>
                  <a:gd name="connsiteY9" fmla="*/ 62083 h 202967"/>
                  <a:gd name="connsiteX10" fmla="*/ 57818 w 285655"/>
                  <a:gd name="connsiteY10" fmla="*/ 43985 h 202967"/>
                  <a:gd name="connsiteX11" fmla="*/ 24480 w 285655"/>
                  <a:gd name="connsiteY11" fmla="*/ 29317 h 202967"/>
                  <a:gd name="connsiteX12" fmla="*/ 110967 w 285655"/>
                  <a:gd name="connsiteY12" fmla="*/ 13600 h 202967"/>
                  <a:gd name="connsiteX13" fmla="*/ 154877 w 285655"/>
                  <a:gd name="connsiteY13" fmla="*/ 24078 h 202967"/>
                  <a:gd name="connsiteX14" fmla="*/ 285655 w 285655"/>
                  <a:gd name="connsiteY14" fmla="*/ 87991 h 20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655" h="202967">
                    <a:moveTo>
                      <a:pt x="285655" y="88086"/>
                    </a:moveTo>
                    <a:cubicBezTo>
                      <a:pt x="263367" y="102278"/>
                      <a:pt x="275559" y="124757"/>
                      <a:pt x="272987" y="143426"/>
                    </a:cubicBezTo>
                    <a:cubicBezTo>
                      <a:pt x="267463" y="182955"/>
                      <a:pt x="243078" y="202100"/>
                      <a:pt x="209551" y="202957"/>
                    </a:cubicBezTo>
                    <a:cubicBezTo>
                      <a:pt x="178213" y="203719"/>
                      <a:pt x="202216" y="162857"/>
                      <a:pt x="175260" y="165238"/>
                    </a:cubicBezTo>
                    <a:cubicBezTo>
                      <a:pt x="166974" y="151713"/>
                      <a:pt x="173070" y="136378"/>
                      <a:pt x="169355" y="122185"/>
                    </a:cubicBezTo>
                    <a:cubicBezTo>
                      <a:pt x="168498" y="113137"/>
                      <a:pt x="170308" y="104945"/>
                      <a:pt x="176785" y="98182"/>
                    </a:cubicBezTo>
                    <a:cubicBezTo>
                      <a:pt x="112491" y="56272"/>
                      <a:pt x="47816" y="83228"/>
                      <a:pt x="33243" y="157523"/>
                    </a:cubicBezTo>
                    <a:cubicBezTo>
                      <a:pt x="32100" y="163333"/>
                      <a:pt x="28385" y="168572"/>
                      <a:pt x="25909" y="174097"/>
                    </a:cubicBezTo>
                    <a:cubicBezTo>
                      <a:pt x="8097" y="174287"/>
                      <a:pt x="-95" y="165048"/>
                      <a:pt x="1" y="147712"/>
                    </a:cubicBezTo>
                    <a:cubicBezTo>
                      <a:pt x="6382" y="108565"/>
                      <a:pt x="35148" y="85800"/>
                      <a:pt x="62580" y="62083"/>
                    </a:cubicBezTo>
                    <a:cubicBezTo>
                      <a:pt x="72581" y="53034"/>
                      <a:pt x="71248" y="47033"/>
                      <a:pt x="57818" y="43985"/>
                    </a:cubicBezTo>
                    <a:cubicBezTo>
                      <a:pt x="45816" y="41318"/>
                      <a:pt x="32385" y="41794"/>
                      <a:pt x="24480" y="29317"/>
                    </a:cubicBezTo>
                    <a:cubicBezTo>
                      <a:pt x="46578" y="-4497"/>
                      <a:pt x="66294" y="-8117"/>
                      <a:pt x="110967" y="13600"/>
                    </a:cubicBezTo>
                    <a:cubicBezTo>
                      <a:pt x="120778" y="37127"/>
                      <a:pt x="138589" y="26364"/>
                      <a:pt x="154877" y="24078"/>
                    </a:cubicBezTo>
                    <a:cubicBezTo>
                      <a:pt x="223648" y="14362"/>
                      <a:pt x="256890" y="30745"/>
                      <a:pt x="285655" y="87991"/>
                    </a:cubicBezTo>
                    <a:close/>
                  </a:path>
                </a:pathLst>
              </a:custGeom>
              <a:solidFill>
                <a:srgbClr val="081B26"/>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7AF6CC85-9CA2-E505-386D-E5826572D212}"/>
                  </a:ext>
                </a:extLst>
              </p:cNvPr>
              <p:cNvSpPr/>
              <p:nvPr/>
            </p:nvSpPr>
            <p:spPr>
              <a:xfrm>
                <a:off x="8045088" y="2565010"/>
                <a:ext cx="205697" cy="178577"/>
              </a:xfrm>
              <a:custGeom>
                <a:avLst/>
                <a:gdLst>
                  <a:gd name="connsiteX0" fmla="*/ 118789 w 205697"/>
                  <a:gd name="connsiteY0" fmla="*/ 143042 h 178577"/>
                  <a:gd name="connsiteX1" fmla="*/ 57353 w 205697"/>
                  <a:gd name="connsiteY1" fmla="*/ 143613 h 178577"/>
                  <a:gd name="connsiteX2" fmla="*/ 42684 w 205697"/>
                  <a:gd name="connsiteY2" fmla="*/ 162759 h 178577"/>
                  <a:gd name="connsiteX3" fmla="*/ 7061 w 205697"/>
                  <a:gd name="connsiteY3" fmla="*/ 167521 h 178577"/>
                  <a:gd name="connsiteX4" fmla="*/ 14300 w 205697"/>
                  <a:gd name="connsiteY4" fmla="*/ 132183 h 178577"/>
                  <a:gd name="connsiteX5" fmla="*/ 59734 w 205697"/>
                  <a:gd name="connsiteY5" fmla="*/ 120944 h 178577"/>
                  <a:gd name="connsiteX6" fmla="*/ 167557 w 205697"/>
                  <a:gd name="connsiteY6" fmla="*/ 90750 h 178577"/>
                  <a:gd name="connsiteX7" fmla="*/ 91452 w 205697"/>
                  <a:gd name="connsiteY7" fmla="*/ 52459 h 178577"/>
                  <a:gd name="connsiteX8" fmla="*/ 61639 w 205697"/>
                  <a:gd name="connsiteY8" fmla="*/ 41124 h 178577"/>
                  <a:gd name="connsiteX9" fmla="*/ 49447 w 205697"/>
                  <a:gd name="connsiteY9" fmla="*/ 28647 h 178577"/>
                  <a:gd name="connsiteX10" fmla="*/ 13348 w 205697"/>
                  <a:gd name="connsiteY10" fmla="*/ 31599 h 178577"/>
                  <a:gd name="connsiteX11" fmla="*/ 1536 w 205697"/>
                  <a:gd name="connsiteY11" fmla="*/ 16264 h 178577"/>
                  <a:gd name="connsiteX12" fmla="*/ 42780 w 205697"/>
                  <a:gd name="connsiteY12" fmla="*/ 1977 h 178577"/>
                  <a:gd name="connsiteX13" fmla="*/ 69545 w 205697"/>
                  <a:gd name="connsiteY13" fmla="*/ 1024 h 178577"/>
                  <a:gd name="connsiteX14" fmla="*/ 195466 w 205697"/>
                  <a:gd name="connsiteY14" fmla="*/ 66175 h 178577"/>
                  <a:gd name="connsiteX15" fmla="*/ 170320 w 205697"/>
                  <a:gd name="connsiteY15" fmla="*/ 121325 h 178577"/>
                  <a:gd name="connsiteX16" fmla="*/ 118789 w 205697"/>
                  <a:gd name="connsiteY16" fmla="*/ 142947 h 17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697" h="178577">
                    <a:moveTo>
                      <a:pt x="118789" y="143042"/>
                    </a:moveTo>
                    <a:cubicBezTo>
                      <a:pt x="98311" y="143042"/>
                      <a:pt x="77736" y="142280"/>
                      <a:pt x="57353" y="143613"/>
                    </a:cubicBezTo>
                    <a:cubicBezTo>
                      <a:pt x="47542" y="144280"/>
                      <a:pt x="32588" y="145042"/>
                      <a:pt x="42684" y="162759"/>
                    </a:cubicBezTo>
                    <a:cubicBezTo>
                      <a:pt x="33826" y="186285"/>
                      <a:pt x="19063" y="179808"/>
                      <a:pt x="7061" y="167521"/>
                    </a:cubicBezTo>
                    <a:cubicBezTo>
                      <a:pt x="-5988" y="154186"/>
                      <a:pt x="584" y="141518"/>
                      <a:pt x="14300" y="132183"/>
                    </a:cubicBezTo>
                    <a:cubicBezTo>
                      <a:pt x="27921" y="122849"/>
                      <a:pt x="43827" y="120658"/>
                      <a:pt x="59734" y="120944"/>
                    </a:cubicBezTo>
                    <a:cubicBezTo>
                      <a:pt x="98977" y="121611"/>
                      <a:pt x="134315" y="109419"/>
                      <a:pt x="167557" y="90750"/>
                    </a:cubicBezTo>
                    <a:cubicBezTo>
                      <a:pt x="155746" y="50554"/>
                      <a:pt x="123742" y="51126"/>
                      <a:pt x="91452" y="52459"/>
                    </a:cubicBezTo>
                    <a:cubicBezTo>
                      <a:pt x="80594" y="50935"/>
                      <a:pt x="70307" y="48173"/>
                      <a:pt x="61639" y="41124"/>
                    </a:cubicBezTo>
                    <a:cubicBezTo>
                      <a:pt x="55067" y="39696"/>
                      <a:pt x="66783" y="21789"/>
                      <a:pt x="49447" y="28647"/>
                    </a:cubicBezTo>
                    <a:cubicBezTo>
                      <a:pt x="38398" y="33028"/>
                      <a:pt x="25730" y="34457"/>
                      <a:pt x="13348" y="31599"/>
                    </a:cubicBezTo>
                    <a:cubicBezTo>
                      <a:pt x="7061" y="28266"/>
                      <a:pt x="2870" y="23408"/>
                      <a:pt x="1536" y="16264"/>
                    </a:cubicBezTo>
                    <a:cubicBezTo>
                      <a:pt x="9728" y="-4405"/>
                      <a:pt x="26492" y="-405"/>
                      <a:pt x="42780" y="1977"/>
                    </a:cubicBezTo>
                    <a:cubicBezTo>
                      <a:pt x="51733" y="1691"/>
                      <a:pt x="60591" y="1405"/>
                      <a:pt x="69545" y="1024"/>
                    </a:cubicBezTo>
                    <a:cubicBezTo>
                      <a:pt x="106407" y="32647"/>
                      <a:pt x="163843" y="24551"/>
                      <a:pt x="195466" y="66175"/>
                    </a:cubicBezTo>
                    <a:cubicBezTo>
                      <a:pt x="208896" y="94369"/>
                      <a:pt x="216325" y="117801"/>
                      <a:pt x="170320" y="121325"/>
                    </a:cubicBezTo>
                    <a:cubicBezTo>
                      <a:pt x="152698" y="122658"/>
                      <a:pt x="135934" y="135422"/>
                      <a:pt x="118789" y="142947"/>
                    </a:cubicBezTo>
                    <a:close/>
                  </a:path>
                </a:pathLst>
              </a:custGeom>
              <a:solidFill>
                <a:srgbClr val="655831"/>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048FB504-4DA0-3AD8-1424-8213694588D2}"/>
                  </a:ext>
                </a:extLst>
              </p:cNvPr>
              <p:cNvSpPr/>
              <p:nvPr/>
            </p:nvSpPr>
            <p:spPr>
              <a:xfrm>
                <a:off x="8344852" y="2800444"/>
                <a:ext cx="8953" cy="62414"/>
              </a:xfrm>
              <a:custGeom>
                <a:avLst/>
                <a:gdLst>
                  <a:gd name="connsiteX0" fmla="*/ 0 w 8953"/>
                  <a:gd name="connsiteY0" fmla="*/ 58674 h 62414"/>
                  <a:gd name="connsiteX1" fmla="*/ 1429 w 8953"/>
                  <a:gd name="connsiteY1" fmla="*/ 0 h 62414"/>
                  <a:gd name="connsiteX2" fmla="*/ 8954 w 8953"/>
                  <a:gd name="connsiteY2" fmla="*/ 1619 h 62414"/>
                  <a:gd name="connsiteX3" fmla="*/ 8382 w 8953"/>
                  <a:gd name="connsiteY3" fmla="*/ 59912 h 62414"/>
                  <a:gd name="connsiteX4" fmla="*/ 0 w 8953"/>
                  <a:gd name="connsiteY4" fmla="*/ 58579 h 6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3" h="62414">
                    <a:moveTo>
                      <a:pt x="0" y="58674"/>
                    </a:moveTo>
                    <a:cubicBezTo>
                      <a:pt x="477" y="39148"/>
                      <a:pt x="953" y="19621"/>
                      <a:pt x="1429" y="0"/>
                    </a:cubicBezTo>
                    <a:cubicBezTo>
                      <a:pt x="3906" y="762"/>
                      <a:pt x="6382" y="1333"/>
                      <a:pt x="8954" y="1619"/>
                    </a:cubicBezTo>
                    <a:cubicBezTo>
                      <a:pt x="8763" y="21050"/>
                      <a:pt x="8573" y="40481"/>
                      <a:pt x="8382" y="59912"/>
                    </a:cubicBezTo>
                    <a:cubicBezTo>
                      <a:pt x="4953" y="63532"/>
                      <a:pt x="2096" y="63341"/>
                      <a:pt x="0" y="58579"/>
                    </a:cubicBezTo>
                    <a:close/>
                  </a:path>
                </a:pathLst>
              </a:custGeom>
              <a:solidFill>
                <a:srgbClr val="767576"/>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DB884BD2-ED5C-2F3C-5B3E-410662A4E073}"/>
                  </a:ext>
                </a:extLst>
              </p:cNvPr>
              <p:cNvSpPr/>
              <p:nvPr/>
            </p:nvSpPr>
            <p:spPr>
              <a:xfrm>
                <a:off x="7967281" y="3675982"/>
                <a:ext cx="215360" cy="343185"/>
              </a:xfrm>
              <a:custGeom>
                <a:avLst/>
                <a:gdLst>
                  <a:gd name="connsiteX0" fmla="*/ 196977 w 215360"/>
                  <a:gd name="connsiteY0" fmla="*/ 218218 h 343185"/>
                  <a:gd name="connsiteX1" fmla="*/ 215360 w 215360"/>
                  <a:gd name="connsiteY1" fmla="*/ 343186 h 343185"/>
                  <a:gd name="connsiteX2" fmla="*/ 186499 w 215360"/>
                  <a:gd name="connsiteY2" fmla="*/ 333470 h 343185"/>
                  <a:gd name="connsiteX3" fmla="*/ 145446 w 215360"/>
                  <a:gd name="connsiteY3" fmla="*/ 306324 h 343185"/>
                  <a:gd name="connsiteX4" fmla="*/ 141161 w 215360"/>
                  <a:gd name="connsiteY4" fmla="*/ 275844 h 343185"/>
                  <a:gd name="connsiteX5" fmla="*/ 120491 w 215360"/>
                  <a:gd name="connsiteY5" fmla="*/ 205264 h 343185"/>
                  <a:gd name="connsiteX6" fmla="*/ 70771 w 215360"/>
                  <a:gd name="connsiteY6" fmla="*/ 131159 h 343185"/>
                  <a:gd name="connsiteX7" fmla="*/ 20383 w 215360"/>
                  <a:gd name="connsiteY7" fmla="*/ 105537 h 343185"/>
                  <a:gd name="connsiteX8" fmla="*/ 0 w 215360"/>
                  <a:gd name="connsiteY8" fmla="*/ 59817 h 343185"/>
                  <a:gd name="connsiteX9" fmla="*/ 6001 w 215360"/>
                  <a:gd name="connsiteY9" fmla="*/ 0 h 343185"/>
                  <a:gd name="connsiteX10" fmla="*/ 5619 w 215360"/>
                  <a:gd name="connsiteY10" fmla="*/ 381 h 343185"/>
                  <a:gd name="connsiteX11" fmla="*/ 120110 w 215360"/>
                  <a:gd name="connsiteY11" fmla="*/ 77629 h 343185"/>
                  <a:gd name="connsiteX12" fmla="*/ 130873 w 215360"/>
                  <a:gd name="connsiteY12" fmla="*/ 95631 h 343185"/>
                  <a:gd name="connsiteX13" fmla="*/ 196977 w 215360"/>
                  <a:gd name="connsiteY13" fmla="*/ 218218 h 34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60" h="343185">
                    <a:moveTo>
                      <a:pt x="196977" y="218218"/>
                    </a:moveTo>
                    <a:cubicBezTo>
                      <a:pt x="192214" y="261461"/>
                      <a:pt x="202596" y="302514"/>
                      <a:pt x="215360" y="343186"/>
                    </a:cubicBezTo>
                    <a:cubicBezTo>
                      <a:pt x="205740" y="339947"/>
                      <a:pt x="196119" y="336709"/>
                      <a:pt x="186499" y="333470"/>
                    </a:cubicBezTo>
                    <a:cubicBezTo>
                      <a:pt x="165925" y="334804"/>
                      <a:pt x="149542" y="329851"/>
                      <a:pt x="145446" y="306324"/>
                    </a:cubicBezTo>
                    <a:cubicBezTo>
                      <a:pt x="151257" y="295180"/>
                      <a:pt x="148971" y="285369"/>
                      <a:pt x="141161" y="275844"/>
                    </a:cubicBezTo>
                    <a:cubicBezTo>
                      <a:pt x="124301" y="255270"/>
                      <a:pt x="120205" y="232029"/>
                      <a:pt x="120491" y="205264"/>
                    </a:cubicBezTo>
                    <a:cubicBezTo>
                      <a:pt x="120872" y="171355"/>
                      <a:pt x="103251" y="145447"/>
                      <a:pt x="70771" y="131159"/>
                    </a:cubicBezTo>
                    <a:cubicBezTo>
                      <a:pt x="53530" y="123539"/>
                      <a:pt x="34099" y="120206"/>
                      <a:pt x="20383" y="105537"/>
                    </a:cubicBezTo>
                    <a:cubicBezTo>
                      <a:pt x="12001" y="90964"/>
                      <a:pt x="2381" y="76962"/>
                      <a:pt x="0" y="59817"/>
                    </a:cubicBezTo>
                    <a:cubicBezTo>
                      <a:pt x="4763" y="40100"/>
                      <a:pt x="-4191" y="19145"/>
                      <a:pt x="6001" y="0"/>
                    </a:cubicBezTo>
                    <a:lnTo>
                      <a:pt x="5619" y="381"/>
                    </a:lnTo>
                    <a:cubicBezTo>
                      <a:pt x="46958" y="21431"/>
                      <a:pt x="84582" y="48006"/>
                      <a:pt x="120110" y="77629"/>
                    </a:cubicBezTo>
                    <a:cubicBezTo>
                      <a:pt x="120491" y="85535"/>
                      <a:pt x="123063" y="92107"/>
                      <a:pt x="130873" y="95631"/>
                    </a:cubicBezTo>
                    <a:cubicBezTo>
                      <a:pt x="151733" y="137160"/>
                      <a:pt x="189166" y="169736"/>
                      <a:pt x="196977" y="218218"/>
                    </a:cubicBezTo>
                    <a:close/>
                  </a:path>
                </a:pathLst>
              </a:custGeom>
              <a:solidFill>
                <a:srgbClr val="0D1B23"/>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0BBA91AE-4283-62E0-532A-09A53BFBFECF}"/>
                  </a:ext>
                </a:extLst>
              </p:cNvPr>
              <p:cNvSpPr/>
              <p:nvPr/>
            </p:nvSpPr>
            <p:spPr>
              <a:xfrm>
                <a:off x="8038468" y="4190618"/>
                <a:ext cx="93786" cy="113293"/>
              </a:xfrm>
              <a:custGeom>
                <a:avLst/>
                <a:gdLst>
                  <a:gd name="connsiteX0" fmla="*/ 93786 w 93786"/>
                  <a:gd name="connsiteY0" fmla="*/ 76962 h 113293"/>
                  <a:gd name="connsiteX1" fmla="*/ 26063 w 93786"/>
                  <a:gd name="connsiteY1" fmla="*/ 101441 h 113293"/>
                  <a:gd name="connsiteX2" fmla="*/ 32159 w 93786"/>
                  <a:gd name="connsiteY2" fmla="*/ 0 h 113293"/>
                  <a:gd name="connsiteX3" fmla="*/ 93786 w 93786"/>
                  <a:gd name="connsiteY3" fmla="*/ 76962 h 113293"/>
                </a:gdLst>
                <a:ahLst/>
                <a:cxnLst>
                  <a:cxn ang="0">
                    <a:pos x="connsiteX0" y="connsiteY0"/>
                  </a:cxn>
                  <a:cxn ang="0">
                    <a:pos x="connsiteX1" y="connsiteY1"/>
                  </a:cxn>
                  <a:cxn ang="0">
                    <a:pos x="connsiteX2" y="connsiteY2"/>
                  </a:cxn>
                  <a:cxn ang="0">
                    <a:pos x="connsiteX3" y="connsiteY3"/>
                  </a:cxn>
                </a:cxnLst>
                <a:rect l="l" t="t" r="r" b="b"/>
                <a:pathLst>
                  <a:path w="93786" h="113293">
                    <a:moveTo>
                      <a:pt x="93786" y="76962"/>
                    </a:moveTo>
                    <a:cubicBezTo>
                      <a:pt x="85404" y="113347"/>
                      <a:pt x="55496" y="124111"/>
                      <a:pt x="26063" y="101441"/>
                    </a:cubicBezTo>
                    <a:cubicBezTo>
                      <a:pt x="-10417" y="73247"/>
                      <a:pt x="-8798" y="47339"/>
                      <a:pt x="32159" y="0"/>
                    </a:cubicBezTo>
                    <a:cubicBezTo>
                      <a:pt x="51019" y="27051"/>
                      <a:pt x="65783" y="57245"/>
                      <a:pt x="93786" y="76962"/>
                    </a:cubicBezTo>
                    <a:close/>
                  </a:path>
                </a:pathLst>
              </a:custGeom>
              <a:solidFill>
                <a:srgbClr val="BE8D34"/>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1A6BB95F-2973-DB1A-DCE1-775FF45F80AA}"/>
                  </a:ext>
                </a:extLst>
              </p:cNvPr>
              <p:cNvSpPr/>
              <p:nvPr/>
            </p:nvSpPr>
            <p:spPr>
              <a:xfrm>
                <a:off x="8098155" y="3979068"/>
                <a:ext cx="55625" cy="57054"/>
              </a:xfrm>
              <a:custGeom>
                <a:avLst/>
                <a:gdLst>
                  <a:gd name="connsiteX0" fmla="*/ 16002 w 55625"/>
                  <a:gd name="connsiteY0" fmla="*/ 857 h 57054"/>
                  <a:gd name="connsiteX1" fmla="*/ 55626 w 55625"/>
                  <a:gd name="connsiteY1" fmla="*/ 30385 h 57054"/>
                  <a:gd name="connsiteX2" fmla="*/ 6286 w 55625"/>
                  <a:gd name="connsiteY2" fmla="*/ 57055 h 57054"/>
                  <a:gd name="connsiteX3" fmla="*/ 0 w 55625"/>
                  <a:gd name="connsiteY3" fmla="*/ 8954 h 57054"/>
                  <a:gd name="connsiteX4" fmla="*/ 9906 w 55625"/>
                  <a:gd name="connsiteY4" fmla="*/ 0 h 57054"/>
                  <a:gd name="connsiteX5" fmla="*/ 16002 w 55625"/>
                  <a:gd name="connsiteY5" fmla="*/ 857 h 5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25" h="57054">
                    <a:moveTo>
                      <a:pt x="16002" y="857"/>
                    </a:moveTo>
                    <a:cubicBezTo>
                      <a:pt x="29242" y="10668"/>
                      <a:pt x="42386" y="20574"/>
                      <a:pt x="55626" y="30385"/>
                    </a:cubicBezTo>
                    <a:cubicBezTo>
                      <a:pt x="41815" y="44196"/>
                      <a:pt x="23717" y="50101"/>
                      <a:pt x="6286" y="57055"/>
                    </a:cubicBezTo>
                    <a:cubicBezTo>
                      <a:pt x="-381" y="41624"/>
                      <a:pt x="8096" y="24193"/>
                      <a:pt x="0" y="8954"/>
                    </a:cubicBezTo>
                    <a:cubicBezTo>
                      <a:pt x="3334" y="6001"/>
                      <a:pt x="6668" y="2953"/>
                      <a:pt x="9906" y="0"/>
                    </a:cubicBezTo>
                    <a:cubicBezTo>
                      <a:pt x="11906" y="286"/>
                      <a:pt x="14001" y="571"/>
                      <a:pt x="16002" y="857"/>
                    </a:cubicBezTo>
                    <a:close/>
                  </a:path>
                </a:pathLst>
              </a:custGeom>
              <a:solidFill>
                <a:srgbClr val="B0B1B3"/>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11E567A0-C5B4-5BC7-E603-6EDFFA4F50BC}"/>
                  </a:ext>
                </a:extLst>
              </p:cNvPr>
              <p:cNvSpPr/>
              <p:nvPr/>
            </p:nvSpPr>
            <p:spPr>
              <a:xfrm>
                <a:off x="8098059" y="3988021"/>
                <a:ext cx="6887" cy="50196"/>
              </a:xfrm>
              <a:custGeom>
                <a:avLst/>
                <a:gdLst>
                  <a:gd name="connsiteX0" fmla="*/ 95 w 6887"/>
                  <a:gd name="connsiteY0" fmla="*/ 0 h 50196"/>
                  <a:gd name="connsiteX1" fmla="*/ 6382 w 6887"/>
                  <a:gd name="connsiteY1" fmla="*/ 48101 h 50196"/>
                  <a:gd name="connsiteX2" fmla="*/ 0 w 6887"/>
                  <a:gd name="connsiteY2" fmla="*/ 50197 h 50196"/>
                  <a:gd name="connsiteX3" fmla="*/ 0 w 6887"/>
                  <a:gd name="connsiteY3" fmla="*/ 0 h 50196"/>
                </a:gdLst>
                <a:ahLst/>
                <a:cxnLst>
                  <a:cxn ang="0">
                    <a:pos x="connsiteX0" y="connsiteY0"/>
                  </a:cxn>
                  <a:cxn ang="0">
                    <a:pos x="connsiteX1" y="connsiteY1"/>
                  </a:cxn>
                  <a:cxn ang="0">
                    <a:pos x="connsiteX2" y="connsiteY2"/>
                  </a:cxn>
                  <a:cxn ang="0">
                    <a:pos x="connsiteX3" y="connsiteY3"/>
                  </a:cxn>
                </a:cxnLst>
                <a:rect l="l" t="t" r="r" b="b"/>
                <a:pathLst>
                  <a:path w="6887" h="50196">
                    <a:moveTo>
                      <a:pt x="95" y="0"/>
                    </a:moveTo>
                    <a:cubicBezTo>
                      <a:pt x="10859" y="14859"/>
                      <a:pt x="5334" y="31909"/>
                      <a:pt x="6382" y="48101"/>
                    </a:cubicBezTo>
                    <a:cubicBezTo>
                      <a:pt x="4191" y="48577"/>
                      <a:pt x="2000" y="49244"/>
                      <a:pt x="0" y="50197"/>
                    </a:cubicBezTo>
                    <a:cubicBezTo>
                      <a:pt x="0" y="33433"/>
                      <a:pt x="0" y="16764"/>
                      <a:pt x="0" y="0"/>
                    </a:cubicBezTo>
                    <a:close/>
                  </a:path>
                </a:pathLst>
              </a:custGeom>
              <a:solidFill>
                <a:srgbClr val="3F3F41"/>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9289206-2B3B-AA88-A3D1-F6B6B284B168}"/>
                  </a:ext>
                </a:extLst>
              </p:cNvPr>
              <p:cNvSpPr/>
              <p:nvPr/>
            </p:nvSpPr>
            <p:spPr>
              <a:xfrm>
                <a:off x="7028933" y="2498311"/>
                <a:ext cx="680601" cy="580739"/>
              </a:xfrm>
              <a:custGeom>
                <a:avLst/>
                <a:gdLst>
                  <a:gd name="connsiteX0" fmla="*/ 165109 w 680601"/>
                  <a:gd name="connsiteY0" fmla="*/ 49149 h 580739"/>
                  <a:gd name="connsiteX1" fmla="*/ 203780 w 680601"/>
                  <a:gd name="connsiteY1" fmla="*/ 43624 h 580739"/>
                  <a:gd name="connsiteX2" fmla="*/ 223115 w 680601"/>
                  <a:gd name="connsiteY2" fmla="*/ 0 h 580739"/>
                  <a:gd name="connsiteX3" fmla="*/ 227687 w 680601"/>
                  <a:gd name="connsiteY3" fmla="*/ 476 h 580739"/>
                  <a:gd name="connsiteX4" fmla="*/ 332462 w 680601"/>
                  <a:gd name="connsiteY4" fmla="*/ 38195 h 580739"/>
                  <a:gd name="connsiteX5" fmla="*/ 466765 w 680601"/>
                  <a:gd name="connsiteY5" fmla="*/ 30575 h 580739"/>
                  <a:gd name="connsiteX6" fmla="*/ 605354 w 680601"/>
                  <a:gd name="connsiteY6" fmla="*/ 30290 h 580739"/>
                  <a:gd name="connsiteX7" fmla="*/ 652217 w 680601"/>
                  <a:gd name="connsiteY7" fmla="*/ 31623 h 580739"/>
                  <a:gd name="connsiteX8" fmla="*/ 676696 w 680601"/>
                  <a:gd name="connsiteY8" fmla="*/ 58293 h 580739"/>
                  <a:gd name="connsiteX9" fmla="*/ 680601 w 680601"/>
                  <a:gd name="connsiteY9" fmla="*/ 66866 h 580739"/>
                  <a:gd name="connsiteX10" fmla="*/ 644501 w 680601"/>
                  <a:gd name="connsiteY10" fmla="*/ 86582 h 580739"/>
                  <a:gd name="connsiteX11" fmla="*/ 565349 w 680601"/>
                  <a:gd name="connsiteY11" fmla="*/ 88678 h 580739"/>
                  <a:gd name="connsiteX12" fmla="*/ 513152 w 680601"/>
                  <a:gd name="connsiteY12" fmla="*/ 131921 h 580739"/>
                  <a:gd name="connsiteX13" fmla="*/ 455240 w 680601"/>
                  <a:gd name="connsiteY13" fmla="*/ 162782 h 580739"/>
                  <a:gd name="connsiteX14" fmla="*/ 390184 w 680601"/>
                  <a:gd name="connsiteY14" fmla="*/ 126968 h 580739"/>
                  <a:gd name="connsiteX15" fmla="*/ 369896 w 680601"/>
                  <a:gd name="connsiteY15" fmla="*/ 99917 h 580739"/>
                  <a:gd name="connsiteX16" fmla="*/ 347798 w 680601"/>
                  <a:gd name="connsiteY16" fmla="*/ 132493 h 580739"/>
                  <a:gd name="connsiteX17" fmla="*/ 355322 w 680601"/>
                  <a:gd name="connsiteY17" fmla="*/ 172974 h 580739"/>
                  <a:gd name="connsiteX18" fmla="*/ 309031 w 680601"/>
                  <a:gd name="connsiteY18" fmla="*/ 186500 h 580739"/>
                  <a:gd name="connsiteX19" fmla="*/ 307221 w 680601"/>
                  <a:gd name="connsiteY19" fmla="*/ 127254 h 580739"/>
                  <a:gd name="connsiteX20" fmla="*/ 300363 w 680601"/>
                  <a:gd name="connsiteY20" fmla="*/ 103156 h 580739"/>
                  <a:gd name="connsiteX21" fmla="*/ 267788 w 680601"/>
                  <a:gd name="connsiteY21" fmla="*/ 122682 h 580739"/>
                  <a:gd name="connsiteX22" fmla="*/ 257120 w 680601"/>
                  <a:gd name="connsiteY22" fmla="*/ 143923 h 580739"/>
                  <a:gd name="connsiteX23" fmla="*/ 251690 w 680601"/>
                  <a:gd name="connsiteY23" fmla="*/ 184499 h 580739"/>
                  <a:gd name="connsiteX24" fmla="*/ 234641 w 680601"/>
                  <a:gd name="connsiteY24" fmla="*/ 265843 h 580739"/>
                  <a:gd name="connsiteX25" fmla="*/ 271407 w 680601"/>
                  <a:gd name="connsiteY25" fmla="*/ 360331 h 580739"/>
                  <a:gd name="connsiteX26" fmla="*/ 276455 w 680601"/>
                  <a:gd name="connsiteY26" fmla="*/ 415957 h 580739"/>
                  <a:gd name="connsiteX27" fmla="*/ 260453 w 680601"/>
                  <a:gd name="connsiteY27" fmla="*/ 470059 h 580739"/>
                  <a:gd name="connsiteX28" fmla="*/ 213781 w 680601"/>
                  <a:gd name="connsiteY28" fmla="*/ 539686 h 580739"/>
                  <a:gd name="connsiteX29" fmla="*/ 160441 w 680601"/>
                  <a:gd name="connsiteY29" fmla="*/ 559880 h 580739"/>
                  <a:gd name="connsiteX30" fmla="*/ 29758 w 680601"/>
                  <a:gd name="connsiteY30" fmla="*/ 580739 h 580739"/>
                  <a:gd name="connsiteX31" fmla="*/ 3945 w 680601"/>
                  <a:gd name="connsiteY31" fmla="*/ 568071 h 580739"/>
                  <a:gd name="connsiteX32" fmla="*/ 40 w 680601"/>
                  <a:gd name="connsiteY32" fmla="*/ 555212 h 580739"/>
                  <a:gd name="connsiteX33" fmla="*/ 110530 w 680601"/>
                  <a:gd name="connsiteY33" fmla="*/ 487871 h 580739"/>
                  <a:gd name="connsiteX34" fmla="*/ 135390 w 680601"/>
                  <a:gd name="connsiteY34" fmla="*/ 449961 h 580739"/>
                  <a:gd name="connsiteX35" fmla="*/ 115864 w 680601"/>
                  <a:gd name="connsiteY35" fmla="*/ 429101 h 580739"/>
                  <a:gd name="connsiteX36" fmla="*/ 120722 w 680601"/>
                  <a:gd name="connsiteY36" fmla="*/ 404146 h 580739"/>
                  <a:gd name="connsiteX37" fmla="*/ 171204 w 680601"/>
                  <a:gd name="connsiteY37" fmla="*/ 319564 h 580739"/>
                  <a:gd name="connsiteX38" fmla="*/ 124627 w 680601"/>
                  <a:gd name="connsiteY38" fmla="*/ 375190 h 580739"/>
                  <a:gd name="connsiteX39" fmla="*/ 61381 w 680601"/>
                  <a:gd name="connsiteY39" fmla="*/ 372046 h 580739"/>
                  <a:gd name="connsiteX40" fmla="*/ 63858 w 680601"/>
                  <a:gd name="connsiteY40" fmla="*/ 330232 h 580739"/>
                  <a:gd name="connsiteX41" fmla="*/ 114435 w 680601"/>
                  <a:gd name="connsiteY41" fmla="*/ 281750 h 580739"/>
                  <a:gd name="connsiteX42" fmla="*/ 114435 w 680601"/>
                  <a:gd name="connsiteY42" fmla="*/ 277368 h 580739"/>
                  <a:gd name="connsiteX43" fmla="*/ 111673 w 680601"/>
                  <a:gd name="connsiteY43" fmla="*/ 280607 h 580739"/>
                  <a:gd name="connsiteX44" fmla="*/ 77574 w 680601"/>
                  <a:gd name="connsiteY44" fmla="*/ 286607 h 580739"/>
                  <a:gd name="connsiteX45" fmla="*/ 131009 w 680601"/>
                  <a:gd name="connsiteY45" fmla="*/ 207836 h 580739"/>
                  <a:gd name="connsiteX46" fmla="*/ 130247 w 680601"/>
                  <a:gd name="connsiteY46" fmla="*/ 161830 h 580739"/>
                  <a:gd name="connsiteX47" fmla="*/ 151869 w 680601"/>
                  <a:gd name="connsiteY47" fmla="*/ 118396 h 580739"/>
                  <a:gd name="connsiteX48" fmla="*/ 145106 w 680601"/>
                  <a:gd name="connsiteY48" fmla="*/ 95250 h 580739"/>
                  <a:gd name="connsiteX49" fmla="*/ 143105 w 680601"/>
                  <a:gd name="connsiteY49" fmla="*/ 93154 h 580739"/>
                  <a:gd name="connsiteX50" fmla="*/ 165299 w 680601"/>
                  <a:gd name="connsiteY50" fmla="*/ 49244 h 58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0601" h="580739">
                    <a:moveTo>
                      <a:pt x="165109" y="49149"/>
                    </a:moveTo>
                    <a:cubicBezTo>
                      <a:pt x="182253" y="71819"/>
                      <a:pt x="204542" y="70675"/>
                      <a:pt x="203780" y="43624"/>
                    </a:cubicBezTo>
                    <a:cubicBezTo>
                      <a:pt x="203113" y="21431"/>
                      <a:pt x="220353" y="15621"/>
                      <a:pt x="223115" y="0"/>
                    </a:cubicBezTo>
                    <a:cubicBezTo>
                      <a:pt x="223115" y="0"/>
                      <a:pt x="227687" y="476"/>
                      <a:pt x="227687" y="476"/>
                    </a:cubicBezTo>
                    <a:cubicBezTo>
                      <a:pt x="262740" y="12764"/>
                      <a:pt x="286647" y="55817"/>
                      <a:pt x="332462" y="38195"/>
                    </a:cubicBezTo>
                    <a:cubicBezTo>
                      <a:pt x="376468" y="21336"/>
                      <a:pt x="422188" y="37433"/>
                      <a:pt x="466765" y="30575"/>
                    </a:cubicBezTo>
                    <a:cubicBezTo>
                      <a:pt x="512961" y="23622"/>
                      <a:pt x="559158" y="39338"/>
                      <a:pt x="605354" y="30290"/>
                    </a:cubicBezTo>
                    <a:cubicBezTo>
                      <a:pt x="621070" y="28384"/>
                      <a:pt x="636501" y="33242"/>
                      <a:pt x="652217" y="31623"/>
                    </a:cubicBezTo>
                    <a:cubicBezTo>
                      <a:pt x="670886" y="30956"/>
                      <a:pt x="672029" y="46196"/>
                      <a:pt x="676696" y="58293"/>
                    </a:cubicBezTo>
                    <a:cubicBezTo>
                      <a:pt x="678315" y="60960"/>
                      <a:pt x="679553" y="63818"/>
                      <a:pt x="680601" y="66866"/>
                    </a:cubicBezTo>
                    <a:cubicBezTo>
                      <a:pt x="677172" y="88868"/>
                      <a:pt x="659170" y="86773"/>
                      <a:pt x="644501" y="86582"/>
                    </a:cubicBezTo>
                    <a:cubicBezTo>
                      <a:pt x="618022" y="86201"/>
                      <a:pt x="591352" y="91535"/>
                      <a:pt x="565349" y="88678"/>
                    </a:cubicBezTo>
                    <a:cubicBezTo>
                      <a:pt x="530868" y="84868"/>
                      <a:pt x="517724" y="102013"/>
                      <a:pt x="513152" y="131921"/>
                    </a:cubicBezTo>
                    <a:cubicBezTo>
                      <a:pt x="499721" y="153257"/>
                      <a:pt x="477338" y="157829"/>
                      <a:pt x="455240" y="162782"/>
                    </a:cubicBezTo>
                    <a:cubicBezTo>
                      <a:pt x="425998" y="164687"/>
                      <a:pt x="397042" y="166497"/>
                      <a:pt x="390184" y="126968"/>
                    </a:cubicBezTo>
                    <a:cubicBezTo>
                      <a:pt x="388089" y="115062"/>
                      <a:pt x="386279" y="98298"/>
                      <a:pt x="369896" y="99917"/>
                    </a:cubicBezTo>
                    <a:cubicBezTo>
                      <a:pt x="353132" y="101537"/>
                      <a:pt x="352179" y="119348"/>
                      <a:pt x="347798" y="132493"/>
                    </a:cubicBezTo>
                    <a:cubicBezTo>
                      <a:pt x="342749" y="147542"/>
                      <a:pt x="359323" y="158305"/>
                      <a:pt x="355322" y="172974"/>
                    </a:cubicBezTo>
                    <a:cubicBezTo>
                      <a:pt x="341893" y="184404"/>
                      <a:pt x="325700" y="186023"/>
                      <a:pt x="309031" y="186500"/>
                    </a:cubicBezTo>
                    <a:cubicBezTo>
                      <a:pt x="277599" y="167640"/>
                      <a:pt x="308078" y="146971"/>
                      <a:pt x="307221" y="127254"/>
                    </a:cubicBezTo>
                    <a:cubicBezTo>
                      <a:pt x="309412" y="117919"/>
                      <a:pt x="312555" y="107823"/>
                      <a:pt x="300363" y="103156"/>
                    </a:cubicBezTo>
                    <a:cubicBezTo>
                      <a:pt x="281790" y="96012"/>
                      <a:pt x="275503" y="111062"/>
                      <a:pt x="267788" y="122682"/>
                    </a:cubicBezTo>
                    <a:cubicBezTo>
                      <a:pt x="263977" y="129635"/>
                      <a:pt x="260168" y="136589"/>
                      <a:pt x="257120" y="143923"/>
                    </a:cubicBezTo>
                    <a:cubicBezTo>
                      <a:pt x="250834" y="156877"/>
                      <a:pt x="255691" y="171259"/>
                      <a:pt x="251690" y="184499"/>
                    </a:cubicBezTo>
                    <a:cubicBezTo>
                      <a:pt x="244451" y="211360"/>
                      <a:pt x="221115" y="234696"/>
                      <a:pt x="234641" y="265843"/>
                    </a:cubicBezTo>
                    <a:cubicBezTo>
                      <a:pt x="259406" y="292513"/>
                      <a:pt x="266835" y="325850"/>
                      <a:pt x="271407" y="360331"/>
                    </a:cubicBezTo>
                    <a:cubicBezTo>
                      <a:pt x="271407" y="379000"/>
                      <a:pt x="280456" y="396907"/>
                      <a:pt x="276455" y="415957"/>
                    </a:cubicBezTo>
                    <a:cubicBezTo>
                      <a:pt x="271693" y="434150"/>
                      <a:pt x="268455" y="452819"/>
                      <a:pt x="260453" y="470059"/>
                    </a:cubicBezTo>
                    <a:cubicBezTo>
                      <a:pt x="246071" y="494062"/>
                      <a:pt x="240356" y="523875"/>
                      <a:pt x="213781" y="539686"/>
                    </a:cubicBezTo>
                    <a:cubicBezTo>
                      <a:pt x="195683" y="545402"/>
                      <a:pt x="178062" y="552640"/>
                      <a:pt x="160441" y="559880"/>
                    </a:cubicBezTo>
                    <a:cubicBezTo>
                      <a:pt x="117484" y="570833"/>
                      <a:pt x="74430" y="580834"/>
                      <a:pt x="29758" y="580739"/>
                    </a:cubicBezTo>
                    <a:cubicBezTo>
                      <a:pt x="19757" y="579215"/>
                      <a:pt x="10899" y="575596"/>
                      <a:pt x="3945" y="568071"/>
                    </a:cubicBezTo>
                    <a:cubicBezTo>
                      <a:pt x="992" y="564261"/>
                      <a:pt x="-246" y="559975"/>
                      <a:pt x="40" y="555212"/>
                    </a:cubicBezTo>
                    <a:cubicBezTo>
                      <a:pt x="34997" y="529876"/>
                      <a:pt x="79764" y="520256"/>
                      <a:pt x="110530" y="487871"/>
                    </a:cubicBezTo>
                    <a:cubicBezTo>
                      <a:pt x="122246" y="477488"/>
                      <a:pt x="128532" y="463867"/>
                      <a:pt x="135390" y="449961"/>
                    </a:cubicBezTo>
                    <a:cubicBezTo>
                      <a:pt x="148821" y="422719"/>
                      <a:pt x="121198" y="437007"/>
                      <a:pt x="115864" y="429101"/>
                    </a:cubicBezTo>
                    <a:cubicBezTo>
                      <a:pt x="111292" y="419576"/>
                      <a:pt x="115864" y="411861"/>
                      <a:pt x="120722" y="404146"/>
                    </a:cubicBezTo>
                    <a:cubicBezTo>
                      <a:pt x="142820" y="379381"/>
                      <a:pt x="160727" y="352044"/>
                      <a:pt x="171204" y="319564"/>
                    </a:cubicBezTo>
                    <a:cubicBezTo>
                      <a:pt x="156821" y="338995"/>
                      <a:pt x="145201" y="360902"/>
                      <a:pt x="124627" y="375190"/>
                    </a:cubicBezTo>
                    <a:cubicBezTo>
                      <a:pt x="102339" y="390715"/>
                      <a:pt x="81288" y="392525"/>
                      <a:pt x="61381" y="372046"/>
                    </a:cubicBezTo>
                    <a:cubicBezTo>
                      <a:pt x="47094" y="357473"/>
                      <a:pt x="42712" y="343281"/>
                      <a:pt x="63858" y="330232"/>
                    </a:cubicBezTo>
                    <a:cubicBezTo>
                      <a:pt x="84051" y="317659"/>
                      <a:pt x="100338" y="300800"/>
                      <a:pt x="114435" y="281750"/>
                    </a:cubicBezTo>
                    <a:cubicBezTo>
                      <a:pt x="120150" y="279082"/>
                      <a:pt x="110149" y="272701"/>
                      <a:pt x="114435" y="277368"/>
                    </a:cubicBezTo>
                    <a:cubicBezTo>
                      <a:pt x="115197" y="278225"/>
                      <a:pt x="113959" y="278892"/>
                      <a:pt x="111673" y="280607"/>
                    </a:cubicBezTo>
                    <a:cubicBezTo>
                      <a:pt x="101291" y="288322"/>
                      <a:pt x="90813" y="294989"/>
                      <a:pt x="77574" y="286607"/>
                    </a:cubicBezTo>
                    <a:cubicBezTo>
                      <a:pt x="77002" y="248031"/>
                      <a:pt x="115388" y="235648"/>
                      <a:pt x="131009" y="207836"/>
                    </a:cubicBezTo>
                    <a:cubicBezTo>
                      <a:pt x="139676" y="192405"/>
                      <a:pt x="162251" y="183642"/>
                      <a:pt x="130247" y="161830"/>
                    </a:cubicBezTo>
                    <a:cubicBezTo>
                      <a:pt x="104624" y="144399"/>
                      <a:pt x="136247" y="127825"/>
                      <a:pt x="151869" y="118396"/>
                    </a:cubicBezTo>
                    <a:cubicBezTo>
                      <a:pt x="183777" y="99155"/>
                      <a:pt x="141010" y="104584"/>
                      <a:pt x="145106" y="95250"/>
                    </a:cubicBezTo>
                    <a:cubicBezTo>
                      <a:pt x="145106" y="95250"/>
                      <a:pt x="143105" y="93154"/>
                      <a:pt x="143105" y="93154"/>
                    </a:cubicBezTo>
                    <a:cubicBezTo>
                      <a:pt x="150535" y="78486"/>
                      <a:pt x="157869" y="63913"/>
                      <a:pt x="165299" y="49244"/>
                    </a:cubicBezTo>
                    <a:close/>
                  </a:path>
                </a:pathLst>
              </a:custGeom>
              <a:solidFill>
                <a:srgbClr val="061B25"/>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916B9D22-B699-5F99-493C-4420D4C20FE6}"/>
                  </a:ext>
                </a:extLst>
              </p:cNvPr>
              <p:cNvSpPr/>
              <p:nvPr/>
            </p:nvSpPr>
            <p:spPr>
              <a:xfrm>
                <a:off x="6664799" y="3589150"/>
                <a:ext cx="305976" cy="454783"/>
              </a:xfrm>
              <a:custGeom>
                <a:avLst/>
                <a:gdLst>
                  <a:gd name="connsiteX0" fmla="*/ 24513 w 305976"/>
                  <a:gd name="connsiteY0" fmla="*/ 181130 h 454783"/>
                  <a:gd name="connsiteX1" fmla="*/ 12130 w 305976"/>
                  <a:gd name="connsiteY1" fmla="*/ 162366 h 454783"/>
                  <a:gd name="connsiteX2" fmla="*/ 22513 w 305976"/>
                  <a:gd name="connsiteY2" fmla="*/ 117503 h 454783"/>
                  <a:gd name="connsiteX3" fmla="*/ 72233 w 305976"/>
                  <a:gd name="connsiteY3" fmla="*/ 112360 h 454783"/>
                  <a:gd name="connsiteX4" fmla="*/ 146052 w 305976"/>
                  <a:gd name="connsiteY4" fmla="*/ 93405 h 454783"/>
                  <a:gd name="connsiteX5" fmla="*/ 170817 w 305976"/>
                  <a:gd name="connsiteY5" fmla="*/ 55210 h 454783"/>
                  <a:gd name="connsiteX6" fmla="*/ 202154 w 305976"/>
                  <a:gd name="connsiteY6" fmla="*/ 16824 h 454783"/>
                  <a:gd name="connsiteX7" fmla="*/ 235301 w 305976"/>
                  <a:gd name="connsiteY7" fmla="*/ 1108 h 454783"/>
                  <a:gd name="connsiteX8" fmla="*/ 240730 w 305976"/>
                  <a:gd name="connsiteY8" fmla="*/ 13109 h 454783"/>
                  <a:gd name="connsiteX9" fmla="*/ 225395 w 305976"/>
                  <a:gd name="connsiteY9" fmla="*/ 63782 h 454783"/>
                  <a:gd name="connsiteX10" fmla="*/ 245207 w 305976"/>
                  <a:gd name="connsiteY10" fmla="*/ 230946 h 454783"/>
                  <a:gd name="connsiteX11" fmla="*/ 273401 w 305976"/>
                  <a:gd name="connsiteY11" fmla="*/ 278285 h 454783"/>
                  <a:gd name="connsiteX12" fmla="*/ 305977 w 305976"/>
                  <a:gd name="connsiteY12" fmla="*/ 436972 h 454783"/>
                  <a:gd name="connsiteX13" fmla="*/ 284355 w 305976"/>
                  <a:gd name="connsiteY13" fmla="*/ 454783 h 454783"/>
                  <a:gd name="connsiteX14" fmla="*/ 259495 w 305976"/>
                  <a:gd name="connsiteY14" fmla="*/ 441067 h 454783"/>
                  <a:gd name="connsiteX15" fmla="*/ 196344 w 305976"/>
                  <a:gd name="connsiteY15" fmla="*/ 220754 h 454783"/>
                  <a:gd name="connsiteX16" fmla="*/ 175579 w 305976"/>
                  <a:gd name="connsiteY16" fmla="*/ 191703 h 454783"/>
                  <a:gd name="connsiteX17" fmla="*/ 153958 w 305976"/>
                  <a:gd name="connsiteY17" fmla="*/ 218849 h 454783"/>
                  <a:gd name="connsiteX18" fmla="*/ 122620 w 305976"/>
                  <a:gd name="connsiteY18" fmla="*/ 234089 h 454783"/>
                  <a:gd name="connsiteX19" fmla="*/ 101379 w 305976"/>
                  <a:gd name="connsiteY19" fmla="*/ 249901 h 454783"/>
                  <a:gd name="connsiteX20" fmla="*/ 52611 w 305976"/>
                  <a:gd name="connsiteY20" fmla="*/ 346770 h 454783"/>
                  <a:gd name="connsiteX21" fmla="*/ 24227 w 305976"/>
                  <a:gd name="connsiteY21" fmla="*/ 373630 h 454783"/>
                  <a:gd name="connsiteX22" fmla="*/ 23274 w 305976"/>
                  <a:gd name="connsiteY22" fmla="*/ 305622 h 454783"/>
                  <a:gd name="connsiteX23" fmla="*/ 46420 w 305976"/>
                  <a:gd name="connsiteY23" fmla="*/ 258759 h 454783"/>
                  <a:gd name="connsiteX24" fmla="*/ 47087 w 305976"/>
                  <a:gd name="connsiteY24" fmla="*/ 249615 h 454783"/>
                  <a:gd name="connsiteX25" fmla="*/ 24608 w 305976"/>
                  <a:gd name="connsiteY25" fmla="*/ 181321 h 45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5976" h="454783">
                    <a:moveTo>
                      <a:pt x="24513" y="181130"/>
                    </a:moveTo>
                    <a:cubicBezTo>
                      <a:pt x="23179" y="173034"/>
                      <a:pt x="22131" y="164747"/>
                      <a:pt x="12130" y="162366"/>
                    </a:cubicBezTo>
                    <a:cubicBezTo>
                      <a:pt x="-10253" y="141411"/>
                      <a:pt x="1367" y="127504"/>
                      <a:pt x="22513" y="117503"/>
                    </a:cubicBezTo>
                    <a:cubicBezTo>
                      <a:pt x="38038" y="110169"/>
                      <a:pt x="55469" y="112550"/>
                      <a:pt x="72233" y="112360"/>
                    </a:cubicBezTo>
                    <a:cubicBezTo>
                      <a:pt x="98713" y="113407"/>
                      <a:pt x="125287" y="114836"/>
                      <a:pt x="146052" y="93405"/>
                    </a:cubicBezTo>
                    <a:cubicBezTo>
                      <a:pt x="162530" y="86071"/>
                      <a:pt x="162816" y="68164"/>
                      <a:pt x="170817" y="55210"/>
                    </a:cubicBezTo>
                    <a:cubicBezTo>
                      <a:pt x="181675" y="42732"/>
                      <a:pt x="191962" y="29873"/>
                      <a:pt x="202154" y="16824"/>
                    </a:cubicBezTo>
                    <a:cubicBezTo>
                      <a:pt x="212155" y="9490"/>
                      <a:pt x="219394" y="-3941"/>
                      <a:pt x="235301" y="1108"/>
                    </a:cubicBezTo>
                    <a:cubicBezTo>
                      <a:pt x="238063" y="4727"/>
                      <a:pt x="239873" y="8728"/>
                      <a:pt x="240730" y="13109"/>
                    </a:cubicBezTo>
                    <a:cubicBezTo>
                      <a:pt x="242635" y="32159"/>
                      <a:pt x="227395" y="45970"/>
                      <a:pt x="225395" y="63782"/>
                    </a:cubicBezTo>
                    <a:cubicBezTo>
                      <a:pt x="200725" y="123218"/>
                      <a:pt x="230729" y="176177"/>
                      <a:pt x="245207" y="230946"/>
                    </a:cubicBezTo>
                    <a:cubicBezTo>
                      <a:pt x="251398" y="248662"/>
                      <a:pt x="263876" y="262569"/>
                      <a:pt x="273401" y="278285"/>
                    </a:cubicBezTo>
                    <a:cubicBezTo>
                      <a:pt x="305024" y="326958"/>
                      <a:pt x="304262" y="382203"/>
                      <a:pt x="305977" y="436972"/>
                    </a:cubicBezTo>
                    <a:cubicBezTo>
                      <a:pt x="303405" y="448497"/>
                      <a:pt x="295785" y="454021"/>
                      <a:pt x="284355" y="454783"/>
                    </a:cubicBezTo>
                    <a:cubicBezTo>
                      <a:pt x="273782" y="454307"/>
                      <a:pt x="265590" y="449449"/>
                      <a:pt x="259495" y="441067"/>
                    </a:cubicBezTo>
                    <a:cubicBezTo>
                      <a:pt x="237682" y="367915"/>
                      <a:pt x="234825" y="289239"/>
                      <a:pt x="196344" y="220754"/>
                    </a:cubicBezTo>
                    <a:cubicBezTo>
                      <a:pt x="190343" y="210086"/>
                      <a:pt x="189772" y="192846"/>
                      <a:pt x="175579" y="191703"/>
                    </a:cubicBezTo>
                    <a:cubicBezTo>
                      <a:pt x="159672" y="190465"/>
                      <a:pt x="160339" y="208753"/>
                      <a:pt x="153958" y="218849"/>
                    </a:cubicBezTo>
                    <a:cubicBezTo>
                      <a:pt x="146814" y="230089"/>
                      <a:pt x="142908" y="246567"/>
                      <a:pt x="122620" y="234089"/>
                    </a:cubicBezTo>
                    <a:cubicBezTo>
                      <a:pt x="106142" y="223897"/>
                      <a:pt x="104808" y="241423"/>
                      <a:pt x="101379" y="249901"/>
                    </a:cubicBezTo>
                    <a:cubicBezTo>
                      <a:pt x="87854" y="283619"/>
                      <a:pt x="68899" y="314480"/>
                      <a:pt x="52611" y="346770"/>
                    </a:cubicBezTo>
                    <a:cubicBezTo>
                      <a:pt x="46515" y="358771"/>
                      <a:pt x="42896" y="374488"/>
                      <a:pt x="24227" y="373630"/>
                    </a:cubicBezTo>
                    <a:cubicBezTo>
                      <a:pt x="23941" y="350961"/>
                      <a:pt x="23656" y="328291"/>
                      <a:pt x="23274" y="305622"/>
                    </a:cubicBezTo>
                    <a:cubicBezTo>
                      <a:pt x="22322" y="285715"/>
                      <a:pt x="33276" y="271713"/>
                      <a:pt x="46420" y="258759"/>
                    </a:cubicBezTo>
                    <a:cubicBezTo>
                      <a:pt x="45944" y="255616"/>
                      <a:pt x="45849" y="252377"/>
                      <a:pt x="47087" y="249615"/>
                    </a:cubicBezTo>
                    <a:cubicBezTo>
                      <a:pt x="61689" y="217678"/>
                      <a:pt x="54202" y="194913"/>
                      <a:pt x="24608" y="181321"/>
                    </a:cubicBezTo>
                    <a:close/>
                  </a:path>
                </a:pathLst>
              </a:custGeom>
              <a:solidFill>
                <a:srgbClr val="0A1B25"/>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F246B5D8-3501-8FC0-8E3E-6B9176F26FCC}"/>
                  </a:ext>
                </a:extLst>
              </p:cNvPr>
              <p:cNvSpPr/>
              <p:nvPr/>
            </p:nvSpPr>
            <p:spPr>
              <a:xfrm>
                <a:off x="6660737" y="3770280"/>
                <a:ext cx="91535" cy="77438"/>
              </a:xfrm>
              <a:custGeom>
                <a:avLst/>
                <a:gdLst>
                  <a:gd name="connsiteX0" fmla="*/ 28575 w 91535"/>
                  <a:gd name="connsiteY0" fmla="*/ 0 h 77438"/>
                  <a:gd name="connsiteX1" fmla="*/ 91536 w 91535"/>
                  <a:gd name="connsiteY1" fmla="*/ 2858 h 77438"/>
                  <a:gd name="connsiteX2" fmla="*/ 50388 w 91535"/>
                  <a:gd name="connsiteY2" fmla="*/ 77438 h 77438"/>
                  <a:gd name="connsiteX3" fmla="*/ 571 w 91535"/>
                  <a:gd name="connsiteY3" fmla="*/ 58007 h 77438"/>
                  <a:gd name="connsiteX4" fmla="*/ 0 w 91535"/>
                  <a:gd name="connsiteY4" fmla="*/ 48292 h 77438"/>
                  <a:gd name="connsiteX5" fmla="*/ 9049 w 91535"/>
                  <a:gd name="connsiteY5" fmla="*/ 571 h 77438"/>
                  <a:gd name="connsiteX6" fmla="*/ 28480 w 91535"/>
                  <a:gd name="connsiteY6" fmla="*/ 0 h 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 h="77438">
                    <a:moveTo>
                      <a:pt x="28575" y="0"/>
                    </a:moveTo>
                    <a:cubicBezTo>
                      <a:pt x="48768" y="952"/>
                      <a:pt x="68866" y="1810"/>
                      <a:pt x="91536" y="2858"/>
                    </a:cubicBezTo>
                    <a:cubicBezTo>
                      <a:pt x="88011" y="34004"/>
                      <a:pt x="75057" y="58769"/>
                      <a:pt x="50388" y="77438"/>
                    </a:cubicBezTo>
                    <a:cubicBezTo>
                      <a:pt x="31909" y="75914"/>
                      <a:pt x="23718" y="47911"/>
                      <a:pt x="571" y="58007"/>
                    </a:cubicBezTo>
                    <a:cubicBezTo>
                      <a:pt x="381" y="54769"/>
                      <a:pt x="191" y="51530"/>
                      <a:pt x="0" y="48292"/>
                    </a:cubicBezTo>
                    <a:cubicBezTo>
                      <a:pt x="15240" y="34671"/>
                      <a:pt x="7239" y="16669"/>
                      <a:pt x="9049" y="571"/>
                    </a:cubicBezTo>
                    <a:cubicBezTo>
                      <a:pt x="15526" y="381"/>
                      <a:pt x="22003" y="191"/>
                      <a:pt x="28480" y="0"/>
                    </a:cubicBezTo>
                    <a:close/>
                  </a:path>
                </a:pathLst>
              </a:custGeom>
              <a:solidFill>
                <a:srgbClr val="AFB1B5"/>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1D086512-42C3-1CAC-BEB3-399C077656A5}"/>
                  </a:ext>
                </a:extLst>
              </p:cNvPr>
              <p:cNvSpPr/>
              <p:nvPr/>
            </p:nvSpPr>
            <p:spPr>
              <a:xfrm>
                <a:off x="7446921" y="2447220"/>
                <a:ext cx="197985" cy="97572"/>
              </a:xfrm>
              <a:custGeom>
                <a:avLst/>
                <a:gdLst>
                  <a:gd name="connsiteX0" fmla="*/ 193176 w 197985"/>
                  <a:gd name="connsiteY0" fmla="*/ 87477 h 97572"/>
                  <a:gd name="connsiteX1" fmla="*/ 46968 w 197985"/>
                  <a:gd name="connsiteY1" fmla="*/ 89286 h 97572"/>
                  <a:gd name="connsiteX2" fmla="*/ 6677 w 197985"/>
                  <a:gd name="connsiteY2" fmla="*/ 64807 h 97572"/>
                  <a:gd name="connsiteX3" fmla="*/ 3152 w 197985"/>
                  <a:gd name="connsiteY3" fmla="*/ 38899 h 97572"/>
                  <a:gd name="connsiteX4" fmla="*/ 41634 w 197985"/>
                  <a:gd name="connsiteY4" fmla="*/ 12705 h 97572"/>
                  <a:gd name="connsiteX5" fmla="*/ 124025 w 197985"/>
                  <a:gd name="connsiteY5" fmla="*/ 7943 h 97572"/>
                  <a:gd name="connsiteX6" fmla="*/ 154791 w 197985"/>
                  <a:gd name="connsiteY6" fmla="*/ 25659 h 97572"/>
                  <a:gd name="connsiteX7" fmla="*/ 196415 w 197985"/>
                  <a:gd name="connsiteY7" fmla="*/ 69094 h 97572"/>
                  <a:gd name="connsiteX8" fmla="*/ 193081 w 197985"/>
                  <a:gd name="connsiteY8" fmla="*/ 87477 h 9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85" h="97572">
                    <a:moveTo>
                      <a:pt x="193176" y="87477"/>
                    </a:moveTo>
                    <a:cubicBezTo>
                      <a:pt x="144694" y="109289"/>
                      <a:pt x="95736" y="88905"/>
                      <a:pt x="46968" y="89286"/>
                    </a:cubicBezTo>
                    <a:cubicBezTo>
                      <a:pt x="27918" y="90239"/>
                      <a:pt x="17821" y="76809"/>
                      <a:pt x="6677" y="64807"/>
                    </a:cubicBezTo>
                    <a:cubicBezTo>
                      <a:pt x="1533" y="56711"/>
                      <a:pt x="-3420" y="48520"/>
                      <a:pt x="3152" y="38899"/>
                    </a:cubicBezTo>
                    <a:cubicBezTo>
                      <a:pt x="10" y="6800"/>
                      <a:pt x="25917" y="17278"/>
                      <a:pt x="41634" y="12705"/>
                    </a:cubicBezTo>
                    <a:cubicBezTo>
                      <a:pt x="68113" y="-5487"/>
                      <a:pt x="95926" y="-1392"/>
                      <a:pt x="124025" y="7943"/>
                    </a:cubicBezTo>
                    <a:cubicBezTo>
                      <a:pt x="134407" y="13563"/>
                      <a:pt x="144123" y="20516"/>
                      <a:pt x="154791" y="25659"/>
                    </a:cubicBezTo>
                    <a:cubicBezTo>
                      <a:pt x="171936" y="36994"/>
                      <a:pt x="184033" y="53187"/>
                      <a:pt x="196415" y="69094"/>
                    </a:cubicBezTo>
                    <a:cubicBezTo>
                      <a:pt x="198892" y="75856"/>
                      <a:pt x="198892" y="82143"/>
                      <a:pt x="193081" y="87477"/>
                    </a:cubicBezTo>
                    <a:close/>
                  </a:path>
                </a:pathLst>
              </a:custGeom>
              <a:solidFill>
                <a:srgbClr val="3F99D2"/>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1F34F408-5A8A-D9FD-E56A-7302D4362B12}"/>
                  </a:ext>
                </a:extLst>
              </p:cNvPr>
              <p:cNvSpPr/>
              <p:nvPr/>
            </p:nvSpPr>
            <p:spPr>
              <a:xfrm>
                <a:off x="7439787" y="2242279"/>
                <a:ext cx="182117" cy="198372"/>
              </a:xfrm>
              <a:custGeom>
                <a:avLst/>
                <a:gdLst>
                  <a:gd name="connsiteX0" fmla="*/ 0 w 182117"/>
                  <a:gd name="connsiteY0" fmla="*/ 171069 h 198372"/>
                  <a:gd name="connsiteX1" fmla="*/ 77819 w 182117"/>
                  <a:gd name="connsiteY1" fmla="*/ 145447 h 198372"/>
                  <a:gd name="connsiteX2" fmla="*/ 10477 w 182117"/>
                  <a:gd name="connsiteY2" fmla="*/ 132969 h 198372"/>
                  <a:gd name="connsiteX3" fmla="*/ 10192 w 182117"/>
                  <a:gd name="connsiteY3" fmla="*/ 126492 h 198372"/>
                  <a:gd name="connsiteX4" fmla="*/ 17145 w 182117"/>
                  <a:gd name="connsiteY4" fmla="*/ 51530 h 198372"/>
                  <a:gd name="connsiteX5" fmla="*/ 20002 w 182117"/>
                  <a:gd name="connsiteY5" fmla="*/ 25908 h 198372"/>
                  <a:gd name="connsiteX6" fmla="*/ 39148 w 182117"/>
                  <a:gd name="connsiteY6" fmla="*/ 22003 h 198372"/>
                  <a:gd name="connsiteX7" fmla="*/ 95155 w 182117"/>
                  <a:gd name="connsiteY7" fmla="*/ 28099 h 198372"/>
                  <a:gd name="connsiteX8" fmla="*/ 124396 w 182117"/>
                  <a:gd name="connsiteY8" fmla="*/ 1905 h 198372"/>
                  <a:gd name="connsiteX9" fmla="*/ 135064 w 182117"/>
                  <a:gd name="connsiteY9" fmla="*/ 0 h 198372"/>
                  <a:gd name="connsiteX10" fmla="*/ 146399 w 182117"/>
                  <a:gd name="connsiteY10" fmla="*/ 34195 h 198372"/>
                  <a:gd name="connsiteX11" fmla="*/ 120682 w 182117"/>
                  <a:gd name="connsiteY11" fmla="*/ 71533 h 198372"/>
                  <a:gd name="connsiteX12" fmla="*/ 90106 w 182117"/>
                  <a:gd name="connsiteY12" fmla="*/ 64960 h 198372"/>
                  <a:gd name="connsiteX13" fmla="*/ 72961 w 182117"/>
                  <a:gd name="connsiteY13" fmla="*/ 70390 h 198372"/>
                  <a:gd name="connsiteX14" fmla="*/ 71342 w 182117"/>
                  <a:gd name="connsiteY14" fmla="*/ 108871 h 198372"/>
                  <a:gd name="connsiteX15" fmla="*/ 127063 w 182117"/>
                  <a:gd name="connsiteY15" fmla="*/ 108395 h 198372"/>
                  <a:gd name="connsiteX16" fmla="*/ 181070 w 182117"/>
                  <a:gd name="connsiteY16" fmla="*/ 116300 h 198372"/>
                  <a:gd name="connsiteX17" fmla="*/ 182118 w 182117"/>
                  <a:gd name="connsiteY17" fmla="*/ 120777 h 198372"/>
                  <a:gd name="connsiteX18" fmla="*/ 124206 w 182117"/>
                  <a:gd name="connsiteY18" fmla="*/ 179546 h 198372"/>
                  <a:gd name="connsiteX19" fmla="*/ 59150 w 182117"/>
                  <a:gd name="connsiteY19" fmla="*/ 195072 h 198372"/>
                  <a:gd name="connsiteX20" fmla="*/ 762 w 182117"/>
                  <a:gd name="connsiteY20" fmla="*/ 179642 h 198372"/>
                  <a:gd name="connsiteX21" fmla="*/ 0 w 182117"/>
                  <a:gd name="connsiteY21" fmla="*/ 171069 h 19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117" h="198372">
                    <a:moveTo>
                      <a:pt x="0" y="171069"/>
                    </a:moveTo>
                    <a:cubicBezTo>
                      <a:pt x="23146" y="153638"/>
                      <a:pt x="55530" y="163925"/>
                      <a:pt x="77819" y="145447"/>
                    </a:cubicBezTo>
                    <a:cubicBezTo>
                      <a:pt x="57531" y="130588"/>
                      <a:pt x="28670" y="161735"/>
                      <a:pt x="10477" y="132969"/>
                    </a:cubicBezTo>
                    <a:cubicBezTo>
                      <a:pt x="10382" y="130778"/>
                      <a:pt x="10287" y="128588"/>
                      <a:pt x="10192" y="126492"/>
                    </a:cubicBezTo>
                    <a:cubicBezTo>
                      <a:pt x="18288" y="102108"/>
                      <a:pt x="27146" y="77724"/>
                      <a:pt x="17145" y="51530"/>
                    </a:cubicBezTo>
                    <a:cubicBezTo>
                      <a:pt x="15907" y="42767"/>
                      <a:pt x="13906" y="33909"/>
                      <a:pt x="20002" y="25908"/>
                    </a:cubicBezTo>
                    <a:cubicBezTo>
                      <a:pt x="25908" y="22193"/>
                      <a:pt x="32385" y="21241"/>
                      <a:pt x="39148" y="22003"/>
                    </a:cubicBezTo>
                    <a:cubicBezTo>
                      <a:pt x="57817" y="23432"/>
                      <a:pt x="75819" y="31909"/>
                      <a:pt x="95155" y="28099"/>
                    </a:cubicBezTo>
                    <a:cubicBezTo>
                      <a:pt x="104870" y="19336"/>
                      <a:pt x="114585" y="10573"/>
                      <a:pt x="124396" y="1905"/>
                    </a:cubicBezTo>
                    <a:cubicBezTo>
                      <a:pt x="128016" y="1238"/>
                      <a:pt x="131540" y="667"/>
                      <a:pt x="135064" y="0"/>
                    </a:cubicBezTo>
                    <a:cubicBezTo>
                      <a:pt x="153162" y="6668"/>
                      <a:pt x="144780" y="22098"/>
                      <a:pt x="146399" y="34195"/>
                    </a:cubicBezTo>
                    <a:cubicBezTo>
                      <a:pt x="136207" y="45530"/>
                      <a:pt x="156305" y="77724"/>
                      <a:pt x="120682" y="71533"/>
                    </a:cubicBezTo>
                    <a:cubicBezTo>
                      <a:pt x="119443" y="28670"/>
                      <a:pt x="98870" y="73533"/>
                      <a:pt x="90106" y="64960"/>
                    </a:cubicBezTo>
                    <a:cubicBezTo>
                      <a:pt x="84296" y="66675"/>
                      <a:pt x="78486" y="68104"/>
                      <a:pt x="72961" y="70390"/>
                    </a:cubicBezTo>
                    <a:cubicBezTo>
                      <a:pt x="64675" y="82963"/>
                      <a:pt x="52292" y="95155"/>
                      <a:pt x="71342" y="108871"/>
                    </a:cubicBezTo>
                    <a:cubicBezTo>
                      <a:pt x="90106" y="121920"/>
                      <a:pt x="106394" y="129064"/>
                      <a:pt x="127063" y="108395"/>
                    </a:cubicBezTo>
                    <a:cubicBezTo>
                      <a:pt x="144685" y="90773"/>
                      <a:pt x="167640" y="83249"/>
                      <a:pt x="181070" y="116300"/>
                    </a:cubicBezTo>
                    <a:lnTo>
                      <a:pt x="182118" y="120777"/>
                    </a:lnTo>
                    <a:cubicBezTo>
                      <a:pt x="166497" y="143637"/>
                      <a:pt x="138874" y="153162"/>
                      <a:pt x="124206" y="179546"/>
                    </a:cubicBezTo>
                    <a:cubicBezTo>
                      <a:pt x="112966" y="199739"/>
                      <a:pt x="82105" y="201454"/>
                      <a:pt x="59150" y="195072"/>
                    </a:cubicBezTo>
                    <a:cubicBezTo>
                      <a:pt x="39814" y="189643"/>
                      <a:pt x="17430" y="194596"/>
                      <a:pt x="762" y="179642"/>
                    </a:cubicBezTo>
                    <a:cubicBezTo>
                      <a:pt x="762" y="176784"/>
                      <a:pt x="476" y="173926"/>
                      <a:pt x="0" y="171069"/>
                    </a:cubicBezTo>
                    <a:close/>
                  </a:path>
                </a:pathLst>
              </a:custGeom>
              <a:solidFill>
                <a:srgbClr val="D3AE4D"/>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C703BCA7-8D61-D242-A25A-9D02337BA031}"/>
                  </a:ext>
                </a:extLst>
              </p:cNvPr>
              <p:cNvSpPr/>
              <p:nvPr/>
            </p:nvSpPr>
            <p:spPr>
              <a:xfrm>
                <a:off x="7440453" y="2363056"/>
                <a:ext cx="222092" cy="115161"/>
              </a:xfrm>
              <a:custGeom>
                <a:avLst/>
                <a:gdLst>
                  <a:gd name="connsiteX0" fmla="*/ 95 w 222092"/>
                  <a:gd name="connsiteY0" fmla="*/ 58865 h 115161"/>
                  <a:gd name="connsiteX1" fmla="*/ 55530 w 222092"/>
                  <a:gd name="connsiteY1" fmla="*/ 61055 h 115161"/>
                  <a:gd name="connsiteX2" fmla="*/ 125825 w 222092"/>
                  <a:gd name="connsiteY2" fmla="*/ 26765 h 115161"/>
                  <a:gd name="connsiteX3" fmla="*/ 181451 w 222092"/>
                  <a:gd name="connsiteY3" fmla="*/ 0 h 115161"/>
                  <a:gd name="connsiteX4" fmla="*/ 189547 w 222092"/>
                  <a:gd name="connsiteY4" fmla="*/ 11716 h 115161"/>
                  <a:gd name="connsiteX5" fmla="*/ 194500 w 222092"/>
                  <a:gd name="connsiteY5" fmla="*/ 53626 h 115161"/>
                  <a:gd name="connsiteX6" fmla="*/ 219646 w 222092"/>
                  <a:gd name="connsiteY6" fmla="*/ 96965 h 115161"/>
                  <a:gd name="connsiteX7" fmla="*/ 219170 w 222092"/>
                  <a:gd name="connsiteY7" fmla="*/ 109633 h 115161"/>
                  <a:gd name="connsiteX8" fmla="*/ 192024 w 222092"/>
                  <a:gd name="connsiteY8" fmla="*/ 114586 h 115161"/>
                  <a:gd name="connsiteX9" fmla="*/ 134969 w 222092"/>
                  <a:gd name="connsiteY9" fmla="*/ 106108 h 115161"/>
                  <a:gd name="connsiteX10" fmla="*/ 48006 w 222092"/>
                  <a:gd name="connsiteY10" fmla="*/ 96869 h 115161"/>
                  <a:gd name="connsiteX11" fmla="*/ 0 w 222092"/>
                  <a:gd name="connsiteY11" fmla="*/ 58865 h 11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092" h="115161">
                    <a:moveTo>
                      <a:pt x="95" y="58865"/>
                    </a:moveTo>
                    <a:cubicBezTo>
                      <a:pt x="18859" y="55054"/>
                      <a:pt x="37433" y="61246"/>
                      <a:pt x="55530" y="61055"/>
                    </a:cubicBezTo>
                    <a:cubicBezTo>
                      <a:pt x="82010" y="60770"/>
                      <a:pt x="118014" y="76676"/>
                      <a:pt x="125825" y="26765"/>
                    </a:cubicBezTo>
                    <a:cubicBezTo>
                      <a:pt x="129540" y="3048"/>
                      <a:pt x="164116" y="12573"/>
                      <a:pt x="181451" y="0"/>
                    </a:cubicBezTo>
                    <a:cubicBezTo>
                      <a:pt x="184118" y="3905"/>
                      <a:pt x="186880" y="7810"/>
                      <a:pt x="189547" y="11716"/>
                    </a:cubicBezTo>
                    <a:cubicBezTo>
                      <a:pt x="166021" y="28480"/>
                      <a:pt x="188690" y="40672"/>
                      <a:pt x="194500" y="53626"/>
                    </a:cubicBezTo>
                    <a:cubicBezTo>
                      <a:pt x="201358" y="68771"/>
                      <a:pt x="211074" y="82582"/>
                      <a:pt x="219646" y="96965"/>
                    </a:cubicBezTo>
                    <a:cubicBezTo>
                      <a:pt x="223075" y="101346"/>
                      <a:pt x="222885" y="105537"/>
                      <a:pt x="219170" y="109633"/>
                    </a:cubicBezTo>
                    <a:cubicBezTo>
                      <a:pt x="210883" y="115443"/>
                      <a:pt x="201644" y="115824"/>
                      <a:pt x="192024" y="114586"/>
                    </a:cubicBezTo>
                    <a:cubicBezTo>
                      <a:pt x="173926" y="105727"/>
                      <a:pt x="153162" y="114109"/>
                      <a:pt x="134969" y="106108"/>
                    </a:cubicBezTo>
                    <a:cubicBezTo>
                      <a:pt x="108013" y="83629"/>
                      <a:pt x="76771" y="102013"/>
                      <a:pt x="48006" y="96869"/>
                    </a:cubicBezTo>
                    <a:cubicBezTo>
                      <a:pt x="45339" y="67532"/>
                      <a:pt x="4000" y="86582"/>
                      <a:pt x="0" y="58865"/>
                    </a:cubicBezTo>
                    <a:close/>
                  </a:path>
                </a:pathLst>
              </a:custGeom>
              <a:solidFill>
                <a:srgbClr val="191F21"/>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7AC854B3-4628-B41F-E652-3AC1B714B5A8}"/>
                  </a:ext>
                </a:extLst>
              </p:cNvPr>
              <p:cNvSpPr/>
              <p:nvPr/>
            </p:nvSpPr>
            <p:spPr>
              <a:xfrm>
                <a:off x="7296530" y="2470117"/>
                <a:ext cx="197358" cy="77342"/>
              </a:xfrm>
              <a:custGeom>
                <a:avLst/>
                <a:gdLst>
                  <a:gd name="connsiteX0" fmla="*/ 163545 w 197358"/>
                  <a:gd name="connsiteY0" fmla="*/ 36481 h 77342"/>
                  <a:gd name="connsiteX1" fmla="*/ 197358 w 197358"/>
                  <a:gd name="connsiteY1" fmla="*/ 66389 h 77342"/>
                  <a:gd name="connsiteX2" fmla="*/ 179642 w 197358"/>
                  <a:gd name="connsiteY2" fmla="*/ 76105 h 77342"/>
                  <a:gd name="connsiteX3" fmla="*/ 60389 w 197358"/>
                  <a:gd name="connsiteY3" fmla="*/ 77343 h 77342"/>
                  <a:gd name="connsiteX4" fmla="*/ 0 w 197358"/>
                  <a:gd name="connsiteY4" fmla="*/ 26098 h 77342"/>
                  <a:gd name="connsiteX5" fmla="*/ 58579 w 197358"/>
                  <a:gd name="connsiteY5" fmla="*/ 0 h 77342"/>
                  <a:gd name="connsiteX6" fmla="*/ 163735 w 197358"/>
                  <a:gd name="connsiteY6" fmla="*/ 36481 h 7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358" h="77342">
                    <a:moveTo>
                      <a:pt x="163545" y="36481"/>
                    </a:moveTo>
                    <a:cubicBezTo>
                      <a:pt x="174784" y="46482"/>
                      <a:pt x="186024" y="56388"/>
                      <a:pt x="197358" y="66389"/>
                    </a:cubicBezTo>
                    <a:cubicBezTo>
                      <a:pt x="195549" y="77057"/>
                      <a:pt x="186404" y="77819"/>
                      <a:pt x="179642" y="76105"/>
                    </a:cubicBezTo>
                    <a:cubicBezTo>
                      <a:pt x="139637" y="65722"/>
                      <a:pt x="100108" y="74866"/>
                      <a:pt x="60389" y="77343"/>
                    </a:cubicBezTo>
                    <a:cubicBezTo>
                      <a:pt x="34004" y="67627"/>
                      <a:pt x="15145" y="49054"/>
                      <a:pt x="0" y="26098"/>
                    </a:cubicBezTo>
                    <a:cubicBezTo>
                      <a:pt x="7906" y="-8668"/>
                      <a:pt x="45244" y="22669"/>
                      <a:pt x="58579" y="0"/>
                    </a:cubicBezTo>
                    <a:cubicBezTo>
                      <a:pt x="94012" y="11144"/>
                      <a:pt x="133921" y="9334"/>
                      <a:pt x="163735" y="36481"/>
                    </a:cubicBezTo>
                    <a:close/>
                  </a:path>
                </a:pathLst>
              </a:custGeom>
              <a:solidFill>
                <a:srgbClr val="B1B2B5"/>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F90BE8BB-6C08-7185-7413-2D5BB09B49F6}"/>
                  </a:ext>
                </a:extLst>
              </p:cNvPr>
              <p:cNvSpPr/>
              <p:nvPr/>
            </p:nvSpPr>
            <p:spPr>
              <a:xfrm>
                <a:off x="7256621" y="2487681"/>
                <a:ext cx="100203" cy="63254"/>
              </a:xfrm>
              <a:custGeom>
                <a:avLst/>
                <a:gdLst>
                  <a:gd name="connsiteX0" fmla="*/ 39815 w 100203"/>
                  <a:gd name="connsiteY0" fmla="*/ 8535 h 63254"/>
                  <a:gd name="connsiteX1" fmla="*/ 100203 w 100203"/>
                  <a:gd name="connsiteY1" fmla="*/ 59779 h 63254"/>
                  <a:gd name="connsiteX2" fmla="*/ 0 w 100203"/>
                  <a:gd name="connsiteY2" fmla="*/ 11107 h 63254"/>
                  <a:gd name="connsiteX3" fmla="*/ 39815 w 100203"/>
                  <a:gd name="connsiteY3" fmla="*/ 8535 h 63254"/>
                </a:gdLst>
                <a:ahLst/>
                <a:cxnLst>
                  <a:cxn ang="0">
                    <a:pos x="connsiteX0" y="connsiteY0"/>
                  </a:cxn>
                  <a:cxn ang="0">
                    <a:pos x="connsiteX1" y="connsiteY1"/>
                  </a:cxn>
                  <a:cxn ang="0">
                    <a:pos x="connsiteX2" y="connsiteY2"/>
                  </a:cxn>
                  <a:cxn ang="0">
                    <a:pos x="connsiteX3" y="connsiteY3"/>
                  </a:cxn>
                </a:cxnLst>
                <a:rect l="l" t="t" r="r" b="b"/>
                <a:pathLst>
                  <a:path w="100203" h="63254">
                    <a:moveTo>
                      <a:pt x="39815" y="8535"/>
                    </a:moveTo>
                    <a:cubicBezTo>
                      <a:pt x="67056" y="17203"/>
                      <a:pt x="84106" y="37967"/>
                      <a:pt x="100203" y="59779"/>
                    </a:cubicBezTo>
                    <a:cubicBezTo>
                      <a:pt x="52293" y="73305"/>
                      <a:pt x="24575" y="45301"/>
                      <a:pt x="0" y="11107"/>
                    </a:cubicBezTo>
                    <a:cubicBezTo>
                      <a:pt x="11811" y="-11849"/>
                      <a:pt x="26480" y="7773"/>
                      <a:pt x="39815" y="8535"/>
                    </a:cubicBezTo>
                    <a:close/>
                  </a:path>
                </a:pathLst>
              </a:custGeom>
              <a:solidFill>
                <a:srgbClr val="5B9EC6"/>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005A5E7D-7789-17A3-36D5-387108B85356}"/>
                  </a:ext>
                </a:extLst>
              </p:cNvPr>
              <p:cNvSpPr/>
              <p:nvPr/>
            </p:nvSpPr>
            <p:spPr>
              <a:xfrm>
                <a:off x="7354919" y="2464444"/>
                <a:ext cx="105156" cy="42153"/>
              </a:xfrm>
              <a:custGeom>
                <a:avLst/>
                <a:gdLst>
                  <a:gd name="connsiteX0" fmla="*/ 105156 w 105156"/>
                  <a:gd name="connsiteY0" fmla="*/ 42154 h 42153"/>
                  <a:gd name="connsiteX1" fmla="*/ 0 w 105156"/>
                  <a:gd name="connsiteY1" fmla="*/ 5673 h 42153"/>
                  <a:gd name="connsiteX2" fmla="*/ 95060 w 105156"/>
                  <a:gd name="connsiteY2" fmla="*/ 21580 h 42153"/>
                  <a:gd name="connsiteX3" fmla="*/ 105061 w 105156"/>
                  <a:gd name="connsiteY3" fmla="*/ 42154 h 42153"/>
                </a:gdLst>
                <a:ahLst/>
                <a:cxnLst>
                  <a:cxn ang="0">
                    <a:pos x="connsiteX0" y="connsiteY0"/>
                  </a:cxn>
                  <a:cxn ang="0">
                    <a:pos x="connsiteX1" y="connsiteY1"/>
                  </a:cxn>
                  <a:cxn ang="0">
                    <a:pos x="connsiteX2" y="connsiteY2"/>
                  </a:cxn>
                  <a:cxn ang="0">
                    <a:pos x="connsiteX3" y="connsiteY3"/>
                  </a:cxn>
                </a:cxnLst>
                <a:rect l="l" t="t" r="r" b="b"/>
                <a:pathLst>
                  <a:path w="105156" h="42153">
                    <a:moveTo>
                      <a:pt x="105156" y="42154"/>
                    </a:moveTo>
                    <a:cubicBezTo>
                      <a:pt x="70866" y="27962"/>
                      <a:pt x="29242" y="34439"/>
                      <a:pt x="0" y="5673"/>
                    </a:cubicBezTo>
                    <a:cubicBezTo>
                      <a:pt x="33814" y="-1661"/>
                      <a:pt x="67246" y="-6519"/>
                      <a:pt x="95060" y="21580"/>
                    </a:cubicBezTo>
                    <a:cubicBezTo>
                      <a:pt x="98393" y="28438"/>
                      <a:pt x="101727" y="35296"/>
                      <a:pt x="105061" y="42154"/>
                    </a:cubicBezTo>
                    <a:close/>
                  </a:path>
                </a:pathLst>
              </a:custGeom>
              <a:solidFill>
                <a:srgbClr val="D7D7DC"/>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A33CB9EA-D4C7-2B05-3324-4B7C7E69281D}"/>
                  </a:ext>
                </a:extLst>
              </p:cNvPr>
              <p:cNvSpPr/>
              <p:nvPr/>
            </p:nvSpPr>
            <p:spPr>
              <a:xfrm>
                <a:off x="7573708" y="2232754"/>
                <a:ext cx="24795" cy="86391"/>
              </a:xfrm>
              <a:custGeom>
                <a:avLst/>
                <a:gdLst>
                  <a:gd name="connsiteX0" fmla="*/ 7715 w 24795"/>
                  <a:gd name="connsiteY0" fmla="*/ 38100 h 86391"/>
                  <a:gd name="connsiteX1" fmla="*/ 1143 w 24795"/>
                  <a:gd name="connsiteY1" fmla="*/ 9430 h 86391"/>
                  <a:gd name="connsiteX2" fmla="*/ 0 w 24795"/>
                  <a:gd name="connsiteY2" fmla="*/ 0 h 86391"/>
                  <a:gd name="connsiteX3" fmla="*/ 17621 w 24795"/>
                  <a:gd name="connsiteY3" fmla="*/ 1048 h 86391"/>
                  <a:gd name="connsiteX4" fmla="*/ 10763 w 24795"/>
                  <a:gd name="connsiteY4" fmla="*/ 86392 h 86391"/>
                  <a:gd name="connsiteX5" fmla="*/ 7620 w 24795"/>
                  <a:gd name="connsiteY5" fmla="*/ 38100 h 8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5" h="86391">
                    <a:moveTo>
                      <a:pt x="7715" y="38100"/>
                    </a:moveTo>
                    <a:cubicBezTo>
                      <a:pt x="5524" y="28575"/>
                      <a:pt x="3334" y="18955"/>
                      <a:pt x="1143" y="9430"/>
                    </a:cubicBezTo>
                    <a:cubicBezTo>
                      <a:pt x="762" y="6286"/>
                      <a:pt x="381" y="3143"/>
                      <a:pt x="0" y="0"/>
                    </a:cubicBezTo>
                    <a:cubicBezTo>
                      <a:pt x="5905" y="381"/>
                      <a:pt x="11811" y="762"/>
                      <a:pt x="17621" y="1048"/>
                    </a:cubicBezTo>
                    <a:cubicBezTo>
                      <a:pt x="30099" y="30670"/>
                      <a:pt x="25336" y="58960"/>
                      <a:pt x="10763" y="86392"/>
                    </a:cubicBezTo>
                    <a:cubicBezTo>
                      <a:pt x="-95" y="70866"/>
                      <a:pt x="4763" y="54388"/>
                      <a:pt x="7620" y="38100"/>
                    </a:cubicBezTo>
                    <a:close/>
                  </a:path>
                </a:pathLst>
              </a:custGeom>
              <a:solidFill>
                <a:srgbClr val="08131A"/>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032413B6-2D08-C813-75B6-F7559BC21BC1}"/>
                  </a:ext>
                </a:extLst>
              </p:cNvPr>
              <p:cNvSpPr/>
              <p:nvPr/>
            </p:nvSpPr>
            <p:spPr>
              <a:xfrm>
                <a:off x="6536245" y="3181825"/>
                <a:ext cx="106056" cy="187408"/>
              </a:xfrm>
              <a:custGeom>
                <a:avLst/>
                <a:gdLst>
                  <a:gd name="connsiteX0" fmla="*/ 68675 w 106056"/>
                  <a:gd name="connsiteY0" fmla="*/ 168592 h 187408"/>
                  <a:gd name="connsiteX1" fmla="*/ 0 w 106056"/>
                  <a:gd name="connsiteY1" fmla="*/ 184975 h 187408"/>
                  <a:gd name="connsiteX2" fmla="*/ 60770 w 106056"/>
                  <a:gd name="connsiteY2" fmla="*/ 98869 h 187408"/>
                  <a:gd name="connsiteX3" fmla="*/ 74867 w 106056"/>
                  <a:gd name="connsiteY3" fmla="*/ 53245 h 187408"/>
                  <a:gd name="connsiteX4" fmla="*/ 85725 w 106056"/>
                  <a:gd name="connsiteY4" fmla="*/ 0 h 187408"/>
                  <a:gd name="connsiteX5" fmla="*/ 76295 w 106056"/>
                  <a:gd name="connsiteY5" fmla="*/ 160687 h 187408"/>
                  <a:gd name="connsiteX6" fmla="*/ 68675 w 106056"/>
                  <a:gd name="connsiteY6" fmla="*/ 168592 h 18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56" h="187408">
                    <a:moveTo>
                      <a:pt x="68675" y="168592"/>
                    </a:moveTo>
                    <a:cubicBezTo>
                      <a:pt x="44768" y="164116"/>
                      <a:pt x="30385" y="196310"/>
                      <a:pt x="0" y="184975"/>
                    </a:cubicBezTo>
                    <a:cubicBezTo>
                      <a:pt x="26670" y="158782"/>
                      <a:pt x="13907" y="111252"/>
                      <a:pt x="60770" y="98869"/>
                    </a:cubicBezTo>
                    <a:cubicBezTo>
                      <a:pt x="81820" y="93345"/>
                      <a:pt x="69342" y="68580"/>
                      <a:pt x="74867" y="53245"/>
                    </a:cubicBezTo>
                    <a:cubicBezTo>
                      <a:pt x="81058" y="36290"/>
                      <a:pt x="69628" y="15335"/>
                      <a:pt x="85725" y="0"/>
                    </a:cubicBezTo>
                    <a:cubicBezTo>
                      <a:pt x="124016" y="56007"/>
                      <a:pt x="100870" y="108394"/>
                      <a:pt x="76295" y="160687"/>
                    </a:cubicBezTo>
                    <a:cubicBezTo>
                      <a:pt x="73724" y="163354"/>
                      <a:pt x="71247" y="165925"/>
                      <a:pt x="68675" y="168592"/>
                    </a:cubicBezTo>
                    <a:close/>
                  </a:path>
                </a:pathLst>
              </a:custGeom>
              <a:solidFill>
                <a:srgbClr val="95133C"/>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3DF0662A-0F1E-4538-5B8D-082E4B57BBCD}"/>
                  </a:ext>
                </a:extLst>
              </p:cNvPr>
              <p:cNvSpPr/>
              <p:nvPr/>
            </p:nvSpPr>
            <p:spPr>
              <a:xfrm>
                <a:off x="7743154" y="2508503"/>
                <a:ext cx="344808" cy="94414"/>
              </a:xfrm>
              <a:custGeom>
                <a:avLst/>
                <a:gdLst>
                  <a:gd name="connsiteX0" fmla="*/ 344714 w 344808"/>
                  <a:gd name="connsiteY0" fmla="*/ 58579 h 94414"/>
                  <a:gd name="connsiteX1" fmla="*/ 306518 w 344808"/>
                  <a:gd name="connsiteY1" fmla="*/ 72771 h 94414"/>
                  <a:gd name="connsiteX2" fmla="*/ 259560 w 344808"/>
                  <a:gd name="connsiteY2" fmla="*/ 85916 h 94414"/>
                  <a:gd name="connsiteX3" fmla="*/ 256703 w 344808"/>
                  <a:gd name="connsiteY3" fmla="*/ 74581 h 94414"/>
                  <a:gd name="connsiteX4" fmla="*/ 253464 w 344808"/>
                  <a:gd name="connsiteY4" fmla="*/ 66103 h 94414"/>
                  <a:gd name="connsiteX5" fmla="*/ 219460 w 344808"/>
                  <a:gd name="connsiteY5" fmla="*/ 58198 h 94414"/>
                  <a:gd name="connsiteX6" fmla="*/ 171358 w 344808"/>
                  <a:gd name="connsiteY6" fmla="*/ 44101 h 94414"/>
                  <a:gd name="connsiteX7" fmla="*/ 91253 w 344808"/>
                  <a:gd name="connsiteY7" fmla="*/ 89440 h 94414"/>
                  <a:gd name="connsiteX8" fmla="*/ 78204 w 344808"/>
                  <a:gd name="connsiteY8" fmla="*/ 93726 h 94414"/>
                  <a:gd name="connsiteX9" fmla="*/ 23721 w 344808"/>
                  <a:gd name="connsiteY9" fmla="*/ 58960 h 94414"/>
                  <a:gd name="connsiteX10" fmla="*/ 21054 w 344808"/>
                  <a:gd name="connsiteY10" fmla="*/ 18002 h 94414"/>
                  <a:gd name="connsiteX11" fmla="*/ 29150 w 344808"/>
                  <a:gd name="connsiteY11" fmla="*/ 17240 h 94414"/>
                  <a:gd name="connsiteX12" fmla="*/ 125162 w 344808"/>
                  <a:gd name="connsiteY12" fmla="*/ 33433 h 94414"/>
                  <a:gd name="connsiteX13" fmla="*/ 277562 w 344808"/>
                  <a:gd name="connsiteY13" fmla="*/ 0 h 94414"/>
                  <a:gd name="connsiteX14" fmla="*/ 344809 w 344808"/>
                  <a:gd name="connsiteY14" fmla="*/ 58483 h 94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808" h="94414">
                    <a:moveTo>
                      <a:pt x="344714" y="58579"/>
                    </a:moveTo>
                    <a:cubicBezTo>
                      <a:pt x="331950" y="63341"/>
                      <a:pt x="319187" y="68104"/>
                      <a:pt x="306518" y="72771"/>
                    </a:cubicBezTo>
                    <a:cubicBezTo>
                      <a:pt x="294517" y="90297"/>
                      <a:pt x="278801" y="94678"/>
                      <a:pt x="259560" y="85916"/>
                    </a:cubicBezTo>
                    <a:cubicBezTo>
                      <a:pt x="256988" y="82487"/>
                      <a:pt x="256036" y="78581"/>
                      <a:pt x="256703" y="74581"/>
                    </a:cubicBezTo>
                    <a:cubicBezTo>
                      <a:pt x="256988" y="71438"/>
                      <a:pt x="268037" y="64484"/>
                      <a:pt x="253464" y="66103"/>
                    </a:cubicBezTo>
                    <a:cubicBezTo>
                      <a:pt x="241368" y="67437"/>
                      <a:pt x="229366" y="66961"/>
                      <a:pt x="219460" y="58198"/>
                    </a:cubicBezTo>
                    <a:cubicBezTo>
                      <a:pt x="211935" y="25527"/>
                      <a:pt x="187932" y="40386"/>
                      <a:pt x="171358" y="44101"/>
                    </a:cubicBezTo>
                    <a:cubicBezTo>
                      <a:pt x="140784" y="51054"/>
                      <a:pt x="117828" y="73914"/>
                      <a:pt x="91253" y="89440"/>
                    </a:cubicBezTo>
                    <a:cubicBezTo>
                      <a:pt x="87062" y="91440"/>
                      <a:pt x="82776" y="92869"/>
                      <a:pt x="78204" y="93726"/>
                    </a:cubicBezTo>
                    <a:cubicBezTo>
                      <a:pt x="49819" y="98203"/>
                      <a:pt x="35723" y="80200"/>
                      <a:pt x="23721" y="58960"/>
                    </a:cubicBezTo>
                    <a:cubicBezTo>
                      <a:pt x="-6664" y="47244"/>
                      <a:pt x="-8188" y="33623"/>
                      <a:pt x="21054" y="18002"/>
                    </a:cubicBezTo>
                    <a:cubicBezTo>
                      <a:pt x="23721" y="17812"/>
                      <a:pt x="26484" y="17621"/>
                      <a:pt x="29150" y="17240"/>
                    </a:cubicBezTo>
                    <a:cubicBezTo>
                      <a:pt x="56011" y="52959"/>
                      <a:pt x="86682" y="54769"/>
                      <a:pt x="125162" y="33433"/>
                    </a:cubicBezTo>
                    <a:cubicBezTo>
                      <a:pt x="171930" y="7525"/>
                      <a:pt x="226603" y="10954"/>
                      <a:pt x="277562" y="0"/>
                    </a:cubicBezTo>
                    <a:cubicBezTo>
                      <a:pt x="291659" y="29051"/>
                      <a:pt x="319949" y="41815"/>
                      <a:pt x="344809" y="58483"/>
                    </a:cubicBezTo>
                    <a:close/>
                  </a:path>
                </a:pathLst>
              </a:custGeom>
              <a:solidFill>
                <a:srgbClr val="C2C6C8"/>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11144435-37AD-6B23-CDA1-6FBA5D945F2B}"/>
                  </a:ext>
                </a:extLst>
              </p:cNvPr>
              <p:cNvSpPr/>
              <p:nvPr/>
            </p:nvSpPr>
            <p:spPr>
              <a:xfrm>
                <a:off x="8220837" y="3370225"/>
                <a:ext cx="85725" cy="49154"/>
              </a:xfrm>
              <a:custGeom>
                <a:avLst/>
                <a:gdLst>
                  <a:gd name="connsiteX0" fmla="*/ 0 w 85725"/>
                  <a:gd name="connsiteY0" fmla="*/ 11911 h 49154"/>
                  <a:gd name="connsiteX1" fmla="*/ 667 w 85725"/>
                  <a:gd name="connsiteY1" fmla="*/ 3148 h 49154"/>
                  <a:gd name="connsiteX2" fmla="*/ 85725 w 85725"/>
                  <a:gd name="connsiteY2" fmla="*/ 49154 h 49154"/>
                  <a:gd name="connsiteX3" fmla="*/ 0 w 85725"/>
                  <a:gd name="connsiteY3" fmla="*/ 12007 h 49154"/>
                </a:gdLst>
                <a:ahLst/>
                <a:cxnLst>
                  <a:cxn ang="0">
                    <a:pos x="connsiteX0" y="connsiteY0"/>
                  </a:cxn>
                  <a:cxn ang="0">
                    <a:pos x="connsiteX1" y="connsiteY1"/>
                  </a:cxn>
                  <a:cxn ang="0">
                    <a:pos x="connsiteX2" y="connsiteY2"/>
                  </a:cxn>
                  <a:cxn ang="0">
                    <a:pos x="connsiteX3" y="connsiteY3"/>
                  </a:cxn>
                </a:cxnLst>
                <a:rect l="l" t="t" r="r" b="b"/>
                <a:pathLst>
                  <a:path w="85725" h="49154">
                    <a:moveTo>
                      <a:pt x="0" y="11911"/>
                    </a:moveTo>
                    <a:cubicBezTo>
                      <a:pt x="0" y="8959"/>
                      <a:pt x="190" y="6006"/>
                      <a:pt x="667" y="3148"/>
                    </a:cubicBezTo>
                    <a:cubicBezTo>
                      <a:pt x="43339" y="-7901"/>
                      <a:pt x="69913" y="10768"/>
                      <a:pt x="85725" y="49154"/>
                    </a:cubicBezTo>
                    <a:cubicBezTo>
                      <a:pt x="53721" y="44773"/>
                      <a:pt x="41814" y="-5900"/>
                      <a:pt x="0" y="12007"/>
                    </a:cubicBezTo>
                    <a:close/>
                  </a:path>
                </a:pathLst>
              </a:custGeom>
              <a:solidFill>
                <a:srgbClr val="69676D"/>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23BB987-F7C5-E23A-1D3E-63305957018A}"/>
                  </a:ext>
                </a:extLst>
              </p:cNvPr>
              <p:cNvSpPr/>
              <p:nvPr/>
            </p:nvSpPr>
            <p:spPr>
              <a:xfrm>
                <a:off x="7502055" y="2270664"/>
                <a:ext cx="119183" cy="111641"/>
              </a:xfrm>
              <a:custGeom>
                <a:avLst/>
                <a:gdLst>
                  <a:gd name="connsiteX0" fmla="*/ 79368 w 119183"/>
                  <a:gd name="connsiteY0" fmla="*/ 191 h 111641"/>
                  <a:gd name="connsiteX1" fmla="*/ 82512 w 119183"/>
                  <a:gd name="connsiteY1" fmla="*/ 48482 h 111641"/>
                  <a:gd name="connsiteX2" fmla="*/ 118802 w 119183"/>
                  <a:gd name="connsiteY2" fmla="*/ 87821 h 111641"/>
                  <a:gd name="connsiteX3" fmla="*/ 70033 w 119183"/>
                  <a:gd name="connsiteY3" fmla="*/ 88487 h 111641"/>
                  <a:gd name="connsiteX4" fmla="*/ 4883 w 119183"/>
                  <a:gd name="connsiteY4" fmla="*/ 84963 h 111641"/>
                  <a:gd name="connsiteX5" fmla="*/ 4407 w 119183"/>
                  <a:gd name="connsiteY5" fmla="*/ 28861 h 111641"/>
                  <a:gd name="connsiteX6" fmla="*/ 23457 w 119183"/>
                  <a:gd name="connsiteY6" fmla="*/ 28194 h 111641"/>
                  <a:gd name="connsiteX7" fmla="*/ 59747 w 119183"/>
                  <a:gd name="connsiteY7" fmla="*/ 36005 h 111641"/>
                  <a:gd name="connsiteX8" fmla="*/ 79368 w 119183"/>
                  <a:gd name="connsiteY8" fmla="*/ 0 h 11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183" h="111641">
                    <a:moveTo>
                      <a:pt x="79368" y="191"/>
                    </a:moveTo>
                    <a:cubicBezTo>
                      <a:pt x="80416" y="16288"/>
                      <a:pt x="81464" y="32385"/>
                      <a:pt x="82512" y="48482"/>
                    </a:cubicBezTo>
                    <a:cubicBezTo>
                      <a:pt x="94323" y="61913"/>
                      <a:pt x="122802" y="59912"/>
                      <a:pt x="118802" y="87821"/>
                    </a:cubicBezTo>
                    <a:cubicBezTo>
                      <a:pt x="102133" y="61532"/>
                      <a:pt x="75844" y="78867"/>
                      <a:pt x="70033" y="88487"/>
                    </a:cubicBezTo>
                    <a:cubicBezTo>
                      <a:pt x="43364" y="132588"/>
                      <a:pt x="25362" y="103442"/>
                      <a:pt x="4883" y="84963"/>
                    </a:cubicBezTo>
                    <a:cubicBezTo>
                      <a:pt x="-1976" y="66294"/>
                      <a:pt x="-1118" y="47625"/>
                      <a:pt x="4407" y="28861"/>
                    </a:cubicBezTo>
                    <a:cubicBezTo>
                      <a:pt x="10788" y="28670"/>
                      <a:pt x="17074" y="28480"/>
                      <a:pt x="23457" y="28194"/>
                    </a:cubicBezTo>
                    <a:cubicBezTo>
                      <a:pt x="34220" y="37243"/>
                      <a:pt x="49460" y="25051"/>
                      <a:pt x="59747" y="36005"/>
                    </a:cubicBezTo>
                    <a:cubicBezTo>
                      <a:pt x="84607" y="33909"/>
                      <a:pt x="63557" y="6953"/>
                      <a:pt x="79368" y="0"/>
                    </a:cubicBezTo>
                    <a:close/>
                  </a:path>
                </a:pathLst>
              </a:custGeom>
              <a:solidFill>
                <a:srgbClr val="B48B30"/>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9850D0D4-648E-A398-BADB-D355F0393B88}"/>
                  </a:ext>
                </a:extLst>
              </p:cNvPr>
              <p:cNvSpPr/>
              <p:nvPr/>
            </p:nvSpPr>
            <p:spPr>
              <a:xfrm>
                <a:off x="7521658" y="2565081"/>
                <a:ext cx="397333" cy="454393"/>
              </a:xfrm>
              <a:custGeom>
                <a:avLst/>
                <a:gdLst>
                  <a:gd name="connsiteX0" fmla="*/ 245217 w 397333"/>
                  <a:gd name="connsiteY0" fmla="*/ 2477 h 454393"/>
                  <a:gd name="connsiteX1" fmla="*/ 297223 w 397333"/>
                  <a:gd name="connsiteY1" fmla="*/ 30385 h 454393"/>
                  <a:gd name="connsiteX2" fmla="*/ 279888 w 397333"/>
                  <a:gd name="connsiteY2" fmla="*/ 127921 h 454393"/>
                  <a:gd name="connsiteX3" fmla="*/ 245121 w 397333"/>
                  <a:gd name="connsiteY3" fmla="*/ 166592 h 454393"/>
                  <a:gd name="connsiteX4" fmla="*/ 293032 w 397333"/>
                  <a:gd name="connsiteY4" fmla="*/ 220218 h 454393"/>
                  <a:gd name="connsiteX5" fmla="*/ 276745 w 397333"/>
                  <a:gd name="connsiteY5" fmla="*/ 282416 h 454393"/>
                  <a:gd name="connsiteX6" fmla="*/ 258647 w 397333"/>
                  <a:gd name="connsiteY6" fmla="*/ 325565 h 454393"/>
                  <a:gd name="connsiteX7" fmla="*/ 209498 w 397333"/>
                  <a:gd name="connsiteY7" fmla="*/ 371570 h 454393"/>
                  <a:gd name="connsiteX8" fmla="*/ 280555 w 397333"/>
                  <a:gd name="connsiteY8" fmla="*/ 356235 h 454393"/>
                  <a:gd name="connsiteX9" fmla="*/ 280364 w 397333"/>
                  <a:gd name="connsiteY9" fmla="*/ 391097 h 454393"/>
                  <a:gd name="connsiteX10" fmla="*/ 363898 w 397333"/>
                  <a:gd name="connsiteY10" fmla="*/ 359569 h 454393"/>
                  <a:gd name="connsiteX11" fmla="*/ 383805 w 397333"/>
                  <a:gd name="connsiteY11" fmla="*/ 364331 h 454393"/>
                  <a:gd name="connsiteX12" fmla="*/ 397331 w 397333"/>
                  <a:gd name="connsiteY12" fmla="*/ 379476 h 454393"/>
                  <a:gd name="connsiteX13" fmla="*/ 375995 w 397333"/>
                  <a:gd name="connsiteY13" fmla="*/ 413004 h 454393"/>
                  <a:gd name="connsiteX14" fmla="*/ 357326 w 397333"/>
                  <a:gd name="connsiteY14" fmla="*/ 421576 h 454393"/>
                  <a:gd name="connsiteX15" fmla="*/ 210260 w 397333"/>
                  <a:gd name="connsiteY15" fmla="*/ 440817 h 454393"/>
                  <a:gd name="connsiteX16" fmla="*/ 163111 w 397333"/>
                  <a:gd name="connsiteY16" fmla="*/ 302895 h 454393"/>
                  <a:gd name="connsiteX17" fmla="*/ 90531 w 397333"/>
                  <a:gd name="connsiteY17" fmla="*/ 285083 h 454393"/>
                  <a:gd name="connsiteX18" fmla="*/ 66338 w 397333"/>
                  <a:gd name="connsiteY18" fmla="*/ 213932 h 454393"/>
                  <a:gd name="connsiteX19" fmla="*/ 33095 w 397333"/>
                  <a:gd name="connsiteY19" fmla="*/ 79057 h 454393"/>
                  <a:gd name="connsiteX20" fmla="*/ 20903 w 397333"/>
                  <a:gd name="connsiteY20" fmla="*/ 173545 h 454393"/>
                  <a:gd name="connsiteX21" fmla="*/ 7949 w 397333"/>
                  <a:gd name="connsiteY21" fmla="*/ 166021 h 454393"/>
                  <a:gd name="connsiteX22" fmla="*/ 13569 w 397333"/>
                  <a:gd name="connsiteY22" fmla="*/ 66104 h 454393"/>
                  <a:gd name="connsiteX23" fmla="*/ 69480 w 397333"/>
                  <a:gd name="connsiteY23" fmla="*/ 8477 h 454393"/>
                  <a:gd name="connsiteX24" fmla="*/ 187971 w 397333"/>
                  <a:gd name="connsiteY24" fmla="*/ 0 h 454393"/>
                  <a:gd name="connsiteX25" fmla="*/ 203974 w 397333"/>
                  <a:gd name="connsiteY25" fmla="*/ 22003 h 454393"/>
                  <a:gd name="connsiteX26" fmla="*/ 236930 w 397333"/>
                  <a:gd name="connsiteY26" fmla="*/ 41910 h 454393"/>
                  <a:gd name="connsiteX27" fmla="*/ 245312 w 397333"/>
                  <a:gd name="connsiteY27" fmla="*/ 2381 h 45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7333" h="454393">
                    <a:moveTo>
                      <a:pt x="245217" y="2477"/>
                    </a:moveTo>
                    <a:cubicBezTo>
                      <a:pt x="263600" y="9811"/>
                      <a:pt x="273602" y="32766"/>
                      <a:pt x="297223" y="30385"/>
                    </a:cubicBezTo>
                    <a:cubicBezTo>
                      <a:pt x="283221" y="61151"/>
                      <a:pt x="259600" y="87916"/>
                      <a:pt x="279888" y="127921"/>
                    </a:cubicBezTo>
                    <a:cubicBezTo>
                      <a:pt x="288841" y="145542"/>
                      <a:pt x="256456" y="152400"/>
                      <a:pt x="245121" y="166592"/>
                    </a:cubicBezTo>
                    <a:cubicBezTo>
                      <a:pt x="259886" y="185928"/>
                      <a:pt x="300652" y="181642"/>
                      <a:pt x="293032" y="220218"/>
                    </a:cubicBezTo>
                    <a:cubicBezTo>
                      <a:pt x="276840" y="238030"/>
                      <a:pt x="263981" y="255461"/>
                      <a:pt x="276745" y="282416"/>
                    </a:cubicBezTo>
                    <a:cubicBezTo>
                      <a:pt x="285222" y="300323"/>
                      <a:pt x="273982" y="314230"/>
                      <a:pt x="258647" y="325565"/>
                    </a:cubicBezTo>
                    <a:cubicBezTo>
                      <a:pt x="242645" y="337471"/>
                      <a:pt x="232644" y="355949"/>
                      <a:pt x="209498" y="371570"/>
                    </a:cubicBezTo>
                    <a:cubicBezTo>
                      <a:pt x="239597" y="373380"/>
                      <a:pt x="257981" y="353854"/>
                      <a:pt x="280555" y="356235"/>
                    </a:cubicBezTo>
                    <a:cubicBezTo>
                      <a:pt x="302653" y="364236"/>
                      <a:pt x="311511" y="374142"/>
                      <a:pt x="280364" y="391097"/>
                    </a:cubicBezTo>
                    <a:cubicBezTo>
                      <a:pt x="311130" y="378809"/>
                      <a:pt x="332085" y="354520"/>
                      <a:pt x="363898" y="359569"/>
                    </a:cubicBezTo>
                    <a:cubicBezTo>
                      <a:pt x="370852" y="359950"/>
                      <a:pt x="377519" y="361474"/>
                      <a:pt x="383805" y="364331"/>
                    </a:cubicBezTo>
                    <a:cubicBezTo>
                      <a:pt x="390092" y="367760"/>
                      <a:pt x="394759" y="372809"/>
                      <a:pt x="397331" y="379476"/>
                    </a:cubicBezTo>
                    <a:cubicBezTo>
                      <a:pt x="397521" y="395288"/>
                      <a:pt x="386187" y="403765"/>
                      <a:pt x="375995" y="413004"/>
                    </a:cubicBezTo>
                    <a:cubicBezTo>
                      <a:pt x="370185" y="416719"/>
                      <a:pt x="363898" y="419481"/>
                      <a:pt x="357326" y="421576"/>
                    </a:cubicBezTo>
                    <a:cubicBezTo>
                      <a:pt x="313225" y="465392"/>
                      <a:pt x="262362" y="458248"/>
                      <a:pt x="210260" y="440817"/>
                    </a:cubicBezTo>
                    <a:cubicBezTo>
                      <a:pt x="155777" y="409480"/>
                      <a:pt x="126345" y="368332"/>
                      <a:pt x="163111" y="302895"/>
                    </a:cubicBezTo>
                    <a:cubicBezTo>
                      <a:pt x="136251" y="292989"/>
                      <a:pt x="106628" y="315659"/>
                      <a:pt x="90531" y="285083"/>
                    </a:cubicBezTo>
                    <a:cubicBezTo>
                      <a:pt x="78625" y="262414"/>
                      <a:pt x="71481" y="239078"/>
                      <a:pt x="66338" y="213932"/>
                    </a:cubicBezTo>
                    <a:cubicBezTo>
                      <a:pt x="56717" y="167068"/>
                      <a:pt x="36048" y="122682"/>
                      <a:pt x="33095" y="79057"/>
                    </a:cubicBezTo>
                    <a:cubicBezTo>
                      <a:pt x="27761" y="106966"/>
                      <a:pt x="50526" y="143542"/>
                      <a:pt x="20903" y="173545"/>
                    </a:cubicBezTo>
                    <a:cubicBezTo>
                      <a:pt x="14998" y="173545"/>
                      <a:pt x="10807" y="171069"/>
                      <a:pt x="7949" y="166021"/>
                    </a:cubicBezTo>
                    <a:cubicBezTo>
                      <a:pt x="-2529" y="132017"/>
                      <a:pt x="-4528" y="98489"/>
                      <a:pt x="13569" y="66104"/>
                    </a:cubicBezTo>
                    <a:cubicBezTo>
                      <a:pt x="6996" y="22384"/>
                      <a:pt x="20903" y="5525"/>
                      <a:pt x="69480" y="8477"/>
                    </a:cubicBezTo>
                    <a:cubicBezTo>
                      <a:pt x="108152" y="10858"/>
                      <a:pt x="149395" y="14288"/>
                      <a:pt x="187971" y="0"/>
                    </a:cubicBezTo>
                    <a:cubicBezTo>
                      <a:pt x="193305" y="7334"/>
                      <a:pt x="198163" y="15050"/>
                      <a:pt x="203974" y="22003"/>
                    </a:cubicBezTo>
                    <a:cubicBezTo>
                      <a:pt x="212641" y="32480"/>
                      <a:pt x="221119" y="47054"/>
                      <a:pt x="236930" y="41910"/>
                    </a:cubicBezTo>
                    <a:cubicBezTo>
                      <a:pt x="259314" y="34576"/>
                      <a:pt x="244360" y="16097"/>
                      <a:pt x="245312" y="2381"/>
                    </a:cubicBezTo>
                    <a:close/>
                  </a:path>
                </a:pathLst>
              </a:custGeom>
              <a:solidFill>
                <a:srgbClr val="742C39"/>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0A805949-FBBF-46AB-02A4-A6A6206F436F}"/>
                  </a:ext>
                </a:extLst>
              </p:cNvPr>
              <p:cNvSpPr/>
              <p:nvPr/>
            </p:nvSpPr>
            <p:spPr>
              <a:xfrm>
                <a:off x="7657913" y="2460116"/>
                <a:ext cx="57516" cy="96583"/>
              </a:xfrm>
              <a:custGeom>
                <a:avLst/>
                <a:gdLst>
                  <a:gd name="connsiteX0" fmla="*/ 1044 w 57516"/>
                  <a:gd name="connsiteY0" fmla="*/ 10382 h 96583"/>
                  <a:gd name="connsiteX1" fmla="*/ 2187 w 57516"/>
                  <a:gd name="connsiteY1" fmla="*/ 0 h 96583"/>
                  <a:gd name="connsiteX2" fmla="*/ 52383 w 57516"/>
                  <a:gd name="connsiteY2" fmla="*/ 38481 h 96583"/>
                  <a:gd name="connsiteX3" fmla="*/ 47716 w 57516"/>
                  <a:gd name="connsiteY3" fmla="*/ 96583 h 96583"/>
                  <a:gd name="connsiteX4" fmla="*/ 20570 w 57516"/>
                  <a:gd name="connsiteY4" fmla="*/ 77629 h 96583"/>
                  <a:gd name="connsiteX5" fmla="*/ 13998 w 57516"/>
                  <a:gd name="connsiteY5" fmla="*/ 35624 h 96583"/>
                  <a:gd name="connsiteX6" fmla="*/ 949 w 57516"/>
                  <a:gd name="connsiteY6" fmla="*/ 10478 h 9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6" h="96583">
                    <a:moveTo>
                      <a:pt x="1044" y="10382"/>
                    </a:moveTo>
                    <a:cubicBezTo>
                      <a:pt x="1425" y="6953"/>
                      <a:pt x="1806" y="3429"/>
                      <a:pt x="2187" y="0"/>
                    </a:cubicBezTo>
                    <a:cubicBezTo>
                      <a:pt x="22094" y="8668"/>
                      <a:pt x="40859" y="18955"/>
                      <a:pt x="52383" y="38481"/>
                    </a:cubicBezTo>
                    <a:cubicBezTo>
                      <a:pt x="65814" y="59055"/>
                      <a:pt x="48764" y="77153"/>
                      <a:pt x="47716" y="96583"/>
                    </a:cubicBezTo>
                    <a:cubicBezTo>
                      <a:pt x="37906" y="91345"/>
                      <a:pt x="37334" y="73057"/>
                      <a:pt x="20570" y="77629"/>
                    </a:cubicBezTo>
                    <a:cubicBezTo>
                      <a:pt x="12569" y="64484"/>
                      <a:pt x="28476" y="47720"/>
                      <a:pt x="13998" y="35624"/>
                    </a:cubicBezTo>
                    <a:cubicBezTo>
                      <a:pt x="8473" y="27813"/>
                      <a:pt x="-3433" y="23336"/>
                      <a:pt x="949" y="10478"/>
                    </a:cubicBezTo>
                    <a:close/>
                  </a:path>
                </a:pathLst>
              </a:custGeom>
              <a:solidFill>
                <a:srgbClr val="697276"/>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A89DE59A-4B46-60E8-644C-0E5E142900F3}"/>
                  </a:ext>
                </a:extLst>
              </p:cNvPr>
              <p:cNvSpPr/>
              <p:nvPr/>
            </p:nvSpPr>
            <p:spPr>
              <a:xfrm>
                <a:off x="7963378" y="3548276"/>
                <a:ext cx="266799" cy="205240"/>
              </a:xfrm>
              <a:custGeom>
                <a:avLst/>
                <a:gdLst>
                  <a:gd name="connsiteX0" fmla="*/ 123917 w 266799"/>
                  <a:gd name="connsiteY0" fmla="*/ 205240 h 205240"/>
                  <a:gd name="connsiteX1" fmla="*/ 9427 w 266799"/>
                  <a:gd name="connsiteY1" fmla="*/ 127992 h 205240"/>
                  <a:gd name="connsiteX2" fmla="*/ 3807 w 266799"/>
                  <a:gd name="connsiteY2" fmla="*/ 76557 h 205240"/>
                  <a:gd name="connsiteX3" fmla="*/ 93628 w 266799"/>
                  <a:gd name="connsiteY3" fmla="*/ 157901 h 205240"/>
                  <a:gd name="connsiteX4" fmla="*/ 158112 w 266799"/>
                  <a:gd name="connsiteY4" fmla="*/ 151043 h 205240"/>
                  <a:gd name="connsiteX5" fmla="*/ 238884 w 266799"/>
                  <a:gd name="connsiteY5" fmla="*/ 69033 h 205240"/>
                  <a:gd name="connsiteX6" fmla="*/ 229359 w 266799"/>
                  <a:gd name="connsiteY6" fmla="*/ 59984 h 205240"/>
                  <a:gd name="connsiteX7" fmla="*/ 202023 w 266799"/>
                  <a:gd name="connsiteY7" fmla="*/ 3215 h 205240"/>
                  <a:gd name="connsiteX8" fmla="*/ 266792 w 266799"/>
                  <a:gd name="connsiteY8" fmla="*/ 42267 h 205240"/>
                  <a:gd name="connsiteX9" fmla="*/ 163351 w 266799"/>
                  <a:gd name="connsiteY9" fmla="*/ 173998 h 205240"/>
                  <a:gd name="connsiteX10" fmla="*/ 123917 w 266799"/>
                  <a:gd name="connsiteY10" fmla="*/ 205240 h 20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99" h="205240">
                    <a:moveTo>
                      <a:pt x="123917" y="205240"/>
                    </a:moveTo>
                    <a:cubicBezTo>
                      <a:pt x="76292" y="193429"/>
                      <a:pt x="40098" y="164759"/>
                      <a:pt x="9427" y="127992"/>
                    </a:cubicBezTo>
                    <a:cubicBezTo>
                      <a:pt x="11332" y="111038"/>
                      <a:pt x="-7909" y="97036"/>
                      <a:pt x="3807" y="76557"/>
                    </a:cubicBezTo>
                    <a:cubicBezTo>
                      <a:pt x="25810" y="113324"/>
                      <a:pt x="48670" y="148281"/>
                      <a:pt x="93628" y="157901"/>
                    </a:cubicBezTo>
                    <a:cubicBezTo>
                      <a:pt x="115345" y="157615"/>
                      <a:pt x="137443" y="156186"/>
                      <a:pt x="158112" y="151043"/>
                    </a:cubicBezTo>
                    <a:cubicBezTo>
                      <a:pt x="200689" y="140565"/>
                      <a:pt x="229645" y="114086"/>
                      <a:pt x="238884" y="69033"/>
                    </a:cubicBezTo>
                    <a:cubicBezTo>
                      <a:pt x="241075" y="58365"/>
                      <a:pt x="232121" y="63318"/>
                      <a:pt x="229359" y="59984"/>
                    </a:cubicBezTo>
                    <a:cubicBezTo>
                      <a:pt x="213547" y="44268"/>
                      <a:pt x="226407" y="14740"/>
                      <a:pt x="202023" y="3215"/>
                    </a:cubicBezTo>
                    <a:cubicBezTo>
                      <a:pt x="240408" y="-11549"/>
                      <a:pt x="245647" y="28551"/>
                      <a:pt x="266792" y="42267"/>
                    </a:cubicBezTo>
                    <a:cubicBezTo>
                      <a:pt x="267364" y="116277"/>
                      <a:pt x="234312" y="162568"/>
                      <a:pt x="163351" y="173998"/>
                    </a:cubicBezTo>
                    <a:cubicBezTo>
                      <a:pt x="139443" y="177808"/>
                      <a:pt x="137157" y="195429"/>
                      <a:pt x="123917" y="205240"/>
                    </a:cubicBezTo>
                    <a:close/>
                  </a:path>
                </a:pathLst>
              </a:custGeom>
              <a:solidFill>
                <a:srgbClr val="C49F48"/>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AA5F0E5F-A81D-B6BA-54E7-CB54EC0481B9}"/>
                  </a:ext>
                </a:extLst>
              </p:cNvPr>
              <p:cNvSpPr/>
              <p:nvPr/>
            </p:nvSpPr>
            <p:spPr>
              <a:xfrm>
                <a:off x="6559538" y="2780453"/>
                <a:ext cx="258320" cy="290882"/>
              </a:xfrm>
              <a:custGeom>
                <a:avLst/>
                <a:gdLst>
                  <a:gd name="connsiteX0" fmla="*/ 5377 w 258320"/>
                  <a:gd name="connsiteY0" fmla="*/ 117813 h 290882"/>
                  <a:gd name="connsiteX1" fmla="*/ 23284 w 258320"/>
                  <a:gd name="connsiteY1" fmla="*/ 100478 h 290882"/>
                  <a:gd name="connsiteX2" fmla="*/ 62908 w 258320"/>
                  <a:gd name="connsiteY2" fmla="*/ 98382 h 290882"/>
                  <a:gd name="connsiteX3" fmla="*/ 67861 w 258320"/>
                  <a:gd name="connsiteY3" fmla="*/ 90762 h 290882"/>
                  <a:gd name="connsiteX4" fmla="*/ 51478 w 258320"/>
                  <a:gd name="connsiteY4" fmla="*/ 53043 h 290882"/>
                  <a:gd name="connsiteX5" fmla="*/ 88435 w 258320"/>
                  <a:gd name="connsiteY5" fmla="*/ 5037 h 290882"/>
                  <a:gd name="connsiteX6" fmla="*/ 202640 w 258320"/>
                  <a:gd name="connsiteY6" fmla="*/ 46090 h 290882"/>
                  <a:gd name="connsiteX7" fmla="*/ 222833 w 258320"/>
                  <a:gd name="connsiteY7" fmla="*/ 77523 h 290882"/>
                  <a:gd name="connsiteX8" fmla="*/ 257218 w 258320"/>
                  <a:gd name="connsiteY8" fmla="*/ 90477 h 290882"/>
                  <a:gd name="connsiteX9" fmla="*/ 219689 w 258320"/>
                  <a:gd name="connsiteY9" fmla="*/ 186203 h 290882"/>
                  <a:gd name="connsiteX10" fmla="*/ 228167 w 258320"/>
                  <a:gd name="connsiteY10" fmla="*/ 204014 h 290882"/>
                  <a:gd name="connsiteX11" fmla="*/ 224833 w 258320"/>
                  <a:gd name="connsiteY11" fmla="*/ 229827 h 290882"/>
                  <a:gd name="connsiteX12" fmla="*/ 196258 w 258320"/>
                  <a:gd name="connsiteY12" fmla="*/ 249639 h 290882"/>
                  <a:gd name="connsiteX13" fmla="*/ 150443 w 258320"/>
                  <a:gd name="connsiteY13" fmla="*/ 290882 h 290882"/>
                  <a:gd name="connsiteX14" fmla="*/ 4520 w 258320"/>
                  <a:gd name="connsiteY14" fmla="*/ 159056 h 290882"/>
                  <a:gd name="connsiteX15" fmla="*/ 5567 w 258320"/>
                  <a:gd name="connsiteY15" fmla="*/ 117813 h 29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8320" h="290882">
                    <a:moveTo>
                      <a:pt x="5377" y="117813"/>
                    </a:moveTo>
                    <a:cubicBezTo>
                      <a:pt x="11378" y="112003"/>
                      <a:pt x="17378" y="106193"/>
                      <a:pt x="23284" y="100478"/>
                    </a:cubicBezTo>
                    <a:cubicBezTo>
                      <a:pt x="37095" y="111527"/>
                      <a:pt x="50430" y="112955"/>
                      <a:pt x="62908" y="98382"/>
                    </a:cubicBezTo>
                    <a:cubicBezTo>
                      <a:pt x="64623" y="95810"/>
                      <a:pt x="67956" y="93239"/>
                      <a:pt x="67861" y="90762"/>
                    </a:cubicBezTo>
                    <a:cubicBezTo>
                      <a:pt x="67004" y="75332"/>
                      <a:pt x="38619" y="58282"/>
                      <a:pt x="51478" y="53043"/>
                    </a:cubicBezTo>
                    <a:cubicBezTo>
                      <a:pt x="76814" y="42661"/>
                      <a:pt x="68814" y="12848"/>
                      <a:pt x="88435" y="5037"/>
                    </a:cubicBezTo>
                    <a:cubicBezTo>
                      <a:pt x="128059" y="-10584"/>
                      <a:pt x="187400" y="12086"/>
                      <a:pt x="202640" y="46090"/>
                    </a:cubicBezTo>
                    <a:cubicBezTo>
                      <a:pt x="207783" y="57520"/>
                      <a:pt x="200544" y="77141"/>
                      <a:pt x="222833" y="77523"/>
                    </a:cubicBezTo>
                    <a:cubicBezTo>
                      <a:pt x="242263" y="60663"/>
                      <a:pt x="253884" y="67045"/>
                      <a:pt x="257218" y="90477"/>
                    </a:cubicBezTo>
                    <a:cubicBezTo>
                      <a:pt x="262647" y="129053"/>
                      <a:pt x="247693" y="162104"/>
                      <a:pt x="219689" y="186203"/>
                    </a:cubicBezTo>
                    <a:cubicBezTo>
                      <a:pt x="191972" y="210110"/>
                      <a:pt x="233215" y="194775"/>
                      <a:pt x="228167" y="204014"/>
                    </a:cubicBezTo>
                    <a:cubicBezTo>
                      <a:pt x="232738" y="213349"/>
                      <a:pt x="231882" y="222017"/>
                      <a:pt x="224833" y="229827"/>
                    </a:cubicBezTo>
                    <a:cubicBezTo>
                      <a:pt x="211879" y="231446"/>
                      <a:pt x="195305" y="227922"/>
                      <a:pt x="196258" y="249639"/>
                    </a:cubicBezTo>
                    <a:cubicBezTo>
                      <a:pt x="205879" y="290978"/>
                      <a:pt x="163682" y="274785"/>
                      <a:pt x="150443" y="290882"/>
                    </a:cubicBezTo>
                    <a:cubicBezTo>
                      <a:pt x="74814" y="276690"/>
                      <a:pt x="32619" y="225636"/>
                      <a:pt x="4520" y="159056"/>
                    </a:cubicBezTo>
                    <a:cubicBezTo>
                      <a:pt x="2043" y="145245"/>
                      <a:pt x="-4815" y="131244"/>
                      <a:pt x="5567" y="117813"/>
                    </a:cubicBezTo>
                    <a:close/>
                  </a:path>
                </a:pathLst>
              </a:custGeom>
              <a:solidFill>
                <a:srgbClr val="732A38"/>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5615CFD2-60B4-AC72-F2AC-BDB4BB696BB0}"/>
                  </a:ext>
                </a:extLst>
              </p:cNvPr>
              <p:cNvSpPr/>
              <p:nvPr/>
            </p:nvSpPr>
            <p:spPr>
              <a:xfrm>
                <a:off x="6989102" y="2593466"/>
                <a:ext cx="251040" cy="229841"/>
              </a:xfrm>
              <a:custGeom>
                <a:avLst/>
                <a:gdLst>
                  <a:gd name="connsiteX0" fmla="*/ 184842 w 251040"/>
                  <a:gd name="connsiteY0" fmla="*/ 0 h 229841"/>
                  <a:gd name="connsiteX1" fmla="*/ 251041 w 251040"/>
                  <a:gd name="connsiteY1" fmla="*/ 0 h 229841"/>
                  <a:gd name="connsiteX2" fmla="*/ 165125 w 251040"/>
                  <a:gd name="connsiteY2" fmla="*/ 53721 h 229841"/>
                  <a:gd name="connsiteX3" fmla="*/ 210559 w 251040"/>
                  <a:gd name="connsiteY3" fmla="*/ 66199 h 229841"/>
                  <a:gd name="connsiteX4" fmla="*/ 117691 w 251040"/>
                  <a:gd name="connsiteY4" fmla="*/ 190500 h 229841"/>
                  <a:gd name="connsiteX5" fmla="*/ 102165 w 251040"/>
                  <a:gd name="connsiteY5" fmla="*/ 215646 h 229841"/>
                  <a:gd name="connsiteX6" fmla="*/ 67589 w 251040"/>
                  <a:gd name="connsiteY6" fmla="*/ 227648 h 229841"/>
                  <a:gd name="connsiteX7" fmla="*/ 61493 w 251040"/>
                  <a:gd name="connsiteY7" fmla="*/ 228029 h 229841"/>
                  <a:gd name="connsiteX8" fmla="*/ 47396 w 251040"/>
                  <a:gd name="connsiteY8" fmla="*/ 228029 h 229841"/>
                  <a:gd name="connsiteX9" fmla="*/ 1009 w 251040"/>
                  <a:gd name="connsiteY9" fmla="*/ 219170 h 229841"/>
                  <a:gd name="connsiteX10" fmla="*/ 33394 w 251040"/>
                  <a:gd name="connsiteY10" fmla="*/ 186785 h 229841"/>
                  <a:gd name="connsiteX11" fmla="*/ 70828 w 251040"/>
                  <a:gd name="connsiteY11" fmla="*/ 152019 h 229841"/>
                  <a:gd name="connsiteX12" fmla="*/ 68446 w 251040"/>
                  <a:gd name="connsiteY12" fmla="*/ 122206 h 229841"/>
                  <a:gd name="connsiteX13" fmla="*/ 61874 w 251040"/>
                  <a:gd name="connsiteY13" fmla="*/ 96393 h 229841"/>
                  <a:gd name="connsiteX14" fmla="*/ 184842 w 251040"/>
                  <a:gd name="connsiteY14" fmla="*/ 0 h 22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1040" h="229841">
                    <a:moveTo>
                      <a:pt x="184842" y="0"/>
                    </a:moveTo>
                    <a:lnTo>
                      <a:pt x="251041" y="0"/>
                    </a:lnTo>
                    <a:cubicBezTo>
                      <a:pt x="214274" y="22955"/>
                      <a:pt x="190080" y="38100"/>
                      <a:pt x="165125" y="53721"/>
                    </a:cubicBezTo>
                    <a:cubicBezTo>
                      <a:pt x="181317" y="71533"/>
                      <a:pt x="197415" y="50292"/>
                      <a:pt x="210559" y="66199"/>
                    </a:cubicBezTo>
                    <a:cubicBezTo>
                      <a:pt x="197034" y="119444"/>
                      <a:pt x="148456" y="148590"/>
                      <a:pt x="117691" y="190500"/>
                    </a:cubicBezTo>
                    <a:cubicBezTo>
                      <a:pt x="118357" y="202502"/>
                      <a:pt x="112357" y="210312"/>
                      <a:pt x="102165" y="215646"/>
                    </a:cubicBezTo>
                    <a:cubicBezTo>
                      <a:pt x="90830" y="220027"/>
                      <a:pt x="79114" y="223456"/>
                      <a:pt x="67589" y="227648"/>
                    </a:cubicBezTo>
                    <a:cubicBezTo>
                      <a:pt x="65589" y="227743"/>
                      <a:pt x="63493" y="227933"/>
                      <a:pt x="61493" y="228029"/>
                    </a:cubicBezTo>
                    <a:cubicBezTo>
                      <a:pt x="56826" y="228029"/>
                      <a:pt x="51968" y="228791"/>
                      <a:pt x="47396" y="228029"/>
                    </a:cubicBezTo>
                    <a:cubicBezTo>
                      <a:pt x="31394" y="225171"/>
                      <a:pt x="7201" y="238411"/>
                      <a:pt x="1009" y="219170"/>
                    </a:cubicBezTo>
                    <a:cubicBezTo>
                      <a:pt x="-5277" y="199644"/>
                      <a:pt x="19297" y="195644"/>
                      <a:pt x="33394" y="186785"/>
                    </a:cubicBezTo>
                    <a:cubicBezTo>
                      <a:pt x="47587" y="177832"/>
                      <a:pt x="58445" y="163830"/>
                      <a:pt x="70828" y="152019"/>
                    </a:cubicBezTo>
                    <a:cubicBezTo>
                      <a:pt x="83210" y="141161"/>
                      <a:pt x="107403" y="130016"/>
                      <a:pt x="68446" y="122206"/>
                    </a:cubicBezTo>
                    <a:cubicBezTo>
                      <a:pt x="52444" y="118967"/>
                      <a:pt x="38824" y="111252"/>
                      <a:pt x="61874" y="96393"/>
                    </a:cubicBezTo>
                    <a:cubicBezTo>
                      <a:pt x="107309" y="69914"/>
                      <a:pt x="145313" y="34004"/>
                      <a:pt x="184842" y="0"/>
                    </a:cubicBezTo>
                    <a:close/>
                  </a:path>
                </a:pathLst>
              </a:custGeom>
              <a:solidFill>
                <a:srgbClr val="792339"/>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3169820-00F2-9429-7867-6841B8228159}"/>
                  </a:ext>
                </a:extLst>
              </p:cNvPr>
              <p:cNvSpPr/>
              <p:nvPr/>
            </p:nvSpPr>
            <p:spPr>
              <a:xfrm>
                <a:off x="7020591" y="2747580"/>
                <a:ext cx="200310" cy="198070"/>
              </a:xfrm>
              <a:custGeom>
                <a:avLst/>
                <a:gdLst>
                  <a:gd name="connsiteX0" fmla="*/ 67723 w 200310"/>
                  <a:gd name="connsiteY0" fmla="*/ 55054 h 198070"/>
                  <a:gd name="connsiteX1" fmla="*/ 86010 w 200310"/>
                  <a:gd name="connsiteY1" fmla="*/ 36385 h 198070"/>
                  <a:gd name="connsiteX2" fmla="*/ 150781 w 200310"/>
                  <a:gd name="connsiteY2" fmla="*/ 0 h 198070"/>
                  <a:gd name="connsiteX3" fmla="*/ 64484 w 200310"/>
                  <a:gd name="connsiteY3" fmla="*/ 98679 h 198070"/>
                  <a:gd name="connsiteX4" fmla="*/ 143637 w 200310"/>
                  <a:gd name="connsiteY4" fmla="*/ 100775 h 198070"/>
                  <a:gd name="connsiteX5" fmla="*/ 200310 w 200310"/>
                  <a:gd name="connsiteY5" fmla="*/ 34862 h 198070"/>
                  <a:gd name="connsiteX6" fmla="*/ 134112 w 200310"/>
                  <a:gd name="connsiteY6" fmla="*/ 159353 h 198070"/>
                  <a:gd name="connsiteX7" fmla="*/ 81343 w 200310"/>
                  <a:gd name="connsiteY7" fmla="*/ 198025 h 198070"/>
                  <a:gd name="connsiteX8" fmla="*/ 0 w 200310"/>
                  <a:gd name="connsiteY8" fmla="*/ 110871 h 198070"/>
                  <a:gd name="connsiteX9" fmla="*/ 29813 w 200310"/>
                  <a:gd name="connsiteY9" fmla="*/ 73914 h 198070"/>
                  <a:gd name="connsiteX10" fmla="*/ 29623 w 200310"/>
                  <a:gd name="connsiteY10" fmla="*/ 74009 h 198070"/>
                  <a:gd name="connsiteX11" fmla="*/ 67723 w 200310"/>
                  <a:gd name="connsiteY11" fmla="*/ 55054 h 1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310" h="198070">
                    <a:moveTo>
                      <a:pt x="67723" y="55054"/>
                    </a:moveTo>
                    <a:cubicBezTo>
                      <a:pt x="73819" y="48863"/>
                      <a:pt x="79915" y="42577"/>
                      <a:pt x="86010" y="36385"/>
                    </a:cubicBezTo>
                    <a:cubicBezTo>
                      <a:pt x="112681" y="36862"/>
                      <a:pt x="120968" y="6001"/>
                      <a:pt x="150781" y="0"/>
                    </a:cubicBezTo>
                    <a:cubicBezTo>
                      <a:pt x="134302" y="47530"/>
                      <a:pt x="104394" y="77248"/>
                      <a:pt x="64484" y="98679"/>
                    </a:cubicBezTo>
                    <a:cubicBezTo>
                      <a:pt x="95917" y="138589"/>
                      <a:pt x="110966" y="138684"/>
                      <a:pt x="143637" y="100775"/>
                    </a:cubicBezTo>
                    <a:cubicBezTo>
                      <a:pt x="160496" y="81153"/>
                      <a:pt x="165925" y="52483"/>
                      <a:pt x="200310" y="34862"/>
                    </a:cubicBezTo>
                    <a:cubicBezTo>
                      <a:pt x="192119" y="89344"/>
                      <a:pt x="172688" y="128969"/>
                      <a:pt x="134112" y="159353"/>
                    </a:cubicBezTo>
                    <a:cubicBezTo>
                      <a:pt x="112586" y="166783"/>
                      <a:pt x="109538" y="199454"/>
                      <a:pt x="81343" y="198025"/>
                    </a:cubicBezTo>
                    <a:cubicBezTo>
                      <a:pt x="30670" y="195072"/>
                      <a:pt x="14954" y="178213"/>
                      <a:pt x="0" y="110871"/>
                    </a:cubicBezTo>
                    <a:cubicBezTo>
                      <a:pt x="9906" y="98584"/>
                      <a:pt x="19907" y="86201"/>
                      <a:pt x="29813" y="73914"/>
                    </a:cubicBezTo>
                    <a:cubicBezTo>
                      <a:pt x="29813" y="73914"/>
                      <a:pt x="29623" y="74009"/>
                      <a:pt x="29623" y="74009"/>
                    </a:cubicBezTo>
                    <a:cubicBezTo>
                      <a:pt x="40672" y="64389"/>
                      <a:pt x="56864" y="65056"/>
                      <a:pt x="67723" y="55054"/>
                    </a:cubicBezTo>
                    <a:close/>
                  </a:path>
                </a:pathLst>
              </a:custGeom>
              <a:solidFill>
                <a:srgbClr val="712C3B"/>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C156D720-DEA3-E9A6-B347-792EDDACA825}"/>
                  </a:ext>
                </a:extLst>
              </p:cNvPr>
              <p:cNvSpPr/>
              <p:nvPr/>
            </p:nvSpPr>
            <p:spPr>
              <a:xfrm>
                <a:off x="6889702" y="2904373"/>
                <a:ext cx="265001" cy="163709"/>
              </a:xfrm>
              <a:custGeom>
                <a:avLst/>
                <a:gdLst>
                  <a:gd name="connsiteX0" fmla="*/ 217567 w 265001"/>
                  <a:gd name="connsiteY0" fmla="*/ 31136 h 163709"/>
                  <a:gd name="connsiteX1" fmla="*/ 265002 w 265001"/>
                  <a:gd name="connsiteY1" fmla="*/ 2561 h 163709"/>
                  <a:gd name="connsiteX2" fmla="*/ 253762 w 265001"/>
                  <a:gd name="connsiteY2" fmla="*/ 24754 h 163709"/>
                  <a:gd name="connsiteX3" fmla="*/ 255857 w 265001"/>
                  <a:gd name="connsiteY3" fmla="*/ 88381 h 163709"/>
                  <a:gd name="connsiteX4" fmla="*/ 139557 w 265001"/>
                  <a:gd name="connsiteY4" fmla="*/ 154770 h 163709"/>
                  <a:gd name="connsiteX5" fmla="*/ 94980 w 265001"/>
                  <a:gd name="connsiteY5" fmla="*/ 154484 h 163709"/>
                  <a:gd name="connsiteX6" fmla="*/ 45355 w 265001"/>
                  <a:gd name="connsiteY6" fmla="*/ 156961 h 163709"/>
                  <a:gd name="connsiteX7" fmla="*/ 1444 w 265001"/>
                  <a:gd name="connsiteY7" fmla="*/ 116575 h 163709"/>
                  <a:gd name="connsiteX8" fmla="*/ 17923 w 265001"/>
                  <a:gd name="connsiteY8" fmla="*/ 107621 h 163709"/>
                  <a:gd name="connsiteX9" fmla="*/ 40687 w 265001"/>
                  <a:gd name="connsiteY9" fmla="*/ 116765 h 163709"/>
                  <a:gd name="connsiteX10" fmla="*/ 150225 w 265001"/>
                  <a:gd name="connsiteY10" fmla="*/ 72379 h 163709"/>
                  <a:gd name="connsiteX11" fmla="*/ 217567 w 265001"/>
                  <a:gd name="connsiteY11" fmla="*/ 31136 h 16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01" h="163709">
                    <a:moveTo>
                      <a:pt x="217567" y="31136"/>
                    </a:moveTo>
                    <a:cubicBezTo>
                      <a:pt x="239951" y="32374"/>
                      <a:pt x="235378" y="-10774"/>
                      <a:pt x="265002" y="2561"/>
                    </a:cubicBezTo>
                    <a:cubicBezTo>
                      <a:pt x="261287" y="9990"/>
                      <a:pt x="257476" y="17324"/>
                      <a:pt x="253762" y="24754"/>
                    </a:cubicBezTo>
                    <a:cubicBezTo>
                      <a:pt x="252714" y="45995"/>
                      <a:pt x="266906" y="66759"/>
                      <a:pt x="255857" y="88381"/>
                    </a:cubicBezTo>
                    <a:cubicBezTo>
                      <a:pt x="226139" y="126290"/>
                      <a:pt x="180420" y="136292"/>
                      <a:pt x="139557" y="154770"/>
                    </a:cubicBezTo>
                    <a:cubicBezTo>
                      <a:pt x="124698" y="165914"/>
                      <a:pt x="109649" y="157342"/>
                      <a:pt x="94980" y="154484"/>
                    </a:cubicBezTo>
                    <a:cubicBezTo>
                      <a:pt x="78026" y="151151"/>
                      <a:pt x="62595" y="149913"/>
                      <a:pt x="45355" y="156961"/>
                    </a:cubicBezTo>
                    <a:cubicBezTo>
                      <a:pt x="6778" y="172677"/>
                      <a:pt x="-4366" y="161628"/>
                      <a:pt x="1444" y="116575"/>
                    </a:cubicBezTo>
                    <a:cubicBezTo>
                      <a:pt x="4112" y="108479"/>
                      <a:pt x="10779" y="107717"/>
                      <a:pt x="17923" y="107621"/>
                    </a:cubicBezTo>
                    <a:cubicBezTo>
                      <a:pt x="24781" y="112860"/>
                      <a:pt x="31162" y="126100"/>
                      <a:pt x="40687" y="116765"/>
                    </a:cubicBezTo>
                    <a:cubicBezTo>
                      <a:pt x="71453" y="86476"/>
                      <a:pt x="109934" y="80285"/>
                      <a:pt x="150225" y="72379"/>
                    </a:cubicBezTo>
                    <a:cubicBezTo>
                      <a:pt x="174800" y="67616"/>
                      <a:pt x="196898" y="47995"/>
                      <a:pt x="217567" y="31136"/>
                    </a:cubicBezTo>
                    <a:close/>
                  </a:path>
                </a:pathLst>
              </a:custGeom>
              <a:solidFill>
                <a:srgbClr val="722B39"/>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937E85FE-B7DB-AA92-22EE-4D08186AD708}"/>
                  </a:ext>
                </a:extLst>
              </p:cNvPr>
              <p:cNvSpPr/>
              <p:nvPr/>
            </p:nvSpPr>
            <p:spPr>
              <a:xfrm>
                <a:off x="6907385" y="2858547"/>
                <a:ext cx="199883" cy="182825"/>
              </a:xfrm>
              <a:custGeom>
                <a:avLst/>
                <a:gdLst>
                  <a:gd name="connsiteX0" fmla="*/ 199884 w 199883"/>
                  <a:gd name="connsiteY0" fmla="*/ 76962 h 182825"/>
                  <a:gd name="connsiteX1" fmla="*/ 136352 w 199883"/>
                  <a:gd name="connsiteY1" fmla="*/ 129826 h 182825"/>
                  <a:gd name="connsiteX2" fmla="*/ 27386 w 199883"/>
                  <a:gd name="connsiteY2" fmla="*/ 173450 h 182825"/>
                  <a:gd name="connsiteX3" fmla="*/ 240 w 199883"/>
                  <a:gd name="connsiteY3" fmla="*/ 153448 h 182825"/>
                  <a:gd name="connsiteX4" fmla="*/ 35768 w 199883"/>
                  <a:gd name="connsiteY4" fmla="*/ 101632 h 182825"/>
                  <a:gd name="connsiteX5" fmla="*/ 65010 w 199883"/>
                  <a:gd name="connsiteY5" fmla="*/ 101441 h 182825"/>
                  <a:gd name="connsiteX6" fmla="*/ 119779 w 199883"/>
                  <a:gd name="connsiteY6" fmla="*/ 108680 h 182825"/>
                  <a:gd name="connsiteX7" fmla="*/ 115779 w 199883"/>
                  <a:gd name="connsiteY7" fmla="*/ 53911 h 182825"/>
                  <a:gd name="connsiteX8" fmla="*/ 68725 w 199883"/>
                  <a:gd name="connsiteY8" fmla="*/ 50387 h 182825"/>
                  <a:gd name="connsiteX9" fmla="*/ 113207 w 199883"/>
                  <a:gd name="connsiteY9" fmla="*/ 0 h 182825"/>
                  <a:gd name="connsiteX10" fmla="*/ 137305 w 199883"/>
                  <a:gd name="connsiteY10" fmla="*/ 38290 h 182825"/>
                  <a:gd name="connsiteX11" fmla="*/ 199884 w 199883"/>
                  <a:gd name="connsiteY11" fmla="*/ 77057 h 1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883" h="182825">
                    <a:moveTo>
                      <a:pt x="199884" y="76962"/>
                    </a:moveTo>
                    <a:cubicBezTo>
                      <a:pt x="193312" y="112109"/>
                      <a:pt x="157307" y="129635"/>
                      <a:pt x="136352" y="129826"/>
                    </a:cubicBezTo>
                    <a:cubicBezTo>
                      <a:pt x="91299" y="130207"/>
                      <a:pt x="59866" y="150019"/>
                      <a:pt x="27386" y="173450"/>
                    </a:cubicBezTo>
                    <a:cubicBezTo>
                      <a:pt x="-4427" y="196406"/>
                      <a:pt x="240" y="172307"/>
                      <a:pt x="240" y="153448"/>
                    </a:cubicBezTo>
                    <a:cubicBezTo>
                      <a:pt x="8146" y="134017"/>
                      <a:pt x="47008" y="136303"/>
                      <a:pt x="35768" y="101632"/>
                    </a:cubicBezTo>
                    <a:cubicBezTo>
                      <a:pt x="34435" y="97536"/>
                      <a:pt x="56152" y="94488"/>
                      <a:pt x="65010" y="101441"/>
                    </a:cubicBezTo>
                    <a:cubicBezTo>
                      <a:pt x="81584" y="114395"/>
                      <a:pt x="98252" y="117729"/>
                      <a:pt x="119779" y="108680"/>
                    </a:cubicBezTo>
                    <a:cubicBezTo>
                      <a:pt x="110254" y="90964"/>
                      <a:pt x="96347" y="73152"/>
                      <a:pt x="115779" y="53911"/>
                    </a:cubicBezTo>
                    <a:cubicBezTo>
                      <a:pt x="100729" y="41719"/>
                      <a:pt x="85489" y="65913"/>
                      <a:pt x="68725" y="50387"/>
                    </a:cubicBezTo>
                    <a:cubicBezTo>
                      <a:pt x="80536" y="31528"/>
                      <a:pt x="94252" y="13716"/>
                      <a:pt x="113207" y="0"/>
                    </a:cubicBezTo>
                    <a:cubicBezTo>
                      <a:pt x="126923" y="9144"/>
                      <a:pt x="132066" y="24479"/>
                      <a:pt x="137305" y="38290"/>
                    </a:cubicBezTo>
                    <a:cubicBezTo>
                      <a:pt x="148545" y="68199"/>
                      <a:pt x="167118" y="83344"/>
                      <a:pt x="199884" y="77057"/>
                    </a:cubicBezTo>
                    <a:close/>
                  </a:path>
                </a:pathLst>
              </a:custGeom>
              <a:solidFill>
                <a:srgbClr val="8D143A"/>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90003C26-C342-3043-0DDB-CE7240B7FA7A}"/>
                  </a:ext>
                </a:extLst>
              </p:cNvPr>
              <p:cNvSpPr/>
              <p:nvPr/>
            </p:nvSpPr>
            <p:spPr>
              <a:xfrm>
                <a:off x="6630447" y="2619957"/>
                <a:ext cx="178720" cy="126447"/>
              </a:xfrm>
              <a:custGeom>
                <a:avLst/>
                <a:gdLst>
                  <a:gd name="connsiteX0" fmla="*/ 49721 w 178720"/>
                  <a:gd name="connsiteY0" fmla="*/ 104859 h 126447"/>
                  <a:gd name="connsiteX1" fmla="*/ 113919 w 178720"/>
                  <a:gd name="connsiteY1" fmla="*/ 67616 h 126447"/>
                  <a:gd name="connsiteX2" fmla="*/ 138303 w 178720"/>
                  <a:gd name="connsiteY2" fmla="*/ 52566 h 126447"/>
                  <a:gd name="connsiteX3" fmla="*/ 116014 w 178720"/>
                  <a:gd name="connsiteY3" fmla="*/ 57329 h 126447"/>
                  <a:gd name="connsiteX4" fmla="*/ 0 w 178720"/>
                  <a:gd name="connsiteY4" fmla="*/ 53614 h 126447"/>
                  <a:gd name="connsiteX5" fmla="*/ 20288 w 178720"/>
                  <a:gd name="connsiteY5" fmla="*/ 30183 h 126447"/>
                  <a:gd name="connsiteX6" fmla="*/ 24479 w 178720"/>
                  <a:gd name="connsiteY6" fmla="*/ 23706 h 126447"/>
                  <a:gd name="connsiteX7" fmla="*/ 116967 w 178720"/>
                  <a:gd name="connsiteY7" fmla="*/ 9418 h 126447"/>
                  <a:gd name="connsiteX8" fmla="*/ 172021 w 178720"/>
                  <a:gd name="connsiteY8" fmla="*/ 102477 h 126447"/>
                  <a:gd name="connsiteX9" fmla="*/ 116300 w 178720"/>
                  <a:gd name="connsiteY9" fmla="*/ 115431 h 126447"/>
                  <a:gd name="connsiteX10" fmla="*/ 120396 w 178720"/>
                  <a:gd name="connsiteY10" fmla="*/ 102763 h 126447"/>
                  <a:gd name="connsiteX11" fmla="*/ 111062 w 178720"/>
                  <a:gd name="connsiteY11" fmla="*/ 103906 h 126447"/>
                  <a:gd name="connsiteX12" fmla="*/ 96774 w 178720"/>
                  <a:gd name="connsiteY12" fmla="*/ 105621 h 126447"/>
                  <a:gd name="connsiteX13" fmla="*/ 49816 w 178720"/>
                  <a:gd name="connsiteY13" fmla="*/ 104763 h 12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720" h="126447">
                    <a:moveTo>
                      <a:pt x="49721" y="104859"/>
                    </a:moveTo>
                    <a:cubicBezTo>
                      <a:pt x="54959" y="64473"/>
                      <a:pt x="86011" y="69711"/>
                      <a:pt x="113919" y="67616"/>
                    </a:cubicBezTo>
                    <a:cubicBezTo>
                      <a:pt x="123730" y="66854"/>
                      <a:pt x="145828" y="73998"/>
                      <a:pt x="138303" y="52566"/>
                    </a:cubicBezTo>
                    <a:cubicBezTo>
                      <a:pt x="131350" y="32850"/>
                      <a:pt x="121920" y="47137"/>
                      <a:pt x="116014" y="57329"/>
                    </a:cubicBezTo>
                    <a:cubicBezTo>
                      <a:pt x="76771" y="23229"/>
                      <a:pt x="38005" y="102096"/>
                      <a:pt x="0" y="53614"/>
                    </a:cubicBezTo>
                    <a:cubicBezTo>
                      <a:pt x="5049" y="47709"/>
                      <a:pt x="12668" y="38946"/>
                      <a:pt x="20288" y="30183"/>
                    </a:cubicBezTo>
                    <a:cubicBezTo>
                      <a:pt x="21717" y="27992"/>
                      <a:pt x="23051" y="25896"/>
                      <a:pt x="24479" y="23706"/>
                    </a:cubicBezTo>
                    <a:cubicBezTo>
                      <a:pt x="52674" y="2274"/>
                      <a:pt x="82487" y="-9346"/>
                      <a:pt x="116967" y="9418"/>
                    </a:cubicBezTo>
                    <a:cubicBezTo>
                      <a:pt x="168497" y="24563"/>
                      <a:pt x="191071" y="59329"/>
                      <a:pt x="172021" y="102477"/>
                    </a:cubicBezTo>
                    <a:cubicBezTo>
                      <a:pt x="162116" y="124861"/>
                      <a:pt x="140780" y="136386"/>
                      <a:pt x="116300" y="115431"/>
                    </a:cubicBezTo>
                    <a:cubicBezTo>
                      <a:pt x="112966" y="109431"/>
                      <a:pt x="115348" y="105430"/>
                      <a:pt x="120396" y="102763"/>
                    </a:cubicBezTo>
                    <a:cubicBezTo>
                      <a:pt x="116300" y="95143"/>
                      <a:pt x="114110" y="103239"/>
                      <a:pt x="111062" y="103906"/>
                    </a:cubicBezTo>
                    <a:cubicBezTo>
                      <a:pt x="106585" y="107526"/>
                      <a:pt x="102108" y="110764"/>
                      <a:pt x="96774" y="105621"/>
                    </a:cubicBezTo>
                    <a:cubicBezTo>
                      <a:pt x="81153" y="105335"/>
                      <a:pt x="65437" y="105049"/>
                      <a:pt x="49816" y="104763"/>
                    </a:cubicBezTo>
                    <a:close/>
                  </a:path>
                </a:pathLst>
              </a:custGeom>
              <a:solidFill>
                <a:srgbClr val="D09833"/>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B2FAE1AB-CA19-40DD-AC2D-B5564ECC1F8B}"/>
                  </a:ext>
                </a:extLst>
              </p:cNvPr>
              <p:cNvSpPr/>
              <p:nvPr/>
            </p:nvSpPr>
            <p:spPr>
              <a:xfrm>
                <a:off x="6444014" y="2843514"/>
                <a:ext cx="130044" cy="281256"/>
              </a:xfrm>
              <a:custGeom>
                <a:avLst/>
                <a:gdLst>
                  <a:gd name="connsiteX0" fmla="*/ 120901 w 130044"/>
                  <a:gd name="connsiteY0" fmla="*/ 54752 h 281256"/>
                  <a:gd name="connsiteX1" fmla="*/ 130045 w 130044"/>
                  <a:gd name="connsiteY1" fmla="*/ 94471 h 281256"/>
                  <a:gd name="connsiteX2" fmla="*/ 112995 w 130044"/>
                  <a:gd name="connsiteY2" fmla="*/ 109711 h 281256"/>
                  <a:gd name="connsiteX3" fmla="*/ 76514 w 130044"/>
                  <a:gd name="connsiteY3" fmla="*/ 102853 h 281256"/>
                  <a:gd name="connsiteX4" fmla="*/ 54702 w 130044"/>
                  <a:gd name="connsiteY4" fmla="*/ 223916 h 281256"/>
                  <a:gd name="connsiteX5" fmla="*/ 7649 w 130044"/>
                  <a:gd name="connsiteY5" fmla="*/ 281256 h 281256"/>
                  <a:gd name="connsiteX6" fmla="*/ 314 w 130044"/>
                  <a:gd name="connsiteY6" fmla="*/ 264683 h 281256"/>
                  <a:gd name="connsiteX7" fmla="*/ 77086 w 130044"/>
                  <a:gd name="connsiteY7" fmla="*/ 51989 h 281256"/>
                  <a:gd name="connsiteX8" fmla="*/ 84134 w 130044"/>
                  <a:gd name="connsiteY8" fmla="*/ 15795 h 281256"/>
                  <a:gd name="connsiteX9" fmla="*/ 110043 w 130044"/>
                  <a:gd name="connsiteY9" fmla="*/ 16842 h 281256"/>
                  <a:gd name="connsiteX10" fmla="*/ 120996 w 130044"/>
                  <a:gd name="connsiteY10" fmla="*/ 54656 h 28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044" h="281256">
                    <a:moveTo>
                      <a:pt x="120901" y="54752"/>
                    </a:moveTo>
                    <a:cubicBezTo>
                      <a:pt x="123949" y="67992"/>
                      <a:pt x="126997" y="81231"/>
                      <a:pt x="130045" y="94471"/>
                    </a:cubicBezTo>
                    <a:cubicBezTo>
                      <a:pt x="123853" y="98948"/>
                      <a:pt x="118996" y="105044"/>
                      <a:pt x="112995" y="109711"/>
                    </a:cubicBezTo>
                    <a:cubicBezTo>
                      <a:pt x="83277" y="152669"/>
                      <a:pt x="99279" y="88185"/>
                      <a:pt x="76514" y="102853"/>
                    </a:cubicBezTo>
                    <a:cubicBezTo>
                      <a:pt x="77181" y="140286"/>
                      <a:pt x="67466" y="182292"/>
                      <a:pt x="54702" y="223916"/>
                    </a:cubicBezTo>
                    <a:cubicBezTo>
                      <a:pt x="46606" y="250491"/>
                      <a:pt x="40129" y="275732"/>
                      <a:pt x="7649" y="281256"/>
                    </a:cubicBezTo>
                    <a:cubicBezTo>
                      <a:pt x="4982" y="275541"/>
                      <a:pt x="-1495" y="266874"/>
                      <a:pt x="314" y="264683"/>
                    </a:cubicBezTo>
                    <a:cubicBezTo>
                      <a:pt x="49940" y="202485"/>
                      <a:pt x="24127" y="113235"/>
                      <a:pt x="77086" y="51989"/>
                    </a:cubicBezTo>
                    <a:cubicBezTo>
                      <a:pt x="84039" y="43989"/>
                      <a:pt x="80896" y="27796"/>
                      <a:pt x="84134" y="15795"/>
                    </a:cubicBezTo>
                    <a:cubicBezTo>
                      <a:pt x="93850" y="-19924"/>
                      <a:pt x="101375" y="15985"/>
                      <a:pt x="110043" y="16842"/>
                    </a:cubicBezTo>
                    <a:cubicBezTo>
                      <a:pt x="113662" y="29415"/>
                      <a:pt x="117281" y="42083"/>
                      <a:pt x="120996" y="54656"/>
                    </a:cubicBezTo>
                    <a:close/>
                  </a:path>
                </a:pathLst>
              </a:custGeom>
              <a:solidFill>
                <a:srgbClr val="94143B"/>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8DBB8DD3-60DD-5FD6-EDD4-290669EF8DBB}"/>
                  </a:ext>
                </a:extLst>
              </p:cNvPr>
              <p:cNvSpPr/>
              <p:nvPr/>
            </p:nvSpPr>
            <p:spPr>
              <a:xfrm>
                <a:off x="6783895" y="2824162"/>
                <a:ext cx="131647" cy="192657"/>
              </a:xfrm>
              <a:custGeom>
                <a:avLst/>
                <a:gdLst>
                  <a:gd name="connsiteX0" fmla="*/ 286 w 131647"/>
                  <a:gd name="connsiteY0" fmla="*/ 186214 h 192657"/>
                  <a:gd name="connsiteX1" fmla="*/ 0 w 131647"/>
                  <a:gd name="connsiteY1" fmla="*/ 158782 h 192657"/>
                  <a:gd name="connsiteX2" fmla="*/ 75057 w 131647"/>
                  <a:gd name="connsiteY2" fmla="*/ 72200 h 192657"/>
                  <a:gd name="connsiteX3" fmla="*/ 119444 w 131647"/>
                  <a:gd name="connsiteY3" fmla="*/ 0 h 192657"/>
                  <a:gd name="connsiteX4" fmla="*/ 75343 w 131647"/>
                  <a:gd name="connsiteY4" fmla="*/ 177356 h 192657"/>
                  <a:gd name="connsiteX5" fmla="*/ 286 w 131647"/>
                  <a:gd name="connsiteY5" fmla="*/ 186214 h 19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647" h="192657">
                    <a:moveTo>
                      <a:pt x="286" y="186214"/>
                    </a:moveTo>
                    <a:cubicBezTo>
                      <a:pt x="286" y="177070"/>
                      <a:pt x="95" y="167926"/>
                      <a:pt x="0" y="158782"/>
                    </a:cubicBezTo>
                    <a:cubicBezTo>
                      <a:pt x="22193" y="127444"/>
                      <a:pt x="59531" y="109252"/>
                      <a:pt x="75057" y="72200"/>
                    </a:cubicBezTo>
                    <a:cubicBezTo>
                      <a:pt x="86106" y="45529"/>
                      <a:pt x="124016" y="37719"/>
                      <a:pt x="119444" y="0"/>
                    </a:cubicBezTo>
                    <a:cubicBezTo>
                      <a:pt x="146876" y="65723"/>
                      <a:pt x="126302" y="140398"/>
                      <a:pt x="75343" y="177356"/>
                    </a:cubicBezTo>
                    <a:cubicBezTo>
                      <a:pt x="52293" y="194119"/>
                      <a:pt x="26956" y="197167"/>
                      <a:pt x="286" y="186214"/>
                    </a:cubicBezTo>
                    <a:close/>
                  </a:path>
                </a:pathLst>
              </a:custGeom>
              <a:solidFill>
                <a:srgbClr val="8D173B"/>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55242781-AA07-21B1-4B6F-0D0BC401C2AE}"/>
                  </a:ext>
                </a:extLst>
              </p:cNvPr>
              <p:cNvSpPr/>
              <p:nvPr/>
            </p:nvSpPr>
            <p:spPr>
              <a:xfrm>
                <a:off x="6846154" y="2554141"/>
                <a:ext cx="198916" cy="120616"/>
              </a:xfrm>
              <a:custGeom>
                <a:avLst/>
                <a:gdLst>
                  <a:gd name="connsiteX0" fmla="*/ 22894 w 198916"/>
                  <a:gd name="connsiteY0" fmla="*/ 28181 h 120616"/>
                  <a:gd name="connsiteX1" fmla="*/ 47088 w 198916"/>
                  <a:gd name="connsiteY1" fmla="*/ 26657 h 120616"/>
                  <a:gd name="connsiteX2" fmla="*/ 52326 w 198916"/>
                  <a:gd name="connsiteY2" fmla="*/ 1320 h 120616"/>
                  <a:gd name="connsiteX3" fmla="*/ 83949 w 198916"/>
                  <a:gd name="connsiteY3" fmla="*/ 21704 h 120616"/>
                  <a:gd name="connsiteX4" fmla="*/ 99094 w 198916"/>
                  <a:gd name="connsiteY4" fmla="*/ 37706 h 120616"/>
                  <a:gd name="connsiteX5" fmla="*/ 198916 w 198916"/>
                  <a:gd name="connsiteY5" fmla="*/ 116858 h 120616"/>
                  <a:gd name="connsiteX6" fmla="*/ 40801 w 198916"/>
                  <a:gd name="connsiteY6" fmla="*/ 106000 h 120616"/>
                  <a:gd name="connsiteX7" fmla="*/ 50517 w 198916"/>
                  <a:gd name="connsiteY7" fmla="*/ 99713 h 120616"/>
                  <a:gd name="connsiteX8" fmla="*/ 7559 w 198916"/>
                  <a:gd name="connsiteY8" fmla="*/ 47802 h 120616"/>
                  <a:gd name="connsiteX9" fmla="*/ 22989 w 198916"/>
                  <a:gd name="connsiteY9" fmla="*/ 28276 h 12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916" h="120616">
                    <a:moveTo>
                      <a:pt x="22894" y="28181"/>
                    </a:moveTo>
                    <a:cubicBezTo>
                      <a:pt x="31943" y="36467"/>
                      <a:pt x="44230" y="48945"/>
                      <a:pt x="47088" y="26657"/>
                    </a:cubicBezTo>
                    <a:cubicBezTo>
                      <a:pt x="48231" y="17798"/>
                      <a:pt x="21751" y="3987"/>
                      <a:pt x="52326" y="1320"/>
                    </a:cubicBezTo>
                    <a:cubicBezTo>
                      <a:pt x="65376" y="177"/>
                      <a:pt x="86045" y="-5728"/>
                      <a:pt x="83949" y="21704"/>
                    </a:cubicBezTo>
                    <a:cubicBezTo>
                      <a:pt x="83378" y="29419"/>
                      <a:pt x="90902" y="35229"/>
                      <a:pt x="99094" y="37706"/>
                    </a:cubicBezTo>
                    <a:cubicBezTo>
                      <a:pt x="122078" y="71234"/>
                      <a:pt x="155358" y="97618"/>
                      <a:pt x="198916" y="116858"/>
                    </a:cubicBezTo>
                    <a:cubicBezTo>
                      <a:pt x="139385" y="125431"/>
                      <a:pt x="89950" y="118287"/>
                      <a:pt x="40801" y="106000"/>
                    </a:cubicBezTo>
                    <a:cubicBezTo>
                      <a:pt x="43182" y="102571"/>
                      <a:pt x="46326" y="100380"/>
                      <a:pt x="50517" y="99713"/>
                    </a:cubicBezTo>
                    <a:cubicBezTo>
                      <a:pt x="45849" y="74567"/>
                      <a:pt x="21084" y="65804"/>
                      <a:pt x="7559" y="47802"/>
                    </a:cubicBezTo>
                    <a:cubicBezTo>
                      <a:pt x="-13682" y="19799"/>
                      <a:pt x="15845" y="33134"/>
                      <a:pt x="22989" y="28276"/>
                    </a:cubicBezTo>
                    <a:close/>
                  </a:path>
                </a:pathLst>
              </a:custGeom>
              <a:solidFill>
                <a:srgbClr val="CC993A"/>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8F6E1914-D2F8-DB19-F0BD-FB44F98B7C36}"/>
                  </a:ext>
                </a:extLst>
              </p:cNvPr>
              <p:cNvSpPr/>
              <p:nvPr/>
            </p:nvSpPr>
            <p:spPr>
              <a:xfrm>
                <a:off x="6801336" y="3020948"/>
                <a:ext cx="228780" cy="228975"/>
              </a:xfrm>
              <a:custGeom>
                <a:avLst/>
                <a:gdLst>
                  <a:gd name="connsiteX0" fmla="*/ 89906 w 228780"/>
                  <a:gd name="connsiteY0" fmla="*/ 0 h 228975"/>
                  <a:gd name="connsiteX1" fmla="*/ 134483 w 228780"/>
                  <a:gd name="connsiteY1" fmla="*/ 26384 h 228975"/>
                  <a:gd name="connsiteX2" fmla="*/ 228018 w 228780"/>
                  <a:gd name="connsiteY2" fmla="*/ 38195 h 228975"/>
                  <a:gd name="connsiteX3" fmla="*/ 228780 w 228780"/>
                  <a:gd name="connsiteY3" fmla="*/ 38767 h 228975"/>
                  <a:gd name="connsiteX4" fmla="*/ 171059 w 228780"/>
                  <a:gd name="connsiteY4" fmla="*/ 67532 h 228975"/>
                  <a:gd name="connsiteX5" fmla="*/ 90382 w 228780"/>
                  <a:gd name="connsiteY5" fmla="*/ 170212 h 228975"/>
                  <a:gd name="connsiteX6" fmla="*/ 77523 w 228780"/>
                  <a:gd name="connsiteY6" fmla="*/ 228314 h 228975"/>
                  <a:gd name="connsiteX7" fmla="*/ 49234 w 228780"/>
                  <a:gd name="connsiteY7" fmla="*/ 204883 h 228975"/>
                  <a:gd name="connsiteX8" fmla="*/ 561 w 228780"/>
                  <a:gd name="connsiteY8" fmla="*/ 144970 h 228975"/>
                  <a:gd name="connsiteX9" fmla="*/ 23421 w 228780"/>
                  <a:gd name="connsiteY9" fmla="*/ 116014 h 228975"/>
                  <a:gd name="connsiteX10" fmla="*/ 71332 w 228780"/>
                  <a:gd name="connsiteY10" fmla="*/ 48101 h 228975"/>
                  <a:gd name="connsiteX11" fmla="*/ 61426 w 228780"/>
                  <a:gd name="connsiteY11" fmla="*/ 28289 h 228975"/>
                  <a:gd name="connsiteX12" fmla="*/ 89906 w 228780"/>
                  <a:gd name="connsiteY12" fmla="*/ 190 h 22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780" h="228975">
                    <a:moveTo>
                      <a:pt x="89906" y="0"/>
                    </a:moveTo>
                    <a:cubicBezTo>
                      <a:pt x="95526" y="23717"/>
                      <a:pt x="89715" y="58007"/>
                      <a:pt x="134483" y="26384"/>
                    </a:cubicBezTo>
                    <a:cubicBezTo>
                      <a:pt x="162391" y="6667"/>
                      <a:pt x="196586" y="32671"/>
                      <a:pt x="228018" y="38195"/>
                    </a:cubicBezTo>
                    <a:cubicBezTo>
                      <a:pt x="228018" y="38195"/>
                      <a:pt x="228780" y="38767"/>
                      <a:pt x="228780" y="38767"/>
                    </a:cubicBezTo>
                    <a:cubicBezTo>
                      <a:pt x="220684" y="70009"/>
                      <a:pt x="190966" y="61817"/>
                      <a:pt x="171059" y="67532"/>
                    </a:cubicBezTo>
                    <a:cubicBezTo>
                      <a:pt x="94097" y="89344"/>
                      <a:pt x="91906" y="90583"/>
                      <a:pt x="90382" y="170212"/>
                    </a:cubicBezTo>
                    <a:cubicBezTo>
                      <a:pt x="90001" y="190214"/>
                      <a:pt x="94668" y="211836"/>
                      <a:pt x="77523" y="228314"/>
                    </a:cubicBezTo>
                    <a:cubicBezTo>
                      <a:pt x="58283" y="232505"/>
                      <a:pt x="54663" y="215836"/>
                      <a:pt x="49234" y="204883"/>
                    </a:cubicBezTo>
                    <a:cubicBezTo>
                      <a:pt x="37327" y="181070"/>
                      <a:pt x="18087" y="163830"/>
                      <a:pt x="561" y="144970"/>
                    </a:cubicBezTo>
                    <a:cubicBezTo>
                      <a:pt x="-3344" y="126206"/>
                      <a:pt x="14087" y="124301"/>
                      <a:pt x="23421" y="116014"/>
                    </a:cubicBezTo>
                    <a:cubicBezTo>
                      <a:pt x="45138" y="97345"/>
                      <a:pt x="70475" y="81343"/>
                      <a:pt x="71332" y="48101"/>
                    </a:cubicBezTo>
                    <a:cubicBezTo>
                      <a:pt x="68856" y="41148"/>
                      <a:pt x="63807" y="35338"/>
                      <a:pt x="61426" y="28289"/>
                    </a:cubicBezTo>
                    <a:cubicBezTo>
                      <a:pt x="62188" y="10096"/>
                      <a:pt x="79714" y="8763"/>
                      <a:pt x="89906" y="190"/>
                    </a:cubicBezTo>
                    <a:close/>
                  </a:path>
                </a:pathLst>
              </a:custGeom>
              <a:solidFill>
                <a:srgbClr val="AAABB0"/>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B263EAE0-ABC0-BEB9-A996-D238108CAC6D}"/>
                  </a:ext>
                </a:extLst>
              </p:cNvPr>
              <p:cNvSpPr/>
              <p:nvPr/>
            </p:nvSpPr>
            <p:spPr>
              <a:xfrm>
                <a:off x="6708076" y="3029381"/>
                <a:ext cx="170878" cy="70987"/>
              </a:xfrm>
              <a:custGeom>
                <a:avLst/>
                <a:gdLst>
                  <a:gd name="connsiteX0" fmla="*/ 154591 w 170878"/>
                  <a:gd name="connsiteY0" fmla="*/ 19665 h 70987"/>
                  <a:gd name="connsiteX1" fmla="*/ 170879 w 170878"/>
                  <a:gd name="connsiteY1" fmla="*/ 24809 h 70987"/>
                  <a:gd name="connsiteX2" fmla="*/ 105632 w 170878"/>
                  <a:gd name="connsiteY2" fmla="*/ 70719 h 70987"/>
                  <a:gd name="connsiteX3" fmla="*/ 0 w 170878"/>
                  <a:gd name="connsiteY3" fmla="*/ 35858 h 70987"/>
                  <a:gd name="connsiteX4" fmla="*/ 47530 w 170878"/>
                  <a:gd name="connsiteY4" fmla="*/ 711 h 70987"/>
                  <a:gd name="connsiteX5" fmla="*/ 154591 w 170878"/>
                  <a:gd name="connsiteY5" fmla="*/ 19570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878" h="70987">
                    <a:moveTo>
                      <a:pt x="154591" y="19665"/>
                    </a:moveTo>
                    <a:cubicBezTo>
                      <a:pt x="160020" y="21380"/>
                      <a:pt x="165449" y="23094"/>
                      <a:pt x="170879" y="24809"/>
                    </a:cubicBezTo>
                    <a:cubicBezTo>
                      <a:pt x="165068" y="62623"/>
                      <a:pt x="136684" y="69767"/>
                      <a:pt x="105632" y="70719"/>
                    </a:cubicBezTo>
                    <a:cubicBezTo>
                      <a:pt x="66580" y="71957"/>
                      <a:pt x="27622" y="70243"/>
                      <a:pt x="0" y="35858"/>
                    </a:cubicBezTo>
                    <a:cubicBezTo>
                      <a:pt x="2667" y="6426"/>
                      <a:pt x="47530" y="33762"/>
                      <a:pt x="47530" y="711"/>
                    </a:cubicBezTo>
                    <a:cubicBezTo>
                      <a:pt x="84487" y="-242"/>
                      <a:pt x="121920" y="-3480"/>
                      <a:pt x="154591" y="19570"/>
                    </a:cubicBezTo>
                    <a:close/>
                  </a:path>
                </a:pathLst>
              </a:custGeom>
              <a:solidFill>
                <a:srgbClr val="94113C"/>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7DFEF24E-A368-F080-CD74-A0CF9440C9CC}"/>
                  </a:ext>
                </a:extLst>
              </p:cNvPr>
              <p:cNvSpPr/>
              <p:nvPr/>
            </p:nvSpPr>
            <p:spPr>
              <a:xfrm>
                <a:off x="6729126" y="2838476"/>
                <a:ext cx="129825" cy="153826"/>
              </a:xfrm>
              <a:custGeom>
                <a:avLst/>
                <a:gdLst>
                  <a:gd name="connsiteX0" fmla="*/ 129826 w 129825"/>
                  <a:gd name="connsiteY0" fmla="*/ 57885 h 153826"/>
                  <a:gd name="connsiteX1" fmla="*/ 54769 w 129825"/>
                  <a:gd name="connsiteY1" fmla="*/ 144467 h 153826"/>
                  <a:gd name="connsiteX2" fmla="*/ 0 w 129825"/>
                  <a:gd name="connsiteY2" fmla="*/ 147992 h 153826"/>
                  <a:gd name="connsiteX3" fmla="*/ 79629 w 129825"/>
                  <a:gd name="connsiteY3" fmla="*/ 55409 h 153826"/>
                  <a:gd name="connsiteX4" fmla="*/ 53054 w 129825"/>
                  <a:gd name="connsiteY4" fmla="*/ 19690 h 153826"/>
                  <a:gd name="connsiteX5" fmla="*/ 91440 w 129825"/>
                  <a:gd name="connsiteY5" fmla="*/ 27691 h 153826"/>
                  <a:gd name="connsiteX6" fmla="*/ 129731 w 129825"/>
                  <a:gd name="connsiteY6" fmla="*/ 57885 h 15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825" h="153826">
                    <a:moveTo>
                      <a:pt x="129826" y="57885"/>
                    </a:moveTo>
                    <a:cubicBezTo>
                      <a:pt x="129254" y="107891"/>
                      <a:pt x="92107" y="126275"/>
                      <a:pt x="54769" y="144467"/>
                    </a:cubicBezTo>
                    <a:cubicBezTo>
                      <a:pt x="39053" y="152564"/>
                      <a:pt x="23146" y="158945"/>
                      <a:pt x="0" y="147992"/>
                    </a:cubicBezTo>
                    <a:cubicBezTo>
                      <a:pt x="44482" y="129704"/>
                      <a:pt x="68580" y="97223"/>
                      <a:pt x="79629" y="55409"/>
                    </a:cubicBezTo>
                    <a:cubicBezTo>
                      <a:pt x="85249" y="34073"/>
                      <a:pt x="88773" y="11689"/>
                      <a:pt x="53054" y="19690"/>
                    </a:cubicBezTo>
                    <a:cubicBezTo>
                      <a:pt x="72200" y="-7456"/>
                      <a:pt x="89250" y="-8123"/>
                      <a:pt x="91440" y="27691"/>
                    </a:cubicBezTo>
                    <a:cubicBezTo>
                      <a:pt x="93250" y="56742"/>
                      <a:pt x="106013" y="61695"/>
                      <a:pt x="129731" y="57885"/>
                    </a:cubicBezTo>
                    <a:close/>
                  </a:path>
                </a:pathLst>
              </a:custGeom>
              <a:solidFill>
                <a:srgbClr val="4D252F"/>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839C000E-08B4-9DA8-0E89-8ECF3770AD0D}"/>
                  </a:ext>
                </a:extLst>
              </p:cNvPr>
              <p:cNvSpPr/>
              <p:nvPr/>
            </p:nvSpPr>
            <p:spPr>
              <a:xfrm>
                <a:off x="6633130" y="2563775"/>
                <a:ext cx="170005" cy="86650"/>
              </a:xfrm>
              <a:custGeom>
                <a:avLst/>
                <a:gdLst>
                  <a:gd name="connsiteX0" fmla="*/ 17510 w 170005"/>
                  <a:gd name="connsiteY0" fmla="*/ 86460 h 86650"/>
                  <a:gd name="connsiteX1" fmla="*/ 4461 w 170005"/>
                  <a:gd name="connsiteY1" fmla="*/ 68458 h 86650"/>
                  <a:gd name="connsiteX2" fmla="*/ 79423 w 170005"/>
                  <a:gd name="connsiteY2" fmla="*/ 30072 h 86650"/>
                  <a:gd name="connsiteX3" fmla="*/ 100473 w 170005"/>
                  <a:gd name="connsiteY3" fmla="*/ 10260 h 86650"/>
                  <a:gd name="connsiteX4" fmla="*/ 114761 w 170005"/>
                  <a:gd name="connsiteY4" fmla="*/ 354 h 86650"/>
                  <a:gd name="connsiteX5" fmla="*/ 170005 w 170005"/>
                  <a:gd name="connsiteY5" fmla="*/ 30358 h 86650"/>
                  <a:gd name="connsiteX6" fmla="*/ 113998 w 170005"/>
                  <a:gd name="connsiteY6" fmla="*/ 50932 h 86650"/>
                  <a:gd name="connsiteX7" fmla="*/ 17415 w 170005"/>
                  <a:gd name="connsiteY7" fmla="*/ 86651 h 86650"/>
                  <a:gd name="connsiteX8" fmla="*/ 17415 w 170005"/>
                  <a:gd name="connsiteY8" fmla="*/ 86460 h 8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05" h="86650">
                    <a:moveTo>
                      <a:pt x="17510" y="86460"/>
                    </a:moveTo>
                    <a:cubicBezTo>
                      <a:pt x="4842" y="86460"/>
                      <a:pt x="-6588" y="85413"/>
                      <a:pt x="4461" y="68458"/>
                    </a:cubicBezTo>
                    <a:cubicBezTo>
                      <a:pt x="22083" y="41597"/>
                      <a:pt x="44466" y="24738"/>
                      <a:pt x="79423" y="30072"/>
                    </a:cubicBezTo>
                    <a:cubicBezTo>
                      <a:pt x="91424" y="31882"/>
                      <a:pt x="116475" y="42741"/>
                      <a:pt x="100473" y="10260"/>
                    </a:cubicBezTo>
                    <a:cubicBezTo>
                      <a:pt x="94853" y="-1265"/>
                      <a:pt x="107998" y="-312"/>
                      <a:pt x="114761" y="354"/>
                    </a:cubicBezTo>
                    <a:cubicBezTo>
                      <a:pt x="137239" y="2640"/>
                      <a:pt x="158004" y="8641"/>
                      <a:pt x="170005" y="30358"/>
                    </a:cubicBezTo>
                    <a:cubicBezTo>
                      <a:pt x="154004" y="44455"/>
                      <a:pt x="137239" y="56361"/>
                      <a:pt x="113998" y="50932"/>
                    </a:cubicBezTo>
                    <a:cubicBezTo>
                      <a:pt x="81709" y="62648"/>
                      <a:pt x="44942" y="62076"/>
                      <a:pt x="17415" y="86651"/>
                    </a:cubicBezTo>
                    <a:lnTo>
                      <a:pt x="17415" y="86460"/>
                    </a:lnTo>
                    <a:close/>
                  </a:path>
                </a:pathLst>
              </a:custGeom>
              <a:solidFill>
                <a:srgbClr val="DAB146"/>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1F8E626F-5F34-EE2B-E1B7-A5F4B4C4BC77}"/>
                  </a:ext>
                </a:extLst>
              </p:cNvPr>
              <p:cNvSpPr/>
              <p:nvPr/>
            </p:nvSpPr>
            <p:spPr>
              <a:xfrm>
                <a:off x="6789134" y="2728964"/>
                <a:ext cx="109444" cy="37887"/>
              </a:xfrm>
              <a:custGeom>
                <a:avLst/>
                <a:gdLst>
                  <a:gd name="connsiteX0" fmla="*/ 0 w 109444"/>
                  <a:gd name="connsiteY0" fmla="*/ 21759 h 37887"/>
                  <a:gd name="connsiteX1" fmla="*/ 76867 w 109444"/>
                  <a:gd name="connsiteY1" fmla="*/ 1757 h 37887"/>
                  <a:gd name="connsiteX2" fmla="*/ 108680 w 109444"/>
                  <a:gd name="connsiteY2" fmla="*/ 12615 h 37887"/>
                  <a:gd name="connsiteX3" fmla="*/ 84963 w 109444"/>
                  <a:gd name="connsiteY3" fmla="*/ 34809 h 37887"/>
                  <a:gd name="connsiteX4" fmla="*/ 0 w 109444"/>
                  <a:gd name="connsiteY4" fmla="*/ 21759 h 3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44" h="37887">
                    <a:moveTo>
                      <a:pt x="0" y="21759"/>
                    </a:moveTo>
                    <a:cubicBezTo>
                      <a:pt x="31909" y="13377"/>
                      <a:pt x="54292" y="7186"/>
                      <a:pt x="76867" y="1757"/>
                    </a:cubicBezTo>
                    <a:cubicBezTo>
                      <a:pt x="89535" y="-1291"/>
                      <a:pt x="104775" y="-1863"/>
                      <a:pt x="108680" y="12615"/>
                    </a:cubicBezTo>
                    <a:cubicBezTo>
                      <a:pt x="113252" y="29284"/>
                      <a:pt x="96298" y="32808"/>
                      <a:pt x="84963" y="34809"/>
                    </a:cubicBezTo>
                    <a:cubicBezTo>
                      <a:pt x="59055" y="39381"/>
                      <a:pt x="32766" y="41476"/>
                      <a:pt x="0" y="21759"/>
                    </a:cubicBezTo>
                    <a:close/>
                  </a:path>
                </a:pathLst>
              </a:custGeom>
              <a:solidFill>
                <a:srgbClr val="9AA7A7"/>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D381A7B4-203D-F474-76FB-215F63A8E308}"/>
                  </a:ext>
                </a:extLst>
              </p:cNvPr>
              <p:cNvSpPr/>
              <p:nvPr/>
            </p:nvSpPr>
            <p:spPr>
              <a:xfrm>
                <a:off x="7025856" y="2689061"/>
                <a:ext cx="75411" cy="56328"/>
              </a:xfrm>
              <a:custGeom>
                <a:avLst/>
                <a:gdLst>
                  <a:gd name="connsiteX0" fmla="*/ 25120 w 75411"/>
                  <a:gd name="connsiteY0" fmla="*/ 703 h 56328"/>
                  <a:gd name="connsiteX1" fmla="*/ 75412 w 75411"/>
                  <a:gd name="connsiteY1" fmla="*/ 29659 h 56328"/>
                  <a:gd name="connsiteX2" fmla="*/ 33978 w 75411"/>
                  <a:gd name="connsiteY2" fmla="*/ 56329 h 56328"/>
                  <a:gd name="connsiteX3" fmla="*/ 17023 w 75411"/>
                  <a:gd name="connsiteY3" fmla="*/ 35564 h 56328"/>
                  <a:gd name="connsiteX4" fmla="*/ 69 w 75411"/>
                  <a:gd name="connsiteY4" fmla="*/ 11371 h 56328"/>
                  <a:gd name="connsiteX5" fmla="*/ 25120 w 75411"/>
                  <a:gd name="connsiteY5" fmla="*/ 703 h 5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11" h="56328">
                    <a:moveTo>
                      <a:pt x="25120" y="703"/>
                    </a:moveTo>
                    <a:cubicBezTo>
                      <a:pt x="25120" y="44994"/>
                      <a:pt x="64648" y="1179"/>
                      <a:pt x="75412" y="29659"/>
                    </a:cubicBezTo>
                    <a:cubicBezTo>
                      <a:pt x="69030" y="43375"/>
                      <a:pt x="53980" y="52900"/>
                      <a:pt x="33978" y="56329"/>
                    </a:cubicBezTo>
                    <a:cubicBezTo>
                      <a:pt x="43503" y="36993"/>
                      <a:pt x="29025" y="38136"/>
                      <a:pt x="17023" y="35564"/>
                    </a:cubicBezTo>
                    <a:cubicBezTo>
                      <a:pt x="4832" y="32897"/>
                      <a:pt x="-693" y="21562"/>
                      <a:pt x="69" y="11371"/>
                    </a:cubicBezTo>
                    <a:cubicBezTo>
                      <a:pt x="1117" y="-4536"/>
                      <a:pt x="15214" y="988"/>
                      <a:pt x="25120" y="703"/>
                    </a:cubicBezTo>
                    <a:close/>
                  </a:path>
                </a:pathLst>
              </a:custGeom>
              <a:solidFill>
                <a:srgbClr val="3C1F2E"/>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A330B560-23A5-7E90-7602-55B7C33C689F}"/>
                  </a:ext>
                </a:extLst>
              </p:cNvPr>
              <p:cNvSpPr/>
              <p:nvPr/>
            </p:nvSpPr>
            <p:spPr>
              <a:xfrm>
                <a:off x="6650545" y="2614632"/>
                <a:ext cx="96774" cy="35793"/>
              </a:xfrm>
              <a:custGeom>
                <a:avLst/>
                <a:gdLst>
                  <a:gd name="connsiteX0" fmla="*/ 0 w 96774"/>
                  <a:gd name="connsiteY0" fmla="*/ 35794 h 35793"/>
                  <a:gd name="connsiteX1" fmla="*/ 96584 w 96774"/>
                  <a:gd name="connsiteY1" fmla="*/ 75 h 35793"/>
                  <a:gd name="connsiteX2" fmla="*/ 96774 w 96774"/>
                  <a:gd name="connsiteY2" fmla="*/ 14839 h 35793"/>
                  <a:gd name="connsiteX3" fmla="*/ 0 w 96774"/>
                  <a:gd name="connsiteY3" fmla="*/ 35794 h 35793"/>
                </a:gdLst>
                <a:ahLst/>
                <a:cxnLst>
                  <a:cxn ang="0">
                    <a:pos x="connsiteX0" y="connsiteY0"/>
                  </a:cxn>
                  <a:cxn ang="0">
                    <a:pos x="connsiteX1" y="connsiteY1"/>
                  </a:cxn>
                  <a:cxn ang="0">
                    <a:pos x="connsiteX2" y="connsiteY2"/>
                  </a:cxn>
                  <a:cxn ang="0">
                    <a:pos x="connsiteX3" y="connsiteY3"/>
                  </a:cxn>
                </a:cxnLst>
                <a:rect l="l" t="t" r="r" b="b"/>
                <a:pathLst>
                  <a:path w="96774" h="35793">
                    <a:moveTo>
                      <a:pt x="0" y="35794"/>
                    </a:moveTo>
                    <a:cubicBezTo>
                      <a:pt x="24765" y="3885"/>
                      <a:pt x="59627" y="-687"/>
                      <a:pt x="96584" y="75"/>
                    </a:cubicBezTo>
                    <a:cubicBezTo>
                      <a:pt x="96584" y="5028"/>
                      <a:pt x="96679" y="9886"/>
                      <a:pt x="96774" y="14839"/>
                    </a:cubicBezTo>
                    <a:cubicBezTo>
                      <a:pt x="62199" y="11315"/>
                      <a:pt x="31338" y="24650"/>
                      <a:pt x="0" y="35794"/>
                    </a:cubicBezTo>
                    <a:close/>
                  </a:path>
                </a:pathLst>
              </a:custGeom>
              <a:solidFill>
                <a:srgbClr val="62573B"/>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B5F60D31-8A53-EFE7-0D8A-A2A4C7FBDC8D}"/>
                  </a:ext>
                </a:extLst>
              </p:cNvPr>
              <p:cNvSpPr/>
              <p:nvPr/>
            </p:nvSpPr>
            <p:spPr>
              <a:xfrm>
                <a:off x="6582582" y="2878835"/>
                <a:ext cx="41306" cy="25154"/>
              </a:xfrm>
              <a:custGeom>
                <a:avLst/>
                <a:gdLst>
                  <a:gd name="connsiteX0" fmla="*/ 39865 w 41306"/>
                  <a:gd name="connsiteY0" fmla="*/ 0 h 25154"/>
                  <a:gd name="connsiteX1" fmla="*/ 22148 w 41306"/>
                  <a:gd name="connsiteY1" fmla="*/ 25146 h 25154"/>
                  <a:gd name="connsiteX2" fmla="*/ 240 w 41306"/>
                  <a:gd name="connsiteY2" fmla="*/ 2000 h 25154"/>
                  <a:gd name="connsiteX3" fmla="*/ 39769 w 41306"/>
                  <a:gd name="connsiteY3" fmla="*/ 0 h 25154"/>
                </a:gdLst>
                <a:ahLst/>
                <a:cxnLst>
                  <a:cxn ang="0">
                    <a:pos x="connsiteX0" y="connsiteY0"/>
                  </a:cxn>
                  <a:cxn ang="0">
                    <a:pos x="connsiteX1" y="connsiteY1"/>
                  </a:cxn>
                  <a:cxn ang="0">
                    <a:pos x="connsiteX2" y="connsiteY2"/>
                  </a:cxn>
                  <a:cxn ang="0">
                    <a:pos x="connsiteX3" y="connsiteY3"/>
                  </a:cxn>
                </a:cxnLst>
                <a:rect l="l" t="t" r="r" b="b"/>
                <a:pathLst>
                  <a:path w="41306" h="25154">
                    <a:moveTo>
                      <a:pt x="39865" y="0"/>
                    </a:moveTo>
                    <a:cubicBezTo>
                      <a:pt x="44532" y="15812"/>
                      <a:pt x="37673" y="24860"/>
                      <a:pt x="22148" y="25146"/>
                    </a:cubicBezTo>
                    <a:cubicBezTo>
                      <a:pt x="7955" y="25432"/>
                      <a:pt x="-1665" y="18479"/>
                      <a:pt x="240" y="2000"/>
                    </a:cubicBezTo>
                    <a:cubicBezTo>
                      <a:pt x="13385" y="1333"/>
                      <a:pt x="26625" y="667"/>
                      <a:pt x="39769" y="0"/>
                    </a:cubicBezTo>
                    <a:close/>
                  </a:path>
                </a:pathLst>
              </a:custGeom>
              <a:solidFill>
                <a:srgbClr val="AFB3B9"/>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0E0DA9B0-8075-89B9-E33C-CC4976910BB8}"/>
                  </a:ext>
                </a:extLst>
              </p:cNvPr>
              <p:cNvSpPr/>
              <p:nvPr/>
            </p:nvSpPr>
            <p:spPr>
              <a:xfrm>
                <a:off x="6849141" y="2629471"/>
                <a:ext cx="47434" cy="30575"/>
              </a:xfrm>
              <a:custGeom>
                <a:avLst/>
                <a:gdLst>
                  <a:gd name="connsiteX0" fmla="*/ 47434 w 47434"/>
                  <a:gd name="connsiteY0" fmla="*/ 24289 h 30575"/>
                  <a:gd name="connsiteX1" fmla="*/ 37814 w 47434"/>
                  <a:gd name="connsiteY1" fmla="*/ 30575 h 30575"/>
                  <a:gd name="connsiteX2" fmla="*/ 0 w 47434"/>
                  <a:gd name="connsiteY2" fmla="*/ 0 h 30575"/>
                  <a:gd name="connsiteX3" fmla="*/ 47434 w 47434"/>
                  <a:gd name="connsiteY3" fmla="*/ 24193 h 30575"/>
                </a:gdLst>
                <a:ahLst/>
                <a:cxnLst>
                  <a:cxn ang="0">
                    <a:pos x="connsiteX0" y="connsiteY0"/>
                  </a:cxn>
                  <a:cxn ang="0">
                    <a:pos x="connsiteX1" y="connsiteY1"/>
                  </a:cxn>
                  <a:cxn ang="0">
                    <a:pos x="connsiteX2" y="connsiteY2"/>
                  </a:cxn>
                  <a:cxn ang="0">
                    <a:pos x="connsiteX3" y="connsiteY3"/>
                  </a:cxn>
                </a:cxnLst>
                <a:rect l="l" t="t" r="r" b="b"/>
                <a:pathLst>
                  <a:path w="47434" h="30575">
                    <a:moveTo>
                      <a:pt x="47434" y="24289"/>
                    </a:moveTo>
                    <a:cubicBezTo>
                      <a:pt x="44196" y="26384"/>
                      <a:pt x="40957" y="28480"/>
                      <a:pt x="37814" y="30575"/>
                    </a:cubicBezTo>
                    <a:cubicBezTo>
                      <a:pt x="21050" y="25432"/>
                      <a:pt x="5715" y="18669"/>
                      <a:pt x="0" y="0"/>
                    </a:cubicBezTo>
                    <a:cubicBezTo>
                      <a:pt x="15811" y="8096"/>
                      <a:pt x="31623" y="16192"/>
                      <a:pt x="47434" y="24193"/>
                    </a:cubicBezTo>
                    <a:close/>
                  </a:path>
                </a:pathLst>
              </a:custGeom>
              <a:solidFill>
                <a:srgbClr val="A19B67"/>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1483EC80-3F45-4A88-85FE-79CF1E328F27}"/>
                  </a:ext>
                </a:extLst>
              </p:cNvPr>
              <p:cNvSpPr/>
              <p:nvPr/>
            </p:nvSpPr>
            <p:spPr>
              <a:xfrm>
                <a:off x="6727080" y="2711346"/>
                <a:ext cx="45956" cy="24822"/>
              </a:xfrm>
              <a:custGeom>
                <a:avLst/>
                <a:gdLst>
                  <a:gd name="connsiteX0" fmla="*/ 46 w 45956"/>
                  <a:gd name="connsiteY0" fmla="*/ 14327 h 24822"/>
                  <a:gd name="connsiteX1" fmla="*/ 9095 w 45956"/>
                  <a:gd name="connsiteY1" fmla="*/ 5945 h 24822"/>
                  <a:gd name="connsiteX2" fmla="*/ 45957 w 45956"/>
                  <a:gd name="connsiteY2" fmla="*/ 13279 h 24822"/>
                  <a:gd name="connsiteX3" fmla="*/ 19572 w 45956"/>
                  <a:gd name="connsiteY3" fmla="*/ 24138 h 24822"/>
                  <a:gd name="connsiteX4" fmla="*/ 46 w 45956"/>
                  <a:gd name="connsiteY4" fmla="*/ 14327 h 2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56" h="24822">
                    <a:moveTo>
                      <a:pt x="46" y="14327"/>
                    </a:moveTo>
                    <a:cubicBezTo>
                      <a:pt x="3094" y="11565"/>
                      <a:pt x="6047" y="8707"/>
                      <a:pt x="9095" y="5945"/>
                    </a:cubicBezTo>
                    <a:cubicBezTo>
                      <a:pt x="22811" y="992"/>
                      <a:pt x="37289" y="-7390"/>
                      <a:pt x="45957" y="13279"/>
                    </a:cubicBezTo>
                    <a:cubicBezTo>
                      <a:pt x="36908" y="16232"/>
                      <a:pt x="25954" y="14518"/>
                      <a:pt x="19572" y="24138"/>
                    </a:cubicBezTo>
                    <a:cubicBezTo>
                      <a:pt x="13095" y="20899"/>
                      <a:pt x="-907" y="32425"/>
                      <a:pt x="46" y="14327"/>
                    </a:cubicBezTo>
                    <a:close/>
                  </a:path>
                </a:pathLst>
              </a:custGeom>
              <a:solidFill>
                <a:srgbClr val="ABB2B6"/>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9D0A7EE3-3669-2712-97F9-58003A92BB74}"/>
                  </a:ext>
                </a:extLst>
              </p:cNvPr>
              <p:cNvSpPr/>
              <p:nvPr/>
            </p:nvSpPr>
            <p:spPr>
              <a:xfrm>
                <a:off x="6802469" y="2593942"/>
                <a:ext cx="40291" cy="29241"/>
              </a:xfrm>
              <a:custGeom>
                <a:avLst/>
                <a:gdLst>
                  <a:gd name="connsiteX0" fmla="*/ 0 w 40291"/>
                  <a:gd name="connsiteY0" fmla="*/ 0 h 29241"/>
                  <a:gd name="connsiteX1" fmla="*/ 40291 w 40291"/>
                  <a:gd name="connsiteY1" fmla="*/ 29242 h 29241"/>
                  <a:gd name="connsiteX2" fmla="*/ 0 w 40291"/>
                  <a:gd name="connsiteY2" fmla="*/ 0 h 29241"/>
                </a:gdLst>
                <a:ahLst/>
                <a:cxnLst>
                  <a:cxn ang="0">
                    <a:pos x="connsiteX0" y="connsiteY0"/>
                  </a:cxn>
                  <a:cxn ang="0">
                    <a:pos x="connsiteX1" y="connsiteY1"/>
                  </a:cxn>
                  <a:cxn ang="0">
                    <a:pos x="connsiteX2" y="connsiteY2"/>
                  </a:cxn>
                </a:cxnLst>
                <a:rect l="l" t="t" r="r" b="b"/>
                <a:pathLst>
                  <a:path w="40291" h="29241">
                    <a:moveTo>
                      <a:pt x="0" y="0"/>
                    </a:moveTo>
                    <a:cubicBezTo>
                      <a:pt x="19621" y="1238"/>
                      <a:pt x="30480" y="14573"/>
                      <a:pt x="40291" y="29242"/>
                    </a:cubicBezTo>
                    <a:cubicBezTo>
                      <a:pt x="21336" y="27051"/>
                      <a:pt x="8763" y="16192"/>
                      <a:pt x="0" y="0"/>
                    </a:cubicBezTo>
                    <a:close/>
                  </a:path>
                </a:pathLst>
              </a:custGeom>
              <a:solidFill>
                <a:srgbClr val="9C9D63"/>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182C04A-F084-D114-BBB2-37240642FF6D}"/>
                  </a:ext>
                </a:extLst>
              </p:cNvPr>
              <p:cNvSpPr/>
              <p:nvPr/>
            </p:nvSpPr>
            <p:spPr>
              <a:xfrm>
                <a:off x="6788222" y="4255769"/>
                <a:ext cx="137237" cy="246983"/>
              </a:xfrm>
              <a:custGeom>
                <a:avLst/>
                <a:gdLst>
                  <a:gd name="connsiteX0" fmla="*/ 23963 w 137237"/>
                  <a:gd name="connsiteY0" fmla="*/ 246983 h 246983"/>
                  <a:gd name="connsiteX1" fmla="*/ 16247 w 137237"/>
                  <a:gd name="connsiteY1" fmla="*/ 145351 h 246983"/>
                  <a:gd name="connsiteX2" fmla="*/ 101592 w 137237"/>
                  <a:gd name="connsiteY2" fmla="*/ 0 h 246983"/>
                  <a:gd name="connsiteX3" fmla="*/ 128642 w 137237"/>
                  <a:gd name="connsiteY3" fmla="*/ 34290 h 246983"/>
                  <a:gd name="connsiteX4" fmla="*/ 137120 w 137237"/>
                  <a:gd name="connsiteY4" fmla="*/ 67913 h 246983"/>
                  <a:gd name="connsiteX5" fmla="*/ 24058 w 137237"/>
                  <a:gd name="connsiteY5" fmla="*/ 246983 h 24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37" h="246983">
                    <a:moveTo>
                      <a:pt x="23963" y="246983"/>
                    </a:moveTo>
                    <a:cubicBezTo>
                      <a:pt x="-6613" y="215265"/>
                      <a:pt x="-6517" y="181166"/>
                      <a:pt x="16247" y="145351"/>
                    </a:cubicBezTo>
                    <a:cubicBezTo>
                      <a:pt x="61396" y="106680"/>
                      <a:pt x="78255" y="51435"/>
                      <a:pt x="101592" y="0"/>
                    </a:cubicBezTo>
                    <a:cubicBezTo>
                      <a:pt x="124071" y="857"/>
                      <a:pt x="119117" y="23146"/>
                      <a:pt x="128642" y="34290"/>
                    </a:cubicBezTo>
                    <a:cubicBezTo>
                      <a:pt x="134072" y="44863"/>
                      <a:pt x="137977" y="55817"/>
                      <a:pt x="137120" y="67913"/>
                    </a:cubicBezTo>
                    <a:cubicBezTo>
                      <a:pt x="127690" y="110871"/>
                      <a:pt x="51490" y="231362"/>
                      <a:pt x="24058" y="246983"/>
                    </a:cubicBezTo>
                    <a:close/>
                  </a:path>
                </a:pathLst>
              </a:custGeom>
              <a:solidFill>
                <a:srgbClr val="ECBE3E"/>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D05F0C1B-66E9-77E0-D441-3CF86C20748B}"/>
                  </a:ext>
                </a:extLst>
              </p:cNvPr>
              <p:cNvSpPr/>
              <p:nvPr/>
            </p:nvSpPr>
            <p:spPr>
              <a:xfrm>
                <a:off x="6723521" y="4151694"/>
                <a:ext cx="86269" cy="224661"/>
              </a:xfrm>
              <a:custGeom>
                <a:avLst/>
                <a:gdLst>
                  <a:gd name="connsiteX0" fmla="*/ 23131 w 86269"/>
                  <a:gd name="connsiteY0" fmla="*/ 224567 h 224661"/>
                  <a:gd name="connsiteX1" fmla="*/ 10844 w 86269"/>
                  <a:gd name="connsiteY1" fmla="*/ 165035 h 224661"/>
                  <a:gd name="connsiteX2" fmla="*/ 41133 w 86269"/>
                  <a:gd name="connsiteY2" fmla="*/ 16255 h 224661"/>
                  <a:gd name="connsiteX3" fmla="*/ 76757 w 86269"/>
                  <a:gd name="connsiteY3" fmla="*/ 4729 h 224661"/>
                  <a:gd name="connsiteX4" fmla="*/ 77424 w 86269"/>
                  <a:gd name="connsiteY4" fmla="*/ 36067 h 224661"/>
                  <a:gd name="connsiteX5" fmla="*/ 39704 w 86269"/>
                  <a:gd name="connsiteY5" fmla="*/ 152748 h 224661"/>
                  <a:gd name="connsiteX6" fmla="*/ 23036 w 86269"/>
                  <a:gd name="connsiteY6" fmla="*/ 224662 h 22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69" h="224661">
                    <a:moveTo>
                      <a:pt x="23131" y="224567"/>
                    </a:moveTo>
                    <a:cubicBezTo>
                      <a:pt x="26655" y="203135"/>
                      <a:pt x="19988" y="182942"/>
                      <a:pt x="10844" y="165035"/>
                    </a:cubicBezTo>
                    <a:cubicBezTo>
                      <a:pt x="-18969" y="106838"/>
                      <a:pt x="19892" y="63118"/>
                      <a:pt x="41133" y="16255"/>
                    </a:cubicBezTo>
                    <a:cubicBezTo>
                      <a:pt x="46658" y="4063"/>
                      <a:pt x="61040" y="-6415"/>
                      <a:pt x="76757" y="4729"/>
                    </a:cubicBezTo>
                    <a:cubicBezTo>
                      <a:pt x="89615" y="13778"/>
                      <a:pt x="89044" y="25304"/>
                      <a:pt x="77424" y="36067"/>
                    </a:cubicBezTo>
                    <a:cubicBezTo>
                      <a:pt x="55325" y="71881"/>
                      <a:pt x="40371" y="109219"/>
                      <a:pt x="39704" y="152748"/>
                    </a:cubicBezTo>
                    <a:cubicBezTo>
                      <a:pt x="39324" y="176846"/>
                      <a:pt x="53325" y="206660"/>
                      <a:pt x="23036" y="224662"/>
                    </a:cubicBezTo>
                    <a:close/>
                  </a:path>
                </a:pathLst>
              </a:custGeom>
              <a:solidFill>
                <a:srgbClr val="E3BB40"/>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B4FB8EED-E505-CCA5-634F-4355F3131AC2}"/>
                  </a:ext>
                </a:extLst>
              </p:cNvPr>
              <p:cNvSpPr/>
              <p:nvPr/>
            </p:nvSpPr>
            <p:spPr>
              <a:xfrm>
                <a:off x="6889718" y="4232977"/>
                <a:ext cx="182784" cy="63094"/>
              </a:xfrm>
              <a:custGeom>
                <a:avLst/>
                <a:gdLst>
                  <a:gd name="connsiteX0" fmla="*/ 17526 w 182784"/>
                  <a:gd name="connsiteY0" fmla="*/ 60701 h 63094"/>
                  <a:gd name="connsiteX1" fmla="*/ 0 w 182784"/>
                  <a:gd name="connsiteY1" fmla="*/ 22792 h 63094"/>
                  <a:gd name="connsiteX2" fmla="*/ 113824 w 182784"/>
                  <a:gd name="connsiteY2" fmla="*/ 26983 h 63094"/>
                  <a:gd name="connsiteX3" fmla="*/ 152400 w 182784"/>
                  <a:gd name="connsiteY3" fmla="*/ 3265 h 63094"/>
                  <a:gd name="connsiteX4" fmla="*/ 182785 w 182784"/>
                  <a:gd name="connsiteY4" fmla="*/ 35460 h 63094"/>
                  <a:gd name="connsiteX5" fmla="*/ 89154 w 182784"/>
                  <a:gd name="connsiteY5" fmla="*/ 45461 h 63094"/>
                  <a:gd name="connsiteX6" fmla="*/ 17526 w 182784"/>
                  <a:gd name="connsiteY6" fmla="*/ 60701 h 6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84" h="63094">
                    <a:moveTo>
                      <a:pt x="17526" y="60701"/>
                    </a:moveTo>
                    <a:cubicBezTo>
                      <a:pt x="2191" y="52414"/>
                      <a:pt x="14764" y="31364"/>
                      <a:pt x="0" y="22792"/>
                    </a:cubicBezTo>
                    <a:cubicBezTo>
                      <a:pt x="39433" y="-23595"/>
                      <a:pt x="77438" y="12886"/>
                      <a:pt x="113824" y="26983"/>
                    </a:cubicBezTo>
                    <a:cubicBezTo>
                      <a:pt x="141922" y="37841"/>
                      <a:pt x="154686" y="36031"/>
                      <a:pt x="152400" y="3265"/>
                    </a:cubicBezTo>
                    <a:cubicBezTo>
                      <a:pt x="172307" y="4789"/>
                      <a:pt x="176117" y="21458"/>
                      <a:pt x="182785" y="35460"/>
                    </a:cubicBezTo>
                    <a:cubicBezTo>
                      <a:pt x="156686" y="83466"/>
                      <a:pt x="120110" y="56701"/>
                      <a:pt x="89154" y="45461"/>
                    </a:cubicBezTo>
                    <a:cubicBezTo>
                      <a:pt x="59721" y="34793"/>
                      <a:pt x="35719" y="28221"/>
                      <a:pt x="17526" y="60701"/>
                    </a:cubicBezTo>
                    <a:close/>
                  </a:path>
                </a:pathLst>
              </a:custGeom>
              <a:solidFill>
                <a:srgbClr val="97864F"/>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FA2D275E-A3FD-AB03-7AF3-F412181733E0}"/>
                  </a:ext>
                </a:extLst>
              </p:cNvPr>
              <p:cNvSpPr/>
              <p:nvPr/>
            </p:nvSpPr>
            <p:spPr>
              <a:xfrm>
                <a:off x="6924541" y="4172681"/>
                <a:ext cx="148090" cy="91519"/>
              </a:xfrm>
              <a:custGeom>
                <a:avLst/>
                <a:gdLst>
                  <a:gd name="connsiteX0" fmla="*/ 142532 w 148090"/>
                  <a:gd name="connsiteY0" fmla="*/ 91470 h 91519"/>
                  <a:gd name="connsiteX1" fmla="*/ 117482 w 148090"/>
                  <a:gd name="connsiteY1" fmla="*/ 63657 h 91519"/>
                  <a:gd name="connsiteX2" fmla="*/ 21374 w 148090"/>
                  <a:gd name="connsiteY2" fmla="*/ 27652 h 91519"/>
                  <a:gd name="connsiteX3" fmla="*/ 3372 w 148090"/>
                  <a:gd name="connsiteY3" fmla="*/ 25557 h 91519"/>
                  <a:gd name="connsiteX4" fmla="*/ 2991 w 148090"/>
                  <a:gd name="connsiteY4" fmla="*/ 12793 h 91519"/>
                  <a:gd name="connsiteX5" fmla="*/ 90716 w 148090"/>
                  <a:gd name="connsiteY5" fmla="*/ 6697 h 91519"/>
                  <a:gd name="connsiteX6" fmla="*/ 142532 w 148090"/>
                  <a:gd name="connsiteY6" fmla="*/ 91470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90" h="91519">
                    <a:moveTo>
                      <a:pt x="142532" y="91470"/>
                    </a:moveTo>
                    <a:cubicBezTo>
                      <a:pt x="122435" y="92708"/>
                      <a:pt x="128816" y="70229"/>
                      <a:pt x="117482" y="63657"/>
                    </a:cubicBezTo>
                    <a:cubicBezTo>
                      <a:pt x="95193" y="25747"/>
                      <a:pt x="59569" y="23366"/>
                      <a:pt x="21374" y="27652"/>
                    </a:cubicBezTo>
                    <a:cubicBezTo>
                      <a:pt x="15373" y="26986"/>
                      <a:pt x="9372" y="26224"/>
                      <a:pt x="3372" y="25557"/>
                    </a:cubicBezTo>
                    <a:cubicBezTo>
                      <a:pt x="-1009" y="21461"/>
                      <a:pt x="-1105" y="17175"/>
                      <a:pt x="2991" y="12793"/>
                    </a:cubicBezTo>
                    <a:cubicBezTo>
                      <a:pt x="31090" y="-4828"/>
                      <a:pt x="60712" y="-1589"/>
                      <a:pt x="90716" y="6697"/>
                    </a:cubicBezTo>
                    <a:cubicBezTo>
                      <a:pt x="146057" y="33177"/>
                      <a:pt x="156438" y="50227"/>
                      <a:pt x="142532" y="91470"/>
                    </a:cubicBezTo>
                    <a:close/>
                  </a:path>
                </a:pathLst>
              </a:custGeom>
              <a:solidFill>
                <a:srgbClr val="C8B258"/>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90EA5587-33C0-DAF7-9815-224695E4C49D}"/>
                  </a:ext>
                </a:extLst>
              </p:cNvPr>
              <p:cNvSpPr/>
              <p:nvPr/>
            </p:nvSpPr>
            <p:spPr>
              <a:xfrm>
                <a:off x="6688931" y="3759727"/>
                <a:ext cx="238220" cy="271442"/>
              </a:xfrm>
              <a:custGeom>
                <a:avLst/>
                <a:gdLst>
                  <a:gd name="connsiteX0" fmla="*/ 0 w 238220"/>
                  <a:gd name="connsiteY0" fmla="*/ 202863 h 271442"/>
                  <a:gd name="connsiteX1" fmla="*/ 71247 w 238220"/>
                  <a:gd name="connsiteY1" fmla="*/ 60178 h 271442"/>
                  <a:gd name="connsiteX2" fmla="*/ 95250 w 238220"/>
                  <a:gd name="connsiteY2" fmla="*/ 35032 h 271442"/>
                  <a:gd name="connsiteX3" fmla="*/ 110585 w 238220"/>
                  <a:gd name="connsiteY3" fmla="*/ 59416 h 271442"/>
                  <a:gd name="connsiteX4" fmla="*/ 153258 w 238220"/>
                  <a:gd name="connsiteY4" fmla="*/ 361 h 271442"/>
                  <a:gd name="connsiteX5" fmla="*/ 189929 w 238220"/>
                  <a:gd name="connsiteY5" fmla="*/ 65036 h 271442"/>
                  <a:gd name="connsiteX6" fmla="*/ 238220 w 238220"/>
                  <a:gd name="connsiteY6" fmla="*/ 265728 h 271442"/>
                  <a:gd name="connsiteX7" fmla="*/ 226981 w 238220"/>
                  <a:gd name="connsiteY7" fmla="*/ 271443 h 271442"/>
                  <a:gd name="connsiteX8" fmla="*/ 171545 w 238220"/>
                  <a:gd name="connsiteY8" fmla="*/ 147618 h 271442"/>
                  <a:gd name="connsiteX9" fmla="*/ 152781 w 238220"/>
                  <a:gd name="connsiteY9" fmla="*/ 114852 h 271442"/>
                  <a:gd name="connsiteX10" fmla="*/ 137255 w 238220"/>
                  <a:gd name="connsiteY10" fmla="*/ 144855 h 271442"/>
                  <a:gd name="connsiteX11" fmla="*/ 141161 w 238220"/>
                  <a:gd name="connsiteY11" fmla="*/ 205434 h 271442"/>
                  <a:gd name="connsiteX12" fmla="*/ 137350 w 238220"/>
                  <a:gd name="connsiteY12" fmla="*/ 255822 h 271442"/>
                  <a:gd name="connsiteX13" fmla="*/ 67246 w 238220"/>
                  <a:gd name="connsiteY13" fmla="*/ 239534 h 271442"/>
                  <a:gd name="connsiteX14" fmla="*/ 101632 w 238220"/>
                  <a:gd name="connsiteY14" fmla="*/ 162858 h 271442"/>
                  <a:gd name="connsiteX15" fmla="*/ 103156 w 238220"/>
                  <a:gd name="connsiteY15" fmla="*/ 131235 h 271442"/>
                  <a:gd name="connsiteX16" fmla="*/ 71057 w 238220"/>
                  <a:gd name="connsiteY16" fmla="*/ 148856 h 271442"/>
                  <a:gd name="connsiteX17" fmla="*/ 46673 w 238220"/>
                  <a:gd name="connsiteY17" fmla="*/ 209054 h 271442"/>
                  <a:gd name="connsiteX18" fmla="*/ 6953 w 238220"/>
                  <a:gd name="connsiteY18" fmla="*/ 230580 h 271442"/>
                  <a:gd name="connsiteX19" fmla="*/ 0 w 238220"/>
                  <a:gd name="connsiteY19" fmla="*/ 202767 h 2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220" h="271442">
                    <a:moveTo>
                      <a:pt x="0" y="202863"/>
                    </a:moveTo>
                    <a:cubicBezTo>
                      <a:pt x="24193" y="155524"/>
                      <a:pt x="53245" y="110661"/>
                      <a:pt x="71247" y="60178"/>
                    </a:cubicBezTo>
                    <a:cubicBezTo>
                      <a:pt x="75248" y="48939"/>
                      <a:pt x="78867" y="33889"/>
                      <a:pt x="95250" y="35032"/>
                    </a:cubicBezTo>
                    <a:cubicBezTo>
                      <a:pt x="109251" y="35985"/>
                      <a:pt x="99346" y="54844"/>
                      <a:pt x="110585" y="59416"/>
                    </a:cubicBezTo>
                    <a:cubicBezTo>
                      <a:pt x="130493" y="42748"/>
                      <a:pt x="116491" y="-4592"/>
                      <a:pt x="153258" y="361"/>
                    </a:cubicBezTo>
                    <a:cubicBezTo>
                      <a:pt x="181070" y="4076"/>
                      <a:pt x="177736" y="42843"/>
                      <a:pt x="189929" y="65036"/>
                    </a:cubicBezTo>
                    <a:cubicBezTo>
                      <a:pt x="224124" y="127425"/>
                      <a:pt x="232886" y="196291"/>
                      <a:pt x="238220" y="265728"/>
                    </a:cubicBezTo>
                    <a:cubicBezTo>
                      <a:pt x="235363" y="269442"/>
                      <a:pt x="231648" y="271443"/>
                      <a:pt x="226981" y="271443"/>
                    </a:cubicBezTo>
                    <a:cubicBezTo>
                      <a:pt x="197930" y="234867"/>
                      <a:pt x="169736" y="198195"/>
                      <a:pt x="171545" y="147618"/>
                    </a:cubicBezTo>
                    <a:cubicBezTo>
                      <a:pt x="172021" y="133616"/>
                      <a:pt x="169640" y="115233"/>
                      <a:pt x="152781" y="114852"/>
                    </a:cubicBezTo>
                    <a:cubicBezTo>
                      <a:pt x="137350" y="114471"/>
                      <a:pt x="139446" y="133330"/>
                      <a:pt x="137255" y="144855"/>
                    </a:cubicBezTo>
                    <a:cubicBezTo>
                      <a:pt x="133445" y="165239"/>
                      <a:pt x="137255" y="185337"/>
                      <a:pt x="141161" y="205434"/>
                    </a:cubicBezTo>
                    <a:cubicBezTo>
                      <a:pt x="144399" y="222389"/>
                      <a:pt x="146780" y="239629"/>
                      <a:pt x="137350" y="255822"/>
                    </a:cubicBezTo>
                    <a:cubicBezTo>
                      <a:pt x="112966" y="254774"/>
                      <a:pt x="91821" y="240010"/>
                      <a:pt x="67246" y="239534"/>
                    </a:cubicBezTo>
                    <a:cubicBezTo>
                      <a:pt x="71057" y="210578"/>
                      <a:pt x="88011" y="187337"/>
                      <a:pt x="101632" y="162858"/>
                    </a:cubicBezTo>
                    <a:cubicBezTo>
                      <a:pt x="108014" y="151428"/>
                      <a:pt x="118682" y="140474"/>
                      <a:pt x="103156" y="131235"/>
                    </a:cubicBezTo>
                    <a:cubicBezTo>
                      <a:pt x="85820" y="120853"/>
                      <a:pt x="75533" y="136950"/>
                      <a:pt x="71057" y="148856"/>
                    </a:cubicBezTo>
                    <a:cubicBezTo>
                      <a:pt x="63436" y="169240"/>
                      <a:pt x="62484" y="193052"/>
                      <a:pt x="46673" y="209054"/>
                    </a:cubicBezTo>
                    <a:cubicBezTo>
                      <a:pt x="36290" y="219532"/>
                      <a:pt x="20574" y="230199"/>
                      <a:pt x="6953" y="230580"/>
                    </a:cubicBezTo>
                    <a:cubicBezTo>
                      <a:pt x="-5334" y="230962"/>
                      <a:pt x="3239" y="212388"/>
                      <a:pt x="0" y="202767"/>
                    </a:cubicBezTo>
                    <a:close/>
                  </a:path>
                </a:pathLst>
              </a:custGeom>
              <a:solidFill>
                <a:srgbClr val="77293B"/>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50DAAEDA-7154-395E-F9E6-9F3767C51A9C}"/>
                  </a:ext>
                </a:extLst>
              </p:cNvPr>
              <p:cNvSpPr/>
              <p:nvPr/>
            </p:nvSpPr>
            <p:spPr>
              <a:xfrm>
                <a:off x="6755510" y="3987512"/>
                <a:ext cx="74524" cy="104895"/>
              </a:xfrm>
              <a:custGeom>
                <a:avLst/>
                <a:gdLst>
                  <a:gd name="connsiteX0" fmla="*/ 667 w 74524"/>
                  <a:gd name="connsiteY0" fmla="*/ 11748 h 104895"/>
                  <a:gd name="connsiteX1" fmla="*/ 64580 w 74524"/>
                  <a:gd name="connsiteY1" fmla="*/ 30608 h 104895"/>
                  <a:gd name="connsiteX2" fmla="*/ 67342 w 74524"/>
                  <a:gd name="connsiteY2" fmla="*/ 67375 h 104895"/>
                  <a:gd name="connsiteX3" fmla="*/ 26480 w 74524"/>
                  <a:gd name="connsiteY3" fmla="*/ 92806 h 104895"/>
                  <a:gd name="connsiteX4" fmla="*/ 0 w 74524"/>
                  <a:gd name="connsiteY4" fmla="*/ 88139 h 104895"/>
                  <a:gd name="connsiteX5" fmla="*/ 667 w 74524"/>
                  <a:gd name="connsiteY5" fmla="*/ 11844 h 10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24" h="104895">
                    <a:moveTo>
                      <a:pt x="667" y="11748"/>
                    </a:moveTo>
                    <a:cubicBezTo>
                      <a:pt x="29718" y="-8064"/>
                      <a:pt x="51531" y="-3491"/>
                      <a:pt x="64580" y="30608"/>
                    </a:cubicBezTo>
                    <a:cubicBezTo>
                      <a:pt x="77438" y="41943"/>
                      <a:pt x="77248" y="54325"/>
                      <a:pt x="67342" y="67375"/>
                    </a:cubicBezTo>
                    <a:cubicBezTo>
                      <a:pt x="66580" y="96331"/>
                      <a:pt x="63437" y="120238"/>
                      <a:pt x="26480" y="92806"/>
                    </a:cubicBezTo>
                    <a:cubicBezTo>
                      <a:pt x="20098" y="88044"/>
                      <a:pt x="8954" y="89473"/>
                      <a:pt x="0" y="88139"/>
                    </a:cubicBezTo>
                    <a:cubicBezTo>
                      <a:pt x="191" y="62707"/>
                      <a:pt x="381" y="37276"/>
                      <a:pt x="667" y="11844"/>
                    </a:cubicBezTo>
                    <a:close/>
                  </a:path>
                </a:pathLst>
              </a:custGeom>
              <a:solidFill>
                <a:srgbClr val="95133B"/>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F6D4CCB8-C339-1C72-0514-DB35AE38A2DC}"/>
                  </a:ext>
                </a:extLst>
              </p:cNvPr>
              <p:cNvSpPr/>
              <p:nvPr/>
            </p:nvSpPr>
            <p:spPr>
              <a:xfrm>
                <a:off x="6812606" y="3848846"/>
                <a:ext cx="120450" cy="349201"/>
              </a:xfrm>
              <a:custGeom>
                <a:avLst/>
                <a:gdLst>
                  <a:gd name="connsiteX0" fmla="*/ 10342 w 120450"/>
                  <a:gd name="connsiteY0" fmla="*/ 206041 h 349201"/>
                  <a:gd name="connsiteX1" fmla="*/ 7580 w 120450"/>
                  <a:gd name="connsiteY1" fmla="*/ 169274 h 349201"/>
                  <a:gd name="connsiteX2" fmla="*/ 8532 w 120450"/>
                  <a:gd name="connsiteY2" fmla="*/ 24304 h 349201"/>
                  <a:gd name="connsiteX3" fmla="*/ 25392 w 120450"/>
                  <a:gd name="connsiteY3" fmla="*/ 15 h 349201"/>
                  <a:gd name="connsiteX4" fmla="*/ 49204 w 120450"/>
                  <a:gd name="connsiteY4" fmla="*/ 19732 h 349201"/>
                  <a:gd name="connsiteX5" fmla="*/ 83018 w 120450"/>
                  <a:gd name="connsiteY5" fmla="*/ 134317 h 349201"/>
                  <a:gd name="connsiteX6" fmla="*/ 103687 w 120450"/>
                  <a:gd name="connsiteY6" fmla="*/ 177656 h 349201"/>
                  <a:gd name="connsiteX7" fmla="*/ 120451 w 120450"/>
                  <a:gd name="connsiteY7" fmla="*/ 325294 h 349201"/>
                  <a:gd name="connsiteX8" fmla="*/ 115688 w 120450"/>
                  <a:gd name="connsiteY8" fmla="*/ 341391 h 349201"/>
                  <a:gd name="connsiteX9" fmla="*/ 115402 w 120450"/>
                  <a:gd name="connsiteY9" fmla="*/ 349202 h 349201"/>
                  <a:gd name="connsiteX10" fmla="*/ 36821 w 120450"/>
                  <a:gd name="connsiteY10" fmla="*/ 270716 h 349201"/>
                  <a:gd name="connsiteX11" fmla="*/ 10342 w 120450"/>
                  <a:gd name="connsiteY11" fmla="*/ 205850 h 3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 h="349201">
                    <a:moveTo>
                      <a:pt x="10342" y="206041"/>
                    </a:moveTo>
                    <a:cubicBezTo>
                      <a:pt x="9389" y="193753"/>
                      <a:pt x="8532" y="181561"/>
                      <a:pt x="7580" y="169274"/>
                    </a:cubicBezTo>
                    <a:cubicBezTo>
                      <a:pt x="14438" y="121078"/>
                      <a:pt x="-13280" y="72595"/>
                      <a:pt x="8532" y="24304"/>
                    </a:cubicBezTo>
                    <a:cubicBezTo>
                      <a:pt x="12723" y="14969"/>
                      <a:pt x="9294" y="682"/>
                      <a:pt x="25392" y="15"/>
                    </a:cubicBezTo>
                    <a:cubicBezTo>
                      <a:pt x="39012" y="-461"/>
                      <a:pt x="42917" y="10492"/>
                      <a:pt x="49204" y="19732"/>
                    </a:cubicBezTo>
                    <a:cubicBezTo>
                      <a:pt x="72540" y="54403"/>
                      <a:pt x="50156" y="101837"/>
                      <a:pt x="83018" y="134317"/>
                    </a:cubicBezTo>
                    <a:cubicBezTo>
                      <a:pt x="94162" y="145271"/>
                      <a:pt x="105497" y="159082"/>
                      <a:pt x="103687" y="177656"/>
                    </a:cubicBezTo>
                    <a:cubicBezTo>
                      <a:pt x="132833" y="224233"/>
                      <a:pt x="111783" y="276431"/>
                      <a:pt x="120451" y="325294"/>
                    </a:cubicBezTo>
                    <a:cubicBezTo>
                      <a:pt x="119879" y="330914"/>
                      <a:pt x="118260" y="336343"/>
                      <a:pt x="115688" y="341391"/>
                    </a:cubicBezTo>
                    <a:cubicBezTo>
                      <a:pt x="115308" y="343963"/>
                      <a:pt x="115117" y="346535"/>
                      <a:pt x="115402" y="349202"/>
                    </a:cubicBezTo>
                    <a:cubicBezTo>
                      <a:pt x="67301" y="344915"/>
                      <a:pt x="53300" y="306244"/>
                      <a:pt x="36821" y="270716"/>
                    </a:cubicBezTo>
                    <a:cubicBezTo>
                      <a:pt x="27011" y="249570"/>
                      <a:pt x="19105" y="227472"/>
                      <a:pt x="10342" y="205850"/>
                    </a:cubicBezTo>
                    <a:close/>
                  </a:path>
                </a:pathLst>
              </a:custGeom>
              <a:solidFill>
                <a:srgbClr val="0A1B25"/>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8F518403-5FFA-FCB7-813A-BABB253F1426}"/>
                  </a:ext>
                </a:extLst>
              </p:cNvPr>
              <p:cNvSpPr/>
              <p:nvPr/>
            </p:nvSpPr>
            <p:spPr>
              <a:xfrm>
                <a:off x="7524762" y="4302537"/>
                <a:ext cx="515767" cy="378713"/>
              </a:xfrm>
              <a:custGeom>
                <a:avLst/>
                <a:gdLst>
                  <a:gd name="connsiteX0" fmla="*/ 514052 w 515767"/>
                  <a:gd name="connsiteY0" fmla="*/ 133540 h 378713"/>
                  <a:gd name="connsiteX1" fmla="*/ 434328 w 515767"/>
                  <a:gd name="connsiteY1" fmla="*/ 266509 h 378713"/>
                  <a:gd name="connsiteX2" fmla="*/ 124670 w 515767"/>
                  <a:gd name="connsiteY2" fmla="*/ 378714 h 378713"/>
                  <a:gd name="connsiteX3" fmla="*/ 70854 w 515767"/>
                  <a:gd name="connsiteY3" fmla="*/ 332422 h 378713"/>
                  <a:gd name="connsiteX4" fmla="*/ 57328 w 515767"/>
                  <a:gd name="connsiteY4" fmla="*/ 252412 h 378713"/>
                  <a:gd name="connsiteX5" fmla="*/ 43517 w 515767"/>
                  <a:gd name="connsiteY5" fmla="*/ 250031 h 378713"/>
                  <a:gd name="connsiteX6" fmla="*/ 18657 w 515767"/>
                  <a:gd name="connsiteY6" fmla="*/ 237363 h 378713"/>
                  <a:gd name="connsiteX7" fmla="*/ 30944 w 515767"/>
                  <a:gd name="connsiteY7" fmla="*/ 181070 h 378713"/>
                  <a:gd name="connsiteX8" fmla="*/ 90761 w 515767"/>
                  <a:gd name="connsiteY8" fmla="*/ 168307 h 378713"/>
                  <a:gd name="connsiteX9" fmla="*/ 276499 w 515767"/>
                  <a:gd name="connsiteY9" fmla="*/ 117634 h 378713"/>
                  <a:gd name="connsiteX10" fmla="*/ 336411 w 515767"/>
                  <a:gd name="connsiteY10" fmla="*/ 74676 h 378713"/>
                  <a:gd name="connsiteX11" fmla="*/ 343269 w 515767"/>
                  <a:gd name="connsiteY11" fmla="*/ 63627 h 378713"/>
                  <a:gd name="connsiteX12" fmla="*/ 360890 w 515767"/>
                  <a:gd name="connsiteY12" fmla="*/ 55340 h 378713"/>
                  <a:gd name="connsiteX13" fmla="*/ 428708 w 515767"/>
                  <a:gd name="connsiteY13" fmla="*/ 0 h 378713"/>
                  <a:gd name="connsiteX14" fmla="*/ 514147 w 515767"/>
                  <a:gd name="connsiteY14" fmla="*/ 133540 h 37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5767" h="378713">
                    <a:moveTo>
                      <a:pt x="514052" y="133540"/>
                    </a:moveTo>
                    <a:cubicBezTo>
                      <a:pt x="525006" y="200216"/>
                      <a:pt x="481762" y="236220"/>
                      <a:pt x="434328" y="266509"/>
                    </a:cubicBezTo>
                    <a:cubicBezTo>
                      <a:pt x="339840" y="326898"/>
                      <a:pt x="234208" y="358807"/>
                      <a:pt x="124670" y="378714"/>
                    </a:cubicBezTo>
                    <a:cubicBezTo>
                      <a:pt x="97619" y="373761"/>
                      <a:pt x="82665" y="354997"/>
                      <a:pt x="70854" y="332422"/>
                    </a:cubicBezTo>
                    <a:cubicBezTo>
                      <a:pt x="59614" y="306895"/>
                      <a:pt x="55614" y="280511"/>
                      <a:pt x="57328" y="252412"/>
                    </a:cubicBezTo>
                    <a:cubicBezTo>
                      <a:pt x="58757" y="228124"/>
                      <a:pt x="47327" y="256603"/>
                      <a:pt x="43517" y="250031"/>
                    </a:cubicBezTo>
                    <a:cubicBezTo>
                      <a:pt x="33516" y="248888"/>
                      <a:pt x="25515" y="243840"/>
                      <a:pt x="18657" y="237363"/>
                    </a:cubicBezTo>
                    <a:cubicBezTo>
                      <a:pt x="-9633" y="210502"/>
                      <a:pt x="-5918" y="191262"/>
                      <a:pt x="30944" y="181070"/>
                    </a:cubicBezTo>
                    <a:cubicBezTo>
                      <a:pt x="50470" y="175641"/>
                      <a:pt x="70568" y="171450"/>
                      <a:pt x="90761" y="168307"/>
                    </a:cubicBezTo>
                    <a:cubicBezTo>
                      <a:pt x="156103" y="164020"/>
                      <a:pt x="215252" y="136779"/>
                      <a:pt x="276499" y="117634"/>
                    </a:cubicBezTo>
                    <a:cubicBezTo>
                      <a:pt x="300121" y="110299"/>
                      <a:pt x="322790" y="97726"/>
                      <a:pt x="336411" y="74676"/>
                    </a:cubicBezTo>
                    <a:cubicBezTo>
                      <a:pt x="338030" y="70675"/>
                      <a:pt x="340411" y="66961"/>
                      <a:pt x="343269" y="63627"/>
                    </a:cubicBezTo>
                    <a:cubicBezTo>
                      <a:pt x="348508" y="59626"/>
                      <a:pt x="354603" y="57245"/>
                      <a:pt x="360890" y="55340"/>
                    </a:cubicBezTo>
                    <a:cubicBezTo>
                      <a:pt x="395656" y="51816"/>
                      <a:pt x="395942" y="6001"/>
                      <a:pt x="428708" y="0"/>
                    </a:cubicBezTo>
                    <a:cubicBezTo>
                      <a:pt x="445758" y="51816"/>
                      <a:pt x="481858" y="91440"/>
                      <a:pt x="514147" y="133540"/>
                    </a:cubicBezTo>
                    <a:close/>
                  </a:path>
                </a:pathLst>
              </a:custGeom>
              <a:solidFill>
                <a:srgbClr val="D4972F"/>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2D723D54-5668-1808-281D-F0BD738B01E2}"/>
                  </a:ext>
                </a:extLst>
              </p:cNvPr>
              <p:cNvSpPr/>
              <p:nvPr/>
            </p:nvSpPr>
            <p:spPr>
              <a:xfrm>
                <a:off x="7402734" y="3805990"/>
                <a:ext cx="611643" cy="685585"/>
              </a:xfrm>
              <a:custGeom>
                <a:avLst/>
                <a:gdLst>
                  <a:gd name="connsiteX0" fmla="*/ 475488 w 611643"/>
                  <a:gd name="connsiteY0" fmla="*/ 364816 h 685585"/>
                  <a:gd name="connsiteX1" fmla="*/ 435483 w 611643"/>
                  <a:gd name="connsiteY1" fmla="*/ 382152 h 685585"/>
                  <a:gd name="connsiteX2" fmla="*/ 366808 w 611643"/>
                  <a:gd name="connsiteY2" fmla="*/ 478735 h 685585"/>
                  <a:gd name="connsiteX3" fmla="*/ 396145 w 611643"/>
                  <a:gd name="connsiteY3" fmla="*/ 566556 h 685585"/>
                  <a:gd name="connsiteX4" fmla="*/ 386239 w 611643"/>
                  <a:gd name="connsiteY4" fmla="*/ 574938 h 685585"/>
                  <a:gd name="connsiteX5" fmla="*/ 326612 w 611643"/>
                  <a:gd name="connsiteY5" fmla="*/ 456828 h 685585"/>
                  <a:gd name="connsiteX6" fmla="*/ 52483 w 611643"/>
                  <a:gd name="connsiteY6" fmla="*/ 670664 h 685585"/>
                  <a:gd name="connsiteX7" fmla="*/ 0 w 611643"/>
                  <a:gd name="connsiteY7" fmla="*/ 657520 h 685585"/>
                  <a:gd name="connsiteX8" fmla="*/ 98584 w 611643"/>
                  <a:gd name="connsiteY8" fmla="*/ 584939 h 685585"/>
                  <a:gd name="connsiteX9" fmla="*/ 470440 w 611643"/>
                  <a:gd name="connsiteY9" fmla="*/ 191461 h 685585"/>
                  <a:gd name="connsiteX10" fmla="*/ 480441 w 611643"/>
                  <a:gd name="connsiteY10" fmla="*/ 182317 h 685585"/>
                  <a:gd name="connsiteX11" fmla="*/ 551879 w 611643"/>
                  <a:gd name="connsiteY11" fmla="*/ 18011 h 685585"/>
                  <a:gd name="connsiteX12" fmla="*/ 588454 w 611643"/>
                  <a:gd name="connsiteY12" fmla="*/ 21631 h 685585"/>
                  <a:gd name="connsiteX13" fmla="*/ 592169 w 611643"/>
                  <a:gd name="connsiteY13" fmla="*/ 42776 h 685585"/>
                  <a:gd name="connsiteX14" fmla="*/ 607790 w 611643"/>
                  <a:gd name="connsiteY14" fmla="*/ 120500 h 685585"/>
                  <a:gd name="connsiteX15" fmla="*/ 582263 w 611643"/>
                  <a:gd name="connsiteY15" fmla="*/ 220132 h 685585"/>
                  <a:gd name="connsiteX16" fmla="*/ 555212 w 611643"/>
                  <a:gd name="connsiteY16" fmla="*/ 298618 h 685585"/>
                  <a:gd name="connsiteX17" fmla="*/ 535686 w 611643"/>
                  <a:gd name="connsiteY17" fmla="*/ 364340 h 685585"/>
                  <a:gd name="connsiteX18" fmla="*/ 522446 w 611643"/>
                  <a:gd name="connsiteY18" fmla="*/ 361673 h 685585"/>
                  <a:gd name="connsiteX19" fmla="*/ 521875 w 611643"/>
                  <a:gd name="connsiteY19" fmla="*/ 353672 h 685585"/>
                  <a:gd name="connsiteX20" fmla="*/ 516445 w 611643"/>
                  <a:gd name="connsiteY20" fmla="*/ 334432 h 685585"/>
                  <a:gd name="connsiteX21" fmla="*/ 515112 w 611643"/>
                  <a:gd name="connsiteY21" fmla="*/ 269090 h 685585"/>
                  <a:gd name="connsiteX22" fmla="*/ 508635 w 611643"/>
                  <a:gd name="connsiteY22" fmla="*/ 227656 h 685585"/>
                  <a:gd name="connsiteX23" fmla="*/ 419576 w 611643"/>
                  <a:gd name="connsiteY23" fmla="*/ 348243 h 685585"/>
                  <a:gd name="connsiteX24" fmla="*/ 475393 w 611643"/>
                  <a:gd name="connsiteY24" fmla="*/ 364912 h 685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1643" h="685585">
                    <a:moveTo>
                      <a:pt x="475488" y="364816"/>
                    </a:moveTo>
                    <a:cubicBezTo>
                      <a:pt x="470630" y="390248"/>
                      <a:pt x="450818" y="381104"/>
                      <a:pt x="435483" y="382152"/>
                    </a:cubicBezTo>
                    <a:cubicBezTo>
                      <a:pt x="379190" y="387867"/>
                      <a:pt x="355664" y="420919"/>
                      <a:pt x="366808" y="478735"/>
                    </a:cubicBezTo>
                    <a:cubicBezTo>
                      <a:pt x="381952" y="506263"/>
                      <a:pt x="404717" y="531218"/>
                      <a:pt x="396145" y="566556"/>
                    </a:cubicBezTo>
                    <a:cubicBezTo>
                      <a:pt x="394049" y="570747"/>
                      <a:pt x="390716" y="573604"/>
                      <a:pt x="386239" y="574938"/>
                    </a:cubicBezTo>
                    <a:cubicBezTo>
                      <a:pt x="363188" y="550078"/>
                      <a:pt x="344995" y="514930"/>
                      <a:pt x="326612" y="456828"/>
                    </a:cubicBezTo>
                    <a:cubicBezTo>
                      <a:pt x="237268" y="533790"/>
                      <a:pt x="152685" y="612657"/>
                      <a:pt x="52483" y="670664"/>
                    </a:cubicBezTo>
                    <a:cubicBezTo>
                      <a:pt x="12668" y="693238"/>
                      <a:pt x="5048" y="691238"/>
                      <a:pt x="0" y="657520"/>
                    </a:cubicBezTo>
                    <a:cubicBezTo>
                      <a:pt x="25718" y="623801"/>
                      <a:pt x="65056" y="607990"/>
                      <a:pt x="98584" y="584939"/>
                    </a:cubicBezTo>
                    <a:cubicBezTo>
                      <a:pt x="250889" y="480164"/>
                      <a:pt x="375190" y="349672"/>
                      <a:pt x="470440" y="191461"/>
                    </a:cubicBezTo>
                    <a:cubicBezTo>
                      <a:pt x="473488" y="188128"/>
                      <a:pt x="476917" y="185175"/>
                      <a:pt x="480441" y="182317"/>
                    </a:cubicBezTo>
                    <a:cubicBezTo>
                      <a:pt x="504825" y="127930"/>
                      <a:pt x="538734" y="78400"/>
                      <a:pt x="551879" y="18011"/>
                    </a:cubicBezTo>
                    <a:cubicBezTo>
                      <a:pt x="558927" y="-14564"/>
                      <a:pt x="577405" y="3533"/>
                      <a:pt x="588454" y="21631"/>
                    </a:cubicBezTo>
                    <a:cubicBezTo>
                      <a:pt x="590741" y="28489"/>
                      <a:pt x="591788" y="35632"/>
                      <a:pt x="592169" y="42776"/>
                    </a:cubicBezTo>
                    <a:cubicBezTo>
                      <a:pt x="590264" y="70113"/>
                      <a:pt x="596455" y="95735"/>
                      <a:pt x="607790" y="120500"/>
                    </a:cubicBezTo>
                    <a:cubicBezTo>
                      <a:pt x="616553" y="158124"/>
                      <a:pt x="611314" y="191366"/>
                      <a:pt x="582263" y="220132"/>
                    </a:cubicBezTo>
                    <a:cubicBezTo>
                      <a:pt x="561118" y="241087"/>
                      <a:pt x="556832" y="269757"/>
                      <a:pt x="555212" y="298618"/>
                    </a:cubicBezTo>
                    <a:cubicBezTo>
                      <a:pt x="553879" y="322049"/>
                      <a:pt x="555212" y="346243"/>
                      <a:pt x="535686" y="364340"/>
                    </a:cubicBezTo>
                    <a:cubicBezTo>
                      <a:pt x="530447" y="367769"/>
                      <a:pt x="525970" y="366912"/>
                      <a:pt x="522446" y="361673"/>
                    </a:cubicBezTo>
                    <a:cubicBezTo>
                      <a:pt x="522256" y="359006"/>
                      <a:pt x="522161" y="356339"/>
                      <a:pt x="521875" y="353672"/>
                    </a:cubicBezTo>
                    <a:cubicBezTo>
                      <a:pt x="516731" y="348148"/>
                      <a:pt x="515874" y="341480"/>
                      <a:pt x="516445" y="334432"/>
                    </a:cubicBezTo>
                    <a:cubicBezTo>
                      <a:pt x="521018" y="312619"/>
                      <a:pt x="522256" y="290807"/>
                      <a:pt x="515112" y="269090"/>
                    </a:cubicBezTo>
                    <a:cubicBezTo>
                      <a:pt x="511302" y="257184"/>
                      <a:pt x="513398" y="244420"/>
                      <a:pt x="508635" y="227656"/>
                    </a:cubicBezTo>
                    <a:cubicBezTo>
                      <a:pt x="476631" y="267185"/>
                      <a:pt x="453866" y="309667"/>
                      <a:pt x="419576" y="348243"/>
                    </a:cubicBezTo>
                    <a:cubicBezTo>
                      <a:pt x="438531" y="358435"/>
                      <a:pt x="462534" y="346243"/>
                      <a:pt x="475393" y="364912"/>
                    </a:cubicBezTo>
                    <a:close/>
                  </a:path>
                </a:pathLst>
              </a:custGeom>
              <a:solidFill>
                <a:srgbClr val="0F1C1F"/>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C96E42A9-1FD2-08FF-3AE5-793E8287627B}"/>
                  </a:ext>
                </a:extLst>
              </p:cNvPr>
              <p:cNvSpPr/>
              <p:nvPr/>
            </p:nvSpPr>
            <p:spPr>
              <a:xfrm>
                <a:off x="7934229" y="3781329"/>
                <a:ext cx="198247" cy="387762"/>
              </a:xfrm>
              <a:custGeom>
                <a:avLst/>
                <a:gdLst>
                  <a:gd name="connsiteX0" fmla="*/ 0 w 198247"/>
                  <a:gd name="connsiteY0" fmla="*/ 387763 h 387762"/>
                  <a:gd name="connsiteX1" fmla="*/ 10573 w 198247"/>
                  <a:gd name="connsiteY1" fmla="*/ 313468 h 387762"/>
                  <a:gd name="connsiteX2" fmla="*/ 33528 w 198247"/>
                  <a:gd name="connsiteY2" fmla="*/ 243554 h 387762"/>
                  <a:gd name="connsiteX3" fmla="*/ 66866 w 198247"/>
                  <a:gd name="connsiteY3" fmla="*/ 142113 h 387762"/>
                  <a:gd name="connsiteX4" fmla="*/ 49339 w 198247"/>
                  <a:gd name="connsiteY4" fmla="*/ 64960 h 387762"/>
                  <a:gd name="connsiteX5" fmla="*/ 49339 w 198247"/>
                  <a:gd name="connsiteY5" fmla="*/ 46672 h 387762"/>
                  <a:gd name="connsiteX6" fmla="*/ 58198 w 198247"/>
                  <a:gd name="connsiteY6" fmla="*/ 0 h 387762"/>
                  <a:gd name="connsiteX7" fmla="*/ 163735 w 198247"/>
                  <a:gd name="connsiteY7" fmla="*/ 123253 h 387762"/>
                  <a:gd name="connsiteX8" fmla="*/ 191453 w 198247"/>
                  <a:gd name="connsiteY8" fmla="*/ 176213 h 387762"/>
                  <a:gd name="connsiteX9" fmla="*/ 180023 w 198247"/>
                  <a:gd name="connsiteY9" fmla="*/ 198596 h 387762"/>
                  <a:gd name="connsiteX10" fmla="*/ 176879 w 198247"/>
                  <a:gd name="connsiteY10" fmla="*/ 198977 h 387762"/>
                  <a:gd name="connsiteX11" fmla="*/ 173927 w 198247"/>
                  <a:gd name="connsiteY11" fmla="*/ 197739 h 387762"/>
                  <a:gd name="connsiteX12" fmla="*/ 94012 w 198247"/>
                  <a:gd name="connsiteY12" fmla="*/ 106585 h 387762"/>
                  <a:gd name="connsiteX13" fmla="*/ 103918 w 198247"/>
                  <a:gd name="connsiteY13" fmla="*/ 180118 h 387762"/>
                  <a:gd name="connsiteX14" fmla="*/ 55340 w 198247"/>
                  <a:gd name="connsiteY14" fmla="*/ 329565 h 387762"/>
                  <a:gd name="connsiteX15" fmla="*/ 191 w 198247"/>
                  <a:gd name="connsiteY15" fmla="*/ 387667 h 38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247" h="387762">
                    <a:moveTo>
                      <a:pt x="0" y="387763"/>
                    </a:moveTo>
                    <a:cubicBezTo>
                      <a:pt x="7144" y="363474"/>
                      <a:pt x="11716" y="339185"/>
                      <a:pt x="10573" y="313468"/>
                    </a:cubicBezTo>
                    <a:cubicBezTo>
                      <a:pt x="9430" y="287750"/>
                      <a:pt x="14478" y="258223"/>
                      <a:pt x="33528" y="243554"/>
                    </a:cubicBezTo>
                    <a:cubicBezTo>
                      <a:pt x="70104" y="215551"/>
                      <a:pt x="69818" y="180403"/>
                      <a:pt x="66866" y="142113"/>
                    </a:cubicBezTo>
                    <a:cubicBezTo>
                      <a:pt x="50006" y="118872"/>
                      <a:pt x="70581" y="87154"/>
                      <a:pt x="49339" y="64960"/>
                    </a:cubicBezTo>
                    <a:lnTo>
                      <a:pt x="49339" y="46672"/>
                    </a:lnTo>
                    <a:cubicBezTo>
                      <a:pt x="53435" y="31337"/>
                      <a:pt x="41243" y="12859"/>
                      <a:pt x="58198" y="0"/>
                    </a:cubicBezTo>
                    <a:cubicBezTo>
                      <a:pt x="147924" y="23336"/>
                      <a:pt x="157734" y="35147"/>
                      <a:pt x="163735" y="123253"/>
                    </a:cubicBezTo>
                    <a:cubicBezTo>
                      <a:pt x="165164" y="144494"/>
                      <a:pt x="178213" y="160592"/>
                      <a:pt x="191453" y="176213"/>
                    </a:cubicBezTo>
                    <a:cubicBezTo>
                      <a:pt x="204692" y="191929"/>
                      <a:pt x="197358" y="197929"/>
                      <a:pt x="180023" y="198596"/>
                    </a:cubicBezTo>
                    <a:cubicBezTo>
                      <a:pt x="180023" y="198596"/>
                      <a:pt x="176879" y="198977"/>
                      <a:pt x="176879" y="198977"/>
                    </a:cubicBezTo>
                    <a:cubicBezTo>
                      <a:pt x="176879" y="198977"/>
                      <a:pt x="173927" y="197739"/>
                      <a:pt x="173927" y="197739"/>
                    </a:cubicBezTo>
                    <a:cubicBezTo>
                      <a:pt x="163735" y="153638"/>
                      <a:pt x="125730" y="133731"/>
                      <a:pt x="94012" y="106585"/>
                    </a:cubicBezTo>
                    <a:cubicBezTo>
                      <a:pt x="74009" y="134588"/>
                      <a:pt x="107347" y="155162"/>
                      <a:pt x="103918" y="180118"/>
                    </a:cubicBezTo>
                    <a:cubicBezTo>
                      <a:pt x="92678" y="231553"/>
                      <a:pt x="75533" y="281178"/>
                      <a:pt x="55340" y="329565"/>
                    </a:cubicBezTo>
                    <a:cubicBezTo>
                      <a:pt x="44672" y="355092"/>
                      <a:pt x="39434" y="388144"/>
                      <a:pt x="191" y="387667"/>
                    </a:cubicBezTo>
                    <a:close/>
                  </a:path>
                </a:pathLst>
              </a:custGeom>
              <a:solidFill>
                <a:srgbClr val="6B283B"/>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8CAFBEBD-54D1-C4D9-0EF3-1D1715C29CED}"/>
                  </a:ext>
                </a:extLst>
              </p:cNvPr>
              <p:cNvSpPr/>
              <p:nvPr/>
            </p:nvSpPr>
            <p:spPr>
              <a:xfrm>
                <a:off x="7794593" y="4007166"/>
                <a:ext cx="135935" cy="163639"/>
              </a:xfrm>
              <a:custGeom>
                <a:avLst/>
                <a:gdLst>
                  <a:gd name="connsiteX0" fmla="*/ 83629 w 135935"/>
                  <a:gd name="connsiteY0" fmla="*/ 163640 h 163639"/>
                  <a:gd name="connsiteX1" fmla="*/ 0 w 135935"/>
                  <a:gd name="connsiteY1" fmla="*/ 163640 h 163639"/>
                  <a:gd name="connsiteX2" fmla="*/ 128111 w 135935"/>
                  <a:gd name="connsiteY2" fmla="*/ 0 h 163639"/>
                  <a:gd name="connsiteX3" fmla="*/ 135255 w 135935"/>
                  <a:gd name="connsiteY3" fmla="*/ 68961 h 163639"/>
                  <a:gd name="connsiteX4" fmla="*/ 133731 w 135935"/>
                  <a:gd name="connsiteY4" fmla="*/ 134112 h 163639"/>
                  <a:gd name="connsiteX5" fmla="*/ 130111 w 135935"/>
                  <a:gd name="connsiteY5" fmla="*/ 152400 h 163639"/>
                  <a:gd name="connsiteX6" fmla="*/ 83629 w 135935"/>
                  <a:gd name="connsiteY6" fmla="*/ 163544 h 1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935" h="163639">
                    <a:moveTo>
                      <a:pt x="83629" y="163640"/>
                    </a:moveTo>
                    <a:lnTo>
                      <a:pt x="0" y="163640"/>
                    </a:lnTo>
                    <a:cubicBezTo>
                      <a:pt x="51530" y="109919"/>
                      <a:pt x="74390" y="47149"/>
                      <a:pt x="128111" y="0"/>
                    </a:cubicBezTo>
                    <a:cubicBezTo>
                      <a:pt x="130969" y="27242"/>
                      <a:pt x="133159" y="48101"/>
                      <a:pt x="135255" y="68961"/>
                    </a:cubicBezTo>
                    <a:cubicBezTo>
                      <a:pt x="135255" y="90678"/>
                      <a:pt x="137541" y="112490"/>
                      <a:pt x="133731" y="134112"/>
                    </a:cubicBezTo>
                    <a:cubicBezTo>
                      <a:pt x="132493" y="140208"/>
                      <a:pt x="131350" y="146304"/>
                      <a:pt x="130111" y="152400"/>
                    </a:cubicBezTo>
                    <a:cubicBezTo>
                      <a:pt x="116491" y="164021"/>
                      <a:pt x="99155" y="160020"/>
                      <a:pt x="83629" y="163544"/>
                    </a:cubicBezTo>
                    <a:close/>
                  </a:path>
                </a:pathLst>
              </a:custGeom>
              <a:solidFill>
                <a:srgbClr val="ADAFB2"/>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A2FEE8BD-4B72-1797-D9CA-0EA68CCA66A6}"/>
                  </a:ext>
                </a:extLst>
              </p:cNvPr>
              <p:cNvSpPr/>
              <p:nvPr/>
            </p:nvSpPr>
            <p:spPr>
              <a:xfrm>
                <a:off x="7910529" y="3961542"/>
                <a:ext cx="136276" cy="244601"/>
              </a:xfrm>
              <a:custGeom>
                <a:avLst/>
                <a:gdLst>
                  <a:gd name="connsiteX0" fmla="*/ 23700 w 136276"/>
                  <a:gd name="connsiteY0" fmla="*/ 207550 h 244601"/>
                  <a:gd name="connsiteX1" fmla="*/ 71229 w 136276"/>
                  <a:gd name="connsiteY1" fmla="*/ 135255 h 244601"/>
                  <a:gd name="connsiteX2" fmla="*/ 107520 w 136276"/>
                  <a:gd name="connsiteY2" fmla="*/ 16288 h 244601"/>
                  <a:gd name="connsiteX3" fmla="*/ 127523 w 136276"/>
                  <a:gd name="connsiteY3" fmla="*/ 0 h 244601"/>
                  <a:gd name="connsiteX4" fmla="*/ 81803 w 136276"/>
                  <a:gd name="connsiteY4" fmla="*/ 193643 h 244601"/>
                  <a:gd name="connsiteX5" fmla="*/ 54561 w 136276"/>
                  <a:gd name="connsiteY5" fmla="*/ 208979 h 244601"/>
                  <a:gd name="connsiteX6" fmla="*/ 15318 w 136276"/>
                  <a:gd name="connsiteY6" fmla="*/ 244602 h 244601"/>
                  <a:gd name="connsiteX7" fmla="*/ 14651 w 136276"/>
                  <a:gd name="connsiteY7" fmla="*/ 206216 h 244601"/>
                  <a:gd name="connsiteX8" fmla="*/ 23795 w 136276"/>
                  <a:gd name="connsiteY8" fmla="*/ 207645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76" h="244601">
                    <a:moveTo>
                      <a:pt x="23700" y="207550"/>
                    </a:moveTo>
                    <a:cubicBezTo>
                      <a:pt x="54751" y="193453"/>
                      <a:pt x="65134" y="163925"/>
                      <a:pt x="71229" y="135255"/>
                    </a:cubicBezTo>
                    <a:cubicBezTo>
                      <a:pt x="79898" y="94488"/>
                      <a:pt x="115806" y="62484"/>
                      <a:pt x="107520" y="16288"/>
                    </a:cubicBezTo>
                    <a:cubicBezTo>
                      <a:pt x="105996" y="7620"/>
                      <a:pt x="116473" y="286"/>
                      <a:pt x="127523" y="0"/>
                    </a:cubicBezTo>
                    <a:cubicBezTo>
                      <a:pt x="145620" y="72390"/>
                      <a:pt x="138095" y="138493"/>
                      <a:pt x="81803" y="193643"/>
                    </a:cubicBezTo>
                    <a:cubicBezTo>
                      <a:pt x="73706" y="201549"/>
                      <a:pt x="66658" y="209169"/>
                      <a:pt x="54561" y="208979"/>
                    </a:cubicBezTo>
                    <a:cubicBezTo>
                      <a:pt x="46560" y="226504"/>
                      <a:pt x="37607" y="242888"/>
                      <a:pt x="15318" y="244602"/>
                    </a:cubicBezTo>
                    <a:cubicBezTo>
                      <a:pt x="-26116" y="232505"/>
                      <a:pt x="31510" y="218694"/>
                      <a:pt x="14651" y="206216"/>
                    </a:cubicBezTo>
                    <a:cubicBezTo>
                      <a:pt x="17604" y="207359"/>
                      <a:pt x="20652" y="207835"/>
                      <a:pt x="23795" y="207645"/>
                    </a:cubicBezTo>
                    <a:close/>
                  </a:path>
                </a:pathLst>
              </a:custGeom>
              <a:solidFill>
                <a:srgbClr val="97113A"/>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7135192B-02AB-50E3-32D4-DF6F02D6787F}"/>
                  </a:ext>
                </a:extLst>
              </p:cNvPr>
              <p:cNvSpPr/>
              <p:nvPr/>
            </p:nvSpPr>
            <p:spPr>
              <a:xfrm>
                <a:off x="7761031" y="4241377"/>
                <a:ext cx="175294" cy="158008"/>
              </a:xfrm>
              <a:custGeom>
                <a:avLst/>
                <a:gdLst>
                  <a:gd name="connsiteX0" fmla="*/ 30990 w 175294"/>
                  <a:gd name="connsiteY0" fmla="*/ 137550 h 158008"/>
                  <a:gd name="connsiteX1" fmla="*/ 1558 w 175294"/>
                  <a:gd name="connsiteY1" fmla="*/ 44396 h 158008"/>
                  <a:gd name="connsiteX2" fmla="*/ 11655 w 175294"/>
                  <a:gd name="connsiteY2" fmla="*/ 32870 h 158008"/>
                  <a:gd name="connsiteX3" fmla="*/ 112333 w 175294"/>
                  <a:gd name="connsiteY3" fmla="*/ 10201 h 158008"/>
                  <a:gd name="connsiteX4" fmla="*/ 175294 w 175294"/>
                  <a:gd name="connsiteY4" fmla="*/ 21726 h 158008"/>
                  <a:gd name="connsiteX5" fmla="*/ 171960 w 175294"/>
                  <a:gd name="connsiteY5" fmla="*/ 26393 h 158008"/>
                  <a:gd name="connsiteX6" fmla="*/ 146052 w 175294"/>
                  <a:gd name="connsiteY6" fmla="*/ 40300 h 158008"/>
                  <a:gd name="connsiteX7" fmla="*/ 108238 w 175294"/>
                  <a:gd name="connsiteY7" fmla="*/ 43348 h 158008"/>
                  <a:gd name="connsiteX8" fmla="*/ 66804 w 175294"/>
                  <a:gd name="connsiteY8" fmla="*/ 109737 h 158008"/>
                  <a:gd name="connsiteX9" fmla="*/ 64708 w 175294"/>
                  <a:gd name="connsiteY9" fmla="*/ 146789 h 158008"/>
                  <a:gd name="connsiteX10" fmla="*/ 30990 w 175294"/>
                  <a:gd name="connsiteY10" fmla="*/ 137550 h 15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294" h="158008">
                    <a:moveTo>
                      <a:pt x="30990" y="137550"/>
                    </a:moveTo>
                    <a:cubicBezTo>
                      <a:pt x="34800" y="102212"/>
                      <a:pt x="11178" y="75542"/>
                      <a:pt x="1558" y="44396"/>
                    </a:cubicBezTo>
                    <a:cubicBezTo>
                      <a:pt x="-2824" y="33823"/>
                      <a:pt x="2510" y="31727"/>
                      <a:pt x="11655" y="32870"/>
                    </a:cubicBezTo>
                    <a:cubicBezTo>
                      <a:pt x="51088" y="50968"/>
                      <a:pt x="78710" y="17726"/>
                      <a:pt x="112333" y="10201"/>
                    </a:cubicBezTo>
                    <a:cubicBezTo>
                      <a:pt x="134622" y="5248"/>
                      <a:pt x="160435" y="-15421"/>
                      <a:pt x="175294" y="21726"/>
                    </a:cubicBezTo>
                    <a:cubicBezTo>
                      <a:pt x="174151" y="23250"/>
                      <a:pt x="173103" y="24869"/>
                      <a:pt x="171960" y="26393"/>
                    </a:cubicBezTo>
                    <a:cubicBezTo>
                      <a:pt x="163292" y="30965"/>
                      <a:pt x="155958" y="37823"/>
                      <a:pt x="146052" y="40300"/>
                    </a:cubicBezTo>
                    <a:cubicBezTo>
                      <a:pt x="133575" y="42491"/>
                      <a:pt x="120811" y="40300"/>
                      <a:pt x="108238" y="43348"/>
                    </a:cubicBezTo>
                    <a:cubicBezTo>
                      <a:pt x="62708" y="54778"/>
                      <a:pt x="56993" y="63446"/>
                      <a:pt x="66804" y="109737"/>
                    </a:cubicBezTo>
                    <a:cubicBezTo>
                      <a:pt x="69471" y="122310"/>
                      <a:pt x="70805" y="134693"/>
                      <a:pt x="64708" y="146789"/>
                    </a:cubicBezTo>
                    <a:cubicBezTo>
                      <a:pt x="47754" y="164315"/>
                      <a:pt x="36419" y="161363"/>
                      <a:pt x="30990" y="137550"/>
                    </a:cubicBezTo>
                    <a:close/>
                  </a:path>
                </a:pathLst>
              </a:custGeom>
              <a:solidFill>
                <a:srgbClr val="E1B745"/>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0ECA66BB-27E6-45EA-6B66-916C180DC3DF}"/>
                  </a:ext>
                </a:extLst>
              </p:cNvPr>
              <p:cNvSpPr/>
              <p:nvPr/>
            </p:nvSpPr>
            <p:spPr>
              <a:xfrm>
                <a:off x="7752992" y="4178825"/>
                <a:ext cx="85224" cy="106948"/>
              </a:xfrm>
              <a:custGeom>
                <a:avLst/>
                <a:gdLst>
                  <a:gd name="connsiteX0" fmla="*/ 19693 w 85224"/>
                  <a:gd name="connsiteY0" fmla="*/ 95423 h 106948"/>
                  <a:gd name="connsiteX1" fmla="*/ 9596 w 85224"/>
                  <a:gd name="connsiteY1" fmla="*/ 106948 h 106948"/>
                  <a:gd name="connsiteX2" fmla="*/ 28456 w 85224"/>
                  <a:gd name="connsiteY2" fmla="*/ 25414 h 106948"/>
                  <a:gd name="connsiteX3" fmla="*/ 85225 w 85224"/>
                  <a:gd name="connsiteY3" fmla="*/ 9317 h 106948"/>
                  <a:gd name="connsiteX4" fmla="*/ 19693 w 85224"/>
                  <a:gd name="connsiteY4" fmla="*/ 95423 h 106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4" h="106948">
                    <a:moveTo>
                      <a:pt x="19693" y="95423"/>
                    </a:moveTo>
                    <a:cubicBezTo>
                      <a:pt x="16359" y="99233"/>
                      <a:pt x="12930" y="103138"/>
                      <a:pt x="9596" y="106948"/>
                    </a:cubicBezTo>
                    <a:cubicBezTo>
                      <a:pt x="-11930" y="73420"/>
                      <a:pt x="6454" y="47322"/>
                      <a:pt x="28456" y="25414"/>
                    </a:cubicBezTo>
                    <a:cubicBezTo>
                      <a:pt x="42553" y="11317"/>
                      <a:pt x="58460" y="-13638"/>
                      <a:pt x="85225" y="9317"/>
                    </a:cubicBezTo>
                    <a:cubicBezTo>
                      <a:pt x="40839" y="20937"/>
                      <a:pt x="18264" y="49131"/>
                      <a:pt x="19693" y="95423"/>
                    </a:cubicBezTo>
                    <a:close/>
                  </a:path>
                </a:pathLst>
              </a:custGeom>
              <a:solidFill>
                <a:srgbClr val="B59B4D"/>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1080433-7F8A-B602-2F67-C6FC0693EA44}"/>
                  </a:ext>
                </a:extLst>
              </p:cNvPr>
              <p:cNvSpPr/>
              <p:nvPr/>
            </p:nvSpPr>
            <p:spPr>
              <a:xfrm>
                <a:off x="7883461" y="4263103"/>
                <a:ext cx="69913" cy="105060"/>
              </a:xfrm>
              <a:custGeom>
                <a:avLst/>
                <a:gdLst>
                  <a:gd name="connsiteX0" fmla="*/ 69914 w 69913"/>
                  <a:gd name="connsiteY0" fmla="*/ 39529 h 105060"/>
                  <a:gd name="connsiteX1" fmla="*/ 0 w 69913"/>
                  <a:gd name="connsiteY1" fmla="*/ 105061 h 105060"/>
                  <a:gd name="connsiteX2" fmla="*/ 51340 w 69913"/>
                  <a:gd name="connsiteY2" fmla="*/ 1714 h 105060"/>
                  <a:gd name="connsiteX3" fmla="*/ 52674 w 69913"/>
                  <a:gd name="connsiteY3" fmla="*/ 0 h 105060"/>
                  <a:gd name="connsiteX4" fmla="*/ 69914 w 69913"/>
                  <a:gd name="connsiteY4" fmla="*/ 39529 h 105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13" h="105060">
                    <a:moveTo>
                      <a:pt x="69914" y="39529"/>
                    </a:moveTo>
                    <a:cubicBezTo>
                      <a:pt x="48102" y="62960"/>
                      <a:pt x="43339" y="104489"/>
                      <a:pt x="0" y="105061"/>
                    </a:cubicBezTo>
                    <a:cubicBezTo>
                      <a:pt x="13145" y="68675"/>
                      <a:pt x="36576" y="37338"/>
                      <a:pt x="51340" y="1714"/>
                    </a:cubicBezTo>
                    <a:cubicBezTo>
                      <a:pt x="51340" y="1714"/>
                      <a:pt x="52674" y="0"/>
                      <a:pt x="52674" y="0"/>
                    </a:cubicBezTo>
                    <a:cubicBezTo>
                      <a:pt x="65913" y="9906"/>
                      <a:pt x="67819" y="24765"/>
                      <a:pt x="69914" y="39529"/>
                    </a:cubicBezTo>
                    <a:close/>
                  </a:path>
                </a:pathLst>
              </a:custGeom>
              <a:solidFill>
                <a:srgbClr val="DFBE54"/>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4642263-6AFD-5623-5894-8871105430C4}"/>
                  </a:ext>
                </a:extLst>
              </p:cNvPr>
              <p:cNvSpPr/>
              <p:nvPr/>
            </p:nvSpPr>
            <p:spPr>
              <a:xfrm>
                <a:off x="8005953" y="4167940"/>
                <a:ext cx="44100" cy="20167"/>
              </a:xfrm>
              <a:custGeom>
                <a:avLst/>
                <a:gdLst>
                  <a:gd name="connsiteX0" fmla="*/ 43719 w 44100"/>
                  <a:gd name="connsiteY0" fmla="*/ 1914 h 20167"/>
                  <a:gd name="connsiteX1" fmla="*/ 0 w 44100"/>
                  <a:gd name="connsiteY1" fmla="*/ 17916 h 20167"/>
                  <a:gd name="connsiteX2" fmla="*/ 44101 w 44100"/>
                  <a:gd name="connsiteY2" fmla="*/ 2485 h 20167"/>
                  <a:gd name="connsiteX3" fmla="*/ 43719 w 44100"/>
                  <a:gd name="connsiteY3" fmla="*/ 1914 h 20167"/>
                </a:gdLst>
                <a:ahLst/>
                <a:cxnLst>
                  <a:cxn ang="0">
                    <a:pos x="connsiteX0" y="connsiteY0"/>
                  </a:cxn>
                  <a:cxn ang="0">
                    <a:pos x="connsiteX1" y="connsiteY1"/>
                  </a:cxn>
                  <a:cxn ang="0">
                    <a:pos x="connsiteX2" y="connsiteY2"/>
                  </a:cxn>
                  <a:cxn ang="0">
                    <a:pos x="connsiteX3" y="connsiteY3"/>
                  </a:cxn>
                </a:cxnLst>
                <a:rect l="l" t="t" r="r" b="b"/>
                <a:pathLst>
                  <a:path w="44100" h="20167">
                    <a:moveTo>
                      <a:pt x="43719" y="1914"/>
                    </a:moveTo>
                    <a:cubicBezTo>
                      <a:pt x="34957" y="22297"/>
                      <a:pt x="19431" y="22107"/>
                      <a:pt x="0" y="17916"/>
                    </a:cubicBezTo>
                    <a:cubicBezTo>
                      <a:pt x="10192" y="-7230"/>
                      <a:pt x="28194" y="961"/>
                      <a:pt x="44101" y="2485"/>
                    </a:cubicBezTo>
                    <a:cubicBezTo>
                      <a:pt x="44101" y="2485"/>
                      <a:pt x="43719" y="1914"/>
                      <a:pt x="43719" y="1914"/>
                    </a:cubicBezTo>
                    <a:close/>
                  </a:path>
                </a:pathLst>
              </a:custGeom>
              <a:solidFill>
                <a:srgbClr val="9D8B3C"/>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A5A3F7DB-76DD-C666-C62A-E774692C9F15}"/>
                  </a:ext>
                </a:extLst>
              </p:cNvPr>
              <p:cNvSpPr/>
              <p:nvPr/>
            </p:nvSpPr>
            <p:spPr>
              <a:xfrm>
                <a:off x="7925847" y="4170425"/>
                <a:ext cx="39242" cy="36602"/>
              </a:xfrm>
              <a:custGeom>
                <a:avLst/>
                <a:gdLst>
                  <a:gd name="connsiteX0" fmla="*/ 0 w 39242"/>
                  <a:gd name="connsiteY0" fmla="*/ 35624 h 36602"/>
                  <a:gd name="connsiteX1" fmla="*/ 39243 w 39242"/>
                  <a:gd name="connsiteY1" fmla="*/ 0 h 36602"/>
                  <a:gd name="connsiteX2" fmla="*/ 0 w 39242"/>
                  <a:gd name="connsiteY2" fmla="*/ 35624 h 36602"/>
                </a:gdLst>
                <a:ahLst/>
                <a:cxnLst>
                  <a:cxn ang="0">
                    <a:pos x="connsiteX0" y="connsiteY0"/>
                  </a:cxn>
                  <a:cxn ang="0">
                    <a:pos x="connsiteX1" y="connsiteY1"/>
                  </a:cxn>
                  <a:cxn ang="0">
                    <a:pos x="connsiteX2" y="connsiteY2"/>
                  </a:cxn>
                </a:cxnLst>
                <a:rect l="l" t="t" r="r" b="b"/>
                <a:pathLst>
                  <a:path w="39242" h="36602">
                    <a:moveTo>
                      <a:pt x="0" y="35624"/>
                    </a:moveTo>
                    <a:cubicBezTo>
                      <a:pt x="13049" y="23717"/>
                      <a:pt x="26194" y="11811"/>
                      <a:pt x="39243" y="0"/>
                    </a:cubicBezTo>
                    <a:cubicBezTo>
                      <a:pt x="38862" y="25813"/>
                      <a:pt x="28575" y="40672"/>
                      <a:pt x="0" y="35624"/>
                    </a:cubicBezTo>
                    <a:close/>
                  </a:path>
                </a:pathLst>
              </a:custGeom>
              <a:solidFill>
                <a:srgbClr val="6B283B"/>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6E06C547-CBC3-4D0C-9AF9-0218E0517DB4}"/>
                  </a:ext>
                </a:extLst>
              </p:cNvPr>
              <p:cNvSpPr/>
              <p:nvPr/>
            </p:nvSpPr>
            <p:spPr>
              <a:xfrm>
                <a:off x="7109892" y="4443888"/>
                <a:ext cx="539444" cy="260582"/>
              </a:xfrm>
              <a:custGeom>
                <a:avLst/>
                <a:gdLst>
                  <a:gd name="connsiteX0" fmla="*/ 493725 w 539444"/>
                  <a:gd name="connsiteY0" fmla="*/ 191071 h 260582"/>
                  <a:gd name="connsiteX1" fmla="*/ 539445 w 539444"/>
                  <a:gd name="connsiteY1" fmla="*/ 237363 h 260582"/>
                  <a:gd name="connsiteX2" fmla="*/ 206737 w 539444"/>
                  <a:gd name="connsiteY2" fmla="*/ 259366 h 260582"/>
                  <a:gd name="connsiteX3" fmla="*/ 34524 w 539444"/>
                  <a:gd name="connsiteY3" fmla="*/ 227267 h 260582"/>
                  <a:gd name="connsiteX4" fmla="*/ 20046 w 539444"/>
                  <a:gd name="connsiteY4" fmla="*/ 188024 h 260582"/>
                  <a:gd name="connsiteX5" fmla="*/ 83102 w 539444"/>
                  <a:gd name="connsiteY5" fmla="*/ 77057 h 260582"/>
                  <a:gd name="connsiteX6" fmla="*/ 42335 w 539444"/>
                  <a:gd name="connsiteY6" fmla="*/ 108299 h 260582"/>
                  <a:gd name="connsiteX7" fmla="*/ 24237 w 539444"/>
                  <a:gd name="connsiteY7" fmla="*/ 65627 h 260582"/>
                  <a:gd name="connsiteX8" fmla="*/ 139 w 539444"/>
                  <a:gd name="connsiteY8" fmla="*/ 30385 h 260582"/>
                  <a:gd name="connsiteX9" fmla="*/ 29095 w 539444"/>
                  <a:gd name="connsiteY9" fmla="*/ 0 h 260582"/>
                  <a:gd name="connsiteX10" fmla="*/ 228073 w 539444"/>
                  <a:gd name="connsiteY10" fmla="*/ 31813 h 260582"/>
                  <a:gd name="connsiteX11" fmla="*/ 459911 w 539444"/>
                  <a:gd name="connsiteY11" fmla="*/ 21622 h 260582"/>
                  <a:gd name="connsiteX12" fmla="*/ 497154 w 539444"/>
                  <a:gd name="connsiteY12" fmla="*/ 20860 h 260582"/>
                  <a:gd name="connsiteX13" fmla="*/ 511631 w 539444"/>
                  <a:gd name="connsiteY13" fmla="*/ 38957 h 260582"/>
                  <a:gd name="connsiteX14" fmla="*/ 421239 w 539444"/>
                  <a:gd name="connsiteY14" fmla="*/ 61150 h 260582"/>
                  <a:gd name="connsiteX15" fmla="*/ 462483 w 539444"/>
                  <a:gd name="connsiteY15" fmla="*/ 105632 h 260582"/>
                  <a:gd name="connsiteX16" fmla="*/ 477342 w 539444"/>
                  <a:gd name="connsiteY16" fmla="*/ 133445 h 260582"/>
                  <a:gd name="connsiteX17" fmla="*/ 452291 w 539444"/>
                  <a:gd name="connsiteY17" fmla="*/ 149161 h 260582"/>
                  <a:gd name="connsiteX18" fmla="*/ 398094 w 539444"/>
                  <a:gd name="connsiteY18" fmla="*/ 96298 h 260582"/>
                  <a:gd name="connsiteX19" fmla="*/ 412476 w 539444"/>
                  <a:gd name="connsiteY19" fmla="*/ 209359 h 260582"/>
                  <a:gd name="connsiteX20" fmla="*/ 419525 w 539444"/>
                  <a:gd name="connsiteY20" fmla="*/ 145828 h 260582"/>
                  <a:gd name="connsiteX21" fmla="*/ 470103 w 539444"/>
                  <a:gd name="connsiteY21" fmla="*/ 180594 h 260582"/>
                  <a:gd name="connsiteX22" fmla="*/ 493725 w 539444"/>
                  <a:gd name="connsiteY22" fmla="*/ 191262 h 26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9444" h="260582">
                    <a:moveTo>
                      <a:pt x="493725" y="191071"/>
                    </a:moveTo>
                    <a:cubicBezTo>
                      <a:pt x="508965" y="206502"/>
                      <a:pt x="524204" y="221933"/>
                      <a:pt x="539445" y="237363"/>
                    </a:cubicBezTo>
                    <a:cubicBezTo>
                      <a:pt x="430003" y="266605"/>
                      <a:pt x="318179" y="260318"/>
                      <a:pt x="206737" y="259366"/>
                    </a:cubicBezTo>
                    <a:cubicBezTo>
                      <a:pt x="149015" y="250126"/>
                      <a:pt x="90627" y="244983"/>
                      <a:pt x="34524" y="227267"/>
                    </a:cubicBezTo>
                    <a:cubicBezTo>
                      <a:pt x="15474" y="219456"/>
                      <a:pt x="20332" y="202787"/>
                      <a:pt x="20046" y="188024"/>
                    </a:cubicBezTo>
                    <a:cubicBezTo>
                      <a:pt x="11283" y="135541"/>
                      <a:pt x="54527" y="112109"/>
                      <a:pt x="83102" y="77057"/>
                    </a:cubicBezTo>
                    <a:cubicBezTo>
                      <a:pt x="66148" y="86773"/>
                      <a:pt x="63290" y="113633"/>
                      <a:pt x="42335" y="108299"/>
                    </a:cubicBezTo>
                    <a:cubicBezTo>
                      <a:pt x="21951" y="103156"/>
                      <a:pt x="21856" y="83534"/>
                      <a:pt x="24237" y="65627"/>
                    </a:cubicBezTo>
                    <a:cubicBezTo>
                      <a:pt x="26714" y="46672"/>
                      <a:pt x="-2242" y="49244"/>
                      <a:pt x="139" y="30385"/>
                    </a:cubicBezTo>
                    <a:cubicBezTo>
                      <a:pt x="-337" y="10573"/>
                      <a:pt x="11569" y="2572"/>
                      <a:pt x="29095" y="0"/>
                    </a:cubicBezTo>
                    <a:cubicBezTo>
                      <a:pt x="96151" y="6001"/>
                      <a:pt x="163303" y="17621"/>
                      <a:pt x="228073" y="31813"/>
                    </a:cubicBezTo>
                    <a:cubicBezTo>
                      <a:pt x="308844" y="49530"/>
                      <a:pt x="382854" y="24670"/>
                      <a:pt x="459911" y="21622"/>
                    </a:cubicBezTo>
                    <a:cubicBezTo>
                      <a:pt x="472294" y="21146"/>
                      <a:pt x="484581" y="17621"/>
                      <a:pt x="497154" y="20860"/>
                    </a:cubicBezTo>
                    <a:cubicBezTo>
                      <a:pt x="505345" y="24193"/>
                      <a:pt x="512870" y="28099"/>
                      <a:pt x="511631" y="38957"/>
                    </a:cubicBezTo>
                    <a:cubicBezTo>
                      <a:pt x="481819" y="45529"/>
                      <a:pt x="450386" y="45815"/>
                      <a:pt x="421239" y="61150"/>
                    </a:cubicBezTo>
                    <a:cubicBezTo>
                      <a:pt x="430764" y="81343"/>
                      <a:pt x="445909" y="94107"/>
                      <a:pt x="462483" y="105632"/>
                    </a:cubicBezTo>
                    <a:cubicBezTo>
                      <a:pt x="474294" y="111252"/>
                      <a:pt x="476103" y="122777"/>
                      <a:pt x="477342" y="133445"/>
                    </a:cubicBezTo>
                    <a:cubicBezTo>
                      <a:pt x="479818" y="154591"/>
                      <a:pt x="469912" y="159639"/>
                      <a:pt x="452291" y="149161"/>
                    </a:cubicBezTo>
                    <a:cubicBezTo>
                      <a:pt x="431622" y="136779"/>
                      <a:pt x="417525" y="117253"/>
                      <a:pt x="398094" y="96298"/>
                    </a:cubicBezTo>
                    <a:cubicBezTo>
                      <a:pt x="415810" y="135445"/>
                      <a:pt x="399523" y="173831"/>
                      <a:pt x="412476" y="209359"/>
                    </a:cubicBezTo>
                    <a:cubicBezTo>
                      <a:pt x="413143" y="187452"/>
                      <a:pt x="392474" y="157829"/>
                      <a:pt x="419525" y="145828"/>
                    </a:cubicBezTo>
                    <a:cubicBezTo>
                      <a:pt x="442099" y="135826"/>
                      <a:pt x="455815" y="164592"/>
                      <a:pt x="470103" y="180594"/>
                    </a:cubicBezTo>
                    <a:cubicBezTo>
                      <a:pt x="476579" y="187833"/>
                      <a:pt x="482390" y="195358"/>
                      <a:pt x="493725" y="191262"/>
                    </a:cubicBezTo>
                    <a:close/>
                  </a:path>
                </a:pathLst>
              </a:custGeom>
              <a:solidFill>
                <a:srgbClr val="EEC03C"/>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43EFEB7C-9D39-651A-CEDB-0AD94762CBC1}"/>
                  </a:ext>
                </a:extLst>
              </p:cNvPr>
              <p:cNvSpPr/>
              <p:nvPr/>
            </p:nvSpPr>
            <p:spPr>
              <a:xfrm>
                <a:off x="6812184" y="4319682"/>
                <a:ext cx="333375" cy="351472"/>
              </a:xfrm>
              <a:custGeom>
                <a:avLst/>
                <a:gdLst>
                  <a:gd name="connsiteX0" fmla="*/ 333375 w 333375"/>
                  <a:gd name="connsiteY0" fmla="*/ 315468 h 351472"/>
                  <a:gd name="connsiteX1" fmla="*/ 332327 w 333375"/>
                  <a:gd name="connsiteY1" fmla="*/ 351473 h 351472"/>
                  <a:gd name="connsiteX2" fmla="*/ 0 w 333375"/>
                  <a:gd name="connsiteY2" fmla="*/ 183166 h 351472"/>
                  <a:gd name="connsiteX3" fmla="*/ 107442 w 333375"/>
                  <a:gd name="connsiteY3" fmla="*/ 0 h 351472"/>
                  <a:gd name="connsiteX4" fmla="*/ 216218 w 333375"/>
                  <a:gd name="connsiteY4" fmla="*/ 71628 h 351472"/>
                  <a:gd name="connsiteX5" fmla="*/ 290513 w 333375"/>
                  <a:gd name="connsiteY5" fmla="*/ 107347 h 351472"/>
                  <a:gd name="connsiteX6" fmla="*/ 324326 w 333375"/>
                  <a:gd name="connsiteY6" fmla="*/ 132969 h 351472"/>
                  <a:gd name="connsiteX7" fmla="*/ 304609 w 333375"/>
                  <a:gd name="connsiteY7" fmla="*/ 162687 h 351472"/>
                  <a:gd name="connsiteX8" fmla="*/ 313468 w 333375"/>
                  <a:gd name="connsiteY8" fmla="*/ 290132 h 351472"/>
                  <a:gd name="connsiteX9" fmla="*/ 333375 w 333375"/>
                  <a:gd name="connsiteY9" fmla="*/ 315373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375" h="351472">
                    <a:moveTo>
                      <a:pt x="333375" y="315468"/>
                    </a:moveTo>
                    <a:cubicBezTo>
                      <a:pt x="325469" y="327279"/>
                      <a:pt x="323088" y="339185"/>
                      <a:pt x="332327" y="351473"/>
                    </a:cubicBezTo>
                    <a:cubicBezTo>
                      <a:pt x="208598" y="320802"/>
                      <a:pt x="91440" y="277368"/>
                      <a:pt x="0" y="183166"/>
                    </a:cubicBezTo>
                    <a:cubicBezTo>
                      <a:pt x="30766" y="119158"/>
                      <a:pt x="83820" y="68199"/>
                      <a:pt x="107442" y="0"/>
                    </a:cubicBezTo>
                    <a:cubicBezTo>
                      <a:pt x="151066" y="12859"/>
                      <a:pt x="176975" y="52292"/>
                      <a:pt x="216218" y="71628"/>
                    </a:cubicBezTo>
                    <a:cubicBezTo>
                      <a:pt x="239839" y="85916"/>
                      <a:pt x="264604" y="97631"/>
                      <a:pt x="290513" y="107347"/>
                    </a:cubicBezTo>
                    <a:cubicBezTo>
                      <a:pt x="303848" y="112395"/>
                      <a:pt x="321945" y="112871"/>
                      <a:pt x="324326" y="132969"/>
                    </a:cubicBezTo>
                    <a:cubicBezTo>
                      <a:pt x="306800" y="135636"/>
                      <a:pt x="303848" y="147923"/>
                      <a:pt x="304609" y="162687"/>
                    </a:cubicBezTo>
                    <a:cubicBezTo>
                      <a:pt x="314992" y="204597"/>
                      <a:pt x="338709" y="245078"/>
                      <a:pt x="313468" y="290132"/>
                    </a:cubicBezTo>
                    <a:cubicBezTo>
                      <a:pt x="303276" y="308420"/>
                      <a:pt x="326803" y="306705"/>
                      <a:pt x="333375" y="315373"/>
                    </a:cubicBezTo>
                    <a:close/>
                  </a:path>
                </a:pathLst>
              </a:custGeom>
              <a:solidFill>
                <a:srgbClr val="D2982E"/>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502BCA62-434F-9A7A-51AD-8541269D8B3B}"/>
                  </a:ext>
                </a:extLst>
              </p:cNvPr>
              <p:cNvSpPr/>
              <p:nvPr/>
            </p:nvSpPr>
            <p:spPr>
              <a:xfrm>
                <a:off x="8134730" y="2859118"/>
                <a:ext cx="314766" cy="583025"/>
              </a:xfrm>
              <a:custGeom>
                <a:avLst/>
                <a:gdLst>
                  <a:gd name="connsiteX0" fmla="*/ 210121 w 314766"/>
                  <a:gd name="connsiteY0" fmla="*/ 0 h 583025"/>
                  <a:gd name="connsiteX1" fmla="*/ 218504 w 314766"/>
                  <a:gd name="connsiteY1" fmla="*/ 1333 h 583025"/>
                  <a:gd name="connsiteX2" fmla="*/ 276702 w 314766"/>
                  <a:gd name="connsiteY2" fmla="*/ 148876 h 583025"/>
                  <a:gd name="connsiteX3" fmla="*/ 306705 w 314766"/>
                  <a:gd name="connsiteY3" fmla="*/ 205550 h 583025"/>
                  <a:gd name="connsiteX4" fmla="*/ 304895 w 314766"/>
                  <a:gd name="connsiteY4" fmla="*/ 245840 h 583025"/>
                  <a:gd name="connsiteX5" fmla="*/ 297371 w 314766"/>
                  <a:gd name="connsiteY5" fmla="*/ 341662 h 583025"/>
                  <a:gd name="connsiteX6" fmla="*/ 255080 w 314766"/>
                  <a:gd name="connsiteY6" fmla="*/ 343662 h 583025"/>
                  <a:gd name="connsiteX7" fmla="*/ 230981 w 314766"/>
                  <a:gd name="connsiteY7" fmla="*/ 369284 h 583025"/>
                  <a:gd name="connsiteX8" fmla="*/ 227933 w 314766"/>
                  <a:gd name="connsiteY8" fmla="*/ 444437 h 583025"/>
                  <a:gd name="connsiteX9" fmla="*/ 201835 w 314766"/>
                  <a:gd name="connsiteY9" fmla="*/ 445675 h 583025"/>
                  <a:gd name="connsiteX10" fmla="*/ 190786 w 314766"/>
                  <a:gd name="connsiteY10" fmla="*/ 541115 h 583025"/>
                  <a:gd name="connsiteX11" fmla="*/ 180023 w 314766"/>
                  <a:gd name="connsiteY11" fmla="*/ 524161 h 583025"/>
                  <a:gd name="connsiteX12" fmla="*/ 179356 w 314766"/>
                  <a:gd name="connsiteY12" fmla="*/ 415957 h 583025"/>
                  <a:gd name="connsiteX13" fmla="*/ 171165 w 314766"/>
                  <a:gd name="connsiteY13" fmla="*/ 514159 h 583025"/>
                  <a:gd name="connsiteX14" fmla="*/ 129826 w 314766"/>
                  <a:gd name="connsiteY14" fmla="*/ 483870 h 583025"/>
                  <a:gd name="connsiteX15" fmla="*/ 74390 w 314766"/>
                  <a:gd name="connsiteY15" fmla="*/ 501110 h 583025"/>
                  <a:gd name="connsiteX16" fmla="*/ 0 w 314766"/>
                  <a:gd name="connsiteY16" fmla="*/ 583025 h 583025"/>
                  <a:gd name="connsiteX17" fmla="*/ 39529 w 314766"/>
                  <a:gd name="connsiteY17" fmla="*/ 362712 h 583025"/>
                  <a:gd name="connsiteX18" fmla="*/ 191548 w 314766"/>
                  <a:gd name="connsiteY18" fmla="*/ 114872 h 583025"/>
                  <a:gd name="connsiteX19" fmla="*/ 210027 w 314766"/>
                  <a:gd name="connsiteY19" fmla="*/ 95 h 58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766" h="583025">
                    <a:moveTo>
                      <a:pt x="210121" y="0"/>
                    </a:moveTo>
                    <a:cubicBezTo>
                      <a:pt x="212789" y="1143"/>
                      <a:pt x="215551" y="1524"/>
                      <a:pt x="218504" y="1333"/>
                    </a:cubicBezTo>
                    <a:cubicBezTo>
                      <a:pt x="243078" y="48292"/>
                      <a:pt x="278702" y="90106"/>
                      <a:pt x="276702" y="148876"/>
                    </a:cubicBezTo>
                    <a:cubicBezTo>
                      <a:pt x="276035" y="168212"/>
                      <a:pt x="258318" y="204025"/>
                      <a:pt x="306705" y="205550"/>
                    </a:cubicBezTo>
                    <a:cubicBezTo>
                      <a:pt x="318326" y="205931"/>
                      <a:pt x="317088" y="238506"/>
                      <a:pt x="304895" y="245840"/>
                    </a:cubicBezTo>
                    <a:cubicBezTo>
                      <a:pt x="255556" y="275749"/>
                      <a:pt x="289370" y="309086"/>
                      <a:pt x="297371" y="341662"/>
                    </a:cubicBezTo>
                    <a:cubicBezTo>
                      <a:pt x="283655" y="350234"/>
                      <a:pt x="269367" y="347758"/>
                      <a:pt x="255080" y="343662"/>
                    </a:cubicBezTo>
                    <a:cubicBezTo>
                      <a:pt x="235554" y="341471"/>
                      <a:pt x="231267" y="352616"/>
                      <a:pt x="230981" y="369284"/>
                    </a:cubicBezTo>
                    <a:cubicBezTo>
                      <a:pt x="230600" y="394335"/>
                      <a:pt x="228981" y="419386"/>
                      <a:pt x="227933" y="444437"/>
                    </a:cubicBezTo>
                    <a:cubicBezTo>
                      <a:pt x="219456" y="448818"/>
                      <a:pt x="209169" y="415957"/>
                      <a:pt x="201835" y="445675"/>
                    </a:cubicBezTo>
                    <a:cubicBezTo>
                      <a:pt x="193548" y="476917"/>
                      <a:pt x="208407" y="510826"/>
                      <a:pt x="190786" y="541115"/>
                    </a:cubicBezTo>
                    <a:cubicBezTo>
                      <a:pt x="187166" y="535496"/>
                      <a:pt x="183642" y="529780"/>
                      <a:pt x="180023" y="524161"/>
                    </a:cubicBezTo>
                    <a:cubicBezTo>
                      <a:pt x="179737" y="487490"/>
                      <a:pt x="183261" y="450818"/>
                      <a:pt x="179356" y="415957"/>
                    </a:cubicBezTo>
                    <a:cubicBezTo>
                      <a:pt x="176594" y="447675"/>
                      <a:pt x="191262" y="482155"/>
                      <a:pt x="171165" y="514159"/>
                    </a:cubicBezTo>
                    <a:cubicBezTo>
                      <a:pt x="157258" y="504158"/>
                      <a:pt x="141827" y="495776"/>
                      <a:pt x="129826" y="483870"/>
                    </a:cubicBezTo>
                    <a:cubicBezTo>
                      <a:pt x="98965" y="453200"/>
                      <a:pt x="84011" y="467201"/>
                      <a:pt x="74390" y="501110"/>
                    </a:cubicBezTo>
                    <a:cubicBezTo>
                      <a:pt x="49625" y="528447"/>
                      <a:pt x="24765" y="555688"/>
                      <a:pt x="0" y="583025"/>
                    </a:cubicBezTo>
                    <a:cubicBezTo>
                      <a:pt x="26480" y="511969"/>
                      <a:pt x="18669" y="434816"/>
                      <a:pt x="39529" y="362712"/>
                    </a:cubicBezTo>
                    <a:cubicBezTo>
                      <a:pt x="104204" y="288608"/>
                      <a:pt x="147161" y="201549"/>
                      <a:pt x="191548" y="114872"/>
                    </a:cubicBezTo>
                    <a:cubicBezTo>
                      <a:pt x="210979" y="76962"/>
                      <a:pt x="210503" y="39338"/>
                      <a:pt x="210027" y="95"/>
                    </a:cubicBezTo>
                    <a:close/>
                  </a:path>
                </a:pathLst>
              </a:custGeom>
              <a:solidFill>
                <a:srgbClr val="041B25"/>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F8F5C8C5-84E5-64F6-F1F7-B96774F7CCDE}"/>
                  </a:ext>
                </a:extLst>
              </p:cNvPr>
              <p:cNvSpPr/>
              <p:nvPr/>
            </p:nvSpPr>
            <p:spPr>
              <a:xfrm>
                <a:off x="8389905" y="3200661"/>
                <a:ext cx="49339" cy="10003"/>
              </a:xfrm>
              <a:custGeom>
                <a:avLst/>
                <a:gdLst>
                  <a:gd name="connsiteX0" fmla="*/ 0 w 49339"/>
                  <a:gd name="connsiteY0" fmla="*/ 2024 h 10003"/>
                  <a:gd name="connsiteX1" fmla="*/ 42291 w 49339"/>
                  <a:gd name="connsiteY1" fmla="*/ 23 h 10003"/>
                  <a:gd name="connsiteX2" fmla="*/ 49339 w 49339"/>
                  <a:gd name="connsiteY2" fmla="*/ 690 h 10003"/>
                  <a:gd name="connsiteX3" fmla="*/ 0 w 49339"/>
                  <a:gd name="connsiteY3" fmla="*/ 1928 h 10003"/>
                </a:gdLst>
                <a:ahLst/>
                <a:cxnLst>
                  <a:cxn ang="0">
                    <a:pos x="connsiteX0" y="connsiteY0"/>
                  </a:cxn>
                  <a:cxn ang="0">
                    <a:pos x="connsiteX1" y="connsiteY1"/>
                  </a:cxn>
                  <a:cxn ang="0">
                    <a:pos x="connsiteX2" y="connsiteY2"/>
                  </a:cxn>
                  <a:cxn ang="0">
                    <a:pos x="connsiteX3" y="connsiteY3"/>
                  </a:cxn>
                </a:cxnLst>
                <a:rect l="l" t="t" r="r" b="b"/>
                <a:pathLst>
                  <a:path w="49339" h="10003">
                    <a:moveTo>
                      <a:pt x="0" y="2024"/>
                    </a:moveTo>
                    <a:cubicBezTo>
                      <a:pt x="14097" y="1357"/>
                      <a:pt x="28194" y="690"/>
                      <a:pt x="42291" y="23"/>
                    </a:cubicBezTo>
                    <a:cubicBezTo>
                      <a:pt x="44672" y="-72"/>
                      <a:pt x="46958" y="119"/>
                      <a:pt x="49339" y="690"/>
                    </a:cubicBezTo>
                    <a:cubicBezTo>
                      <a:pt x="33338" y="18502"/>
                      <a:pt x="16573" y="6024"/>
                      <a:pt x="0" y="1928"/>
                    </a:cubicBezTo>
                    <a:close/>
                  </a:path>
                </a:pathLst>
              </a:custGeom>
              <a:solidFill>
                <a:srgbClr val="303131"/>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01A1C2B1-0458-D90D-8F33-D61DD17E7F40}"/>
                  </a:ext>
                </a:extLst>
              </p:cNvPr>
              <p:cNvSpPr/>
              <p:nvPr/>
            </p:nvSpPr>
            <p:spPr>
              <a:xfrm>
                <a:off x="8289035" y="3246405"/>
                <a:ext cx="39779" cy="136779"/>
              </a:xfrm>
              <a:custGeom>
                <a:avLst/>
                <a:gdLst>
                  <a:gd name="connsiteX0" fmla="*/ 16955 w 39779"/>
                  <a:gd name="connsiteY0" fmla="*/ 126778 h 136779"/>
                  <a:gd name="connsiteX1" fmla="*/ 0 w 39779"/>
                  <a:gd name="connsiteY1" fmla="*/ 0 h 136779"/>
                  <a:gd name="connsiteX2" fmla="*/ 25908 w 39779"/>
                  <a:gd name="connsiteY2" fmla="*/ 136779 h 136779"/>
                  <a:gd name="connsiteX3" fmla="*/ 17050 w 39779"/>
                  <a:gd name="connsiteY3" fmla="*/ 126873 h 136779"/>
                </a:gdLst>
                <a:ahLst/>
                <a:cxnLst>
                  <a:cxn ang="0">
                    <a:pos x="connsiteX0" y="connsiteY0"/>
                  </a:cxn>
                  <a:cxn ang="0">
                    <a:pos x="connsiteX1" y="connsiteY1"/>
                  </a:cxn>
                  <a:cxn ang="0">
                    <a:pos x="connsiteX2" y="connsiteY2"/>
                  </a:cxn>
                  <a:cxn ang="0">
                    <a:pos x="connsiteX3" y="connsiteY3"/>
                  </a:cxn>
                </a:cxnLst>
                <a:rect l="l" t="t" r="r" b="b"/>
                <a:pathLst>
                  <a:path w="39779" h="136779">
                    <a:moveTo>
                      <a:pt x="16955" y="126778"/>
                    </a:moveTo>
                    <a:cubicBezTo>
                      <a:pt x="14478" y="84201"/>
                      <a:pt x="28099" y="40005"/>
                      <a:pt x="0" y="0"/>
                    </a:cubicBezTo>
                    <a:cubicBezTo>
                      <a:pt x="42100" y="23431"/>
                      <a:pt x="50864" y="79820"/>
                      <a:pt x="25908" y="136779"/>
                    </a:cubicBezTo>
                    <a:cubicBezTo>
                      <a:pt x="22956" y="133445"/>
                      <a:pt x="20003" y="130112"/>
                      <a:pt x="17050" y="126873"/>
                    </a:cubicBezTo>
                    <a:close/>
                  </a:path>
                </a:pathLst>
              </a:custGeom>
              <a:solidFill>
                <a:srgbClr val="70163B"/>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4985464C-288F-9F85-55A3-B4DBB0D79056}"/>
                  </a:ext>
                </a:extLst>
              </p:cNvPr>
              <p:cNvSpPr/>
              <p:nvPr/>
            </p:nvSpPr>
            <p:spPr>
              <a:xfrm>
                <a:off x="6556914" y="2937331"/>
                <a:ext cx="341798" cy="537490"/>
              </a:xfrm>
              <a:custGeom>
                <a:avLst/>
                <a:gdLst>
                  <a:gd name="connsiteX0" fmla="*/ 151162 w 341798"/>
                  <a:gd name="connsiteY0" fmla="*/ 127908 h 537490"/>
                  <a:gd name="connsiteX1" fmla="*/ 240696 w 341798"/>
                  <a:gd name="connsiteY1" fmla="*/ 150863 h 537490"/>
                  <a:gd name="connsiteX2" fmla="*/ 322136 w 341798"/>
                  <a:gd name="connsiteY2" fmla="*/ 116859 h 537490"/>
                  <a:gd name="connsiteX3" fmla="*/ 274511 w 341798"/>
                  <a:gd name="connsiteY3" fmla="*/ 207347 h 537490"/>
                  <a:gd name="connsiteX4" fmla="*/ 225457 w 341798"/>
                  <a:gd name="connsiteY4" fmla="*/ 211252 h 537490"/>
                  <a:gd name="connsiteX5" fmla="*/ 219742 w 341798"/>
                  <a:gd name="connsiteY5" fmla="*/ 211252 h 537490"/>
                  <a:gd name="connsiteX6" fmla="*/ 224218 w 341798"/>
                  <a:gd name="connsiteY6" fmla="*/ 211442 h 537490"/>
                  <a:gd name="connsiteX7" fmla="*/ 247459 w 341798"/>
                  <a:gd name="connsiteY7" fmla="*/ 224587 h 537490"/>
                  <a:gd name="connsiteX8" fmla="*/ 313849 w 341798"/>
                  <a:gd name="connsiteY8" fmla="*/ 310502 h 537490"/>
                  <a:gd name="connsiteX9" fmla="*/ 337471 w 341798"/>
                  <a:gd name="connsiteY9" fmla="*/ 329838 h 537490"/>
                  <a:gd name="connsiteX10" fmla="*/ 331661 w 341798"/>
                  <a:gd name="connsiteY10" fmla="*/ 446805 h 537490"/>
                  <a:gd name="connsiteX11" fmla="*/ 319183 w 341798"/>
                  <a:gd name="connsiteY11" fmla="*/ 510146 h 537490"/>
                  <a:gd name="connsiteX12" fmla="*/ 306134 w 341798"/>
                  <a:gd name="connsiteY12" fmla="*/ 523577 h 537490"/>
                  <a:gd name="connsiteX13" fmla="*/ 258413 w 341798"/>
                  <a:gd name="connsiteY13" fmla="*/ 496049 h 537490"/>
                  <a:gd name="connsiteX14" fmla="*/ 217265 w 341798"/>
                  <a:gd name="connsiteY14" fmla="*/ 485286 h 537490"/>
                  <a:gd name="connsiteX15" fmla="*/ 188690 w 341798"/>
                  <a:gd name="connsiteY15" fmla="*/ 512242 h 537490"/>
                  <a:gd name="connsiteX16" fmla="*/ 154686 w 341798"/>
                  <a:gd name="connsiteY16" fmla="*/ 537293 h 537490"/>
                  <a:gd name="connsiteX17" fmla="*/ 148685 w 341798"/>
                  <a:gd name="connsiteY17" fmla="*/ 492049 h 537490"/>
                  <a:gd name="connsiteX18" fmla="*/ 170974 w 341798"/>
                  <a:gd name="connsiteY18" fmla="*/ 476047 h 537490"/>
                  <a:gd name="connsiteX19" fmla="*/ 172212 w 341798"/>
                  <a:gd name="connsiteY19" fmla="*/ 364223 h 537490"/>
                  <a:gd name="connsiteX20" fmla="*/ 188404 w 341798"/>
                  <a:gd name="connsiteY20" fmla="*/ 340697 h 537490"/>
                  <a:gd name="connsiteX21" fmla="*/ 226409 w 341798"/>
                  <a:gd name="connsiteY21" fmla="*/ 387274 h 537490"/>
                  <a:gd name="connsiteX22" fmla="*/ 283273 w 341798"/>
                  <a:gd name="connsiteY22" fmla="*/ 415754 h 537490"/>
                  <a:gd name="connsiteX23" fmla="*/ 132397 w 341798"/>
                  <a:gd name="connsiteY23" fmla="*/ 225158 h 537490"/>
                  <a:gd name="connsiteX24" fmla="*/ 132683 w 341798"/>
                  <a:gd name="connsiteY24" fmla="*/ 225539 h 537490"/>
                  <a:gd name="connsiteX25" fmla="*/ 14573 w 341798"/>
                  <a:gd name="connsiteY25" fmla="*/ 72092 h 537490"/>
                  <a:gd name="connsiteX26" fmla="*/ 17430 w 341798"/>
                  <a:gd name="connsiteY26" fmla="*/ 55042 h 537490"/>
                  <a:gd name="connsiteX27" fmla="*/ 0 w 341798"/>
                  <a:gd name="connsiteY27" fmla="*/ 15894 h 537490"/>
                  <a:gd name="connsiteX28" fmla="*/ 17145 w 341798"/>
                  <a:gd name="connsiteY28" fmla="*/ 654 h 537490"/>
                  <a:gd name="connsiteX29" fmla="*/ 151162 w 341798"/>
                  <a:gd name="connsiteY29" fmla="*/ 127908 h 5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1798" h="537490">
                    <a:moveTo>
                      <a:pt x="151162" y="127908"/>
                    </a:moveTo>
                    <a:cubicBezTo>
                      <a:pt x="181451" y="133242"/>
                      <a:pt x="207836" y="150673"/>
                      <a:pt x="240696" y="150863"/>
                    </a:cubicBezTo>
                    <a:cubicBezTo>
                      <a:pt x="274415" y="151054"/>
                      <a:pt x="301561" y="144101"/>
                      <a:pt x="322136" y="116859"/>
                    </a:cubicBezTo>
                    <a:cubicBezTo>
                      <a:pt x="346996" y="168389"/>
                      <a:pt x="300799" y="182677"/>
                      <a:pt x="274511" y="207347"/>
                    </a:cubicBezTo>
                    <a:cubicBezTo>
                      <a:pt x="256984" y="215538"/>
                      <a:pt x="238982" y="212776"/>
                      <a:pt x="225457" y="211252"/>
                    </a:cubicBezTo>
                    <a:cubicBezTo>
                      <a:pt x="214884" y="207442"/>
                      <a:pt x="218789" y="217443"/>
                      <a:pt x="219742" y="211252"/>
                    </a:cubicBezTo>
                    <a:cubicBezTo>
                      <a:pt x="219837" y="210395"/>
                      <a:pt x="221266" y="211061"/>
                      <a:pt x="224218" y="211442"/>
                    </a:cubicBezTo>
                    <a:cubicBezTo>
                      <a:pt x="233934" y="212585"/>
                      <a:pt x="241554" y="216967"/>
                      <a:pt x="247459" y="224587"/>
                    </a:cubicBezTo>
                    <a:cubicBezTo>
                      <a:pt x="288131" y="238970"/>
                      <a:pt x="303086" y="273069"/>
                      <a:pt x="313849" y="310502"/>
                    </a:cubicBezTo>
                    <a:cubicBezTo>
                      <a:pt x="323564" y="315170"/>
                      <a:pt x="340804" y="318884"/>
                      <a:pt x="337471" y="329838"/>
                    </a:cubicBezTo>
                    <a:cubicBezTo>
                      <a:pt x="325564" y="368795"/>
                      <a:pt x="356901" y="409277"/>
                      <a:pt x="331661" y="446805"/>
                    </a:cubicBezTo>
                    <a:cubicBezTo>
                      <a:pt x="285655" y="459664"/>
                      <a:pt x="324898" y="489287"/>
                      <a:pt x="319183" y="510146"/>
                    </a:cubicBezTo>
                    <a:cubicBezTo>
                      <a:pt x="317182" y="516909"/>
                      <a:pt x="313182" y="521672"/>
                      <a:pt x="306134" y="523577"/>
                    </a:cubicBezTo>
                    <a:cubicBezTo>
                      <a:pt x="285464" y="522529"/>
                      <a:pt x="272510" y="508337"/>
                      <a:pt x="258413" y="496049"/>
                    </a:cubicBezTo>
                    <a:cubicBezTo>
                      <a:pt x="246412" y="485667"/>
                      <a:pt x="234791" y="474142"/>
                      <a:pt x="217265" y="485286"/>
                    </a:cubicBezTo>
                    <a:cubicBezTo>
                      <a:pt x="205549" y="491954"/>
                      <a:pt x="209264" y="515004"/>
                      <a:pt x="188690" y="512242"/>
                    </a:cubicBezTo>
                    <a:cubicBezTo>
                      <a:pt x="165068" y="505003"/>
                      <a:pt x="178879" y="540436"/>
                      <a:pt x="154686" y="537293"/>
                    </a:cubicBezTo>
                    <a:cubicBezTo>
                      <a:pt x="152781" y="523291"/>
                      <a:pt x="150780" y="507670"/>
                      <a:pt x="148685" y="492049"/>
                    </a:cubicBezTo>
                    <a:cubicBezTo>
                      <a:pt x="165830" y="500145"/>
                      <a:pt x="171069" y="492525"/>
                      <a:pt x="170974" y="476047"/>
                    </a:cubicBezTo>
                    <a:cubicBezTo>
                      <a:pt x="170593" y="438899"/>
                      <a:pt x="187547" y="402228"/>
                      <a:pt x="172212" y="364223"/>
                    </a:cubicBezTo>
                    <a:cubicBezTo>
                      <a:pt x="169830" y="358413"/>
                      <a:pt x="157353" y="330600"/>
                      <a:pt x="188404" y="340697"/>
                    </a:cubicBezTo>
                    <a:cubicBezTo>
                      <a:pt x="208788" y="350031"/>
                      <a:pt x="213265" y="372129"/>
                      <a:pt x="226409" y="387274"/>
                    </a:cubicBezTo>
                    <a:cubicBezTo>
                      <a:pt x="239744" y="402609"/>
                      <a:pt x="253460" y="417659"/>
                      <a:pt x="283273" y="415754"/>
                    </a:cubicBezTo>
                    <a:cubicBezTo>
                      <a:pt x="252603" y="333743"/>
                      <a:pt x="176213" y="291833"/>
                      <a:pt x="132397" y="225158"/>
                    </a:cubicBezTo>
                    <a:lnTo>
                      <a:pt x="132683" y="225539"/>
                    </a:lnTo>
                    <a:cubicBezTo>
                      <a:pt x="84296" y="181343"/>
                      <a:pt x="47149" y="128384"/>
                      <a:pt x="14573" y="72092"/>
                    </a:cubicBezTo>
                    <a:cubicBezTo>
                      <a:pt x="11144" y="66186"/>
                      <a:pt x="13240" y="60185"/>
                      <a:pt x="17430" y="55042"/>
                    </a:cubicBezTo>
                    <a:cubicBezTo>
                      <a:pt x="16859" y="39707"/>
                      <a:pt x="10668" y="26753"/>
                      <a:pt x="0" y="15894"/>
                    </a:cubicBezTo>
                    <a:cubicBezTo>
                      <a:pt x="0" y="4559"/>
                      <a:pt x="4286" y="-2203"/>
                      <a:pt x="17145" y="654"/>
                    </a:cubicBezTo>
                    <a:cubicBezTo>
                      <a:pt x="40386" y="65615"/>
                      <a:pt x="91726" y="100952"/>
                      <a:pt x="151162" y="127908"/>
                    </a:cubicBezTo>
                    <a:close/>
                  </a:path>
                </a:pathLst>
              </a:custGeom>
              <a:solidFill>
                <a:srgbClr val="071B25"/>
              </a:solidFill>
              <a:ln w="95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F6AD38BF-E967-D299-4306-F4FA6A01BDA4}"/>
                  </a:ext>
                </a:extLst>
              </p:cNvPr>
              <p:cNvSpPr/>
              <p:nvPr/>
            </p:nvSpPr>
            <p:spPr>
              <a:xfrm>
                <a:off x="6689312" y="3162489"/>
                <a:ext cx="168671" cy="208755"/>
              </a:xfrm>
              <a:custGeom>
                <a:avLst/>
                <a:gdLst>
                  <a:gd name="connsiteX0" fmla="*/ 0 w 168671"/>
                  <a:gd name="connsiteY0" fmla="*/ 0 h 208755"/>
                  <a:gd name="connsiteX1" fmla="*/ 161449 w 168671"/>
                  <a:gd name="connsiteY1" fmla="*/ 181642 h 208755"/>
                  <a:gd name="connsiteX2" fmla="*/ 163354 w 168671"/>
                  <a:gd name="connsiteY2" fmla="*/ 206026 h 208755"/>
                  <a:gd name="connsiteX3" fmla="*/ 136589 w 168671"/>
                  <a:gd name="connsiteY3" fmla="*/ 206407 h 208755"/>
                  <a:gd name="connsiteX4" fmla="*/ 56007 w 168671"/>
                  <a:gd name="connsiteY4" fmla="*/ 115538 h 208755"/>
                  <a:gd name="connsiteX5" fmla="*/ 0 w 168671"/>
                  <a:gd name="connsiteY5" fmla="*/ 0 h 2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671" h="208755">
                    <a:moveTo>
                      <a:pt x="0" y="0"/>
                    </a:moveTo>
                    <a:cubicBezTo>
                      <a:pt x="65437" y="50292"/>
                      <a:pt x="123444" y="107156"/>
                      <a:pt x="161449" y="181642"/>
                    </a:cubicBezTo>
                    <a:cubicBezTo>
                      <a:pt x="165259" y="189167"/>
                      <a:pt x="174498" y="199454"/>
                      <a:pt x="163354" y="206026"/>
                    </a:cubicBezTo>
                    <a:cubicBezTo>
                      <a:pt x="156591" y="210026"/>
                      <a:pt x="144780" y="209169"/>
                      <a:pt x="136589" y="206407"/>
                    </a:cubicBezTo>
                    <a:cubicBezTo>
                      <a:pt x="92964" y="191357"/>
                      <a:pt x="71533" y="155829"/>
                      <a:pt x="56007" y="115538"/>
                    </a:cubicBezTo>
                    <a:cubicBezTo>
                      <a:pt x="41624" y="74962"/>
                      <a:pt x="6668" y="44387"/>
                      <a:pt x="0" y="0"/>
                    </a:cubicBezTo>
                    <a:close/>
                  </a:path>
                </a:pathLst>
              </a:custGeom>
              <a:solidFill>
                <a:srgbClr val="861B3B"/>
              </a:solidFill>
              <a:ln w="9525"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97D1E92-14E1-3160-6FC8-4637DA6AFC48}"/>
                  </a:ext>
                </a:extLst>
              </p:cNvPr>
              <p:cNvSpPr/>
              <p:nvPr/>
            </p:nvSpPr>
            <p:spPr>
              <a:xfrm>
                <a:off x="6553914" y="2992373"/>
                <a:ext cx="135683" cy="170497"/>
              </a:xfrm>
              <a:custGeom>
                <a:avLst/>
                <a:gdLst>
                  <a:gd name="connsiteX0" fmla="*/ 20430 w 135683"/>
                  <a:gd name="connsiteY0" fmla="*/ 0 h 170497"/>
                  <a:gd name="connsiteX1" fmla="*/ 135683 w 135683"/>
                  <a:gd name="connsiteY1" fmla="*/ 170497 h 170497"/>
                  <a:gd name="connsiteX2" fmla="*/ 38909 w 135683"/>
                  <a:gd name="connsiteY2" fmla="*/ 86773 h 170497"/>
                  <a:gd name="connsiteX3" fmla="*/ 13192 w 135683"/>
                  <a:gd name="connsiteY3" fmla="*/ 47911 h 170497"/>
                  <a:gd name="connsiteX4" fmla="*/ 20430 w 135683"/>
                  <a:gd name="connsiteY4" fmla="*/ 0 h 170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3" h="170497">
                    <a:moveTo>
                      <a:pt x="20430" y="0"/>
                    </a:moveTo>
                    <a:cubicBezTo>
                      <a:pt x="48053" y="64103"/>
                      <a:pt x="106727" y="107251"/>
                      <a:pt x="135683" y="170497"/>
                    </a:cubicBezTo>
                    <a:cubicBezTo>
                      <a:pt x="88820" y="159448"/>
                      <a:pt x="54816" y="132778"/>
                      <a:pt x="38909" y="86773"/>
                    </a:cubicBezTo>
                    <a:cubicBezTo>
                      <a:pt x="33480" y="70961"/>
                      <a:pt x="20812" y="61150"/>
                      <a:pt x="13192" y="47911"/>
                    </a:cubicBezTo>
                    <a:cubicBezTo>
                      <a:pt x="3761" y="31718"/>
                      <a:pt x="-14336" y="10858"/>
                      <a:pt x="20430" y="0"/>
                    </a:cubicBezTo>
                    <a:close/>
                  </a:path>
                </a:pathLst>
              </a:custGeom>
              <a:solidFill>
                <a:srgbClr val="92143B"/>
              </a:solid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6BD572AC-F362-5839-7DAF-A9045161CBEF}"/>
                  </a:ext>
                </a:extLst>
              </p:cNvPr>
              <p:cNvSpPr/>
              <p:nvPr/>
            </p:nvSpPr>
            <p:spPr>
              <a:xfrm>
                <a:off x="6524401" y="3181682"/>
                <a:ext cx="68993" cy="86249"/>
              </a:xfrm>
              <a:custGeom>
                <a:avLst/>
                <a:gdLst>
                  <a:gd name="connsiteX0" fmla="*/ 68994 w 68993"/>
                  <a:gd name="connsiteY0" fmla="*/ 19479 h 86249"/>
                  <a:gd name="connsiteX1" fmla="*/ 33 w 68993"/>
                  <a:gd name="connsiteY1" fmla="*/ 86249 h 86249"/>
                  <a:gd name="connsiteX2" fmla="*/ 32323 w 68993"/>
                  <a:gd name="connsiteY2" fmla="*/ 1001 h 86249"/>
                  <a:gd name="connsiteX3" fmla="*/ 68994 w 68993"/>
                  <a:gd name="connsiteY3" fmla="*/ 19574 h 86249"/>
                </a:gdLst>
                <a:ahLst/>
                <a:cxnLst>
                  <a:cxn ang="0">
                    <a:pos x="connsiteX0" y="connsiteY0"/>
                  </a:cxn>
                  <a:cxn ang="0">
                    <a:pos x="connsiteX1" y="connsiteY1"/>
                  </a:cxn>
                  <a:cxn ang="0">
                    <a:pos x="connsiteX2" y="connsiteY2"/>
                  </a:cxn>
                  <a:cxn ang="0">
                    <a:pos x="connsiteX3" y="connsiteY3"/>
                  </a:cxn>
                </a:cxnLst>
                <a:rect l="l" t="t" r="r" b="b"/>
                <a:pathLst>
                  <a:path w="68993" h="86249">
                    <a:moveTo>
                      <a:pt x="68994" y="19479"/>
                    </a:moveTo>
                    <a:cubicBezTo>
                      <a:pt x="54611" y="48911"/>
                      <a:pt x="32703" y="70438"/>
                      <a:pt x="33" y="86249"/>
                    </a:cubicBezTo>
                    <a:cubicBezTo>
                      <a:pt x="-1300" y="50531"/>
                      <a:pt x="38609" y="34243"/>
                      <a:pt x="32323" y="1001"/>
                    </a:cubicBezTo>
                    <a:cubicBezTo>
                      <a:pt x="50134" y="-3857"/>
                      <a:pt x="58516" y="10049"/>
                      <a:pt x="68994" y="19574"/>
                    </a:cubicBezTo>
                    <a:close/>
                  </a:path>
                </a:pathLst>
              </a:custGeom>
              <a:solidFill>
                <a:srgbClr val="9C1140"/>
              </a:solidFill>
              <a:ln w="9525"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A694B572-94EF-CA58-9533-109D268417B5}"/>
                  </a:ext>
                </a:extLst>
              </p:cNvPr>
              <p:cNvSpPr/>
              <p:nvPr/>
            </p:nvSpPr>
            <p:spPr>
              <a:xfrm>
                <a:off x="6646070" y="3172491"/>
                <a:ext cx="14070" cy="38766"/>
              </a:xfrm>
              <a:custGeom>
                <a:avLst/>
                <a:gdLst>
                  <a:gd name="connsiteX0" fmla="*/ 570 w 14070"/>
                  <a:gd name="connsiteY0" fmla="*/ 0 h 38766"/>
                  <a:gd name="connsiteX1" fmla="*/ 12191 w 14070"/>
                  <a:gd name="connsiteY1" fmla="*/ 38767 h 38766"/>
                  <a:gd name="connsiteX2" fmla="*/ 570 w 14070"/>
                  <a:gd name="connsiteY2" fmla="*/ 0 h 38766"/>
                </a:gdLst>
                <a:ahLst/>
                <a:cxnLst>
                  <a:cxn ang="0">
                    <a:pos x="connsiteX0" y="connsiteY0"/>
                  </a:cxn>
                  <a:cxn ang="0">
                    <a:pos x="connsiteX1" y="connsiteY1"/>
                  </a:cxn>
                  <a:cxn ang="0">
                    <a:pos x="connsiteX2" y="connsiteY2"/>
                  </a:cxn>
                </a:cxnLst>
                <a:rect l="l" t="t" r="r" b="b"/>
                <a:pathLst>
                  <a:path w="14070" h="38766">
                    <a:moveTo>
                      <a:pt x="570" y="0"/>
                    </a:moveTo>
                    <a:cubicBezTo>
                      <a:pt x="19144" y="13049"/>
                      <a:pt x="13619" y="25146"/>
                      <a:pt x="12191" y="38767"/>
                    </a:cubicBezTo>
                    <a:cubicBezTo>
                      <a:pt x="-1335" y="29623"/>
                      <a:pt x="-573" y="18098"/>
                      <a:pt x="570" y="0"/>
                    </a:cubicBezTo>
                    <a:close/>
                  </a:path>
                </a:pathLst>
              </a:custGeom>
              <a:solidFill>
                <a:srgbClr val="8C7B7F"/>
              </a:solidFill>
              <a:ln w="9525"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6CDF6921-4609-089B-BC7A-7EDF1824BCC9}"/>
                  </a:ext>
                </a:extLst>
              </p:cNvPr>
              <p:cNvSpPr/>
              <p:nvPr/>
            </p:nvSpPr>
            <p:spPr>
              <a:xfrm>
                <a:off x="7486629" y="3019650"/>
                <a:ext cx="480532" cy="979515"/>
              </a:xfrm>
              <a:custGeom>
                <a:avLst/>
                <a:gdLst>
                  <a:gd name="connsiteX0" fmla="*/ 398452 w 480532"/>
                  <a:gd name="connsiteY0" fmla="*/ 977992 h 979515"/>
                  <a:gd name="connsiteX1" fmla="*/ 391689 w 480532"/>
                  <a:gd name="connsiteY1" fmla="*/ 979516 h 979515"/>
                  <a:gd name="connsiteX2" fmla="*/ 357399 w 480532"/>
                  <a:gd name="connsiteY2" fmla="*/ 957037 h 979515"/>
                  <a:gd name="connsiteX3" fmla="*/ 354351 w 480532"/>
                  <a:gd name="connsiteY3" fmla="*/ 942654 h 979515"/>
                  <a:gd name="connsiteX4" fmla="*/ 401118 w 480532"/>
                  <a:gd name="connsiteY4" fmla="*/ 723769 h 979515"/>
                  <a:gd name="connsiteX5" fmla="*/ 404262 w 480532"/>
                  <a:gd name="connsiteY5" fmla="*/ 544795 h 979515"/>
                  <a:gd name="connsiteX6" fmla="*/ 401880 w 480532"/>
                  <a:gd name="connsiteY6" fmla="*/ 514029 h 979515"/>
                  <a:gd name="connsiteX7" fmla="*/ 420835 w 480532"/>
                  <a:gd name="connsiteY7" fmla="*/ 428304 h 979515"/>
                  <a:gd name="connsiteX8" fmla="*/ 425502 w 480532"/>
                  <a:gd name="connsiteY8" fmla="*/ 428304 h 979515"/>
                  <a:gd name="connsiteX9" fmla="*/ 432932 w 480532"/>
                  <a:gd name="connsiteY9" fmla="*/ 221040 h 979515"/>
                  <a:gd name="connsiteX10" fmla="*/ 431503 w 480532"/>
                  <a:gd name="connsiteY10" fmla="*/ 221611 h 979515"/>
                  <a:gd name="connsiteX11" fmla="*/ 434266 w 480532"/>
                  <a:gd name="connsiteY11" fmla="*/ 224850 h 979515"/>
                  <a:gd name="connsiteX12" fmla="*/ 433884 w 480532"/>
                  <a:gd name="connsiteY12" fmla="*/ 281714 h 979515"/>
                  <a:gd name="connsiteX13" fmla="*/ 423883 w 480532"/>
                  <a:gd name="connsiteY13" fmla="*/ 304479 h 979515"/>
                  <a:gd name="connsiteX14" fmla="*/ 405405 w 480532"/>
                  <a:gd name="connsiteY14" fmla="*/ 286096 h 979515"/>
                  <a:gd name="connsiteX15" fmla="*/ 406167 w 480532"/>
                  <a:gd name="connsiteY15" fmla="*/ 142459 h 979515"/>
                  <a:gd name="connsiteX16" fmla="*/ 373115 w 480532"/>
                  <a:gd name="connsiteY16" fmla="*/ 116455 h 979515"/>
                  <a:gd name="connsiteX17" fmla="*/ 83078 w 480532"/>
                  <a:gd name="connsiteY17" fmla="*/ 80641 h 979515"/>
                  <a:gd name="connsiteX18" fmla="*/ 22023 w 480532"/>
                  <a:gd name="connsiteY18" fmla="*/ 75403 h 979515"/>
                  <a:gd name="connsiteX19" fmla="*/ 2116 w 480532"/>
                  <a:gd name="connsiteY19" fmla="*/ 44256 h 979515"/>
                  <a:gd name="connsiteX20" fmla="*/ 57457 w 480532"/>
                  <a:gd name="connsiteY20" fmla="*/ 16538 h 979515"/>
                  <a:gd name="connsiteX21" fmla="*/ 178138 w 480532"/>
                  <a:gd name="connsiteY21" fmla="*/ 631 h 979515"/>
                  <a:gd name="connsiteX22" fmla="*/ 191092 w 480532"/>
                  <a:gd name="connsiteY22" fmla="*/ 6727 h 979515"/>
                  <a:gd name="connsiteX23" fmla="*/ 174614 w 480532"/>
                  <a:gd name="connsiteY23" fmla="*/ 35588 h 979515"/>
                  <a:gd name="connsiteX24" fmla="*/ 231478 w 480532"/>
                  <a:gd name="connsiteY24" fmla="*/ 37588 h 979515"/>
                  <a:gd name="connsiteX25" fmla="*/ 349684 w 480532"/>
                  <a:gd name="connsiteY25" fmla="*/ 43970 h 979515"/>
                  <a:gd name="connsiteX26" fmla="*/ 436361 w 480532"/>
                  <a:gd name="connsiteY26" fmla="*/ 57019 h 979515"/>
                  <a:gd name="connsiteX27" fmla="*/ 450363 w 480532"/>
                  <a:gd name="connsiteY27" fmla="*/ 62734 h 979515"/>
                  <a:gd name="connsiteX28" fmla="*/ 476175 w 480532"/>
                  <a:gd name="connsiteY28" fmla="*/ 108454 h 979515"/>
                  <a:gd name="connsiteX29" fmla="*/ 475509 w 480532"/>
                  <a:gd name="connsiteY29" fmla="*/ 198942 h 979515"/>
                  <a:gd name="connsiteX30" fmla="*/ 464936 w 480532"/>
                  <a:gd name="connsiteY30" fmla="*/ 209419 h 979515"/>
                  <a:gd name="connsiteX31" fmla="*/ 464936 w 480532"/>
                  <a:gd name="connsiteY31" fmla="*/ 247805 h 979515"/>
                  <a:gd name="connsiteX32" fmla="*/ 444362 w 480532"/>
                  <a:gd name="connsiteY32" fmla="*/ 770728 h 979515"/>
                  <a:gd name="connsiteX33" fmla="*/ 438266 w 480532"/>
                  <a:gd name="connsiteY33" fmla="*/ 826925 h 979515"/>
                  <a:gd name="connsiteX34" fmla="*/ 398452 w 480532"/>
                  <a:gd name="connsiteY34" fmla="*/ 977896 h 97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0532" h="979515">
                    <a:moveTo>
                      <a:pt x="398452" y="977992"/>
                    </a:moveTo>
                    <a:cubicBezTo>
                      <a:pt x="396260" y="978563"/>
                      <a:pt x="393975" y="979135"/>
                      <a:pt x="391689" y="979516"/>
                    </a:cubicBezTo>
                    <a:cubicBezTo>
                      <a:pt x="378163" y="975134"/>
                      <a:pt x="365686" y="969324"/>
                      <a:pt x="357399" y="957037"/>
                    </a:cubicBezTo>
                    <a:cubicBezTo>
                      <a:pt x="355494" y="952465"/>
                      <a:pt x="354446" y="947702"/>
                      <a:pt x="354351" y="942654"/>
                    </a:cubicBezTo>
                    <a:cubicBezTo>
                      <a:pt x="389498" y="873883"/>
                      <a:pt x="389974" y="797683"/>
                      <a:pt x="401118" y="723769"/>
                    </a:cubicBezTo>
                    <a:cubicBezTo>
                      <a:pt x="401118" y="664048"/>
                      <a:pt x="428932" y="604897"/>
                      <a:pt x="404262" y="544795"/>
                    </a:cubicBezTo>
                    <a:cubicBezTo>
                      <a:pt x="400833" y="534698"/>
                      <a:pt x="400357" y="524411"/>
                      <a:pt x="401880" y="514029"/>
                    </a:cubicBezTo>
                    <a:cubicBezTo>
                      <a:pt x="413596" y="486692"/>
                      <a:pt x="397213" y="452974"/>
                      <a:pt x="420835" y="428304"/>
                    </a:cubicBezTo>
                    <a:cubicBezTo>
                      <a:pt x="422359" y="428304"/>
                      <a:pt x="423979" y="428304"/>
                      <a:pt x="425502" y="428304"/>
                    </a:cubicBezTo>
                    <a:cubicBezTo>
                      <a:pt x="420359" y="358962"/>
                      <a:pt x="438075" y="290382"/>
                      <a:pt x="432932" y="221040"/>
                    </a:cubicBezTo>
                    <a:cubicBezTo>
                      <a:pt x="431313" y="214753"/>
                      <a:pt x="426169" y="225136"/>
                      <a:pt x="431503" y="221611"/>
                    </a:cubicBezTo>
                    <a:cubicBezTo>
                      <a:pt x="433313" y="220468"/>
                      <a:pt x="434360" y="221611"/>
                      <a:pt x="434266" y="224850"/>
                    </a:cubicBezTo>
                    <a:cubicBezTo>
                      <a:pt x="433789" y="243805"/>
                      <a:pt x="434551" y="262759"/>
                      <a:pt x="433884" y="281714"/>
                    </a:cubicBezTo>
                    <a:cubicBezTo>
                      <a:pt x="433599" y="290477"/>
                      <a:pt x="436647" y="303145"/>
                      <a:pt x="423883" y="304479"/>
                    </a:cubicBezTo>
                    <a:cubicBezTo>
                      <a:pt x="413596" y="305527"/>
                      <a:pt x="407786" y="296192"/>
                      <a:pt x="405405" y="286096"/>
                    </a:cubicBezTo>
                    <a:cubicBezTo>
                      <a:pt x="406167" y="238185"/>
                      <a:pt x="405976" y="190274"/>
                      <a:pt x="406167" y="142459"/>
                    </a:cubicBezTo>
                    <a:cubicBezTo>
                      <a:pt x="405405" y="120742"/>
                      <a:pt x="388927" y="119503"/>
                      <a:pt x="373115" y="116455"/>
                    </a:cubicBezTo>
                    <a:cubicBezTo>
                      <a:pt x="277293" y="97691"/>
                      <a:pt x="181472" y="79213"/>
                      <a:pt x="83078" y="80641"/>
                    </a:cubicBezTo>
                    <a:cubicBezTo>
                      <a:pt x="62695" y="80927"/>
                      <a:pt x="41931" y="82356"/>
                      <a:pt x="22023" y="75403"/>
                    </a:cubicBezTo>
                    <a:cubicBezTo>
                      <a:pt x="9736" y="68545"/>
                      <a:pt x="-5694" y="62068"/>
                      <a:pt x="2116" y="44256"/>
                    </a:cubicBezTo>
                    <a:cubicBezTo>
                      <a:pt x="12403" y="20634"/>
                      <a:pt x="34977" y="17967"/>
                      <a:pt x="57457" y="16538"/>
                    </a:cubicBezTo>
                    <a:cubicBezTo>
                      <a:pt x="99557" y="25777"/>
                      <a:pt x="136514" y="-4703"/>
                      <a:pt x="178138" y="631"/>
                    </a:cubicBezTo>
                    <a:cubicBezTo>
                      <a:pt x="182805" y="1774"/>
                      <a:pt x="187187" y="3870"/>
                      <a:pt x="191092" y="6727"/>
                    </a:cubicBezTo>
                    <a:cubicBezTo>
                      <a:pt x="201475" y="25682"/>
                      <a:pt x="194331" y="33493"/>
                      <a:pt x="174614" y="35588"/>
                    </a:cubicBezTo>
                    <a:cubicBezTo>
                      <a:pt x="192711" y="41113"/>
                      <a:pt x="212523" y="33397"/>
                      <a:pt x="231478" y="37588"/>
                    </a:cubicBezTo>
                    <a:cubicBezTo>
                      <a:pt x="270245" y="51114"/>
                      <a:pt x="308154" y="58734"/>
                      <a:pt x="349684" y="43970"/>
                    </a:cubicBezTo>
                    <a:cubicBezTo>
                      <a:pt x="378830" y="33588"/>
                      <a:pt x="406928" y="54829"/>
                      <a:pt x="436361" y="57019"/>
                    </a:cubicBezTo>
                    <a:cubicBezTo>
                      <a:pt x="441314" y="58162"/>
                      <a:pt x="445981" y="60163"/>
                      <a:pt x="450363" y="62734"/>
                    </a:cubicBezTo>
                    <a:cubicBezTo>
                      <a:pt x="465698" y="74164"/>
                      <a:pt x="470651" y="91500"/>
                      <a:pt x="476175" y="108454"/>
                    </a:cubicBezTo>
                    <a:cubicBezTo>
                      <a:pt x="481129" y="138649"/>
                      <a:pt x="483034" y="168843"/>
                      <a:pt x="475509" y="198942"/>
                    </a:cubicBezTo>
                    <a:cubicBezTo>
                      <a:pt x="473318" y="203800"/>
                      <a:pt x="469794" y="207324"/>
                      <a:pt x="464936" y="209419"/>
                    </a:cubicBezTo>
                    <a:cubicBezTo>
                      <a:pt x="457030" y="222183"/>
                      <a:pt x="453030" y="235042"/>
                      <a:pt x="464936" y="247805"/>
                    </a:cubicBezTo>
                    <a:cubicBezTo>
                      <a:pt x="473889" y="422684"/>
                      <a:pt x="468460" y="597087"/>
                      <a:pt x="444362" y="770728"/>
                    </a:cubicBezTo>
                    <a:cubicBezTo>
                      <a:pt x="441790" y="789397"/>
                      <a:pt x="440266" y="808256"/>
                      <a:pt x="438266" y="826925"/>
                    </a:cubicBezTo>
                    <a:cubicBezTo>
                      <a:pt x="435599" y="880075"/>
                      <a:pt x="413501" y="928081"/>
                      <a:pt x="398452" y="977896"/>
                    </a:cubicBezTo>
                    <a:close/>
                  </a:path>
                </a:pathLst>
              </a:custGeom>
              <a:solidFill>
                <a:srgbClr val="CD9432"/>
              </a:solidFill>
              <a:ln w="9525"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F046D4FB-60C8-4CAA-6811-58750F0A1A5F}"/>
                  </a:ext>
                </a:extLst>
              </p:cNvPr>
              <p:cNvSpPr/>
              <p:nvPr/>
            </p:nvSpPr>
            <p:spPr>
              <a:xfrm>
                <a:off x="8058847" y="3584893"/>
                <a:ext cx="139411" cy="119444"/>
              </a:xfrm>
              <a:custGeom>
                <a:avLst/>
                <a:gdLst>
                  <a:gd name="connsiteX0" fmla="*/ 9590 w 139411"/>
                  <a:gd name="connsiteY0" fmla="*/ 110044 h 119444"/>
                  <a:gd name="connsiteX1" fmla="*/ 41784 w 139411"/>
                  <a:gd name="connsiteY1" fmla="*/ 10699 h 119444"/>
                  <a:gd name="connsiteX2" fmla="*/ 125509 w 139411"/>
                  <a:gd name="connsiteY2" fmla="*/ 33559 h 119444"/>
                  <a:gd name="connsiteX3" fmla="*/ 138844 w 139411"/>
                  <a:gd name="connsiteY3" fmla="*/ 60895 h 119444"/>
                  <a:gd name="connsiteX4" fmla="*/ 9590 w 139411"/>
                  <a:gd name="connsiteY4" fmla="*/ 110044 h 11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11" h="119444">
                    <a:moveTo>
                      <a:pt x="9590" y="110044"/>
                    </a:moveTo>
                    <a:cubicBezTo>
                      <a:pt x="-10889" y="66801"/>
                      <a:pt x="2160" y="34321"/>
                      <a:pt x="41784" y="10699"/>
                    </a:cubicBezTo>
                    <a:cubicBezTo>
                      <a:pt x="77407" y="-10542"/>
                      <a:pt x="104363" y="1269"/>
                      <a:pt x="125509" y="33559"/>
                    </a:cubicBezTo>
                    <a:cubicBezTo>
                      <a:pt x="135986" y="39750"/>
                      <a:pt x="141225" y="48418"/>
                      <a:pt x="138844" y="60895"/>
                    </a:cubicBezTo>
                    <a:cubicBezTo>
                      <a:pt x="130271" y="105472"/>
                      <a:pt x="50928" y="135667"/>
                      <a:pt x="9590" y="110044"/>
                    </a:cubicBezTo>
                    <a:close/>
                  </a:path>
                </a:pathLst>
              </a:custGeom>
              <a:solidFill>
                <a:srgbClr val="B1B2B5"/>
              </a:solid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9A3D20EF-4322-1212-8985-BCC89469C640}"/>
                  </a:ext>
                </a:extLst>
              </p:cNvPr>
              <p:cNvSpPr/>
              <p:nvPr/>
            </p:nvSpPr>
            <p:spPr>
              <a:xfrm>
                <a:off x="7884099" y="3742276"/>
                <a:ext cx="108725" cy="255460"/>
              </a:xfrm>
              <a:custGeom>
                <a:avLst/>
                <a:gdLst>
                  <a:gd name="connsiteX0" fmla="*/ 982 w 108725"/>
                  <a:gd name="connsiteY0" fmla="*/ 255365 h 255460"/>
                  <a:gd name="connsiteX1" fmla="*/ 40796 w 108725"/>
                  <a:gd name="connsiteY1" fmla="*/ 104394 h 255460"/>
                  <a:gd name="connsiteX2" fmla="*/ 55655 w 108725"/>
                  <a:gd name="connsiteY2" fmla="*/ 105442 h 255460"/>
                  <a:gd name="connsiteX3" fmla="*/ 68228 w 108725"/>
                  <a:gd name="connsiteY3" fmla="*/ 47720 h 255460"/>
                  <a:gd name="connsiteX4" fmla="*/ 91183 w 108725"/>
                  <a:gd name="connsiteY4" fmla="*/ 0 h 255460"/>
                  <a:gd name="connsiteX5" fmla="*/ 108328 w 108725"/>
                  <a:gd name="connsiteY5" fmla="*/ 39053 h 255460"/>
                  <a:gd name="connsiteX6" fmla="*/ 99470 w 108725"/>
                  <a:gd name="connsiteY6" fmla="*/ 85725 h 255460"/>
                  <a:gd name="connsiteX7" fmla="*/ 77753 w 108725"/>
                  <a:gd name="connsiteY7" fmla="*/ 82867 h 255460"/>
                  <a:gd name="connsiteX8" fmla="*/ 31747 w 108725"/>
                  <a:gd name="connsiteY8" fmla="*/ 201549 h 255460"/>
                  <a:gd name="connsiteX9" fmla="*/ 1077 w 108725"/>
                  <a:gd name="connsiteY9" fmla="*/ 255461 h 25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25" h="255460">
                    <a:moveTo>
                      <a:pt x="982" y="255365"/>
                    </a:moveTo>
                    <a:cubicBezTo>
                      <a:pt x="-5591" y="199834"/>
                      <a:pt x="22317" y="153353"/>
                      <a:pt x="40796" y="104394"/>
                    </a:cubicBezTo>
                    <a:cubicBezTo>
                      <a:pt x="44701" y="119443"/>
                      <a:pt x="48416" y="117348"/>
                      <a:pt x="55655" y="105442"/>
                    </a:cubicBezTo>
                    <a:cubicBezTo>
                      <a:pt x="66514" y="87344"/>
                      <a:pt x="52416" y="64389"/>
                      <a:pt x="68228" y="47720"/>
                    </a:cubicBezTo>
                    <a:cubicBezTo>
                      <a:pt x="86420" y="36862"/>
                      <a:pt x="62037" y="5620"/>
                      <a:pt x="91183" y="0"/>
                    </a:cubicBezTo>
                    <a:cubicBezTo>
                      <a:pt x="107566" y="8382"/>
                      <a:pt x="109852" y="22860"/>
                      <a:pt x="108328" y="39053"/>
                    </a:cubicBezTo>
                    <a:cubicBezTo>
                      <a:pt x="105947" y="54769"/>
                      <a:pt x="114043" y="72390"/>
                      <a:pt x="99470" y="85725"/>
                    </a:cubicBezTo>
                    <a:cubicBezTo>
                      <a:pt x="92326" y="78200"/>
                      <a:pt x="76991" y="57817"/>
                      <a:pt x="77753" y="82867"/>
                    </a:cubicBezTo>
                    <a:cubicBezTo>
                      <a:pt x="79087" y="130874"/>
                      <a:pt x="54226" y="166021"/>
                      <a:pt x="31747" y="201549"/>
                    </a:cubicBezTo>
                    <a:cubicBezTo>
                      <a:pt x="20603" y="219170"/>
                      <a:pt x="39843" y="254794"/>
                      <a:pt x="1077" y="255461"/>
                    </a:cubicBezTo>
                    <a:close/>
                  </a:path>
                </a:pathLst>
              </a:custGeom>
              <a:solidFill>
                <a:srgbClr val="4F2033"/>
              </a:solid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5D31987B-AA35-04C6-5CDD-1826B79C313A}"/>
                  </a:ext>
                </a:extLst>
              </p:cNvPr>
              <p:cNvSpPr/>
              <p:nvPr/>
            </p:nvSpPr>
            <p:spPr>
              <a:xfrm>
                <a:off x="8057102" y="3601003"/>
                <a:ext cx="155775" cy="113925"/>
              </a:xfrm>
              <a:custGeom>
                <a:avLst/>
                <a:gdLst>
                  <a:gd name="connsiteX0" fmla="*/ 11335 w 155775"/>
                  <a:gd name="connsiteY0" fmla="*/ 93934 h 113925"/>
                  <a:gd name="connsiteX1" fmla="*/ 127254 w 155775"/>
                  <a:gd name="connsiteY1" fmla="*/ 17353 h 113925"/>
                  <a:gd name="connsiteX2" fmla="*/ 135731 w 155775"/>
                  <a:gd name="connsiteY2" fmla="*/ 7352 h 113925"/>
                  <a:gd name="connsiteX3" fmla="*/ 155543 w 155775"/>
                  <a:gd name="connsiteY3" fmla="*/ 12686 h 113925"/>
                  <a:gd name="connsiteX4" fmla="*/ 59531 w 155775"/>
                  <a:gd name="connsiteY4" fmla="*/ 111841 h 113925"/>
                  <a:gd name="connsiteX5" fmla="*/ 0 w 155775"/>
                  <a:gd name="connsiteY5" fmla="*/ 105174 h 113925"/>
                  <a:gd name="connsiteX6" fmla="*/ 11335 w 155775"/>
                  <a:gd name="connsiteY6" fmla="*/ 93934 h 11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75" h="113925">
                    <a:moveTo>
                      <a:pt x="11335" y="93934"/>
                    </a:moveTo>
                    <a:cubicBezTo>
                      <a:pt x="73819" y="116127"/>
                      <a:pt x="133159" y="76884"/>
                      <a:pt x="127254" y="17353"/>
                    </a:cubicBezTo>
                    <a:cubicBezTo>
                      <a:pt x="130111" y="14019"/>
                      <a:pt x="132874" y="10686"/>
                      <a:pt x="135731" y="7352"/>
                    </a:cubicBezTo>
                    <a:cubicBezTo>
                      <a:pt x="142970" y="6399"/>
                      <a:pt x="153352" y="-11698"/>
                      <a:pt x="155543" y="12686"/>
                    </a:cubicBezTo>
                    <a:cubicBezTo>
                      <a:pt x="159448" y="55739"/>
                      <a:pt x="113538" y="105555"/>
                      <a:pt x="59531" y="111841"/>
                    </a:cubicBezTo>
                    <a:cubicBezTo>
                      <a:pt x="39910" y="114127"/>
                      <a:pt x="18764" y="117080"/>
                      <a:pt x="0" y="105174"/>
                    </a:cubicBezTo>
                    <a:cubicBezTo>
                      <a:pt x="3810" y="101459"/>
                      <a:pt x="7525" y="97649"/>
                      <a:pt x="11335" y="93934"/>
                    </a:cubicBezTo>
                    <a:close/>
                  </a:path>
                </a:pathLst>
              </a:custGeom>
              <a:solidFill>
                <a:srgbClr val="373A33"/>
              </a:solid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9C4FE8C9-929A-FDBB-6CAB-D32BED88E9D0}"/>
                  </a:ext>
                </a:extLst>
              </p:cNvPr>
              <p:cNvSpPr/>
              <p:nvPr/>
            </p:nvSpPr>
            <p:spPr>
              <a:xfrm>
                <a:off x="7985650" y="3399662"/>
                <a:ext cx="34997" cy="87249"/>
              </a:xfrm>
              <a:custGeom>
                <a:avLst/>
                <a:gdLst>
                  <a:gd name="connsiteX0" fmla="*/ 34686 w 34997"/>
                  <a:gd name="connsiteY0" fmla="*/ 95 h 87249"/>
                  <a:gd name="connsiteX1" fmla="*/ 6777 w 34997"/>
                  <a:gd name="connsiteY1" fmla="*/ 87249 h 87249"/>
                  <a:gd name="connsiteX2" fmla="*/ 6301 w 34997"/>
                  <a:gd name="connsiteY2" fmla="*/ 19812 h 87249"/>
                  <a:gd name="connsiteX3" fmla="*/ 34686 w 34997"/>
                  <a:gd name="connsiteY3" fmla="*/ 0 h 87249"/>
                </a:gdLst>
                <a:ahLst/>
                <a:cxnLst>
                  <a:cxn ang="0">
                    <a:pos x="connsiteX0" y="connsiteY0"/>
                  </a:cxn>
                  <a:cxn ang="0">
                    <a:pos x="connsiteX1" y="connsiteY1"/>
                  </a:cxn>
                  <a:cxn ang="0">
                    <a:pos x="connsiteX2" y="connsiteY2"/>
                  </a:cxn>
                  <a:cxn ang="0">
                    <a:pos x="connsiteX3" y="connsiteY3"/>
                  </a:cxn>
                </a:cxnLst>
                <a:rect l="l" t="t" r="r" b="b"/>
                <a:pathLst>
                  <a:path w="34997" h="87249">
                    <a:moveTo>
                      <a:pt x="34686" y="95"/>
                    </a:moveTo>
                    <a:cubicBezTo>
                      <a:pt x="37448" y="32957"/>
                      <a:pt x="21351" y="59912"/>
                      <a:pt x="6777" y="87249"/>
                    </a:cubicBezTo>
                    <a:cubicBezTo>
                      <a:pt x="-2748" y="64865"/>
                      <a:pt x="-1605" y="42386"/>
                      <a:pt x="6301" y="19812"/>
                    </a:cubicBezTo>
                    <a:cubicBezTo>
                      <a:pt x="15731" y="13240"/>
                      <a:pt x="25256" y="6667"/>
                      <a:pt x="34686" y="0"/>
                    </a:cubicBezTo>
                    <a:close/>
                  </a:path>
                </a:pathLst>
              </a:custGeom>
              <a:solidFill>
                <a:srgbClr val="D4B74E"/>
              </a:solidFill>
              <a:ln w="9525"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7F941448-9B4E-340D-EDF9-94338113CD36}"/>
                  </a:ext>
                </a:extLst>
              </p:cNvPr>
              <p:cNvSpPr/>
              <p:nvPr/>
            </p:nvSpPr>
            <p:spPr>
              <a:xfrm>
                <a:off x="7952327" y="3675887"/>
                <a:ext cx="22954" cy="114109"/>
              </a:xfrm>
              <a:custGeom>
                <a:avLst/>
                <a:gdLst>
                  <a:gd name="connsiteX0" fmla="*/ 22955 w 22954"/>
                  <a:gd name="connsiteY0" fmla="*/ 66389 h 114109"/>
                  <a:gd name="connsiteX1" fmla="*/ 0 w 22954"/>
                  <a:gd name="connsiteY1" fmla="*/ 114109 h 114109"/>
                  <a:gd name="connsiteX2" fmla="*/ 20955 w 22954"/>
                  <a:gd name="connsiteY2" fmla="*/ 0 h 114109"/>
                  <a:gd name="connsiteX3" fmla="*/ 22955 w 22954"/>
                  <a:gd name="connsiteY3" fmla="*/ 66389 h 114109"/>
                </a:gdLst>
                <a:ahLst/>
                <a:cxnLst>
                  <a:cxn ang="0">
                    <a:pos x="connsiteX0" y="connsiteY0"/>
                  </a:cxn>
                  <a:cxn ang="0">
                    <a:pos x="connsiteX1" y="connsiteY1"/>
                  </a:cxn>
                  <a:cxn ang="0">
                    <a:pos x="connsiteX2" y="connsiteY2"/>
                  </a:cxn>
                  <a:cxn ang="0">
                    <a:pos x="connsiteX3" y="connsiteY3"/>
                  </a:cxn>
                </a:cxnLst>
                <a:rect l="l" t="t" r="r" b="b"/>
                <a:pathLst>
                  <a:path w="22954" h="114109">
                    <a:moveTo>
                      <a:pt x="22955" y="66389"/>
                    </a:moveTo>
                    <a:cubicBezTo>
                      <a:pt x="4763" y="77248"/>
                      <a:pt x="24955" y="106490"/>
                      <a:pt x="0" y="114109"/>
                    </a:cubicBezTo>
                    <a:cubicBezTo>
                      <a:pt x="5239" y="75724"/>
                      <a:pt x="2286" y="35909"/>
                      <a:pt x="20955" y="0"/>
                    </a:cubicBezTo>
                    <a:cubicBezTo>
                      <a:pt x="21621" y="22098"/>
                      <a:pt x="22288" y="44291"/>
                      <a:pt x="22955" y="66389"/>
                    </a:cubicBezTo>
                    <a:close/>
                  </a:path>
                </a:pathLst>
              </a:custGeom>
              <a:solidFill>
                <a:srgbClr val="7D8C96"/>
              </a:solidFill>
              <a:ln w="9525"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9A129BBF-244A-DA99-03B4-744CE8143A6F}"/>
                  </a:ext>
                </a:extLst>
              </p:cNvPr>
              <p:cNvSpPr/>
              <p:nvPr/>
            </p:nvSpPr>
            <p:spPr>
              <a:xfrm>
                <a:off x="7976660" y="3371373"/>
                <a:ext cx="36722" cy="48672"/>
              </a:xfrm>
              <a:custGeom>
                <a:avLst/>
                <a:gdLst>
                  <a:gd name="connsiteX0" fmla="*/ 7481 w 36722"/>
                  <a:gd name="connsiteY0" fmla="*/ 7811 h 48672"/>
                  <a:gd name="connsiteX1" fmla="*/ 36722 w 36722"/>
                  <a:gd name="connsiteY1" fmla="*/ 0 h 48672"/>
                  <a:gd name="connsiteX2" fmla="*/ 15863 w 36722"/>
                  <a:gd name="connsiteY2" fmla="*/ 48673 h 48672"/>
                  <a:gd name="connsiteX3" fmla="*/ 7385 w 36722"/>
                  <a:gd name="connsiteY3" fmla="*/ 7906 h 48672"/>
                </a:gdLst>
                <a:ahLst/>
                <a:cxnLst>
                  <a:cxn ang="0">
                    <a:pos x="connsiteX0" y="connsiteY0"/>
                  </a:cxn>
                  <a:cxn ang="0">
                    <a:pos x="connsiteX1" y="connsiteY1"/>
                  </a:cxn>
                  <a:cxn ang="0">
                    <a:pos x="connsiteX2" y="connsiteY2"/>
                  </a:cxn>
                  <a:cxn ang="0">
                    <a:pos x="connsiteX3" y="connsiteY3"/>
                  </a:cxn>
                </a:cxnLst>
                <a:rect l="l" t="t" r="r" b="b"/>
                <a:pathLst>
                  <a:path w="36722" h="48672">
                    <a:moveTo>
                      <a:pt x="7481" y="7811"/>
                    </a:moveTo>
                    <a:cubicBezTo>
                      <a:pt x="17196" y="5239"/>
                      <a:pt x="27007" y="2572"/>
                      <a:pt x="36722" y="0"/>
                    </a:cubicBezTo>
                    <a:cubicBezTo>
                      <a:pt x="30817" y="16669"/>
                      <a:pt x="15863" y="29528"/>
                      <a:pt x="15863" y="48673"/>
                    </a:cubicBezTo>
                    <a:cubicBezTo>
                      <a:pt x="-2806" y="48292"/>
                      <a:pt x="-4140" y="42005"/>
                      <a:pt x="7385" y="7906"/>
                    </a:cubicBezTo>
                    <a:close/>
                  </a:path>
                </a:pathLst>
              </a:custGeom>
              <a:solidFill>
                <a:srgbClr val="AABBBA"/>
              </a:solidFill>
              <a:ln w="9525"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49C47A7B-0FB4-AD78-3455-53F7935E668B}"/>
                  </a:ext>
                </a:extLst>
              </p:cNvPr>
              <p:cNvSpPr/>
              <p:nvPr/>
            </p:nvSpPr>
            <p:spPr>
              <a:xfrm>
                <a:off x="6745509" y="3410902"/>
                <a:ext cx="108899" cy="290702"/>
              </a:xfrm>
              <a:custGeom>
                <a:avLst/>
                <a:gdLst>
                  <a:gd name="connsiteX0" fmla="*/ 95 w 108899"/>
                  <a:gd name="connsiteY0" fmla="*/ 38671 h 290702"/>
                  <a:gd name="connsiteX1" fmla="*/ 20479 w 108899"/>
                  <a:gd name="connsiteY1" fmla="*/ 0 h 290702"/>
                  <a:gd name="connsiteX2" fmla="*/ 81439 w 108899"/>
                  <a:gd name="connsiteY2" fmla="*/ 108871 h 290702"/>
                  <a:gd name="connsiteX3" fmla="*/ 95535 w 108899"/>
                  <a:gd name="connsiteY3" fmla="*/ 236410 h 290702"/>
                  <a:gd name="connsiteX4" fmla="*/ 77058 w 108899"/>
                  <a:gd name="connsiteY4" fmla="*/ 274034 h 290702"/>
                  <a:gd name="connsiteX5" fmla="*/ 39910 w 108899"/>
                  <a:gd name="connsiteY5" fmla="*/ 290703 h 290702"/>
                  <a:gd name="connsiteX6" fmla="*/ 27813 w 108899"/>
                  <a:gd name="connsiteY6" fmla="*/ 285369 h 290702"/>
                  <a:gd name="connsiteX7" fmla="*/ 29242 w 108899"/>
                  <a:gd name="connsiteY7" fmla="*/ 198596 h 290702"/>
                  <a:gd name="connsiteX8" fmla="*/ 60293 w 108899"/>
                  <a:gd name="connsiteY8" fmla="*/ 150971 h 290702"/>
                  <a:gd name="connsiteX9" fmla="*/ 70199 w 108899"/>
                  <a:gd name="connsiteY9" fmla="*/ 137255 h 290702"/>
                  <a:gd name="connsiteX10" fmla="*/ 0 w 108899"/>
                  <a:gd name="connsiteY10" fmla="*/ 38671 h 2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99" h="290702">
                    <a:moveTo>
                      <a:pt x="95" y="38671"/>
                    </a:moveTo>
                    <a:cubicBezTo>
                      <a:pt x="15907" y="30575"/>
                      <a:pt x="3905" y="7810"/>
                      <a:pt x="20479" y="0"/>
                    </a:cubicBezTo>
                    <a:cubicBezTo>
                      <a:pt x="33433" y="40386"/>
                      <a:pt x="58674" y="73819"/>
                      <a:pt x="81439" y="108871"/>
                    </a:cubicBezTo>
                    <a:cubicBezTo>
                      <a:pt x="106966" y="148209"/>
                      <a:pt x="120777" y="190595"/>
                      <a:pt x="95535" y="236410"/>
                    </a:cubicBezTo>
                    <a:cubicBezTo>
                      <a:pt x="85058" y="246888"/>
                      <a:pt x="102584" y="270986"/>
                      <a:pt x="77058" y="274034"/>
                    </a:cubicBezTo>
                    <a:cubicBezTo>
                      <a:pt x="65817" y="282130"/>
                      <a:pt x="54483" y="289846"/>
                      <a:pt x="39910" y="290703"/>
                    </a:cubicBezTo>
                    <a:cubicBezTo>
                      <a:pt x="35433" y="290036"/>
                      <a:pt x="31432" y="288226"/>
                      <a:pt x="27813" y="285369"/>
                    </a:cubicBezTo>
                    <a:cubicBezTo>
                      <a:pt x="39434" y="256603"/>
                      <a:pt x="21907" y="227457"/>
                      <a:pt x="29242" y="198596"/>
                    </a:cubicBezTo>
                    <a:cubicBezTo>
                      <a:pt x="52388" y="191071"/>
                      <a:pt x="27146" y="152019"/>
                      <a:pt x="60293" y="150971"/>
                    </a:cubicBezTo>
                    <a:cubicBezTo>
                      <a:pt x="80676" y="158686"/>
                      <a:pt x="78200" y="148780"/>
                      <a:pt x="70199" y="137255"/>
                    </a:cubicBezTo>
                    <a:cubicBezTo>
                      <a:pt x="47149" y="104108"/>
                      <a:pt x="23432" y="71438"/>
                      <a:pt x="0" y="38671"/>
                    </a:cubicBezTo>
                    <a:close/>
                  </a:path>
                </a:pathLst>
              </a:custGeom>
              <a:solidFill>
                <a:srgbClr val="4D382C"/>
              </a:solid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4C2C8E27-9AC9-288B-EF23-1393FB4B156F}"/>
                  </a:ext>
                </a:extLst>
              </p:cNvPr>
              <p:cNvSpPr/>
              <p:nvPr/>
            </p:nvSpPr>
            <p:spPr>
              <a:xfrm>
                <a:off x="6642963" y="3580267"/>
                <a:ext cx="150020" cy="123393"/>
              </a:xfrm>
              <a:custGeom>
                <a:avLst/>
                <a:gdLst>
                  <a:gd name="connsiteX0" fmla="*/ 131883 w 150020"/>
                  <a:gd name="connsiteY0" fmla="*/ 29231 h 123393"/>
                  <a:gd name="connsiteX1" fmla="*/ 130359 w 150020"/>
                  <a:gd name="connsiteY1" fmla="*/ 114004 h 123393"/>
                  <a:gd name="connsiteX2" fmla="*/ 8915 w 150020"/>
                  <a:gd name="connsiteY2" fmla="*/ 77999 h 123393"/>
                  <a:gd name="connsiteX3" fmla="*/ 1486 w 150020"/>
                  <a:gd name="connsiteY3" fmla="*/ 65426 h 123393"/>
                  <a:gd name="connsiteX4" fmla="*/ 6725 w 150020"/>
                  <a:gd name="connsiteY4" fmla="*/ 38089 h 123393"/>
                  <a:gd name="connsiteX5" fmla="*/ 131788 w 150020"/>
                  <a:gd name="connsiteY5" fmla="*/ 29136 h 12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20" h="123393">
                    <a:moveTo>
                      <a:pt x="131883" y="29231"/>
                    </a:moveTo>
                    <a:cubicBezTo>
                      <a:pt x="138741" y="57616"/>
                      <a:pt x="169888" y="86476"/>
                      <a:pt x="130359" y="114004"/>
                    </a:cubicBezTo>
                    <a:cubicBezTo>
                      <a:pt x="78448" y="140483"/>
                      <a:pt x="44825" y="105336"/>
                      <a:pt x="8915" y="77999"/>
                    </a:cubicBezTo>
                    <a:cubicBezTo>
                      <a:pt x="5677" y="74284"/>
                      <a:pt x="3296" y="69998"/>
                      <a:pt x="1486" y="65426"/>
                    </a:cubicBezTo>
                    <a:cubicBezTo>
                      <a:pt x="-1086" y="55520"/>
                      <a:pt x="-895" y="46090"/>
                      <a:pt x="6725" y="38089"/>
                    </a:cubicBezTo>
                    <a:cubicBezTo>
                      <a:pt x="41300" y="-9631"/>
                      <a:pt x="78829" y="-12393"/>
                      <a:pt x="131788" y="29136"/>
                    </a:cubicBezTo>
                    <a:close/>
                  </a:path>
                </a:pathLst>
              </a:custGeom>
              <a:solidFill>
                <a:srgbClr val="AFB2B7"/>
              </a:solidFill>
              <a:ln w="9525"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F969B1AA-D039-329F-DAED-D23DC898A2CC}"/>
                  </a:ext>
                </a:extLst>
              </p:cNvPr>
              <p:cNvSpPr/>
              <p:nvPr/>
            </p:nvSpPr>
            <p:spPr>
              <a:xfrm>
                <a:off x="6619835" y="3580269"/>
                <a:ext cx="128187" cy="171341"/>
              </a:xfrm>
              <a:custGeom>
                <a:avLst/>
                <a:gdLst>
                  <a:gd name="connsiteX0" fmla="*/ 125198 w 128187"/>
                  <a:gd name="connsiteY0" fmla="*/ 133242 h 171341"/>
                  <a:gd name="connsiteX1" fmla="*/ 78144 w 128187"/>
                  <a:gd name="connsiteY1" fmla="*/ 133432 h 171341"/>
                  <a:gd name="connsiteX2" fmla="*/ 56998 w 128187"/>
                  <a:gd name="connsiteY2" fmla="*/ 171342 h 171341"/>
                  <a:gd name="connsiteX3" fmla="*/ 11469 w 128187"/>
                  <a:gd name="connsiteY3" fmla="*/ 114858 h 171341"/>
                  <a:gd name="connsiteX4" fmla="*/ 1658 w 128187"/>
                  <a:gd name="connsiteY4" fmla="*/ 31229 h 171341"/>
                  <a:gd name="connsiteX5" fmla="*/ 22804 w 128187"/>
                  <a:gd name="connsiteY5" fmla="*/ 1225 h 171341"/>
                  <a:gd name="connsiteX6" fmla="*/ 19947 w 128187"/>
                  <a:gd name="connsiteY6" fmla="*/ 18275 h 171341"/>
                  <a:gd name="connsiteX7" fmla="*/ 31281 w 128187"/>
                  <a:gd name="connsiteY7" fmla="*/ 67519 h 171341"/>
                  <a:gd name="connsiteX8" fmla="*/ 30805 w 128187"/>
                  <a:gd name="connsiteY8" fmla="*/ 66757 h 171341"/>
                  <a:gd name="connsiteX9" fmla="*/ 125674 w 128187"/>
                  <a:gd name="connsiteY9" fmla="*/ 121812 h 171341"/>
                  <a:gd name="connsiteX10" fmla="*/ 127769 w 128187"/>
                  <a:gd name="connsiteY10" fmla="*/ 129527 h 171341"/>
                  <a:gd name="connsiteX11" fmla="*/ 125102 w 128187"/>
                  <a:gd name="connsiteY11" fmla="*/ 133146 h 17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187" h="171341">
                    <a:moveTo>
                      <a:pt x="125198" y="133242"/>
                    </a:moveTo>
                    <a:cubicBezTo>
                      <a:pt x="109481" y="133242"/>
                      <a:pt x="93670" y="131718"/>
                      <a:pt x="78144" y="133432"/>
                    </a:cubicBezTo>
                    <a:cubicBezTo>
                      <a:pt x="54808" y="136004"/>
                      <a:pt x="43473" y="147339"/>
                      <a:pt x="56998" y="171342"/>
                    </a:cubicBezTo>
                    <a:cubicBezTo>
                      <a:pt x="26519" y="164865"/>
                      <a:pt x="13279" y="145624"/>
                      <a:pt x="11469" y="114858"/>
                    </a:cubicBezTo>
                    <a:cubicBezTo>
                      <a:pt x="9850" y="86855"/>
                      <a:pt x="2801" y="59233"/>
                      <a:pt x="1658" y="31229"/>
                    </a:cubicBezTo>
                    <a:cubicBezTo>
                      <a:pt x="1182" y="19323"/>
                      <a:pt x="-8057" y="-5823"/>
                      <a:pt x="22804" y="1225"/>
                    </a:cubicBezTo>
                    <a:cubicBezTo>
                      <a:pt x="21851" y="6940"/>
                      <a:pt x="20899" y="12655"/>
                      <a:pt x="19947" y="18275"/>
                    </a:cubicBezTo>
                    <a:cubicBezTo>
                      <a:pt x="11374" y="37516"/>
                      <a:pt x="26233" y="51422"/>
                      <a:pt x="31281" y="67519"/>
                    </a:cubicBezTo>
                    <a:lnTo>
                      <a:pt x="30805" y="66757"/>
                    </a:lnTo>
                    <a:cubicBezTo>
                      <a:pt x="52903" y="101428"/>
                      <a:pt x="87574" y="114573"/>
                      <a:pt x="125674" y="121812"/>
                    </a:cubicBezTo>
                    <a:cubicBezTo>
                      <a:pt x="128055" y="124479"/>
                      <a:pt x="128722" y="127050"/>
                      <a:pt x="127769" y="129527"/>
                    </a:cubicBezTo>
                    <a:cubicBezTo>
                      <a:pt x="126817" y="132004"/>
                      <a:pt x="125959" y="133146"/>
                      <a:pt x="125102" y="133146"/>
                    </a:cubicBezTo>
                    <a:close/>
                  </a:path>
                </a:pathLst>
              </a:custGeom>
              <a:solidFill>
                <a:srgbClr val="D4A746"/>
              </a:solidFill>
              <a:ln w="9525"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216EC382-F6A2-C7F3-74E1-7992B14E1789}"/>
                  </a:ext>
                </a:extLst>
              </p:cNvPr>
              <p:cNvSpPr/>
              <p:nvPr/>
            </p:nvSpPr>
            <p:spPr>
              <a:xfrm>
                <a:off x="6634886" y="3598639"/>
                <a:ext cx="16231" cy="49339"/>
              </a:xfrm>
              <a:custGeom>
                <a:avLst/>
                <a:gdLst>
                  <a:gd name="connsiteX0" fmla="*/ 16231 w 16231"/>
                  <a:gd name="connsiteY0" fmla="*/ 49244 h 49339"/>
                  <a:gd name="connsiteX1" fmla="*/ 4896 w 16231"/>
                  <a:gd name="connsiteY1" fmla="*/ 0 h 49339"/>
                  <a:gd name="connsiteX2" fmla="*/ 14802 w 16231"/>
                  <a:gd name="connsiteY2" fmla="*/ 19907 h 49339"/>
                  <a:gd name="connsiteX3" fmla="*/ 16231 w 16231"/>
                  <a:gd name="connsiteY3" fmla="*/ 49340 h 49339"/>
                </a:gdLst>
                <a:ahLst/>
                <a:cxnLst>
                  <a:cxn ang="0">
                    <a:pos x="connsiteX0" y="connsiteY0"/>
                  </a:cxn>
                  <a:cxn ang="0">
                    <a:pos x="connsiteX1" y="connsiteY1"/>
                  </a:cxn>
                  <a:cxn ang="0">
                    <a:pos x="connsiteX2" y="connsiteY2"/>
                  </a:cxn>
                  <a:cxn ang="0">
                    <a:pos x="connsiteX3" y="connsiteY3"/>
                  </a:cxn>
                </a:cxnLst>
                <a:rect l="l" t="t" r="r" b="b"/>
                <a:pathLst>
                  <a:path w="16231" h="49339">
                    <a:moveTo>
                      <a:pt x="16231" y="49244"/>
                    </a:moveTo>
                    <a:cubicBezTo>
                      <a:pt x="-819" y="35814"/>
                      <a:pt x="-4153" y="19336"/>
                      <a:pt x="4896" y="0"/>
                    </a:cubicBezTo>
                    <a:cubicBezTo>
                      <a:pt x="8135" y="6667"/>
                      <a:pt x="11469" y="13240"/>
                      <a:pt x="14802" y="19907"/>
                    </a:cubicBezTo>
                    <a:cubicBezTo>
                      <a:pt x="15278" y="29718"/>
                      <a:pt x="15754" y="39529"/>
                      <a:pt x="16231" y="49340"/>
                    </a:cubicBezTo>
                    <a:close/>
                  </a:path>
                </a:pathLst>
              </a:custGeom>
              <a:solidFill>
                <a:srgbClr val="463816"/>
              </a:solidFill>
              <a:ln w="9525"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785EF483-1992-45A1-677D-5887A3128BA2}"/>
                  </a:ext>
                </a:extLst>
              </p:cNvPr>
              <p:cNvSpPr/>
              <p:nvPr/>
            </p:nvSpPr>
            <p:spPr>
              <a:xfrm>
                <a:off x="7354728" y="2156557"/>
                <a:ext cx="180212" cy="257226"/>
              </a:xfrm>
              <a:custGeom>
                <a:avLst/>
                <a:gdLst>
                  <a:gd name="connsiteX0" fmla="*/ 180213 w 180212"/>
                  <a:gd name="connsiteY0" fmla="*/ 113821 h 257226"/>
                  <a:gd name="connsiteX1" fmla="*/ 122396 w 180212"/>
                  <a:gd name="connsiteY1" fmla="*/ 112678 h 257226"/>
                  <a:gd name="connsiteX2" fmla="*/ 107442 w 180212"/>
                  <a:gd name="connsiteY2" fmla="*/ 82865 h 257226"/>
                  <a:gd name="connsiteX3" fmla="*/ 104394 w 180212"/>
                  <a:gd name="connsiteY3" fmla="*/ 116012 h 257226"/>
                  <a:gd name="connsiteX4" fmla="*/ 112109 w 180212"/>
                  <a:gd name="connsiteY4" fmla="*/ 134490 h 257226"/>
                  <a:gd name="connsiteX5" fmla="*/ 97345 w 180212"/>
                  <a:gd name="connsiteY5" fmla="*/ 142682 h 257226"/>
                  <a:gd name="connsiteX6" fmla="*/ 95440 w 180212"/>
                  <a:gd name="connsiteY6" fmla="*/ 218787 h 257226"/>
                  <a:gd name="connsiteX7" fmla="*/ 95440 w 180212"/>
                  <a:gd name="connsiteY7" fmla="*/ 218787 h 257226"/>
                  <a:gd name="connsiteX8" fmla="*/ 0 w 180212"/>
                  <a:gd name="connsiteY8" fmla="*/ 250695 h 257226"/>
                  <a:gd name="connsiteX9" fmla="*/ 26765 w 180212"/>
                  <a:gd name="connsiteY9" fmla="*/ 227835 h 257226"/>
                  <a:gd name="connsiteX10" fmla="*/ 30670 w 180212"/>
                  <a:gd name="connsiteY10" fmla="*/ 190212 h 257226"/>
                  <a:gd name="connsiteX11" fmla="*/ 31051 w 180212"/>
                  <a:gd name="connsiteY11" fmla="*/ 181068 h 257226"/>
                  <a:gd name="connsiteX12" fmla="*/ 56959 w 180212"/>
                  <a:gd name="connsiteY12" fmla="*/ 95152 h 257226"/>
                  <a:gd name="connsiteX13" fmla="*/ 84772 w 180212"/>
                  <a:gd name="connsiteY13" fmla="*/ 15523 h 257226"/>
                  <a:gd name="connsiteX14" fmla="*/ 118110 w 180212"/>
                  <a:gd name="connsiteY14" fmla="*/ 14856 h 257226"/>
                  <a:gd name="connsiteX15" fmla="*/ 180118 w 180212"/>
                  <a:gd name="connsiteY15" fmla="*/ 113821 h 25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212" h="257226">
                    <a:moveTo>
                      <a:pt x="180213" y="113821"/>
                    </a:moveTo>
                    <a:cubicBezTo>
                      <a:pt x="160591" y="130490"/>
                      <a:pt x="141351" y="128585"/>
                      <a:pt x="122396" y="112678"/>
                    </a:cubicBezTo>
                    <a:cubicBezTo>
                      <a:pt x="115633" y="105725"/>
                      <a:pt x="114109" y="96105"/>
                      <a:pt x="107442" y="82865"/>
                    </a:cubicBezTo>
                    <a:cubicBezTo>
                      <a:pt x="101822" y="96200"/>
                      <a:pt x="105632" y="106582"/>
                      <a:pt x="104394" y="116012"/>
                    </a:cubicBezTo>
                    <a:cubicBezTo>
                      <a:pt x="106966" y="122203"/>
                      <a:pt x="109538" y="128299"/>
                      <a:pt x="112109" y="134490"/>
                    </a:cubicBezTo>
                    <a:cubicBezTo>
                      <a:pt x="110585" y="143825"/>
                      <a:pt x="91154" y="128966"/>
                      <a:pt x="97345" y="142682"/>
                    </a:cubicBezTo>
                    <a:cubicBezTo>
                      <a:pt x="109347" y="169352"/>
                      <a:pt x="105060" y="193641"/>
                      <a:pt x="95440" y="218787"/>
                    </a:cubicBezTo>
                    <a:cubicBezTo>
                      <a:pt x="95440" y="218787"/>
                      <a:pt x="95440" y="218787"/>
                      <a:pt x="95440" y="218787"/>
                    </a:cubicBezTo>
                    <a:cubicBezTo>
                      <a:pt x="70199" y="248886"/>
                      <a:pt x="41147" y="267936"/>
                      <a:pt x="0" y="250695"/>
                    </a:cubicBezTo>
                    <a:cubicBezTo>
                      <a:pt x="3810" y="236979"/>
                      <a:pt x="18955" y="236408"/>
                      <a:pt x="26765" y="227835"/>
                    </a:cubicBezTo>
                    <a:cubicBezTo>
                      <a:pt x="36576" y="217167"/>
                      <a:pt x="54578" y="205166"/>
                      <a:pt x="30670" y="190212"/>
                    </a:cubicBezTo>
                    <a:cubicBezTo>
                      <a:pt x="30670" y="187164"/>
                      <a:pt x="30670" y="184116"/>
                      <a:pt x="31051" y="181068"/>
                    </a:cubicBezTo>
                    <a:cubicBezTo>
                      <a:pt x="59245" y="158303"/>
                      <a:pt x="38385" y="120774"/>
                      <a:pt x="56959" y="95152"/>
                    </a:cubicBezTo>
                    <a:cubicBezTo>
                      <a:pt x="58007" y="65815"/>
                      <a:pt x="74295" y="41526"/>
                      <a:pt x="84772" y="15523"/>
                    </a:cubicBezTo>
                    <a:cubicBezTo>
                      <a:pt x="93535" y="-6384"/>
                      <a:pt x="105537" y="-3717"/>
                      <a:pt x="118110" y="14856"/>
                    </a:cubicBezTo>
                    <a:cubicBezTo>
                      <a:pt x="139922" y="47146"/>
                      <a:pt x="152305" y="85341"/>
                      <a:pt x="180118" y="113821"/>
                    </a:cubicBezTo>
                    <a:close/>
                  </a:path>
                </a:pathLst>
              </a:custGeom>
              <a:solidFill>
                <a:srgbClr val="CF9630"/>
              </a:solidFill>
              <a:ln w="9525"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59F56E2E-EC91-B582-0868-9B192B4AB513}"/>
                  </a:ext>
                </a:extLst>
              </p:cNvPr>
              <p:cNvSpPr/>
              <p:nvPr/>
            </p:nvSpPr>
            <p:spPr>
              <a:xfrm>
                <a:off x="7977636" y="2966751"/>
                <a:ext cx="319209" cy="275462"/>
              </a:xfrm>
              <a:custGeom>
                <a:avLst/>
                <a:gdLst>
                  <a:gd name="connsiteX0" fmla="*/ 184717 w 319209"/>
                  <a:gd name="connsiteY0" fmla="*/ 98965 h 275462"/>
                  <a:gd name="connsiteX1" fmla="*/ 319210 w 319209"/>
                  <a:gd name="connsiteY1" fmla="*/ 0 h 275462"/>
                  <a:gd name="connsiteX2" fmla="*/ 78990 w 319209"/>
                  <a:gd name="connsiteY2" fmla="*/ 275463 h 275462"/>
                  <a:gd name="connsiteX3" fmla="*/ 119185 w 319209"/>
                  <a:gd name="connsiteY3" fmla="*/ 206121 h 275462"/>
                  <a:gd name="connsiteX4" fmla="*/ 71846 w 319209"/>
                  <a:gd name="connsiteY4" fmla="*/ 205645 h 275462"/>
                  <a:gd name="connsiteX5" fmla="*/ 43080 w 319209"/>
                  <a:gd name="connsiteY5" fmla="*/ 217456 h 275462"/>
                  <a:gd name="connsiteX6" fmla="*/ 37842 w 319209"/>
                  <a:gd name="connsiteY6" fmla="*/ 206216 h 275462"/>
                  <a:gd name="connsiteX7" fmla="*/ 789 w 319209"/>
                  <a:gd name="connsiteY7" fmla="*/ 148876 h 275462"/>
                  <a:gd name="connsiteX8" fmla="*/ 5171 w 319209"/>
                  <a:gd name="connsiteY8" fmla="*/ 129635 h 275462"/>
                  <a:gd name="connsiteX9" fmla="*/ 18601 w 319209"/>
                  <a:gd name="connsiteY9" fmla="*/ 125540 h 275462"/>
                  <a:gd name="connsiteX10" fmla="*/ 143569 w 319209"/>
                  <a:gd name="connsiteY10" fmla="*/ 104394 h 275462"/>
                  <a:gd name="connsiteX11" fmla="*/ 184622 w 319209"/>
                  <a:gd name="connsiteY11" fmla="*/ 99060 h 27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9209" h="275462">
                    <a:moveTo>
                      <a:pt x="184717" y="98965"/>
                    </a:moveTo>
                    <a:cubicBezTo>
                      <a:pt x="239010" y="79057"/>
                      <a:pt x="275300" y="34766"/>
                      <a:pt x="319210" y="0"/>
                    </a:cubicBezTo>
                    <a:cubicBezTo>
                      <a:pt x="282253" y="126778"/>
                      <a:pt x="177954" y="193738"/>
                      <a:pt x="78990" y="275463"/>
                    </a:cubicBezTo>
                    <a:cubicBezTo>
                      <a:pt x="83752" y="241554"/>
                      <a:pt x="119566" y="234220"/>
                      <a:pt x="119185" y="206121"/>
                    </a:cubicBezTo>
                    <a:cubicBezTo>
                      <a:pt x="103468" y="198215"/>
                      <a:pt x="87657" y="198882"/>
                      <a:pt x="71846" y="205645"/>
                    </a:cubicBezTo>
                    <a:cubicBezTo>
                      <a:pt x="62226" y="209550"/>
                      <a:pt x="52701" y="213550"/>
                      <a:pt x="43080" y="217456"/>
                    </a:cubicBezTo>
                    <a:cubicBezTo>
                      <a:pt x="40128" y="214313"/>
                      <a:pt x="38413" y="210502"/>
                      <a:pt x="37842" y="206216"/>
                    </a:cubicBezTo>
                    <a:cubicBezTo>
                      <a:pt x="47462" y="173069"/>
                      <a:pt x="9457" y="170402"/>
                      <a:pt x="789" y="148876"/>
                    </a:cubicBezTo>
                    <a:cubicBezTo>
                      <a:pt x="-1021" y="141732"/>
                      <a:pt x="218" y="135255"/>
                      <a:pt x="5171" y="129635"/>
                    </a:cubicBezTo>
                    <a:cubicBezTo>
                      <a:pt x="9267" y="126873"/>
                      <a:pt x="13743" y="125540"/>
                      <a:pt x="18601" y="125540"/>
                    </a:cubicBezTo>
                    <a:cubicBezTo>
                      <a:pt x="62606" y="132493"/>
                      <a:pt x="102326" y="113538"/>
                      <a:pt x="143569" y="104394"/>
                    </a:cubicBezTo>
                    <a:cubicBezTo>
                      <a:pt x="157190" y="101441"/>
                      <a:pt x="169858" y="92583"/>
                      <a:pt x="184622" y="99060"/>
                    </a:cubicBezTo>
                    <a:close/>
                  </a:path>
                </a:pathLst>
              </a:custGeom>
              <a:solidFill>
                <a:srgbClr val="0A1A23"/>
              </a:solidFill>
              <a:ln w="9525"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90F3E80C-2A76-428A-7CB9-118B682C70B3}"/>
                  </a:ext>
                </a:extLst>
              </p:cNvPr>
              <p:cNvSpPr/>
              <p:nvPr/>
            </p:nvSpPr>
            <p:spPr>
              <a:xfrm>
                <a:off x="7981287" y="2807495"/>
                <a:ext cx="172588" cy="189702"/>
              </a:xfrm>
              <a:custGeom>
                <a:avLst/>
                <a:gdLst>
                  <a:gd name="connsiteX0" fmla="*/ 152872 w 172588"/>
                  <a:gd name="connsiteY0" fmla="*/ 145254 h 189702"/>
                  <a:gd name="connsiteX1" fmla="*/ 172589 w 172588"/>
                  <a:gd name="connsiteY1" fmla="*/ 183258 h 189702"/>
                  <a:gd name="connsiteX2" fmla="*/ 53050 w 172588"/>
                  <a:gd name="connsiteY2" fmla="*/ 136491 h 189702"/>
                  <a:gd name="connsiteX3" fmla="*/ 16189 w 172588"/>
                  <a:gd name="connsiteY3" fmla="*/ 96009 h 189702"/>
                  <a:gd name="connsiteX4" fmla="*/ 5901 w 172588"/>
                  <a:gd name="connsiteY4" fmla="*/ 57338 h 189702"/>
                  <a:gd name="connsiteX5" fmla="*/ 31048 w 172588"/>
                  <a:gd name="connsiteY5" fmla="*/ 1141 h 189702"/>
                  <a:gd name="connsiteX6" fmla="*/ 53336 w 172588"/>
                  <a:gd name="connsiteY6" fmla="*/ 10475 h 189702"/>
                  <a:gd name="connsiteX7" fmla="*/ 152777 w 172588"/>
                  <a:gd name="connsiteY7" fmla="*/ 145254 h 18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88" h="189702">
                    <a:moveTo>
                      <a:pt x="152872" y="145254"/>
                    </a:moveTo>
                    <a:cubicBezTo>
                      <a:pt x="170208" y="152302"/>
                      <a:pt x="172589" y="167161"/>
                      <a:pt x="172589" y="183258"/>
                    </a:cubicBezTo>
                    <a:cubicBezTo>
                      <a:pt x="118392" y="204214"/>
                      <a:pt x="85816" y="170209"/>
                      <a:pt x="53050" y="136491"/>
                    </a:cubicBezTo>
                    <a:cubicBezTo>
                      <a:pt x="41716" y="122108"/>
                      <a:pt x="27714" y="110106"/>
                      <a:pt x="16189" y="96009"/>
                    </a:cubicBezTo>
                    <a:cubicBezTo>
                      <a:pt x="7235" y="85151"/>
                      <a:pt x="-8671" y="74959"/>
                      <a:pt x="5901" y="57338"/>
                    </a:cubicBezTo>
                    <a:cubicBezTo>
                      <a:pt x="27047" y="44384"/>
                      <a:pt x="11807" y="15047"/>
                      <a:pt x="31048" y="1141"/>
                    </a:cubicBezTo>
                    <a:cubicBezTo>
                      <a:pt x="41049" y="-1812"/>
                      <a:pt x="48574" y="855"/>
                      <a:pt x="53336" y="10475"/>
                    </a:cubicBezTo>
                    <a:cubicBezTo>
                      <a:pt x="46097" y="85151"/>
                      <a:pt x="98866" y="115536"/>
                      <a:pt x="152777" y="145254"/>
                    </a:cubicBezTo>
                    <a:close/>
                  </a:path>
                </a:pathLst>
              </a:custGeom>
              <a:solidFill>
                <a:srgbClr val="322124"/>
              </a:solidFill>
              <a:ln w="9525"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7BDDD93E-7B86-BC85-B92E-D588074A4E4A}"/>
                  </a:ext>
                </a:extLst>
              </p:cNvPr>
              <p:cNvSpPr/>
              <p:nvPr/>
            </p:nvSpPr>
            <p:spPr>
              <a:xfrm>
                <a:off x="7978414" y="2923779"/>
                <a:ext cx="175461" cy="99982"/>
              </a:xfrm>
              <a:custGeom>
                <a:avLst/>
                <a:gdLst>
                  <a:gd name="connsiteX0" fmla="*/ 60495 w 175461"/>
                  <a:gd name="connsiteY0" fmla="*/ 12015 h 99982"/>
                  <a:gd name="connsiteX1" fmla="*/ 175462 w 175461"/>
                  <a:gd name="connsiteY1" fmla="*/ 66879 h 99982"/>
                  <a:gd name="connsiteX2" fmla="*/ 166318 w 175461"/>
                  <a:gd name="connsiteY2" fmla="*/ 86405 h 99982"/>
                  <a:gd name="connsiteX3" fmla="*/ 40873 w 175461"/>
                  <a:gd name="connsiteY3" fmla="*/ 75356 h 99982"/>
                  <a:gd name="connsiteX4" fmla="*/ 26872 w 175461"/>
                  <a:gd name="connsiteY4" fmla="*/ 62593 h 99982"/>
                  <a:gd name="connsiteX5" fmla="*/ 5250 w 175461"/>
                  <a:gd name="connsiteY5" fmla="*/ 12396 h 99982"/>
                  <a:gd name="connsiteX6" fmla="*/ 60495 w 175461"/>
                  <a:gd name="connsiteY6" fmla="*/ 12110 h 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61" h="99982">
                    <a:moveTo>
                      <a:pt x="60495" y="12015"/>
                    </a:moveTo>
                    <a:cubicBezTo>
                      <a:pt x="92689" y="43067"/>
                      <a:pt x="127170" y="69451"/>
                      <a:pt x="175462" y="66879"/>
                    </a:cubicBezTo>
                    <a:cubicBezTo>
                      <a:pt x="172414" y="73356"/>
                      <a:pt x="169366" y="79833"/>
                      <a:pt x="166318" y="86405"/>
                    </a:cubicBezTo>
                    <a:cubicBezTo>
                      <a:pt x="122312" y="107170"/>
                      <a:pt x="80498" y="104598"/>
                      <a:pt x="40873" y="75356"/>
                    </a:cubicBezTo>
                    <a:cubicBezTo>
                      <a:pt x="35730" y="71642"/>
                      <a:pt x="31348" y="67070"/>
                      <a:pt x="26872" y="62593"/>
                    </a:cubicBezTo>
                    <a:cubicBezTo>
                      <a:pt x="12774" y="48591"/>
                      <a:pt x="-10466" y="34685"/>
                      <a:pt x="5250" y="12396"/>
                    </a:cubicBezTo>
                    <a:cubicBezTo>
                      <a:pt x="19347" y="-7606"/>
                      <a:pt x="41826" y="-177"/>
                      <a:pt x="60495" y="12110"/>
                    </a:cubicBezTo>
                    <a:close/>
                  </a:path>
                </a:pathLst>
              </a:custGeom>
              <a:solidFill>
                <a:srgbClr val="8F123A"/>
              </a:solid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5CABB01B-4B23-5CA0-5334-42DE055653C3}"/>
                  </a:ext>
                </a:extLst>
              </p:cNvPr>
              <p:cNvSpPr/>
              <p:nvPr/>
            </p:nvSpPr>
            <p:spPr>
              <a:xfrm>
                <a:off x="8026575" y="2820838"/>
                <a:ext cx="108155" cy="131910"/>
              </a:xfrm>
              <a:custGeom>
                <a:avLst/>
                <a:gdLst>
                  <a:gd name="connsiteX0" fmla="*/ 107584 w 108155"/>
                  <a:gd name="connsiteY0" fmla="*/ 131911 h 131910"/>
                  <a:gd name="connsiteX1" fmla="*/ 4429 w 108155"/>
                  <a:gd name="connsiteY1" fmla="*/ 466 h 131910"/>
                  <a:gd name="connsiteX2" fmla="*/ 29384 w 108155"/>
                  <a:gd name="connsiteY2" fmla="*/ 20183 h 131910"/>
                  <a:gd name="connsiteX3" fmla="*/ 52149 w 108155"/>
                  <a:gd name="connsiteY3" fmla="*/ 47615 h 131910"/>
                  <a:gd name="connsiteX4" fmla="*/ 87963 w 108155"/>
                  <a:gd name="connsiteY4" fmla="*/ 95335 h 131910"/>
                  <a:gd name="connsiteX5" fmla="*/ 108156 w 108155"/>
                  <a:gd name="connsiteY5" fmla="*/ 117147 h 131910"/>
                  <a:gd name="connsiteX6" fmla="*/ 107584 w 108155"/>
                  <a:gd name="connsiteY6" fmla="*/ 131911 h 13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155" h="131910">
                    <a:moveTo>
                      <a:pt x="107584" y="131911"/>
                    </a:moveTo>
                    <a:cubicBezTo>
                      <a:pt x="36147" y="126767"/>
                      <a:pt x="-15860" y="60473"/>
                      <a:pt x="4429" y="466"/>
                    </a:cubicBezTo>
                    <a:cubicBezTo>
                      <a:pt x="20335" y="-2487"/>
                      <a:pt x="24622" y="9134"/>
                      <a:pt x="29384" y="20183"/>
                    </a:cubicBezTo>
                    <a:cubicBezTo>
                      <a:pt x="29574" y="35423"/>
                      <a:pt x="45482" y="37804"/>
                      <a:pt x="52149" y="47615"/>
                    </a:cubicBezTo>
                    <a:cubicBezTo>
                      <a:pt x="81581" y="50472"/>
                      <a:pt x="75295" y="79904"/>
                      <a:pt x="87963" y="95335"/>
                    </a:cubicBezTo>
                    <a:cubicBezTo>
                      <a:pt x="94535" y="102764"/>
                      <a:pt x="106632" y="105146"/>
                      <a:pt x="108156" y="117147"/>
                    </a:cubicBezTo>
                    <a:cubicBezTo>
                      <a:pt x="107965" y="122100"/>
                      <a:pt x="107775" y="126958"/>
                      <a:pt x="107584" y="131911"/>
                    </a:cubicBezTo>
                    <a:close/>
                  </a:path>
                </a:pathLst>
              </a:custGeom>
              <a:solidFill>
                <a:srgbClr val="96113B"/>
              </a:solid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2AD98DF9-D2A8-B124-BD26-D7FDA5A16FB1}"/>
                  </a:ext>
                </a:extLst>
              </p:cNvPr>
              <p:cNvSpPr/>
              <p:nvPr/>
            </p:nvSpPr>
            <p:spPr>
              <a:xfrm>
                <a:off x="7990522" y="3042189"/>
                <a:ext cx="171830" cy="62796"/>
              </a:xfrm>
              <a:custGeom>
                <a:avLst/>
                <a:gdLst>
                  <a:gd name="connsiteX0" fmla="*/ 171831 w 171830"/>
                  <a:gd name="connsiteY0" fmla="*/ 23526 h 62796"/>
                  <a:gd name="connsiteX1" fmla="*/ 0 w 171830"/>
                  <a:gd name="connsiteY1" fmla="*/ 54768 h 62796"/>
                  <a:gd name="connsiteX2" fmla="*/ 50578 w 171830"/>
                  <a:gd name="connsiteY2" fmla="*/ 2190 h 62796"/>
                  <a:gd name="connsiteX3" fmla="*/ 76581 w 171830"/>
                  <a:gd name="connsiteY3" fmla="*/ 6000 h 62796"/>
                  <a:gd name="connsiteX4" fmla="*/ 171831 w 171830"/>
                  <a:gd name="connsiteY4" fmla="*/ 23526 h 62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0" h="62796">
                    <a:moveTo>
                      <a:pt x="171831" y="23526"/>
                    </a:moveTo>
                    <a:cubicBezTo>
                      <a:pt x="116491" y="44386"/>
                      <a:pt x="63436" y="78390"/>
                      <a:pt x="0" y="54768"/>
                    </a:cubicBezTo>
                    <a:cubicBezTo>
                      <a:pt x="8572" y="29241"/>
                      <a:pt x="32099" y="18192"/>
                      <a:pt x="50578" y="2190"/>
                    </a:cubicBezTo>
                    <a:cubicBezTo>
                      <a:pt x="59912" y="-953"/>
                      <a:pt x="68866" y="-1524"/>
                      <a:pt x="76581" y="6000"/>
                    </a:cubicBezTo>
                    <a:cubicBezTo>
                      <a:pt x="107822" y="14763"/>
                      <a:pt x="144780" y="-7716"/>
                      <a:pt x="171831" y="23526"/>
                    </a:cubicBezTo>
                    <a:close/>
                  </a:path>
                </a:pathLst>
              </a:custGeom>
              <a:solidFill>
                <a:srgbClr val="8C1239"/>
              </a:solid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D74CFA64-2BF0-8FE7-D17C-00977FD74386}"/>
                  </a:ext>
                </a:extLst>
              </p:cNvPr>
              <p:cNvSpPr/>
              <p:nvPr/>
            </p:nvSpPr>
            <p:spPr>
              <a:xfrm>
                <a:off x="7961727" y="3113436"/>
                <a:ext cx="74439" cy="113134"/>
              </a:xfrm>
              <a:custGeom>
                <a:avLst/>
                <a:gdLst>
                  <a:gd name="connsiteX0" fmla="*/ 21270 w 74439"/>
                  <a:gd name="connsiteY0" fmla="*/ 0 h 113134"/>
                  <a:gd name="connsiteX1" fmla="*/ 58989 w 74439"/>
                  <a:gd name="connsiteY1" fmla="*/ 25622 h 113134"/>
                  <a:gd name="connsiteX2" fmla="*/ 58703 w 74439"/>
                  <a:gd name="connsiteY2" fmla="*/ 59245 h 113134"/>
                  <a:gd name="connsiteX3" fmla="*/ 35653 w 74439"/>
                  <a:gd name="connsiteY3" fmla="*/ 86773 h 113134"/>
                  <a:gd name="connsiteX4" fmla="*/ 19746 w 74439"/>
                  <a:gd name="connsiteY4" fmla="*/ 111919 h 113134"/>
                  <a:gd name="connsiteX5" fmla="*/ 3649 w 74439"/>
                  <a:gd name="connsiteY5" fmla="*/ 97250 h 113134"/>
                  <a:gd name="connsiteX6" fmla="*/ 21366 w 74439"/>
                  <a:gd name="connsiteY6" fmla="*/ 0 h 1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439" h="113134">
                    <a:moveTo>
                      <a:pt x="21270" y="0"/>
                    </a:moveTo>
                    <a:cubicBezTo>
                      <a:pt x="33748" y="8668"/>
                      <a:pt x="45178" y="20002"/>
                      <a:pt x="58989" y="25622"/>
                    </a:cubicBezTo>
                    <a:cubicBezTo>
                      <a:pt x="90231" y="38386"/>
                      <a:pt x="65562" y="48196"/>
                      <a:pt x="58703" y="59245"/>
                    </a:cubicBezTo>
                    <a:cubicBezTo>
                      <a:pt x="50893" y="68294"/>
                      <a:pt x="49941" y="83153"/>
                      <a:pt x="35653" y="86773"/>
                    </a:cubicBezTo>
                    <a:cubicBezTo>
                      <a:pt x="30319" y="95155"/>
                      <a:pt x="25080" y="103537"/>
                      <a:pt x="19746" y="111919"/>
                    </a:cubicBezTo>
                    <a:cubicBezTo>
                      <a:pt x="5173" y="117062"/>
                      <a:pt x="2411" y="104680"/>
                      <a:pt x="3649" y="97250"/>
                    </a:cubicBezTo>
                    <a:cubicBezTo>
                      <a:pt x="9174" y="64770"/>
                      <a:pt x="-17020" y="26384"/>
                      <a:pt x="21366" y="0"/>
                    </a:cubicBezTo>
                    <a:close/>
                  </a:path>
                </a:pathLst>
              </a:custGeom>
              <a:solidFill>
                <a:srgbClr val="AEB4B5"/>
              </a:solidFill>
              <a:ln w="9525"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37C1B539-2CBF-D681-0816-AEF016F0A719}"/>
                  </a:ext>
                </a:extLst>
              </p:cNvPr>
              <p:cNvSpPr/>
              <p:nvPr/>
            </p:nvSpPr>
            <p:spPr>
              <a:xfrm>
                <a:off x="7996471" y="2987944"/>
                <a:ext cx="148260" cy="63198"/>
              </a:xfrm>
              <a:custGeom>
                <a:avLst/>
                <a:gdLst>
                  <a:gd name="connsiteX0" fmla="*/ 70632 w 148260"/>
                  <a:gd name="connsiteY0" fmla="*/ 60246 h 63198"/>
                  <a:gd name="connsiteX1" fmla="*/ 43771 w 148260"/>
                  <a:gd name="connsiteY1" fmla="*/ 63199 h 63198"/>
                  <a:gd name="connsiteX2" fmla="*/ 3099 w 148260"/>
                  <a:gd name="connsiteY2" fmla="*/ 3572 h 63198"/>
                  <a:gd name="connsiteX3" fmla="*/ 24530 w 148260"/>
                  <a:gd name="connsiteY3" fmla="*/ 3572 h 63198"/>
                  <a:gd name="connsiteX4" fmla="*/ 148261 w 148260"/>
                  <a:gd name="connsiteY4" fmla="*/ 22241 h 63198"/>
                  <a:gd name="connsiteX5" fmla="*/ 140069 w 148260"/>
                  <a:gd name="connsiteY5" fmla="*/ 33862 h 63198"/>
                  <a:gd name="connsiteX6" fmla="*/ 101397 w 148260"/>
                  <a:gd name="connsiteY6" fmla="*/ 43482 h 63198"/>
                  <a:gd name="connsiteX7" fmla="*/ 70632 w 148260"/>
                  <a:gd name="connsiteY7" fmla="*/ 60246 h 6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260" h="63198">
                    <a:moveTo>
                      <a:pt x="70632" y="60246"/>
                    </a:moveTo>
                    <a:cubicBezTo>
                      <a:pt x="61678" y="61199"/>
                      <a:pt x="52725" y="62151"/>
                      <a:pt x="43771" y="63199"/>
                    </a:cubicBezTo>
                    <a:cubicBezTo>
                      <a:pt x="15482" y="53388"/>
                      <a:pt x="-8807" y="40815"/>
                      <a:pt x="3099" y="3572"/>
                    </a:cubicBezTo>
                    <a:cubicBezTo>
                      <a:pt x="10243" y="-1095"/>
                      <a:pt x="17387" y="-1286"/>
                      <a:pt x="24530" y="3572"/>
                    </a:cubicBezTo>
                    <a:cubicBezTo>
                      <a:pt x="63773" y="22908"/>
                      <a:pt x="105588" y="25670"/>
                      <a:pt x="148261" y="22241"/>
                    </a:cubicBezTo>
                    <a:cubicBezTo>
                      <a:pt x="145498" y="26147"/>
                      <a:pt x="142736" y="29956"/>
                      <a:pt x="140069" y="33862"/>
                    </a:cubicBezTo>
                    <a:cubicBezTo>
                      <a:pt x="128544" y="42339"/>
                      <a:pt x="115399" y="44434"/>
                      <a:pt x="101397" y="43482"/>
                    </a:cubicBezTo>
                    <a:cubicBezTo>
                      <a:pt x="87491" y="42434"/>
                      <a:pt x="78442" y="50149"/>
                      <a:pt x="70632" y="60246"/>
                    </a:cubicBezTo>
                    <a:close/>
                  </a:path>
                </a:pathLst>
              </a:custGeom>
              <a:solidFill>
                <a:srgbClr val="0D1A25"/>
              </a:solidFill>
              <a:ln w="9525"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0BB3E80D-AB38-131A-6A69-B976E86B6AF7}"/>
                  </a:ext>
                </a:extLst>
              </p:cNvPr>
              <p:cNvSpPr/>
              <p:nvPr/>
            </p:nvSpPr>
            <p:spPr>
              <a:xfrm>
                <a:off x="8164448" y="2813229"/>
                <a:ext cx="73329" cy="84084"/>
              </a:xfrm>
              <a:custGeom>
                <a:avLst/>
                <a:gdLst>
                  <a:gd name="connsiteX0" fmla="*/ 66009 w 73329"/>
                  <a:gd name="connsiteY0" fmla="*/ 7599 h 84084"/>
                  <a:gd name="connsiteX1" fmla="*/ 63628 w 73329"/>
                  <a:gd name="connsiteY1" fmla="*/ 46366 h 84084"/>
                  <a:gd name="connsiteX2" fmla="*/ 50673 w 73329"/>
                  <a:gd name="connsiteY2" fmla="*/ 64177 h 84084"/>
                  <a:gd name="connsiteX3" fmla="*/ 27432 w 73329"/>
                  <a:gd name="connsiteY3" fmla="*/ 84085 h 84084"/>
                  <a:gd name="connsiteX4" fmla="*/ 6191 w 73329"/>
                  <a:gd name="connsiteY4" fmla="*/ 66463 h 84084"/>
                  <a:gd name="connsiteX5" fmla="*/ 0 w 73329"/>
                  <a:gd name="connsiteY5" fmla="*/ 45413 h 84084"/>
                  <a:gd name="connsiteX6" fmla="*/ 65913 w 73329"/>
                  <a:gd name="connsiteY6" fmla="*/ 7599 h 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9" h="84084">
                    <a:moveTo>
                      <a:pt x="66009" y="7599"/>
                    </a:moveTo>
                    <a:cubicBezTo>
                      <a:pt x="83344" y="21601"/>
                      <a:pt x="64580" y="33412"/>
                      <a:pt x="63628" y="46366"/>
                    </a:cubicBezTo>
                    <a:cubicBezTo>
                      <a:pt x="52959" y="47699"/>
                      <a:pt x="46863" y="52081"/>
                      <a:pt x="50673" y="64177"/>
                    </a:cubicBezTo>
                    <a:cubicBezTo>
                      <a:pt x="58388" y="88561"/>
                      <a:pt x="39815" y="82846"/>
                      <a:pt x="27432" y="84085"/>
                    </a:cubicBezTo>
                    <a:cubicBezTo>
                      <a:pt x="18574" y="80370"/>
                      <a:pt x="12192" y="73702"/>
                      <a:pt x="6191" y="66463"/>
                    </a:cubicBezTo>
                    <a:cubicBezTo>
                      <a:pt x="1810" y="60082"/>
                      <a:pt x="0" y="53033"/>
                      <a:pt x="0" y="45413"/>
                    </a:cubicBezTo>
                    <a:cubicBezTo>
                      <a:pt x="17240" y="-3926"/>
                      <a:pt x="22384" y="-6879"/>
                      <a:pt x="65913" y="7599"/>
                    </a:cubicBezTo>
                    <a:close/>
                  </a:path>
                </a:pathLst>
              </a:custGeom>
              <a:solidFill>
                <a:srgbClr val="93123D"/>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68437374-A823-E432-7463-80E2BC07B5BF}"/>
                  </a:ext>
                </a:extLst>
              </p:cNvPr>
              <p:cNvSpPr/>
              <p:nvPr/>
            </p:nvSpPr>
            <p:spPr>
              <a:xfrm>
                <a:off x="8154608" y="2792539"/>
                <a:ext cx="75849" cy="105156"/>
              </a:xfrm>
              <a:custGeom>
                <a:avLst/>
                <a:gdLst>
                  <a:gd name="connsiteX0" fmla="*/ 75849 w 75849"/>
                  <a:gd name="connsiteY0" fmla="*/ 28289 h 105156"/>
                  <a:gd name="connsiteX1" fmla="*/ 19080 w 75849"/>
                  <a:gd name="connsiteY1" fmla="*/ 78581 h 105156"/>
                  <a:gd name="connsiteX2" fmla="*/ 13365 w 75849"/>
                  <a:gd name="connsiteY2" fmla="*/ 105156 h 105156"/>
                  <a:gd name="connsiteX3" fmla="*/ 75087 w 75849"/>
                  <a:gd name="connsiteY3" fmla="*/ 0 h 105156"/>
                  <a:gd name="connsiteX4" fmla="*/ 75849 w 75849"/>
                  <a:gd name="connsiteY4" fmla="*/ 28289 h 10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9" h="105156">
                    <a:moveTo>
                      <a:pt x="75849" y="28289"/>
                    </a:moveTo>
                    <a:cubicBezTo>
                      <a:pt x="37939" y="23717"/>
                      <a:pt x="16890" y="38100"/>
                      <a:pt x="19080" y="78581"/>
                    </a:cubicBezTo>
                    <a:cubicBezTo>
                      <a:pt x="12127" y="86392"/>
                      <a:pt x="20890" y="97536"/>
                      <a:pt x="13365" y="105156"/>
                    </a:cubicBezTo>
                    <a:cubicBezTo>
                      <a:pt x="-17972" y="56388"/>
                      <a:pt x="7078" y="13621"/>
                      <a:pt x="75087" y="0"/>
                    </a:cubicBezTo>
                    <a:cubicBezTo>
                      <a:pt x="75373" y="9430"/>
                      <a:pt x="75563" y="18860"/>
                      <a:pt x="75849" y="28289"/>
                    </a:cubicBezTo>
                    <a:close/>
                  </a:path>
                </a:pathLst>
              </a:custGeom>
              <a:solidFill>
                <a:srgbClr val="371F28"/>
              </a:solid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BEFE3DEB-16B5-D498-1501-C2151E1D25D8}"/>
                  </a:ext>
                </a:extLst>
              </p:cNvPr>
              <p:cNvSpPr/>
              <p:nvPr/>
            </p:nvSpPr>
            <p:spPr>
              <a:xfrm>
                <a:off x="7951469" y="3094141"/>
                <a:ext cx="32956" cy="144764"/>
              </a:xfrm>
              <a:custGeom>
                <a:avLst/>
                <a:gdLst>
                  <a:gd name="connsiteX0" fmla="*/ 31528 w 32956"/>
                  <a:gd name="connsiteY0" fmla="*/ 19295 h 144764"/>
                  <a:gd name="connsiteX1" fmla="*/ 30004 w 32956"/>
                  <a:gd name="connsiteY1" fmla="*/ 131214 h 144764"/>
                  <a:gd name="connsiteX2" fmla="*/ 0 w 32956"/>
                  <a:gd name="connsiteY2" fmla="*/ 135024 h 144764"/>
                  <a:gd name="connsiteX3" fmla="*/ 2096 w 32956"/>
                  <a:gd name="connsiteY3" fmla="*/ 135405 h 144764"/>
                  <a:gd name="connsiteX4" fmla="*/ 7144 w 32956"/>
                  <a:gd name="connsiteY4" fmla="*/ 32059 h 144764"/>
                  <a:gd name="connsiteX5" fmla="*/ 14002 w 32956"/>
                  <a:gd name="connsiteY5" fmla="*/ 4722 h 144764"/>
                  <a:gd name="connsiteX6" fmla="*/ 27337 w 32956"/>
                  <a:gd name="connsiteY6" fmla="*/ 55 h 144764"/>
                  <a:gd name="connsiteX7" fmla="*/ 32957 w 32956"/>
                  <a:gd name="connsiteY7" fmla="*/ 4722 h 144764"/>
                  <a:gd name="connsiteX8" fmla="*/ 31528 w 32956"/>
                  <a:gd name="connsiteY8" fmla="*/ 19390 h 1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56" h="144764">
                    <a:moveTo>
                      <a:pt x="31528" y="19295"/>
                    </a:moveTo>
                    <a:cubicBezTo>
                      <a:pt x="11811" y="56347"/>
                      <a:pt x="18574" y="93781"/>
                      <a:pt x="30004" y="131214"/>
                    </a:cubicBezTo>
                    <a:cubicBezTo>
                      <a:pt x="22479" y="152264"/>
                      <a:pt x="11430" y="144930"/>
                      <a:pt x="0" y="135024"/>
                    </a:cubicBezTo>
                    <a:cubicBezTo>
                      <a:pt x="0" y="135024"/>
                      <a:pt x="2096" y="135405"/>
                      <a:pt x="2096" y="135405"/>
                    </a:cubicBezTo>
                    <a:cubicBezTo>
                      <a:pt x="13907" y="101401"/>
                      <a:pt x="4953" y="66444"/>
                      <a:pt x="7144" y="32059"/>
                    </a:cubicBezTo>
                    <a:cubicBezTo>
                      <a:pt x="4191" y="21676"/>
                      <a:pt x="6668" y="12532"/>
                      <a:pt x="14002" y="4722"/>
                    </a:cubicBezTo>
                    <a:cubicBezTo>
                      <a:pt x="17812" y="1293"/>
                      <a:pt x="22193" y="-326"/>
                      <a:pt x="27337" y="55"/>
                    </a:cubicBezTo>
                    <a:cubicBezTo>
                      <a:pt x="29242" y="1579"/>
                      <a:pt x="31052" y="3198"/>
                      <a:pt x="32957" y="4722"/>
                    </a:cubicBezTo>
                    <a:cubicBezTo>
                      <a:pt x="32481" y="9580"/>
                      <a:pt x="32004" y="14533"/>
                      <a:pt x="31528" y="19390"/>
                    </a:cubicBezTo>
                    <a:close/>
                  </a:path>
                </a:pathLst>
              </a:custGeom>
              <a:solidFill>
                <a:srgbClr val="3B2B36"/>
              </a:solid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7E6C5E53-8BB2-4408-720A-383E3B8556C6}"/>
                  </a:ext>
                </a:extLst>
              </p:cNvPr>
              <p:cNvSpPr/>
              <p:nvPr/>
            </p:nvSpPr>
            <p:spPr>
              <a:xfrm>
                <a:off x="8114537" y="2916172"/>
                <a:ext cx="32235" cy="21813"/>
              </a:xfrm>
              <a:custGeom>
                <a:avLst/>
                <a:gdLst>
                  <a:gd name="connsiteX0" fmla="*/ 20193 w 32235"/>
                  <a:gd name="connsiteY0" fmla="*/ 21813 h 21813"/>
                  <a:gd name="connsiteX1" fmla="*/ 0 w 32235"/>
                  <a:gd name="connsiteY1" fmla="*/ 1 h 21813"/>
                  <a:gd name="connsiteX2" fmla="*/ 31718 w 32235"/>
                  <a:gd name="connsiteY2" fmla="*/ 11431 h 21813"/>
                  <a:gd name="connsiteX3" fmla="*/ 20193 w 32235"/>
                  <a:gd name="connsiteY3" fmla="*/ 21813 h 21813"/>
                </a:gdLst>
                <a:ahLst/>
                <a:cxnLst>
                  <a:cxn ang="0">
                    <a:pos x="connsiteX0" y="connsiteY0"/>
                  </a:cxn>
                  <a:cxn ang="0">
                    <a:pos x="connsiteX1" y="connsiteY1"/>
                  </a:cxn>
                  <a:cxn ang="0">
                    <a:pos x="connsiteX2" y="connsiteY2"/>
                  </a:cxn>
                  <a:cxn ang="0">
                    <a:pos x="connsiteX3" y="connsiteY3"/>
                  </a:cxn>
                </a:cxnLst>
                <a:rect l="l" t="t" r="r" b="b"/>
                <a:pathLst>
                  <a:path w="32235" h="21813">
                    <a:moveTo>
                      <a:pt x="20193" y="21813"/>
                    </a:moveTo>
                    <a:cubicBezTo>
                      <a:pt x="8287" y="19337"/>
                      <a:pt x="286" y="13145"/>
                      <a:pt x="0" y="1"/>
                    </a:cubicBezTo>
                    <a:cubicBezTo>
                      <a:pt x="11906" y="287"/>
                      <a:pt x="25908" y="-2095"/>
                      <a:pt x="31718" y="11431"/>
                    </a:cubicBezTo>
                    <a:cubicBezTo>
                      <a:pt x="34480" y="17813"/>
                      <a:pt x="25527" y="19813"/>
                      <a:pt x="20193" y="21813"/>
                    </a:cubicBezTo>
                    <a:close/>
                  </a:path>
                </a:pathLst>
              </a:custGeom>
              <a:solidFill>
                <a:srgbClr val="0F1D1B"/>
              </a:solid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4FC5BACC-C975-8100-95F3-C2E07F8FAF25}"/>
                  </a:ext>
                </a:extLst>
              </p:cNvPr>
              <p:cNvSpPr/>
              <p:nvPr/>
            </p:nvSpPr>
            <p:spPr>
              <a:xfrm>
                <a:off x="8097869" y="3020435"/>
                <a:ext cx="38576" cy="20379"/>
              </a:xfrm>
              <a:custGeom>
                <a:avLst/>
                <a:gdLst>
                  <a:gd name="connsiteX0" fmla="*/ 0 w 38576"/>
                  <a:gd name="connsiteY0" fmla="*/ 10990 h 20379"/>
                  <a:gd name="connsiteX1" fmla="*/ 38576 w 38576"/>
                  <a:gd name="connsiteY1" fmla="*/ 1370 h 20379"/>
                  <a:gd name="connsiteX2" fmla="*/ 0 w 38576"/>
                  <a:gd name="connsiteY2" fmla="*/ 10990 h 20379"/>
                </a:gdLst>
                <a:ahLst/>
                <a:cxnLst>
                  <a:cxn ang="0">
                    <a:pos x="connsiteX0" y="connsiteY0"/>
                  </a:cxn>
                  <a:cxn ang="0">
                    <a:pos x="connsiteX1" y="connsiteY1"/>
                  </a:cxn>
                  <a:cxn ang="0">
                    <a:pos x="connsiteX2" y="connsiteY2"/>
                  </a:cxn>
                </a:cxnLst>
                <a:rect l="l" t="t" r="r" b="b"/>
                <a:pathLst>
                  <a:path w="38576" h="20379">
                    <a:moveTo>
                      <a:pt x="0" y="10990"/>
                    </a:moveTo>
                    <a:cubicBezTo>
                      <a:pt x="12097" y="4609"/>
                      <a:pt x="23813" y="-3202"/>
                      <a:pt x="38576" y="1370"/>
                    </a:cubicBezTo>
                    <a:cubicBezTo>
                      <a:pt x="31052" y="26230"/>
                      <a:pt x="16764" y="23659"/>
                      <a:pt x="0" y="10990"/>
                    </a:cubicBezTo>
                    <a:close/>
                  </a:path>
                </a:pathLst>
              </a:custGeom>
              <a:solidFill>
                <a:srgbClr val="95939F"/>
              </a:solid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40F7A920-9C7F-EC43-3DCF-A5B9147A84CE}"/>
                  </a:ext>
                </a:extLst>
              </p:cNvPr>
              <p:cNvSpPr/>
              <p:nvPr/>
            </p:nvSpPr>
            <p:spPr>
              <a:xfrm>
                <a:off x="8164178" y="2871024"/>
                <a:ext cx="24170" cy="35433"/>
              </a:xfrm>
              <a:custGeom>
                <a:avLst/>
                <a:gdLst>
                  <a:gd name="connsiteX0" fmla="*/ 3795 w 24170"/>
                  <a:gd name="connsiteY0" fmla="*/ 26670 h 35433"/>
                  <a:gd name="connsiteX1" fmla="*/ 9510 w 24170"/>
                  <a:gd name="connsiteY1" fmla="*/ 0 h 35433"/>
                  <a:gd name="connsiteX2" fmla="*/ 16654 w 24170"/>
                  <a:gd name="connsiteY2" fmla="*/ 8001 h 35433"/>
                  <a:gd name="connsiteX3" fmla="*/ 8652 w 24170"/>
                  <a:gd name="connsiteY3" fmla="*/ 35433 h 35433"/>
                  <a:gd name="connsiteX4" fmla="*/ 3700 w 24170"/>
                  <a:gd name="connsiteY4" fmla="*/ 26670 h 3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0" h="35433">
                    <a:moveTo>
                      <a:pt x="3795" y="26670"/>
                    </a:moveTo>
                    <a:cubicBezTo>
                      <a:pt x="2175" y="17050"/>
                      <a:pt x="-6492" y="5906"/>
                      <a:pt x="9510" y="0"/>
                    </a:cubicBezTo>
                    <a:cubicBezTo>
                      <a:pt x="11891" y="2667"/>
                      <a:pt x="14272" y="5334"/>
                      <a:pt x="16654" y="8001"/>
                    </a:cubicBezTo>
                    <a:cubicBezTo>
                      <a:pt x="22845" y="19717"/>
                      <a:pt x="33132" y="32671"/>
                      <a:pt x="8652" y="35433"/>
                    </a:cubicBezTo>
                    <a:cubicBezTo>
                      <a:pt x="7033" y="32480"/>
                      <a:pt x="5414" y="29527"/>
                      <a:pt x="3700" y="26670"/>
                    </a:cubicBezTo>
                    <a:close/>
                  </a:path>
                </a:pathLst>
              </a:custGeom>
              <a:solidFill>
                <a:srgbClr val="84898B"/>
              </a:solid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FEAF6B4C-26B0-2405-D112-BBA001E44996}"/>
                  </a:ext>
                </a:extLst>
              </p:cNvPr>
              <p:cNvSpPr/>
              <p:nvPr/>
            </p:nvSpPr>
            <p:spPr>
              <a:xfrm>
                <a:off x="8172830" y="2879121"/>
                <a:ext cx="19050" cy="35059"/>
              </a:xfrm>
              <a:custGeom>
                <a:avLst/>
                <a:gdLst>
                  <a:gd name="connsiteX0" fmla="*/ 0 w 19050"/>
                  <a:gd name="connsiteY0" fmla="*/ 27432 h 35059"/>
                  <a:gd name="connsiteX1" fmla="*/ 8001 w 19050"/>
                  <a:gd name="connsiteY1" fmla="*/ 0 h 35059"/>
                  <a:gd name="connsiteX2" fmla="*/ 19050 w 19050"/>
                  <a:gd name="connsiteY2" fmla="*/ 18288 h 35059"/>
                  <a:gd name="connsiteX3" fmla="*/ 0 w 19050"/>
                  <a:gd name="connsiteY3" fmla="*/ 27527 h 35059"/>
                </a:gdLst>
                <a:ahLst/>
                <a:cxnLst>
                  <a:cxn ang="0">
                    <a:pos x="connsiteX0" y="connsiteY0"/>
                  </a:cxn>
                  <a:cxn ang="0">
                    <a:pos x="connsiteX1" y="connsiteY1"/>
                  </a:cxn>
                  <a:cxn ang="0">
                    <a:pos x="connsiteX2" y="connsiteY2"/>
                  </a:cxn>
                  <a:cxn ang="0">
                    <a:pos x="connsiteX3" y="connsiteY3"/>
                  </a:cxn>
                </a:cxnLst>
                <a:rect l="l" t="t" r="r" b="b"/>
                <a:pathLst>
                  <a:path w="19050" h="35059">
                    <a:moveTo>
                      <a:pt x="0" y="27432"/>
                    </a:moveTo>
                    <a:cubicBezTo>
                      <a:pt x="17431" y="22574"/>
                      <a:pt x="9906" y="10478"/>
                      <a:pt x="8001" y="0"/>
                    </a:cubicBezTo>
                    <a:cubicBezTo>
                      <a:pt x="16764" y="3048"/>
                      <a:pt x="18193" y="10478"/>
                      <a:pt x="19050" y="18288"/>
                    </a:cubicBezTo>
                    <a:cubicBezTo>
                      <a:pt x="17050" y="30194"/>
                      <a:pt x="15812" y="43910"/>
                      <a:pt x="0" y="27527"/>
                    </a:cubicBezTo>
                    <a:close/>
                  </a:path>
                </a:pathLst>
              </a:custGeom>
              <a:solidFill>
                <a:srgbClr val="371F28"/>
              </a:solid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59F75D4-904D-F039-DBC1-EC226C7045D7}"/>
                  </a:ext>
                </a:extLst>
              </p:cNvPr>
              <p:cNvSpPr/>
              <p:nvPr/>
            </p:nvSpPr>
            <p:spPr>
              <a:xfrm>
                <a:off x="7997285" y="3172681"/>
                <a:ext cx="23431" cy="27948"/>
              </a:xfrm>
              <a:custGeom>
                <a:avLst/>
                <a:gdLst>
                  <a:gd name="connsiteX0" fmla="*/ 0 w 23431"/>
                  <a:gd name="connsiteY0" fmla="*/ 27527 h 27948"/>
                  <a:gd name="connsiteX1" fmla="*/ 23051 w 23431"/>
                  <a:gd name="connsiteY1" fmla="*/ 0 h 27948"/>
                  <a:gd name="connsiteX2" fmla="*/ 23432 w 23431"/>
                  <a:gd name="connsiteY2" fmla="*/ 11430 h 27948"/>
                  <a:gd name="connsiteX3" fmla="*/ 0 w 23431"/>
                  <a:gd name="connsiteY3" fmla="*/ 27527 h 27948"/>
                </a:gdLst>
                <a:ahLst/>
                <a:cxnLst>
                  <a:cxn ang="0">
                    <a:pos x="connsiteX0" y="connsiteY0"/>
                  </a:cxn>
                  <a:cxn ang="0">
                    <a:pos x="connsiteX1" y="connsiteY1"/>
                  </a:cxn>
                  <a:cxn ang="0">
                    <a:pos x="connsiteX2" y="connsiteY2"/>
                  </a:cxn>
                  <a:cxn ang="0">
                    <a:pos x="connsiteX3" y="connsiteY3"/>
                  </a:cxn>
                </a:cxnLst>
                <a:rect l="l" t="t" r="r" b="b"/>
                <a:pathLst>
                  <a:path w="23431" h="27948">
                    <a:moveTo>
                      <a:pt x="0" y="27527"/>
                    </a:moveTo>
                    <a:cubicBezTo>
                      <a:pt x="7715" y="18383"/>
                      <a:pt x="15335" y="9144"/>
                      <a:pt x="23051" y="0"/>
                    </a:cubicBezTo>
                    <a:cubicBezTo>
                      <a:pt x="23146" y="3810"/>
                      <a:pt x="23336" y="7620"/>
                      <a:pt x="23432" y="11430"/>
                    </a:cubicBezTo>
                    <a:cubicBezTo>
                      <a:pt x="22384" y="26575"/>
                      <a:pt x="12668" y="29147"/>
                      <a:pt x="0" y="27527"/>
                    </a:cubicBezTo>
                    <a:close/>
                  </a:path>
                </a:pathLst>
              </a:custGeom>
              <a:solidFill>
                <a:srgbClr val="3B2B36"/>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2158CCF5-4F67-34F1-9E93-9707946A3DF1}"/>
                  </a:ext>
                </a:extLst>
              </p:cNvPr>
              <p:cNvSpPr/>
              <p:nvPr/>
            </p:nvSpPr>
            <p:spPr>
              <a:xfrm>
                <a:off x="8049482" y="3162283"/>
                <a:ext cx="47338" cy="10493"/>
              </a:xfrm>
              <a:custGeom>
                <a:avLst/>
                <a:gdLst>
                  <a:gd name="connsiteX0" fmla="*/ 0 w 47338"/>
                  <a:gd name="connsiteY0" fmla="*/ 10017 h 10493"/>
                  <a:gd name="connsiteX1" fmla="*/ 47339 w 47338"/>
                  <a:gd name="connsiteY1" fmla="*/ 10493 h 10493"/>
                  <a:gd name="connsiteX2" fmla="*/ 0 w 47338"/>
                  <a:gd name="connsiteY2" fmla="*/ 10017 h 10493"/>
                </a:gdLst>
                <a:ahLst/>
                <a:cxnLst>
                  <a:cxn ang="0">
                    <a:pos x="connsiteX0" y="connsiteY0"/>
                  </a:cxn>
                  <a:cxn ang="0">
                    <a:pos x="connsiteX1" y="connsiteY1"/>
                  </a:cxn>
                  <a:cxn ang="0">
                    <a:pos x="connsiteX2" y="connsiteY2"/>
                  </a:cxn>
                </a:cxnLst>
                <a:rect l="l" t="t" r="r" b="b"/>
                <a:pathLst>
                  <a:path w="47338" h="10493">
                    <a:moveTo>
                      <a:pt x="0" y="10017"/>
                    </a:moveTo>
                    <a:cubicBezTo>
                      <a:pt x="15907" y="-2651"/>
                      <a:pt x="31718" y="-4175"/>
                      <a:pt x="47339" y="10493"/>
                    </a:cubicBezTo>
                    <a:cubicBezTo>
                      <a:pt x="31528" y="10303"/>
                      <a:pt x="15716" y="10207"/>
                      <a:pt x="0" y="10017"/>
                    </a:cubicBezTo>
                    <a:close/>
                  </a:path>
                </a:pathLst>
              </a:custGeom>
              <a:solidFill>
                <a:srgbClr val="3B2B36"/>
              </a:solid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F2CBC380-8F80-002A-5BBB-25097F09AA2C}"/>
                  </a:ext>
                </a:extLst>
              </p:cNvPr>
              <p:cNvSpPr/>
              <p:nvPr/>
            </p:nvSpPr>
            <p:spPr>
              <a:xfrm>
                <a:off x="7822711" y="2540769"/>
                <a:ext cx="410984" cy="247578"/>
              </a:xfrm>
              <a:custGeom>
                <a:avLst/>
                <a:gdLst>
                  <a:gd name="connsiteX0" fmla="*/ 236106 w 410984"/>
                  <a:gd name="connsiteY0" fmla="*/ 52792 h 247578"/>
                  <a:gd name="connsiteX1" fmla="*/ 279254 w 410984"/>
                  <a:gd name="connsiteY1" fmla="*/ 42505 h 247578"/>
                  <a:gd name="connsiteX2" fmla="*/ 282492 w 410984"/>
                  <a:gd name="connsiteY2" fmla="*/ 61650 h 247578"/>
                  <a:gd name="connsiteX3" fmla="*/ 191147 w 410984"/>
                  <a:gd name="connsiteY3" fmla="*/ 143184 h 247578"/>
                  <a:gd name="connsiteX4" fmla="*/ 249536 w 410984"/>
                  <a:gd name="connsiteY4" fmla="*/ 115371 h 247578"/>
                  <a:gd name="connsiteX5" fmla="*/ 295351 w 410984"/>
                  <a:gd name="connsiteY5" fmla="*/ 85749 h 247578"/>
                  <a:gd name="connsiteX6" fmla="*/ 410985 w 410984"/>
                  <a:gd name="connsiteY6" fmla="*/ 118991 h 247578"/>
                  <a:gd name="connsiteX7" fmla="*/ 256870 w 410984"/>
                  <a:gd name="connsiteY7" fmla="*/ 160425 h 247578"/>
                  <a:gd name="connsiteX8" fmla="*/ 228390 w 410984"/>
                  <a:gd name="connsiteY8" fmla="*/ 177760 h 247578"/>
                  <a:gd name="connsiteX9" fmla="*/ 265061 w 410984"/>
                  <a:gd name="connsiteY9" fmla="*/ 187095 h 247578"/>
                  <a:gd name="connsiteX10" fmla="*/ 296780 w 410984"/>
                  <a:gd name="connsiteY10" fmla="*/ 185761 h 247578"/>
                  <a:gd name="connsiteX11" fmla="*/ 320783 w 410984"/>
                  <a:gd name="connsiteY11" fmla="*/ 199953 h 247578"/>
                  <a:gd name="connsiteX12" fmla="*/ 301923 w 410984"/>
                  <a:gd name="connsiteY12" fmla="*/ 221575 h 247578"/>
                  <a:gd name="connsiteX13" fmla="*/ 251917 w 410984"/>
                  <a:gd name="connsiteY13" fmla="*/ 229005 h 247578"/>
                  <a:gd name="connsiteX14" fmla="*/ 160096 w 410984"/>
                  <a:gd name="connsiteY14" fmla="*/ 209002 h 247578"/>
                  <a:gd name="connsiteX15" fmla="*/ 124854 w 410984"/>
                  <a:gd name="connsiteY15" fmla="*/ 234053 h 247578"/>
                  <a:gd name="connsiteX16" fmla="*/ 110852 w 410984"/>
                  <a:gd name="connsiteY16" fmla="*/ 247578 h 247578"/>
                  <a:gd name="connsiteX17" fmla="*/ 68465 w 410984"/>
                  <a:gd name="connsiteY17" fmla="*/ 191000 h 247578"/>
                  <a:gd name="connsiteX18" fmla="*/ 57797 w 410984"/>
                  <a:gd name="connsiteY18" fmla="*/ 167187 h 247578"/>
                  <a:gd name="connsiteX19" fmla="*/ 4934 w 410984"/>
                  <a:gd name="connsiteY19" fmla="*/ 61460 h 247578"/>
                  <a:gd name="connsiteX20" fmla="*/ 85611 w 410984"/>
                  <a:gd name="connsiteY20" fmla="*/ 7548 h 247578"/>
                  <a:gd name="connsiteX21" fmla="*/ 133236 w 410984"/>
                  <a:gd name="connsiteY21" fmla="*/ 7739 h 247578"/>
                  <a:gd name="connsiteX22" fmla="*/ 82848 w 410984"/>
                  <a:gd name="connsiteY22" fmla="*/ 67461 h 247578"/>
                  <a:gd name="connsiteX23" fmla="*/ 135522 w 410984"/>
                  <a:gd name="connsiteY23" fmla="*/ 30885 h 247578"/>
                  <a:gd name="connsiteX24" fmla="*/ 149142 w 410984"/>
                  <a:gd name="connsiteY24" fmla="*/ 29456 h 247578"/>
                  <a:gd name="connsiteX25" fmla="*/ 179336 w 410984"/>
                  <a:gd name="connsiteY25" fmla="*/ 44029 h 247578"/>
                  <a:gd name="connsiteX26" fmla="*/ 179623 w 410984"/>
                  <a:gd name="connsiteY26" fmla="*/ 43267 h 247578"/>
                  <a:gd name="connsiteX27" fmla="*/ 94754 w 410984"/>
                  <a:gd name="connsiteY27" fmla="*/ 113562 h 247578"/>
                  <a:gd name="connsiteX28" fmla="*/ 168192 w 410984"/>
                  <a:gd name="connsiteY28" fmla="*/ 77843 h 247578"/>
                  <a:gd name="connsiteX29" fmla="*/ 236106 w 410984"/>
                  <a:gd name="connsiteY29" fmla="*/ 52983 h 24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984" h="247578">
                    <a:moveTo>
                      <a:pt x="236106" y="52792"/>
                    </a:moveTo>
                    <a:cubicBezTo>
                      <a:pt x="249250" y="44315"/>
                      <a:pt x="263919" y="40219"/>
                      <a:pt x="279254" y="42505"/>
                    </a:cubicBezTo>
                    <a:cubicBezTo>
                      <a:pt x="297256" y="45172"/>
                      <a:pt x="284016" y="54697"/>
                      <a:pt x="282492" y="61650"/>
                    </a:cubicBezTo>
                    <a:cubicBezTo>
                      <a:pt x="264585" y="100798"/>
                      <a:pt x="242297" y="135183"/>
                      <a:pt x="191147" y="143184"/>
                    </a:cubicBezTo>
                    <a:cubicBezTo>
                      <a:pt x="218484" y="144327"/>
                      <a:pt x="234963" y="131754"/>
                      <a:pt x="249536" y="115371"/>
                    </a:cubicBezTo>
                    <a:cubicBezTo>
                      <a:pt x="262013" y="101274"/>
                      <a:pt x="274301" y="86796"/>
                      <a:pt x="295351" y="85749"/>
                    </a:cubicBezTo>
                    <a:cubicBezTo>
                      <a:pt x="335356" y="91654"/>
                      <a:pt x="382410" y="73461"/>
                      <a:pt x="410985" y="118991"/>
                    </a:cubicBezTo>
                    <a:cubicBezTo>
                      <a:pt x="364217" y="149852"/>
                      <a:pt x="312020" y="159758"/>
                      <a:pt x="256870" y="160425"/>
                    </a:cubicBezTo>
                    <a:cubicBezTo>
                      <a:pt x="245726" y="160615"/>
                      <a:pt x="225723" y="163854"/>
                      <a:pt x="228390" y="177760"/>
                    </a:cubicBezTo>
                    <a:cubicBezTo>
                      <a:pt x="232010" y="196429"/>
                      <a:pt x="248964" y="198144"/>
                      <a:pt x="265061" y="187095"/>
                    </a:cubicBezTo>
                    <a:cubicBezTo>
                      <a:pt x="275634" y="186523"/>
                      <a:pt x="286303" y="185094"/>
                      <a:pt x="296780" y="185761"/>
                    </a:cubicBezTo>
                    <a:cubicBezTo>
                      <a:pt x="306590" y="186428"/>
                      <a:pt x="319354" y="184428"/>
                      <a:pt x="320783" y="199953"/>
                    </a:cubicBezTo>
                    <a:cubicBezTo>
                      <a:pt x="322021" y="213384"/>
                      <a:pt x="312115" y="217670"/>
                      <a:pt x="301923" y="221575"/>
                    </a:cubicBezTo>
                    <a:cubicBezTo>
                      <a:pt x="284683" y="219765"/>
                      <a:pt x="270110" y="236625"/>
                      <a:pt x="251917" y="229005"/>
                    </a:cubicBezTo>
                    <a:cubicBezTo>
                      <a:pt x="222866" y="215193"/>
                      <a:pt x="190767" y="215193"/>
                      <a:pt x="160096" y="209002"/>
                    </a:cubicBezTo>
                    <a:cubicBezTo>
                      <a:pt x="140380" y="205002"/>
                      <a:pt x="125425" y="210050"/>
                      <a:pt x="124854" y="234053"/>
                    </a:cubicBezTo>
                    <a:cubicBezTo>
                      <a:pt x="121901" y="240339"/>
                      <a:pt x="117329" y="244911"/>
                      <a:pt x="110852" y="247578"/>
                    </a:cubicBezTo>
                    <a:cubicBezTo>
                      <a:pt x="72752" y="246626"/>
                      <a:pt x="62370" y="224052"/>
                      <a:pt x="68465" y="191000"/>
                    </a:cubicBezTo>
                    <a:cubicBezTo>
                      <a:pt x="70656" y="178998"/>
                      <a:pt x="73228" y="173569"/>
                      <a:pt x="57797" y="167187"/>
                    </a:cubicBezTo>
                    <a:cubicBezTo>
                      <a:pt x="1696" y="143756"/>
                      <a:pt x="-7639" y="122515"/>
                      <a:pt x="4934" y="61460"/>
                    </a:cubicBezTo>
                    <a:cubicBezTo>
                      <a:pt x="28079" y="37838"/>
                      <a:pt x="56083" y="21550"/>
                      <a:pt x="85611" y="7548"/>
                    </a:cubicBezTo>
                    <a:cubicBezTo>
                      <a:pt x="101422" y="119"/>
                      <a:pt x="117424" y="-4929"/>
                      <a:pt x="133236" y="7739"/>
                    </a:cubicBezTo>
                    <a:cubicBezTo>
                      <a:pt x="129902" y="40791"/>
                      <a:pt x="89611" y="42219"/>
                      <a:pt x="82848" y="67461"/>
                    </a:cubicBezTo>
                    <a:cubicBezTo>
                      <a:pt x="94945" y="51935"/>
                      <a:pt x="112281" y="37266"/>
                      <a:pt x="135522" y="30885"/>
                    </a:cubicBezTo>
                    <a:cubicBezTo>
                      <a:pt x="139998" y="30123"/>
                      <a:pt x="144571" y="29646"/>
                      <a:pt x="149142" y="29456"/>
                    </a:cubicBezTo>
                    <a:cubicBezTo>
                      <a:pt x="158953" y="34790"/>
                      <a:pt x="179813" y="17454"/>
                      <a:pt x="179336" y="44029"/>
                    </a:cubicBezTo>
                    <a:lnTo>
                      <a:pt x="179623" y="43267"/>
                    </a:lnTo>
                    <a:cubicBezTo>
                      <a:pt x="164764" y="82320"/>
                      <a:pt x="137808" y="107466"/>
                      <a:pt x="94754" y="113562"/>
                    </a:cubicBezTo>
                    <a:cubicBezTo>
                      <a:pt x="123901" y="110133"/>
                      <a:pt x="146380" y="95178"/>
                      <a:pt x="168192" y="77843"/>
                    </a:cubicBezTo>
                    <a:cubicBezTo>
                      <a:pt x="187719" y="62317"/>
                      <a:pt x="208483" y="47649"/>
                      <a:pt x="236106" y="52983"/>
                    </a:cubicBezTo>
                    <a:close/>
                  </a:path>
                </a:pathLst>
              </a:custGeom>
              <a:solidFill>
                <a:srgbClr val="D39835"/>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59E322F9-B281-2954-DF68-A876893B3246}"/>
                  </a:ext>
                </a:extLst>
              </p:cNvPr>
              <p:cNvSpPr/>
              <p:nvPr/>
            </p:nvSpPr>
            <p:spPr>
              <a:xfrm>
                <a:off x="7935277" y="2756075"/>
                <a:ext cx="189357" cy="85051"/>
              </a:xfrm>
              <a:custGeom>
                <a:avLst/>
                <a:gdLst>
                  <a:gd name="connsiteX0" fmla="*/ 139351 w 189357"/>
                  <a:gd name="connsiteY0" fmla="*/ 6936 h 85051"/>
                  <a:gd name="connsiteX1" fmla="*/ 189357 w 189357"/>
                  <a:gd name="connsiteY1" fmla="*/ 6174 h 85051"/>
                  <a:gd name="connsiteX2" fmla="*/ 120682 w 189357"/>
                  <a:gd name="connsiteY2" fmla="*/ 85041 h 85051"/>
                  <a:gd name="connsiteX3" fmla="*/ 95727 w 189357"/>
                  <a:gd name="connsiteY3" fmla="*/ 65324 h 85051"/>
                  <a:gd name="connsiteX4" fmla="*/ 76771 w 189357"/>
                  <a:gd name="connsiteY4" fmla="*/ 58561 h 85051"/>
                  <a:gd name="connsiteX5" fmla="*/ 66199 w 189357"/>
                  <a:gd name="connsiteY5" fmla="*/ 52275 h 85051"/>
                  <a:gd name="connsiteX6" fmla="*/ 0 w 189357"/>
                  <a:gd name="connsiteY6" fmla="*/ 27129 h 85051"/>
                  <a:gd name="connsiteX7" fmla="*/ 11430 w 189357"/>
                  <a:gd name="connsiteY7" fmla="*/ 17127 h 85051"/>
                  <a:gd name="connsiteX8" fmla="*/ 139446 w 189357"/>
                  <a:gd name="connsiteY8" fmla="*/ 7126 h 8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57" h="85051">
                    <a:moveTo>
                      <a:pt x="139351" y="6936"/>
                    </a:moveTo>
                    <a:cubicBezTo>
                      <a:pt x="156115" y="12460"/>
                      <a:pt x="172403" y="-9924"/>
                      <a:pt x="189357" y="6174"/>
                    </a:cubicBezTo>
                    <a:cubicBezTo>
                      <a:pt x="159354" y="26271"/>
                      <a:pt x="140399" y="55989"/>
                      <a:pt x="120682" y="85041"/>
                    </a:cubicBezTo>
                    <a:cubicBezTo>
                      <a:pt x="106775" y="85517"/>
                      <a:pt x="105346" y="70182"/>
                      <a:pt x="95727" y="65324"/>
                    </a:cubicBezTo>
                    <a:cubicBezTo>
                      <a:pt x="91821" y="56370"/>
                      <a:pt x="84011" y="58085"/>
                      <a:pt x="76771" y="58561"/>
                    </a:cubicBezTo>
                    <a:cubicBezTo>
                      <a:pt x="72866" y="57037"/>
                      <a:pt x="69342" y="54942"/>
                      <a:pt x="66199" y="52275"/>
                    </a:cubicBezTo>
                    <a:cubicBezTo>
                      <a:pt x="46387" y="38082"/>
                      <a:pt x="12954" y="59323"/>
                      <a:pt x="0" y="27129"/>
                    </a:cubicBezTo>
                    <a:cubicBezTo>
                      <a:pt x="3810" y="23795"/>
                      <a:pt x="7620" y="20461"/>
                      <a:pt x="11430" y="17127"/>
                    </a:cubicBezTo>
                    <a:cubicBezTo>
                      <a:pt x="52959" y="-780"/>
                      <a:pt x="95536" y="-5542"/>
                      <a:pt x="139446" y="7126"/>
                    </a:cubicBezTo>
                    <a:close/>
                  </a:path>
                </a:pathLst>
              </a:custGeom>
              <a:solidFill>
                <a:srgbClr val="E1B647"/>
              </a:solidFill>
              <a:ln w="9525"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1682D552-D138-69BA-ED81-955EBD4D75DC}"/>
                  </a:ext>
                </a:extLst>
              </p:cNvPr>
              <p:cNvSpPr/>
              <p:nvPr/>
            </p:nvSpPr>
            <p:spPr>
              <a:xfrm>
                <a:off x="7873650" y="2580242"/>
                <a:ext cx="185166" cy="88518"/>
              </a:xfrm>
              <a:custGeom>
                <a:avLst/>
                <a:gdLst>
                  <a:gd name="connsiteX0" fmla="*/ 185166 w 185166"/>
                  <a:gd name="connsiteY0" fmla="*/ 13319 h 88518"/>
                  <a:gd name="connsiteX1" fmla="*/ 36004 w 185166"/>
                  <a:gd name="connsiteY1" fmla="*/ 87424 h 88518"/>
                  <a:gd name="connsiteX2" fmla="*/ 0 w 185166"/>
                  <a:gd name="connsiteY2" fmla="*/ 79232 h 88518"/>
                  <a:gd name="connsiteX3" fmla="*/ 128683 w 185166"/>
                  <a:gd name="connsiteY3" fmla="*/ 3604 h 88518"/>
                  <a:gd name="connsiteX4" fmla="*/ 175926 w 185166"/>
                  <a:gd name="connsiteY4" fmla="*/ 1032 h 88518"/>
                  <a:gd name="connsiteX5" fmla="*/ 185166 w 185166"/>
                  <a:gd name="connsiteY5" fmla="*/ 13319 h 8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166" h="88518">
                    <a:moveTo>
                      <a:pt x="185166" y="13319"/>
                    </a:moveTo>
                    <a:cubicBezTo>
                      <a:pt x="131350" y="29702"/>
                      <a:pt x="97155" y="85328"/>
                      <a:pt x="36004" y="87424"/>
                    </a:cubicBezTo>
                    <a:cubicBezTo>
                      <a:pt x="26861" y="87709"/>
                      <a:pt x="17907" y="92567"/>
                      <a:pt x="0" y="79232"/>
                    </a:cubicBezTo>
                    <a:cubicBezTo>
                      <a:pt x="54483" y="66469"/>
                      <a:pt x="97345" y="43323"/>
                      <a:pt x="128683" y="3604"/>
                    </a:cubicBezTo>
                    <a:cubicBezTo>
                      <a:pt x="145542" y="22939"/>
                      <a:pt x="159734" y="-5636"/>
                      <a:pt x="175926" y="1032"/>
                    </a:cubicBezTo>
                    <a:cubicBezTo>
                      <a:pt x="178975" y="5128"/>
                      <a:pt x="182118" y="9223"/>
                      <a:pt x="185166" y="13319"/>
                    </a:cubicBezTo>
                    <a:close/>
                  </a:path>
                </a:pathLst>
              </a:custGeom>
              <a:solidFill>
                <a:srgbClr val="252118"/>
              </a:solidFill>
              <a:ln w="9525"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66B96617-20FC-D265-25B8-7E42757AD737}"/>
                  </a:ext>
                </a:extLst>
              </p:cNvPr>
              <p:cNvSpPr/>
              <p:nvPr/>
            </p:nvSpPr>
            <p:spPr>
              <a:xfrm>
                <a:off x="7981187" y="2602420"/>
                <a:ext cx="153733" cy="94712"/>
              </a:xfrm>
              <a:custGeom>
                <a:avLst/>
                <a:gdLst>
                  <a:gd name="connsiteX0" fmla="*/ 133255 w 153733"/>
                  <a:gd name="connsiteY0" fmla="*/ 28289 h 94712"/>
                  <a:gd name="connsiteX1" fmla="*/ 83058 w 153733"/>
                  <a:gd name="connsiteY1" fmla="*/ 76390 h 94712"/>
                  <a:gd name="connsiteX2" fmla="*/ 0 w 153733"/>
                  <a:gd name="connsiteY2" fmla="*/ 86011 h 94712"/>
                  <a:gd name="connsiteX3" fmla="*/ 124111 w 153733"/>
                  <a:gd name="connsiteY3" fmla="*/ 0 h 94712"/>
                  <a:gd name="connsiteX4" fmla="*/ 153734 w 153733"/>
                  <a:gd name="connsiteY4" fmla="*/ 10001 h 94712"/>
                  <a:gd name="connsiteX5" fmla="*/ 133160 w 153733"/>
                  <a:gd name="connsiteY5" fmla="*/ 28289 h 9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733" h="94712">
                    <a:moveTo>
                      <a:pt x="133255" y="28289"/>
                    </a:moveTo>
                    <a:cubicBezTo>
                      <a:pt x="110300" y="37909"/>
                      <a:pt x="102204" y="62960"/>
                      <a:pt x="83058" y="76390"/>
                    </a:cubicBezTo>
                    <a:cubicBezTo>
                      <a:pt x="58484" y="93631"/>
                      <a:pt x="32290" y="102394"/>
                      <a:pt x="0" y="86011"/>
                    </a:cubicBezTo>
                    <a:cubicBezTo>
                      <a:pt x="56388" y="76771"/>
                      <a:pt x="90488" y="38767"/>
                      <a:pt x="124111" y="0"/>
                    </a:cubicBezTo>
                    <a:cubicBezTo>
                      <a:pt x="134493" y="1905"/>
                      <a:pt x="146781" y="-1810"/>
                      <a:pt x="153734" y="10001"/>
                    </a:cubicBezTo>
                    <a:cubicBezTo>
                      <a:pt x="151352" y="21050"/>
                      <a:pt x="144685" y="27432"/>
                      <a:pt x="133160" y="28289"/>
                    </a:cubicBezTo>
                    <a:close/>
                  </a:path>
                </a:pathLst>
              </a:custGeom>
              <a:solidFill>
                <a:srgbClr val="231F15"/>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C523E89-111E-4337-7FBE-D8346421432B}"/>
                  </a:ext>
                </a:extLst>
              </p:cNvPr>
              <p:cNvSpPr/>
              <p:nvPr/>
            </p:nvSpPr>
            <p:spPr>
              <a:xfrm>
                <a:off x="8114442" y="2607142"/>
                <a:ext cx="119348" cy="52523"/>
              </a:xfrm>
              <a:custGeom>
                <a:avLst/>
                <a:gdLst>
                  <a:gd name="connsiteX0" fmla="*/ 0 w 119348"/>
                  <a:gd name="connsiteY0" fmla="*/ 23567 h 52523"/>
                  <a:gd name="connsiteX1" fmla="*/ 20574 w 119348"/>
                  <a:gd name="connsiteY1" fmla="*/ 5279 h 52523"/>
                  <a:gd name="connsiteX2" fmla="*/ 119349 w 119348"/>
                  <a:gd name="connsiteY2" fmla="*/ 52523 h 52523"/>
                  <a:gd name="connsiteX3" fmla="*/ 43339 w 119348"/>
                  <a:gd name="connsiteY3" fmla="*/ 32711 h 52523"/>
                  <a:gd name="connsiteX4" fmla="*/ 0 w 119348"/>
                  <a:gd name="connsiteY4" fmla="*/ 23472 h 5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48" h="52523">
                    <a:moveTo>
                      <a:pt x="0" y="23567"/>
                    </a:moveTo>
                    <a:cubicBezTo>
                      <a:pt x="6858" y="17471"/>
                      <a:pt x="13716" y="11375"/>
                      <a:pt x="20574" y="5279"/>
                    </a:cubicBezTo>
                    <a:cubicBezTo>
                      <a:pt x="69438" y="-8151"/>
                      <a:pt x="92393" y="2803"/>
                      <a:pt x="119349" y="52523"/>
                    </a:cubicBezTo>
                    <a:cubicBezTo>
                      <a:pt x="96965" y="34616"/>
                      <a:pt x="71914" y="29092"/>
                      <a:pt x="43339" y="32711"/>
                    </a:cubicBezTo>
                    <a:cubicBezTo>
                      <a:pt x="28861" y="34521"/>
                      <a:pt x="12002" y="37759"/>
                      <a:pt x="0" y="23472"/>
                    </a:cubicBezTo>
                    <a:close/>
                  </a:path>
                </a:pathLst>
              </a:custGeom>
              <a:solidFill>
                <a:srgbClr val="E2B24D"/>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90A2CCBC-2E2E-2D8C-4F3E-B38DFD7481C9}"/>
                  </a:ext>
                </a:extLst>
              </p:cNvPr>
              <p:cNvSpPr/>
              <p:nvPr/>
            </p:nvSpPr>
            <p:spPr>
              <a:xfrm>
                <a:off x="7281195" y="2769946"/>
                <a:ext cx="193643" cy="234577"/>
              </a:xfrm>
              <a:custGeom>
                <a:avLst/>
                <a:gdLst>
                  <a:gd name="connsiteX0" fmla="*/ 0 w 193643"/>
                  <a:gd name="connsiteY0" fmla="*/ 194614 h 234577"/>
                  <a:gd name="connsiteX1" fmla="*/ 14574 w 193643"/>
                  <a:gd name="connsiteY1" fmla="*/ 143751 h 234577"/>
                  <a:gd name="connsiteX2" fmla="*/ 28384 w 193643"/>
                  <a:gd name="connsiteY2" fmla="*/ 182994 h 234577"/>
                  <a:gd name="connsiteX3" fmla="*/ 32099 w 193643"/>
                  <a:gd name="connsiteY3" fmla="*/ 160420 h 234577"/>
                  <a:gd name="connsiteX4" fmla="*/ 25241 w 193643"/>
                  <a:gd name="connsiteY4" fmla="*/ 48024 h 234577"/>
                  <a:gd name="connsiteX5" fmla="*/ 132969 w 193643"/>
                  <a:gd name="connsiteY5" fmla="*/ 2781 h 234577"/>
                  <a:gd name="connsiteX6" fmla="*/ 169450 w 193643"/>
                  <a:gd name="connsiteY6" fmla="*/ 25736 h 234577"/>
                  <a:gd name="connsiteX7" fmla="*/ 193643 w 193643"/>
                  <a:gd name="connsiteY7" fmla="*/ 154609 h 234577"/>
                  <a:gd name="connsiteX8" fmla="*/ 166497 w 193643"/>
                  <a:gd name="connsiteY8" fmla="*/ 176326 h 234577"/>
                  <a:gd name="connsiteX9" fmla="*/ 45434 w 193643"/>
                  <a:gd name="connsiteY9" fmla="*/ 228333 h 234577"/>
                  <a:gd name="connsiteX10" fmla="*/ 27623 w 193643"/>
                  <a:gd name="connsiteY10" fmla="*/ 234524 h 234577"/>
                  <a:gd name="connsiteX11" fmla="*/ 0 w 193643"/>
                  <a:gd name="connsiteY11" fmla="*/ 194519 h 23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643" h="234577">
                    <a:moveTo>
                      <a:pt x="0" y="194614"/>
                    </a:moveTo>
                    <a:cubicBezTo>
                      <a:pt x="4858" y="177660"/>
                      <a:pt x="9716" y="160705"/>
                      <a:pt x="14574" y="143751"/>
                    </a:cubicBezTo>
                    <a:cubicBezTo>
                      <a:pt x="36290" y="150609"/>
                      <a:pt x="24003" y="169468"/>
                      <a:pt x="28384" y="182994"/>
                    </a:cubicBezTo>
                    <a:cubicBezTo>
                      <a:pt x="27908" y="174802"/>
                      <a:pt x="29433" y="167563"/>
                      <a:pt x="32099" y="160420"/>
                    </a:cubicBezTo>
                    <a:cubicBezTo>
                      <a:pt x="35719" y="122605"/>
                      <a:pt x="13049" y="86410"/>
                      <a:pt x="25241" y="48024"/>
                    </a:cubicBezTo>
                    <a:cubicBezTo>
                      <a:pt x="57055" y="23355"/>
                      <a:pt x="96774" y="17068"/>
                      <a:pt x="132969" y="2781"/>
                    </a:cubicBezTo>
                    <a:cubicBezTo>
                      <a:pt x="152781" y="-5030"/>
                      <a:pt x="169259" y="3924"/>
                      <a:pt x="169450" y="25736"/>
                    </a:cubicBezTo>
                    <a:cubicBezTo>
                      <a:pt x="169736" y="70408"/>
                      <a:pt x="189262" y="110985"/>
                      <a:pt x="193643" y="154609"/>
                    </a:cubicBezTo>
                    <a:cubicBezTo>
                      <a:pt x="190500" y="169182"/>
                      <a:pt x="179261" y="173755"/>
                      <a:pt x="166497" y="176326"/>
                    </a:cubicBezTo>
                    <a:cubicBezTo>
                      <a:pt x="120491" y="180517"/>
                      <a:pt x="84011" y="206806"/>
                      <a:pt x="45434" y="228333"/>
                    </a:cubicBezTo>
                    <a:cubicBezTo>
                      <a:pt x="40100" y="232238"/>
                      <a:pt x="34385" y="235000"/>
                      <a:pt x="27623" y="234524"/>
                    </a:cubicBezTo>
                    <a:cubicBezTo>
                      <a:pt x="12573" y="225285"/>
                      <a:pt x="7715" y="208902"/>
                      <a:pt x="0" y="194519"/>
                    </a:cubicBezTo>
                    <a:close/>
                  </a:path>
                </a:pathLst>
              </a:custGeom>
              <a:solidFill>
                <a:srgbClr val="B2B4B6"/>
              </a:solid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178E0312-5E7D-C9EF-4476-2DE4CE510092}"/>
                  </a:ext>
                </a:extLst>
              </p:cNvPr>
              <p:cNvSpPr/>
              <p:nvPr/>
            </p:nvSpPr>
            <p:spPr>
              <a:xfrm>
                <a:off x="6880817" y="3044640"/>
                <a:ext cx="348063" cy="558704"/>
              </a:xfrm>
              <a:custGeom>
                <a:avLst/>
                <a:gdLst>
                  <a:gd name="connsiteX0" fmla="*/ 18807 w 348063"/>
                  <a:gd name="connsiteY0" fmla="*/ 555428 h 558704"/>
                  <a:gd name="connsiteX1" fmla="*/ 16045 w 348063"/>
                  <a:gd name="connsiteY1" fmla="*/ 546284 h 558704"/>
                  <a:gd name="connsiteX2" fmla="*/ 5757 w 348063"/>
                  <a:gd name="connsiteY2" fmla="*/ 383692 h 558704"/>
                  <a:gd name="connsiteX3" fmla="*/ 7853 w 348063"/>
                  <a:gd name="connsiteY3" fmla="*/ 144138 h 558704"/>
                  <a:gd name="connsiteX4" fmla="*/ 99484 w 348063"/>
                  <a:gd name="connsiteY4" fmla="*/ 36982 h 558704"/>
                  <a:gd name="connsiteX5" fmla="*/ 169588 w 348063"/>
                  <a:gd name="connsiteY5" fmla="*/ 25362 h 558704"/>
                  <a:gd name="connsiteX6" fmla="*/ 312272 w 348063"/>
                  <a:gd name="connsiteY6" fmla="*/ 3168 h 558704"/>
                  <a:gd name="connsiteX7" fmla="*/ 347705 w 348063"/>
                  <a:gd name="connsiteY7" fmla="*/ 19932 h 558704"/>
                  <a:gd name="connsiteX8" fmla="*/ 316844 w 348063"/>
                  <a:gd name="connsiteY8" fmla="*/ 54127 h 558704"/>
                  <a:gd name="connsiteX9" fmla="*/ 111866 w 348063"/>
                  <a:gd name="connsiteY9" fmla="*/ 93084 h 558704"/>
                  <a:gd name="connsiteX10" fmla="*/ 49668 w 348063"/>
                  <a:gd name="connsiteY10" fmla="*/ 166617 h 558704"/>
                  <a:gd name="connsiteX11" fmla="*/ 51573 w 348063"/>
                  <a:gd name="connsiteY11" fmla="*/ 513042 h 558704"/>
                  <a:gd name="connsiteX12" fmla="*/ 34142 w 348063"/>
                  <a:gd name="connsiteY12" fmla="*/ 557619 h 558704"/>
                  <a:gd name="connsiteX13" fmla="*/ 18902 w 348063"/>
                  <a:gd name="connsiteY13" fmla="*/ 555333 h 5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063" h="558704">
                    <a:moveTo>
                      <a:pt x="18807" y="555428"/>
                    </a:moveTo>
                    <a:cubicBezTo>
                      <a:pt x="17854" y="552380"/>
                      <a:pt x="16997" y="549332"/>
                      <a:pt x="16045" y="546284"/>
                    </a:cubicBezTo>
                    <a:cubicBezTo>
                      <a:pt x="-8054" y="493515"/>
                      <a:pt x="804" y="437032"/>
                      <a:pt x="5757" y="383692"/>
                    </a:cubicBezTo>
                    <a:cubicBezTo>
                      <a:pt x="13187" y="303492"/>
                      <a:pt x="8234" y="223958"/>
                      <a:pt x="7853" y="144138"/>
                    </a:cubicBezTo>
                    <a:cubicBezTo>
                      <a:pt x="7472" y="53651"/>
                      <a:pt x="7853" y="53841"/>
                      <a:pt x="99484" y="36982"/>
                    </a:cubicBezTo>
                    <a:cubicBezTo>
                      <a:pt x="122820" y="32696"/>
                      <a:pt x="145870" y="27362"/>
                      <a:pt x="169588" y="25362"/>
                    </a:cubicBezTo>
                    <a:cubicBezTo>
                      <a:pt x="217117" y="17932"/>
                      <a:pt x="264742" y="10598"/>
                      <a:pt x="312272" y="3168"/>
                    </a:cubicBezTo>
                    <a:cubicBezTo>
                      <a:pt x="329417" y="-2451"/>
                      <a:pt x="344847" y="-2642"/>
                      <a:pt x="347705" y="19932"/>
                    </a:cubicBezTo>
                    <a:cubicBezTo>
                      <a:pt x="350563" y="42126"/>
                      <a:pt x="335989" y="51460"/>
                      <a:pt x="316844" y="54127"/>
                    </a:cubicBezTo>
                    <a:cubicBezTo>
                      <a:pt x="247883" y="63843"/>
                      <a:pt x="179779" y="78130"/>
                      <a:pt x="111866" y="93084"/>
                    </a:cubicBezTo>
                    <a:cubicBezTo>
                      <a:pt x="52335" y="106229"/>
                      <a:pt x="49477" y="107848"/>
                      <a:pt x="49668" y="166617"/>
                    </a:cubicBezTo>
                    <a:cubicBezTo>
                      <a:pt x="50049" y="282060"/>
                      <a:pt x="47668" y="397599"/>
                      <a:pt x="51573" y="513042"/>
                    </a:cubicBezTo>
                    <a:cubicBezTo>
                      <a:pt x="48048" y="528758"/>
                      <a:pt x="49763" y="546570"/>
                      <a:pt x="34142" y="557619"/>
                    </a:cubicBezTo>
                    <a:cubicBezTo>
                      <a:pt x="28618" y="559619"/>
                      <a:pt x="23569" y="558857"/>
                      <a:pt x="18902" y="555333"/>
                    </a:cubicBezTo>
                    <a:close/>
                  </a:path>
                </a:pathLst>
              </a:custGeom>
              <a:solidFill>
                <a:srgbClr val="D5982C"/>
              </a:solid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9F235D61-78ED-A517-7F6B-8BB708318065}"/>
                  </a:ext>
                </a:extLst>
              </p:cNvPr>
              <p:cNvSpPr/>
              <p:nvPr/>
            </p:nvSpPr>
            <p:spPr>
              <a:xfrm>
                <a:off x="6917507" y="3030435"/>
                <a:ext cx="329690" cy="562584"/>
              </a:xfrm>
              <a:custGeom>
                <a:avLst/>
                <a:gdLst>
                  <a:gd name="connsiteX0" fmla="*/ 1166 w 329690"/>
                  <a:gd name="connsiteY0" fmla="*/ 528009 h 562584"/>
                  <a:gd name="connsiteX1" fmla="*/ 23 w 329690"/>
                  <a:gd name="connsiteY1" fmla="*/ 158820 h 562584"/>
                  <a:gd name="connsiteX2" fmla="*/ 45743 w 329690"/>
                  <a:gd name="connsiteY2" fmla="*/ 100718 h 562584"/>
                  <a:gd name="connsiteX3" fmla="*/ 273867 w 329690"/>
                  <a:gd name="connsiteY3" fmla="*/ 57189 h 562584"/>
                  <a:gd name="connsiteX4" fmla="*/ 304633 w 329690"/>
                  <a:gd name="connsiteY4" fmla="*/ 37186 h 562584"/>
                  <a:gd name="connsiteX5" fmla="*/ 275772 w 329690"/>
                  <a:gd name="connsiteY5" fmla="*/ 17469 h 562584"/>
                  <a:gd name="connsiteX6" fmla="*/ 323873 w 329690"/>
                  <a:gd name="connsiteY6" fmla="*/ 134 h 562584"/>
                  <a:gd name="connsiteX7" fmla="*/ 325969 w 329690"/>
                  <a:gd name="connsiteY7" fmla="*/ 73857 h 562584"/>
                  <a:gd name="connsiteX8" fmla="*/ 199096 w 329690"/>
                  <a:gd name="connsiteY8" fmla="*/ 105385 h 562584"/>
                  <a:gd name="connsiteX9" fmla="*/ 83081 w 329690"/>
                  <a:gd name="connsiteY9" fmla="*/ 128054 h 562584"/>
                  <a:gd name="connsiteX10" fmla="*/ 32980 w 329690"/>
                  <a:gd name="connsiteY10" fmla="*/ 187205 h 562584"/>
                  <a:gd name="connsiteX11" fmla="*/ 32409 w 329690"/>
                  <a:gd name="connsiteY11" fmla="*/ 305505 h 562584"/>
                  <a:gd name="connsiteX12" fmla="*/ 41552 w 329690"/>
                  <a:gd name="connsiteY12" fmla="*/ 505435 h 562584"/>
                  <a:gd name="connsiteX13" fmla="*/ 43457 w 329690"/>
                  <a:gd name="connsiteY13" fmla="*/ 536106 h 562584"/>
                  <a:gd name="connsiteX14" fmla="*/ 17835 w 329690"/>
                  <a:gd name="connsiteY14" fmla="*/ 562585 h 562584"/>
                  <a:gd name="connsiteX15" fmla="*/ 1071 w 329690"/>
                  <a:gd name="connsiteY15" fmla="*/ 528009 h 56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9690" h="562584">
                    <a:moveTo>
                      <a:pt x="1166" y="528009"/>
                    </a:moveTo>
                    <a:cubicBezTo>
                      <a:pt x="1071" y="404946"/>
                      <a:pt x="2309" y="281883"/>
                      <a:pt x="23" y="158820"/>
                    </a:cubicBezTo>
                    <a:cubicBezTo>
                      <a:pt x="-644" y="123101"/>
                      <a:pt x="12977" y="108242"/>
                      <a:pt x="45743" y="100718"/>
                    </a:cubicBezTo>
                    <a:cubicBezTo>
                      <a:pt x="121276" y="83382"/>
                      <a:pt x="196524" y="64713"/>
                      <a:pt x="273867" y="57189"/>
                    </a:cubicBezTo>
                    <a:cubicBezTo>
                      <a:pt x="287774" y="55855"/>
                      <a:pt x="303109" y="58712"/>
                      <a:pt x="304633" y="37186"/>
                    </a:cubicBezTo>
                    <a:cubicBezTo>
                      <a:pt x="306347" y="12707"/>
                      <a:pt x="288059" y="20041"/>
                      <a:pt x="275772" y="17469"/>
                    </a:cubicBezTo>
                    <a:cubicBezTo>
                      <a:pt x="289107" y="4134"/>
                      <a:pt x="305395" y="-914"/>
                      <a:pt x="323873" y="134"/>
                    </a:cubicBezTo>
                    <a:cubicBezTo>
                      <a:pt x="333112" y="24422"/>
                      <a:pt x="329398" y="49187"/>
                      <a:pt x="325969" y="73857"/>
                    </a:cubicBezTo>
                    <a:cubicBezTo>
                      <a:pt x="287488" y="99003"/>
                      <a:pt x="241863" y="99003"/>
                      <a:pt x="199096" y="105385"/>
                    </a:cubicBezTo>
                    <a:cubicBezTo>
                      <a:pt x="159853" y="111195"/>
                      <a:pt x="121848" y="121006"/>
                      <a:pt x="83081" y="128054"/>
                    </a:cubicBezTo>
                    <a:cubicBezTo>
                      <a:pt x="49649" y="134150"/>
                      <a:pt x="34504" y="154724"/>
                      <a:pt x="32980" y="187205"/>
                    </a:cubicBezTo>
                    <a:cubicBezTo>
                      <a:pt x="31170" y="226638"/>
                      <a:pt x="32980" y="266072"/>
                      <a:pt x="32409" y="305505"/>
                    </a:cubicBezTo>
                    <a:cubicBezTo>
                      <a:pt x="34790" y="372180"/>
                      <a:pt x="23074" y="439522"/>
                      <a:pt x="41552" y="505435"/>
                    </a:cubicBezTo>
                    <a:cubicBezTo>
                      <a:pt x="45648" y="515436"/>
                      <a:pt x="46696" y="525628"/>
                      <a:pt x="43457" y="536106"/>
                    </a:cubicBezTo>
                    <a:cubicBezTo>
                      <a:pt x="38123" y="547916"/>
                      <a:pt x="29741" y="557060"/>
                      <a:pt x="17835" y="562585"/>
                    </a:cubicBezTo>
                    <a:cubicBezTo>
                      <a:pt x="-4168" y="558965"/>
                      <a:pt x="8881" y="538487"/>
                      <a:pt x="1071" y="528009"/>
                    </a:cubicBezTo>
                    <a:close/>
                  </a:path>
                </a:pathLst>
              </a:custGeom>
              <a:solidFill>
                <a:srgbClr val="191D23"/>
              </a:solidFill>
              <a:ln w="9525"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41986317-35F1-438C-1056-C60C9F6F75FD}"/>
                  </a:ext>
                </a:extLst>
              </p:cNvPr>
              <p:cNvSpPr/>
              <p:nvPr/>
            </p:nvSpPr>
            <p:spPr>
              <a:xfrm>
                <a:off x="7292812" y="2631185"/>
                <a:ext cx="245938" cy="178235"/>
              </a:xfrm>
              <a:custGeom>
                <a:avLst/>
                <a:gdLst>
                  <a:gd name="connsiteX0" fmla="*/ 242224 w 245938"/>
                  <a:gd name="connsiteY0" fmla="*/ 0 h 178235"/>
                  <a:gd name="connsiteX1" fmla="*/ 245938 w 245938"/>
                  <a:gd name="connsiteY1" fmla="*/ 104394 h 178235"/>
                  <a:gd name="connsiteX2" fmla="*/ 223841 w 245938"/>
                  <a:gd name="connsiteY2" fmla="*/ 124397 h 178235"/>
                  <a:gd name="connsiteX3" fmla="*/ 38103 w 245938"/>
                  <a:gd name="connsiteY3" fmla="*/ 173831 h 178235"/>
                  <a:gd name="connsiteX4" fmla="*/ 6480 w 245938"/>
                  <a:gd name="connsiteY4" fmla="*/ 175070 h 178235"/>
                  <a:gd name="connsiteX5" fmla="*/ 860 w 245938"/>
                  <a:gd name="connsiteY5" fmla="*/ 154210 h 178235"/>
                  <a:gd name="connsiteX6" fmla="*/ 80108 w 245938"/>
                  <a:gd name="connsiteY6" fmla="*/ 118967 h 178235"/>
                  <a:gd name="connsiteX7" fmla="*/ 132305 w 245938"/>
                  <a:gd name="connsiteY7" fmla="*/ 98489 h 178235"/>
                  <a:gd name="connsiteX8" fmla="*/ 156023 w 245938"/>
                  <a:gd name="connsiteY8" fmla="*/ 70104 h 178235"/>
                  <a:gd name="connsiteX9" fmla="*/ 122590 w 245938"/>
                  <a:gd name="connsiteY9" fmla="*/ 66008 h 178235"/>
                  <a:gd name="connsiteX10" fmla="*/ 90110 w 245938"/>
                  <a:gd name="connsiteY10" fmla="*/ 69723 h 178235"/>
                  <a:gd name="connsiteX11" fmla="*/ 35627 w 245938"/>
                  <a:gd name="connsiteY11" fmla="*/ 70390 h 178235"/>
                  <a:gd name="connsiteX12" fmla="*/ 42771 w 245938"/>
                  <a:gd name="connsiteY12" fmla="*/ 48101 h 178235"/>
                  <a:gd name="connsiteX13" fmla="*/ 87919 w 245938"/>
                  <a:gd name="connsiteY13" fmla="*/ 37338 h 178235"/>
                  <a:gd name="connsiteX14" fmla="*/ 185836 w 245938"/>
                  <a:gd name="connsiteY14" fmla="*/ 21241 h 178235"/>
                  <a:gd name="connsiteX15" fmla="*/ 242224 w 245938"/>
                  <a:gd name="connsiteY15" fmla="*/ 0 h 17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5938" h="178235">
                    <a:moveTo>
                      <a:pt x="242224" y="0"/>
                    </a:moveTo>
                    <a:cubicBezTo>
                      <a:pt x="243462" y="34766"/>
                      <a:pt x="244701" y="69532"/>
                      <a:pt x="245938" y="104394"/>
                    </a:cubicBezTo>
                    <a:cubicBezTo>
                      <a:pt x="245367" y="118491"/>
                      <a:pt x="234794" y="124111"/>
                      <a:pt x="223841" y="124397"/>
                    </a:cubicBezTo>
                    <a:cubicBezTo>
                      <a:pt x="157832" y="125825"/>
                      <a:pt x="99349" y="154972"/>
                      <a:pt x="38103" y="173831"/>
                    </a:cubicBezTo>
                    <a:cubicBezTo>
                      <a:pt x="27340" y="177165"/>
                      <a:pt x="17338" y="181166"/>
                      <a:pt x="6480" y="175070"/>
                    </a:cubicBezTo>
                    <a:cubicBezTo>
                      <a:pt x="194" y="169354"/>
                      <a:pt x="-1139" y="162211"/>
                      <a:pt x="860" y="154210"/>
                    </a:cubicBezTo>
                    <a:cubicBezTo>
                      <a:pt x="20768" y="128016"/>
                      <a:pt x="52391" y="127730"/>
                      <a:pt x="80108" y="118967"/>
                    </a:cubicBezTo>
                    <a:cubicBezTo>
                      <a:pt x="98016" y="113252"/>
                      <a:pt x="115827" y="107537"/>
                      <a:pt x="132305" y="98489"/>
                    </a:cubicBezTo>
                    <a:cubicBezTo>
                      <a:pt x="143069" y="91154"/>
                      <a:pt x="163262" y="88392"/>
                      <a:pt x="156023" y="70104"/>
                    </a:cubicBezTo>
                    <a:cubicBezTo>
                      <a:pt x="150212" y="55531"/>
                      <a:pt x="134306" y="64199"/>
                      <a:pt x="122590" y="66008"/>
                    </a:cubicBezTo>
                    <a:cubicBezTo>
                      <a:pt x="111827" y="67723"/>
                      <a:pt x="101064" y="69151"/>
                      <a:pt x="90110" y="69723"/>
                    </a:cubicBezTo>
                    <a:cubicBezTo>
                      <a:pt x="71917" y="68866"/>
                      <a:pt x="53915" y="80581"/>
                      <a:pt x="35627" y="70390"/>
                    </a:cubicBezTo>
                    <a:cubicBezTo>
                      <a:pt x="26483" y="59245"/>
                      <a:pt x="33531" y="53340"/>
                      <a:pt x="42771" y="48101"/>
                    </a:cubicBezTo>
                    <a:cubicBezTo>
                      <a:pt x="57058" y="41243"/>
                      <a:pt x="71155" y="33718"/>
                      <a:pt x="87919" y="37338"/>
                    </a:cubicBezTo>
                    <a:cubicBezTo>
                      <a:pt x="117542" y="13716"/>
                      <a:pt x="154023" y="31623"/>
                      <a:pt x="185836" y="21241"/>
                    </a:cubicBezTo>
                    <a:cubicBezTo>
                      <a:pt x="204600" y="14192"/>
                      <a:pt x="223364" y="7048"/>
                      <a:pt x="242224" y="0"/>
                    </a:cubicBezTo>
                    <a:close/>
                  </a:path>
                </a:pathLst>
              </a:custGeom>
              <a:solidFill>
                <a:srgbClr val="B0B4BB"/>
              </a:solid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80DC16D1-B43E-19DB-6E07-DCB5205FC3FD}"/>
                  </a:ext>
                </a:extLst>
              </p:cNvPr>
              <p:cNvSpPr/>
              <p:nvPr/>
            </p:nvSpPr>
            <p:spPr>
              <a:xfrm>
                <a:off x="6861238" y="3059715"/>
                <a:ext cx="189261" cy="550317"/>
              </a:xfrm>
              <a:custGeom>
                <a:avLst/>
                <a:gdLst>
                  <a:gd name="connsiteX0" fmla="*/ 189262 w 189261"/>
                  <a:gd name="connsiteY0" fmla="*/ 10287 h 550317"/>
                  <a:gd name="connsiteX1" fmla="*/ 74866 w 189261"/>
                  <a:gd name="connsiteY1" fmla="*/ 38005 h 550317"/>
                  <a:gd name="connsiteX2" fmla="*/ 36004 w 189261"/>
                  <a:gd name="connsiteY2" fmla="*/ 90773 h 550317"/>
                  <a:gd name="connsiteX3" fmla="*/ 35623 w 189261"/>
                  <a:gd name="connsiteY3" fmla="*/ 531209 h 550317"/>
                  <a:gd name="connsiteX4" fmla="*/ 10191 w 189261"/>
                  <a:gd name="connsiteY4" fmla="*/ 550259 h 550317"/>
                  <a:gd name="connsiteX5" fmla="*/ 2953 w 189261"/>
                  <a:gd name="connsiteY5" fmla="*/ 539020 h 550317"/>
                  <a:gd name="connsiteX6" fmla="*/ 0 w 189261"/>
                  <a:gd name="connsiteY6" fmla="*/ 397478 h 550317"/>
                  <a:gd name="connsiteX7" fmla="*/ 9048 w 189261"/>
                  <a:gd name="connsiteY7" fmla="*/ 387001 h 550317"/>
                  <a:gd name="connsiteX8" fmla="*/ 16192 w 189261"/>
                  <a:gd name="connsiteY8" fmla="*/ 323374 h 550317"/>
                  <a:gd name="connsiteX9" fmla="*/ 9334 w 189261"/>
                  <a:gd name="connsiteY9" fmla="*/ 188119 h 550317"/>
                  <a:gd name="connsiteX10" fmla="*/ 17526 w 189261"/>
                  <a:gd name="connsiteY10" fmla="*/ 92011 h 550317"/>
                  <a:gd name="connsiteX11" fmla="*/ 70009 w 189261"/>
                  <a:gd name="connsiteY11" fmla="*/ 26384 h 550317"/>
                  <a:gd name="connsiteX12" fmla="*/ 168687 w 189261"/>
                  <a:gd name="connsiteY12" fmla="*/ 0 h 550317"/>
                  <a:gd name="connsiteX13" fmla="*/ 189071 w 189261"/>
                  <a:gd name="connsiteY13" fmla="*/ 10382 h 55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261" h="550317">
                    <a:moveTo>
                      <a:pt x="189262" y="10287"/>
                    </a:moveTo>
                    <a:cubicBezTo>
                      <a:pt x="153543" y="29242"/>
                      <a:pt x="112680" y="26860"/>
                      <a:pt x="74866" y="38005"/>
                    </a:cubicBezTo>
                    <a:cubicBezTo>
                      <a:pt x="46291" y="46482"/>
                      <a:pt x="35719" y="59341"/>
                      <a:pt x="36004" y="90773"/>
                    </a:cubicBezTo>
                    <a:cubicBezTo>
                      <a:pt x="37623" y="237553"/>
                      <a:pt x="36004" y="384334"/>
                      <a:pt x="35623" y="531209"/>
                    </a:cubicBezTo>
                    <a:cubicBezTo>
                      <a:pt x="27337" y="537877"/>
                      <a:pt x="24289" y="551307"/>
                      <a:pt x="10191" y="550259"/>
                    </a:cubicBezTo>
                    <a:cubicBezTo>
                      <a:pt x="6477" y="547307"/>
                      <a:pt x="2000" y="543401"/>
                      <a:pt x="2953" y="539020"/>
                    </a:cubicBezTo>
                    <a:cubicBezTo>
                      <a:pt x="12572" y="491585"/>
                      <a:pt x="8001" y="444532"/>
                      <a:pt x="0" y="397478"/>
                    </a:cubicBezTo>
                    <a:cubicBezTo>
                      <a:pt x="3047" y="393954"/>
                      <a:pt x="6096" y="390430"/>
                      <a:pt x="9048" y="387001"/>
                    </a:cubicBezTo>
                    <a:cubicBezTo>
                      <a:pt x="19240" y="366712"/>
                      <a:pt x="-4001" y="342614"/>
                      <a:pt x="16192" y="323374"/>
                    </a:cubicBezTo>
                    <a:cubicBezTo>
                      <a:pt x="29241" y="294227"/>
                      <a:pt x="24955" y="209359"/>
                      <a:pt x="9334" y="188119"/>
                    </a:cubicBezTo>
                    <a:cubicBezTo>
                      <a:pt x="25622" y="157353"/>
                      <a:pt x="15811" y="124015"/>
                      <a:pt x="17526" y="92011"/>
                    </a:cubicBezTo>
                    <a:cubicBezTo>
                      <a:pt x="19526" y="56293"/>
                      <a:pt x="32004" y="33623"/>
                      <a:pt x="70009" y="26384"/>
                    </a:cubicBezTo>
                    <a:cubicBezTo>
                      <a:pt x="103346" y="20002"/>
                      <a:pt x="135826" y="8953"/>
                      <a:pt x="168687" y="0"/>
                    </a:cubicBezTo>
                    <a:cubicBezTo>
                      <a:pt x="175450" y="3429"/>
                      <a:pt x="182308" y="6953"/>
                      <a:pt x="189071" y="10382"/>
                    </a:cubicBezTo>
                    <a:close/>
                  </a:path>
                </a:pathLst>
              </a:custGeom>
              <a:solidFill>
                <a:srgbClr val="4B4B39"/>
              </a:solidFill>
              <a:ln w="9525"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9B12705E-5FCA-548D-177C-38AFD767463E}"/>
                  </a:ext>
                </a:extLst>
              </p:cNvPr>
              <p:cNvSpPr/>
              <p:nvPr/>
            </p:nvSpPr>
            <p:spPr>
              <a:xfrm>
                <a:off x="7248517" y="2679382"/>
                <a:ext cx="189040" cy="91928"/>
              </a:xfrm>
              <a:custGeom>
                <a:avLst/>
                <a:gdLst>
                  <a:gd name="connsiteX0" fmla="*/ 1627 w 189040"/>
                  <a:gd name="connsiteY0" fmla="*/ 85153 h 91928"/>
                  <a:gd name="connsiteX1" fmla="*/ 30678 w 189040"/>
                  <a:gd name="connsiteY1" fmla="*/ 0 h 91928"/>
                  <a:gd name="connsiteX2" fmla="*/ 37346 w 189040"/>
                  <a:gd name="connsiteY2" fmla="*/ 1143 h 91928"/>
                  <a:gd name="connsiteX3" fmla="*/ 169934 w 189040"/>
                  <a:gd name="connsiteY3" fmla="*/ 14002 h 91928"/>
                  <a:gd name="connsiteX4" fmla="*/ 187079 w 189040"/>
                  <a:gd name="connsiteY4" fmla="*/ 45148 h 91928"/>
                  <a:gd name="connsiteX5" fmla="*/ 27725 w 189040"/>
                  <a:gd name="connsiteY5" fmla="*/ 91916 h 91928"/>
                  <a:gd name="connsiteX6" fmla="*/ 1532 w 189040"/>
                  <a:gd name="connsiteY6" fmla="*/ 85153 h 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40" h="91928">
                    <a:moveTo>
                      <a:pt x="1627" y="85153"/>
                    </a:moveTo>
                    <a:cubicBezTo>
                      <a:pt x="-2469" y="52102"/>
                      <a:pt x="-850" y="20955"/>
                      <a:pt x="30678" y="0"/>
                    </a:cubicBezTo>
                    <a:cubicBezTo>
                      <a:pt x="32869" y="381"/>
                      <a:pt x="35155" y="762"/>
                      <a:pt x="37346" y="1143"/>
                    </a:cubicBezTo>
                    <a:cubicBezTo>
                      <a:pt x="78018" y="41243"/>
                      <a:pt x="124976" y="17335"/>
                      <a:pt x="169934" y="14002"/>
                    </a:cubicBezTo>
                    <a:cubicBezTo>
                      <a:pt x="190794" y="16097"/>
                      <a:pt x="190984" y="29432"/>
                      <a:pt x="187079" y="45148"/>
                    </a:cubicBezTo>
                    <a:cubicBezTo>
                      <a:pt x="140026" y="81153"/>
                      <a:pt x="84685" y="89440"/>
                      <a:pt x="27725" y="91916"/>
                    </a:cubicBezTo>
                    <a:cubicBezTo>
                      <a:pt x="18391" y="92202"/>
                      <a:pt x="10295" y="87249"/>
                      <a:pt x="1532" y="85153"/>
                    </a:cubicBezTo>
                    <a:close/>
                  </a:path>
                </a:pathLst>
              </a:custGeom>
              <a:solidFill>
                <a:srgbClr val="B2B5BA"/>
              </a:solid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A27E9FF1-4400-80E1-A18B-FC47B1B7ADD2}"/>
                  </a:ext>
                </a:extLst>
              </p:cNvPr>
              <p:cNvSpPr/>
              <p:nvPr/>
            </p:nvSpPr>
            <p:spPr>
              <a:xfrm>
                <a:off x="7230303" y="2964560"/>
                <a:ext cx="88367" cy="187262"/>
              </a:xfrm>
              <a:custGeom>
                <a:avLst/>
                <a:gdLst>
                  <a:gd name="connsiteX0" fmla="*/ 14411 w 88367"/>
                  <a:gd name="connsiteY0" fmla="*/ 137160 h 187262"/>
                  <a:gd name="connsiteX1" fmla="*/ 11078 w 88367"/>
                  <a:gd name="connsiteY1" fmla="*/ 65913 h 187262"/>
                  <a:gd name="connsiteX2" fmla="*/ 50987 w 88367"/>
                  <a:gd name="connsiteY2" fmla="*/ 0 h 187262"/>
                  <a:gd name="connsiteX3" fmla="*/ 78419 w 88367"/>
                  <a:gd name="connsiteY3" fmla="*/ 39243 h 187262"/>
                  <a:gd name="connsiteX4" fmla="*/ 68514 w 88367"/>
                  <a:gd name="connsiteY4" fmla="*/ 98489 h 187262"/>
                  <a:gd name="connsiteX5" fmla="*/ 65656 w 88367"/>
                  <a:gd name="connsiteY5" fmla="*/ 101822 h 187262"/>
                  <a:gd name="connsiteX6" fmla="*/ 72895 w 88367"/>
                  <a:gd name="connsiteY6" fmla="*/ 185833 h 187262"/>
                  <a:gd name="connsiteX7" fmla="*/ 14411 w 88367"/>
                  <a:gd name="connsiteY7" fmla="*/ 137160 h 18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367" h="187262">
                    <a:moveTo>
                      <a:pt x="14411" y="137160"/>
                    </a:moveTo>
                    <a:cubicBezTo>
                      <a:pt x="-11211" y="114586"/>
                      <a:pt x="3648" y="90106"/>
                      <a:pt x="11078" y="65913"/>
                    </a:cubicBezTo>
                    <a:cubicBezTo>
                      <a:pt x="24413" y="43910"/>
                      <a:pt x="37652" y="21908"/>
                      <a:pt x="50987" y="0"/>
                    </a:cubicBezTo>
                    <a:cubicBezTo>
                      <a:pt x="72704" y="4286"/>
                      <a:pt x="74800" y="22289"/>
                      <a:pt x="78419" y="39243"/>
                    </a:cubicBezTo>
                    <a:cubicBezTo>
                      <a:pt x="91659" y="61722"/>
                      <a:pt x="94707" y="82487"/>
                      <a:pt x="68514" y="98489"/>
                    </a:cubicBezTo>
                    <a:cubicBezTo>
                      <a:pt x="64989" y="100584"/>
                      <a:pt x="65275" y="101346"/>
                      <a:pt x="65656" y="101822"/>
                    </a:cubicBezTo>
                    <a:cubicBezTo>
                      <a:pt x="86420" y="128206"/>
                      <a:pt x="81277" y="156877"/>
                      <a:pt x="72895" y="185833"/>
                    </a:cubicBezTo>
                    <a:cubicBezTo>
                      <a:pt x="33176" y="193834"/>
                      <a:pt x="22508" y="166973"/>
                      <a:pt x="14411" y="137160"/>
                    </a:cubicBezTo>
                    <a:close/>
                  </a:path>
                </a:pathLst>
              </a:custGeom>
              <a:solidFill>
                <a:srgbClr val="DFE3E7"/>
              </a:solidFill>
              <a:ln w="9525"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543088AF-03FB-E02A-37F0-7CDBE2D0BC15}"/>
                  </a:ext>
                </a:extLst>
              </p:cNvPr>
              <p:cNvSpPr/>
              <p:nvPr/>
            </p:nvSpPr>
            <p:spPr>
              <a:xfrm>
                <a:off x="7357926" y="2577653"/>
                <a:ext cx="120818" cy="92042"/>
              </a:xfrm>
              <a:custGeom>
                <a:avLst/>
                <a:gdLst>
                  <a:gd name="connsiteX0" fmla="*/ 120818 w 120818"/>
                  <a:gd name="connsiteY0" fmla="*/ 74868 h 92042"/>
                  <a:gd name="connsiteX1" fmla="*/ 22901 w 120818"/>
                  <a:gd name="connsiteY1" fmla="*/ 90966 h 92042"/>
                  <a:gd name="connsiteX2" fmla="*/ 5661 w 120818"/>
                  <a:gd name="connsiteY2" fmla="*/ 52008 h 92042"/>
                  <a:gd name="connsiteX3" fmla="*/ 40998 w 120818"/>
                  <a:gd name="connsiteY3" fmla="*/ 2 h 92042"/>
                  <a:gd name="connsiteX4" fmla="*/ 73574 w 120818"/>
                  <a:gd name="connsiteY4" fmla="*/ 39054 h 92042"/>
                  <a:gd name="connsiteX5" fmla="*/ 120723 w 120818"/>
                  <a:gd name="connsiteY5" fmla="*/ 74868 h 9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18" h="92042">
                    <a:moveTo>
                      <a:pt x="120818" y="74868"/>
                    </a:moveTo>
                    <a:cubicBezTo>
                      <a:pt x="89100" y="85632"/>
                      <a:pt x="57191" y="95347"/>
                      <a:pt x="22901" y="90966"/>
                    </a:cubicBezTo>
                    <a:cubicBezTo>
                      <a:pt x="-1673" y="86298"/>
                      <a:pt x="-4817" y="71820"/>
                      <a:pt x="5661" y="52008"/>
                    </a:cubicBezTo>
                    <a:cubicBezTo>
                      <a:pt x="15662" y="33244"/>
                      <a:pt x="7661" y="-284"/>
                      <a:pt x="40998" y="2"/>
                    </a:cubicBezTo>
                    <a:cubicBezTo>
                      <a:pt x="62049" y="192"/>
                      <a:pt x="75574" y="19147"/>
                      <a:pt x="73574" y="39054"/>
                    </a:cubicBezTo>
                    <a:cubicBezTo>
                      <a:pt x="69479" y="80012"/>
                      <a:pt x="96815" y="73916"/>
                      <a:pt x="120723" y="74868"/>
                    </a:cubicBezTo>
                    <a:close/>
                  </a:path>
                </a:pathLst>
              </a:custGeom>
              <a:solidFill>
                <a:srgbClr val="A3A8AB"/>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1DC9CA53-D8F9-DFAE-7DB3-1A55E3519E30}"/>
                  </a:ext>
                </a:extLst>
              </p:cNvPr>
              <p:cNvSpPr/>
              <p:nvPr/>
            </p:nvSpPr>
            <p:spPr>
              <a:xfrm>
                <a:off x="7284039" y="2583064"/>
                <a:ext cx="70273" cy="79778"/>
              </a:xfrm>
              <a:custGeom>
                <a:avLst/>
                <a:gdLst>
                  <a:gd name="connsiteX0" fmla="*/ 3157 w 70273"/>
                  <a:gd name="connsiteY0" fmla="*/ 38025 h 79778"/>
                  <a:gd name="connsiteX1" fmla="*/ 42019 w 70273"/>
                  <a:gd name="connsiteY1" fmla="*/ 3639 h 79778"/>
                  <a:gd name="connsiteX2" fmla="*/ 62021 w 70273"/>
                  <a:gd name="connsiteY2" fmla="*/ 40120 h 79778"/>
                  <a:gd name="connsiteX3" fmla="*/ 48305 w 70273"/>
                  <a:gd name="connsiteY3" fmla="*/ 41263 h 79778"/>
                  <a:gd name="connsiteX4" fmla="*/ 20683 w 70273"/>
                  <a:gd name="connsiteY4" fmla="*/ 79744 h 79778"/>
                  <a:gd name="connsiteX5" fmla="*/ 8682 w 70273"/>
                  <a:gd name="connsiteY5" fmla="*/ 75458 h 79778"/>
                  <a:gd name="connsiteX6" fmla="*/ 3252 w 70273"/>
                  <a:gd name="connsiteY6" fmla="*/ 38025 h 7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73" h="79778">
                    <a:moveTo>
                      <a:pt x="3157" y="38025"/>
                    </a:moveTo>
                    <a:cubicBezTo>
                      <a:pt x="10491" y="20118"/>
                      <a:pt x="7539" y="-10553"/>
                      <a:pt x="42019" y="3639"/>
                    </a:cubicBezTo>
                    <a:cubicBezTo>
                      <a:pt x="56687" y="9735"/>
                      <a:pt x="84024" y="12498"/>
                      <a:pt x="62021" y="40120"/>
                    </a:cubicBezTo>
                    <a:cubicBezTo>
                      <a:pt x="57354" y="39930"/>
                      <a:pt x="52687" y="39072"/>
                      <a:pt x="48305" y="41263"/>
                    </a:cubicBezTo>
                    <a:cubicBezTo>
                      <a:pt x="40686" y="55455"/>
                      <a:pt x="39828" y="74220"/>
                      <a:pt x="20683" y="79744"/>
                    </a:cubicBezTo>
                    <a:cubicBezTo>
                      <a:pt x="16016" y="80030"/>
                      <a:pt x="12111" y="78506"/>
                      <a:pt x="8682" y="75458"/>
                    </a:cubicBezTo>
                    <a:cubicBezTo>
                      <a:pt x="871" y="63837"/>
                      <a:pt x="-3320" y="51741"/>
                      <a:pt x="3252" y="38025"/>
                    </a:cubicBezTo>
                    <a:close/>
                  </a:path>
                </a:pathLst>
              </a:custGeom>
              <a:solidFill>
                <a:srgbClr val="AAADB3"/>
              </a:solidFill>
              <a:ln w="9525"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1A05340E-C363-1EC1-0702-951CA8793A24}"/>
                  </a:ext>
                </a:extLst>
              </p:cNvPr>
              <p:cNvSpPr/>
              <p:nvPr/>
            </p:nvSpPr>
            <p:spPr>
              <a:xfrm>
                <a:off x="7130354" y="2905600"/>
                <a:ext cx="62259" cy="87248"/>
              </a:xfrm>
              <a:custGeom>
                <a:avLst/>
                <a:gdLst>
                  <a:gd name="connsiteX0" fmla="*/ 15301 w 62259"/>
                  <a:gd name="connsiteY0" fmla="*/ 87154 h 87248"/>
                  <a:gd name="connsiteX1" fmla="*/ 13205 w 62259"/>
                  <a:gd name="connsiteY1" fmla="*/ 23527 h 87248"/>
                  <a:gd name="connsiteX2" fmla="*/ 62259 w 62259"/>
                  <a:gd name="connsiteY2" fmla="*/ 0 h 87248"/>
                  <a:gd name="connsiteX3" fmla="*/ 15301 w 62259"/>
                  <a:gd name="connsiteY3" fmla="*/ 87249 h 87248"/>
                </a:gdLst>
                <a:ahLst/>
                <a:cxnLst>
                  <a:cxn ang="0">
                    <a:pos x="connsiteX0" y="connsiteY0"/>
                  </a:cxn>
                  <a:cxn ang="0">
                    <a:pos x="connsiteX1" y="connsiteY1"/>
                  </a:cxn>
                  <a:cxn ang="0">
                    <a:pos x="connsiteX2" y="connsiteY2"/>
                  </a:cxn>
                  <a:cxn ang="0">
                    <a:pos x="connsiteX3" y="connsiteY3"/>
                  </a:cxn>
                </a:cxnLst>
                <a:rect l="l" t="t" r="r" b="b"/>
                <a:pathLst>
                  <a:path w="62259" h="87248">
                    <a:moveTo>
                      <a:pt x="15301" y="87154"/>
                    </a:moveTo>
                    <a:cubicBezTo>
                      <a:pt x="19492" y="65722"/>
                      <a:pt x="-19561" y="45815"/>
                      <a:pt x="13205" y="23527"/>
                    </a:cubicBezTo>
                    <a:cubicBezTo>
                      <a:pt x="26540" y="17145"/>
                      <a:pt x="39876" y="10763"/>
                      <a:pt x="62259" y="0"/>
                    </a:cubicBezTo>
                    <a:cubicBezTo>
                      <a:pt x="42542" y="33718"/>
                      <a:pt x="49781" y="70294"/>
                      <a:pt x="15301" y="87249"/>
                    </a:cubicBezTo>
                    <a:close/>
                  </a:path>
                </a:pathLst>
              </a:custGeom>
              <a:solidFill>
                <a:srgbClr val="712C3B"/>
              </a:solid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02127B9E-D4CB-88B7-24B9-2D257A89DE12}"/>
                  </a:ext>
                </a:extLst>
              </p:cNvPr>
              <p:cNvSpPr/>
              <p:nvPr/>
            </p:nvSpPr>
            <p:spPr>
              <a:xfrm>
                <a:off x="7166704" y="2938652"/>
                <a:ext cx="66990" cy="85915"/>
              </a:xfrm>
              <a:custGeom>
                <a:avLst/>
                <a:gdLst>
                  <a:gd name="connsiteX0" fmla="*/ 66675 w 66990"/>
                  <a:gd name="connsiteY0" fmla="*/ 0 h 85915"/>
                  <a:gd name="connsiteX1" fmla="*/ 0 w 66990"/>
                  <a:gd name="connsiteY1" fmla="*/ 85916 h 85915"/>
                  <a:gd name="connsiteX2" fmla="*/ 66675 w 66990"/>
                  <a:gd name="connsiteY2" fmla="*/ 0 h 85915"/>
                </a:gdLst>
                <a:ahLst/>
                <a:cxnLst>
                  <a:cxn ang="0">
                    <a:pos x="connsiteX0" y="connsiteY0"/>
                  </a:cxn>
                  <a:cxn ang="0">
                    <a:pos x="connsiteX1" y="connsiteY1"/>
                  </a:cxn>
                  <a:cxn ang="0">
                    <a:pos x="connsiteX2" y="connsiteY2"/>
                  </a:cxn>
                </a:cxnLst>
                <a:rect l="l" t="t" r="r" b="b"/>
                <a:pathLst>
                  <a:path w="66990" h="85915">
                    <a:moveTo>
                      <a:pt x="66675" y="0"/>
                    </a:moveTo>
                    <a:cubicBezTo>
                      <a:pt x="70295" y="43720"/>
                      <a:pt x="42482" y="63913"/>
                      <a:pt x="0" y="85916"/>
                    </a:cubicBezTo>
                    <a:cubicBezTo>
                      <a:pt x="15431" y="44006"/>
                      <a:pt x="52483" y="30956"/>
                      <a:pt x="66675" y="0"/>
                    </a:cubicBezTo>
                    <a:close/>
                  </a:path>
                </a:pathLst>
              </a:custGeom>
              <a:solidFill>
                <a:srgbClr val="72183A"/>
              </a:solidFill>
              <a:ln w="9525"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4B24D167-96D9-ACD2-788E-60272CBBEB2E}"/>
                  </a:ext>
                </a:extLst>
              </p:cNvPr>
              <p:cNvSpPr/>
              <p:nvPr/>
            </p:nvSpPr>
            <p:spPr>
              <a:xfrm>
                <a:off x="7266924" y="2613278"/>
                <a:ext cx="79166" cy="87912"/>
              </a:xfrm>
              <a:custGeom>
                <a:avLst/>
                <a:gdLst>
                  <a:gd name="connsiteX0" fmla="*/ 69802 w 79166"/>
                  <a:gd name="connsiteY0" fmla="*/ 0 h 87912"/>
                  <a:gd name="connsiteX1" fmla="*/ 79136 w 79166"/>
                  <a:gd name="connsiteY1" fmla="*/ 9906 h 87912"/>
                  <a:gd name="connsiteX2" fmla="*/ 68659 w 79166"/>
                  <a:gd name="connsiteY2" fmla="*/ 66199 h 87912"/>
                  <a:gd name="connsiteX3" fmla="*/ 58467 w 79166"/>
                  <a:gd name="connsiteY3" fmla="*/ 81820 h 87912"/>
                  <a:gd name="connsiteX4" fmla="*/ 11414 w 79166"/>
                  <a:gd name="connsiteY4" fmla="*/ 65342 h 87912"/>
                  <a:gd name="connsiteX5" fmla="*/ 12271 w 79166"/>
                  <a:gd name="connsiteY5" fmla="*/ 66199 h 87912"/>
                  <a:gd name="connsiteX6" fmla="*/ 11795 w 79166"/>
                  <a:gd name="connsiteY6" fmla="*/ 28766 h 87912"/>
                  <a:gd name="connsiteX7" fmla="*/ 30559 w 79166"/>
                  <a:gd name="connsiteY7" fmla="*/ 47244 h 87912"/>
                  <a:gd name="connsiteX8" fmla="*/ 30559 w 79166"/>
                  <a:gd name="connsiteY8" fmla="*/ 47244 h 87912"/>
                  <a:gd name="connsiteX9" fmla="*/ 69993 w 79166"/>
                  <a:gd name="connsiteY9" fmla="*/ 0 h 8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166" h="87912">
                    <a:moveTo>
                      <a:pt x="69802" y="0"/>
                    </a:moveTo>
                    <a:cubicBezTo>
                      <a:pt x="72946" y="3334"/>
                      <a:pt x="75993" y="6572"/>
                      <a:pt x="79136" y="9906"/>
                    </a:cubicBezTo>
                    <a:cubicBezTo>
                      <a:pt x="79994" y="29432"/>
                      <a:pt x="62372" y="45625"/>
                      <a:pt x="68659" y="66199"/>
                    </a:cubicBezTo>
                    <a:cubicBezTo>
                      <a:pt x="65230" y="71438"/>
                      <a:pt x="61896" y="76581"/>
                      <a:pt x="58467" y="81820"/>
                    </a:cubicBezTo>
                    <a:cubicBezTo>
                      <a:pt x="34083" y="101156"/>
                      <a:pt x="27892" y="68580"/>
                      <a:pt x="11414" y="65342"/>
                    </a:cubicBezTo>
                    <a:cubicBezTo>
                      <a:pt x="11414" y="65342"/>
                      <a:pt x="12271" y="66199"/>
                      <a:pt x="12271" y="66199"/>
                    </a:cubicBezTo>
                    <a:cubicBezTo>
                      <a:pt x="9033" y="53816"/>
                      <a:pt x="-13351" y="41624"/>
                      <a:pt x="11795" y="28766"/>
                    </a:cubicBezTo>
                    <a:cubicBezTo>
                      <a:pt x="21130" y="31814"/>
                      <a:pt x="25415" y="39910"/>
                      <a:pt x="30559" y="47244"/>
                    </a:cubicBezTo>
                    <a:lnTo>
                      <a:pt x="30559" y="47244"/>
                    </a:lnTo>
                    <a:cubicBezTo>
                      <a:pt x="65706" y="49721"/>
                      <a:pt x="48847" y="9144"/>
                      <a:pt x="69993" y="0"/>
                    </a:cubicBezTo>
                    <a:close/>
                  </a:path>
                </a:pathLst>
              </a:custGeom>
              <a:solidFill>
                <a:srgbClr val="D9DFE5"/>
              </a:solid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265A0DC9-3B54-7427-A180-1119B71D6F9B}"/>
                  </a:ext>
                </a:extLst>
              </p:cNvPr>
              <p:cNvSpPr/>
              <p:nvPr/>
            </p:nvSpPr>
            <p:spPr>
              <a:xfrm>
                <a:off x="7250144" y="2758918"/>
                <a:ext cx="55478" cy="100613"/>
              </a:xfrm>
              <a:custGeom>
                <a:avLst/>
                <a:gdLst>
                  <a:gd name="connsiteX0" fmla="*/ 0 w 55478"/>
                  <a:gd name="connsiteY0" fmla="*/ 5617 h 100613"/>
                  <a:gd name="connsiteX1" fmla="*/ 19812 w 55478"/>
                  <a:gd name="connsiteY1" fmla="*/ 4950 h 100613"/>
                  <a:gd name="connsiteX2" fmla="*/ 47720 w 55478"/>
                  <a:gd name="connsiteY2" fmla="*/ 24286 h 100613"/>
                  <a:gd name="connsiteX3" fmla="*/ 47720 w 55478"/>
                  <a:gd name="connsiteY3" fmla="*/ 43908 h 100613"/>
                  <a:gd name="connsiteX4" fmla="*/ 52674 w 55478"/>
                  <a:gd name="connsiteY4" fmla="*/ 66863 h 100613"/>
                  <a:gd name="connsiteX5" fmla="*/ 54197 w 55478"/>
                  <a:gd name="connsiteY5" fmla="*/ 91342 h 100613"/>
                  <a:gd name="connsiteX6" fmla="*/ 39529 w 55478"/>
                  <a:gd name="connsiteY6" fmla="*/ 100105 h 100613"/>
                  <a:gd name="connsiteX7" fmla="*/ 0 w 55478"/>
                  <a:gd name="connsiteY7" fmla="*/ 5617 h 10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78" h="100613">
                    <a:moveTo>
                      <a:pt x="0" y="5617"/>
                    </a:moveTo>
                    <a:cubicBezTo>
                      <a:pt x="6191" y="-6670"/>
                      <a:pt x="13240" y="5046"/>
                      <a:pt x="19812" y="4950"/>
                    </a:cubicBezTo>
                    <a:cubicBezTo>
                      <a:pt x="35243" y="2664"/>
                      <a:pt x="42291" y="12285"/>
                      <a:pt x="47720" y="24286"/>
                    </a:cubicBezTo>
                    <a:cubicBezTo>
                      <a:pt x="47720" y="30858"/>
                      <a:pt x="47720" y="37431"/>
                      <a:pt x="47720" y="43908"/>
                    </a:cubicBezTo>
                    <a:cubicBezTo>
                      <a:pt x="50864" y="51242"/>
                      <a:pt x="53721" y="58576"/>
                      <a:pt x="52674" y="66863"/>
                    </a:cubicBezTo>
                    <a:cubicBezTo>
                      <a:pt x="54293" y="74959"/>
                      <a:pt x="57150" y="82960"/>
                      <a:pt x="54197" y="91342"/>
                    </a:cubicBezTo>
                    <a:cubicBezTo>
                      <a:pt x="51245" y="97533"/>
                      <a:pt x="47340" y="102201"/>
                      <a:pt x="39529" y="100105"/>
                    </a:cubicBezTo>
                    <a:cubicBezTo>
                      <a:pt x="36672" y="64291"/>
                      <a:pt x="22193" y="33335"/>
                      <a:pt x="0" y="5617"/>
                    </a:cubicBezTo>
                    <a:close/>
                  </a:path>
                </a:pathLst>
              </a:custGeom>
              <a:solidFill>
                <a:srgbClr val="D7DFE1"/>
              </a:solidFill>
              <a:ln w="9525"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432BC2B6-D164-3939-62D9-069BC31DE3B3}"/>
                  </a:ext>
                </a:extLst>
              </p:cNvPr>
              <p:cNvSpPr/>
              <p:nvPr/>
            </p:nvSpPr>
            <p:spPr>
              <a:xfrm>
                <a:off x="7289673" y="2848736"/>
                <a:ext cx="28866" cy="117538"/>
              </a:xfrm>
              <a:custGeom>
                <a:avLst/>
                <a:gdLst>
                  <a:gd name="connsiteX0" fmla="*/ 0 w 28866"/>
                  <a:gd name="connsiteY0" fmla="*/ 10382 h 117538"/>
                  <a:gd name="connsiteX1" fmla="*/ 9239 w 28866"/>
                  <a:gd name="connsiteY1" fmla="*/ 0 h 117538"/>
                  <a:gd name="connsiteX2" fmla="*/ 27908 w 28866"/>
                  <a:gd name="connsiteY2" fmla="*/ 85249 h 117538"/>
                  <a:gd name="connsiteX3" fmla="*/ 26098 w 28866"/>
                  <a:gd name="connsiteY3" fmla="*/ 117538 h 117538"/>
                  <a:gd name="connsiteX4" fmla="*/ 6191 w 28866"/>
                  <a:gd name="connsiteY4" fmla="*/ 65056 h 117538"/>
                  <a:gd name="connsiteX5" fmla="*/ 95 w 28866"/>
                  <a:gd name="connsiteY5" fmla="*/ 10477 h 11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6" h="117538">
                    <a:moveTo>
                      <a:pt x="0" y="10382"/>
                    </a:moveTo>
                    <a:cubicBezTo>
                      <a:pt x="3048" y="6953"/>
                      <a:pt x="6096" y="3524"/>
                      <a:pt x="9239" y="0"/>
                    </a:cubicBezTo>
                    <a:cubicBezTo>
                      <a:pt x="28670" y="25527"/>
                      <a:pt x="30575" y="54864"/>
                      <a:pt x="27908" y="85249"/>
                    </a:cubicBezTo>
                    <a:cubicBezTo>
                      <a:pt x="27337" y="95631"/>
                      <a:pt x="26765" y="105918"/>
                      <a:pt x="26098" y="117538"/>
                    </a:cubicBezTo>
                    <a:cubicBezTo>
                      <a:pt x="-1619" y="106108"/>
                      <a:pt x="21336" y="78867"/>
                      <a:pt x="6191" y="65056"/>
                    </a:cubicBezTo>
                    <a:cubicBezTo>
                      <a:pt x="4191" y="46863"/>
                      <a:pt x="2095" y="28670"/>
                      <a:pt x="95" y="10477"/>
                    </a:cubicBezTo>
                    <a:close/>
                  </a:path>
                </a:pathLst>
              </a:custGeom>
              <a:solidFill>
                <a:srgbClr val="BEC7CC"/>
              </a:solid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56BFBF7A-3122-D85B-382C-19F791C3FC32}"/>
                  </a:ext>
                </a:extLst>
              </p:cNvPr>
              <p:cNvSpPr/>
              <p:nvPr/>
            </p:nvSpPr>
            <p:spPr>
              <a:xfrm>
                <a:off x="7639526" y="2489072"/>
                <a:ext cx="54922" cy="53218"/>
              </a:xfrm>
              <a:custGeom>
                <a:avLst/>
                <a:gdLst>
                  <a:gd name="connsiteX0" fmla="*/ 40767 w 54922"/>
                  <a:gd name="connsiteY0" fmla="*/ 0 h 53218"/>
                  <a:gd name="connsiteX1" fmla="*/ 39053 w 54922"/>
                  <a:gd name="connsiteY1" fmla="*/ 48577 h 53218"/>
                  <a:gd name="connsiteX2" fmla="*/ 571 w 54922"/>
                  <a:gd name="connsiteY2" fmla="*/ 45720 h 53218"/>
                  <a:gd name="connsiteX3" fmla="*/ 0 w 54922"/>
                  <a:gd name="connsiteY3" fmla="*/ 30575 h 53218"/>
                  <a:gd name="connsiteX4" fmla="*/ 40767 w 54922"/>
                  <a:gd name="connsiteY4" fmla="*/ 95 h 5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2" h="53218">
                    <a:moveTo>
                      <a:pt x="40767" y="0"/>
                    </a:moveTo>
                    <a:cubicBezTo>
                      <a:pt x="70581" y="17240"/>
                      <a:pt x="44958" y="32576"/>
                      <a:pt x="39053" y="48577"/>
                    </a:cubicBezTo>
                    <a:cubicBezTo>
                      <a:pt x="25241" y="60674"/>
                      <a:pt x="13525" y="45244"/>
                      <a:pt x="571" y="45720"/>
                    </a:cubicBezTo>
                    <a:cubicBezTo>
                      <a:pt x="381" y="40672"/>
                      <a:pt x="191" y="35624"/>
                      <a:pt x="0" y="30575"/>
                    </a:cubicBezTo>
                    <a:cubicBezTo>
                      <a:pt x="14478" y="21527"/>
                      <a:pt x="18860" y="-762"/>
                      <a:pt x="40767" y="95"/>
                    </a:cubicBezTo>
                    <a:close/>
                  </a:path>
                </a:pathLst>
              </a:custGeom>
              <a:solidFill>
                <a:srgbClr val="7F96A2"/>
              </a:solid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D755670-3889-38A4-F211-7B17D45E8F36}"/>
                  </a:ext>
                </a:extLst>
              </p:cNvPr>
              <p:cNvSpPr/>
              <p:nvPr/>
            </p:nvSpPr>
            <p:spPr>
              <a:xfrm>
                <a:off x="7278719" y="2621089"/>
                <a:ext cx="18764" cy="39433"/>
              </a:xfrm>
              <a:custGeom>
                <a:avLst/>
                <a:gdLst>
                  <a:gd name="connsiteX0" fmla="*/ 18765 w 18764"/>
                  <a:gd name="connsiteY0" fmla="*/ 39433 h 39433"/>
                  <a:gd name="connsiteX1" fmla="*/ 0 w 18764"/>
                  <a:gd name="connsiteY1" fmla="*/ 20955 h 39433"/>
                  <a:gd name="connsiteX2" fmla="*/ 8477 w 18764"/>
                  <a:gd name="connsiteY2" fmla="*/ 0 h 39433"/>
                  <a:gd name="connsiteX3" fmla="*/ 18669 w 18764"/>
                  <a:gd name="connsiteY3" fmla="*/ 39433 h 39433"/>
                </a:gdLst>
                <a:ahLst/>
                <a:cxnLst>
                  <a:cxn ang="0">
                    <a:pos x="connsiteX0" y="connsiteY0"/>
                  </a:cxn>
                  <a:cxn ang="0">
                    <a:pos x="connsiteX1" y="connsiteY1"/>
                  </a:cxn>
                  <a:cxn ang="0">
                    <a:pos x="connsiteX2" y="connsiteY2"/>
                  </a:cxn>
                  <a:cxn ang="0">
                    <a:pos x="connsiteX3" y="connsiteY3"/>
                  </a:cxn>
                </a:cxnLst>
                <a:rect l="l" t="t" r="r" b="b"/>
                <a:pathLst>
                  <a:path w="18764" h="39433">
                    <a:moveTo>
                      <a:pt x="18765" y="39433"/>
                    </a:moveTo>
                    <a:cubicBezTo>
                      <a:pt x="8097" y="37719"/>
                      <a:pt x="3429" y="30004"/>
                      <a:pt x="0" y="20955"/>
                    </a:cubicBezTo>
                    <a:cubicBezTo>
                      <a:pt x="2857" y="14002"/>
                      <a:pt x="5620" y="6953"/>
                      <a:pt x="8477" y="0"/>
                    </a:cubicBezTo>
                    <a:cubicBezTo>
                      <a:pt x="11906" y="13145"/>
                      <a:pt x="15336" y="26289"/>
                      <a:pt x="18669" y="39433"/>
                    </a:cubicBezTo>
                    <a:close/>
                  </a:path>
                </a:pathLst>
              </a:custGeom>
              <a:solidFill>
                <a:srgbClr val="777A81"/>
              </a:solid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A48A29A6-5D57-5B2F-BBE6-75D7613DFF0E}"/>
                  </a:ext>
                </a:extLst>
              </p:cNvPr>
              <p:cNvSpPr/>
              <p:nvPr/>
            </p:nvSpPr>
            <p:spPr>
              <a:xfrm>
                <a:off x="6903190" y="3671861"/>
                <a:ext cx="975127" cy="797467"/>
              </a:xfrm>
              <a:custGeom>
                <a:avLst/>
                <a:gdLst>
                  <a:gd name="connsiteX0" fmla="*/ 947314 w 975127"/>
                  <a:gd name="connsiteY0" fmla="*/ 308160 h 797467"/>
                  <a:gd name="connsiteX1" fmla="*/ 975127 w 975127"/>
                  <a:gd name="connsiteY1" fmla="*/ 327305 h 797467"/>
                  <a:gd name="connsiteX2" fmla="*/ 633465 w 975127"/>
                  <a:gd name="connsiteY2" fmla="*/ 707257 h 797467"/>
                  <a:gd name="connsiteX3" fmla="*/ 507640 w 975127"/>
                  <a:gd name="connsiteY3" fmla="*/ 790982 h 797467"/>
                  <a:gd name="connsiteX4" fmla="*/ 457444 w 975127"/>
                  <a:gd name="connsiteY4" fmla="*/ 780885 h 797467"/>
                  <a:gd name="connsiteX5" fmla="*/ 239035 w 975127"/>
                  <a:gd name="connsiteY5" fmla="*/ 601339 h 797467"/>
                  <a:gd name="connsiteX6" fmla="*/ 166931 w 975127"/>
                  <a:gd name="connsiteY6" fmla="*/ 533235 h 797467"/>
                  <a:gd name="connsiteX7" fmla="*/ 159025 w 975127"/>
                  <a:gd name="connsiteY7" fmla="*/ 522853 h 797467"/>
                  <a:gd name="connsiteX8" fmla="*/ 135213 w 975127"/>
                  <a:gd name="connsiteY8" fmla="*/ 485991 h 797467"/>
                  <a:gd name="connsiteX9" fmla="*/ 127497 w 975127"/>
                  <a:gd name="connsiteY9" fmla="*/ 475514 h 797467"/>
                  <a:gd name="connsiteX10" fmla="*/ 62061 w 975127"/>
                  <a:gd name="connsiteY10" fmla="*/ 355023 h 797467"/>
                  <a:gd name="connsiteX11" fmla="*/ 22436 w 975127"/>
                  <a:gd name="connsiteY11" fmla="*/ 194717 h 797467"/>
                  <a:gd name="connsiteX12" fmla="*/ 720 w 975127"/>
                  <a:gd name="connsiteY12" fmla="*/ 64224 h 797467"/>
                  <a:gd name="connsiteX13" fmla="*/ 15007 w 975127"/>
                  <a:gd name="connsiteY13" fmla="*/ 2407 h 797467"/>
                  <a:gd name="connsiteX14" fmla="*/ 29866 w 975127"/>
                  <a:gd name="connsiteY14" fmla="*/ 502 h 797467"/>
                  <a:gd name="connsiteX15" fmla="*/ 45106 w 975127"/>
                  <a:gd name="connsiteY15" fmla="*/ 52223 h 797467"/>
                  <a:gd name="connsiteX16" fmla="*/ 99589 w 975127"/>
                  <a:gd name="connsiteY16" fmla="*/ 304826 h 797467"/>
                  <a:gd name="connsiteX17" fmla="*/ 215032 w 975127"/>
                  <a:gd name="connsiteY17" fmla="*/ 482086 h 797467"/>
                  <a:gd name="connsiteX18" fmla="*/ 458872 w 975127"/>
                  <a:gd name="connsiteY18" fmla="*/ 703733 h 797467"/>
                  <a:gd name="connsiteX19" fmla="*/ 501925 w 975127"/>
                  <a:gd name="connsiteY19" fmla="*/ 721259 h 797467"/>
                  <a:gd name="connsiteX20" fmla="*/ 682233 w 975127"/>
                  <a:gd name="connsiteY20" fmla="*/ 605911 h 797467"/>
                  <a:gd name="connsiteX21" fmla="*/ 773578 w 975127"/>
                  <a:gd name="connsiteY21" fmla="*/ 516757 h 797467"/>
                  <a:gd name="connsiteX22" fmla="*/ 782532 w 975127"/>
                  <a:gd name="connsiteY22" fmla="*/ 507708 h 797467"/>
                  <a:gd name="connsiteX23" fmla="*/ 842063 w 975127"/>
                  <a:gd name="connsiteY23" fmla="*/ 443034 h 797467"/>
                  <a:gd name="connsiteX24" fmla="*/ 849588 w 975127"/>
                  <a:gd name="connsiteY24" fmla="*/ 432747 h 797467"/>
                  <a:gd name="connsiteX25" fmla="*/ 916548 w 975127"/>
                  <a:gd name="connsiteY25" fmla="*/ 341878 h 797467"/>
                  <a:gd name="connsiteX26" fmla="*/ 947219 w 975127"/>
                  <a:gd name="connsiteY26" fmla="*/ 308350 h 7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127" h="797467">
                    <a:moveTo>
                      <a:pt x="947314" y="308160"/>
                    </a:moveTo>
                    <a:cubicBezTo>
                      <a:pt x="961411" y="307493"/>
                      <a:pt x="974175" y="308826"/>
                      <a:pt x="975127" y="327305"/>
                    </a:cubicBezTo>
                    <a:cubicBezTo>
                      <a:pt x="895117" y="484277"/>
                      <a:pt x="773864" y="604483"/>
                      <a:pt x="633465" y="707257"/>
                    </a:cubicBezTo>
                    <a:cubicBezTo>
                      <a:pt x="592889" y="736975"/>
                      <a:pt x="549646" y="763169"/>
                      <a:pt x="507640" y="790982"/>
                    </a:cubicBezTo>
                    <a:cubicBezTo>
                      <a:pt x="487066" y="806793"/>
                      <a:pt x="472398" y="789839"/>
                      <a:pt x="457444" y="780885"/>
                    </a:cubicBezTo>
                    <a:cubicBezTo>
                      <a:pt x="375719" y="731927"/>
                      <a:pt x="304377" y="670300"/>
                      <a:pt x="239035" y="601339"/>
                    </a:cubicBezTo>
                    <a:cubicBezTo>
                      <a:pt x="216271" y="577336"/>
                      <a:pt x="193220" y="553524"/>
                      <a:pt x="166931" y="533235"/>
                    </a:cubicBezTo>
                    <a:cubicBezTo>
                      <a:pt x="163788" y="530187"/>
                      <a:pt x="161216" y="526663"/>
                      <a:pt x="159025" y="522853"/>
                    </a:cubicBezTo>
                    <a:cubicBezTo>
                      <a:pt x="153501" y="509042"/>
                      <a:pt x="145500" y="496755"/>
                      <a:pt x="135213" y="485991"/>
                    </a:cubicBezTo>
                    <a:cubicBezTo>
                      <a:pt x="132355" y="482658"/>
                      <a:pt x="129879" y="479133"/>
                      <a:pt x="127497" y="475514"/>
                    </a:cubicBezTo>
                    <a:cubicBezTo>
                      <a:pt x="106066" y="435128"/>
                      <a:pt x="68918" y="403219"/>
                      <a:pt x="62061" y="355023"/>
                    </a:cubicBezTo>
                    <a:cubicBezTo>
                      <a:pt x="42535" y="303112"/>
                      <a:pt x="58346" y="242532"/>
                      <a:pt x="22436" y="194717"/>
                    </a:cubicBezTo>
                    <a:cubicBezTo>
                      <a:pt x="3196" y="153188"/>
                      <a:pt x="-2138" y="109373"/>
                      <a:pt x="720" y="64224"/>
                    </a:cubicBezTo>
                    <a:cubicBezTo>
                      <a:pt x="2434" y="42888"/>
                      <a:pt x="-3471" y="19838"/>
                      <a:pt x="15007" y="2407"/>
                    </a:cubicBezTo>
                    <a:cubicBezTo>
                      <a:pt x="19674" y="26"/>
                      <a:pt x="24723" y="-546"/>
                      <a:pt x="29866" y="502"/>
                    </a:cubicBezTo>
                    <a:cubicBezTo>
                      <a:pt x="48821" y="13647"/>
                      <a:pt x="43011" y="34030"/>
                      <a:pt x="45106" y="52223"/>
                    </a:cubicBezTo>
                    <a:cubicBezTo>
                      <a:pt x="54917" y="138234"/>
                      <a:pt x="66156" y="223863"/>
                      <a:pt x="99589" y="304826"/>
                    </a:cubicBezTo>
                    <a:cubicBezTo>
                      <a:pt x="127021" y="371215"/>
                      <a:pt x="168646" y="428556"/>
                      <a:pt x="215032" y="482086"/>
                    </a:cubicBezTo>
                    <a:cubicBezTo>
                      <a:pt x="287327" y="565525"/>
                      <a:pt x="364670" y="644011"/>
                      <a:pt x="458872" y="703733"/>
                    </a:cubicBezTo>
                    <a:cubicBezTo>
                      <a:pt x="472207" y="712210"/>
                      <a:pt x="485352" y="720973"/>
                      <a:pt x="501925" y="721259"/>
                    </a:cubicBezTo>
                    <a:cubicBezTo>
                      <a:pt x="569648" y="694684"/>
                      <a:pt x="624131" y="647440"/>
                      <a:pt x="682233" y="605911"/>
                    </a:cubicBezTo>
                    <a:cubicBezTo>
                      <a:pt x="714999" y="578575"/>
                      <a:pt x="743384" y="546761"/>
                      <a:pt x="773578" y="516757"/>
                    </a:cubicBezTo>
                    <a:cubicBezTo>
                      <a:pt x="776340" y="513519"/>
                      <a:pt x="779388" y="510566"/>
                      <a:pt x="782532" y="507708"/>
                    </a:cubicBezTo>
                    <a:cubicBezTo>
                      <a:pt x="803582" y="487230"/>
                      <a:pt x="826251" y="468275"/>
                      <a:pt x="842063" y="443034"/>
                    </a:cubicBezTo>
                    <a:cubicBezTo>
                      <a:pt x="844349" y="439414"/>
                      <a:pt x="846920" y="435985"/>
                      <a:pt x="849588" y="432747"/>
                    </a:cubicBezTo>
                    <a:cubicBezTo>
                      <a:pt x="876829" y="406077"/>
                      <a:pt x="895498" y="373120"/>
                      <a:pt x="916548" y="341878"/>
                    </a:cubicBezTo>
                    <a:cubicBezTo>
                      <a:pt x="925026" y="329210"/>
                      <a:pt x="929121" y="312351"/>
                      <a:pt x="947219" y="308350"/>
                    </a:cubicBezTo>
                    <a:close/>
                  </a:path>
                </a:pathLst>
              </a:custGeom>
              <a:solidFill>
                <a:srgbClr val="D5982E"/>
              </a:solid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BD1098FD-FC49-4185-7709-09577FC1DB7F}"/>
                  </a:ext>
                </a:extLst>
              </p:cNvPr>
              <p:cNvSpPr/>
              <p:nvPr/>
            </p:nvSpPr>
            <p:spPr>
              <a:xfrm>
                <a:off x="6765445" y="3401239"/>
                <a:ext cx="119664" cy="246072"/>
              </a:xfrm>
              <a:custGeom>
                <a:avLst/>
                <a:gdLst>
                  <a:gd name="connsiteX0" fmla="*/ 95888 w 119664"/>
                  <a:gd name="connsiteY0" fmla="*/ 55858 h 246072"/>
                  <a:gd name="connsiteX1" fmla="*/ 106080 w 119664"/>
                  <a:gd name="connsiteY1" fmla="*/ 208735 h 246072"/>
                  <a:gd name="connsiteX2" fmla="*/ 75600 w 119664"/>
                  <a:gd name="connsiteY2" fmla="*/ 246073 h 246072"/>
                  <a:gd name="connsiteX3" fmla="*/ 17307 w 119664"/>
                  <a:gd name="connsiteY3" fmla="*/ 79480 h 246072"/>
                  <a:gd name="connsiteX4" fmla="*/ 544 w 119664"/>
                  <a:gd name="connsiteY4" fmla="*/ 9662 h 246072"/>
                  <a:gd name="connsiteX5" fmla="*/ 45882 w 119664"/>
                  <a:gd name="connsiteY5" fmla="*/ 12424 h 246072"/>
                  <a:gd name="connsiteX6" fmla="*/ 95984 w 119664"/>
                  <a:gd name="connsiteY6" fmla="*/ 55858 h 2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664" h="246072">
                    <a:moveTo>
                      <a:pt x="95888" y="55858"/>
                    </a:moveTo>
                    <a:cubicBezTo>
                      <a:pt x="134655" y="104436"/>
                      <a:pt x="116843" y="156823"/>
                      <a:pt x="106080" y="208735"/>
                    </a:cubicBezTo>
                    <a:cubicBezTo>
                      <a:pt x="99318" y="223975"/>
                      <a:pt x="92841" y="239405"/>
                      <a:pt x="75600" y="246073"/>
                    </a:cubicBezTo>
                    <a:cubicBezTo>
                      <a:pt x="85602" y="180350"/>
                      <a:pt x="64075" y="124438"/>
                      <a:pt x="17307" y="79480"/>
                    </a:cubicBezTo>
                    <a:cubicBezTo>
                      <a:pt x="-5076" y="57859"/>
                      <a:pt x="734" y="34141"/>
                      <a:pt x="544" y="9662"/>
                    </a:cubicBezTo>
                    <a:cubicBezTo>
                      <a:pt x="16641" y="-5864"/>
                      <a:pt x="31118" y="-1006"/>
                      <a:pt x="45882" y="12424"/>
                    </a:cubicBezTo>
                    <a:cubicBezTo>
                      <a:pt x="62170" y="27379"/>
                      <a:pt x="79220" y="41380"/>
                      <a:pt x="95984" y="55858"/>
                    </a:cubicBezTo>
                    <a:close/>
                  </a:path>
                </a:pathLst>
              </a:custGeom>
              <a:solidFill>
                <a:srgbClr val="D59F33"/>
              </a:solid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B5225CC3-EFC3-8AD7-86F3-6CFB397D3568}"/>
                  </a:ext>
                </a:extLst>
              </p:cNvPr>
              <p:cNvSpPr/>
              <p:nvPr/>
            </p:nvSpPr>
            <p:spPr>
              <a:xfrm>
                <a:off x="6915551" y="4025454"/>
                <a:ext cx="153863" cy="177736"/>
              </a:xfrm>
              <a:custGeom>
                <a:avLst/>
                <a:gdLst>
                  <a:gd name="connsiteX0" fmla="*/ 153713 w 153863"/>
                  <a:gd name="connsiteY0" fmla="*/ 168021 h 177736"/>
                  <a:gd name="connsiteX1" fmla="*/ 153808 w 153863"/>
                  <a:gd name="connsiteY1" fmla="*/ 168021 h 177736"/>
                  <a:gd name="connsiteX2" fmla="*/ 146188 w 153863"/>
                  <a:gd name="connsiteY2" fmla="*/ 177737 h 177736"/>
                  <a:gd name="connsiteX3" fmla="*/ 101516 w 153863"/>
                  <a:gd name="connsiteY3" fmla="*/ 156686 h 177736"/>
                  <a:gd name="connsiteX4" fmla="*/ 10362 w 153863"/>
                  <a:gd name="connsiteY4" fmla="*/ 155448 h 177736"/>
                  <a:gd name="connsiteX5" fmla="*/ 741 w 153863"/>
                  <a:gd name="connsiteY5" fmla="*/ 1238 h 177736"/>
                  <a:gd name="connsiteX6" fmla="*/ 11695 w 153863"/>
                  <a:gd name="connsiteY6" fmla="*/ 0 h 177736"/>
                  <a:gd name="connsiteX7" fmla="*/ 29507 w 153863"/>
                  <a:gd name="connsiteY7" fmla="*/ 12478 h 177736"/>
                  <a:gd name="connsiteX8" fmla="*/ 65321 w 153863"/>
                  <a:gd name="connsiteY8" fmla="*/ 38005 h 177736"/>
                  <a:gd name="connsiteX9" fmla="*/ 125138 w 153863"/>
                  <a:gd name="connsiteY9" fmla="*/ 125730 h 177736"/>
                  <a:gd name="connsiteX10" fmla="*/ 124662 w 153863"/>
                  <a:gd name="connsiteY10" fmla="*/ 125063 h 177736"/>
                  <a:gd name="connsiteX11" fmla="*/ 153713 w 153863"/>
                  <a:gd name="connsiteY11" fmla="*/ 167926 h 17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863" h="177736">
                    <a:moveTo>
                      <a:pt x="153713" y="168021"/>
                    </a:moveTo>
                    <a:lnTo>
                      <a:pt x="153808" y="168021"/>
                    </a:lnTo>
                    <a:cubicBezTo>
                      <a:pt x="154284" y="173641"/>
                      <a:pt x="151712" y="176879"/>
                      <a:pt x="146188" y="177737"/>
                    </a:cubicBezTo>
                    <a:cubicBezTo>
                      <a:pt x="128757" y="176022"/>
                      <a:pt x="117709" y="160973"/>
                      <a:pt x="101516" y="156686"/>
                    </a:cubicBezTo>
                    <a:cubicBezTo>
                      <a:pt x="71322" y="143732"/>
                      <a:pt x="40746" y="157448"/>
                      <a:pt x="10362" y="155448"/>
                    </a:cubicBezTo>
                    <a:cubicBezTo>
                      <a:pt x="-8498" y="105061"/>
                      <a:pt x="5028" y="52578"/>
                      <a:pt x="741" y="1238"/>
                    </a:cubicBezTo>
                    <a:cubicBezTo>
                      <a:pt x="4361" y="857"/>
                      <a:pt x="8076" y="476"/>
                      <a:pt x="11695" y="0"/>
                    </a:cubicBezTo>
                    <a:cubicBezTo>
                      <a:pt x="17601" y="4191"/>
                      <a:pt x="23602" y="8287"/>
                      <a:pt x="29507" y="12478"/>
                    </a:cubicBezTo>
                    <a:cubicBezTo>
                      <a:pt x="44080" y="17240"/>
                      <a:pt x="56082" y="22860"/>
                      <a:pt x="65321" y="38005"/>
                    </a:cubicBezTo>
                    <a:cubicBezTo>
                      <a:pt x="83800" y="68104"/>
                      <a:pt x="101897" y="98774"/>
                      <a:pt x="125138" y="125730"/>
                    </a:cubicBezTo>
                    <a:lnTo>
                      <a:pt x="124662" y="125063"/>
                    </a:lnTo>
                    <a:cubicBezTo>
                      <a:pt x="133615" y="139827"/>
                      <a:pt x="148379" y="150686"/>
                      <a:pt x="153713" y="167926"/>
                    </a:cubicBezTo>
                    <a:close/>
                  </a:path>
                </a:pathLst>
              </a:custGeom>
              <a:solidFill>
                <a:srgbClr val="B2B2B5"/>
              </a:solidFill>
              <a:ln w="9525"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81E643D3-B946-DA3A-E26E-E754CA1505E9}"/>
                  </a:ext>
                </a:extLst>
              </p:cNvPr>
              <p:cNvSpPr/>
              <p:nvPr/>
            </p:nvSpPr>
            <p:spPr>
              <a:xfrm>
                <a:off x="6862876" y="3646548"/>
                <a:ext cx="48845" cy="181358"/>
              </a:xfrm>
              <a:custGeom>
                <a:avLst/>
                <a:gdLst>
                  <a:gd name="connsiteX0" fmla="*/ 36462 w 48845"/>
                  <a:gd name="connsiteY0" fmla="*/ 181358 h 181358"/>
                  <a:gd name="connsiteX1" fmla="*/ 1410 w 48845"/>
                  <a:gd name="connsiteY1" fmla="*/ 56295 h 181358"/>
                  <a:gd name="connsiteX2" fmla="*/ 17412 w 48845"/>
                  <a:gd name="connsiteY2" fmla="*/ 2 h 181358"/>
                  <a:gd name="connsiteX3" fmla="*/ 44082 w 48845"/>
                  <a:gd name="connsiteY3" fmla="*/ 26101 h 181358"/>
                  <a:gd name="connsiteX4" fmla="*/ 48845 w 48845"/>
                  <a:gd name="connsiteY4" fmla="*/ 170500 h 181358"/>
                  <a:gd name="connsiteX5" fmla="*/ 36462 w 48845"/>
                  <a:gd name="connsiteY5" fmla="*/ 181358 h 18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45" h="181358">
                    <a:moveTo>
                      <a:pt x="36462" y="181358"/>
                    </a:moveTo>
                    <a:cubicBezTo>
                      <a:pt x="24841" y="139639"/>
                      <a:pt x="14078" y="97634"/>
                      <a:pt x="1410" y="56295"/>
                    </a:cubicBezTo>
                    <a:cubicBezTo>
                      <a:pt x="-5734" y="33054"/>
                      <a:pt x="16555" y="20005"/>
                      <a:pt x="17412" y="2"/>
                    </a:cubicBezTo>
                    <a:cubicBezTo>
                      <a:pt x="35129" y="-188"/>
                      <a:pt x="44367" y="11147"/>
                      <a:pt x="44082" y="26101"/>
                    </a:cubicBezTo>
                    <a:cubicBezTo>
                      <a:pt x="43034" y="74393"/>
                      <a:pt x="48940" y="122303"/>
                      <a:pt x="48845" y="170500"/>
                    </a:cubicBezTo>
                    <a:cubicBezTo>
                      <a:pt x="48845" y="177453"/>
                      <a:pt x="43606" y="181073"/>
                      <a:pt x="36462" y="181358"/>
                    </a:cubicBezTo>
                    <a:close/>
                  </a:path>
                </a:pathLst>
              </a:custGeom>
              <a:solidFill>
                <a:srgbClr val="A8AEB0"/>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09BE4441-CA99-7979-D89F-5F4365D43509}"/>
                  </a:ext>
                </a:extLst>
              </p:cNvPr>
              <p:cNvSpPr/>
              <p:nvPr/>
            </p:nvSpPr>
            <p:spPr>
              <a:xfrm>
                <a:off x="6880177" y="3600068"/>
                <a:ext cx="45545" cy="266509"/>
              </a:xfrm>
              <a:custGeom>
                <a:avLst/>
                <a:gdLst>
                  <a:gd name="connsiteX0" fmla="*/ 19162 w 45545"/>
                  <a:gd name="connsiteY0" fmla="*/ 227838 h 266509"/>
                  <a:gd name="connsiteX1" fmla="*/ 112 w 45545"/>
                  <a:gd name="connsiteY1" fmla="*/ 46577 h 266509"/>
                  <a:gd name="connsiteX2" fmla="*/ 19542 w 45545"/>
                  <a:gd name="connsiteY2" fmla="*/ 0 h 266509"/>
                  <a:gd name="connsiteX3" fmla="*/ 26591 w 45545"/>
                  <a:gd name="connsiteY3" fmla="*/ 2000 h 266509"/>
                  <a:gd name="connsiteX4" fmla="*/ 36402 w 45545"/>
                  <a:gd name="connsiteY4" fmla="*/ 68866 h 266509"/>
                  <a:gd name="connsiteX5" fmla="*/ 36211 w 45545"/>
                  <a:gd name="connsiteY5" fmla="*/ 133921 h 266509"/>
                  <a:gd name="connsiteX6" fmla="*/ 45545 w 45545"/>
                  <a:gd name="connsiteY6" fmla="*/ 266509 h 266509"/>
                  <a:gd name="connsiteX7" fmla="*/ 19162 w 45545"/>
                  <a:gd name="connsiteY7" fmla="*/ 227933 h 26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45" h="266509">
                    <a:moveTo>
                      <a:pt x="19162" y="227838"/>
                    </a:moveTo>
                    <a:cubicBezTo>
                      <a:pt x="23829" y="166306"/>
                      <a:pt x="28591" y="104680"/>
                      <a:pt x="112" y="46577"/>
                    </a:cubicBezTo>
                    <a:cubicBezTo>
                      <a:pt x="-1603" y="27622"/>
                      <a:pt x="16970" y="17145"/>
                      <a:pt x="19542" y="0"/>
                    </a:cubicBezTo>
                    <a:cubicBezTo>
                      <a:pt x="22019" y="381"/>
                      <a:pt x="24305" y="1048"/>
                      <a:pt x="26591" y="2000"/>
                    </a:cubicBezTo>
                    <a:cubicBezTo>
                      <a:pt x="45641" y="22003"/>
                      <a:pt x="41736" y="45625"/>
                      <a:pt x="36402" y="68866"/>
                    </a:cubicBezTo>
                    <a:cubicBezTo>
                      <a:pt x="31353" y="90678"/>
                      <a:pt x="28972" y="112204"/>
                      <a:pt x="36211" y="133921"/>
                    </a:cubicBezTo>
                    <a:cubicBezTo>
                      <a:pt x="39355" y="178117"/>
                      <a:pt x="42403" y="222313"/>
                      <a:pt x="45545" y="266509"/>
                    </a:cubicBezTo>
                    <a:cubicBezTo>
                      <a:pt x="36783" y="253651"/>
                      <a:pt x="27924" y="240792"/>
                      <a:pt x="19162" y="227933"/>
                    </a:cubicBezTo>
                    <a:close/>
                  </a:path>
                </a:pathLst>
              </a:custGeom>
              <a:solidFill>
                <a:srgbClr val="675538"/>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125491AB-1E8D-B2FB-4246-400762F3A560}"/>
                  </a:ext>
                </a:extLst>
              </p:cNvPr>
              <p:cNvSpPr/>
              <p:nvPr/>
            </p:nvSpPr>
            <p:spPr>
              <a:xfrm>
                <a:off x="6945058" y="4026883"/>
                <a:ext cx="95630" cy="124396"/>
              </a:xfrm>
              <a:custGeom>
                <a:avLst/>
                <a:gdLst>
                  <a:gd name="connsiteX0" fmla="*/ 95631 w 95630"/>
                  <a:gd name="connsiteY0" fmla="*/ 124396 h 124396"/>
                  <a:gd name="connsiteX1" fmla="*/ 41720 w 95630"/>
                  <a:gd name="connsiteY1" fmla="*/ 58293 h 124396"/>
                  <a:gd name="connsiteX2" fmla="*/ 0 w 95630"/>
                  <a:gd name="connsiteY2" fmla="*/ 11144 h 124396"/>
                  <a:gd name="connsiteX3" fmla="*/ 20288 w 95630"/>
                  <a:gd name="connsiteY3" fmla="*/ 0 h 124396"/>
                  <a:gd name="connsiteX4" fmla="*/ 95631 w 95630"/>
                  <a:gd name="connsiteY4" fmla="*/ 124396 h 12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0" h="124396">
                    <a:moveTo>
                      <a:pt x="95631" y="124396"/>
                    </a:moveTo>
                    <a:cubicBezTo>
                      <a:pt x="67532" y="110585"/>
                      <a:pt x="58007" y="81629"/>
                      <a:pt x="41720" y="58293"/>
                    </a:cubicBezTo>
                    <a:cubicBezTo>
                      <a:pt x="29527" y="40862"/>
                      <a:pt x="18669" y="22669"/>
                      <a:pt x="0" y="11144"/>
                    </a:cubicBezTo>
                    <a:cubicBezTo>
                      <a:pt x="8477" y="10573"/>
                      <a:pt x="15716" y="7715"/>
                      <a:pt x="20288" y="0"/>
                    </a:cubicBezTo>
                    <a:cubicBezTo>
                      <a:pt x="44958" y="41719"/>
                      <a:pt x="78391" y="78200"/>
                      <a:pt x="95631" y="124396"/>
                    </a:cubicBezTo>
                    <a:close/>
                  </a:path>
                </a:pathLst>
              </a:custGeom>
              <a:solidFill>
                <a:srgbClr val="44402A"/>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C36FAA8B-EA87-29CF-6D9E-640E378A6D50}"/>
                  </a:ext>
                </a:extLst>
              </p:cNvPr>
              <p:cNvSpPr/>
              <p:nvPr/>
            </p:nvSpPr>
            <p:spPr>
              <a:xfrm>
                <a:off x="6744557" y="3685031"/>
                <a:ext cx="78009" cy="29459"/>
              </a:xfrm>
              <a:custGeom>
                <a:avLst/>
                <a:gdLst>
                  <a:gd name="connsiteX0" fmla="*/ 476 w 78009"/>
                  <a:gd name="connsiteY0" fmla="*/ 28480 h 29459"/>
                  <a:gd name="connsiteX1" fmla="*/ 0 w 78009"/>
                  <a:gd name="connsiteY1" fmla="*/ 20860 h 29459"/>
                  <a:gd name="connsiteX2" fmla="*/ 35623 w 78009"/>
                  <a:gd name="connsiteY2" fmla="*/ 9906 h 29459"/>
                  <a:gd name="connsiteX3" fmla="*/ 78010 w 78009"/>
                  <a:gd name="connsiteY3" fmla="*/ 0 h 29459"/>
                  <a:gd name="connsiteX4" fmla="*/ 571 w 78009"/>
                  <a:gd name="connsiteY4" fmla="*/ 28480 h 2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09" h="29459">
                    <a:moveTo>
                      <a:pt x="476" y="28480"/>
                    </a:moveTo>
                    <a:cubicBezTo>
                      <a:pt x="571" y="25908"/>
                      <a:pt x="476" y="23336"/>
                      <a:pt x="0" y="20860"/>
                    </a:cubicBezTo>
                    <a:cubicBezTo>
                      <a:pt x="9048" y="8096"/>
                      <a:pt x="26289" y="21717"/>
                      <a:pt x="35623" y="9906"/>
                    </a:cubicBezTo>
                    <a:cubicBezTo>
                      <a:pt x="49720" y="6572"/>
                      <a:pt x="63817" y="3334"/>
                      <a:pt x="78010" y="0"/>
                    </a:cubicBezTo>
                    <a:cubicBezTo>
                      <a:pt x="59626" y="29623"/>
                      <a:pt x="30956" y="31337"/>
                      <a:pt x="571" y="28480"/>
                    </a:cubicBezTo>
                    <a:close/>
                  </a:path>
                </a:pathLst>
              </a:custGeom>
              <a:solidFill>
                <a:srgbClr val="8E7850"/>
              </a:solid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76BFB5C2-5C15-04B9-1234-6B37F9D98937}"/>
                  </a:ext>
                </a:extLst>
              </p:cNvPr>
              <p:cNvSpPr/>
              <p:nvPr/>
            </p:nvSpPr>
            <p:spPr>
              <a:xfrm>
                <a:off x="7600663" y="2465281"/>
                <a:ext cx="79629" cy="55175"/>
              </a:xfrm>
              <a:custGeom>
                <a:avLst/>
                <a:gdLst>
                  <a:gd name="connsiteX0" fmla="*/ 79629 w 79629"/>
                  <a:gd name="connsiteY0" fmla="*/ 23791 h 55175"/>
                  <a:gd name="connsiteX1" fmla="*/ 38862 w 79629"/>
                  <a:gd name="connsiteY1" fmla="*/ 54271 h 55175"/>
                  <a:gd name="connsiteX2" fmla="*/ 0 w 79629"/>
                  <a:gd name="connsiteY2" fmla="*/ 15695 h 55175"/>
                  <a:gd name="connsiteX3" fmla="*/ 30195 w 79629"/>
                  <a:gd name="connsiteY3" fmla="*/ 3789 h 55175"/>
                  <a:gd name="connsiteX4" fmla="*/ 58294 w 79629"/>
                  <a:gd name="connsiteY4" fmla="*/ 5122 h 55175"/>
                  <a:gd name="connsiteX5" fmla="*/ 79629 w 79629"/>
                  <a:gd name="connsiteY5" fmla="*/ 23696 h 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629" h="55175">
                    <a:moveTo>
                      <a:pt x="79629" y="23791"/>
                    </a:moveTo>
                    <a:cubicBezTo>
                      <a:pt x="79058" y="51223"/>
                      <a:pt x="62865" y="57891"/>
                      <a:pt x="38862" y="54271"/>
                    </a:cubicBezTo>
                    <a:cubicBezTo>
                      <a:pt x="18479" y="48842"/>
                      <a:pt x="14574" y="26935"/>
                      <a:pt x="0" y="15695"/>
                    </a:cubicBezTo>
                    <a:cubicBezTo>
                      <a:pt x="2286" y="-7832"/>
                      <a:pt x="17526" y="1408"/>
                      <a:pt x="30195" y="3789"/>
                    </a:cubicBezTo>
                    <a:cubicBezTo>
                      <a:pt x="39529" y="4265"/>
                      <a:pt x="48959" y="4741"/>
                      <a:pt x="58294" y="5122"/>
                    </a:cubicBezTo>
                    <a:cubicBezTo>
                      <a:pt x="65437" y="11314"/>
                      <a:pt x="72486" y="17505"/>
                      <a:pt x="79629" y="23696"/>
                    </a:cubicBezTo>
                    <a:close/>
                  </a:path>
                </a:pathLst>
              </a:custGeom>
              <a:solidFill>
                <a:srgbClr val="E3E5E6"/>
              </a:solid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B5F7EF7D-BD6D-8884-CF8C-9417E9025EA0}"/>
                  </a:ext>
                </a:extLst>
              </p:cNvPr>
              <p:cNvSpPr/>
              <p:nvPr/>
            </p:nvSpPr>
            <p:spPr>
              <a:xfrm>
                <a:off x="7575423" y="2461431"/>
                <a:ext cx="55435" cy="19544"/>
              </a:xfrm>
              <a:custGeom>
                <a:avLst/>
                <a:gdLst>
                  <a:gd name="connsiteX0" fmla="*/ 55436 w 55435"/>
                  <a:gd name="connsiteY0" fmla="*/ 7638 h 19544"/>
                  <a:gd name="connsiteX1" fmla="*/ 25241 w 55435"/>
                  <a:gd name="connsiteY1" fmla="*/ 19544 h 19544"/>
                  <a:gd name="connsiteX2" fmla="*/ 0 w 55435"/>
                  <a:gd name="connsiteY2" fmla="*/ 7733 h 19544"/>
                  <a:gd name="connsiteX3" fmla="*/ 55436 w 55435"/>
                  <a:gd name="connsiteY3" fmla="*/ 7638 h 19544"/>
                </a:gdLst>
                <a:ahLst/>
                <a:cxnLst>
                  <a:cxn ang="0">
                    <a:pos x="connsiteX0" y="connsiteY0"/>
                  </a:cxn>
                  <a:cxn ang="0">
                    <a:pos x="connsiteX1" y="connsiteY1"/>
                  </a:cxn>
                  <a:cxn ang="0">
                    <a:pos x="connsiteX2" y="connsiteY2"/>
                  </a:cxn>
                  <a:cxn ang="0">
                    <a:pos x="connsiteX3" y="connsiteY3"/>
                  </a:cxn>
                </a:cxnLst>
                <a:rect l="l" t="t" r="r" b="b"/>
                <a:pathLst>
                  <a:path w="55435" h="19544">
                    <a:moveTo>
                      <a:pt x="55436" y="7638"/>
                    </a:moveTo>
                    <a:cubicBezTo>
                      <a:pt x="45529" y="12020"/>
                      <a:pt x="30670" y="3828"/>
                      <a:pt x="25241" y="19544"/>
                    </a:cubicBezTo>
                    <a:cubicBezTo>
                      <a:pt x="15907" y="17639"/>
                      <a:pt x="4572" y="19925"/>
                      <a:pt x="0" y="7733"/>
                    </a:cubicBezTo>
                    <a:cubicBezTo>
                      <a:pt x="18479" y="2971"/>
                      <a:pt x="36957" y="-6935"/>
                      <a:pt x="55436" y="7638"/>
                    </a:cubicBezTo>
                    <a:close/>
                  </a:path>
                </a:pathLst>
              </a:custGeom>
              <a:solidFill>
                <a:srgbClr val="7F96A2"/>
              </a:solidFill>
              <a:ln w="9525"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9BC5254A-B2AA-480A-C83A-8CD536DA45AB}"/>
                  </a:ext>
                </a:extLst>
              </p:cNvPr>
              <p:cNvSpPr/>
              <p:nvPr/>
            </p:nvSpPr>
            <p:spPr>
              <a:xfrm>
                <a:off x="7424642" y="2272759"/>
                <a:ext cx="49634" cy="102584"/>
              </a:xfrm>
              <a:custGeom>
                <a:avLst/>
                <a:gdLst>
                  <a:gd name="connsiteX0" fmla="*/ 25622 w 49634"/>
                  <a:gd name="connsiteY0" fmla="*/ 102584 h 102584"/>
                  <a:gd name="connsiteX1" fmla="*/ 0 w 49634"/>
                  <a:gd name="connsiteY1" fmla="*/ 0 h 102584"/>
                  <a:gd name="connsiteX2" fmla="*/ 42196 w 49634"/>
                  <a:gd name="connsiteY2" fmla="*/ 18193 h 102584"/>
                  <a:gd name="connsiteX3" fmla="*/ 25622 w 49634"/>
                  <a:gd name="connsiteY3" fmla="*/ 102584 h 102584"/>
                </a:gdLst>
                <a:ahLst/>
                <a:cxnLst>
                  <a:cxn ang="0">
                    <a:pos x="connsiteX0" y="connsiteY0"/>
                  </a:cxn>
                  <a:cxn ang="0">
                    <a:pos x="connsiteX1" y="connsiteY1"/>
                  </a:cxn>
                  <a:cxn ang="0">
                    <a:pos x="connsiteX2" y="connsiteY2"/>
                  </a:cxn>
                  <a:cxn ang="0">
                    <a:pos x="connsiteX3" y="connsiteY3"/>
                  </a:cxn>
                </a:cxnLst>
                <a:rect l="l" t="t" r="r" b="b"/>
                <a:pathLst>
                  <a:path w="49634" h="102584">
                    <a:moveTo>
                      <a:pt x="25622" y="102584"/>
                    </a:moveTo>
                    <a:cubicBezTo>
                      <a:pt x="26194" y="68866"/>
                      <a:pt x="30385" y="34671"/>
                      <a:pt x="0" y="0"/>
                    </a:cubicBezTo>
                    <a:cubicBezTo>
                      <a:pt x="20574" y="8858"/>
                      <a:pt x="31432" y="13526"/>
                      <a:pt x="42196" y="18193"/>
                    </a:cubicBezTo>
                    <a:cubicBezTo>
                      <a:pt x="55722" y="50006"/>
                      <a:pt x="51149" y="78391"/>
                      <a:pt x="25622" y="102584"/>
                    </a:cubicBezTo>
                    <a:close/>
                  </a:path>
                </a:pathLst>
              </a:custGeom>
              <a:solidFill>
                <a:srgbClr val="392E22"/>
              </a:solidFill>
              <a:ln w="9525"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5FD683CB-823A-82C3-CDAB-DBC35A0EE685}"/>
                  </a:ext>
                </a:extLst>
              </p:cNvPr>
              <p:cNvSpPr/>
              <p:nvPr/>
            </p:nvSpPr>
            <p:spPr>
              <a:xfrm>
                <a:off x="7443882" y="2218289"/>
                <a:ext cx="34692" cy="54184"/>
              </a:xfrm>
              <a:custGeom>
                <a:avLst/>
                <a:gdLst>
                  <a:gd name="connsiteX0" fmla="*/ 15240 w 34692"/>
                  <a:gd name="connsiteY0" fmla="*/ 54184 h 54184"/>
                  <a:gd name="connsiteX1" fmla="*/ 0 w 34692"/>
                  <a:gd name="connsiteY1" fmla="*/ 38087 h 54184"/>
                  <a:gd name="connsiteX2" fmla="*/ 17812 w 34692"/>
                  <a:gd name="connsiteY2" fmla="*/ 82 h 54184"/>
                  <a:gd name="connsiteX3" fmla="*/ 34671 w 34692"/>
                  <a:gd name="connsiteY3" fmla="*/ 32277 h 54184"/>
                  <a:gd name="connsiteX4" fmla="*/ 33242 w 34692"/>
                  <a:gd name="connsiteY4" fmla="*/ 50850 h 54184"/>
                  <a:gd name="connsiteX5" fmla="*/ 15240 w 34692"/>
                  <a:gd name="connsiteY5" fmla="*/ 54184 h 5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2" h="54184">
                    <a:moveTo>
                      <a:pt x="15240" y="54184"/>
                    </a:moveTo>
                    <a:cubicBezTo>
                      <a:pt x="9906" y="48850"/>
                      <a:pt x="0" y="43421"/>
                      <a:pt x="0" y="38087"/>
                    </a:cubicBezTo>
                    <a:cubicBezTo>
                      <a:pt x="0" y="23133"/>
                      <a:pt x="1334" y="1701"/>
                      <a:pt x="17812" y="82"/>
                    </a:cubicBezTo>
                    <a:cubicBezTo>
                      <a:pt x="33147" y="-1442"/>
                      <a:pt x="34290" y="18561"/>
                      <a:pt x="34671" y="32277"/>
                    </a:cubicBezTo>
                    <a:cubicBezTo>
                      <a:pt x="34861" y="38468"/>
                      <a:pt x="33718" y="44659"/>
                      <a:pt x="33242" y="50850"/>
                    </a:cubicBezTo>
                    <a:cubicBezTo>
                      <a:pt x="27241" y="51993"/>
                      <a:pt x="21241" y="53041"/>
                      <a:pt x="15240" y="54184"/>
                    </a:cubicBezTo>
                    <a:close/>
                  </a:path>
                </a:pathLst>
              </a:custGeom>
              <a:solidFill>
                <a:srgbClr val="353012"/>
              </a:solidFill>
              <a:ln w="9525"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566732C0-C561-38EF-C5F6-21E12F439EFB}"/>
                  </a:ext>
                </a:extLst>
              </p:cNvPr>
              <p:cNvSpPr/>
              <p:nvPr/>
            </p:nvSpPr>
            <p:spPr>
              <a:xfrm>
                <a:off x="7483537" y="2299715"/>
                <a:ext cx="28321" cy="57143"/>
              </a:xfrm>
              <a:custGeom>
                <a:avLst/>
                <a:gdLst>
                  <a:gd name="connsiteX0" fmla="*/ 22924 w 28321"/>
                  <a:gd name="connsiteY0" fmla="*/ 0 h 57143"/>
                  <a:gd name="connsiteX1" fmla="*/ 23401 w 28321"/>
                  <a:gd name="connsiteY1" fmla="*/ 56102 h 57143"/>
                  <a:gd name="connsiteX2" fmla="*/ 7684 w 28321"/>
                  <a:gd name="connsiteY2" fmla="*/ 42863 h 57143"/>
                  <a:gd name="connsiteX3" fmla="*/ 22924 w 28321"/>
                  <a:gd name="connsiteY3" fmla="*/ 95 h 57143"/>
                </a:gdLst>
                <a:ahLst/>
                <a:cxnLst>
                  <a:cxn ang="0">
                    <a:pos x="connsiteX0" y="connsiteY0"/>
                  </a:cxn>
                  <a:cxn ang="0">
                    <a:pos x="connsiteX1" y="connsiteY1"/>
                  </a:cxn>
                  <a:cxn ang="0">
                    <a:pos x="connsiteX2" y="connsiteY2"/>
                  </a:cxn>
                  <a:cxn ang="0">
                    <a:pos x="connsiteX3" y="connsiteY3"/>
                  </a:cxn>
                </a:cxnLst>
                <a:rect l="l" t="t" r="r" b="b"/>
                <a:pathLst>
                  <a:path w="28321" h="57143">
                    <a:moveTo>
                      <a:pt x="22924" y="0"/>
                    </a:moveTo>
                    <a:cubicBezTo>
                      <a:pt x="31592" y="18574"/>
                      <a:pt x="28354" y="37338"/>
                      <a:pt x="23401" y="56102"/>
                    </a:cubicBezTo>
                    <a:cubicBezTo>
                      <a:pt x="17590" y="51244"/>
                      <a:pt x="-14414" y="68009"/>
                      <a:pt x="7684" y="42863"/>
                    </a:cubicBezTo>
                    <a:cubicBezTo>
                      <a:pt x="20829" y="27908"/>
                      <a:pt x="-17271" y="-191"/>
                      <a:pt x="22924" y="95"/>
                    </a:cubicBezTo>
                    <a:close/>
                  </a:path>
                </a:pathLst>
              </a:custGeom>
              <a:solidFill>
                <a:srgbClr val="2A230D"/>
              </a:solidFill>
              <a:ln w="9525"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7BDDF42A-D790-F92A-0E59-2B8E85FAF6F8}"/>
                  </a:ext>
                </a:extLst>
              </p:cNvPr>
              <p:cNvSpPr/>
              <p:nvPr/>
            </p:nvSpPr>
            <p:spPr>
              <a:xfrm>
                <a:off x="7525512" y="2282309"/>
                <a:ext cx="36290" cy="31669"/>
              </a:xfrm>
              <a:custGeom>
                <a:avLst/>
                <a:gdLst>
                  <a:gd name="connsiteX0" fmla="*/ 36290 w 36290"/>
                  <a:gd name="connsiteY0" fmla="*/ 24549 h 31669"/>
                  <a:gd name="connsiteX1" fmla="*/ 0 w 36290"/>
                  <a:gd name="connsiteY1" fmla="*/ 16739 h 31669"/>
                  <a:gd name="connsiteX2" fmla="*/ 36290 w 36290"/>
                  <a:gd name="connsiteY2" fmla="*/ 24549 h 31669"/>
                </a:gdLst>
                <a:ahLst/>
                <a:cxnLst>
                  <a:cxn ang="0">
                    <a:pos x="connsiteX0" y="connsiteY0"/>
                  </a:cxn>
                  <a:cxn ang="0">
                    <a:pos x="connsiteX1" y="connsiteY1"/>
                  </a:cxn>
                  <a:cxn ang="0">
                    <a:pos x="connsiteX2" y="connsiteY2"/>
                  </a:cxn>
                </a:cxnLst>
                <a:rect l="l" t="t" r="r" b="b"/>
                <a:pathLst>
                  <a:path w="36290" h="31669">
                    <a:moveTo>
                      <a:pt x="36290" y="24549"/>
                    </a:moveTo>
                    <a:cubicBezTo>
                      <a:pt x="25051" y="17691"/>
                      <a:pt x="5619" y="49124"/>
                      <a:pt x="0" y="16739"/>
                    </a:cubicBezTo>
                    <a:cubicBezTo>
                      <a:pt x="11239" y="23311"/>
                      <a:pt x="35243" y="-29362"/>
                      <a:pt x="36290" y="24549"/>
                    </a:cubicBezTo>
                    <a:close/>
                  </a:path>
                </a:pathLst>
              </a:custGeom>
              <a:solidFill>
                <a:srgbClr val="5E451E"/>
              </a:solidFill>
              <a:ln w="9525"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614FFB47-2846-9B76-25A1-09BFA36CB57E}"/>
                  </a:ext>
                </a:extLst>
              </p:cNvPr>
              <p:cNvSpPr/>
              <p:nvPr/>
            </p:nvSpPr>
            <p:spPr>
              <a:xfrm>
                <a:off x="7580761" y="2402952"/>
                <a:ext cx="41048" cy="38265"/>
              </a:xfrm>
              <a:custGeom>
                <a:avLst/>
                <a:gdLst>
                  <a:gd name="connsiteX0" fmla="*/ 41048 w 41048"/>
                  <a:gd name="connsiteY0" fmla="*/ 37447 h 38265"/>
                  <a:gd name="connsiteX1" fmla="*/ 376 w 41048"/>
                  <a:gd name="connsiteY1" fmla="*/ 20874 h 38265"/>
                  <a:gd name="connsiteX2" fmla="*/ 13045 w 41048"/>
                  <a:gd name="connsiteY2" fmla="*/ 14 h 38265"/>
                  <a:gd name="connsiteX3" fmla="*/ 41048 w 41048"/>
                  <a:gd name="connsiteY3" fmla="*/ 37447 h 38265"/>
                </a:gdLst>
                <a:ahLst/>
                <a:cxnLst>
                  <a:cxn ang="0">
                    <a:pos x="connsiteX0" y="connsiteY0"/>
                  </a:cxn>
                  <a:cxn ang="0">
                    <a:pos x="connsiteX1" y="connsiteY1"/>
                  </a:cxn>
                  <a:cxn ang="0">
                    <a:pos x="connsiteX2" y="connsiteY2"/>
                  </a:cxn>
                  <a:cxn ang="0">
                    <a:pos x="connsiteX3" y="connsiteY3"/>
                  </a:cxn>
                </a:cxnLst>
                <a:rect l="l" t="t" r="r" b="b"/>
                <a:pathLst>
                  <a:path w="41048" h="38265">
                    <a:moveTo>
                      <a:pt x="41048" y="37447"/>
                    </a:moveTo>
                    <a:cubicBezTo>
                      <a:pt x="22094" y="36590"/>
                      <a:pt x="3710" y="45257"/>
                      <a:pt x="376" y="20874"/>
                    </a:cubicBezTo>
                    <a:cubicBezTo>
                      <a:pt x="-862" y="11539"/>
                      <a:pt x="376" y="-463"/>
                      <a:pt x="13045" y="14"/>
                    </a:cubicBezTo>
                    <a:cubicBezTo>
                      <a:pt x="32952" y="776"/>
                      <a:pt x="36095" y="17730"/>
                      <a:pt x="41048" y="37447"/>
                    </a:cubicBezTo>
                    <a:close/>
                  </a:path>
                </a:pathLst>
              </a:custGeom>
              <a:solidFill>
                <a:srgbClr val="D3A332"/>
              </a:solidFill>
              <a:ln w="9525"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F1F8C22E-3DC5-F8C5-7723-6BA6F5016313}"/>
                  </a:ext>
                </a:extLst>
              </p:cNvPr>
              <p:cNvSpPr/>
              <p:nvPr/>
            </p:nvSpPr>
            <p:spPr>
              <a:xfrm>
                <a:off x="7741443" y="2592609"/>
                <a:ext cx="268694" cy="378762"/>
              </a:xfrm>
              <a:custGeom>
                <a:avLst/>
                <a:gdLst>
                  <a:gd name="connsiteX0" fmla="*/ 193834 w 268694"/>
                  <a:gd name="connsiteY0" fmla="*/ 190500 h 378762"/>
                  <a:gd name="connsiteX1" fmla="*/ 249174 w 268694"/>
                  <a:gd name="connsiteY1" fmla="*/ 194691 h 378762"/>
                  <a:gd name="connsiteX2" fmla="*/ 268510 w 268694"/>
                  <a:gd name="connsiteY2" fmla="*/ 210788 h 378762"/>
                  <a:gd name="connsiteX3" fmla="*/ 245078 w 268694"/>
                  <a:gd name="connsiteY3" fmla="*/ 262699 h 378762"/>
                  <a:gd name="connsiteX4" fmla="*/ 184499 w 268694"/>
                  <a:gd name="connsiteY4" fmla="*/ 275272 h 378762"/>
                  <a:gd name="connsiteX5" fmla="*/ 192310 w 268694"/>
                  <a:gd name="connsiteY5" fmla="*/ 342233 h 378762"/>
                  <a:gd name="connsiteX6" fmla="*/ 186118 w 268694"/>
                  <a:gd name="connsiteY6" fmla="*/ 353854 h 378762"/>
                  <a:gd name="connsiteX7" fmla="*/ 173641 w 268694"/>
                  <a:gd name="connsiteY7" fmla="*/ 353949 h 378762"/>
                  <a:gd name="connsiteX8" fmla="*/ 166307 w 268694"/>
                  <a:gd name="connsiteY8" fmla="*/ 344519 h 378762"/>
                  <a:gd name="connsiteX9" fmla="*/ 147828 w 268694"/>
                  <a:gd name="connsiteY9" fmla="*/ 341281 h 378762"/>
                  <a:gd name="connsiteX10" fmla="*/ 69247 w 268694"/>
                  <a:gd name="connsiteY10" fmla="*/ 367760 h 378762"/>
                  <a:gd name="connsiteX11" fmla="*/ 35528 w 268694"/>
                  <a:gd name="connsiteY11" fmla="*/ 369284 h 378762"/>
                  <a:gd name="connsiteX12" fmla="*/ 60484 w 268694"/>
                  <a:gd name="connsiteY12" fmla="*/ 352425 h 378762"/>
                  <a:gd name="connsiteX13" fmla="*/ 61817 w 268694"/>
                  <a:gd name="connsiteY13" fmla="*/ 332422 h 378762"/>
                  <a:gd name="connsiteX14" fmla="*/ 80676 w 268694"/>
                  <a:gd name="connsiteY14" fmla="*/ 280607 h 378762"/>
                  <a:gd name="connsiteX15" fmla="*/ 76105 w 268694"/>
                  <a:gd name="connsiteY15" fmla="*/ 215932 h 378762"/>
                  <a:gd name="connsiteX16" fmla="*/ 71533 w 268694"/>
                  <a:gd name="connsiteY16" fmla="*/ 189452 h 378762"/>
                  <a:gd name="connsiteX17" fmla="*/ 0 w 268694"/>
                  <a:gd name="connsiteY17" fmla="*/ 143447 h 378762"/>
                  <a:gd name="connsiteX18" fmla="*/ 28384 w 268694"/>
                  <a:gd name="connsiteY18" fmla="*/ 121920 h 378762"/>
                  <a:gd name="connsiteX19" fmla="*/ 42291 w 268694"/>
                  <a:gd name="connsiteY19" fmla="*/ 79915 h 378762"/>
                  <a:gd name="connsiteX20" fmla="*/ 77438 w 268694"/>
                  <a:gd name="connsiteY20" fmla="*/ 2667 h 378762"/>
                  <a:gd name="connsiteX21" fmla="*/ 88678 w 268694"/>
                  <a:gd name="connsiteY21" fmla="*/ 0 h 378762"/>
                  <a:gd name="connsiteX22" fmla="*/ 92583 w 268694"/>
                  <a:gd name="connsiteY22" fmla="*/ 7144 h 378762"/>
                  <a:gd name="connsiteX23" fmla="*/ 90488 w 268694"/>
                  <a:gd name="connsiteY23" fmla="*/ 11335 h 378762"/>
                  <a:gd name="connsiteX24" fmla="*/ 179737 w 268694"/>
                  <a:gd name="connsiteY24" fmla="*/ 105632 h 378762"/>
                  <a:gd name="connsiteX25" fmla="*/ 154210 w 268694"/>
                  <a:gd name="connsiteY25" fmla="*/ 156305 h 378762"/>
                  <a:gd name="connsiteX26" fmla="*/ 193739 w 268694"/>
                  <a:gd name="connsiteY26" fmla="*/ 190119 h 37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8694" h="378762">
                    <a:moveTo>
                      <a:pt x="193834" y="190500"/>
                    </a:moveTo>
                    <a:cubicBezTo>
                      <a:pt x="211645" y="199549"/>
                      <a:pt x="230505" y="199263"/>
                      <a:pt x="249174" y="194691"/>
                    </a:cubicBezTo>
                    <a:cubicBezTo>
                      <a:pt x="264033" y="191072"/>
                      <a:pt x="269843" y="196024"/>
                      <a:pt x="268510" y="210788"/>
                    </a:cubicBezTo>
                    <a:cubicBezTo>
                      <a:pt x="262700" y="228981"/>
                      <a:pt x="264319" y="250508"/>
                      <a:pt x="245078" y="262699"/>
                    </a:cubicBezTo>
                    <a:cubicBezTo>
                      <a:pt x="228600" y="284702"/>
                      <a:pt x="198691" y="244030"/>
                      <a:pt x="184499" y="275272"/>
                    </a:cubicBezTo>
                    <a:cubicBezTo>
                      <a:pt x="173831" y="298799"/>
                      <a:pt x="199549" y="318707"/>
                      <a:pt x="192310" y="342233"/>
                    </a:cubicBezTo>
                    <a:cubicBezTo>
                      <a:pt x="191071" y="346615"/>
                      <a:pt x="189071" y="350425"/>
                      <a:pt x="186118" y="353854"/>
                    </a:cubicBezTo>
                    <a:cubicBezTo>
                      <a:pt x="182023" y="356140"/>
                      <a:pt x="177832" y="356140"/>
                      <a:pt x="173641" y="353949"/>
                    </a:cubicBezTo>
                    <a:cubicBezTo>
                      <a:pt x="171164" y="350806"/>
                      <a:pt x="168783" y="347663"/>
                      <a:pt x="166307" y="344519"/>
                    </a:cubicBezTo>
                    <a:cubicBezTo>
                      <a:pt x="161830" y="334042"/>
                      <a:pt x="155162" y="335947"/>
                      <a:pt x="147828" y="341281"/>
                    </a:cubicBezTo>
                    <a:cubicBezTo>
                      <a:pt x="118110" y="339566"/>
                      <a:pt x="94488" y="356521"/>
                      <a:pt x="69247" y="367760"/>
                    </a:cubicBezTo>
                    <a:cubicBezTo>
                      <a:pt x="56959" y="373285"/>
                      <a:pt x="42767" y="388620"/>
                      <a:pt x="35528" y="369284"/>
                    </a:cubicBezTo>
                    <a:cubicBezTo>
                      <a:pt x="28670" y="350901"/>
                      <a:pt x="49244" y="354901"/>
                      <a:pt x="60484" y="352425"/>
                    </a:cubicBezTo>
                    <a:cubicBezTo>
                      <a:pt x="82391" y="347567"/>
                      <a:pt x="69152" y="339662"/>
                      <a:pt x="61817" y="332422"/>
                    </a:cubicBezTo>
                    <a:cubicBezTo>
                      <a:pt x="34957" y="303181"/>
                      <a:pt x="98679" y="306896"/>
                      <a:pt x="80676" y="280607"/>
                    </a:cubicBezTo>
                    <a:cubicBezTo>
                      <a:pt x="66484" y="260033"/>
                      <a:pt x="57721" y="239363"/>
                      <a:pt x="76105" y="215932"/>
                    </a:cubicBezTo>
                    <a:cubicBezTo>
                      <a:pt x="83153" y="206978"/>
                      <a:pt x="74105" y="198215"/>
                      <a:pt x="71533" y="189452"/>
                    </a:cubicBezTo>
                    <a:cubicBezTo>
                      <a:pt x="58864" y="157544"/>
                      <a:pt x="22670" y="160687"/>
                      <a:pt x="0" y="143447"/>
                    </a:cubicBezTo>
                    <a:cubicBezTo>
                      <a:pt x="3715" y="127159"/>
                      <a:pt x="18383" y="126492"/>
                      <a:pt x="28384" y="121920"/>
                    </a:cubicBezTo>
                    <a:cubicBezTo>
                      <a:pt x="49530" y="112300"/>
                      <a:pt x="62389" y="107728"/>
                      <a:pt x="42291" y="79915"/>
                    </a:cubicBezTo>
                    <a:cubicBezTo>
                      <a:pt x="14097" y="40958"/>
                      <a:pt x="54293" y="23622"/>
                      <a:pt x="77438" y="2667"/>
                    </a:cubicBezTo>
                    <a:cubicBezTo>
                      <a:pt x="81153" y="1810"/>
                      <a:pt x="84867" y="857"/>
                      <a:pt x="88678" y="0"/>
                    </a:cubicBezTo>
                    <a:cubicBezTo>
                      <a:pt x="91821" y="2096"/>
                      <a:pt x="93059" y="4477"/>
                      <a:pt x="92583" y="7144"/>
                    </a:cubicBezTo>
                    <a:cubicBezTo>
                      <a:pt x="92107" y="10001"/>
                      <a:pt x="91345" y="11335"/>
                      <a:pt x="90488" y="11335"/>
                    </a:cubicBezTo>
                    <a:cubicBezTo>
                      <a:pt x="96774" y="93059"/>
                      <a:pt x="109918" y="107537"/>
                      <a:pt x="179737" y="105632"/>
                    </a:cubicBezTo>
                    <a:cubicBezTo>
                      <a:pt x="171545" y="124016"/>
                      <a:pt x="148400" y="134874"/>
                      <a:pt x="154210" y="156305"/>
                    </a:cubicBezTo>
                    <a:cubicBezTo>
                      <a:pt x="159448" y="175736"/>
                      <a:pt x="171450" y="189547"/>
                      <a:pt x="193739" y="190119"/>
                    </a:cubicBezTo>
                    <a:close/>
                  </a:path>
                </a:pathLst>
              </a:custGeom>
              <a:solidFill>
                <a:srgbClr val="091B25"/>
              </a:solidFill>
              <a:ln w="9525"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C1099F25-B69F-F4EA-B468-F949EEB0170E}"/>
                  </a:ext>
                </a:extLst>
              </p:cNvPr>
              <p:cNvSpPr/>
              <p:nvPr/>
            </p:nvSpPr>
            <p:spPr>
              <a:xfrm>
                <a:off x="11429978" y="11092577"/>
                <a:ext cx="146022" cy="68821"/>
              </a:xfrm>
              <a:custGeom>
                <a:avLst/>
                <a:gdLst>
                  <a:gd name="connsiteX0" fmla="*/ 1810 w 146021"/>
                  <a:gd name="connsiteY0" fmla="*/ 68823 h 68822"/>
                  <a:gd name="connsiteX1" fmla="*/ 0 w 146021"/>
                  <a:gd name="connsiteY1" fmla="*/ 57393 h 68822"/>
                  <a:gd name="connsiteX2" fmla="*/ 127159 w 146021"/>
                  <a:gd name="connsiteY2" fmla="*/ 814 h 68822"/>
                  <a:gd name="connsiteX3" fmla="*/ 133636 w 146021"/>
                  <a:gd name="connsiteY3" fmla="*/ 29199 h 68822"/>
                  <a:gd name="connsiteX4" fmla="*/ 134017 w 146021"/>
                  <a:gd name="connsiteY4" fmla="*/ 40057 h 68822"/>
                  <a:gd name="connsiteX5" fmla="*/ 134017 w 146021"/>
                  <a:gd name="connsiteY5" fmla="*/ 40057 h 68822"/>
                  <a:gd name="connsiteX6" fmla="*/ 122682 w 146021"/>
                  <a:gd name="connsiteY6" fmla="*/ 20721 h 68822"/>
                  <a:gd name="connsiteX7" fmla="*/ 77058 w 146021"/>
                  <a:gd name="connsiteY7" fmla="*/ 20150 h 68822"/>
                  <a:gd name="connsiteX8" fmla="*/ 1905 w 146021"/>
                  <a:gd name="connsiteY8" fmla="*/ 68823 h 6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21" h="68822">
                    <a:moveTo>
                      <a:pt x="1810" y="68823"/>
                    </a:moveTo>
                    <a:cubicBezTo>
                      <a:pt x="1238" y="65013"/>
                      <a:pt x="571" y="61203"/>
                      <a:pt x="0" y="57393"/>
                    </a:cubicBezTo>
                    <a:cubicBezTo>
                      <a:pt x="37052" y="26722"/>
                      <a:pt x="72580" y="-5568"/>
                      <a:pt x="127159" y="814"/>
                    </a:cubicBezTo>
                    <a:cubicBezTo>
                      <a:pt x="162877" y="5005"/>
                      <a:pt x="137636" y="18435"/>
                      <a:pt x="133636" y="29199"/>
                    </a:cubicBezTo>
                    <a:cubicBezTo>
                      <a:pt x="138684" y="32628"/>
                      <a:pt x="138875" y="36247"/>
                      <a:pt x="134017" y="40057"/>
                    </a:cubicBezTo>
                    <a:lnTo>
                      <a:pt x="134017" y="40057"/>
                    </a:lnTo>
                    <a:cubicBezTo>
                      <a:pt x="117157" y="41295"/>
                      <a:pt x="118967" y="31485"/>
                      <a:pt x="122682" y="20721"/>
                    </a:cubicBezTo>
                    <a:cubicBezTo>
                      <a:pt x="107823" y="-234"/>
                      <a:pt x="90774" y="12435"/>
                      <a:pt x="77058" y="20150"/>
                    </a:cubicBezTo>
                    <a:cubicBezTo>
                      <a:pt x="51054" y="34723"/>
                      <a:pt x="26861" y="52440"/>
                      <a:pt x="1905" y="68823"/>
                    </a:cubicBezTo>
                    <a:close/>
                  </a:path>
                </a:pathLst>
              </a:custGeom>
              <a:solidFill>
                <a:srgbClr val="5B4E2F"/>
              </a:solidFill>
              <a:ln w="9525"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21C870E3-BB4D-D6B4-B694-AD66FE55C9EE}"/>
                  </a:ext>
                </a:extLst>
              </p:cNvPr>
              <p:cNvSpPr/>
              <p:nvPr/>
            </p:nvSpPr>
            <p:spPr>
              <a:xfrm>
                <a:off x="7963852" y="2561637"/>
                <a:ext cx="56141" cy="22971"/>
              </a:xfrm>
              <a:custGeom>
                <a:avLst/>
                <a:gdLst>
                  <a:gd name="connsiteX0" fmla="*/ 381 w 56141"/>
                  <a:gd name="connsiteY0" fmla="*/ 13827 h 22971"/>
                  <a:gd name="connsiteX1" fmla="*/ 0 w 56141"/>
                  <a:gd name="connsiteY1" fmla="*/ 2969 h 22971"/>
                  <a:gd name="connsiteX2" fmla="*/ 36767 w 56141"/>
                  <a:gd name="connsiteY2" fmla="*/ 587 h 22971"/>
                  <a:gd name="connsiteX3" fmla="*/ 56007 w 56141"/>
                  <a:gd name="connsiteY3" fmla="*/ 10493 h 22971"/>
                  <a:gd name="connsiteX4" fmla="*/ 38291 w 56141"/>
                  <a:gd name="connsiteY4" fmla="*/ 22971 h 22971"/>
                  <a:gd name="connsiteX5" fmla="*/ 381 w 56141"/>
                  <a:gd name="connsiteY5" fmla="*/ 13732 h 2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41" h="22971">
                    <a:moveTo>
                      <a:pt x="381" y="13827"/>
                    </a:moveTo>
                    <a:cubicBezTo>
                      <a:pt x="286" y="10208"/>
                      <a:pt x="95" y="6588"/>
                      <a:pt x="0" y="2969"/>
                    </a:cubicBezTo>
                    <a:cubicBezTo>
                      <a:pt x="12288" y="2016"/>
                      <a:pt x="24575" y="206"/>
                      <a:pt x="36767" y="587"/>
                    </a:cubicBezTo>
                    <a:cubicBezTo>
                      <a:pt x="44196" y="873"/>
                      <a:pt x="57627" y="-4080"/>
                      <a:pt x="56007" y="10493"/>
                    </a:cubicBezTo>
                    <a:cubicBezTo>
                      <a:pt x="55436" y="15256"/>
                      <a:pt x="44482" y="18875"/>
                      <a:pt x="38291" y="22971"/>
                    </a:cubicBezTo>
                    <a:cubicBezTo>
                      <a:pt x="28670" y="7445"/>
                      <a:pt x="12288" y="19637"/>
                      <a:pt x="381" y="13732"/>
                    </a:cubicBezTo>
                    <a:close/>
                  </a:path>
                </a:pathLst>
              </a:custGeom>
              <a:solidFill>
                <a:srgbClr val="2A2519"/>
              </a:solidFill>
              <a:ln w="9525"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2DD35A6D-3B5D-89FF-7BC5-943A25EEDD80}"/>
                  </a:ext>
                </a:extLst>
              </p:cNvPr>
              <p:cNvSpPr/>
              <p:nvPr/>
            </p:nvSpPr>
            <p:spPr>
              <a:xfrm>
                <a:off x="7253171" y="2735579"/>
                <a:ext cx="437408" cy="458819"/>
              </a:xfrm>
              <a:custGeom>
                <a:avLst/>
                <a:gdLst>
                  <a:gd name="connsiteX0" fmla="*/ 45170 w 437408"/>
                  <a:gd name="connsiteY0" fmla="*/ 85249 h 458819"/>
                  <a:gd name="connsiteX1" fmla="*/ 44693 w 437408"/>
                  <a:gd name="connsiteY1" fmla="*/ 67342 h 458819"/>
                  <a:gd name="connsiteX2" fmla="*/ 285580 w 437408"/>
                  <a:gd name="connsiteY2" fmla="*/ 0 h 458819"/>
                  <a:gd name="connsiteX3" fmla="*/ 291772 w 437408"/>
                  <a:gd name="connsiteY3" fmla="*/ 1143 h 458819"/>
                  <a:gd name="connsiteX4" fmla="*/ 301488 w 437408"/>
                  <a:gd name="connsiteY4" fmla="*/ 11144 h 458819"/>
                  <a:gd name="connsiteX5" fmla="*/ 437409 w 437408"/>
                  <a:gd name="connsiteY5" fmla="*/ 285750 h 458819"/>
                  <a:gd name="connsiteX6" fmla="*/ 436933 w 437408"/>
                  <a:gd name="connsiteY6" fmla="*/ 292894 h 458819"/>
                  <a:gd name="connsiteX7" fmla="*/ 424931 w 437408"/>
                  <a:gd name="connsiteY7" fmla="*/ 295466 h 458819"/>
                  <a:gd name="connsiteX8" fmla="*/ 423027 w 437408"/>
                  <a:gd name="connsiteY8" fmla="*/ 293656 h 458819"/>
                  <a:gd name="connsiteX9" fmla="*/ 420359 w 437408"/>
                  <a:gd name="connsiteY9" fmla="*/ 294037 h 458819"/>
                  <a:gd name="connsiteX10" fmla="*/ 383688 w 437408"/>
                  <a:gd name="connsiteY10" fmla="*/ 282131 h 458819"/>
                  <a:gd name="connsiteX11" fmla="*/ 299011 w 437408"/>
                  <a:gd name="connsiteY11" fmla="*/ 186119 h 458819"/>
                  <a:gd name="connsiteX12" fmla="*/ 287486 w 437408"/>
                  <a:gd name="connsiteY12" fmla="*/ 182880 h 458819"/>
                  <a:gd name="connsiteX13" fmla="*/ 286343 w 437408"/>
                  <a:gd name="connsiteY13" fmla="*/ 187071 h 458819"/>
                  <a:gd name="connsiteX14" fmla="*/ 301868 w 437408"/>
                  <a:gd name="connsiteY14" fmla="*/ 188214 h 458819"/>
                  <a:gd name="connsiteX15" fmla="*/ 380354 w 437408"/>
                  <a:gd name="connsiteY15" fmla="*/ 277940 h 458819"/>
                  <a:gd name="connsiteX16" fmla="*/ 336349 w 437408"/>
                  <a:gd name="connsiteY16" fmla="*/ 288417 h 458819"/>
                  <a:gd name="connsiteX17" fmla="*/ 288629 w 437408"/>
                  <a:gd name="connsiteY17" fmla="*/ 311944 h 458819"/>
                  <a:gd name="connsiteX18" fmla="*/ 254529 w 437408"/>
                  <a:gd name="connsiteY18" fmla="*/ 351092 h 458819"/>
                  <a:gd name="connsiteX19" fmla="*/ 257196 w 437408"/>
                  <a:gd name="connsiteY19" fmla="*/ 363474 h 458819"/>
                  <a:gd name="connsiteX20" fmla="*/ 175567 w 437408"/>
                  <a:gd name="connsiteY20" fmla="*/ 390335 h 458819"/>
                  <a:gd name="connsiteX21" fmla="*/ 155184 w 437408"/>
                  <a:gd name="connsiteY21" fmla="*/ 401860 h 458819"/>
                  <a:gd name="connsiteX22" fmla="*/ 72697 w 437408"/>
                  <a:gd name="connsiteY22" fmla="*/ 458819 h 458819"/>
                  <a:gd name="connsiteX23" fmla="*/ 42503 w 437408"/>
                  <a:gd name="connsiteY23" fmla="*/ 418148 h 458819"/>
                  <a:gd name="connsiteX24" fmla="*/ 45074 w 437408"/>
                  <a:gd name="connsiteY24" fmla="*/ 356997 h 458819"/>
                  <a:gd name="connsiteX25" fmla="*/ 24500 w 437408"/>
                  <a:gd name="connsiteY25" fmla="*/ 335090 h 458819"/>
                  <a:gd name="connsiteX26" fmla="*/ 307 w 437408"/>
                  <a:gd name="connsiteY26" fmla="*/ 328041 h 458819"/>
                  <a:gd name="connsiteX27" fmla="*/ 6498 w 437408"/>
                  <a:gd name="connsiteY27" fmla="*/ 312230 h 458819"/>
                  <a:gd name="connsiteX28" fmla="*/ 30977 w 437408"/>
                  <a:gd name="connsiteY28" fmla="*/ 316421 h 458819"/>
                  <a:gd name="connsiteX29" fmla="*/ 44122 w 437408"/>
                  <a:gd name="connsiteY29" fmla="*/ 322707 h 458819"/>
                  <a:gd name="connsiteX30" fmla="*/ 55552 w 437408"/>
                  <a:gd name="connsiteY30" fmla="*/ 268415 h 458819"/>
                  <a:gd name="connsiteX31" fmla="*/ 64315 w 437408"/>
                  <a:gd name="connsiteY31" fmla="*/ 258032 h 458819"/>
                  <a:gd name="connsiteX32" fmla="*/ 82508 w 437408"/>
                  <a:gd name="connsiteY32" fmla="*/ 273082 h 458819"/>
                  <a:gd name="connsiteX33" fmla="*/ 105939 w 437408"/>
                  <a:gd name="connsiteY33" fmla="*/ 310325 h 458819"/>
                  <a:gd name="connsiteX34" fmla="*/ 106225 w 437408"/>
                  <a:gd name="connsiteY34" fmla="*/ 346139 h 458819"/>
                  <a:gd name="connsiteX35" fmla="*/ 77079 w 437408"/>
                  <a:gd name="connsiteY35" fmla="*/ 393287 h 458819"/>
                  <a:gd name="connsiteX36" fmla="*/ 249290 w 437408"/>
                  <a:gd name="connsiteY36" fmla="*/ 262604 h 458819"/>
                  <a:gd name="connsiteX37" fmla="*/ 249672 w 437408"/>
                  <a:gd name="connsiteY37" fmla="*/ 227552 h 458819"/>
                  <a:gd name="connsiteX38" fmla="*/ 217001 w 437408"/>
                  <a:gd name="connsiteY38" fmla="*/ 187643 h 458819"/>
                  <a:gd name="connsiteX39" fmla="*/ 185568 w 437408"/>
                  <a:gd name="connsiteY39" fmla="*/ 41720 h 458819"/>
                  <a:gd name="connsiteX40" fmla="*/ 55266 w 437408"/>
                  <a:gd name="connsiteY40" fmla="*/ 88011 h 458819"/>
                  <a:gd name="connsiteX41" fmla="*/ 45265 w 437408"/>
                  <a:gd name="connsiteY41" fmla="*/ 85344 h 45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7408" h="458819">
                    <a:moveTo>
                      <a:pt x="45170" y="85249"/>
                    </a:moveTo>
                    <a:cubicBezTo>
                      <a:pt x="46884" y="79248"/>
                      <a:pt x="32787" y="73628"/>
                      <a:pt x="44693" y="67342"/>
                    </a:cubicBezTo>
                    <a:cubicBezTo>
                      <a:pt x="126894" y="51816"/>
                      <a:pt x="200522" y="5429"/>
                      <a:pt x="285580" y="0"/>
                    </a:cubicBezTo>
                    <a:cubicBezTo>
                      <a:pt x="287486" y="1048"/>
                      <a:pt x="289581" y="1429"/>
                      <a:pt x="291772" y="1143"/>
                    </a:cubicBezTo>
                    <a:cubicBezTo>
                      <a:pt x="295772" y="3715"/>
                      <a:pt x="299868" y="6763"/>
                      <a:pt x="301488" y="11144"/>
                    </a:cubicBezTo>
                    <a:cubicBezTo>
                      <a:pt x="336159" y="107918"/>
                      <a:pt x="380164" y="200120"/>
                      <a:pt x="437409" y="285750"/>
                    </a:cubicBezTo>
                    <a:cubicBezTo>
                      <a:pt x="437314" y="288131"/>
                      <a:pt x="437124" y="290513"/>
                      <a:pt x="436933" y="292894"/>
                    </a:cubicBezTo>
                    <a:cubicBezTo>
                      <a:pt x="433695" y="297561"/>
                      <a:pt x="429694" y="298418"/>
                      <a:pt x="424931" y="295466"/>
                    </a:cubicBezTo>
                    <a:lnTo>
                      <a:pt x="423027" y="293656"/>
                    </a:lnTo>
                    <a:lnTo>
                      <a:pt x="420359" y="294037"/>
                    </a:lnTo>
                    <a:cubicBezTo>
                      <a:pt x="409025" y="287369"/>
                      <a:pt x="393023" y="294894"/>
                      <a:pt x="383688" y="282131"/>
                    </a:cubicBezTo>
                    <a:cubicBezTo>
                      <a:pt x="356733" y="248888"/>
                      <a:pt x="331968" y="213741"/>
                      <a:pt x="299011" y="186119"/>
                    </a:cubicBezTo>
                    <a:cubicBezTo>
                      <a:pt x="294915" y="186309"/>
                      <a:pt x="292724" y="178975"/>
                      <a:pt x="287486" y="182880"/>
                    </a:cubicBezTo>
                    <a:cubicBezTo>
                      <a:pt x="286153" y="183928"/>
                      <a:pt x="285486" y="185928"/>
                      <a:pt x="286343" y="187071"/>
                    </a:cubicBezTo>
                    <a:cubicBezTo>
                      <a:pt x="291010" y="193453"/>
                      <a:pt x="296820" y="184499"/>
                      <a:pt x="301868" y="188214"/>
                    </a:cubicBezTo>
                    <a:cubicBezTo>
                      <a:pt x="317966" y="226981"/>
                      <a:pt x="359685" y="243269"/>
                      <a:pt x="380354" y="277940"/>
                    </a:cubicBezTo>
                    <a:cubicBezTo>
                      <a:pt x="370639" y="301657"/>
                      <a:pt x="351589" y="287941"/>
                      <a:pt x="336349" y="288417"/>
                    </a:cubicBezTo>
                    <a:cubicBezTo>
                      <a:pt x="316537" y="289084"/>
                      <a:pt x="294725" y="284226"/>
                      <a:pt x="288629" y="311944"/>
                    </a:cubicBezTo>
                    <a:cubicBezTo>
                      <a:pt x="241575" y="317278"/>
                      <a:pt x="235384" y="324422"/>
                      <a:pt x="254529" y="351092"/>
                    </a:cubicBezTo>
                    <a:cubicBezTo>
                      <a:pt x="257482" y="354806"/>
                      <a:pt x="258339" y="358902"/>
                      <a:pt x="257196" y="363474"/>
                    </a:cubicBezTo>
                    <a:cubicBezTo>
                      <a:pt x="235098" y="387572"/>
                      <a:pt x="218144" y="425482"/>
                      <a:pt x="175567" y="390335"/>
                    </a:cubicBezTo>
                    <a:cubicBezTo>
                      <a:pt x="164518" y="381286"/>
                      <a:pt x="161184" y="396431"/>
                      <a:pt x="155184" y="401860"/>
                    </a:cubicBezTo>
                    <a:cubicBezTo>
                      <a:pt x="130133" y="424339"/>
                      <a:pt x="108606" y="451961"/>
                      <a:pt x="72697" y="458819"/>
                    </a:cubicBezTo>
                    <a:cubicBezTo>
                      <a:pt x="60124" y="447104"/>
                      <a:pt x="42884" y="438817"/>
                      <a:pt x="42503" y="418148"/>
                    </a:cubicBezTo>
                    <a:cubicBezTo>
                      <a:pt x="43265" y="397764"/>
                      <a:pt x="43646" y="377381"/>
                      <a:pt x="45074" y="356997"/>
                    </a:cubicBezTo>
                    <a:cubicBezTo>
                      <a:pt x="46122" y="341662"/>
                      <a:pt x="42408" y="332899"/>
                      <a:pt x="24500" y="335090"/>
                    </a:cubicBezTo>
                    <a:cubicBezTo>
                      <a:pt x="16023" y="336137"/>
                      <a:pt x="4403" y="339757"/>
                      <a:pt x="307" y="328041"/>
                    </a:cubicBezTo>
                    <a:cubicBezTo>
                      <a:pt x="-1122" y="323850"/>
                      <a:pt x="2688" y="316135"/>
                      <a:pt x="6498" y="312230"/>
                    </a:cubicBezTo>
                    <a:cubicBezTo>
                      <a:pt x="15833" y="302609"/>
                      <a:pt x="23167" y="312611"/>
                      <a:pt x="30977" y="316421"/>
                    </a:cubicBezTo>
                    <a:cubicBezTo>
                      <a:pt x="34978" y="318326"/>
                      <a:pt x="39074" y="320231"/>
                      <a:pt x="44122" y="322707"/>
                    </a:cubicBezTo>
                    <a:cubicBezTo>
                      <a:pt x="55552" y="305562"/>
                      <a:pt x="52313" y="286226"/>
                      <a:pt x="55552" y="268415"/>
                    </a:cubicBezTo>
                    <a:cubicBezTo>
                      <a:pt x="58505" y="264986"/>
                      <a:pt x="61458" y="261557"/>
                      <a:pt x="64315" y="258032"/>
                    </a:cubicBezTo>
                    <a:cubicBezTo>
                      <a:pt x="77936" y="253937"/>
                      <a:pt x="79079" y="264890"/>
                      <a:pt x="82508" y="273082"/>
                    </a:cubicBezTo>
                    <a:cubicBezTo>
                      <a:pt x="83841" y="289370"/>
                      <a:pt x="80984" y="304229"/>
                      <a:pt x="105939" y="310325"/>
                    </a:cubicBezTo>
                    <a:cubicBezTo>
                      <a:pt x="128990" y="315944"/>
                      <a:pt x="129275" y="336995"/>
                      <a:pt x="106225" y="346139"/>
                    </a:cubicBezTo>
                    <a:cubicBezTo>
                      <a:pt x="86032" y="354140"/>
                      <a:pt x="72316" y="362141"/>
                      <a:pt x="77079" y="393287"/>
                    </a:cubicBezTo>
                    <a:cubicBezTo>
                      <a:pt x="136134" y="348329"/>
                      <a:pt x="192331" y="304895"/>
                      <a:pt x="249290" y="262604"/>
                    </a:cubicBezTo>
                    <a:cubicBezTo>
                      <a:pt x="261292" y="253651"/>
                      <a:pt x="254529" y="239459"/>
                      <a:pt x="249672" y="227552"/>
                    </a:cubicBezTo>
                    <a:cubicBezTo>
                      <a:pt x="242813" y="210884"/>
                      <a:pt x="230526" y="198787"/>
                      <a:pt x="217001" y="187643"/>
                    </a:cubicBezTo>
                    <a:cubicBezTo>
                      <a:pt x="194331" y="143637"/>
                      <a:pt x="183568" y="96774"/>
                      <a:pt x="185568" y="41720"/>
                    </a:cubicBezTo>
                    <a:cubicBezTo>
                      <a:pt x="139848" y="58007"/>
                      <a:pt x="97557" y="72962"/>
                      <a:pt x="55266" y="88011"/>
                    </a:cubicBezTo>
                    <a:cubicBezTo>
                      <a:pt x="50885" y="91154"/>
                      <a:pt x="47551" y="90107"/>
                      <a:pt x="45265" y="85344"/>
                    </a:cubicBezTo>
                    <a:close/>
                  </a:path>
                </a:pathLst>
              </a:custGeom>
              <a:solidFill>
                <a:srgbClr val="0D1B24"/>
              </a:solidFill>
              <a:ln w="9525"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D3122BAC-A306-240E-ED6D-10B6064FF90E}"/>
                  </a:ext>
                </a:extLst>
              </p:cNvPr>
              <p:cNvSpPr/>
              <p:nvPr/>
            </p:nvSpPr>
            <p:spPr>
              <a:xfrm>
                <a:off x="7544942" y="2598133"/>
                <a:ext cx="260985" cy="463564"/>
              </a:xfrm>
              <a:custGeom>
                <a:avLst/>
                <a:gdLst>
                  <a:gd name="connsiteX0" fmla="*/ 142208 w 260985"/>
                  <a:gd name="connsiteY0" fmla="*/ 432911 h 463564"/>
                  <a:gd name="connsiteX1" fmla="*/ 26289 w 260985"/>
                  <a:gd name="connsiteY1" fmla="*/ 236791 h 463564"/>
                  <a:gd name="connsiteX2" fmla="*/ 0 w 260985"/>
                  <a:gd name="connsiteY2" fmla="*/ 138589 h 463564"/>
                  <a:gd name="connsiteX3" fmla="*/ 0 w 260985"/>
                  <a:gd name="connsiteY3" fmla="*/ 2286 h 463564"/>
                  <a:gd name="connsiteX4" fmla="*/ 13716 w 260985"/>
                  <a:gd name="connsiteY4" fmla="*/ 0 h 463564"/>
                  <a:gd name="connsiteX5" fmla="*/ 37909 w 260985"/>
                  <a:gd name="connsiteY5" fmla="*/ 112585 h 463564"/>
                  <a:gd name="connsiteX6" fmla="*/ 74771 w 260985"/>
                  <a:gd name="connsiteY6" fmla="*/ 240125 h 463564"/>
                  <a:gd name="connsiteX7" fmla="*/ 113252 w 260985"/>
                  <a:gd name="connsiteY7" fmla="*/ 252793 h 463564"/>
                  <a:gd name="connsiteX8" fmla="*/ 146685 w 260985"/>
                  <a:gd name="connsiteY8" fmla="*/ 249269 h 463564"/>
                  <a:gd name="connsiteX9" fmla="*/ 151257 w 260985"/>
                  <a:gd name="connsiteY9" fmla="*/ 280321 h 463564"/>
                  <a:gd name="connsiteX10" fmla="*/ 190976 w 260985"/>
                  <a:gd name="connsiteY10" fmla="*/ 403955 h 463564"/>
                  <a:gd name="connsiteX11" fmla="*/ 260985 w 260985"/>
                  <a:gd name="connsiteY11" fmla="*/ 448342 h 463564"/>
                  <a:gd name="connsiteX12" fmla="*/ 251079 w 260985"/>
                  <a:gd name="connsiteY12" fmla="*/ 458438 h 463564"/>
                  <a:gd name="connsiteX13" fmla="*/ 192405 w 260985"/>
                  <a:gd name="connsiteY13" fmla="*/ 461582 h 463564"/>
                  <a:gd name="connsiteX14" fmla="*/ 142304 w 260985"/>
                  <a:gd name="connsiteY14" fmla="*/ 432911 h 46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0985" h="463564">
                    <a:moveTo>
                      <a:pt x="142208" y="432911"/>
                    </a:moveTo>
                    <a:cubicBezTo>
                      <a:pt x="89059" y="376142"/>
                      <a:pt x="63437" y="302895"/>
                      <a:pt x="26289" y="236791"/>
                    </a:cubicBezTo>
                    <a:cubicBezTo>
                      <a:pt x="10192" y="208121"/>
                      <a:pt x="8287" y="171545"/>
                      <a:pt x="0" y="138589"/>
                    </a:cubicBezTo>
                    <a:cubicBezTo>
                      <a:pt x="0" y="93155"/>
                      <a:pt x="0" y="47720"/>
                      <a:pt x="0" y="2286"/>
                    </a:cubicBezTo>
                    <a:cubicBezTo>
                      <a:pt x="4572" y="1524"/>
                      <a:pt x="9144" y="762"/>
                      <a:pt x="13716" y="0"/>
                    </a:cubicBezTo>
                    <a:cubicBezTo>
                      <a:pt x="20002" y="38005"/>
                      <a:pt x="23813" y="76772"/>
                      <a:pt x="37909" y="112585"/>
                    </a:cubicBezTo>
                    <a:cubicBezTo>
                      <a:pt x="54197" y="153829"/>
                      <a:pt x="54483" y="199263"/>
                      <a:pt x="74771" y="240125"/>
                    </a:cubicBezTo>
                    <a:cubicBezTo>
                      <a:pt x="85820" y="262318"/>
                      <a:pt x="95441" y="266319"/>
                      <a:pt x="113252" y="252793"/>
                    </a:cubicBezTo>
                    <a:cubicBezTo>
                      <a:pt x="124492" y="244221"/>
                      <a:pt x="135350" y="238697"/>
                      <a:pt x="146685" y="249269"/>
                    </a:cubicBezTo>
                    <a:cubicBezTo>
                      <a:pt x="155448" y="257461"/>
                      <a:pt x="156591" y="273463"/>
                      <a:pt x="151257" y="280321"/>
                    </a:cubicBezTo>
                    <a:cubicBezTo>
                      <a:pt x="105156" y="341376"/>
                      <a:pt x="160306" y="368522"/>
                      <a:pt x="190976" y="403955"/>
                    </a:cubicBezTo>
                    <a:cubicBezTo>
                      <a:pt x="212217" y="422053"/>
                      <a:pt x="252603" y="410051"/>
                      <a:pt x="260985" y="448342"/>
                    </a:cubicBezTo>
                    <a:cubicBezTo>
                      <a:pt x="258889" y="453009"/>
                      <a:pt x="255651" y="456343"/>
                      <a:pt x="251079" y="458438"/>
                    </a:cubicBezTo>
                    <a:cubicBezTo>
                      <a:pt x="231839" y="465106"/>
                      <a:pt x="212122" y="464249"/>
                      <a:pt x="192405" y="461582"/>
                    </a:cubicBezTo>
                    <a:cubicBezTo>
                      <a:pt x="171641" y="459105"/>
                      <a:pt x="153829" y="451390"/>
                      <a:pt x="142304" y="432911"/>
                    </a:cubicBezTo>
                    <a:close/>
                  </a:path>
                </a:pathLst>
              </a:custGeom>
              <a:solidFill>
                <a:srgbClr val="95143A"/>
              </a:solidFill>
              <a:ln w="9525"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1CC74556-5D2E-71B7-FCA4-CC519DC28EF9}"/>
                  </a:ext>
                </a:extLst>
              </p:cNvPr>
              <p:cNvSpPr/>
              <p:nvPr/>
            </p:nvSpPr>
            <p:spPr>
              <a:xfrm>
                <a:off x="7684677" y="2945034"/>
                <a:ext cx="293315" cy="182689"/>
              </a:xfrm>
              <a:custGeom>
                <a:avLst/>
                <a:gdLst>
                  <a:gd name="connsiteX0" fmla="*/ 2474 w 293315"/>
                  <a:gd name="connsiteY0" fmla="*/ 86011 h 182689"/>
                  <a:gd name="connsiteX1" fmla="*/ 50099 w 293315"/>
                  <a:gd name="connsiteY1" fmla="*/ 105156 h 182689"/>
                  <a:gd name="connsiteX2" fmla="*/ 117155 w 293315"/>
                  <a:gd name="connsiteY2" fmla="*/ 104299 h 182689"/>
                  <a:gd name="connsiteX3" fmla="*/ 117250 w 293315"/>
                  <a:gd name="connsiteY3" fmla="*/ 104299 h 182689"/>
                  <a:gd name="connsiteX4" fmla="*/ 218692 w 293315"/>
                  <a:gd name="connsiteY4" fmla="*/ 79629 h 182689"/>
                  <a:gd name="connsiteX5" fmla="*/ 193545 w 293315"/>
                  <a:gd name="connsiteY5" fmla="*/ 28480 h 182689"/>
                  <a:gd name="connsiteX6" fmla="*/ 214024 w 293315"/>
                  <a:gd name="connsiteY6" fmla="*/ 25336 h 182689"/>
                  <a:gd name="connsiteX7" fmla="*/ 239742 w 293315"/>
                  <a:gd name="connsiteY7" fmla="*/ 1048 h 182689"/>
                  <a:gd name="connsiteX8" fmla="*/ 240694 w 293315"/>
                  <a:gd name="connsiteY8" fmla="*/ 0 h 182689"/>
                  <a:gd name="connsiteX9" fmla="*/ 292891 w 293315"/>
                  <a:gd name="connsiteY9" fmla="*/ 55721 h 182689"/>
                  <a:gd name="connsiteX10" fmla="*/ 290320 w 293315"/>
                  <a:gd name="connsiteY10" fmla="*/ 101822 h 182689"/>
                  <a:gd name="connsiteX11" fmla="*/ 288605 w 293315"/>
                  <a:gd name="connsiteY11" fmla="*/ 152495 h 182689"/>
                  <a:gd name="connsiteX12" fmla="*/ 278509 w 293315"/>
                  <a:gd name="connsiteY12" fmla="*/ 171355 h 182689"/>
                  <a:gd name="connsiteX13" fmla="*/ 268317 w 293315"/>
                  <a:gd name="connsiteY13" fmla="*/ 182690 h 182689"/>
                  <a:gd name="connsiteX14" fmla="*/ 246314 w 293315"/>
                  <a:gd name="connsiteY14" fmla="*/ 141161 h 182689"/>
                  <a:gd name="connsiteX15" fmla="*/ 247362 w 293315"/>
                  <a:gd name="connsiteY15" fmla="*/ 141542 h 182689"/>
                  <a:gd name="connsiteX16" fmla="*/ 104392 w 293315"/>
                  <a:gd name="connsiteY16" fmla="*/ 140303 h 182689"/>
                  <a:gd name="connsiteX17" fmla="*/ 32668 w 293315"/>
                  <a:gd name="connsiteY17" fmla="*/ 122682 h 182689"/>
                  <a:gd name="connsiteX18" fmla="*/ 2474 w 293315"/>
                  <a:gd name="connsiteY18" fmla="*/ 85915 h 182689"/>
                  <a:gd name="connsiteX19" fmla="*/ 2474 w 293315"/>
                  <a:gd name="connsiteY19" fmla="*/ 85915 h 1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3315" h="182689">
                    <a:moveTo>
                      <a:pt x="2474" y="86011"/>
                    </a:moveTo>
                    <a:cubicBezTo>
                      <a:pt x="22477" y="82201"/>
                      <a:pt x="30573" y="107728"/>
                      <a:pt x="50099" y="105156"/>
                    </a:cubicBezTo>
                    <a:cubicBezTo>
                      <a:pt x="72578" y="110966"/>
                      <a:pt x="94962" y="112871"/>
                      <a:pt x="117155" y="104299"/>
                    </a:cubicBezTo>
                    <a:lnTo>
                      <a:pt x="117250" y="104299"/>
                    </a:lnTo>
                    <a:cubicBezTo>
                      <a:pt x="147445" y="81248"/>
                      <a:pt x="180020" y="68008"/>
                      <a:pt x="218692" y="79629"/>
                    </a:cubicBezTo>
                    <a:cubicBezTo>
                      <a:pt x="219454" y="58579"/>
                      <a:pt x="161732" y="65056"/>
                      <a:pt x="193545" y="28480"/>
                    </a:cubicBezTo>
                    <a:cubicBezTo>
                      <a:pt x="200404" y="27432"/>
                      <a:pt x="207166" y="26384"/>
                      <a:pt x="214024" y="25336"/>
                    </a:cubicBezTo>
                    <a:cubicBezTo>
                      <a:pt x="224978" y="19717"/>
                      <a:pt x="235074" y="13240"/>
                      <a:pt x="239742" y="1048"/>
                    </a:cubicBezTo>
                    <a:lnTo>
                      <a:pt x="240694" y="0"/>
                    </a:lnTo>
                    <a:cubicBezTo>
                      <a:pt x="276128" y="1810"/>
                      <a:pt x="280223" y="32766"/>
                      <a:pt x="292891" y="55721"/>
                    </a:cubicBezTo>
                    <a:cubicBezTo>
                      <a:pt x="294701" y="71247"/>
                      <a:pt x="290129" y="86392"/>
                      <a:pt x="290320" y="101822"/>
                    </a:cubicBezTo>
                    <a:cubicBezTo>
                      <a:pt x="288605" y="118681"/>
                      <a:pt x="288605" y="135541"/>
                      <a:pt x="288605" y="152495"/>
                    </a:cubicBezTo>
                    <a:cubicBezTo>
                      <a:pt x="285271" y="158782"/>
                      <a:pt x="281842" y="165068"/>
                      <a:pt x="278509" y="171355"/>
                    </a:cubicBezTo>
                    <a:cubicBezTo>
                      <a:pt x="274794" y="174784"/>
                      <a:pt x="274032" y="180975"/>
                      <a:pt x="268317" y="182690"/>
                    </a:cubicBezTo>
                    <a:cubicBezTo>
                      <a:pt x="261173" y="168783"/>
                      <a:pt x="262412" y="150400"/>
                      <a:pt x="246314" y="141161"/>
                    </a:cubicBezTo>
                    <a:lnTo>
                      <a:pt x="247362" y="141542"/>
                    </a:lnTo>
                    <a:cubicBezTo>
                      <a:pt x="199832" y="137636"/>
                      <a:pt x="153064" y="122492"/>
                      <a:pt x="104392" y="140303"/>
                    </a:cubicBezTo>
                    <a:cubicBezTo>
                      <a:pt x="79436" y="149447"/>
                      <a:pt x="56195" y="130683"/>
                      <a:pt x="32668" y="122682"/>
                    </a:cubicBezTo>
                    <a:cubicBezTo>
                      <a:pt x="20762" y="111919"/>
                      <a:pt x="-8670" y="115443"/>
                      <a:pt x="2474" y="85915"/>
                    </a:cubicBezTo>
                    <a:lnTo>
                      <a:pt x="2474" y="85915"/>
                    </a:lnTo>
                    <a:close/>
                  </a:path>
                </a:pathLst>
              </a:custGeom>
              <a:solidFill>
                <a:srgbClr val="0D1B24"/>
              </a:solidFill>
              <a:ln w="9525"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7D199D08-5530-5A53-BDB5-8A259E9F910B}"/>
                  </a:ext>
                </a:extLst>
              </p:cNvPr>
              <p:cNvSpPr/>
              <p:nvPr/>
            </p:nvSpPr>
            <p:spPr>
              <a:xfrm>
                <a:off x="7713514" y="2782156"/>
                <a:ext cx="139812" cy="174470"/>
              </a:xfrm>
              <a:custGeom>
                <a:avLst/>
                <a:gdLst>
                  <a:gd name="connsiteX0" fmla="*/ 99558 w 139812"/>
                  <a:gd name="connsiteY0" fmla="*/ 95 h 174470"/>
                  <a:gd name="connsiteX1" fmla="*/ 120989 w 139812"/>
                  <a:gd name="connsiteY1" fmla="*/ 30766 h 174470"/>
                  <a:gd name="connsiteX2" fmla="*/ 127275 w 139812"/>
                  <a:gd name="connsiteY2" fmla="*/ 95536 h 174470"/>
                  <a:gd name="connsiteX3" fmla="*/ 139277 w 139812"/>
                  <a:gd name="connsiteY3" fmla="*/ 112776 h 174470"/>
                  <a:gd name="connsiteX4" fmla="*/ 115845 w 139812"/>
                  <a:gd name="connsiteY4" fmla="*/ 120491 h 174470"/>
                  <a:gd name="connsiteX5" fmla="*/ 89842 w 139812"/>
                  <a:gd name="connsiteY5" fmla="*/ 142970 h 174470"/>
                  <a:gd name="connsiteX6" fmla="*/ 40693 w 139812"/>
                  <a:gd name="connsiteY6" fmla="*/ 168878 h 174470"/>
                  <a:gd name="connsiteX7" fmla="*/ 1355 w 139812"/>
                  <a:gd name="connsiteY7" fmla="*/ 157163 h 174470"/>
                  <a:gd name="connsiteX8" fmla="*/ 20405 w 139812"/>
                  <a:gd name="connsiteY8" fmla="*/ 133255 h 174470"/>
                  <a:gd name="connsiteX9" fmla="*/ 63934 w 139812"/>
                  <a:gd name="connsiteY9" fmla="*/ 45815 h 174470"/>
                  <a:gd name="connsiteX10" fmla="*/ 99653 w 139812"/>
                  <a:gd name="connsiteY10" fmla="*/ 0 h 17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12" h="174470">
                    <a:moveTo>
                      <a:pt x="99558" y="95"/>
                    </a:moveTo>
                    <a:cubicBezTo>
                      <a:pt x="119465" y="2381"/>
                      <a:pt x="141087" y="17050"/>
                      <a:pt x="120989" y="30766"/>
                    </a:cubicBezTo>
                    <a:cubicBezTo>
                      <a:pt x="76602" y="61246"/>
                      <a:pt x="119941" y="75343"/>
                      <a:pt x="127275" y="95536"/>
                    </a:cubicBezTo>
                    <a:cubicBezTo>
                      <a:pt x="129371" y="101346"/>
                      <a:pt x="142610" y="102870"/>
                      <a:pt x="139277" y="112776"/>
                    </a:cubicBezTo>
                    <a:cubicBezTo>
                      <a:pt x="135372" y="124301"/>
                      <a:pt x="125847" y="123063"/>
                      <a:pt x="115845" y="120491"/>
                    </a:cubicBezTo>
                    <a:cubicBezTo>
                      <a:pt x="96795" y="115443"/>
                      <a:pt x="89842" y="125444"/>
                      <a:pt x="89842" y="142970"/>
                    </a:cubicBezTo>
                    <a:cubicBezTo>
                      <a:pt x="77078" y="157734"/>
                      <a:pt x="55742" y="155543"/>
                      <a:pt x="40693" y="168878"/>
                    </a:cubicBezTo>
                    <a:cubicBezTo>
                      <a:pt x="30406" y="178022"/>
                      <a:pt x="8975" y="177165"/>
                      <a:pt x="1355" y="157163"/>
                    </a:cubicBezTo>
                    <a:cubicBezTo>
                      <a:pt x="-5694" y="138589"/>
                      <a:pt x="16881" y="140399"/>
                      <a:pt x="20405" y="133255"/>
                    </a:cubicBezTo>
                    <a:cubicBezTo>
                      <a:pt x="34407" y="104585"/>
                      <a:pt x="99653" y="102965"/>
                      <a:pt x="63934" y="45815"/>
                    </a:cubicBezTo>
                    <a:cubicBezTo>
                      <a:pt x="50599" y="24479"/>
                      <a:pt x="78412" y="8668"/>
                      <a:pt x="99653" y="0"/>
                    </a:cubicBezTo>
                    <a:close/>
                  </a:path>
                </a:pathLst>
              </a:custGeom>
              <a:solidFill>
                <a:srgbClr val="941439"/>
              </a:solidFill>
              <a:ln w="9525"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DAF9E334-4674-64FE-0028-76823A6D78AC}"/>
                  </a:ext>
                </a:extLst>
              </p:cNvPr>
              <p:cNvSpPr/>
              <p:nvPr/>
            </p:nvSpPr>
            <p:spPr>
              <a:xfrm>
                <a:off x="7735919" y="2973418"/>
                <a:ext cx="195574" cy="75840"/>
              </a:xfrm>
              <a:custGeom>
                <a:avLst/>
                <a:gdLst>
                  <a:gd name="connsiteX0" fmla="*/ 142304 w 195574"/>
                  <a:gd name="connsiteY0" fmla="*/ 95 h 75840"/>
                  <a:gd name="connsiteX1" fmla="*/ 176403 w 195574"/>
                  <a:gd name="connsiteY1" fmla="*/ 38576 h 75840"/>
                  <a:gd name="connsiteX2" fmla="*/ 193929 w 195574"/>
                  <a:gd name="connsiteY2" fmla="*/ 68008 h 75840"/>
                  <a:gd name="connsiteX3" fmla="*/ 164592 w 195574"/>
                  <a:gd name="connsiteY3" fmla="*/ 61055 h 75840"/>
                  <a:gd name="connsiteX4" fmla="*/ 66008 w 195574"/>
                  <a:gd name="connsiteY4" fmla="*/ 75724 h 75840"/>
                  <a:gd name="connsiteX5" fmla="*/ 0 w 195574"/>
                  <a:gd name="connsiteY5" fmla="*/ 28480 h 75840"/>
                  <a:gd name="connsiteX6" fmla="*/ 20764 w 195574"/>
                  <a:gd name="connsiteY6" fmla="*/ 20860 h 75840"/>
                  <a:gd name="connsiteX7" fmla="*/ 142399 w 195574"/>
                  <a:gd name="connsiteY7" fmla="*/ 0 h 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574" h="75840">
                    <a:moveTo>
                      <a:pt x="142304" y="95"/>
                    </a:moveTo>
                    <a:cubicBezTo>
                      <a:pt x="132398" y="31337"/>
                      <a:pt x="167736" y="22955"/>
                      <a:pt x="176403" y="38576"/>
                    </a:cubicBezTo>
                    <a:cubicBezTo>
                      <a:pt x="182023" y="48768"/>
                      <a:pt x="201263" y="56198"/>
                      <a:pt x="193929" y="68008"/>
                    </a:cubicBezTo>
                    <a:cubicBezTo>
                      <a:pt x="183452" y="85058"/>
                      <a:pt x="174307" y="65913"/>
                      <a:pt x="164592" y="61055"/>
                    </a:cubicBezTo>
                    <a:cubicBezTo>
                      <a:pt x="128492" y="43053"/>
                      <a:pt x="100013" y="78105"/>
                      <a:pt x="66008" y="75724"/>
                    </a:cubicBezTo>
                    <a:cubicBezTo>
                      <a:pt x="56293" y="42863"/>
                      <a:pt x="6382" y="66008"/>
                      <a:pt x="0" y="28480"/>
                    </a:cubicBezTo>
                    <a:cubicBezTo>
                      <a:pt x="7144" y="25718"/>
                      <a:pt x="17812" y="18479"/>
                      <a:pt x="20764" y="20860"/>
                    </a:cubicBezTo>
                    <a:cubicBezTo>
                      <a:pt x="69818" y="60389"/>
                      <a:pt x="104490" y="21336"/>
                      <a:pt x="142399" y="0"/>
                    </a:cubicBezTo>
                    <a:close/>
                  </a:path>
                </a:pathLst>
              </a:custGeom>
              <a:solidFill>
                <a:srgbClr val="532635"/>
              </a:solidFill>
              <a:ln w="9525"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6F25E033-F198-90B5-C79E-DA8F8F04C5E8}"/>
                  </a:ext>
                </a:extLst>
              </p:cNvPr>
              <p:cNvSpPr/>
              <p:nvPr/>
            </p:nvSpPr>
            <p:spPr>
              <a:xfrm>
                <a:off x="7898686" y="2946009"/>
                <a:ext cx="28105" cy="25944"/>
              </a:xfrm>
              <a:custGeom>
                <a:avLst/>
                <a:gdLst>
                  <a:gd name="connsiteX0" fmla="*/ 25733 w 28105"/>
                  <a:gd name="connsiteY0" fmla="*/ 73 h 25944"/>
                  <a:gd name="connsiteX1" fmla="*/ 15 w 28105"/>
                  <a:gd name="connsiteY1" fmla="*/ 24362 h 25944"/>
                  <a:gd name="connsiteX2" fmla="*/ 16493 w 28105"/>
                  <a:gd name="connsiteY2" fmla="*/ 549 h 25944"/>
                  <a:gd name="connsiteX3" fmla="*/ 25828 w 28105"/>
                  <a:gd name="connsiteY3" fmla="*/ 73 h 25944"/>
                </a:gdLst>
                <a:ahLst/>
                <a:cxnLst>
                  <a:cxn ang="0">
                    <a:pos x="connsiteX0" y="connsiteY0"/>
                  </a:cxn>
                  <a:cxn ang="0">
                    <a:pos x="connsiteX1" y="connsiteY1"/>
                  </a:cxn>
                  <a:cxn ang="0">
                    <a:pos x="connsiteX2" y="connsiteY2"/>
                  </a:cxn>
                  <a:cxn ang="0">
                    <a:pos x="connsiteX3" y="connsiteY3"/>
                  </a:cxn>
                </a:cxnLst>
                <a:rect l="l" t="t" r="r" b="b"/>
                <a:pathLst>
                  <a:path w="28105" h="25944">
                    <a:moveTo>
                      <a:pt x="25733" y="73"/>
                    </a:moveTo>
                    <a:cubicBezTo>
                      <a:pt x="33829" y="25695"/>
                      <a:pt x="20208" y="28553"/>
                      <a:pt x="15" y="24362"/>
                    </a:cubicBezTo>
                    <a:cubicBezTo>
                      <a:pt x="-461" y="12360"/>
                      <a:pt x="10207" y="7979"/>
                      <a:pt x="16493" y="549"/>
                    </a:cubicBezTo>
                    <a:cubicBezTo>
                      <a:pt x="19542" y="73"/>
                      <a:pt x="22685" y="-118"/>
                      <a:pt x="25828" y="73"/>
                    </a:cubicBezTo>
                    <a:close/>
                  </a:path>
                </a:pathLst>
              </a:custGeom>
              <a:solidFill>
                <a:srgbClr val="848E99"/>
              </a:solidFill>
              <a:ln w="9525"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80F16F77-2094-EE96-3BF8-08247F65BAE8}"/>
                  </a:ext>
                </a:extLst>
              </p:cNvPr>
              <p:cNvSpPr/>
              <p:nvPr/>
            </p:nvSpPr>
            <p:spPr>
              <a:xfrm>
                <a:off x="7889096" y="2916569"/>
                <a:ext cx="26644" cy="20654"/>
              </a:xfrm>
              <a:custGeom>
                <a:avLst/>
                <a:gdLst>
                  <a:gd name="connsiteX0" fmla="*/ 271 w 26644"/>
                  <a:gd name="connsiteY0" fmla="*/ 17416 h 20654"/>
                  <a:gd name="connsiteX1" fmla="*/ 18178 w 26644"/>
                  <a:gd name="connsiteY1" fmla="*/ 1605 h 20654"/>
                  <a:gd name="connsiteX2" fmla="*/ 18749 w 26644"/>
                  <a:gd name="connsiteY2" fmla="*/ 20655 h 20654"/>
                  <a:gd name="connsiteX3" fmla="*/ 271 w 26644"/>
                  <a:gd name="connsiteY3" fmla="*/ 17416 h 20654"/>
                </a:gdLst>
                <a:ahLst/>
                <a:cxnLst>
                  <a:cxn ang="0">
                    <a:pos x="connsiteX0" y="connsiteY0"/>
                  </a:cxn>
                  <a:cxn ang="0">
                    <a:pos x="connsiteX1" y="connsiteY1"/>
                  </a:cxn>
                  <a:cxn ang="0">
                    <a:pos x="connsiteX2" y="connsiteY2"/>
                  </a:cxn>
                  <a:cxn ang="0">
                    <a:pos x="connsiteX3" y="connsiteY3"/>
                  </a:cxn>
                </a:cxnLst>
                <a:rect l="l" t="t" r="r" b="b"/>
                <a:pathLst>
                  <a:path w="26644" h="20654">
                    <a:moveTo>
                      <a:pt x="271" y="17416"/>
                    </a:moveTo>
                    <a:cubicBezTo>
                      <a:pt x="-1444" y="3510"/>
                      <a:pt x="5034" y="-3348"/>
                      <a:pt x="18178" y="1605"/>
                    </a:cubicBezTo>
                    <a:cubicBezTo>
                      <a:pt x="29894" y="5986"/>
                      <a:pt x="28846" y="13987"/>
                      <a:pt x="18749" y="20655"/>
                    </a:cubicBezTo>
                    <a:cubicBezTo>
                      <a:pt x="12558" y="19607"/>
                      <a:pt x="6462" y="18559"/>
                      <a:pt x="271" y="17416"/>
                    </a:cubicBezTo>
                    <a:close/>
                  </a:path>
                </a:pathLst>
              </a:custGeom>
              <a:solidFill>
                <a:srgbClr val="817B97"/>
              </a:solidFill>
              <a:ln w="9525"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22BCFC43-7498-29CC-53FB-A466843F597B}"/>
                  </a:ext>
                </a:extLst>
              </p:cNvPr>
              <p:cNvSpPr/>
              <p:nvPr/>
            </p:nvSpPr>
            <p:spPr>
              <a:xfrm>
                <a:off x="7050214" y="2802635"/>
                <a:ext cx="38100" cy="18954"/>
              </a:xfrm>
              <a:custGeom>
                <a:avLst/>
                <a:gdLst>
                  <a:gd name="connsiteX0" fmla="*/ 38100 w 38100"/>
                  <a:gd name="connsiteY0" fmla="*/ 0 h 18954"/>
                  <a:gd name="connsiteX1" fmla="*/ 0 w 38100"/>
                  <a:gd name="connsiteY1" fmla="*/ 18955 h 18954"/>
                  <a:gd name="connsiteX2" fmla="*/ 38100 w 38100"/>
                  <a:gd name="connsiteY2" fmla="*/ 0 h 18954"/>
                </a:gdLst>
                <a:ahLst/>
                <a:cxnLst>
                  <a:cxn ang="0">
                    <a:pos x="connsiteX0" y="connsiteY0"/>
                  </a:cxn>
                  <a:cxn ang="0">
                    <a:pos x="connsiteX1" y="connsiteY1"/>
                  </a:cxn>
                  <a:cxn ang="0">
                    <a:pos x="connsiteX2" y="connsiteY2"/>
                  </a:cxn>
                </a:cxnLst>
                <a:rect l="l" t="t" r="r" b="b"/>
                <a:pathLst>
                  <a:path w="38100" h="18954">
                    <a:moveTo>
                      <a:pt x="38100" y="0"/>
                    </a:moveTo>
                    <a:cubicBezTo>
                      <a:pt x="31052" y="17526"/>
                      <a:pt x="15335" y="17907"/>
                      <a:pt x="0" y="18955"/>
                    </a:cubicBezTo>
                    <a:cubicBezTo>
                      <a:pt x="7048" y="1429"/>
                      <a:pt x="22479" y="476"/>
                      <a:pt x="38100" y="0"/>
                    </a:cubicBezTo>
                    <a:close/>
                  </a:path>
                </a:pathLst>
              </a:custGeom>
              <a:solidFill>
                <a:srgbClr val="061B25"/>
              </a:solidFill>
              <a:ln w="9525"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17E54489-404B-7299-5082-852D486626BA}"/>
                  </a:ext>
                </a:extLst>
              </p:cNvPr>
              <p:cNvSpPr/>
              <p:nvPr/>
            </p:nvSpPr>
            <p:spPr>
              <a:xfrm>
                <a:off x="6736080" y="2709032"/>
                <a:ext cx="44100" cy="15593"/>
              </a:xfrm>
              <a:custGeom>
                <a:avLst/>
                <a:gdLst>
                  <a:gd name="connsiteX0" fmla="*/ 36862 w 44100"/>
                  <a:gd name="connsiteY0" fmla="*/ 15593 h 15593"/>
                  <a:gd name="connsiteX1" fmla="*/ 0 w 44100"/>
                  <a:gd name="connsiteY1" fmla="*/ 8259 h 15593"/>
                  <a:gd name="connsiteX2" fmla="*/ 44101 w 44100"/>
                  <a:gd name="connsiteY2" fmla="*/ 7211 h 15593"/>
                  <a:gd name="connsiteX3" fmla="*/ 36766 w 44100"/>
                  <a:gd name="connsiteY3" fmla="*/ 15593 h 15593"/>
                </a:gdLst>
                <a:ahLst/>
                <a:cxnLst>
                  <a:cxn ang="0">
                    <a:pos x="connsiteX0" y="connsiteY0"/>
                  </a:cxn>
                  <a:cxn ang="0">
                    <a:pos x="connsiteX1" y="connsiteY1"/>
                  </a:cxn>
                  <a:cxn ang="0">
                    <a:pos x="connsiteX2" y="connsiteY2"/>
                  </a:cxn>
                  <a:cxn ang="0">
                    <a:pos x="connsiteX3" y="connsiteY3"/>
                  </a:cxn>
                </a:cxnLst>
                <a:rect l="l" t="t" r="r" b="b"/>
                <a:pathLst>
                  <a:path w="44100" h="15593">
                    <a:moveTo>
                      <a:pt x="36862" y="15593"/>
                    </a:moveTo>
                    <a:cubicBezTo>
                      <a:pt x="28099" y="-4123"/>
                      <a:pt x="13049" y="7021"/>
                      <a:pt x="0" y="8259"/>
                    </a:cubicBezTo>
                    <a:cubicBezTo>
                      <a:pt x="14478" y="-2028"/>
                      <a:pt x="29146" y="-3076"/>
                      <a:pt x="44101" y="7211"/>
                    </a:cubicBezTo>
                    <a:cubicBezTo>
                      <a:pt x="41624" y="9974"/>
                      <a:pt x="39243" y="12831"/>
                      <a:pt x="36766" y="15593"/>
                    </a:cubicBezTo>
                    <a:close/>
                  </a:path>
                </a:pathLst>
              </a:custGeom>
              <a:solidFill>
                <a:srgbClr val="061B25"/>
              </a:solidFill>
              <a:ln w="9525"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E551F456-C4EA-6352-0254-CC48DFC17144}"/>
                  </a:ext>
                </a:extLst>
              </p:cNvPr>
              <p:cNvSpPr/>
              <p:nvPr/>
            </p:nvSpPr>
            <p:spPr>
              <a:xfrm>
                <a:off x="6730841" y="3128579"/>
                <a:ext cx="100488" cy="33243"/>
              </a:xfrm>
              <a:custGeom>
                <a:avLst/>
                <a:gdLst>
                  <a:gd name="connsiteX0" fmla="*/ 73533 w 100488"/>
                  <a:gd name="connsiteY0" fmla="*/ 33243 h 33243"/>
                  <a:gd name="connsiteX1" fmla="*/ 0 w 100488"/>
                  <a:gd name="connsiteY1" fmla="*/ 1 h 33243"/>
                  <a:gd name="connsiteX2" fmla="*/ 100489 w 100488"/>
                  <a:gd name="connsiteY2" fmla="*/ 16098 h 33243"/>
                  <a:gd name="connsiteX3" fmla="*/ 73533 w 100488"/>
                  <a:gd name="connsiteY3" fmla="*/ 33243 h 33243"/>
                </a:gdLst>
                <a:ahLst/>
                <a:cxnLst>
                  <a:cxn ang="0">
                    <a:pos x="connsiteX0" y="connsiteY0"/>
                  </a:cxn>
                  <a:cxn ang="0">
                    <a:pos x="connsiteX1" y="connsiteY1"/>
                  </a:cxn>
                  <a:cxn ang="0">
                    <a:pos x="connsiteX2" y="connsiteY2"/>
                  </a:cxn>
                  <a:cxn ang="0">
                    <a:pos x="connsiteX3" y="connsiteY3"/>
                  </a:cxn>
                </a:cxnLst>
                <a:rect l="l" t="t" r="r" b="b"/>
                <a:pathLst>
                  <a:path w="100488" h="33243">
                    <a:moveTo>
                      <a:pt x="73533" y="33243"/>
                    </a:moveTo>
                    <a:cubicBezTo>
                      <a:pt x="51911" y="24576"/>
                      <a:pt x="25908" y="25242"/>
                      <a:pt x="0" y="1"/>
                    </a:cubicBezTo>
                    <a:cubicBezTo>
                      <a:pt x="41147" y="-189"/>
                      <a:pt x="68294" y="27052"/>
                      <a:pt x="100489" y="16098"/>
                    </a:cubicBezTo>
                    <a:cubicBezTo>
                      <a:pt x="91440" y="21813"/>
                      <a:pt x="82486" y="27528"/>
                      <a:pt x="73533" y="33243"/>
                    </a:cubicBezTo>
                    <a:close/>
                  </a:path>
                </a:pathLst>
              </a:custGeom>
              <a:solidFill>
                <a:srgbClr val="64777F"/>
              </a:solidFill>
              <a:ln w="9525"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F89F7C05-04DB-6B45-6E36-4AB6EB087F39}"/>
                  </a:ext>
                </a:extLst>
              </p:cNvPr>
              <p:cNvSpPr/>
              <p:nvPr/>
            </p:nvSpPr>
            <p:spPr>
              <a:xfrm>
                <a:off x="6906516" y="4177670"/>
                <a:ext cx="187855" cy="223112"/>
              </a:xfrm>
              <a:custGeom>
                <a:avLst/>
                <a:gdLst>
                  <a:gd name="connsiteX0" fmla="*/ 115123 w 187855"/>
                  <a:gd name="connsiteY0" fmla="*/ 661 h 223112"/>
                  <a:gd name="connsiteX1" fmla="*/ 154462 w 187855"/>
                  <a:gd name="connsiteY1" fmla="*/ 22950 h 223112"/>
                  <a:gd name="connsiteX2" fmla="*/ 181894 w 187855"/>
                  <a:gd name="connsiteY2" fmla="*/ 49810 h 223112"/>
                  <a:gd name="connsiteX3" fmla="*/ 170464 w 187855"/>
                  <a:gd name="connsiteY3" fmla="*/ 119438 h 223112"/>
                  <a:gd name="connsiteX4" fmla="*/ 126744 w 187855"/>
                  <a:gd name="connsiteY4" fmla="*/ 221070 h 223112"/>
                  <a:gd name="connsiteX5" fmla="*/ 114647 w 187855"/>
                  <a:gd name="connsiteY5" fmla="*/ 220498 h 223112"/>
                  <a:gd name="connsiteX6" fmla="*/ 13110 w 187855"/>
                  <a:gd name="connsiteY6" fmla="*/ 142012 h 223112"/>
                  <a:gd name="connsiteX7" fmla="*/ 728 w 187855"/>
                  <a:gd name="connsiteY7" fmla="*/ 116104 h 223112"/>
                  <a:gd name="connsiteX8" fmla="*/ 53687 w 187855"/>
                  <a:gd name="connsiteY8" fmla="*/ 80576 h 223112"/>
                  <a:gd name="connsiteX9" fmla="*/ 113885 w 187855"/>
                  <a:gd name="connsiteY9" fmla="*/ 104674 h 223112"/>
                  <a:gd name="connsiteX10" fmla="*/ 160653 w 187855"/>
                  <a:gd name="connsiteY10" fmla="*/ 86577 h 223112"/>
                  <a:gd name="connsiteX11" fmla="*/ 106456 w 187855"/>
                  <a:gd name="connsiteY11" fmla="*/ 10281 h 223112"/>
                  <a:gd name="connsiteX12" fmla="*/ 115219 w 187855"/>
                  <a:gd name="connsiteY12" fmla="*/ 756 h 22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855" h="223112">
                    <a:moveTo>
                      <a:pt x="115123" y="661"/>
                    </a:moveTo>
                    <a:cubicBezTo>
                      <a:pt x="131125" y="2947"/>
                      <a:pt x="143318" y="11996"/>
                      <a:pt x="154462" y="22950"/>
                    </a:cubicBezTo>
                    <a:cubicBezTo>
                      <a:pt x="167702" y="27712"/>
                      <a:pt x="174845" y="38761"/>
                      <a:pt x="181894" y="49810"/>
                    </a:cubicBezTo>
                    <a:cubicBezTo>
                      <a:pt x="195991" y="75909"/>
                      <a:pt x="182179" y="97626"/>
                      <a:pt x="170464" y="119438"/>
                    </a:cubicBezTo>
                    <a:cubicBezTo>
                      <a:pt x="152843" y="152013"/>
                      <a:pt x="131411" y="182875"/>
                      <a:pt x="126744" y="221070"/>
                    </a:cubicBezTo>
                    <a:cubicBezTo>
                      <a:pt x="122553" y="223927"/>
                      <a:pt x="118552" y="223832"/>
                      <a:pt x="114647" y="220498"/>
                    </a:cubicBezTo>
                    <a:cubicBezTo>
                      <a:pt x="73118" y="204210"/>
                      <a:pt x="45876" y="169635"/>
                      <a:pt x="13110" y="142012"/>
                    </a:cubicBezTo>
                    <a:cubicBezTo>
                      <a:pt x="9015" y="133345"/>
                      <a:pt x="4824" y="124772"/>
                      <a:pt x="728" y="116104"/>
                    </a:cubicBezTo>
                    <a:cubicBezTo>
                      <a:pt x="-4415" y="70479"/>
                      <a:pt x="18159" y="66003"/>
                      <a:pt x="53687" y="80576"/>
                    </a:cubicBezTo>
                    <a:cubicBezTo>
                      <a:pt x="73690" y="88863"/>
                      <a:pt x="93216" y="98959"/>
                      <a:pt x="113885" y="104674"/>
                    </a:cubicBezTo>
                    <a:cubicBezTo>
                      <a:pt x="132173" y="109722"/>
                      <a:pt x="151509" y="108960"/>
                      <a:pt x="160653" y="86577"/>
                    </a:cubicBezTo>
                    <a:cubicBezTo>
                      <a:pt x="166654" y="44095"/>
                      <a:pt x="137412" y="26569"/>
                      <a:pt x="106456" y="10281"/>
                    </a:cubicBezTo>
                    <a:cubicBezTo>
                      <a:pt x="103789" y="1995"/>
                      <a:pt x="106075" y="-1720"/>
                      <a:pt x="115219" y="756"/>
                    </a:cubicBezTo>
                    <a:close/>
                  </a:path>
                </a:pathLst>
              </a:custGeom>
              <a:solidFill>
                <a:srgbClr val="0B1C28"/>
              </a:solidFill>
              <a:ln w="9525"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ABFF4C0E-4491-927B-7D0F-EB9DC3D14B65}"/>
                  </a:ext>
                </a:extLst>
              </p:cNvPr>
              <p:cNvSpPr/>
              <p:nvPr/>
            </p:nvSpPr>
            <p:spPr>
              <a:xfrm>
                <a:off x="6925913" y="4167681"/>
                <a:ext cx="95726" cy="22746"/>
              </a:xfrm>
              <a:custGeom>
                <a:avLst/>
                <a:gdLst>
                  <a:gd name="connsiteX0" fmla="*/ 95726 w 95726"/>
                  <a:gd name="connsiteY0" fmla="*/ 10649 h 22746"/>
                  <a:gd name="connsiteX1" fmla="*/ 86963 w 95726"/>
                  <a:gd name="connsiteY1" fmla="*/ 20174 h 22746"/>
                  <a:gd name="connsiteX2" fmla="*/ 2286 w 95726"/>
                  <a:gd name="connsiteY2" fmla="*/ 22746 h 22746"/>
                  <a:gd name="connsiteX3" fmla="*/ 0 w 95726"/>
                  <a:gd name="connsiteY3" fmla="*/ 13221 h 22746"/>
                  <a:gd name="connsiteX4" fmla="*/ 95726 w 95726"/>
                  <a:gd name="connsiteY4" fmla="*/ 10649 h 22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26" h="22746">
                    <a:moveTo>
                      <a:pt x="95726" y="10649"/>
                    </a:moveTo>
                    <a:cubicBezTo>
                      <a:pt x="92773" y="13793"/>
                      <a:pt x="89916" y="16936"/>
                      <a:pt x="86963" y="20174"/>
                    </a:cubicBezTo>
                    <a:cubicBezTo>
                      <a:pt x="58484" y="13793"/>
                      <a:pt x="30385" y="18746"/>
                      <a:pt x="2286" y="22746"/>
                    </a:cubicBezTo>
                    <a:cubicBezTo>
                      <a:pt x="1524" y="19603"/>
                      <a:pt x="762" y="16365"/>
                      <a:pt x="0" y="13221"/>
                    </a:cubicBezTo>
                    <a:cubicBezTo>
                      <a:pt x="31718" y="3887"/>
                      <a:pt x="63246" y="-9829"/>
                      <a:pt x="95726" y="10649"/>
                    </a:cubicBezTo>
                    <a:close/>
                  </a:path>
                </a:pathLst>
              </a:custGeom>
              <a:solidFill>
                <a:srgbClr val="555442"/>
              </a:solidFill>
              <a:ln w="9525"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FB8A8F38-8C72-AA4E-11D8-66F122156F05}"/>
                  </a:ext>
                </a:extLst>
              </p:cNvPr>
              <p:cNvSpPr/>
              <p:nvPr/>
            </p:nvSpPr>
            <p:spPr>
              <a:xfrm>
                <a:off x="7021163" y="4193380"/>
                <a:ext cx="852678" cy="298073"/>
              </a:xfrm>
              <a:custGeom>
                <a:avLst/>
                <a:gdLst>
                  <a:gd name="connsiteX0" fmla="*/ 0 w 852678"/>
                  <a:gd name="connsiteY0" fmla="*/ 204788 h 298073"/>
                  <a:gd name="connsiteX1" fmla="*/ 14192 w 852678"/>
                  <a:gd name="connsiteY1" fmla="*/ 202311 h 298073"/>
                  <a:gd name="connsiteX2" fmla="*/ 41148 w 852678"/>
                  <a:gd name="connsiteY2" fmla="*/ 199454 h 298073"/>
                  <a:gd name="connsiteX3" fmla="*/ 335185 w 852678"/>
                  <a:gd name="connsiteY3" fmla="*/ 271748 h 298073"/>
                  <a:gd name="connsiteX4" fmla="*/ 76867 w 852678"/>
                  <a:gd name="connsiteY4" fmla="*/ 50768 h 298073"/>
                  <a:gd name="connsiteX5" fmla="*/ 56102 w 852678"/>
                  <a:gd name="connsiteY5" fmla="*/ 32575 h 298073"/>
                  <a:gd name="connsiteX6" fmla="*/ 39814 w 852678"/>
                  <a:gd name="connsiteY6" fmla="*/ 7239 h 298073"/>
                  <a:gd name="connsiteX7" fmla="*/ 48292 w 852678"/>
                  <a:gd name="connsiteY7" fmla="*/ 0 h 298073"/>
                  <a:gd name="connsiteX8" fmla="*/ 118300 w 852678"/>
                  <a:gd name="connsiteY8" fmla="*/ 62008 h 298073"/>
                  <a:gd name="connsiteX9" fmla="*/ 347091 w 852678"/>
                  <a:gd name="connsiteY9" fmla="*/ 250698 h 298073"/>
                  <a:gd name="connsiteX10" fmla="*/ 389763 w 852678"/>
                  <a:gd name="connsiteY10" fmla="*/ 269367 h 298073"/>
                  <a:gd name="connsiteX11" fmla="*/ 394049 w 852678"/>
                  <a:gd name="connsiteY11" fmla="*/ 288893 h 298073"/>
                  <a:gd name="connsiteX12" fmla="*/ 430054 w 852678"/>
                  <a:gd name="connsiteY12" fmla="*/ 271367 h 298073"/>
                  <a:gd name="connsiteX13" fmla="*/ 708184 w 852678"/>
                  <a:gd name="connsiteY13" fmla="*/ 216599 h 298073"/>
                  <a:gd name="connsiteX14" fmla="*/ 771334 w 852678"/>
                  <a:gd name="connsiteY14" fmla="*/ 184880 h 298073"/>
                  <a:gd name="connsiteX15" fmla="*/ 770954 w 852678"/>
                  <a:gd name="connsiteY15" fmla="*/ 185452 h 298073"/>
                  <a:gd name="connsiteX16" fmla="*/ 800195 w 852678"/>
                  <a:gd name="connsiteY16" fmla="*/ 192596 h 298073"/>
                  <a:gd name="connsiteX17" fmla="*/ 841248 w 852678"/>
                  <a:gd name="connsiteY17" fmla="*/ 169736 h 298073"/>
                  <a:gd name="connsiteX18" fmla="*/ 852678 w 852678"/>
                  <a:gd name="connsiteY18" fmla="*/ 177355 h 298073"/>
                  <a:gd name="connsiteX19" fmla="*/ 847916 w 852678"/>
                  <a:gd name="connsiteY19" fmla="*/ 185261 h 298073"/>
                  <a:gd name="connsiteX20" fmla="*/ 588359 w 852678"/>
                  <a:gd name="connsiteY20" fmla="*/ 279273 h 298073"/>
                  <a:gd name="connsiteX21" fmla="*/ 115538 w 852678"/>
                  <a:gd name="connsiteY21" fmla="*/ 259271 h 298073"/>
                  <a:gd name="connsiteX22" fmla="*/ 191 w 852678"/>
                  <a:gd name="connsiteY22" fmla="*/ 204788 h 29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2678" h="298073">
                    <a:moveTo>
                      <a:pt x="0" y="204788"/>
                    </a:moveTo>
                    <a:cubicBezTo>
                      <a:pt x="4763" y="203930"/>
                      <a:pt x="9430" y="203168"/>
                      <a:pt x="14192" y="202311"/>
                    </a:cubicBezTo>
                    <a:cubicBezTo>
                      <a:pt x="22574" y="195929"/>
                      <a:pt x="32480" y="195453"/>
                      <a:pt x="41148" y="199454"/>
                    </a:cubicBezTo>
                    <a:cubicBezTo>
                      <a:pt x="135160" y="243745"/>
                      <a:pt x="236696" y="258509"/>
                      <a:pt x="335185" y="271748"/>
                    </a:cubicBezTo>
                    <a:cubicBezTo>
                      <a:pt x="235172" y="218122"/>
                      <a:pt x="153543" y="137255"/>
                      <a:pt x="76867" y="50768"/>
                    </a:cubicBezTo>
                    <a:cubicBezTo>
                      <a:pt x="70580" y="43720"/>
                      <a:pt x="66008" y="35242"/>
                      <a:pt x="56102" y="32575"/>
                    </a:cubicBezTo>
                    <a:cubicBezTo>
                      <a:pt x="50673" y="24098"/>
                      <a:pt x="45244" y="15621"/>
                      <a:pt x="39814" y="7239"/>
                    </a:cubicBezTo>
                    <a:cubicBezTo>
                      <a:pt x="42672" y="4858"/>
                      <a:pt x="45434" y="2476"/>
                      <a:pt x="48292" y="0"/>
                    </a:cubicBezTo>
                    <a:cubicBezTo>
                      <a:pt x="78010" y="13430"/>
                      <a:pt x="96679" y="39529"/>
                      <a:pt x="118300" y="62008"/>
                    </a:cubicBezTo>
                    <a:cubicBezTo>
                      <a:pt x="187261" y="133731"/>
                      <a:pt x="261651" y="198882"/>
                      <a:pt x="347091" y="250698"/>
                    </a:cubicBezTo>
                    <a:cubicBezTo>
                      <a:pt x="360521" y="258794"/>
                      <a:pt x="373189" y="268510"/>
                      <a:pt x="389763" y="269367"/>
                    </a:cubicBezTo>
                    <a:cubicBezTo>
                      <a:pt x="389763" y="276225"/>
                      <a:pt x="382238" y="284988"/>
                      <a:pt x="394049" y="288893"/>
                    </a:cubicBezTo>
                    <a:cubicBezTo>
                      <a:pt x="411670" y="294799"/>
                      <a:pt x="417766" y="276606"/>
                      <a:pt x="430054" y="271367"/>
                    </a:cubicBezTo>
                    <a:cubicBezTo>
                      <a:pt x="524256" y="260604"/>
                      <a:pt x="617506" y="245459"/>
                      <a:pt x="708184" y="216599"/>
                    </a:cubicBezTo>
                    <a:cubicBezTo>
                      <a:pt x="731044" y="209359"/>
                      <a:pt x="752284" y="199549"/>
                      <a:pt x="771334" y="184880"/>
                    </a:cubicBezTo>
                    <a:cubicBezTo>
                      <a:pt x="771334" y="184880"/>
                      <a:pt x="770954" y="185452"/>
                      <a:pt x="770954" y="185452"/>
                    </a:cubicBezTo>
                    <a:cubicBezTo>
                      <a:pt x="780288" y="189357"/>
                      <a:pt x="785241" y="211169"/>
                      <a:pt x="800195" y="192596"/>
                    </a:cubicBezTo>
                    <a:cubicBezTo>
                      <a:pt x="810197" y="178403"/>
                      <a:pt x="822579" y="168497"/>
                      <a:pt x="841248" y="169736"/>
                    </a:cubicBezTo>
                    <a:cubicBezTo>
                      <a:pt x="846011" y="170783"/>
                      <a:pt x="849725" y="173450"/>
                      <a:pt x="852678" y="177355"/>
                    </a:cubicBezTo>
                    <a:cubicBezTo>
                      <a:pt x="850963" y="179927"/>
                      <a:pt x="849344" y="182499"/>
                      <a:pt x="847916" y="185261"/>
                    </a:cubicBezTo>
                    <a:cubicBezTo>
                      <a:pt x="772954" y="248317"/>
                      <a:pt x="681323" y="265652"/>
                      <a:pt x="588359" y="279273"/>
                    </a:cubicBezTo>
                    <a:cubicBezTo>
                      <a:pt x="429101" y="311277"/>
                      <a:pt x="271653" y="300990"/>
                      <a:pt x="115538" y="259271"/>
                    </a:cubicBezTo>
                    <a:cubicBezTo>
                      <a:pt x="77248" y="240697"/>
                      <a:pt x="33623" y="233363"/>
                      <a:pt x="191" y="204788"/>
                    </a:cubicBezTo>
                    <a:close/>
                  </a:path>
                </a:pathLst>
              </a:custGeom>
              <a:solidFill>
                <a:srgbClr val="393523"/>
              </a:solidFill>
              <a:ln w="9525"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D7AFF89A-26BA-A262-4A17-C52EE731BAE7}"/>
                  </a:ext>
                </a:extLst>
              </p:cNvPr>
              <p:cNvSpPr/>
              <p:nvPr/>
            </p:nvSpPr>
            <p:spPr>
              <a:xfrm>
                <a:off x="7819358" y="4420859"/>
                <a:ext cx="157162" cy="142968"/>
              </a:xfrm>
              <a:custGeom>
                <a:avLst/>
                <a:gdLst>
                  <a:gd name="connsiteX0" fmla="*/ 157163 w 157162"/>
                  <a:gd name="connsiteY0" fmla="*/ 94752 h 142968"/>
                  <a:gd name="connsiteX1" fmla="*/ 73819 w 157162"/>
                  <a:gd name="connsiteY1" fmla="*/ 84275 h 142968"/>
                  <a:gd name="connsiteX2" fmla="*/ 101537 w 157162"/>
                  <a:gd name="connsiteY2" fmla="*/ 125804 h 142968"/>
                  <a:gd name="connsiteX3" fmla="*/ 58960 w 157162"/>
                  <a:gd name="connsiteY3" fmla="*/ 117803 h 142968"/>
                  <a:gd name="connsiteX4" fmla="*/ 0 w 157162"/>
                  <a:gd name="connsiteY4" fmla="*/ 25982 h 142968"/>
                  <a:gd name="connsiteX5" fmla="*/ 44482 w 157162"/>
                  <a:gd name="connsiteY5" fmla="*/ 3312 h 142968"/>
                  <a:gd name="connsiteX6" fmla="*/ 94012 w 157162"/>
                  <a:gd name="connsiteY6" fmla="*/ 30077 h 142968"/>
                  <a:gd name="connsiteX7" fmla="*/ 157067 w 157162"/>
                  <a:gd name="connsiteY7" fmla="*/ 94752 h 14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 h="142968">
                    <a:moveTo>
                      <a:pt x="157163" y="94752"/>
                    </a:moveTo>
                    <a:cubicBezTo>
                      <a:pt x="124396" y="130662"/>
                      <a:pt x="104394" y="85227"/>
                      <a:pt x="73819" y="84275"/>
                    </a:cubicBezTo>
                    <a:cubicBezTo>
                      <a:pt x="73628" y="104372"/>
                      <a:pt x="88964" y="114088"/>
                      <a:pt x="101537" y="125804"/>
                    </a:cubicBezTo>
                    <a:cubicBezTo>
                      <a:pt x="83248" y="143044"/>
                      <a:pt x="71914" y="156855"/>
                      <a:pt x="58960" y="117803"/>
                    </a:cubicBezTo>
                    <a:cubicBezTo>
                      <a:pt x="48196" y="85418"/>
                      <a:pt x="31147" y="52080"/>
                      <a:pt x="0" y="25982"/>
                    </a:cubicBezTo>
                    <a:cubicBezTo>
                      <a:pt x="16859" y="17314"/>
                      <a:pt x="30099" y="8932"/>
                      <a:pt x="44482" y="3312"/>
                    </a:cubicBezTo>
                    <a:cubicBezTo>
                      <a:pt x="71057" y="-7070"/>
                      <a:pt x="96108" y="8360"/>
                      <a:pt x="94012" y="30077"/>
                    </a:cubicBezTo>
                    <a:cubicBezTo>
                      <a:pt x="89154" y="81036"/>
                      <a:pt x="128492" y="80465"/>
                      <a:pt x="157067" y="94752"/>
                    </a:cubicBezTo>
                    <a:close/>
                  </a:path>
                </a:pathLst>
              </a:custGeom>
              <a:solidFill>
                <a:srgbClr val="201D16"/>
              </a:solidFill>
              <a:ln w="9525"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F863F9CD-CDB8-D9D5-7939-861EFBE46E48}"/>
                  </a:ext>
                </a:extLst>
              </p:cNvPr>
              <p:cNvSpPr/>
              <p:nvPr/>
            </p:nvSpPr>
            <p:spPr>
              <a:xfrm>
                <a:off x="7484649" y="4519217"/>
                <a:ext cx="119062" cy="145554"/>
              </a:xfrm>
              <a:custGeom>
                <a:avLst/>
                <a:gdLst>
                  <a:gd name="connsiteX0" fmla="*/ 118968 w 119062"/>
                  <a:gd name="connsiteY0" fmla="*/ 115742 h 145554"/>
                  <a:gd name="connsiteX1" fmla="*/ 100775 w 119062"/>
                  <a:gd name="connsiteY1" fmla="*/ 129268 h 145554"/>
                  <a:gd name="connsiteX2" fmla="*/ 43434 w 119062"/>
                  <a:gd name="connsiteY2" fmla="*/ 61831 h 145554"/>
                  <a:gd name="connsiteX3" fmla="*/ 47435 w 119062"/>
                  <a:gd name="connsiteY3" fmla="*/ 129744 h 145554"/>
                  <a:gd name="connsiteX4" fmla="*/ 51531 w 119062"/>
                  <a:gd name="connsiteY4" fmla="*/ 142698 h 145554"/>
                  <a:gd name="connsiteX5" fmla="*/ 28575 w 119062"/>
                  <a:gd name="connsiteY5" fmla="*/ 145175 h 145554"/>
                  <a:gd name="connsiteX6" fmla="*/ 23432 w 119062"/>
                  <a:gd name="connsiteY6" fmla="*/ 132697 h 145554"/>
                  <a:gd name="connsiteX7" fmla="*/ 0 w 119062"/>
                  <a:gd name="connsiteY7" fmla="*/ 12491 h 145554"/>
                  <a:gd name="connsiteX8" fmla="*/ 92297 w 119062"/>
                  <a:gd name="connsiteY8" fmla="*/ 73927 h 145554"/>
                  <a:gd name="connsiteX9" fmla="*/ 87725 w 119062"/>
                  <a:gd name="connsiteY9" fmla="*/ 30208 h 145554"/>
                  <a:gd name="connsiteX10" fmla="*/ 97346 w 119062"/>
                  <a:gd name="connsiteY10" fmla="*/ 13 h 145554"/>
                  <a:gd name="connsiteX11" fmla="*/ 107156 w 119062"/>
                  <a:gd name="connsiteY11" fmla="*/ 26588 h 145554"/>
                  <a:gd name="connsiteX12" fmla="*/ 119063 w 119062"/>
                  <a:gd name="connsiteY12" fmla="*/ 115742 h 14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 h="145554">
                    <a:moveTo>
                      <a:pt x="118968" y="115742"/>
                    </a:moveTo>
                    <a:cubicBezTo>
                      <a:pt x="113252" y="121076"/>
                      <a:pt x="124873" y="152318"/>
                      <a:pt x="100775" y="129268"/>
                    </a:cubicBezTo>
                    <a:cubicBezTo>
                      <a:pt x="81725" y="111075"/>
                      <a:pt x="66294" y="89072"/>
                      <a:pt x="43434" y="61831"/>
                    </a:cubicBezTo>
                    <a:cubicBezTo>
                      <a:pt x="39720" y="90025"/>
                      <a:pt x="38862" y="109932"/>
                      <a:pt x="47435" y="129744"/>
                    </a:cubicBezTo>
                    <a:cubicBezTo>
                      <a:pt x="49339" y="134221"/>
                      <a:pt x="60674" y="137078"/>
                      <a:pt x="51531" y="142698"/>
                    </a:cubicBezTo>
                    <a:cubicBezTo>
                      <a:pt x="45530" y="146318"/>
                      <a:pt x="36290" y="145651"/>
                      <a:pt x="28575" y="145175"/>
                    </a:cubicBezTo>
                    <a:cubicBezTo>
                      <a:pt x="19336" y="144603"/>
                      <a:pt x="23432" y="139078"/>
                      <a:pt x="23432" y="132697"/>
                    </a:cubicBezTo>
                    <a:cubicBezTo>
                      <a:pt x="23336" y="92120"/>
                      <a:pt x="32195" y="49543"/>
                      <a:pt x="0" y="12491"/>
                    </a:cubicBezTo>
                    <a:cubicBezTo>
                      <a:pt x="55150" y="13"/>
                      <a:pt x="56388" y="61926"/>
                      <a:pt x="92297" y="73927"/>
                    </a:cubicBezTo>
                    <a:cubicBezTo>
                      <a:pt x="101251" y="58211"/>
                      <a:pt x="89535" y="44686"/>
                      <a:pt x="87725" y="30208"/>
                    </a:cubicBezTo>
                    <a:cubicBezTo>
                      <a:pt x="94679" y="21254"/>
                      <a:pt x="66961" y="680"/>
                      <a:pt x="97346" y="13"/>
                    </a:cubicBezTo>
                    <a:cubicBezTo>
                      <a:pt x="123349" y="-558"/>
                      <a:pt x="105728" y="17349"/>
                      <a:pt x="107156" y="26588"/>
                    </a:cubicBezTo>
                    <a:cubicBezTo>
                      <a:pt x="111729" y="56211"/>
                      <a:pt x="115158" y="86024"/>
                      <a:pt x="119063" y="115742"/>
                    </a:cubicBezTo>
                    <a:close/>
                  </a:path>
                </a:pathLst>
              </a:custGeom>
              <a:solidFill>
                <a:srgbClr val="232518"/>
              </a:solidFill>
              <a:ln w="9525"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89D3D32D-968C-F5AE-026D-D0FE27926DA1}"/>
                  </a:ext>
                </a:extLst>
              </p:cNvPr>
              <p:cNvSpPr/>
              <p:nvPr/>
            </p:nvSpPr>
            <p:spPr>
              <a:xfrm>
                <a:off x="7714006" y="4462225"/>
                <a:ext cx="135267" cy="141362"/>
              </a:xfrm>
              <a:custGeom>
                <a:avLst/>
                <a:gdLst>
                  <a:gd name="connsiteX0" fmla="*/ 4006 w 135267"/>
                  <a:gd name="connsiteY0" fmla="*/ 64245 h 141362"/>
                  <a:gd name="connsiteX1" fmla="*/ 19722 w 135267"/>
                  <a:gd name="connsiteY1" fmla="*/ 37575 h 141362"/>
                  <a:gd name="connsiteX2" fmla="*/ 97827 w 135267"/>
                  <a:gd name="connsiteY2" fmla="*/ 11286 h 141362"/>
                  <a:gd name="connsiteX3" fmla="*/ 135261 w 135267"/>
                  <a:gd name="connsiteY3" fmla="*/ 83390 h 141362"/>
                  <a:gd name="connsiteX4" fmla="*/ 104114 w 135267"/>
                  <a:gd name="connsiteY4" fmla="*/ 136635 h 141362"/>
                  <a:gd name="connsiteX5" fmla="*/ 44582 w 135267"/>
                  <a:gd name="connsiteY5" fmla="*/ 122157 h 141362"/>
                  <a:gd name="connsiteX6" fmla="*/ 22580 w 135267"/>
                  <a:gd name="connsiteY6" fmla="*/ 98059 h 141362"/>
                  <a:gd name="connsiteX7" fmla="*/ 4006 w 135267"/>
                  <a:gd name="connsiteY7" fmla="*/ 64245 h 14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67" h="141362">
                    <a:moveTo>
                      <a:pt x="4006" y="64245"/>
                    </a:moveTo>
                    <a:cubicBezTo>
                      <a:pt x="26199" y="65483"/>
                      <a:pt x="16484" y="47290"/>
                      <a:pt x="19722" y="37575"/>
                    </a:cubicBezTo>
                    <a:cubicBezTo>
                      <a:pt x="31819" y="1285"/>
                      <a:pt x="66490" y="-11288"/>
                      <a:pt x="97827" y="11286"/>
                    </a:cubicBezTo>
                    <a:cubicBezTo>
                      <a:pt x="121830" y="28621"/>
                      <a:pt x="134880" y="53291"/>
                      <a:pt x="135261" y="83390"/>
                    </a:cubicBezTo>
                    <a:cubicBezTo>
                      <a:pt x="135546" y="107107"/>
                      <a:pt x="126498" y="126157"/>
                      <a:pt x="104114" y="136635"/>
                    </a:cubicBezTo>
                    <a:cubicBezTo>
                      <a:pt x="80683" y="147589"/>
                      <a:pt x="61442" y="138159"/>
                      <a:pt x="44582" y="122157"/>
                    </a:cubicBezTo>
                    <a:cubicBezTo>
                      <a:pt x="36677" y="114727"/>
                      <a:pt x="29914" y="106155"/>
                      <a:pt x="22580" y="98059"/>
                    </a:cubicBezTo>
                    <a:cubicBezTo>
                      <a:pt x="386" y="95582"/>
                      <a:pt x="-4662" y="83676"/>
                      <a:pt x="4006" y="64245"/>
                    </a:cubicBezTo>
                    <a:close/>
                  </a:path>
                </a:pathLst>
              </a:custGeom>
              <a:solidFill>
                <a:srgbClr val="2B2317"/>
              </a:solidFill>
              <a:ln w="9525"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923DCA82-5750-752A-384E-85C4A89F427E}"/>
                  </a:ext>
                </a:extLst>
              </p:cNvPr>
              <p:cNvSpPr/>
              <p:nvPr/>
            </p:nvSpPr>
            <p:spPr>
              <a:xfrm>
                <a:off x="7615741" y="4501746"/>
                <a:ext cx="120843" cy="144642"/>
              </a:xfrm>
              <a:custGeom>
                <a:avLst/>
                <a:gdLst>
                  <a:gd name="connsiteX0" fmla="*/ 102270 w 120843"/>
                  <a:gd name="connsiteY0" fmla="*/ 24723 h 144642"/>
                  <a:gd name="connsiteX1" fmla="*/ 120844 w 120843"/>
                  <a:gd name="connsiteY1" fmla="*/ 58537 h 144642"/>
                  <a:gd name="connsiteX2" fmla="*/ 29690 w 120843"/>
                  <a:gd name="connsiteY2" fmla="*/ 144643 h 144642"/>
                  <a:gd name="connsiteX3" fmla="*/ 16736 w 120843"/>
                  <a:gd name="connsiteY3" fmla="*/ 54631 h 144642"/>
                  <a:gd name="connsiteX4" fmla="*/ 3020 w 120843"/>
                  <a:gd name="connsiteY4" fmla="*/ 15103 h 144642"/>
                  <a:gd name="connsiteX5" fmla="*/ 70362 w 120843"/>
                  <a:gd name="connsiteY5" fmla="*/ 1292 h 144642"/>
                  <a:gd name="connsiteX6" fmla="*/ 102365 w 120843"/>
                  <a:gd name="connsiteY6" fmla="*/ 24818 h 14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43" h="144642">
                    <a:moveTo>
                      <a:pt x="102270" y="24723"/>
                    </a:moveTo>
                    <a:cubicBezTo>
                      <a:pt x="104271" y="38249"/>
                      <a:pt x="108938" y="50345"/>
                      <a:pt x="120844" y="58537"/>
                    </a:cubicBezTo>
                    <a:cubicBezTo>
                      <a:pt x="119796" y="121688"/>
                      <a:pt x="105128" y="135689"/>
                      <a:pt x="29690" y="144643"/>
                    </a:cubicBezTo>
                    <a:cubicBezTo>
                      <a:pt x="35595" y="112925"/>
                      <a:pt x="20736" y="84635"/>
                      <a:pt x="16736" y="54631"/>
                    </a:cubicBezTo>
                    <a:cubicBezTo>
                      <a:pt x="14641" y="39011"/>
                      <a:pt x="-8029" y="22818"/>
                      <a:pt x="3020" y="15103"/>
                    </a:cubicBezTo>
                    <a:cubicBezTo>
                      <a:pt x="21022" y="2435"/>
                      <a:pt x="46454" y="-2614"/>
                      <a:pt x="70362" y="1292"/>
                    </a:cubicBezTo>
                    <a:cubicBezTo>
                      <a:pt x="84363" y="3578"/>
                      <a:pt x="97889" y="8626"/>
                      <a:pt x="102365" y="24818"/>
                    </a:cubicBezTo>
                    <a:close/>
                  </a:path>
                </a:pathLst>
              </a:custGeom>
              <a:solidFill>
                <a:srgbClr val="221E14"/>
              </a:solidFill>
              <a:ln w="9525"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01B5F79E-63B7-5338-06CA-761888331B02}"/>
                  </a:ext>
                </a:extLst>
              </p:cNvPr>
              <p:cNvSpPr/>
              <p:nvPr/>
            </p:nvSpPr>
            <p:spPr>
              <a:xfrm>
                <a:off x="7609332" y="4378641"/>
                <a:ext cx="259556" cy="104203"/>
              </a:xfrm>
              <a:custGeom>
                <a:avLst/>
                <a:gdLst>
                  <a:gd name="connsiteX0" fmla="*/ 0 w 259556"/>
                  <a:gd name="connsiteY0" fmla="*/ 94012 h 104203"/>
                  <a:gd name="connsiteX1" fmla="*/ 259556 w 259556"/>
                  <a:gd name="connsiteY1" fmla="*/ 0 h 104203"/>
                  <a:gd name="connsiteX2" fmla="*/ 194120 w 259556"/>
                  <a:gd name="connsiteY2" fmla="*/ 54864 h 104203"/>
                  <a:gd name="connsiteX3" fmla="*/ 12097 w 259556"/>
                  <a:gd name="connsiteY3" fmla="*/ 104204 h 104203"/>
                  <a:gd name="connsiteX4" fmla="*/ 0 w 259556"/>
                  <a:gd name="connsiteY4" fmla="*/ 94012 h 10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556" h="104203">
                    <a:moveTo>
                      <a:pt x="0" y="94012"/>
                    </a:moveTo>
                    <a:cubicBezTo>
                      <a:pt x="88868" y="69247"/>
                      <a:pt x="179165" y="48196"/>
                      <a:pt x="259556" y="0"/>
                    </a:cubicBezTo>
                    <a:cubicBezTo>
                      <a:pt x="250603" y="21622"/>
                      <a:pt x="221552" y="48006"/>
                      <a:pt x="194120" y="54864"/>
                    </a:cubicBezTo>
                    <a:cubicBezTo>
                      <a:pt x="133064" y="70009"/>
                      <a:pt x="76009" y="99632"/>
                      <a:pt x="12097" y="104204"/>
                    </a:cubicBezTo>
                    <a:cubicBezTo>
                      <a:pt x="8096" y="100775"/>
                      <a:pt x="4000" y="97346"/>
                      <a:pt x="0" y="94012"/>
                    </a:cubicBezTo>
                    <a:close/>
                  </a:path>
                </a:pathLst>
              </a:custGeom>
              <a:solidFill>
                <a:srgbClr val="E3BB4A"/>
              </a:solidFill>
              <a:ln w="9525"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A11BAE2B-DC55-231C-40D1-56C42A35A7C6}"/>
                  </a:ext>
                </a:extLst>
              </p:cNvPr>
              <p:cNvSpPr/>
              <p:nvPr/>
            </p:nvSpPr>
            <p:spPr>
              <a:xfrm>
                <a:off x="7858601" y="4263617"/>
                <a:ext cx="76547" cy="107118"/>
              </a:xfrm>
              <a:custGeom>
                <a:avLst/>
                <a:gdLst>
                  <a:gd name="connsiteX0" fmla="*/ 15050 w 76547"/>
                  <a:gd name="connsiteY0" fmla="*/ 107118 h 107118"/>
                  <a:gd name="connsiteX1" fmla="*/ 0 w 76547"/>
                  <a:gd name="connsiteY1" fmla="*/ 103404 h 107118"/>
                  <a:gd name="connsiteX2" fmla="*/ 57055 w 76547"/>
                  <a:gd name="connsiteY2" fmla="*/ 11202 h 107118"/>
                  <a:gd name="connsiteX3" fmla="*/ 76200 w 76547"/>
                  <a:gd name="connsiteY3" fmla="*/ 1105 h 107118"/>
                  <a:gd name="connsiteX4" fmla="*/ 24860 w 76547"/>
                  <a:gd name="connsiteY4" fmla="*/ 104451 h 107118"/>
                  <a:gd name="connsiteX5" fmla="*/ 15050 w 76547"/>
                  <a:gd name="connsiteY5" fmla="*/ 107118 h 10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47" h="107118">
                    <a:moveTo>
                      <a:pt x="15050" y="107118"/>
                    </a:moveTo>
                    <a:lnTo>
                      <a:pt x="0" y="103404"/>
                    </a:lnTo>
                    <a:cubicBezTo>
                      <a:pt x="12573" y="68733"/>
                      <a:pt x="44291" y="45777"/>
                      <a:pt x="57055" y="11202"/>
                    </a:cubicBezTo>
                    <a:cubicBezTo>
                      <a:pt x="56769" y="-4800"/>
                      <a:pt x="68009" y="1010"/>
                      <a:pt x="76200" y="1105"/>
                    </a:cubicBezTo>
                    <a:cubicBezTo>
                      <a:pt x="79820" y="45777"/>
                      <a:pt x="54673" y="76257"/>
                      <a:pt x="24860" y="104451"/>
                    </a:cubicBezTo>
                    <a:cubicBezTo>
                      <a:pt x="21622" y="105309"/>
                      <a:pt x="18288" y="106166"/>
                      <a:pt x="15050" y="107118"/>
                    </a:cubicBezTo>
                    <a:close/>
                  </a:path>
                </a:pathLst>
              </a:custGeom>
              <a:solidFill>
                <a:srgbClr val="58420E"/>
              </a:solidFill>
              <a:ln w="9525"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DC882834-D40B-6060-A8B6-147CA559B50D}"/>
                  </a:ext>
                </a:extLst>
              </p:cNvPr>
              <p:cNvSpPr/>
              <p:nvPr/>
            </p:nvSpPr>
            <p:spPr>
              <a:xfrm>
                <a:off x="7451217" y="4229480"/>
                <a:ext cx="341184" cy="243368"/>
              </a:xfrm>
              <a:custGeom>
                <a:avLst/>
                <a:gdLst>
                  <a:gd name="connsiteX0" fmla="*/ 341185 w 341184"/>
                  <a:gd name="connsiteY0" fmla="*/ 148876 h 243368"/>
                  <a:gd name="connsiteX1" fmla="*/ 324612 w 341184"/>
                  <a:gd name="connsiteY1" fmla="*/ 178784 h 243368"/>
                  <a:gd name="connsiteX2" fmla="*/ 10477 w 341184"/>
                  <a:gd name="connsiteY2" fmla="*/ 243364 h 243368"/>
                  <a:gd name="connsiteX3" fmla="*/ 0 w 341184"/>
                  <a:gd name="connsiteY3" fmla="*/ 235458 h 243368"/>
                  <a:gd name="connsiteX4" fmla="*/ 292417 w 341184"/>
                  <a:gd name="connsiteY4" fmla="*/ 0 h 243368"/>
                  <a:gd name="connsiteX5" fmla="*/ 341185 w 341184"/>
                  <a:gd name="connsiteY5" fmla="*/ 148971 h 24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184" h="243368">
                    <a:moveTo>
                      <a:pt x="341185" y="148876"/>
                    </a:moveTo>
                    <a:cubicBezTo>
                      <a:pt x="338994" y="160592"/>
                      <a:pt x="341376" y="173069"/>
                      <a:pt x="324612" y="178784"/>
                    </a:cubicBezTo>
                    <a:cubicBezTo>
                      <a:pt x="222504" y="213170"/>
                      <a:pt x="118396" y="237649"/>
                      <a:pt x="10477" y="243364"/>
                    </a:cubicBezTo>
                    <a:cubicBezTo>
                      <a:pt x="7144" y="243554"/>
                      <a:pt x="3524" y="238220"/>
                      <a:pt x="0" y="235458"/>
                    </a:cubicBezTo>
                    <a:cubicBezTo>
                      <a:pt x="104965" y="171831"/>
                      <a:pt x="198787" y="94202"/>
                      <a:pt x="292417" y="0"/>
                    </a:cubicBezTo>
                    <a:cubicBezTo>
                      <a:pt x="287274" y="63151"/>
                      <a:pt x="320135" y="103727"/>
                      <a:pt x="341185" y="148971"/>
                    </a:cubicBezTo>
                    <a:close/>
                  </a:path>
                </a:pathLst>
              </a:custGeom>
              <a:solidFill>
                <a:srgbClr val="B2B3B6"/>
              </a:solidFill>
              <a:ln w="9525"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A2854E4A-4E6A-F96C-0C54-C2153CCA8873}"/>
                  </a:ext>
                </a:extLst>
              </p:cNvPr>
              <p:cNvSpPr/>
              <p:nvPr/>
            </p:nvSpPr>
            <p:spPr>
              <a:xfrm>
                <a:off x="7982789" y="3840932"/>
                <a:ext cx="27199" cy="82509"/>
              </a:xfrm>
              <a:custGeom>
                <a:avLst/>
                <a:gdLst>
                  <a:gd name="connsiteX0" fmla="*/ 780 w 27199"/>
                  <a:gd name="connsiteY0" fmla="*/ 5357 h 82509"/>
                  <a:gd name="connsiteX1" fmla="*/ 24307 w 27199"/>
                  <a:gd name="connsiteY1" fmla="*/ 22597 h 82509"/>
                  <a:gd name="connsiteX2" fmla="*/ 18401 w 27199"/>
                  <a:gd name="connsiteY2" fmla="*/ 82509 h 82509"/>
                  <a:gd name="connsiteX3" fmla="*/ 875 w 27199"/>
                  <a:gd name="connsiteY3" fmla="*/ 5357 h 82509"/>
                </a:gdLst>
                <a:ahLst/>
                <a:cxnLst>
                  <a:cxn ang="0">
                    <a:pos x="connsiteX0" y="connsiteY0"/>
                  </a:cxn>
                  <a:cxn ang="0">
                    <a:pos x="connsiteX1" y="connsiteY1"/>
                  </a:cxn>
                  <a:cxn ang="0">
                    <a:pos x="connsiteX2" y="connsiteY2"/>
                  </a:cxn>
                  <a:cxn ang="0">
                    <a:pos x="connsiteX3" y="connsiteY3"/>
                  </a:cxn>
                </a:cxnLst>
                <a:rect l="l" t="t" r="r" b="b"/>
                <a:pathLst>
                  <a:path w="27199" h="82509">
                    <a:moveTo>
                      <a:pt x="780" y="5357"/>
                    </a:moveTo>
                    <a:cubicBezTo>
                      <a:pt x="19640" y="-3692"/>
                      <a:pt x="33450" y="-3311"/>
                      <a:pt x="24307" y="22597"/>
                    </a:cubicBezTo>
                    <a:cubicBezTo>
                      <a:pt x="17163" y="42600"/>
                      <a:pt x="20878" y="62602"/>
                      <a:pt x="18401" y="82509"/>
                    </a:cubicBezTo>
                    <a:cubicBezTo>
                      <a:pt x="-4840" y="60697"/>
                      <a:pt x="304" y="32503"/>
                      <a:pt x="875" y="5357"/>
                    </a:cubicBezTo>
                    <a:close/>
                  </a:path>
                </a:pathLst>
              </a:custGeom>
              <a:solidFill>
                <a:srgbClr val="4F2033"/>
              </a:solidFill>
              <a:ln w="9525"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55940378-79E2-DC41-FBC8-DEB907C5E959}"/>
                  </a:ext>
                </a:extLst>
              </p:cNvPr>
              <p:cNvSpPr/>
              <p:nvPr/>
            </p:nvSpPr>
            <p:spPr>
              <a:xfrm>
                <a:off x="7928228" y="4076128"/>
                <a:ext cx="8230" cy="65150"/>
              </a:xfrm>
              <a:custGeom>
                <a:avLst/>
                <a:gdLst>
                  <a:gd name="connsiteX0" fmla="*/ 0 w 8230"/>
                  <a:gd name="connsiteY0" fmla="*/ 65151 h 65150"/>
                  <a:gd name="connsiteX1" fmla="*/ 1524 w 8230"/>
                  <a:gd name="connsiteY1" fmla="*/ 0 h 65150"/>
                  <a:gd name="connsiteX2" fmla="*/ 0 w 8230"/>
                  <a:gd name="connsiteY2" fmla="*/ 65151 h 65150"/>
                </a:gdLst>
                <a:ahLst/>
                <a:cxnLst>
                  <a:cxn ang="0">
                    <a:pos x="connsiteX0" y="connsiteY0"/>
                  </a:cxn>
                  <a:cxn ang="0">
                    <a:pos x="connsiteX1" y="connsiteY1"/>
                  </a:cxn>
                  <a:cxn ang="0">
                    <a:pos x="connsiteX2" y="connsiteY2"/>
                  </a:cxn>
                </a:cxnLst>
                <a:rect l="l" t="t" r="r" b="b"/>
                <a:pathLst>
                  <a:path w="8230" h="65150">
                    <a:moveTo>
                      <a:pt x="0" y="65151"/>
                    </a:moveTo>
                    <a:cubicBezTo>
                      <a:pt x="476" y="43434"/>
                      <a:pt x="1048" y="21717"/>
                      <a:pt x="1524" y="0"/>
                    </a:cubicBezTo>
                    <a:cubicBezTo>
                      <a:pt x="10383" y="22003"/>
                      <a:pt x="11049" y="43720"/>
                      <a:pt x="0" y="65151"/>
                    </a:cubicBezTo>
                    <a:close/>
                  </a:path>
                </a:pathLst>
              </a:custGeom>
              <a:solidFill>
                <a:srgbClr val="6B283B"/>
              </a:solidFill>
              <a:ln w="9525"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C4790EC8-AEB4-491B-3E59-45FBE2689D23}"/>
                  </a:ext>
                </a:extLst>
              </p:cNvPr>
              <p:cNvSpPr/>
              <p:nvPr/>
            </p:nvSpPr>
            <p:spPr>
              <a:xfrm>
                <a:off x="7798977" y="4271513"/>
                <a:ext cx="117490" cy="114557"/>
              </a:xfrm>
              <a:custGeom>
                <a:avLst/>
                <a:gdLst>
                  <a:gd name="connsiteX0" fmla="*/ 116773 w 117490"/>
                  <a:gd name="connsiteY0" fmla="*/ 3306 h 114557"/>
                  <a:gd name="connsiteX1" fmla="*/ 59719 w 117490"/>
                  <a:gd name="connsiteY1" fmla="*/ 95508 h 114557"/>
                  <a:gd name="connsiteX2" fmla="*/ 22285 w 117490"/>
                  <a:gd name="connsiteY2" fmla="*/ 114558 h 114557"/>
                  <a:gd name="connsiteX3" fmla="*/ 21999 w 117490"/>
                  <a:gd name="connsiteY3" fmla="*/ 95889 h 114557"/>
                  <a:gd name="connsiteX4" fmla="*/ 26476 w 117490"/>
                  <a:gd name="connsiteY4" fmla="*/ 18165 h 114557"/>
                  <a:gd name="connsiteX5" fmla="*/ 116773 w 117490"/>
                  <a:gd name="connsiteY5" fmla="*/ 3306 h 11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90" h="114557">
                    <a:moveTo>
                      <a:pt x="116773" y="3306"/>
                    </a:moveTo>
                    <a:cubicBezTo>
                      <a:pt x="123155" y="49693"/>
                      <a:pt x="85532" y="69029"/>
                      <a:pt x="59719" y="95508"/>
                    </a:cubicBezTo>
                    <a:cubicBezTo>
                      <a:pt x="47241" y="101890"/>
                      <a:pt x="34763" y="108176"/>
                      <a:pt x="22285" y="114558"/>
                    </a:cubicBezTo>
                    <a:cubicBezTo>
                      <a:pt x="22095" y="108272"/>
                      <a:pt x="19618" y="100937"/>
                      <a:pt x="21999" y="95889"/>
                    </a:cubicBezTo>
                    <a:cubicBezTo>
                      <a:pt x="33620" y="70648"/>
                      <a:pt x="-36198" y="42168"/>
                      <a:pt x="26476" y="18165"/>
                    </a:cubicBezTo>
                    <a:cubicBezTo>
                      <a:pt x="56290" y="6735"/>
                      <a:pt x="84198" y="-6219"/>
                      <a:pt x="116773" y="3306"/>
                    </a:cubicBezTo>
                    <a:close/>
                  </a:path>
                </a:pathLst>
              </a:custGeom>
              <a:solidFill>
                <a:srgbClr val="D3952E"/>
              </a:solidFill>
              <a:ln w="9525"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F7063613-998D-6E69-0619-71D3625A978E}"/>
                  </a:ext>
                </a:extLst>
              </p:cNvPr>
              <p:cNvSpPr/>
              <p:nvPr/>
            </p:nvSpPr>
            <p:spPr>
              <a:xfrm>
                <a:off x="7317238" y="4532029"/>
                <a:ext cx="84543" cy="140374"/>
              </a:xfrm>
              <a:custGeom>
                <a:avLst/>
                <a:gdLst>
                  <a:gd name="connsiteX0" fmla="*/ 6820 w 84543"/>
                  <a:gd name="connsiteY0" fmla="*/ 60 h 140374"/>
                  <a:gd name="connsiteX1" fmla="*/ 84544 w 84543"/>
                  <a:gd name="connsiteY1" fmla="*/ 31017 h 140374"/>
                  <a:gd name="connsiteX2" fmla="*/ 62160 w 84543"/>
                  <a:gd name="connsiteY2" fmla="*/ 18729 h 140374"/>
                  <a:gd name="connsiteX3" fmla="*/ 39490 w 84543"/>
                  <a:gd name="connsiteY3" fmla="*/ 33588 h 140374"/>
                  <a:gd name="connsiteX4" fmla="*/ 57207 w 84543"/>
                  <a:gd name="connsiteY4" fmla="*/ 53305 h 140374"/>
                  <a:gd name="connsiteX5" fmla="*/ 72732 w 84543"/>
                  <a:gd name="connsiteY5" fmla="*/ 71593 h 140374"/>
                  <a:gd name="connsiteX6" fmla="*/ 52921 w 84543"/>
                  <a:gd name="connsiteY6" fmla="*/ 83214 h 140374"/>
                  <a:gd name="connsiteX7" fmla="*/ 35109 w 84543"/>
                  <a:gd name="connsiteY7" fmla="*/ 119313 h 140374"/>
                  <a:gd name="connsiteX8" fmla="*/ 35966 w 84543"/>
                  <a:gd name="connsiteY8" fmla="*/ 138459 h 140374"/>
                  <a:gd name="connsiteX9" fmla="*/ 4343 w 84543"/>
                  <a:gd name="connsiteY9" fmla="*/ 136458 h 140374"/>
                  <a:gd name="connsiteX10" fmla="*/ 5867 w 84543"/>
                  <a:gd name="connsiteY10" fmla="*/ 117027 h 140374"/>
                  <a:gd name="connsiteX11" fmla="*/ 6915 w 84543"/>
                  <a:gd name="connsiteY11" fmla="*/ 60 h 14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43" h="140374">
                    <a:moveTo>
                      <a:pt x="6820" y="60"/>
                    </a:moveTo>
                    <a:cubicBezTo>
                      <a:pt x="55902" y="-892"/>
                      <a:pt x="81810" y="9423"/>
                      <a:pt x="84544" y="31017"/>
                    </a:cubicBezTo>
                    <a:cubicBezTo>
                      <a:pt x="72923" y="34732"/>
                      <a:pt x="71971" y="19873"/>
                      <a:pt x="62160" y="18729"/>
                    </a:cubicBezTo>
                    <a:cubicBezTo>
                      <a:pt x="49111" y="17110"/>
                      <a:pt x="40062" y="18158"/>
                      <a:pt x="39490" y="33588"/>
                    </a:cubicBezTo>
                    <a:cubicBezTo>
                      <a:pt x="39014" y="45780"/>
                      <a:pt x="35775" y="62735"/>
                      <a:pt x="57207" y="53305"/>
                    </a:cubicBezTo>
                    <a:cubicBezTo>
                      <a:pt x="85496" y="40827"/>
                      <a:pt x="73018" y="63687"/>
                      <a:pt x="72732" y="71593"/>
                    </a:cubicBezTo>
                    <a:cubicBezTo>
                      <a:pt x="72352" y="81690"/>
                      <a:pt x="78352" y="95691"/>
                      <a:pt x="52921" y="83214"/>
                    </a:cubicBezTo>
                    <a:cubicBezTo>
                      <a:pt x="27489" y="70736"/>
                      <a:pt x="38729" y="105312"/>
                      <a:pt x="35109" y="119313"/>
                    </a:cubicBezTo>
                    <a:cubicBezTo>
                      <a:pt x="33585" y="125124"/>
                      <a:pt x="46729" y="134553"/>
                      <a:pt x="35966" y="138459"/>
                    </a:cubicBezTo>
                    <a:cubicBezTo>
                      <a:pt x="26727" y="141792"/>
                      <a:pt x="13582" y="140554"/>
                      <a:pt x="4343" y="136458"/>
                    </a:cubicBezTo>
                    <a:cubicBezTo>
                      <a:pt x="-6039" y="131886"/>
                      <a:pt x="5391" y="123695"/>
                      <a:pt x="5867" y="117027"/>
                    </a:cubicBezTo>
                    <a:cubicBezTo>
                      <a:pt x="8534" y="78737"/>
                      <a:pt x="24727" y="40542"/>
                      <a:pt x="6915" y="60"/>
                    </a:cubicBezTo>
                    <a:close/>
                  </a:path>
                </a:pathLst>
              </a:custGeom>
              <a:solidFill>
                <a:srgbClr val="312E21"/>
              </a:solidFill>
              <a:ln w="9525"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C6B2D21C-0925-5C61-B9F0-4C0F4AC73670}"/>
                  </a:ext>
                </a:extLst>
              </p:cNvPr>
              <p:cNvSpPr/>
              <p:nvPr/>
            </p:nvSpPr>
            <p:spPr>
              <a:xfrm>
                <a:off x="7209662" y="4515325"/>
                <a:ext cx="107537" cy="143922"/>
              </a:xfrm>
              <a:custGeom>
                <a:avLst/>
                <a:gdLst>
                  <a:gd name="connsiteX0" fmla="*/ 107538 w 107537"/>
                  <a:gd name="connsiteY0" fmla="*/ 44958 h 143922"/>
                  <a:gd name="connsiteX1" fmla="*/ 56388 w 107537"/>
                  <a:gd name="connsiteY1" fmla="*/ 26003 h 143922"/>
                  <a:gd name="connsiteX2" fmla="*/ 48768 w 107537"/>
                  <a:gd name="connsiteY2" fmla="*/ 46768 h 143922"/>
                  <a:gd name="connsiteX3" fmla="*/ 65342 w 107537"/>
                  <a:gd name="connsiteY3" fmla="*/ 60770 h 143922"/>
                  <a:gd name="connsiteX4" fmla="*/ 78391 w 107537"/>
                  <a:gd name="connsiteY4" fmla="*/ 78391 h 143922"/>
                  <a:gd name="connsiteX5" fmla="*/ 67913 w 107537"/>
                  <a:gd name="connsiteY5" fmla="*/ 96012 h 143922"/>
                  <a:gd name="connsiteX6" fmla="*/ 39814 w 107537"/>
                  <a:gd name="connsiteY6" fmla="*/ 132588 h 143922"/>
                  <a:gd name="connsiteX7" fmla="*/ 36576 w 107537"/>
                  <a:gd name="connsiteY7" fmla="*/ 143923 h 143922"/>
                  <a:gd name="connsiteX8" fmla="*/ 0 w 107537"/>
                  <a:gd name="connsiteY8" fmla="*/ 137636 h 143922"/>
                  <a:gd name="connsiteX9" fmla="*/ 23813 w 107537"/>
                  <a:gd name="connsiteY9" fmla="*/ 0 h 143922"/>
                  <a:gd name="connsiteX10" fmla="*/ 107538 w 107537"/>
                  <a:gd name="connsiteY10" fmla="*/ 44958 h 14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537" h="143922">
                    <a:moveTo>
                      <a:pt x="107538" y="44958"/>
                    </a:moveTo>
                    <a:cubicBezTo>
                      <a:pt x="81820" y="36481"/>
                      <a:pt x="72580" y="16764"/>
                      <a:pt x="56388" y="26003"/>
                    </a:cubicBezTo>
                    <a:cubicBezTo>
                      <a:pt x="51435" y="28861"/>
                      <a:pt x="49625" y="39434"/>
                      <a:pt x="48768" y="46768"/>
                    </a:cubicBezTo>
                    <a:cubicBezTo>
                      <a:pt x="47435" y="58293"/>
                      <a:pt x="52388" y="64865"/>
                      <a:pt x="65342" y="60770"/>
                    </a:cubicBezTo>
                    <a:cubicBezTo>
                      <a:pt x="86487" y="54102"/>
                      <a:pt x="78867" y="69723"/>
                      <a:pt x="78391" y="78391"/>
                    </a:cubicBezTo>
                    <a:cubicBezTo>
                      <a:pt x="78010" y="85439"/>
                      <a:pt x="79248" y="94488"/>
                      <a:pt x="67913" y="96012"/>
                    </a:cubicBezTo>
                    <a:cubicBezTo>
                      <a:pt x="36005" y="100298"/>
                      <a:pt x="36100" y="100489"/>
                      <a:pt x="39814" y="132588"/>
                    </a:cubicBezTo>
                    <a:cubicBezTo>
                      <a:pt x="40100" y="135255"/>
                      <a:pt x="38291" y="138208"/>
                      <a:pt x="36576" y="143923"/>
                    </a:cubicBezTo>
                    <a:cubicBezTo>
                      <a:pt x="24861" y="141923"/>
                      <a:pt x="12859" y="139827"/>
                      <a:pt x="0" y="137636"/>
                    </a:cubicBezTo>
                    <a:cubicBezTo>
                      <a:pt x="16288" y="93631"/>
                      <a:pt x="27623" y="50006"/>
                      <a:pt x="23813" y="0"/>
                    </a:cubicBezTo>
                    <a:cubicBezTo>
                      <a:pt x="50864" y="9620"/>
                      <a:pt x="87725" y="-5334"/>
                      <a:pt x="107538" y="44958"/>
                    </a:cubicBezTo>
                    <a:close/>
                  </a:path>
                </a:pathLst>
              </a:custGeom>
              <a:solidFill>
                <a:srgbClr val="2F2C12"/>
              </a:solidFill>
              <a:ln w="9525"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27352628-6E00-8808-743B-D37076A35593}"/>
                  </a:ext>
                </a:extLst>
              </p:cNvPr>
              <p:cNvSpPr/>
              <p:nvPr/>
            </p:nvSpPr>
            <p:spPr>
              <a:xfrm>
                <a:off x="7102506" y="4482464"/>
                <a:ext cx="111823" cy="152758"/>
              </a:xfrm>
              <a:custGeom>
                <a:avLst/>
                <a:gdLst>
                  <a:gd name="connsiteX0" fmla="*/ 43053 w 111823"/>
                  <a:gd name="connsiteY0" fmla="*/ 152686 h 152758"/>
                  <a:gd name="connsiteX1" fmla="*/ 0 w 111823"/>
                  <a:gd name="connsiteY1" fmla="*/ 140398 h 152758"/>
                  <a:gd name="connsiteX2" fmla="*/ 18002 w 111823"/>
                  <a:gd name="connsiteY2" fmla="*/ 49911 h 152758"/>
                  <a:gd name="connsiteX3" fmla="*/ 14192 w 111823"/>
                  <a:gd name="connsiteY3" fmla="*/ 0 h 152758"/>
                  <a:gd name="connsiteX4" fmla="*/ 47149 w 111823"/>
                  <a:gd name="connsiteY4" fmla="*/ 65056 h 152758"/>
                  <a:gd name="connsiteX5" fmla="*/ 111823 w 111823"/>
                  <a:gd name="connsiteY5" fmla="*/ 33052 h 152758"/>
                  <a:gd name="connsiteX6" fmla="*/ 43053 w 111823"/>
                  <a:gd name="connsiteY6" fmla="*/ 152686 h 15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52758">
                    <a:moveTo>
                      <a:pt x="43053" y="152686"/>
                    </a:moveTo>
                    <a:cubicBezTo>
                      <a:pt x="28766" y="153257"/>
                      <a:pt x="15336" y="150590"/>
                      <a:pt x="0" y="140398"/>
                    </a:cubicBezTo>
                    <a:cubicBezTo>
                      <a:pt x="26575" y="114586"/>
                      <a:pt x="24575" y="83725"/>
                      <a:pt x="18002" y="49911"/>
                    </a:cubicBezTo>
                    <a:cubicBezTo>
                      <a:pt x="15050" y="34290"/>
                      <a:pt x="-6096" y="17716"/>
                      <a:pt x="14192" y="0"/>
                    </a:cubicBezTo>
                    <a:cubicBezTo>
                      <a:pt x="28575" y="6096"/>
                      <a:pt x="33338" y="15621"/>
                      <a:pt x="47149" y="65056"/>
                    </a:cubicBezTo>
                    <a:cubicBezTo>
                      <a:pt x="78296" y="72676"/>
                      <a:pt x="63341" y="-4477"/>
                      <a:pt x="111823" y="33052"/>
                    </a:cubicBezTo>
                    <a:cubicBezTo>
                      <a:pt x="80391" y="67913"/>
                      <a:pt x="26004" y="90297"/>
                      <a:pt x="43053" y="152686"/>
                    </a:cubicBezTo>
                    <a:close/>
                  </a:path>
                </a:pathLst>
              </a:custGeom>
              <a:solidFill>
                <a:srgbClr val="2D271F"/>
              </a:solidFill>
              <a:ln w="9525"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65A3FCEE-FA15-F0E5-ED5E-5EDFA0CC3496}"/>
                  </a:ext>
                </a:extLst>
              </p:cNvPr>
              <p:cNvSpPr/>
              <p:nvPr/>
            </p:nvSpPr>
            <p:spPr>
              <a:xfrm>
                <a:off x="7426969" y="4532978"/>
                <a:ext cx="35677" cy="141992"/>
              </a:xfrm>
              <a:custGeom>
                <a:avLst/>
                <a:gdLst>
                  <a:gd name="connsiteX0" fmla="*/ 35392 w 35677"/>
                  <a:gd name="connsiteY0" fmla="*/ 3969 h 141992"/>
                  <a:gd name="connsiteX1" fmla="*/ 35677 w 35677"/>
                  <a:gd name="connsiteY1" fmla="*/ 137700 h 141992"/>
                  <a:gd name="connsiteX2" fmla="*/ 3007 w 35677"/>
                  <a:gd name="connsiteY2" fmla="*/ 109411 h 141992"/>
                  <a:gd name="connsiteX3" fmla="*/ 2721 w 35677"/>
                  <a:gd name="connsiteY3" fmla="*/ 34926 h 141992"/>
                  <a:gd name="connsiteX4" fmla="*/ 35297 w 35677"/>
                  <a:gd name="connsiteY4" fmla="*/ 3969 h 14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77" h="141992">
                    <a:moveTo>
                      <a:pt x="35392" y="3969"/>
                    </a:moveTo>
                    <a:cubicBezTo>
                      <a:pt x="20247" y="50642"/>
                      <a:pt x="23866" y="93885"/>
                      <a:pt x="35677" y="137700"/>
                    </a:cubicBezTo>
                    <a:cubicBezTo>
                      <a:pt x="11389" y="144463"/>
                      <a:pt x="-6708" y="148178"/>
                      <a:pt x="3007" y="109411"/>
                    </a:cubicBezTo>
                    <a:cubicBezTo>
                      <a:pt x="8912" y="85884"/>
                      <a:pt x="8436" y="58547"/>
                      <a:pt x="2721" y="34926"/>
                    </a:cubicBezTo>
                    <a:cubicBezTo>
                      <a:pt x="-5375" y="1302"/>
                      <a:pt x="4340" y="-5651"/>
                      <a:pt x="35297" y="3969"/>
                    </a:cubicBezTo>
                    <a:close/>
                  </a:path>
                </a:pathLst>
              </a:custGeom>
              <a:solidFill>
                <a:srgbClr val="1A1F1A"/>
              </a:solidFill>
              <a:ln w="9525"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99F86879-8741-224B-19AC-6F1BB37FB0DE}"/>
                  </a:ext>
                </a:extLst>
              </p:cNvPr>
              <p:cNvSpPr/>
              <p:nvPr/>
            </p:nvSpPr>
            <p:spPr>
              <a:xfrm>
                <a:off x="6972252" y="4448310"/>
                <a:ext cx="117066" cy="159884"/>
              </a:xfrm>
              <a:custGeom>
                <a:avLst/>
                <a:gdLst>
                  <a:gd name="connsiteX0" fmla="*/ 37385 w 117066"/>
                  <a:gd name="connsiteY0" fmla="*/ 138929 h 159884"/>
                  <a:gd name="connsiteX1" fmla="*/ 12239 w 117066"/>
                  <a:gd name="connsiteY1" fmla="*/ 97495 h 159884"/>
                  <a:gd name="connsiteX2" fmla="*/ 46338 w 117066"/>
                  <a:gd name="connsiteY2" fmla="*/ 55 h 159884"/>
                  <a:gd name="connsiteX3" fmla="*/ 99393 w 117066"/>
                  <a:gd name="connsiteY3" fmla="*/ 20438 h 159884"/>
                  <a:gd name="connsiteX4" fmla="*/ 106156 w 117066"/>
                  <a:gd name="connsiteY4" fmla="*/ 68159 h 159884"/>
                  <a:gd name="connsiteX5" fmla="*/ 88534 w 117066"/>
                  <a:gd name="connsiteY5" fmla="*/ 159884 h 159884"/>
                  <a:gd name="connsiteX6" fmla="*/ 46624 w 117066"/>
                  <a:gd name="connsiteY6" fmla="*/ 91495 h 159884"/>
                  <a:gd name="connsiteX7" fmla="*/ 37290 w 117066"/>
                  <a:gd name="connsiteY7" fmla="*/ 138929 h 15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66" h="159884">
                    <a:moveTo>
                      <a:pt x="37385" y="138929"/>
                    </a:moveTo>
                    <a:cubicBezTo>
                      <a:pt x="7191" y="132833"/>
                      <a:pt x="-14812" y="132738"/>
                      <a:pt x="12239" y="97495"/>
                    </a:cubicBezTo>
                    <a:cubicBezTo>
                      <a:pt x="31956" y="71873"/>
                      <a:pt x="48624" y="39202"/>
                      <a:pt x="46338" y="55"/>
                    </a:cubicBezTo>
                    <a:cubicBezTo>
                      <a:pt x="65674" y="-803"/>
                      <a:pt x="83391" y="8532"/>
                      <a:pt x="99393" y="20438"/>
                    </a:cubicBezTo>
                    <a:cubicBezTo>
                      <a:pt x="117109" y="33583"/>
                      <a:pt x="125110" y="55490"/>
                      <a:pt x="106156" y="68159"/>
                    </a:cubicBezTo>
                    <a:cubicBezTo>
                      <a:pt x="69579" y="92447"/>
                      <a:pt x="75199" y="123118"/>
                      <a:pt x="88534" y="159884"/>
                    </a:cubicBezTo>
                    <a:cubicBezTo>
                      <a:pt x="39957" y="151693"/>
                      <a:pt x="68913" y="108640"/>
                      <a:pt x="46624" y="91495"/>
                    </a:cubicBezTo>
                    <a:cubicBezTo>
                      <a:pt x="34051" y="103305"/>
                      <a:pt x="28717" y="117212"/>
                      <a:pt x="37290" y="138929"/>
                    </a:cubicBezTo>
                    <a:close/>
                  </a:path>
                </a:pathLst>
              </a:custGeom>
              <a:solidFill>
                <a:srgbClr val="211F15"/>
              </a:solidFill>
              <a:ln w="9525"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CB6FCB2B-26D5-1A1F-7E4E-E123128DBD4F}"/>
                  </a:ext>
                </a:extLst>
              </p:cNvPr>
              <p:cNvSpPr/>
              <p:nvPr/>
            </p:nvSpPr>
            <p:spPr>
              <a:xfrm>
                <a:off x="6869036" y="4408426"/>
                <a:ext cx="123941" cy="139561"/>
              </a:xfrm>
              <a:custGeom>
                <a:avLst/>
                <a:gdLst>
                  <a:gd name="connsiteX0" fmla="*/ 110407 w 123941"/>
                  <a:gd name="connsiteY0" fmla="*/ 70990 h 139561"/>
                  <a:gd name="connsiteX1" fmla="*/ 88119 w 123941"/>
                  <a:gd name="connsiteY1" fmla="*/ 17460 h 139561"/>
                  <a:gd name="connsiteX2" fmla="*/ 36493 w 123941"/>
                  <a:gd name="connsiteY2" fmla="*/ 50988 h 139561"/>
                  <a:gd name="connsiteX3" fmla="*/ 32969 w 123941"/>
                  <a:gd name="connsiteY3" fmla="*/ 111757 h 139561"/>
                  <a:gd name="connsiteX4" fmla="*/ 72974 w 123941"/>
                  <a:gd name="connsiteY4" fmla="*/ 92612 h 139561"/>
                  <a:gd name="connsiteX5" fmla="*/ 87547 w 123941"/>
                  <a:gd name="connsiteY5" fmla="*/ 70038 h 139561"/>
                  <a:gd name="connsiteX6" fmla="*/ 107074 w 123941"/>
                  <a:gd name="connsiteY6" fmla="*/ 82325 h 139561"/>
                  <a:gd name="connsiteX7" fmla="*/ 92310 w 123941"/>
                  <a:gd name="connsiteY7" fmla="*/ 104518 h 139561"/>
                  <a:gd name="connsiteX8" fmla="*/ 26683 w 123941"/>
                  <a:gd name="connsiteY8" fmla="*/ 128521 h 139561"/>
                  <a:gd name="connsiteX9" fmla="*/ 10109 w 123941"/>
                  <a:gd name="connsiteY9" fmla="*/ 44987 h 139561"/>
                  <a:gd name="connsiteX10" fmla="*/ 111741 w 123941"/>
                  <a:gd name="connsiteY10" fmla="*/ 11554 h 139561"/>
                  <a:gd name="connsiteX11" fmla="*/ 110407 w 123941"/>
                  <a:gd name="connsiteY11" fmla="*/ 71085 h 1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941" h="139561">
                    <a:moveTo>
                      <a:pt x="110407" y="70990"/>
                    </a:moveTo>
                    <a:cubicBezTo>
                      <a:pt x="108312" y="44320"/>
                      <a:pt x="114027" y="21270"/>
                      <a:pt x="88119" y="17460"/>
                    </a:cubicBezTo>
                    <a:cubicBezTo>
                      <a:pt x="62115" y="13650"/>
                      <a:pt x="46494" y="30318"/>
                      <a:pt x="36493" y="50988"/>
                    </a:cubicBezTo>
                    <a:cubicBezTo>
                      <a:pt x="27159" y="70228"/>
                      <a:pt x="12585" y="92803"/>
                      <a:pt x="32969" y="111757"/>
                    </a:cubicBezTo>
                    <a:cubicBezTo>
                      <a:pt x="58591" y="135665"/>
                      <a:pt x="61163" y="103375"/>
                      <a:pt x="72974" y="92612"/>
                    </a:cubicBezTo>
                    <a:cubicBezTo>
                      <a:pt x="80309" y="85849"/>
                      <a:pt x="67926" y="66513"/>
                      <a:pt x="87547" y="70038"/>
                    </a:cubicBezTo>
                    <a:cubicBezTo>
                      <a:pt x="94691" y="71276"/>
                      <a:pt x="102978" y="76420"/>
                      <a:pt x="107074" y="82325"/>
                    </a:cubicBezTo>
                    <a:cubicBezTo>
                      <a:pt x="118503" y="98708"/>
                      <a:pt x="96406" y="95660"/>
                      <a:pt x="92310" y="104518"/>
                    </a:cubicBezTo>
                    <a:cubicBezTo>
                      <a:pt x="79165" y="132903"/>
                      <a:pt x="60877" y="153096"/>
                      <a:pt x="26683" y="128521"/>
                    </a:cubicBezTo>
                    <a:cubicBezTo>
                      <a:pt x="-5226" y="105566"/>
                      <a:pt x="-5512" y="76515"/>
                      <a:pt x="10109" y="44987"/>
                    </a:cubicBezTo>
                    <a:cubicBezTo>
                      <a:pt x="31255" y="2220"/>
                      <a:pt x="77641" y="-12544"/>
                      <a:pt x="111741" y="11554"/>
                    </a:cubicBezTo>
                    <a:cubicBezTo>
                      <a:pt x="128438" y="23365"/>
                      <a:pt x="128000" y="43206"/>
                      <a:pt x="110407" y="71085"/>
                    </a:cubicBezTo>
                    <a:close/>
                  </a:path>
                </a:pathLst>
              </a:custGeom>
              <a:solidFill>
                <a:srgbClr val="281D0F"/>
              </a:solidFill>
              <a:ln w="9525"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C6AEB207-B149-FF71-345D-9955AFFFE00A}"/>
                  </a:ext>
                </a:extLst>
              </p:cNvPr>
              <p:cNvSpPr/>
              <p:nvPr/>
            </p:nvSpPr>
            <p:spPr>
              <a:xfrm>
                <a:off x="8220332" y="3192017"/>
                <a:ext cx="19278" cy="57245"/>
              </a:xfrm>
              <a:custGeom>
                <a:avLst/>
                <a:gdLst>
                  <a:gd name="connsiteX0" fmla="*/ 12887 w 19278"/>
                  <a:gd name="connsiteY0" fmla="*/ 0 h 57245"/>
                  <a:gd name="connsiteX1" fmla="*/ 1552 w 19278"/>
                  <a:gd name="connsiteY1" fmla="*/ 57245 h 57245"/>
                  <a:gd name="connsiteX2" fmla="*/ 12887 w 19278"/>
                  <a:gd name="connsiteY2" fmla="*/ 0 h 57245"/>
                </a:gdLst>
                <a:ahLst/>
                <a:cxnLst>
                  <a:cxn ang="0">
                    <a:pos x="connsiteX0" y="connsiteY0"/>
                  </a:cxn>
                  <a:cxn ang="0">
                    <a:pos x="connsiteX1" y="connsiteY1"/>
                  </a:cxn>
                  <a:cxn ang="0">
                    <a:pos x="connsiteX2" y="connsiteY2"/>
                  </a:cxn>
                </a:cxnLst>
                <a:rect l="l" t="t" r="r" b="b"/>
                <a:pathLst>
                  <a:path w="19278" h="57245">
                    <a:moveTo>
                      <a:pt x="12887" y="0"/>
                    </a:moveTo>
                    <a:cubicBezTo>
                      <a:pt x="22221" y="19145"/>
                      <a:pt x="23555" y="34576"/>
                      <a:pt x="1552" y="57245"/>
                    </a:cubicBezTo>
                    <a:cubicBezTo>
                      <a:pt x="2791" y="32480"/>
                      <a:pt x="-7592" y="16192"/>
                      <a:pt x="12887" y="0"/>
                    </a:cubicBezTo>
                    <a:close/>
                  </a:path>
                </a:pathLst>
              </a:custGeom>
              <a:solidFill>
                <a:srgbClr val="55646E"/>
              </a:solidFill>
              <a:ln w="9525"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CCBDA372-97EB-EA3A-B142-9196C72FF3D2}"/>
                  </a:ext>
                </a:extLst>
              </p:cNvPr>
              <p:cNvSpPr/>
              <p:nvPr/>
            </p:nvSpPr>
            <p:spPr>
              <a:xfrm>
                <a:off x="8269347" y="3122484"/>
                <a:ext cx="19082" cy="63150"/>
              </a:xfrm>
              <a:custGeom>
                <a:avLst/>
                <a:gdLst>
                  <a:gd name="connsiteX0" fmla="*/ 15497 w 19082"/>
                  <a:gd name="connsiteY0" fmla="*/ 63151 h 63150"/>
                  <a:gd name="connsiteX1" fmla="*/ 9306 w 19082"/>
                  <a:gd name="connsiteY1" fmla="*/ 0 h 63150"/>
                  <a:gd name="connsiteX2" fmla="*/ 15497 w 19082"/>
                  <a:gd name="connsiteY2" fmla="*/ 63151 h 63150"/>
                </a:gdLst>
                <a:ahLst/>
                <a:cxnLst>
                  <a:cxn ang="0">
                    <a:pos x="connsiteX0" y="connsiteY0"/>
                  </a:cxn>
                  <a:cxn ang="0">
                    <a:pos x="connsiteX1" y="connsiteY1"/>
                  </a:cxn>
                  <a:cxn ang="0">
                    <a:pos x="connsiteX2" y="connsiteY2"/>
                  </a:cxn>
                </a:cxnLst>
                <a:rect l="l" t="t" r="r" b="b"/>
                <a:pathLst>
                  <a:path w="19082" h="63150">
                    <a:moveTo>
                      <a:pt x="15497" y="63151"/>
                    </a:moveTo>
                    <a:cubicBezTo>
                      <a:pt x="-4505" y="35719"/>
                      <a:pt x="-3553" y="20669"/>
                      <a:pt x="9306" y="0"/>
                    </a:cubicBezTo>
                    <a:cubicBezTo>
                      <a:pt x="24642" y="20955"/>
                      <a:pt x="17974" y="36671"/>
                      <a:pt x="15497" y="63151"/>
                    </a:cubicBezTo>
                    <a:close/>
                  </a:path>
                </a:pathLst>
              </a:custGeom>
              <a:solidFill>
                <a:srgbClr val="6D7B85"/>
              </a:solidFill>
              <a:ln w="9525"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3232A105-5E0E-4EA2-34FB-FB1877051F63}"/>
                  </a:ext>
                </a:extLst>
              </p:cNvPr>
              <p:cNvSpPr/>
              <p:nvPr/>
            </p:nvSpPr>
            <p:spPr>
              <a:xfrm>
                <a:off x="8324399" y="3072002"/>
                <a:ext cx="20093" cy="43148"/>
              </a:xfrm>
              <a:custGeom>
                <a:avLst/>
                <a:gdLst>
                  <a:gd name="connsiteX0" fmla="*/ 17119 w 20093"/>
                  <a:gd name="connsiteY0" fmla="*/ 43148 h 43148"/>
                  <a:gd name="connsiteX1" fmla="*/ 3212 w 20093"/>
                  <a:gd name="connsiteY1" fmla="*/ 0 h 43148"/>
                  <a:gd name="connsiteX2" fmla="*/ 17119 w 20093"/>
                  <a:gd name="connsiteY2" fmla="*/ 43148 h 43148"/>
                </a:gdLst>
                <a:ahLst/>
                <a:cxnLst>
                  <a:cxn ang="0">
                    <a:pos x="connsiteX0" y="connsiteY0"/>
                  </a:cxn>
                  <a:cxn ang="0">
                    <a:pos x="connsiteX1" y="connsiteY1"/>
                  </a:cxn>
                  <a:cxn ang="0">
                    <a:pos x="connsiteX2" y="connsiteY2"/>
                  </a:cxn>
                </a:cxnLst>
                <a:rect l="l" t="t" r="r" b="b"/>
                <a:pathLst>
                  <a:path w="20093" h="43148">
                    <a:moveTo>
                      <a:pt x="17119" y="43148"/>
                    </a:moveTo>
                    <a:cubicBezTo>
                      <a:pt x="3784" y="31433"/>
                      <a:pt x="-5075" y="20288"/>
                      <a:pt x="3212" y="0"/>
                    </a:cubicBezTo>
                    <a:cubicBezTo>
                      <a:pt x="18357" y="12192"/>
                      <a:pt x="24167" y="24479"/>
                      <a:pt x="17119" y="43148"/>
                    </a:cubicBezTo>
                    <a:close/>
                  </a:path>
                </a:pathLst>
              </a:custGeom>
              <a:solidFill>
                <a:srgbClr val="9EA6B2"/>
              </a:solidFill>
              <a:ln w="9525"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CAA71DB0-4B75-E468-E7A7-41D0A6F7CB65}"/>
                  </a:ext>
                </a:extLst>
              </p:cNvPr>
              <p:cNvSpPr/>
              <p:nvPr/>
            </p:nvSpPr>
            <p:spPr>
              <a:xfrm>
                <a:off x="6844068" y="3381051"/>
                <a:ext cx="40115" cy="65569"/>
              </a:xfrm>
              <a:custGeom>
                <a:avLst/>
                <a:gdLst>
                  <a:gd name="connsiteX0" fmla="*/ 33553 w 40115"/>
                  <a:gd name="connsiteY0" fmla="*/ 1942 h 65569"/>
                  <a:gd name="connsiteX1" fmla="*/ 26410 w 40115"/>
                  <a:gd name="connsiteY1" fmla="*/ 65569 h 65569"/>
                  <a:gd name="connsiteX2" fmla="*/ 10027 w 40115"/>
                  <a:gd name="connsiteY2" fmla="*/ 31946 h 65569"/>
                  <a:gd name="connsiteX3" fmla="*/ 33649 w 40115"/>
                  <a:gd name="connsiteY3" fmla="*/ 1942 h 65569"/>
                </a:gdLst>
                <a:ahLst/>
                <a:cxnLst>
                  <a:cxn ang="0">
                    <a:pos x="connsiteX0" y="connsiteY0"/>
                  </a:cxn>
                  <a:cxn ang="0">
                    <a:pos x="connsiteX1" y="connsiteY1"/>
                  </a:cxn>
                  <a:cxn ang="0">
                    <a:pos x="connsiteX2" y="connsiteY2"/>
                  </a:cxn>
                  <a:cxn ang="0">
                    <a:pos x="connsiteX3" y="connsiteY3"/>
                  </a:cxn>
                </a:cxnLst>
                <a:rect l="l" t="t" r="r" b="b"/>
                <a:pathLst>
                  <a:path w="40115" h="65569">
                    <a:moveTo>
                      <a:pt x="33553" y="1942"/>
                    </a:moveTo>
                    <a:cubicBezTo>
                      <a:pt x="30601" y="23088"/>
                      <a:pt x="54222" y="47186"/>
                      <a:pt x="26410" y="65569"/>
                    </a:cubicBezTo>
                    <a:cubicBezTo>
                      <a:pt x="20980" y="54330"/>
                      <a:pt x="16789" y="42233"/>
                      <a:pt x="10027" y="31946"/>
                    </a:cubicBezTo>
                    <a:cubicBezTo>
                      <a:pt x="-13214" y="-3106"/>
                      <a:pt x="7836" y="-2058"/>
                      <a:pt x="33649" y="1942"/>
                    </a:cubicBezTo>
                    <a:close/>
                  </a:path>
                </a:pathLst>
              </a:custGeom>
              <a:solidFill>
                <a:srgbClr val="A9ACB2"/>
              </a:solidFill>
              <a:ln w="9525"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D5B9617C-47B5-7048-F768-7144F1D1F572}"/>
                  </a:ext>
                </a:extLst>
              </p:cNvPr>
              <p:cNvSpPr/>
              <p:nvPr/>
            </p:nvSpPr>
            <p:spPr>
              <a:xfrm>
                <a:off x="6804754" y="3231736"/>
                <a:ext cx="39338" cy="35909"/>
              </a:xfrm>
              <a:custGeom>
                <a:avLst/>
                <a:gdLst>
                  <a:gd name="connsiteX0" fmla="*/ 39338 w 39338"/>
                  <a:gd name="connsiteY0" fmla="*/ 35909 h 35909"/>
                  <a:gd name="connsiteX1" fmla="*/ 0 w 39338"/>
                  <a:gd name="connsiteY1" fmla="*/ 0 h 35909"/>
                  <a:gd name="connsiteX2" fmla="*/ 39338 w 39338"/>
                  <a:gd name="connsiteY2" fmla="*/ 35909 h 35909"/>
                </a:gdLst>
                <a:ahLst/>
                <a:cxnLst>
                  <a:cxn ang="0">
                    <a:pos x="connsiteX0" y="connsiteY0"/>
                  </a:cxn>
                  <a:cxn ang="0">
                    <a:pos x="connsiteX1" y="connsiteY1"/>
                  </a:cxn>
                  <a:cxn ang="0">
                    <a:pos x="connsiteX2" y="connsiteY2"/>
                  </a:cxn>
                </a:cxnLst>
                <a:rect l="l" t="t" r="r" b="b"/>
                <a:pathLst>
                  <a:path w="39338" h="35909">
                    <a:moveTo>
                      <a:pt x="39338" y="35909"/>
                    </a:moveTo>
                    <a:cubicBezTo>
                      <a:pt x="15621" y="27432"/>
                      <a:pt x="1238" y="22669"/>
                      <a:pt x="0" y="0"/>
                    </a:cubicBezTo>
                    <a:cubicBezTo>
                      <a:pt x="19908" y="1429"/>
                      <a:pt x="28290" y="13049"/>
                      <a:pt x="39338" y="35909"/>
                    </a:cubicBezTo>
                    <a:close/>
                  </a:path>
                </a:pathLst>
              </a:custGeom>
              <a:solidFill>
                <a:srgbClr val="626471"/>
              </a:solidFill>
              <a:ln w="9525"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4326F449-0242-A3AB-7740-75654316A9D2}"/>
                  </a:ext>
                </a:extLst>
              </p:cNvPr>
              <p:cNvSpPr/>
              <p:nvPr/>
            </p:nvSpPr>
            <p:spPr>
              <a:xfrm>
                <a:off x="7454776" y="3085217"/>
                <a:ext cx="459741" cy="953476"/>
              </a:xfrm>
              <a:custGeom>
                <a:avLst/>
                <a:gdLst>
                  <a:gd name="connsiteX0" fmla="*/ 52448 w 459741"/>
                  <a:gd name="connsiteY0" fmla="*/ 11169 h 953476"/>
                  <a:gd name="connsiteX1" fmla="*/ 52924 w 459741"/>
                  <a:gd name="connsiteY1" fmla="*/ 1263 h 953476"/>
                  <a:gd name="connsiteX2" fmla="*/ 437734 w 459741"/>
                  <a:gd name="connsiteY2" fmla="*/ 43363 h 953476"/>
                  <a:gd name="connsiteX3" fmla="*/ 452498 w 459741"/>
                  <a:gd name="connsiteY3" fmla="*/ 69652 h 953476"/>
                  <a:gd name="connsiteX4" fmla="*/ 255997 w 459741"/>
                  <a:gd name="connsiteY4" fmla="*/ 47459 h 953476"/>
                  <a:gd name="connsiteX5" fmla="*/ 160271 w 459741"/>
                  <a:gd name="connsiteY5" fmla="*/ 41458 h 953476"/>
                  <a:gd name="connsiteX6" fmla="*/ 159699 w 459741"/>
                  <a:gd name="connsiteY6" fmla="*/ 51841 h 953476"/>
                  <a:gd name="connsiteX7" fmla="*/ 212087 w 459741"/>
                  <a:gd name="connsiteY7" fmla="*/ 100799 h 953476"/>
                  <a:gd name="connsiteX8" fmla="*/ 212468 w 459741"/>
                  <a:gd name="connsiteY8" fmla="*/ 292347 h 953476"/>
                  <a:gd name="connsiteX9" fmla="*/ 190656 w 459741"/>
                  <a:gd name="connsiteY9" fmla="*/ 398265 h 953476"/>
                  <a:gd name="connsiteX10" fmla="*/ 187513 w 459741"/>
                  <a:gd name="connsiteY10" fmla="*/ 411409 h 953476"/>
                  <a:gd name="connsiteX11" fmla="*/ 169796 w 459741"/>
                  <a:gd name="connsiteY11" fmla="*/ 536949 h 953476"/>
                  <a:gd name="connsiteX12" fmla="*/ 188084 w 459741"/>
                  <a:gd name="connsiteY12" fmla="*/ 570286 h 953476"/>
                  <a:gd name="connsiteX13" fmla="*/ 207706 w 459741"/>
                  <a:gd name="connsiteY13" fmla="*/ 637914 h 953476"/>
                  <a:gd name="connsiteX14" fmla="*/ 348104 w 459741"/>
                  <a:gd name="connsiteY14" fmla="*/ 781741 h 953476"/>
                  <a:gd name="connsiteX15" fmla="*/ 348294 w 459741"/>
                  <a:gd name="connsiteY15" fmla="*/ 812412 h 953476"/>
                  <a:gd name="connsiteX16" fmla="*/ 375917 w 459741"/>
                  <a:gd name="connsiteY16" fmla="*/ 802887 h 953476"/>
                  <a:gd name="connsiteX17" fmla="*/ 381727 w 459741"/>
                  <a:gd name="connsiteY17" fmla="*/ 773931 h 953476"/>
                  <a:gd name="connsiteX18" fmla="*/ 286763 w 459741"/>
                  <a:gd name="connsiteY18" fmla="*/ 595813 h 953476"/>
                  <a:gd name="connsiteX19" fmla="*/ 222469 w 459741"/>
                  <a:gd name="connsiteY19" fmla="*/ 376548 h 953476"/>
                  <a:gd name="connsiteX20" fmla="*/ 224946 w 459741"/>
                  <a:gd name="connsiteY20" fmla="*/ 362260 h 953476"/>
                  <a:gd name="connsiteX21" fmla="*/ 255902 w 459741"/>
                  <a:gd name="connsiteY21" fmla="*/ 281298 h 953476"/>
                  <a:gd name="connsiteX22" fmla="*/ 330197 w 459741"/>
                  <a:gd name="connsiteY22" fmla="*/ 234816 h 953476"/>
                  <a:gd name="connsiteX23" fmla="*/ 399253 w 459741"/>
                  <a:gd name="connsiteY23" fmla="*/ 264915 h 953476"/>
                  <a:gd name="connsiteX24" fmla="*/ 387823 w 459741"/>
                  <a:gd name="connsiteY24" fmla="*/ 280917 h 953476"/>
                  <a:gd name="connsiteX25" fmla="*/ 275333 w 459741"/>
                  <a:gd name="connsiteY25" fmla="*/ 412743 h 953476"/>
                  <a:gd name="connsiteX26" fmla="*/ 317529 w 459741"/>
                  <a:gd name="connsiteY26" fmla="*/ 532091 h 953476"/>
                  <a:gd name="connsiteX27" fmla="*/ 333721 w 459741"/>
                  <a:gd name="connsiteY27" fmla="*/ 552189 h 953476"/>
                  <a:gd name="connsiteX28" fmla="*/ 417065 w 459741"/>
                  <a:gd name="connsiteY28" fmla="*/ 672013 h 953476"/>
                  <a:gd name="connsiteX29" fmla="*/ 440401 w 459741"/>
                  <a:gd name="connsiteY29" fmla="*/ 648296 h 953476"/>
                  <a:gd name="connsiteX30" fmla="*/ 443544 w 459741"/>
                  <a:gd name="connsiteY30" fmla="*/ 650963 h 953476"/>
                  <a:gd name="connsiteX31" fmla="*/ 444782 w 459741"/>
                  <a:gd name="connsiteY31" fmla="*/ 655440 h 953476"/>
                  <a:gd name="connsiteX32" fmla="*/ 430972 w 459741"/>
                  <a:gd name="connsiteY32" fmla="*/ 804887 h 953476"/>
                  <a:gd name="connsiteX33" fmla="*/ 394205 w 459741"/>
                  <a:gd name="connsiteY33" fmla="*/ 884897 h 953476"/>
                  <a:gd name="connsiteX34" fmla="*/ 356010 w 459741"/>
                  <a:gd name="connsiteY34" fmla="*/ 920711 h 953476"/>
                  <a:gd name="connsiteX35" fmla="*/ 328292 w 459741"/>
                  <a:gd name="connsiteY35" fmla="*/ 953477 h 953476"/>
                  <a:gd name="connsiteX36" fmla="*/ 315529 w 459741"/>
                  <a:gd name="connsiteY36" fmla="*/ 909376 h 953476"/>
                  <a:gd name="connsiteX37" fmla="*/ 276190 w 459741"/>
                  <a:gd name="connsiteY37" fmla="*/ 864133 h 953476"/>
                  <a:gd name="connsiteX38" fmla="*/ 183226 w 459741"/>
                  <a:gd name="connsiteY38" fmla="*/ 804887 h 953476"/>
                  <a:gd name="connsiteX39" fmla="*/ 114932 w 459741"/>
                  <a:gd name="connsiteY39" fmla="*/ 692492 h 953476"/>
                  <a:gd name="connsiteX40" fmla="*/ 65974 w 459741"/>
                  <a:gd name="connsiteY40" fmla="*/ 561619 h 953476"/>
                  <a:gd name="connsiteX41" fmla="*/ 49305 w 459741"/>
                  <a:gd name="connsiteY41" fmla="*/ 512946 h 953476"/>
                  <a:gd name="connsiteX42" fmla="*/ 22540 w 459741"/>
                  <a:gd name="connsiteY42" fmla="*/ 472084 h 953476"/>
                  <a:gd name="connsiteX43" fmla="*/ 17396 w 459741"/>
                  <a:gd name="connsiteY43" fmla="*/ 422744 h 953476"/>
                  <a:gd name="connsiteX44" fmla="*/ 48162 w 459741"/>
                  <a:gd name="connsiteY44" fmla="*/ 387121 h 953476"/>
                  <a:gd name="connsiteX45" fmla="*/ 90929 w 459741"/>
                  <a:gd name="connsiteY45" fmla="*/ 377596 h 953476"/>
                  <a:gd name="connsiteX46" fmla="*/ 97025 w 459741"/>
                  <a:gd name="connsiteY46" fmla="*/ 423506 h 953476"/>
                  <a:gd name="connsiteX47" fmla="*/ 122742 w 459741"/>
                  <a:gd name="connsiteY47" fmla="*/ 308539 h 953476"/>
                  <a:gd name="connsiteX48" fmla="*/ 121123 w 459741"/>
                  <a:gd name="connsiteY48" fmla="*/ 206812 h 953476"/>
                  <a:gd name="connsiteX49" fmla="*/ 89595 w 459741"/>
                  <a:gd name="connsiteY49" fmla="*/ 97846 h 953476"/>
                  <a:gd name="connsiteX50" fmla="*/ 66735 w 459741"/>
                  <a:gd name="connsiteY50" fmla="*/ 53841 h 953476"/>
                  <a:gd name="connsiteX51" fmla="*/ 88643 w 459741"/>
                  <a:gd name="connsiteY51" fmla="*/ 34696 h 953476"/>
                  <a:gd name="connsiteX52" fmla="*/ 52638 w 459741"/>
                  <a:gd name="connsiteY52" fmla="*/ 11074 h 95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9741" h="953476">
                    <a:moveTo>
                      <a:pt x="52448" y="11169"/>
                    </a:moveTo>
                    <a:cubicBezTo>
                      <a:pt x="52638" y="7835"/>
                      <a:pt x="52734" y="4597"/>
                      <a:pt x="52924" y="1263"/>
                    </a:cubicBezTo>
                    <a:cubicBezTo>
                      <a:pt x="183512" y="-6072"/>
                      <a:pt x="310576" y="19932"/>
                      <a:pt x="437734" y="43363"/>
                    </a:cubicBezTo>
                    <a:cubicBezTo>
                      <a:pt x="447926" y="45268"/>
                      <a:pt x="471643" y="47650"/>
                      <a:pt x="452498" y="69652"/>
                    </a:cubicBezTo>
                    <a:cubicBezTo>
                      <a:pt x="386109" y="70510"/>
                      <a:pt x="321720" y="52984"/>
                      <a:pt x="255997" y="47459"/>
                    </a:cubicBezTo>
                    <a:cubicBezTo>
                      <a:pt x="223898" y="44792"/>
                      <a:pt x="191989" y="40125"/>
                      <a:pt x="160271" y="41458"/>
                    </a:cubicBezTo>
                    <a:cubicBezTo>
                      <a:pt x="159795" y="48697"/>
                      <a:pt x="159223" y="50507"/>
                      <a:pt x="159699" y="51841"/>
                    </a:cubicBezTo>
                    <a:cubicBezTo>
                      <a:pt x="169224" y="77844"/>
                      <a:pt x="215135" y="78606"/>
                      <a:pt x="212087" y="100799"/>
                    </a:cubicBezTo>
                    <a:cubicBezTo>
                      <a:pt x="203229" y="165283"/>
                      <a:pt x="230947" y="228815"/>
                      <a:pt x="212468" y="292347"/>
                    </a:cubicBezTo>
                    <a:cubicBezTo>
                      <a:pt x="194275" y="325399"/>
                      <a:pt x="182845" y="359879"/>
                      <a:pt x="190656" y="398265"/>
                    </a:cubicBezTo>
                    <a:cubicBezTo>
                      <a:pt x="190656" y="402837"/>
                      <a:pt x="189608" y="407218"/>
                      <a:pt x="187513" y="411409"/>
                    </a:cubicBezTo>
                    <a:cubicBezTo>
                      <a:pt x="149698" y="448747"/>
                      <a:pt x="161414" y="493134"/>
                      <a:pt x="169796" y="536949"/>
                    </a:cubicBezTo>
                    <a:cubicBezTo>
                      <a:pt x="171892" y="550189"/>
                      <a:pt x="180464" y="559904"/>
                      <a:pt x="188084" y="570286"/>
                    </a:cubicBezTo>
                    <a:cubicBezTo>
                      <a:pt x="200562" y="591051"/>
                      <a:pt x="200752" y="615435"/>
                      <a:pt x="207706" y="637914"/>
                    </a:cubicBezTo>
                    <a:cubicBezTo>
                      <a:pt x="230089" y="710590"/>
                      <a:pt x="276285" y="758215"/>
                      <a:pt x="348104" y="781741"/>
                    </a:cubicBezTo>
                    <a:cubicBezTo>
                      <a:pt x="354009" y="791933"/>
                      <a:pt x="329721" y="802696"/>
                      <a:pt x="348294" y="812412"/>
                    </a:cubicBezTo>
                    <a:cubicBezTo>
                      <a:pt x="360106" y="818603"/>
                      <a:pt x="368202" y="810316"/>
                      <a:pt x="375917" y="802887"/>
                    </a:cubicBezTo>
                    <a:cubicBezTo>
                      <a:pt x="382298" y="794124"/>
                      <a:pt x="382775" y="784218"/>
                      <a:pt x="381727" y="773931"/>
                    </a:cubicBezTo>
                    <a:cubicBezTo>
                      <a:pt x="365058" y="706589"/>
                      <a:pt x="319243" y="654678"/>
                      <a:pt x="286763" y="595813"/>
                    </a:cubicBezTo>
                    <a:cubicBezTo>
                      <a:pt x="248758" y="526852"/>
                      <a:pt x="227803" y="454367"/>
                      <a:pt x="222469" y="376548"/>
                    </a:cubicBezTo>
                    <a:cubicBezTo>
                      <a:pt x="222850" y="371690"/>
                      <a:pt x="223708" y="366927"/>
                      <a:pt x="224946" y="362260"/>
                    </a:cubicBezTo>
                    <a:cubicBezTo>
                      <a:pt x="233804" y="334733"/>
                      <a:pt x="236852" y="305015"/>
                      <a:pt x="255902" y="281298"/>
                    </a:cubicBezTo>
                    <a:cubicBezTo>
                      <a:pt x="275809" y="258057"/>
                      <a:pt x="300384" y="241960"/>
                      <a:pt x="330197" y="234816"/>
                    </a:cubicBezTo>
                    <a:cubicBezTo>
                      <a:pt x="360486" y="227577"/>
                      <a:pt x="386394" y="231672"/>
                      <a:pt x="399253" y="264915"/>
                    </a:cubicBezTo>
                    <a:cubicBezTo>
                      <a:pt x="399063" y="272821"/>
                      <a:pt x="395634" y="278440"/>
                      <a:pt x="387823" y="280917"/>
                    </a:cubicBezTo>
                    <a:cubicBezTo>
                      <a:pt x="312004" y="272821"/>
                      <a:pt x="263046" y="329494"/>
                      <a:pt x="275333" y="412743"/>
                    </a:cubicBezTo>
                    <a:cubicBezTo>
                      <a:pt x="281619" y="455034"/>
                      <a:pt x="298669" y="494086"/>
                      <a:pt x="317529" y="532091"/>
                    </a:cubicBezTo>
                    <a:cubicBezTo>
                      <a:pt x="322291" y="539330"/>
                      <a:pt x="328101" y="545617"/>
                      <a:pt x="333721" y="552189"/>
                    </a:cubicBezTo>
                    <a:cubicBezTo>
                      <a:pt x="357724" y="594575"/>
                      <a:pt x="387538" y="633056"/>
                      <a:pt x="417065" y="672013"/>
                    </a:cubicBezTo>
                    <a:cubicBezTo>
                      <a:pt x="429543" y="668584"/>
                      <a:pt x="421827" y="645343"/>
                      <a:pt x="440401" y="648296"/>
                    </a:cubicBezTo>
                    <a:cubicBezTo>
                      <a:pt x="441544" y="648487"/>
                      <a:pt x="442878" y="649820"/>
                      <a:pt x="443544" y="650963"/>
                    </a:cubicBezTo>
                    <a:cubicBezTo>
                      <a:pt x="444306" y="652297"/>
                      <a:pt x="444402" y="653916"/>
                      <a:pt x="444782" y="655440"/>
                    </a:cubicBezTo>
                    <a:cubicBezTo>
                      <a:pt x="441163" y="705256"/>
                      <a:pt x="431257" y="754309"/>
                      <a:pt x="430972" y="804887"/>
                    </a:cubicBezTo>
                    <a:cubicBezTo>
                      <a:pt x="430781" y="832891"/>
                      <a:pt x="397634" y="853750"/>
                      <a:pt x="394205" y="884897"/>
                    </a:cubicBezTo>
                    <a:cubicBezTo>
                      <a:pt x="375822" y="890802"/>
                      <a:pt x="359057" y="896803"/>
                      <a:pt x="356010" y="920711"/>
                    </a:cubicBezTo>
                    <a:cubicBezTo>
                      <a:pt x="354105" y="935570"/>
                      <a:pt x="349342" y="952620"/>
                      <a:pt x="328292" y="953477"/>
                    </a:cubicBezTo>
                    <a:cubicBezTo>
                      <a:pt x="314957" y="941380"/>
                      <a:pt x="318291" y="924521"/>
                      <a:pt x="315529" y="909376"/>
                    </a:cubicBezTo>
                    <a:cubicBezTo>
                      <a:pt x="311338" y="886516"/>
                      <a:pt x="304575" y="866038"/>
                      <a:pt x="276190" y="864133"/>
                    </a:cubicBezTo>
                    <a:cubicBezTo>
                      <a:pt x="238852" y="854322"/>
                      <a:pt x="222850" y="811174"/>
                      <a:pt x="183226" y="804887"/>
                    </a:cubicBezTo>
                    <a:cubicBezTo>
                      <a:pt x="140364" y="779646"/>
                      <a:pt x="115408" y="748118"/>
                      <a:pt x="114932" y="692492"/>
                    </a:cubicBezTo>
                    <a:cubicBezTo>
                      <a:pt x="114551" y="646677"/>
                      <a:pt x="100168" y="598861"/>
                      <a:pt x="65974" y="561619"/>
                    </a:cubicBezTo>
                    <a:cubicBezTo>
                      <a:pt x="53877" y="548379"/>
                      <a:pt x="51686" y="530281"/>
                      <a:pt x="49305" y="512946"/>
                    </a:cubicBezTo>
                    <a:cubicBezTo>
                      <a:pt x="46828" y="495229"/>
                      <a:pt x="42351" y="479799"/>
                      <a:pt x="22540" y="472084"/>
                    </a:cubicBezTo>
                    <a:cubicBezTo>
                      <a:pt x="-8893" y="459796"/>
                      <a:pt x="-4416" y="441699"/>
                      <a:pt x="17396" y="422744"/>
                    </a:cubicBezTo>
                    <a:cubicBezTo>
                      <a:pt x="29397" y="412362"/>
                      <a:pt x="40923" y="401884"/>
                      <a:pt x="48162" y="387121"/>
                    </a:cubicBezTo>
                    <a:cubicBezTo>
                      <a:pt x="58068" y="366737"/>
                      <a:pt x="73117" y="365213"/>
                      <a:pt x="90929" y="377596"/>
                    </a:cubicBezTo>
                    <a:cubicBezTo>
                      <a:pt x="103788" y="391693"/>
                      <a:pt x="92072" y="408171"/>
                      <a:pt x="97025" y="423506"/>
                    </a:cubicBezTo>
                    <a:cubicBezTo>
                      <a:pt x="88357" y="381025"/>
                      <a:pt x="137697" y="352450"/>
                      <a:pt x="122742" y="308539"/>
                    </a:cubicBezTo>
                    <a:cubicBezTo>
                      <a:pt x="104454" y="275011"/>
                      <a:pt x="113408" y="239674"/>
                      <a:pt x="121123" y="206812"/>
                    </a:cubicBezTo>
                    <a:cubicBezTo>
                      <a:pt x="131315" y="162807"/>
                      <a:pt x="128838" y="126802"/>
                      <a:pt x="89595" y="97846"/>
                    </a:cubicBezTo>
                    <a:cubicBezTo>
                      <a:pt x="76165" y="87940"/>
                      <a:pt x="63497" y="74034"/>
                      <a:pt x="66735" y="53841"/>
                    </a:cubicBezTo>
                    <a:cubicBezTo>
                      <a:pt x="69783" y="43744"/>
                      <a:pt x="80642" y="42601"/>
                      <a:pt x="88643" y="34696"/>
                    </a:cubicBezTo>
                    <a:cubicBezTo>
                      <a:pt x="77404" y="25266"/>
                      <a:pt x="47019" y="42411"/>
                      <a:pt x="52638" y="11074"/>
                    </a:cubicBezTo>
                    <a:close/>
                  </a:path>
                </a:pathLst>
              </a:custGeom>
              <a:solidFill>
                <a:srgbClr val="061A26"/>
              </a:solidFill>
              <a:ln w="9525"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5CD7B8AF-7701-A230-8213-DDE398886E96}"/>
                  </a:ext>
                </a:extLst>
              </p:cNvPr>
              <p:cNvSpPr/>
              <p:nvPr/>
            </p:nvSpPr>
            <p:spPr>
              <a:xfrm>
                <a:off x="7593427" y="3103310"/>
                <a:ext cx="315619" cy="279969"/>
              </a:xfrm>
              <a:custGeom>
                <a:avLst/>
                <a:gdLst>
                  <a:gd name="connsiteX0" fmla="*/ 66102 w 315619"/>
                  <a:gd name="connsiteY0" fmla="*/ 278636 h 279969"/>
                  <a:gd name="connsiteX1" fmla="*/ 52195 w 315619"/>
                  <a:gd name="connsiteY1" fmla="*/ 129855 h 279969"/>
                  <a:gd name="connsiteX2" fmla="*/ 72388 w 315619"/>
                  <a:gd name="connsiteY2" fmla="*/ 85564 h 279969"/>
                  <a:gd name="connsiteX3" fmla="*/ 56957 w 315619"/>
                  <a:gd name="connsiteY3" fmla="*/ 77277 h 279969"/>
                  <a:gd name="connsiteX4" fmla="*/ 1426 w 315619"/>
                  <a:gd name="connsiteY4" fmla="*/ 21270 h 279969"/>
                  <a:gd name="connsiteX5" fmla="*/ 63910 w 315619"/>
                  <a:gd name="connsiteY5" fmla="*/ 12126 h 279969"/>
                  <a:gd name="connsiteX6" fmla="*/ 313846 w 315619"/>
                  <a:gd name="connsiteY6" fmla="*/ 51464 h 279969"/>
                  <a:gd name="connsiteX7" fmla="*/ 308036 w 315619"/>
                  <a:gd name="connsiteY7" fmla="*/ 204531 h 279969"/>
                  <a:gd name="connsiteX8" fmla="*/ 194308 w 315619"/>
                  <a:gd name="connsiteY8" fmla="*/ 176432 h 279969"/>
                  <a:gd name="connsiteX9" fmla="*/ 99439 w 315619"/>
                  <a:gd name="connsiteY9" fmla="*/ 248346 h 279969"/>
                  <a:gd name="connsiteX10" fmla="*/ 72674 w 315619"/>
                  <a:gd name="connsiteY10" fmla="*/ 279969 h 279969"/>
                  <a:gd name="connsiteX11" fmla="*/ 66102 w 315619"/>
                  <a:gd name="connsiteY11" fmla="*/ 278731 h 27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619" h="279969">
                    <a:moveTo>
                      <a:pt x="66102" y="278636"/>
                    </a:moveTo>
                    <a:cubicBezTo>
                      <a:pt x="62291" y="228915"/>
                      <a:pt x="72579" y="177194"/>
                      <a:pt x="52195" y="129855"/>
                    </a:cubicBezTo>
                    <a:cubicBezTo>
                      <a:pt x="40860" y="103471"/>
                      <a:pt x="67245" y="99851"/>
                      <a:pt x="72388" y="85564"/>
                    </a:cubicBezTo>
                    <a:cubicBezTo>
                      <a:pt x="69340" y="76134"/>
                      <a:pt x="61625" y="79754"/>
                      <a:pt x="56957" y="77277"/>
                    </a:cubicBezTo>
                    <a:cubicBezTo>
                      <a:pt x="32287" y="64514"/>
                      <a:pt x="-8099" y="61180"/>
                      <a:pt x="1426" y="21270"/>
                    </a:cubicBezTo>
                    <a:cubicBezTo>
                      <a:pt x="11047" y="-19116"/>
                      <a:pt x="44765" y="10031"/>
                      <a:pt x="63910" y="12126"/>
                    </a:cubicBezTo>
                    <a:cubicBezTo>
                      <a:pt x="147730" y="21175"/>
                      <a:pt x="233170" y="22223"/>
                      <a:pt x="313846" y="51464"/>
                    </a:cubicBezTo>
                    <a:cubicBezTo>
                      <a:pt x="306703" y="102328"/>
                      <a:pt x="325277" y="154049"/>
                      <a:pt x="308036" y="204531"/>
                    </a:cubicBezTo>
                    <a:cubicBezTo>
                      <a:pt x="271937" y="187957"/>
                      <a:pt x="238790" y="159097"/>
                      <a:pt x="194308" y="176432"/>
                    </a:cubicBezTo>
                    <a:cubicBezTo>
                      <a:pt x="153826" y="188719"/>
                      <a:pt x="122299" y="212627"/>
                      <a:pt x="99439" y="248346"/>
                    </a:cubicBezTo>
                    <a:cubicBezTo>
                      <a:pt x="92009" y="259967"/>
                      <a:pt x="86866" y="273873"/>
                      <a:pt x="72674" y="279969"/>
                    </a:cubicBezTo>
                    <a:cubicBezTo>
                      <a:pt x="70483" y="279588"/>
                      <a:pt x="68292" y="279112"/>
                      <a:pt x="66102" y="278731"/>
                    </a:cubicBezTo>
                    <a:close/>
                  </a:path>
                </a:pathLst>
              </a:custGeom>
              <a:solidFill>
                <a:srgbClr val="F8EBBE"/>
              </a:solidFill>
              <a:ln w="9525"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304BBD65-3796-4509-A1A7-AEEAB58134D9}"/>
                  </a:ext>
                </a:extLst>
              </p:cNvPr>
              <p:cNvSpPr/>
              <p:nvPr/>
            </p:nvSpPr>
            <p:spPr>
              <a:xfrm>
                <a:off x="7782760" y="3221449"/>
                <a:ext cx="140276" cy="438743"/>
              </a:xfrm>
              <a:custGeom>
                <a:avLst/>
                <a:gdLst>
                  <a:gd name="connsiteX0" fmla="*/ 689 w 140276"/>
                  <a:gd name="connsiteY0" fmla="*/ 47435 h 438743"/>
                  <a:gd name="connsiteX1" fmla="*/ 118704 w 140276"/>
                  <a:gd name="connsiteY1" fmla="*/ 86392 h 438743"/>
                  <a:gd name="connsiteX2" fmla="*/ 134992 w 140276"/>
                  <a:gd name="connsiteY2" fmla="*/ 84487 h 438743"/>
                  <a:gd name="connsiteX3" fmla="*/ 139754 w 140276"/>
                  <a:gd name="connsiteY3" fmla="*/ 0 h 438743"/>
                  <a:gd name="connsiteX4" fmla="*/ 139754 w 140276"/>
                  <a:gd name="connsiteY4" fmla="*/ 225361 h 438743"/>
                  <a:gd name="connsiteX5" fmla="*/ 140039 w 140276"/>
                  <a:gd name="connsiteY5" fmla="*/ 229934 h 438743"/>
                  <a:gd name="connsiteX6" fmla="*/ 132420 w 140276"/>
                  <a:gd name="connsiteY6" fmla="*/ 227076 h 438743"/>
                  <a:gd name="connsiteX7" fmla="*/ 114894 w 140276"/>
                  <a:gd name="connsiteY7" fmla="*/ 254603 h 438743"/>
                  <a:gd name="connsiteX8" fmla="*/ 117275 w 140276"/>
                  <a:gd name="connsiteY8" fmla="*/ 314325 h 438743"/>
                  <a:gd name="connsiteX9" fmla="*/ 118227 w 140276"/>
                  <a:gd name="connsiteY9" fmla="*/ 344805 h 438743"/>
                  <a:gd name="connsiteX10" fmla="*/ 121180 w 140276"/>
                  <a:gd name="connsiteY10" fmla="*/ 370618 h 438743"/>
                  <a:gd name="connsiteX11" fmla="*/ 83652 w 140276"/>
                  <a:gd name="connsiteY11" fmla="*/ 416052 h 438743"/>
                  <a:gd name="connsiteX12" fmla="*/ 40313 w 140276"/>
                  <a:gd name="connsiteY12" fmla="*/ 418243 h 438743"/>
                  <a:gd name="connsiteX13" fmla="*/ 47552 w 140276"/>
                  <a:gd name="connsiteY13" fmla="*/ 385096 h 438743"/>
                  <a:gd name="connsiteX14" fmla="*/ 57649 w 140276"/>
                  <a:gd name="connsiteY14" fmla="*/ 272891 h 438743"/>
                  <a:gd name="connsiteX15" fmla="*/ 77079 w 140276"/>
                  <a:gd name="connsiteY15" fmla="*/ 212027 h 438743"/>
                  <a:gd name="connsiteX16" fmla="*/ 53458 w 140276"/>
                  <a:gd name="connsiteY16" fmla="*/ 79629 h 438743"/>
                  <a:gd name="connsiteX17" fmla="*/ 9547 w 140276"/>
                  <a:gd name="connsiteY17" fmla="*/ 63532 h 438743"/>
                  <a:gd name="connsiteX18" fmla="*/ 594 w 140276"/>
                  <a:gd name="connsiteY18" fmla="*/ 47530 h 43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276" h="438743">
                    <a:moveTo>
                      <a:pt x="689" y="47435"/>
                    </a:moveTo>
                    <a:cubicBezTo>
                      <a:pt x="48790" y="33909"/>
                      <a:pt x="89843" y="41815"/>
                      <a:pt x="118704" y="86392"/>
                    </a:cubicBezTo>
                    <a:cubicBezTo>
                      <a:pt x="125943" y="100489"/>
                      <a:pt x="133753" y="105918"/>
                      <a:pt x="134992" y="84487"/>
                    </a:cubicBezTo>
                    <a:cubicBezTo>
                      <a:pt x="136611" y="56388"/>
                      <a:pt x="135372" y="28099"/>
                      <a:pt x="139754" y="0"/>
                    </a:cubicBezTo>
                    <a:cubicBezTo>
                      <a:pt x="139754" y="75152"/>
                      <a:pt x="139754" y="150209"/>
                      <a:pt x="139754" y="225361"/>
                    </a:cubicBezTo>
                    <a:cubicBezTo>
                      <a:pt x="139754" y="226886"/>
                      <a:pt x="140706" y="228981"/>
                      <a:pt x="140039" y="229934"/>
                    </a:cubicBezTo>
                    <a:cubicBezTo>
                      <a:pt x="134325" y="238030"/>
                      <a:pt x="135563" y="226600"/>
                      <a:pt x="132420" y="227076"/>
                    </a:cubicBezTo>
                    <a:cubicBezTo>
                      <a:pt x="108131" y="224219"/>
                      <a:pt x="117465" y="244316"/>
                      <a:pt x="114894" y="254603"/>
                    </a:cubicBezTo>
                    <a:cubicBezTo>
                      <a:pt x="109941" y="274320"/>
                      <a:pt x="120228" y="294132"/>
                      <a:pt x="117275" y="314325"/>
                    </a:cubicBezTo>
                    <a:cubicBezTo>
                      <a:pt x="117561" y="324517"/>
                      <a:pt x="117941" y="334709"/>
                      <a:pt x="118227" y="344805"/>
                    </a:cubicBezTo>
                    <a:cubicBezTo>
                      <a:pt x="120989" y="353187"/>
                      <a:pt x="123847" y="361569"/>
                      <a:pt x="121180" y="370618"/>
                    </a:cubicBezTo>
                    <a:cubicBezTo>
                      <a:pt x="113560" y="389763"/>
                      <a:pt x="92986" y="398240"/>
                      <a:pt x="83652" y="416052"/>
                    </a:cubicBezTo>
                    <a:cubicBezTo>
                      <a:pt x="69650" y="425006"/>
                      <a:pt x="56886" y="461010"/>
                      <a:pt x="40313" y="418243"/>
                    </a:cubicBezTo>
                    <a:cubicBezTo>
                      <a:pt x="40313" y="406718"/>
                      <a:pt x="44504" y="396049"/>
                      <a:pt x="47552" y="385096"/>
                    </a:cubicBezTo>
                    <a:cubicBezTo>
                      <a:pt x="52981" y="347853"/>
                      <a:pt x="74507" y="312134"/>
                      <a:pt x="57649" y="272891"/>
                    </a:cubicBezTo>
                    <a:cubicBezTo>
                      <a:pt x="54696" y="249555"/>
                      <a:pt x="67364" y="231457"/>
                      <a:pt x="77079" y="212027"/>
                    </a:cubicBezTo>
                    <a:cubicBezTo>
                      <a:pt x="104321" y="157544"/>
                      <a:pt x="96796" y="117443"/>
                      <a:pt x="53458" y="79629"/>
                    </a:cubicBezTo>
                    <a:cubicBezTo>
                      <a:pt x="39360" y="72771"/>
                      <a:pt x="24120" y="69056"/>
                      <a:pt x="9547" y="63532"/>
                    </a:cubicBezTo>
                    <a:cubicBezTo>
                      <a:pt x="3356" y="60007"/>
                      <a:pt x="-1787" y="55817"/>
                      <a:pt x="594" y="47530"/>
                    </a:cubicBezTo>
                    <a:close/>
                  </a:path>
                </a:pathLst>
              </a:custGeom>
              <a:solidFill>
                <a:srgbClr val="0B1821"/>
              </a:solidFill>
              <a:ln w="9525"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C77CD73C-BA57-9353-4BF3-8DD176A33F27}"/>
                  </a:ext>
                </a:extLst>
              </p:cNvPr>
              <p:cNvSpPr/>
              <p:nvPr/>
            </p:nvSpPr>
            <p:spPr>
              <a:xfrm>
                <a:off x="7780496" y="3566064"/>
                <a:ext cx="134152" cy="217360"/>
              </a:xfrm>
              <a:custGeom>
                <a:avLst/>
                <a:gdLst>
                  <a:gd name="connsiteX0" fmla="*/ 47911 w 134152"/>
                  <a:gd name="connsiteY0" fmla="*/ 71057 h 217360"/>
                  <a:gd name="connsiteX1" fmla="*/ 82296 w 134152"/>
                  <a:gd name="connsiteY1" fmla="*/ 65151 h 217360"/>
                  <a:gd name="connsiteX2" fmla="*/ 119729 w 134152"/>
                  <a:gd name="connsiteY2" fmla="*/ 23717 h 217360"/>
                  <a:gd name="connsiteX3" fmla="*/ 120396 w 134152"/>
                  <a:gd name="connsiteY3" fmla="*/ 0 h 217360"/>
                  <a:gd name="connsiteX4" fmla="*/ 133921 w 134152"/>
                  <a:gd name="connsiteY4" fmla="*/ 26956 h 217360"/>
                  <a:gd name="connsiteX5" fmla="*/ 118872 w 134152"/>
                  <a:gd name="connsiteY5" fmla="*/ 174498 h 217360"/>
                  <a:gd name="connsiteX6" fmla="*/ 96488 w 134152"/>
                  <a:gd name="connsiteY6" fmla="*/ 217361 h 217360"/>
                  <a:gd name="connsiteX7" fmla="*/ 0 w 134152"/>
                  <a:gd name="connsiteY7" fmla="*/ 72200 h 217360"/>
                  <a:gd name="connsiteX8" fmla="*/ 47816 w 134152"/>
                  <a:gd name="connsiteY8" fmla="*/ 70961 h 2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52" h="217360">
                    <a:moveTo>
                      <a:pt x="47911" y="71057"/>
                    </a:moveTo>
                    <a:cubicBezTo>
                      <a:pt x="65532" y="104966"/>
                      <a:pt x="70104" y="62770"/>
                      <a:pt x="82296" y="65151"/>
                    </a:cubicBezTo>
                    <a:cubicBezTo>
                      <a:pt x="90869" y="47816"/>
                      <a:pt x="124396" y="52959"/>
                      <a:pt x="119729" y="23717"/>
                    </a:cubicBezTo>
                    <a:cubicBezTo>
                      <a:pt x="119920" y="15812"/>
                      <a:pt x="120205" y="7811"/>
                      <a:pt x="120396" y="0"/>
                    </a:cubicBezTo>
                    <a:cubicBezTo>
                      <a:pt x="133350" y="4763"/>
                      <a:pt x="134874" y="16002"/>
                      <a:pt x="133921" y="26956"/>
                    </a:cubicBezTo>
                    <a:cubicBezTo>
                      <a:pt x="129445" y="76200"/>
                      <a:pt x="130969" y="126111"/>
                      <a:pt x="118872" y="174498"/>
                    </a:cubicBezTo>
                    <a:cubicBezTo>
                      <a:pt x="92774" y="180784"/>
                      <a:pt x="121444" y="207169"/>
                      <a:pt x="96488" y="217361"/>
                    </a:cubicBezTo>
                    <a:cubicBezTo>
                      <a:pt x="65818" y="170593"/>
                      <a:pt x="20955" y="129921"/>
                      <a:pt x="0" y="72200"/>
                    </a:cubicBezTo>
                    <a:cubicBezTo>
                      <a:pt x="15621" y="58007"/>
                      <a:pt x="31528" y="58007"/>
                      <a:pt x="47816" y="70961"/>
                    </a:cubicBezTo>
                    <a:close/>
                  </a:path>
                </a:pathLst>
              </a:custGeom>
              <a:solidFill>
                <a:srgbClr val="901238"/>
              </a:solidFill>
              <a:ln w="9525"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A50074D9-7A57-E388-96ED-2A3FCF59AE63}"/>
                  </a:ext>
                </a:extLst>
              </p:cNvPr>
              <p:cNvSpPr/>
              <p:nvPr/>
            </p:nvSpPr>
            <p:spPr>
              <a:xfrm>
                <a:off x="7746777" y="3960748"/>
                <a:ext cx="103822" cy="153193"/>
              </a:xfrm>
              <a:custGeom>
                <a:avLst/>
                <a:gdLst>
                  <a:gd name="connsiteX0" fmla="*/ 36862 w 103822"/>
                  <a:gd name="connsiteY0" fmla="*/ 76327 h 153193"/>
                  <a:gd name="connsiteX1" fmla="*/ 54578 w 103822"/>
                  <a:gd name="connsiteY1" fmla="*/ 34417 h 153193"/>
                  <a:gd name="connsiteX2" fmla="*/ 102203 w 103822"/>
                  <a:gd name="connsiteY2" fmla="*/ 9366 h 153193"/>
                  <a:gd name="connsiteX3" fmla="*/ 103823 w 103822"/>
                  <a:gd name="connsiteY3" fmla="*/ 19272 h 153193"/>
                  <a:gd name="connsiteX4" fmla="*/ 8858 w 103822"/>
                  <a:gd name="connsiteY4" fmla="*/ 153193 h 153193"/>
                  <a:gd name="connsiteX5" fmla="*/ 0 w 103822"/>
                  <a:gd name="connsiteY5" fmla="*/ 101282 h 153193"/>
                  <a:gd name="connsiteX6" fmla="*/ 36862 w 103822"/>
                  <a:gd name="connsiteY6" fmla="*/ 76231 h 1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822" h="153193">
                    <a:moveTo>
                      <a:pt x="36862" y="76327"/>
                    </a:moveTo>
                    <a:cubicBezTo>
                      <a:pt x="48959" y="64992"/>
                      <a:pt x="54864" y="50228"/>
                      <a:pt x="54578" y="34417"/>
                    </a:cubicBezTo>
                    <a:cubicBezTo>
                      <a:pt x="53816" y="-6827"/>
                      <a:pt x="74200" y="-5207"/>
                      <a:pt x="102203" y="9366"/>
                    </a:cubicBezTo>
                    <a:cubicBezTo>
                      <a:pt x="102775" y="12700"/>
                      <a:pt x="103251" y="15938"/>
                      <a:pt x="103823" y="19272"/>
                    </a:cubicBezTo>
                    <a:cubicBezTo>
                      <a:pt x="74390" y="65468"/>
                      <a:pt x="53911" y="118046"/>
                      <a:pt x="8858" y="153193"/>
                    </a:cubicBezTo>
                    <a:cubicBezTo>
                      <a:pt x="-285" y="137001"/>
                      <a:pt x="1238" y="118903"/>
                      <a:pt x="0" y="101282"/>
                    </a:cubicBezTo>
                    <a:cubicBezTo>
                      <a:pt x="10477" y="90233"/>
                      <a:pt x="20574" y="78708"/>
                      <a:pt x="36862" y="76231"/>
                    </a:cubicBezTo>
                    <a:close/>
                  </a:path>
                </a:pathLst>
              </a:custGeom>
              <a:solidFill>
                <a:srgbClr val="5C1D2B"/>
              </a:solidFill>
              <a:ln w="9525"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628FA29B-CD44-06FB-97BA-1CAC80A7FBEC}"/>
                  </a:ext>
                </a:extLst>
              </p:cNvPr>
              <p:cNvSpPr/>
              <p:nvPr/>
            </p:nvSpPr>
            <p:spPr>
              <a:xfrm>
                <a:off x="7520891" y="3008532"/>
                <a:ext cx="152639" cy="42978"/>
              </a:xfrm>
              <a:custGeom>
                <a:avLst/>
                <a:gdLst>
                  <a:gd name="connsiteX0" fmla="*/ 20908 w 152639"/>
                  <a:gd name="connsiteY0" fmla="*/ 38800 h 42978"/>
                  <a:gd name="connsiteX1" fmla="*/ 1097 w 152639"/>
                  <a:gd name="connsiteY1" fmla="*/ 29180 h 42978"/>
                  <a:gd name="connsiteX2" fmla="*/ 16146 w 152639"/>
                  <a:gd name="connsiteY2" fmla="*/ 10987 h 42978"/>
                  <a:gd name="connsiteX3" fmla="*/ 109015 w 152639"/>
                  <a:gd name="connsiteY3" fmla="*/ 2510 h 42978"/>
                  <a:gd name="connsiteX4" fmla="*/ 116635 w 152639"/>
                  <a:gd name="connsiteY4" fmla="*/ 1938 h 42978"/>
                  <a:gd name="connsiteX5" fmla="*/ 152639 w 152639"/>
                  <a:gd name="connsiteY5" fmla="*/ 20988 h 42978"/>
                  <a:gd name="connsiteX6" fmla="*/ 21004 w 152639"/>
                  <a:gd name="connsiteY6" fmla="*/ 38800 h 4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639" h="42978">
                    <a:moveTo>
                      <a:pt x="20908" y="38800"/>
                    </a:moveTo>
                    <a:cubicBezTo>
                      <a:pt x="14051" y="35657"/>
                      <a:pt x="3192" y="34228"/>
                      <a:pt x="1097" y="29180"/>
                    </a:cubicBezTo>
                    <a:cubicBezTo>
                      <a:pt x="-3666" y="17654"/>
                      <a:pt x="8145" y="14987"/>
                      <a:pt x="16146" y="10987"/>
                    </a:cubicBezTo>
                    <a:cubicBezTo>
                      <a:pt x="46054" y="-3777"/>
                      <a:pt x="78820" y="13368"/>
                      <a:pt x="109015" y="2510"/>
                    </a:cubicBezTo>
                    <a:cubicBezTo>
                      <a:pt x="111301" y="-634"/>
                      <a:pt x="113872" y="-824"/>
                      <a:pt x="116635" y="1938"/>
                    </a:cubicBezTo>
                    <a:cubicBezTo>
                      <a:pt x="124064" y="16892"/>
                      <a:pt x="143114" y="9939"/>
                      <a:pt x="152639" y="20988"/>
                    </a:cubicBezTo>
                    <a:cubicBezTo>
                      <a:pt x="107586" y="18321"/>
                      <a:pt x="67866" y="55088"/>
                      <a:pt x="21004" y="38800"/>
                    </a:cubicBezTo>
                    <a:close/>
                  </a:path>
                </a:pathLst>
              </a:custGeom>
              <a:solidFill>
                <a:srgbClr val="B99146"/>
              </a:solidFill>
              <a:ln w="9525"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45508D2E-5D1D-8661-2CAD-427992D93082}"/>
                  </a:ext>
                </a:extLst>
              </p:cNvPr>
              <p:cNvSpPr/>
              <p:nvPr/>
            </p:nvSpPr>
            <p:spPr>
              <a:xfrm>
                <a:off x="7886061" y="3422427"/>
                <a:ext cx="30032" cy="113252"/>
              </a:xfrm>
              <a:custGeom>
                <a:avLst/>
                <a:gdLst>
                  <a:gd name="connsiteX0" fmla="*/ 14069 w 30032"/>
                  <a:gd name="connsiteY0" fmla="*/ 113252 h 113252"/>
                  <a:gd name="connsiteX1" fmla="*/ 23689 w 30032"/>
                  <a:gd name="connsiteY1" fmla="*/ 0 h 113252"/>
                  <a:gd name="connsiteX2" fmla="*/ 29119 w 30032"/>
                  <a:gd name="connsiteY2" fmla="*/ 26003 h 113252"/>
                  <a:gd name="connsiteX3" fmla="*/ 14069 w 30032"/>
                  <a:gd name="connsiteY3" fmla="*/ 113157 h 113252"/>
                </a:gdLst>
                <a:ahLst/>
                <a:cxnLst>
                  <a:cxn ang="0">
                    <a:pos x="connsiteX0" y="connsiteY0"/>
                  </a:cxn>
                  <a:cxn ang="0">
                    <a:pos x="connsiteX1" y="connsiteY1"/>
                  </a:cxn>
                  <a:cxn ang="0">
                    <a:pos x="connsiteX2" y="connsiteY2"/>
                  </a:cxn>
                  <a:cxn ang="0">
                    <a:pos x="connsiteX3" y="connsiteY3"/>
                  </a:cxn>
                </a:cxnLst>
                <a:rect l="l" t="t" r="r" b="b"/>
                <a:pathLst>
                  <a:path w="30032" h="113252">
                    <a:moveTo>
                      <a:pt x="14069" y="113252"/>
                    </a:moveTo>
                    <a:cubicBezTo>
                      <a:pt x="-4124" y="73724"/>
                      <a:pt x="-8315" y="35433"/>
                      <a:pt x="23689" y="0"/>
                    </a:cubicBezTo>
                    <a:cubicBezTo>
                      <a:pt x="33214" y="7429"/>
                      <a:pt x="29214" y="17145"/>
                      <a:pt x="29119" y="26003"/>
                    </a:cubicBezTo>
                    <a:cubicBezTo>
                      <a:pt x="11402" y="52864"/>
                      <a:pt x="32643" y="86487"/>
                      <a:pt x="14069" y="113157"/>
                    </a:cubicBezTo>
                    <a:close/>
                  </a:path>
                </a:pathLst>
              </a:custGeom>
              <a:solidFill>
                <a:srgbClr val="EFE6CD"/>
              </a:solidFill>
              <a:ln w="9525"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AC0E84D0-2488-B619-3EFB-4A3771A7F78F}"/>
                  </a:ext>
                </a:extLst>
              </p:cNvPr>
              <p:cNvSpPr/>
              <p:nvPr/>
            </p:nvSpPr>
            <p:spPr>
              <a:xfrm>
                <a:off x="7648384" y="3030854"/>
                <a:ext cx="68960" cy="37461"/>
              </a:xfrm>
              <a:custGeom>
                <a:avLst/>
                <a:gdLst>
                  <a:gd name="connsiteX0" fmla="*/ 38767 w 68960"/>
                  <a:gd name="connsiteY0" fmla="*/ 191 h 37461"/>
                  <a:gd name="connsiteX1" fmla="*/ 68961 w 68960"/>
                  <a:gd name="connsiteY1" fmla="*/ 36957 h 37461"/>
                  <a:gd name="connsiteX2" fmla="*/ 0 w 68960"/>
                  <a:gd name="connsiteY2" fmla="*/ 25337 h 37461"/>
                  <a:gd name="connsiteX3" fmla="*/ 29623 w 68960"/>
                  <a:gd name="connsiteY3" fmla="*/ 0 h 37461"/>
                  <a:gd name="connsiteX4" fmla="*/ 38767 w 68960"/>
                  <a:gd name="connsiteY4" fmla="*/ 95 h 37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60" h="37461">
                    <a:moveTo>
                      <a:pt x="38767" y="191"/>
                    </a:moveTo>
                    <a:cubicBezTo>
                      <a:pt x="36957" y="22098"/>
                      <a:pt x="62199" y="22003"/>
                      <a:pt x="68961" y="36957"/>
                    </a:cubicBezTo>
                    <a:cubicBezTo>
                      <a:pt x="46292" y="36100"/>
                      <a:pt x="22479" y="42577"/>
                      <a:pt x="0" y="25337"/>
                    </a:cubicBezTo>
                    <a:cubicBezTo>
                      <a:pt x="7239" y="13716"/>
                      <a:pt x="32290" y="21050"/>
                      <a:pt x="29623" y="0"/>
                    </a:cubicBezTo>
                    <a:cubicBezTo>
                      <a:pt x="32671" y="286"/>
                      <a:pt x="35719" y="381"/>
                      <a:pt x="38767" y="95"/>
                    </a:cubicBezTo>
                    <a:close/>
                  </a:path>
                </a:pathLst>
              </a:custGeom>
              <a:solidFill>
                <a:srgbClr val="B99146"/>
              </a:solidFill>
              <a:ln w="9525"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D0222701-598E-1262-91F7-D5082C4D6CF6}"/>
                  </a:ext>
                </a:extLst>
              </p:cNvPr>
              <p:cNvSpPr/>
              <p:nvPr/>
            </p:nvSpPr>
            <p:spPr>
              <a:xfrm>
                <a:off x="7952994" y="3116484"/>
                <a:ext cx="11928" cy="112966"/>
              </a:xfrm>
              <a:custGeom>
                <a:avLst/>
                <a:gdLst>
                  <a:gd name="connsiteX0" fmla="*/ 0 w 11928"/>
                  <a:gd name="connsiteY0" fmla="*/ 11335 h 112966"/>
                  <a:gd name="connsiteX1" fmla="*/ 10192 w 11928"/>
                  <a:gd name="connsiteY1" fmla="*/ 0 h 112966"/>
                  <a:gd name="connsiteX2" fmla="*/ 571 w 11928"/>
                  <a:gd name="connsiteY2" fmla="*/ 112967 h 112966"/>
                  <a:gd name="connsiteX3" fmla="*/ 0 w 11928"/>
                  <a:gd name="connsiteY3" fmla="*/ 11335 h 112966"/>
                </a:gdLst>
                <a:ahLst/>
                <a:cxnLst>
                  <a:cxn ang="0">
                    <a:pos x="connsiteX0" y="connsiteY0"/>
                  </a:cxn>
                  <a:cxn ang="0">
                    <a:pos x="connsiteX1" y="connsiteY1"/>
                  </a:cxn>
                  <a:cxn ang="0">
                    <a:pos x="connsiteX2" y="connsiteY2"/>
                  </a:cxn>
                  <a:cxn ang="0">
                    <a:pos x="connsiteX3" y="connsiteY3"/>
                  </a:cxn>
                </a:cxnLst>
                <a:rect l="l" t="t" r="r" b="b"/>
                <a:pathLst>
                  <a:path w="11928" h="112966">
                    <a:moveTo>
                      <a:pt x="0" y="11335"/>
                    </a:moveTo>
                    <a:cubicBezTo>
                      <a:pt x="3429" y="7525"/>
                      <a:pt x="6762" y="3810"/>
                      <a:pt x="10192" y="0"/>
                    </a:cubicBezTo>
                    <a:cubicBezTo>
                      <a:pt x="5524" y="37528"/>
                      <a:pt x="22098" y="76867"/>
                      <a:pt x="571" y="112967"/>
                    </a:cubicBezTo>
                    <a:cubicBezTo>
                      <a:pt x="381" y="79057"/>
                      <a:pt x="190" y="45244"/>
                      <a:pt x="0" y="11335"/>
                    </a:cubicBezTo>
                    <a:close/>
                  </a:path>
                </a:pathLst>
              </a:custGeom>
              <a:solidFill>
                <a:srgbClr val="13100C"/>
              </a:solidFill>
              <a:ln w="9525"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020F0310-3DB1-046E-4597-71536C3A9678}"/>
                  </a:ext>
                </a:extLst>
              </p:cNvPr>
              <p:cNvSpPr/>
              <p:nvPr/>
            </p:nvSpPr>
            <p:spPr>
              <a:xfrm>
                <a:off x="7906988" y="3072029"/>
                <a:ext cx="25050" cy="14736"/>
              </a:xfrm>
              <a:custGeom>
                <a:avLst/>
                <a:gdLst>
                  <a:gd name="connsiteX0" fmla="*/ 25051 w 25050"/>
                  <a:gd name="connsiteY0" fmla="*/ 14737 h 14736"/>
                  <a:gd name="connsiteX1" fmla="*/ 0 w 25050"/>
                  <a:gd name="connsiteY1" fmla="*/ 259 h 14736"/>
                  <a:gd name="connsiteX2" fmla="*/ 24003 w 25050"/>
                  <a:gd name="connsiteY2" fmla="*/ 14356 h 14736"/>
                  <a:gd name="connsiteX3" fmla="*/ 25051 w 25050"/>
                  <a:gd name="connsiteY3" fmla="*/ 14737 h 14736"/>
                </a:gdLst>
                <a:ahLst/>
                <a:cxnLst>
                  <a:cxn ang="0">
                    <a:pos x="connsiteX0" y="connsiteY0"/>
                  </a:cxn>
                  <a:cxn ang="0">
                    <a:pos x="connsiteX1" y="connsiteY1"/>
                  </a:cxn>
                  <a:cxn ang="0">
                    <a:pos x="connsiteX2" y="connsiteY2"/>
                  </a:cxn>
                  <a:cxn ang="0">
                    <a:pos x="connsiteX3" y="connsiteY3"/>
                  </a:cxn>
                </a:cxnLst>
                <a:rect l="l" t="t" r="r" b="b"/>
                <a:pathLst>
                  <a:path w="25050" h="14736">
                    <a:moveTo>
                      <a:pt x="25051" y="14737"/>
                    </a:moveTo>
                    <a:cubicBezTo>
                      <a:pt x="17526" y="10355"/>
                      <a:pt x="9906" y="5974"/>
                      <a:pt x="0" y="259"/>
                    </a:cubicBezTo>
                    <a:cubicBezTo>
                      <a:pt x="19307" y="-1198"/>
                      <a:pt x="27308" y="3497"/>
                      <a:pt x="24003" y="14356"/>
                    </a:cubicBezTo>
                    <a:cubicBezTo>
                      <a:pt x="24003" y="14356"/>
                      <a:pt x="25051" y="14737"/>
                      <a:pt x="25051" y="14737"/>
                    </a:cubicBezTo>
                    <a:close/>
                  </a:path>
                </a:pathLst>
              </a:custGeom>
              <a:solidFill>
                <a:srgbClr val="A5ACB1"/>
              </a:solidFill>
              <a:ln w="9525"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E0F8E50F-11F9-A920-4B3A-84633602C892}"/>
                  </a:ext>
                </a:extLst>
              </p:cNvPr>
              <p:cNvSpPr/>
              <p:nvPr/>
            </p:nvSpPr>
            <p:spPr>
              <a:xfrm>
                <a:off x="6650640" y="3647121"/>
                <a:ext cx="129540" cy="58674"/>
              </a:xfrm>
              <a:custGeom>
                <a:avLst/>
                <a:gdLst>
                  <a:gd name="connsiteX0" fmla="*/ 129540 w 129540"/>
                  <a:gd name="connsiteY0" fmla="*/ 47720 h 58674"/>
                  <a:gd name="connsiteX1" fmla="*/ 93917 w 129540"/>
                  <a:gd name="connsiteY1" fmla="*/ 58674 h 58674"/>
                  <a:gd name="connsiteX2" fmla="*/ 0 w 129540"/>
                  <a:gd name="connsiteY2" fmla="*/ 0 h 58674"/>
                  <a:gd name="connsiteX3" fmla="*/ 122587 w 129540"/>
                  <a:gd name="connsiteY3" fmla="*/ 47244 h 58674"/>
                  <a:gd name="connsiteX4" fmla="*/ 129445 w 129540"/>
                  <a:gd name="connsiteY4" fmla="*/ 47720 h 5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58674">
                    <a:moveTo>
                      <a:pt x="129540" y="47720"/>
                    </a:moveTo>
                    <a:cubicBezTo>
                      <a:pt x="121730" y="64675"/>
                      <a:pt x="105156" y="52959"/>
                      <a:pt x="93917" y="58674"/>
                    </a:cubicBezTo>
                    <a:cubicBezTo>
                      <a:pt x="55340" y="50673"/>
                      <a:pt x="12859" y="49054"/>
                      <a:pt x="0" y="0"/>
                    </a:cubicBezTo>
                    <a:cubicBezTo>
                      <a:pt x="36672" y="26479"/>
                      <a:pt x="73533" y="52769"/>
                      <a:pt x="122587" y="47244"/>
                    </a:cubicBezTo>
                    <a:cubicBezTo>
                      <a:pt x="124873" y="47911"/>
                      <a:pt x="127159" y="48006"/>
                      <a:pt x="129445" y="47720"/>
                    </a:cubicBezTo>
                    <a:close/>
                  </a:path>
                </a:pathLst>
              </a:custGeom>
              <a:solidFill>
                <a:srgbClr val="463816"/>
              </a:solidFill>
              <a:ln w="9525"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D250D165-7F8D-5432-95BD-8B541198DA0D}"/>
                  </a:ext>
                </a:extLst>
              </p:cNvPr>
              <p:cNvSpPr/>
              <p:nvPr/>
            </p:nvSpPr>
            <p:spPr>
              <a:xfrm>
                <a:off x="6801516" y="3597211"/>
                <a:ext cx="28226" cy="69722"/>
              </a:xfrm>
              <a:custGeom>
                <a:avLst/>
                <a:gdLst>
                  <a:gd name="connsiteX0" fmla="*/ 0 w 28226"/>
                  <a:gd name="connsiteY0" fmla="*/ 69723 h 69722"/>
                  <a:gd name="connsiteX1" fmla="*/ 23622 w 28226"/>
                  <a:gd name="connsiteY1" fmla="*/ 0 h 69722"/>
                  <a:gd name="connsiteX2" fmla="*/ 0 w 28226"/>
                  <a:gd name="connsiteY2" fmla="*/ 69723 h 69722"/>
                </a:gdLst>
                <a:ahLst/>
                <a:cxnLst>
                  <a:cxn ang="0">
                    <a:pos x="connsiteX0" y="connsiteY0"/>
                  </a:cxn>
                  <a:cxn ang="0">
                    <a:pos x="connsiteX1" y="connsiteY1"/>
                  </a:cxn>
                  <a:cxn ang="0">
                    <a:pos x="connsiteX2" y="connsiteY2"/>
                  </a:cxn>
                </a:cxnLst>
                <a:rect l="l" t="t" r="r" b="b"/>
                <a:pathLst>
                  <a:path w="28226" h="69722">
                    <a:moveTo>
                      <a:pt x="0" y="69723"/>
                    </a:moveTo>
                    <a:cubicBezTo>
                      <a:pt x="6858" y="49339"/>
                      <a:pt x="13716" y="29051"/>
                      <a:pt x="23622" y="0"/>
                    </a:cubicBezTo>
                    <a:cubicBezTo>
                      <a:pt x="35909" y="35719"/>
                      <a:pt x="22098" y="54007"/>
                      <a:pt x="0" y="69723"/>
                    </a:cubicBezTo>
                    <a:close/>
                  </a:path>
                </a:pathLst>
              </a:custGeom>
              <a:solidFill>
                <a:srgbClr val="8E7850"/>
              </a:solidFill>
              <a:ln w="9525"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BA2B2A9B-E712-0D4A-8025-D369797C84C6}"/>
                  </a:ext>
                </a:extLst>
              </p:cNvPr>
              <p:cNvSpPr/>
              <p:nvPr/>
            </p:nvSpPr>
            <p:spPr>
              <a:xfrm>
                <a:off x="7963452" y="2988022"/>
                <a:ext cx="76790" cy="110649"/>
              </a:xfrm>
              <a:custGeom>
                <a:avLst/>
                <a:gdLst>
                  <a:gd name="connsiteX0" fmla="*/ 1638 w 76790"/>
                  <a:gd name="connsiteY0" fmla="*/ 62834 h 110649"/>
                  <a:gd name="connsiteX1" fmla="*/ 9259 w 76790"/>
                  <a:gd name="connsiteY1" fmla="*/ 14638 h 110649"/>
                  <a:gd name="connsiteX2" fmla="*/ 38595 w 76790"/>
                  <a:gd name="connsiteY2" fmla="*/ 4827 h 110649"/>
                  <a:gd name="connsiteX3" fmla="*/ 76791 w 76790"/>
                  <a:gd name="connsiteY3" fmla="*/ 63025 h 110649"/>
                  <a:gd name="connsiteX4" fmla="*/ 27071 w 76790"/>
                  <a:gd name="connsiteY4" fmla="*/ 108935 h 110649"/>
                  <a:gd name="connsiteX5" fmla="*/ 20974 w 76790"/>
                  <a:gd name="connsiteY5" fmla="*/ 110650 h 110649"/>
                  <a:gd name="connsiteX6" fmla="*/ 17831 w 76790"/>
                  <a:gd name="connsiteY6" fmla="*/ 107125 h 110649"/>
                  <a:gd name="connsiteX7" fmla="*/ 29357 w 76790"/>
                  <a:gd name="connsiteY7" fmla="*/ 77693 h 110649"/>
                  <a:gd name="connsiteX8" fmla="*/ 22117 w 76790"/>
                  <a:gd name="connsiteY8" fmla="*/ 49880 h 110649"/>
                  <a:gd name="connsiteX9" fmla="*/ 1543 w 76790"/>
                  <a:gd name="connsiteY9" fmla="*/ 62739 h 11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790" h="110649">
                    <a:moveTo>
                      <a:pt x="1638" y="62834"/>
                    </a:moveTo>
                    <a:cubicBezTo>
                      <a:pt x="-2171" y="45784"/>
                      <a:pt x="782" y="29782"/>
                      <a:pt x="9259" y="14638"/>
                    </a:cubicBezTo>
                    <a:cubicBezTo>
                      <a:pt x="15450" y="731"/>
                      <a:pt x="24499" y="-4793"/>
                      <a:pt x="38595" y="4827"/>
                    </a:cubicBezTo>
                    <a:cubicBezTo>
                      <a:pt x="34786" y="35021"/>
                      <a:pt x="67457" y="41403"/>
                      <a:pt x="76791" y="63025"/>
                    </a:cubicBezTo>
                    <a:cubicBezTo>
                      <a:pt x="66123" y="84742"/>
                      <a:pt x="45739" y="95886"/>
                      <a:pt x="27071" y="108935"/>
                    </a:cubicBezTo>
                    <a:cubicBezTo>
                      <a:pt x="24975" y="109316"/>
                      <a:pt x="22974" y="109888"/>
                      <a:pt x="20974" y="110650"/>
                    </a:cubicBezTo>
                    <a:cubicBezTo>
                      <a:pt x="20974" y="110650"/>
                      <a:pt x="17831" y="107125"/>
                      <a:pt x="17831" y="107125"/>
                    </a:cubicBezTo>
                    <a:cubicBezTo>
                      <a:pt x="15259" y="94838"/>
                      <a:pt x="23451" y="86647"/>
                      <a:pt x="29357" y="77693"/>
                    </a:cubicBezTo>
                    <a:cubicBezTo>
                      <a:pt x="37357" y="65596"/>
                      <a:pt x="31928" y="55309"/>
                      <a:pt x="22117" y="49880"/>
                    </a:cubicBezTo>
                    <a:cubicBezTo>
                      <a:pt x="11354" y="44070"/>
                      <a:pt x="14498" y="67597"/>
                      <a:pt x="1543" y="62739"/>
                    </a:cubicBezTo>
                    <a:close/>
                  </a:path>
                </a:pathLst>
              </a:custGeom>
              <a:solidFill>
                <a:srgbClr val="3B2B36"/>
              </a:solidFill>
              <a:ln w="9525"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E26476F4-627A-899B-0F5C-3E7C538A31A6}"/>
                  </a:ext>
                </a:extLst>
              </p:cNvPr>
              <p:cNvSpPr/>
              <p:nvPr/>
            </p:nvSpPr>
            <p:spPr>
              <a:xfrm>
                <a:off x="8114823" y="3102006"/>
                <a:ext cx="57912" cy="47910"/>
              </a:xfrm>
              <a:custGeom>
                <a:avLst/>
                <a:gdLst>
                  <a:gd name="connsiteX0" fmla="*/ 57912 w 57912"/>
                  <a:gd name="connsiteY0" fmla="*/ 0 h 47910"/>
                  <a:gd name="connsiteX1" fmla="*/ 0 w 57912"/>
                  <a:gd name="connsiteY1" fmla="*/ 47911 h 47910"/>
                  <a:gd name="connsiteX2" fmla="*/ 57912 w 57912"/>
                  <a:gd name="connsiteY2" fmla="*/ 0 h 47910"/>
                </a:gdLst>
                <a:ahLst/>
                <a:cxnLst>
                  <a:cxn ang="0">
                    <a:pos x="connsiteX0" y="connsiteY0"/>
                  </a:cxn>
                  <a:cxn ang="0">
                    <a:pos x="connsiteX1" y="connsiteY1"/>
                  </a:cxn>
                  <a:cxn ang="0">
                    <a:pos x="connsiteX2" y="connsiteY2"/>
                  </a:cxn>
                </a:cxnLst>
                <a:rect l="l" t="t" r="r" b="b"/>
                <a:pathLst>
                  <a:path w="57912" h="47910">
                    <a:moveTo>
                      <a:pt x="57912" y="0"/>
                    </a:moveTo>
                    <a:cubicBezTo>
                      <a:pt x="47530" y="28575"/>
                      <a:pt x="30956" y="36576"/>
                      <a:pt x="0" y="47911"/>
                    </a:cubicBezTo>
                    <a:cubicBezTo>
                      <a:pt x="17907" y="20574"/>
                      <a:pt x="28004" y="4858"/>
                      <a:pt x="57912" y="0"/>
                    </a:cubicBezTo>
                    <a:close/>
                  </a:path>
                </a:pathLst>
              </a:custGeom>
              <a:solidFill>
                <a:srgbClr val="788990"/>
              </a:solidFill>
              <a:ln w="9525"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77248FD6-27D6-2371-13FC-A0BC1325C2A1}"/>
                  </a:ext>
                </a:extLst>
              </p:cNvPr>
              <p:cNvSpPr/>
              <p:nvPr/>
            </p:nvSpPr>
            <p:spPr>
              <a:xfrm>
                <a:off x="7911748" y="2835984"/>
                <a:ext cx="127256" cy="166771"/>
              </a:xfrm>
              <a:custGeom>
                <a:avLst/>
                <a:gdLst>
                  <a:gd name="connsiteX0" fmla="*/ 90299 w 127256"/>
                  <a:gd name="connsiteY0" fmla="*/ 156961 h 166771"/>
                  <a:gd name="connsiteX1" fmla="*/ 60963 w 127256"/>
                  <a:gd name="connsiteY1" fmla="*/ 166772 h 166771"/>
                  <a:gd name="connsiteX2" fmla="*/ 13719 w 127256"/>
                  <a:gd name="connsiteY2" fmla="*/ 109145 h 166771"/>
                  <a:gd name="connsiteX3" fmla="*/ 4098 w 127256"/>
                  <a:gd name="connsiteY3" fmla="*/ 58758 h 166771"/>
                  <a:gd name="connsiteX4" fmla="*/ 12004 w 127256"/>
                  <a:gd name="connsiteY4" fmla="*/ 5704 h 166771"/>
                  <a:gd name="connsiteX5" fmla="*/ 51914 w 127256"/>
                  <a:gd name="connsiteY5" fmla="*/ 17324 h 166771"/>
                  <a:gd name="connsiteX6" fmla="*/ 69154 w 127256"/>
                  <a:gd name="connsiteY6" fmla="*/ 14372 h 166771"/>
                  <a:gd name="connsiteX7" fmla="*/ 79060 w 127256"/>
                  <a:gd name="connsiteY7" fmla="*/ 31898 h 166771"/>
                  <a:gd name="connsiteX8" fmla="*/ 127256 w 127256"/>
                  <a:gd name="connsiteY8" fmla="*/ 99906 h 166771"/>
                  <a:gd name="connsiteX9" fmla="*/ 103730 w 127256"/>
                  <a:gd name="connsiteY9" fmla="*/ 99716 h 166771"/>
                  <a:gd name="connsiteX10" fmla="*/ 75440 w 127256"/>
                  <a:gd name="connsiteY10" fmla="*/ 108955 h 166771"/>
                  <a:gd name="connsiteX11" fmla="*/ 89728 w 127256"/>
                  <a:gd name="connsiteY11" fmla="*/ 131243 h 166771"/>
                  <a:gd name="connsiteX12" fmla="*/ 109349 w 127256"/>
                  <a:gd name="connsiteY12" fmla="*/ 155723 h 166771"/>
                  <a:gd name="connsiteX13" fmla="*/ 90395 w 127256"/>
                  <a:gd name="connsiteY13" fmla="*/ 157056 h 16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56" h="166771">
                    <a:moveTo>
                      <a:pt x="90299" y="156961"/>
                    </a:moveTo>
                    <a:cubicBezTo>
                      <a:pt x="80489" y="160199"/>
                      <a:pt x="70773" y="163533"/>
                      <a:pt x="60963" y="166772"/>
                    </a:cubicBezTo>
                    <a:cubicBezTo>
                      <a:pt x="41151" y="150865"/>
                      <a:pt x="37912" y="121433"/>
                      <a:pt x="13719" y="109145"/>
                    </a:cubicBezTo>
                    <a:cubicBezTo>
                      <a:pt x="15338" y="91429"/>
                      <a:pt x="10670" y="75141"/>
                      <a:pt x="4098" y="58758"/>
                    </a:cubicBezTo>
                    <a:cubicBezTo>
                      <a:pt x="-3426" y="40089"/>
                      <a:pt x="-474" y="18753"/>
                      <a:pt x="12004" y="5704"/>
                    </a:cubicBezTo>
                    <a:cubicBezTo>
                      <a:pt x="27053" y="-10203"/>
                      <a:pt x="38674" y="11609"/>
                      <a:pt x="51914" y="17324"/>
                    </a:cubicBezTo>
                    <a:cubicBezTo>
                      <a:pt x="56390" y="19229"/>
                      <a:pt x="63344" y="15515"/>
                      <a:pt x="69154" y="14372"/>
                    </a:cubicBezTo>
                    <a:cubicBezTo>
                      <a:pt x="78584" y="16753"/>
                      <a:pt x="84203" y="21230"/>
                      <a:pt x="79060" y="31898"/>
                    </a:cubicBezTo>
                    <a:cubicBezTo>
                      <a:pt x="80394" y="65045"/>
                      <a:pt x="117446" y="72855"/>
                      <a:pt x="127256" y="99906"/>
                    </a:cubicBezTo>
                    <a:cubicBezTo>
                      <a:pt x="119350" y="99811"/>
                      <a:pt x="111445" y="98954"/>
                      <a:pt x="103730" y="99716"/>
                    </a:cubicBezTo>
                    <a:cubicBezTo>
                      <a:pt x="93633" y="100763"/>
                      <a:pt x="79631" y="94382"/>
                      <a:pt x="75440" y="108955"/>
                    </a:cubicBezTo>
                    <a:cubicBezTo>
                      <a:pt x="72488" y="119242"/>
                      <a:pt x="82679" y="125528"/>
                      <a:pt x="89728" y="131243"/>
                    </a:cubicBezTo>
                    <a:cubicBezTo>
                      <a:pt x="98205" y="138101"/>
                      <a:pt x="108969" y="142578"/>
                      <a:pt x="109349" y="155723"/>
                    </a:cubicBezTo>
                    <a:cubicBezTo>
                      <a:pt x="103063" y="156199"/>
                      <a:pt x="96681" y="156580"/>
                      <a:pt x="90395" y="157056"/>
                    </a:cubicBezTo>
                    <a:close/>
                  </a:path>
                </a:pathLst>
              </a:custGeom>
              <a:solidFill>
                <a:srgbClr val="742C39"/>
              </a:solidFill>
              <a:ln w="9525"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669CFAFB-BC98-C75F-86DC-976C0E5F72E9}"/>
                  </a:ext>
                </a:extLst>
              </p:cNvPr>
              <p:cNvSpPr/>
              <p:nvPr/>
            </p:nvSpPr>
            <p:spPr>
              <a:xfrm>
                <a:off x="7980807" y="2803397"/>
                <a:ext cx="31241" cy="71190"/>
              </a:xfrm>
              <a:custGeom>
                <a:avLst/>
                <a:gdLst>
                  <a:gd name="connsiteX0" fmla="*/ 9906 w 31241"/>
                  <a:gd name="connsiteY0" fmla="*/ 64484 h 71190"/>
                  <a:gd name="connsiteX1" fmla="*/ 0 w 31241"/>
                  <a:gd name="connsiteY1" fmla="*/ 46958 h 71190"/>
                  <a:gd name="connsiteX2" fmla="*/ 29146 w 31241"/>
                  <a:gd name="connsiteY2" fmla="*/ 0 h 71190"/>
                  <a:gd name="connsiteX3" fmla="*/ 31242 w 31241"/>
                  <a:gd name="connsiteY3" fmla="*/ 11144 h 71190"/>
                  <a:gd name="connsiteX4" fmla="*/ 29337 w 31241"/>
                  <a:gd name="connsiteY4" fmla="*/ 61913 h 71190"/>
                  <a:gd name="connsiteX5" fmla="*/ 10001 w 31241"/>
                  <a:gd name="connsiteY5" fmla="*/ 64484 h 7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41" h="71190">
                    <a:moveTo>
                      <a:pt x="9906" y="64484"/>
                    </a:moveTo>
                    <a:cubicBezTo>
                      <a:pt x="6572" y="58674"/>
                      <a:pt x="3334" y="52769"/>
                      <a:pt x="0" y="46958"/>
                    </a:cubicBezTo>
                    <a:cubicBezTo>
                      <a:pt x="9716" y="31337"/>
                      <a:pt x="19431" y="15621"/>
                      <a:pt x="29146" y="0"/>
                    </a:cubicBezTo>
                    <a:cubicBezTo>
                      <a:pt x="29813" y="3715"/>
                      <a:pt x="30480" y="7429"/>
                      <a:pt x="31242" y="11144"/>
                    </a:cubicBezTo>
                    <a:cubicBezTo>
                      <a:pt x="30766" y="28099"/>
                      <a:pt x="31623" y="45244"/>
                      <a:pt x="29337" y="61913"/>
                    </a:cubicBezTo>
                    <a:cubicBezTo>
                      <a:pt x="26670" y="80486"/>
                      <a:pt x="16859" y="65627"/>
                      <a:pt x="10001" y="64484"/>
                    </a:cubicBezTo>
                    <a:close/>
                  </a:path>
                </a:pathLst>
              </a:custGeom>
              <a:solidFill>
                <a:srgbClr val="C4AE64"/>
              </a:solidFill>
              <a:ln w="9525"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BF5DFA82-7518-C621-D020-8A6AFEB84F7F}"/>
                  </a:ext>
                </a:extLst>
              </p:cNvPr>
              <p:cNvSpPr/>
              <p:nvPr/>
            </p:nvSpPr>
            <p:spPr>
              <a:xfrm>
                <a:off x="7958998" y="3026595"/>
                <a:ext cx="62765" cy="71029"/>
              </a:xfrm>
              <a:custGeom>
                <a:avLst/>
                <a:gdLst>
                  <a:gd name="connsiteX0" fmla="*/ 6092 w 62765"/>
                  <a:gd name="connsiteY0" fmla="*/ 24262 h 71029"/>
                  <a:gd name="connsiteX1" fmla="*/ 62766 w 62765"/>
                  <a:gd name="connsiteY1" fmla="*/ 15404 h 71029"/>
                  <a:gd name="connsiteX2" fmla="*/ 22380 w 62765"/>
                  <a:gd name="connsiteY2" fmla="*/ 68553 h 71029"/>
                  <a:gd name="connsiteX3" fmla="*/ 14378 w 62765"/>
                  <a:gd name="connsiteY3" fmla="*/ 71030 h 71029"/>
                  <a:gd name="connsiteX4" fmla="*/ 6092 w 62765"/>
                  <a:gd name="connsiteY4" fmla="*/ 24262 h 7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65" h="71029">
                    <a:moveTo>
                      <a:pt x="6092" y="24262"/>
                    </a:moveTo>
                    <a:cubicBezTo>
                      <a:pt x="19332" y="-24506"/>
                      <a:pt x="42287" y="15308"/>
                      <a:pt x="62766" y="15404"/>
                    </a:cubicBezTo>
                    <a:cubicBezTo>
                      <a:pt x="55908" y="40835"/>
                      <a:pt x="32571" y="49694"/>
                      <a:pt x="22380" y="68553"/>
                    </a:cubicBezTo>
                    <a:cubicBezTo>
                      <a:pt x="19522" y="68744"/>
                      <a:pt x="16855" y="69601"/>
                      <a:pt x="14378" y="71030"/>
                    </a:cubicBezTo>
                    <a:cubicBezTo>
                      <a:pt x="-14768" y="60076"/>
                      <a:pt x="10093" y="39692"/>
                      <a:pt x="6092" y="24262"/>
                    </a:cubicBezTo>
                    <a:close/>
                  </a:path>
                </a:pathLst>
              </a:custGeom>
              <a:solidFill>
                <a:srgbClr val="A5ACB1"/>
              </a:solidFill>
              <a:ln w="9525"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E346B36A-489D-7276-D36F-E2EE2BB97053}"/>
                  </a:ext>
                </a:extLst>
              </p:cNvPr>
              <p:cNvSpPr/>
              <p:nvPr/>
            </p:nvSpPr>
            <p:spPr>
              <a:xfrm>
                <a:off x="7929545" y="2736341"/>
                <a:ext cx="145082" cy="37282"/>
              </a:xfrm>
              <a:custGeom>
                <a:avLst/>
                <a:gdLst>
                  <a:gd name="connsiteX0" fmla="*/ 145082 w 145082"/>
                  <a:gd name="connsiteY0" fmla="*/ 26670 h 37282"/>
                  <a:gd name="connsiteX1" fmla="*/ 17066 w 145082"/>
                  <a:gd name="connsiteY1" fmla="*/ 36672 h 37282"/>
                  <a:gd name="connsiteX2" fmla="*/ 24972 w 145082"/>
                  <a:gd name="connsiteY2" fmla="*/ 0 h 37282"/>
                  <a:gd name="connsiteX3" fmla="*/ 145082 w 145082"/>
                  <a:gd name="connsiteY3" fmla="*/ 26670 h 37282"/>
                </a:gdLst>
                <a:ahLst/>
                <a:cxnLst>
                  <a:cxn ang="0">
                    <a:pos x="connsiteX0" y="connsiteY0"/>
                  </a:cxn>
                  <a:cxn ang="0">
                    <a:pos x="connsiteX1" y="connsiteY1"/>
                  </a:cxn>
                  <a:cxn ang="0">
                    <a:pos x="connsiteX2" y="connsiteY2"/>
                  </a:cxn>
                  <a:cxn ang="0">
                    <a:pos x="connsiteX3" y="connsiteY3"/>
                  </a:cxn>
                </a:cxnLst>
                <a:rect l="l" t="t" r="r" b="b"/>
                <a:pathLst>
                  <a:path w="145082" h="37282">
                    <a:moveTo>
                      <a:pt x="145082" y="26670"/>
                    </a:moveTo>
                    <a:cubicBezTo>
                      <a:pt x="102601" y="31719"/>
                      <a:pt x="60215" y="39529"/>
                      <a:pt x="17066" y="36672"/>
                    </a:cubicBezTo>
                    <a:cubicBezTo>
                      <a:pt x="-8174" y="18288"/>
                      <a:pt x="-5317" y="-95"/>
                      <a:pt x="24972" y="0"/>
                    </a:cubicBezTo>
                    <a:cubicBezTo>
                      <a:pt x="65834" y="96"/>
                      <a:pt x="109174" y="-381"/>
                      <a:pt x="145082" y="26670"/>
                    </a:cubicBezTo>
                    <a:close/>
                  </a:path>
                </a:pathLst>
              </a:custGeom>
              <a:solidFill>
                <a:srgbClr val="2F2B19"/>
              </a:solidFill>
              <a:ln w="9525"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2D0856C9-03C3-0F12-E62D-9D40EF9E8599}"/>
                  </a:ext>
                </a:extLst>
              </p:cNvPr>
              <p:cNvSpPr/>
              <p:nvPr/>
            </p:nvSpPr>
            <p:spPr>
              <a:xfrm>
                <a:off x="7877651" y="2556128"/>
                <a:ext cx="86391" cy="82677"/>
              </a:xfrm>
              <a:custGeom>
                <a:avLst/>
                <a:gdLst>
                  <a:gd name="connsiteX0" fmla="*/ 75057 w 86391"/>
                  <a:gd name="connsiteY0" fmla="*/ 0 h 82677"/>
                  <a:gd name="connsiteX1" fmla="*/ 86392 w 86391"/>
                  <a:gd name="connsiteY1" fmla="*/ 19241 h 82677"/>
                  <a:gd name="connsiteX2" fmla="*/ 0 w 86391"/>
                  <a:gd name="connsiteY2" fmla="*/ 82677 h 82677"/>
                  <a:gd name="connsiteX3" fmla="*/ 75057 w 86391"/>
                  <a:gd name="connsiteY3" fmla="*/ 0 h 82677"/>
                </a:gdLst>
                <a:ahLst/>
                <a:cxnLst>
                  <a:cxn ang="0">
                    <a:pos x="connsiteX0" y="connsiteY0"/>
                  </a:cxn>
                  <a:cxn ang="0">
                    <a:pos x="connsiteX1" y="connsiteY1"/>
                  </a:cxn>
                  <a:cxn ang="0">
                    <a:pos x="connsiteX2" y="connsiteY2"/>
                  </a:cxn>
                  <a:cxn ang="0">
                    <a:pos x="connsiteX3" y="connsiteY3"/>
                  </a:cxn>
                </a:cxnLst>
                <a:rect l="l" t="t" r="r" b="b"/>
                <a:pathLst>
                  <a:path w="86391" h="82677">
                    <a:moveTo>
                      <a:pt x="75057" y="0"/>
                    </a:moveTo>
                    <a:cubicBezTo>
                      <a:pt x="78867" y="6382"/>
                      <a:pt x="82677" y="12859"/>
                      <a:pt x="86392" y="19241"/>
                    </a:cubicBezTo>
                    <a:cubicBezTo>
                      <a:pt x="57626" y="40386"/>
                      <a:pt x="28766" y="61531"/>
                      <a:pt x="0" y="82677"/>
                    </a:cubicBezTo>
                    <a:cubicBezTo>
                      <a:pt x="19145" y="48863"/>
                      <a:pt x="38671" y="16288"/>
                      <a:pt x="75057" y="0"/>
                    </a:cubicBezTo>
                    <a:close/>
                  </a:path>
                </a:pathLst>
              </a:custGeom>
              <a:solidFill>
                <a:srgbClr val="2A2519"/>
              </a:solidFill>
              <a:ln w="9525"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20101B62-44AB-0F47-67F1-A94D02F1060F}"/>
                  </a:ext>
                </a:extLst>
              </p:cNvPr>
              <p:cNvSpPr/>
              <p:nvPr/>
            </p:nvSpPr>
            <p:spPr>
              <a:xfrm>
                <a:off x="7314853" y="2922106"/>
                <a:ext cx="213284" cy="230287"/>
              </a:xfrm>
              <a:custGeom>
                <a:avLst/>
                <a:gdLst>
                  <a:gd name="connsiteX0" fmla="*/ 155319 w 213284"/>
                  <a:gd name="connsiteY0" fmla="*/ 1021 h 230287"/>
                  <a:gd name="connsiteX1" fmla="*/ 209421 w 213284"/>
                  <a:gd name="connsiteY1" fmla="*/ 60742 h 230287"/>
                  <a:gd name="connsiteX2" fmla="*/ 184846 w 213284"/>
                  <a:gd name="connsiteY2" fmla="*/ 93985 h 230287"/>
                  <a:gd name="connsiteX3" fmla="*/ 10158 w 213284"/>
                  <a:gd name="connsiteY3" fmla="*/ 230287 h 230287"/>
                  <a:gd name="connsiteX4" fmla="*/ 41590 w 213284"/>
                  <a:gd name="connsiteY4" fmla="*/ 153802 h 230287"/>
                  <a:gd name="connsiteX5" fmla="*/ 52639 w 213284"/>
                  <a:gd name="connsiteY5" fmla="*/ 141610 h 230287"/>
                  <a:gd name="connsiteX6" fmla="*/ 41780 w 213284"/>
                  <a:gd name="connsiteY6" fmla="*/ 128751 h 230287"/>
                  <a:gd name="connsiteX7" fmla="*/ 9396 w 213284"/>
                  <a:gd name="connsiteY7" fmla="*/ 134942 h 230287"/>
                  <a:gd name="connsiteX8" fmla="*/ 12634 w 213284"/>
                  <a:gd name="connsiteY8" fmla="*/ 89984 h 230287"/>
                  <a:gd name="connsiteX9" fmla="*/ 79786 w 213284"/>
                  <a:gd name="connsiteY9" fmla="*/ 34644 h 230287"/>
                  <a:gd name="connsiteX10" fmla="*/ 130553 w 213284"/>
                  <a:gd name="connsiteY10" fmla="*/ 13403 h 230287"/>
                  <a:gd name="connsiteX11" fmla="*/ 155319 w 213284"/>
                  <a:gd name="connsiteY11" fmla="*/ 1211 h 2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284" h="230287">
                    <a:moveTo>
                      <a:pt x="155319" y="1021"/>
                    </a:moveTo>
                    <a:cubicBezTo>
                      <a:pt x="204182" y="-7266"/>
                      <a:pt x="196562" y="36930"/>
                      <a:pt x="209421" y="60742"/>
                    </a:cubicBezTo>
                    <a:cubicBezTo>
                      <a:pt x="223041" y="85983"/>
                      <a:pt x="197228" y="84174"/>
                      <a:pt x="184846" y="93985"/>
                    </a:cubicBezTo>
                    <a:cubicBezTo>
                      <a:pt x="127125" y="139704"/>
                      <a:pt x="63498" y="177519"/>
                      <a:pt x="10158" y="230287"/>
                    </a:cubicBezTo>
                    <a:cubicBezTo>
                      <a:pt x="-7654" y="174566"/>
                      <a:pt x="-4892" y="167803"/>
                      <a:pt x="41590" y="153802"/>
                    </a:cubicBezTo>
                    <a:cubicBezTo>
                      <a:pt x="48448" y="151706"/>
                      <a:pt x="54068" y="148182"/>
                      <a:pt x="52639" y="141610"/>
                    </a:cubicBezTo>
                    <a:cubicBezTo>
                      <a:pt x="51496" y="136561"/>
                      <a:pt x="45495" y="128656"/>
                      <a:pt x="41780" y="128751"/>
                    </a:cubicBezTo>
                    <a:cubicBezTo>
                      <a:pt x="31303" y="128941"/>
                      <a:pt x="20826" y="132466"/>
                      <a:pt x="9396" y="134942"/>
                    </a:cubicBezTo>
                    <a:cubicBezTo>
                      <a:pt x="2157" y="119416"/>
                      <a:pt x="11777" y="104938"/>
                      <a:pt x="12634" y="89984"/>
                    </a:cubicBezTo>
                    <a:cubicBezTo>
                      <a:pt x="19111" y="52265"/>
                      <a:pt x="55020" y="50170"/>
                      <a:pt x="79786" y="34644"/>
                    </a:cubicBezTo>
                    <a:cubicBezTo>
                      <a:pt x="95502" y="24833"/>
                      <a:pt x="113028" y="19023"/>
                      <a:pt x="130553" y="13403"/>
                    </a:cubicBezTo>
                    <a:cubicBezTo>
                      <a:pt x="140936" y="13689"/>
                      <a:pt x="150842" y="13022"/>
                      <a:pt x="155319" y="1211"/>
                    </a:cubicBezTo>
                    <a:close/>
                  </a:path>
                </a:pathLst>
              </a:custGeom>
              <a:solidFill>
                <a:srgbClr val="B2B3B9"/>
              </a:solidFill>
              <a:ln w="9525"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799F9F45-604D-2F7C-8C8D-D1DD9B54CA63}"/>
                  </a:ext>
                </a:extLst>
              </p:cNvPr>
              <p:cNvSpPr/>
              <p:nvPr/>
            </p:nvSpPr>
            <p:spPr>
              <a:xfrm>
                <a:off x="7317485" y="2935223"/>
                <a:ext cx="127920" cy="76676"/>
              </a:xfrm>
              <a:custGeom>
                <a:avLst/>
                <a:gdLst>
                  <a:gd name="connsiteX0" fmla="*/ 127921 w 127920"/>
                  <a:gd name="connsiteY0" fmla="*/ 95 h 76676"/>
                  <a:gd name="connsiteX1" fmla="*/ 10001 w 127920"/>
                  <a:gd name="connsiteY1" fmla="*/ 76676 h 76676"/>
                  <a:gd name="connsiteX2" fmla="*/ 0 w 127920"/>
                  <a:gd name="connsiteY2" fmla="*/ 58198 h 76676"/>
                  <a:gd name="connsiteX3" fmla="*/ 127921 w 127920"/>
                  <a:gd name="connsiteY3" fmla="*/ 0 h 76676"/>
                </a:gdLst>
                <a:ahLst/>
                <a:cxnLst>
                  <a:cxn ang="0">
                    <a:pos x="connsiteX0" y="connsiteY0"/>
                  </a:cxn>
                  <a:cxn ang="0">
                    <a:pos x="connsiteX1" y="connsiteY1"/>
                  </a:cxn>
                  <a:cxn ang="0">
                    <a:pos x="connsiteX2" y="connsiteY2"/>
                  </a:cxn>
                  <a:cxn ang="0">
                    <a:pos x="connsiteX3" y="connsiteY3"/>
                  </a:cxn>
                </a:cxnLst>
                <a:rect l="l" t="t" r="r" b="b"/>
                <a:pathLst>
                  <a:path w="127920" h="76676">
                    <a:moveTo>
                      <a:pt x="127921" y="95"/>
                    </a:moveTo>
                    <a:cubicBezTo>
                      <a:pt x="91726" y="30385"/>
                      <a:pt x="36481" y="31432"/>
                      <a:pt x="10001" y="76676"/>
                    </a:cubicBezTo>
                    <a:cubicBezTo>
                      <a:pt x="7620" y="70009"/>
                      <a:pt x="10859" y="60293"/>
                      <a:pt x="0" y="58198"/>
                    </a:cubicBezTo>
                    <a:cubicBezTo>
                      <a:pt x="38862" y="30480"/>
                      <a:pt x="78677" y="4858"/>
                      <a:pt x="127921" y="0"/>
                    </a:cubicBezTo>
                    <a:close/>
                  </a:path>
                </a:pathLst>
              </a:custGeom>
              <a:solidFill>
                <a:srgbClr val="737675"/>
              </a:solidFill>
              <a:ln w="9525"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A419776F-198B-E28F-8D3B-9C30228496F5}"/>
                  </a:ext>
                </a:extLst>
              </p:cNvPr>
              <p:cNvSpPr/>
              <p:nvPr/>
            </p:nvSpPr>
            <p:spPr>
              <a:xfrm>
                <a:off x="7298340" y="2820828"/>
                <a:ext cx="25963" cy="113156"/>
              </a:xfrm>
              <a:custGeom>
                <a:avLst/>
                <a:gdLst>
                  <a:gd name="connsiteX0" fmla="*/ 0 w 25963"/>
                  <a:gd name="connsiteY0" fmla="*/ 0 h 113156"/>
                  <a:gd name="connsiteX1" fmla="*/ 10002 w 25963"/>
                  <a:gd name="connsiteY1" fmla="*/ 2667 h 113156"/>
                  <a:gd name="connsiteX2" fmla="*/ 19145 w 25963"/>
                  <a:gd name="connsiteY2" fmla="*/ 113157 h 113156"/>
                  <a:gd name="connsiteX3" fmla="*/ 477 w 25963"/>
                  <a:gd name="connsiteY3" fmla="*/ 27908 h 113156"/>
                  <a:gd name="connsiteX4" fmla="*/ 0 w 25963"/>
                  <a:gd name="connsiteY4" fmla="*/ 0 h 113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3" h="113156">
                    <a:moveTo>
                      <a:pt x="0" y="0"/>
                    </a:moveTo>
                    <a:cubicBezTo>
                      <a:pt x="3334" y="857"/>
                      <a:pt x="6668" y="1715"/>
                      <a:pt x="10002" y="2667"/>
                    </a:cubicBezTo>
                    <a:cubicBezTo>
                      <a:pt x="16479" y="39243"/>
                      <a:pt x="36290" y="74676"/>
                      <a:pt x="19145" y="113157"/>
                    </a:cubicBezTo>
                    <a:cubicBezTo>
                      <a:pt x="12954" y="84773"/>
                      <a:pt x="6668" y="56388"/>
                      <a:pt x="477" y="27908"/>
                    </a:cubicBezTo>
                    <a:cubicBezTo>
                      <a:pt x="286" y="18574"/>
                      <a:pt x="191" y="9334"/>
                      <a:pt x="0" y="0"/>
                    </a:cubicBezTo>
                    <a:close/>
                  </a:path>
                </a:pathLst>
              </a:custGeom>
              <a:solidFill>
                <a:srgbClr val="83888A"/>
              </a:solidFill>
              <a:ln w="9525"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DE351C9F-98A2-8D2D-9CB7-EBB0F612BD62}"/>
                  </a:ext>
                </a:extLst>
              </p:cNvPr>
              <p:cNvSpPr/>
              <p:nvPr/>
            </p:nvSpPr>
            <p:spPr>
              <a:xfrm>
                <a:off x="6906672" y="3558539"/>
                <a:ext cx="32861" cy="175450"/>
              </a:xfrm>
              <a:custGeom>
                <a:avLst/>
                <a:gdLst>
                  <a:gd name="connsiteX0" fmla="*/ 9620 w 32861"/>
                  <a:gd name="connsiteY0" fmla="*/ 175450 h 175450"/>
                  <a:gd name="connsiteX1" fmla="*/ 0 w 32861"/>
                  <a:gd name="connsiteY1" fmla="*/ 43529 h 175450"/>
                  <a:gd name="connsiteX2" fmla="*/ 11906 w 32861"/>
                  <a:gd name="connsiteY2" fmla="*/ 0 h 175450"/>
                  <a:gd name="connsiteX3" fmla="*/ 28099 w 32861"/>
                  <a:gd name="connsiteY3" fmla="*/ 32099 h 175450"/>
                  <a:gd name="connsiteX4" fmla="*/ 32861 w 32861"/>
                  <a:gd name="connsiteY4" fmla="*/ 43910 h 175450"/>
                  <a:gd name="connsiteX5" fmla="*/ 31718 w 32861"/>
                  <a:gd name="connsiteY5" fmla="*/ 77152 h 175450"/>
                  <a:gd name="connsiteX6" fmla="*/ 20384 w 32861"/>
                  <a:gd name="connsiteY6" fmla="*/ 116110 h 175450"/>
                  <a:gd name="connsiteX7" fmla="*/ 9620 w 32861"/>
                  <a:gd name="connsiteY7" fmla="*/ 175450 h 17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61" h="175450">
                    <a:moveTo>
                      <a:pt x="9620" y="175450"/>
                    </a:moveTo>
                    <a:cubicBezTo>
                      <a:pt x="-6286" y="132397"/>
                      <a:pt x="3620" y="87439"/>
                      <a:pt x="0" y="43529"/>
                    </a:cubicBezTo>
                    <a:cubicBezTo>
                      <a:pt x="14383" y="31909"/>
                      <a:pt x="8287" y="14573"/>
                      <a:pt x="11906" y="0"/>
                    </a:cubicBezTo>
                    <a:cubicBezTo>
                      <a:pt x="22289" y="8192"/>
                      <a:pt x="13526" y="26003"/>
                      <a:pt x="28099" y="32099"/>
                    </a:cubicBezTo>
                    <a:cubicBezTo>
                      <a:pt x="31147" y="35433"/>
                      <a:pt x="32671" y="39433"/>
                      <a:pt x="32861" y="43910"/>
                    </a:cubicBezTo>
                    <a:cubicBezTo>
                      <a:pt x="32576" y="54959"/>
                      <a:pt x="31432" y="66008"/>
                      <a:pt x="31718" y="77152"/>
                    </a:cubicBezTo>
                    <a:cubicBezTo>
                      <a:pt x="31528" y="91154"/>
                      <a:pt x="31147" y="105156"/>
                      <a:pt x="20384" y="116110"/>
                    </a:cubicBezTo>
                    <a:cubicBezTo>
                      <a:pt x="2953" y="133445"/>
                      <a:pt x="13907" y="155829"/>
                      <a:pt x="9620" y="175450"/>
                    </a:cubicBezTo>
                    <a:close/>
                  </a:path>
                </a:pathLst>
              </a:custGeom>
              <a:solidFill>
                <a:srgbClr val="BF9753"/>
              </a:solidFill>
              <a:ln w="9525"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DD284C55-77D3-9957-E56E-2B125586BAA1}"/>
                  </a:ext>
                </a:extLst>
              </p:cNvPr>
              <p:cNvSpPr/>
              <p:nvPr/>
            </p:nvSpPr>
            <p:spPr>
              <a:xfrm>
                <a:off x="6938008" y="3101720"/>
                <a:ext cx="400126" cy="470439"/>
              </a:xfrm>
              <a:custGeom>
                <a:avLst/>
                <a:gdLst>
                  <a:gd name="connsiteX0" fmla="*/ 357570 w 400126"/>
                  <a:gd name="connsiteY0" fmla="*/ 51816 h 470439"/>
                  <a:gd name="connsiteX1" fmla="*/ 388240 w 400126"/>
                  <a:gd name="connsiteY1" fmla="*/ 91535 h 470439"/>
                  <a:gd name="connsiteX2" fmla="*/ 363284 w 400126"/>
                  <a:gd name="connsiteY2" fmla="*/ 122777 h 470439"/>
                  <a:gd name="connsiteX3" fmla="*/ 359379 w 400126"/>
                  <a:gd name="connsiteY3" fmla="*/ 162496 h 470439"/>
                  <a:gd name="connsiteX4" fmla="*/ 382525 w 400126"/>
                  <a:gd name="connsiteY4" fmla="*/ 208597 h 470439"/>
                  <a:gd name="connsiteX5" fmla="*/ 318231 w 400126"/>
                  <a:gd name="connsiteY5" fmla="*/ 215455 h 470439"/>
                  <a:gd name="connsiteX6" fmla="*/ 393288 w 400126"/>
                  <a:gd name="connsiteY6" fmla="*/ 234029 h 470439"/>
                  <a:gd name="connsiteX7" fmla="*/ 383573 w 400126"/>
                  <a:gd name="connsiteY7" fmla="*/ 293465 h 470439"/>
                  <a:gd name="connsiteX8" fmla="*/ 321375 w 400126"/>
                  <a:gd name="connsiteY8" fmla="*/ 288036 h 470439"/>
                  <a:gd name="connsiteX9" fmla="*/ 247651 w 400126"/>
                  <a:gd name="connsiteY9" fmla="*/ 131731 h 470439"/>
                  <a:gd name="connsiteX10" fmla="*/ 223267 w 400126"/>
                  <a:gd name="connsiteY10" fmla="*/ 75152 h 470439"/>
                  <a:gd name="connsiteX11" fmla="*/ 209837 w 400126"/>
                  <a:gd name="connsiteY11" fmla="*/ 71438 h 470439"/>
                  <a:gd name="connsiteX12" fmla="*/ 192025 w 400126"/>
                  <a:gd name="connsiteY12" fmla="*/ 75724 h 470439"/>
                  <a:gd name="connsiteX13" fmla="*/ 173833 w 400126"/>
                  <a:gd name="connsiteY13" fmla="*/ 87154 h 470439"/>
                  <a:gd name="connsiteX14" fmla="*/ 158497 w 400126"/>
                  <a:gd name="connsiteY14" fmla="*/ 79058 h 470439"/>
                  <a:gd name="connsiteX15" fmla="*/ 122969 w 400126"/>
                  <a:gd name="connsiteY15" fmla="*/ 72771 h 470439"/>
                  <a:gd name="connsiteX16" fmla="*/ 105252 w 400126"/>
                  <a:gd name="connsiteY16" fmla="*/ 87535 h 470439"/>
                  <a:gd name="connsiteX17" fmla="*/ 59533 w 400126"/>
                  <a:gd name="connsiteY17" fmla="*/ 174784 h 470439"/>
                  <a:gd name="connsiteX18" fmla="*/ 74010 w 400126"/>
                  <a:gd name="connsiteY18" fmla="*/ 190786 h 470439"/>
                  <a:gd name="connsiteX19" fmla="*/ 92965 w 400126"/>
                  <a:gd name="connsiteY19" fmla="*/ 204025 h 470439"/>
                  <a:gd name="connsiteX20" fmla="*/ 167927 w 400126"/>
                  <a:gd name="connsiteY20" fmla="*/ 258128 h 470439"/>
                  <a:gd name="connsiteX21" fmla="*/ 161736 w 400126"/>
                  <a:gd name="connsiteY21" fmla="*/ 286988 h 470439"/>
                  <a:gd name="connsiteX22" fmla="*/ 212218 w 400126"/>
                  <a:gd name="connsiteY22" fmla="*/ 336995 h 470439"/>
                  <a:gd name="connsiteX23" fmla="*/ 227458 w 400126"/>
                  <a:gd name="connsiteY23" fmla="*/ 348329 h 470439"/>
                  <a:gd name="connsiteX24" fmla="*/ 300039 w 400126"/>
                  <a:gd name="connsiteY24" fmla="*/ 437483 h 470439"/>
                  <a:gd name="connsiteX25" fmla="*/ 264606 w 400126"/>
                  <a:gd name="connsiteY25" fmla="*/ 470440 h 470439"/>
                  <a:gd name="connsiteX26" fmla="*/ 173166 w 400126"/>
                  <a:gd name="connsiteY26" fmla="*/ 453676 h 470439"/>
                  <a:gd name="connsiteX27" fmla="*/ 129636 w 400126"/>
                  <a:gd name="connsiteY27" fmla="*/ 416624 h 470439"/>
                  <a:gd name="connsiteX28" fmla="*/ 79154 w 400126"/>
                  <a:gd name="connsiteY28" fmla="*/ 370046 h 470439"/>
                  <a:gd name="connsiteX29" fmla="*/ 67057 w 400126"/>
                  <a:gd name="connsiteY29" fmla="*/ 376523 h 470439"/>
                  <a:gd name="connsiteX30" fmla="*/ 6478 w 400126"/>
                  <a:gd name="connsiteY30" fmla="*/ 365665 h 470439"/>
                  <a:gd name="connsiteX31" fmla="*/ 1 w 400126"/>
                  <a:gd name="connsiteY31" fmla="*/ 232505 h 470439"/>
                  <a:gd name="connsiteX32" fmla="*/ 1 w 400126"/>
                  <a:gd name="connsiteY32" fmla="*/ 104870 h 470439"/>
                  <a:gd name="connsiteX33" fmla="*/ 56770 w 400126"/>
                  <a:gd name="connsiteY33" fmla="*/ 42577 h 470439"/>
                  <a:gd name="connsiteX34" fmla="*/ 306706 w 400126"/>
                  <a:gd name="connsiteY34" fmla="*/ 0 h 470439"/>
                  <a:gd name="connsiteX35" fmla="*/ 357665 w 400126"/>
                  <a:gd name="connsiteY35" fmla="*/ 51816 h 47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0126" h="470439">
                    <a:moveTo>
                      <a:pt x="357570" y="51816"/>
                    </a:moveTo>
                    <a:cubicBezTo>
                      <a:pt x="366332" y="66199"/>
                      <a:pt x="391765" y="67723"/>
                      <a:pt x="388240" y="91535"/>
                    </a:cubicBezTo>
                    <a:cubicBezTo>
                      <a:pt x="389764" y="109633"/>
                      <a:pt x="374143" y="115062"/>
                      <a:pt x="363284" y="122777"/>
                    </a:cubicBezTo>
                    <a:cubicBezTo>
                      <a:pt x="345854" y="135350"/>
                      <a:pt x="347473" y="148019"/>
                      <a:pt x="359379" y="162496"/>
                    </a:cubicBezTo>
                    <a:cubicBezTo>
                      <a:pt x="369381" y="176784"/>
                      <a:pt x="386335" y="187547"/>
                      <a:pt x="382525" y="208597"/>
                    </a:cubicBezTo>
                    <a:cubicBezTo>
                      <a:pt x="363570" y="232029"/>
                      <a:pt x="341092" y="222695"/>
                      <a:pt x="318231" y="215455"/>
                    </a:cubicBezTo>
                    <a:cubicBezTo>
                      <a:pt x="340615" y="233648"/>
                      <a:pt x="372619" y="210979"/>
                      <a:pt x="393288" y="234029"/>
                    </a:cubicBezTo>
                    <a:cubicBezTo>
                      <a:pt x="402147" y="255937"/>
                      <a:pt x="405575" y="278606"/>
                      <a:pt x="383573" y="293465"/>
                    </a:cubicBezTo>
                    <a:cubicBezTo>
                      <a:pt x="363284" y="307086"/>
                      <a:pt x="341663" y="299847"/>
                      <a:pt x="321375" y="288036"/>
                    </a:cubicBezTo>
                    <a:cubicBezTo>
                      <a:pt x="253557" y="248507"/>
                      <a:pt x="236507" y="213170"/>
                      <a:pt x="247651" y="131731"/>
                    </a:cubicBezTo>
                    <a:cubicBezTo>
                      <a:pt x="250985" y="107633"/>
                      <a:pt x="255843" y="83439"/>
                      <a:pt x="223267" y="75152"/>
                    </a:cubicBezTo>
                    <a:cubicBezTo>
                      <a:pt x="218695" y="74295"/>
                      <a:pt x="214218" y="73057"/>
                      <a:pt x="209837" y="71438"/>
                    </a:cubicBezTo>
                    <a:cubicBezTo>
                      <a:pt x="204884" y="76105"/>
                      <a:pt x="191358" y="42577"/>
                      <a:pt x="192025" y="75724"/>
                    </a:cubicBezTo>
                    <a:cubicBezTo>
                      <a:pt x="192216" y="83629"/>
                      <a:pt x="182024" y="86487"/>
                      <a:pt x="173833" y="87154"/>
                    </a:cubicBezTo>
                    <a:cubicBezTo>
                      <a:pt x="167546" y="86582"/>
                      <a:pt x="162212" y="84201"/>
                      <a:pt x="158497" y="79058"/>
                    </a:cubicBezTo>
                    <a:cubicBezTo>
                      <a:pt x="148877" y="65246"/>
                      <a:pt x="134780" y="74962"/>
                      <a:pt x="122969" y="72771"/>
                    </a:cubicBezTo>
                    <a:cubicBezTo>
                      <a:pt x="113920" y="73914"/>
                      <a:pt x="103252" y="73057"/>
                      <a:pt x="105252" y="87535"/>
                    </a:cubicBezTo>
                    <a:cubicBezTo>
                      <a:pt x="130589" y="138113"/>
                      <a:pt x="80678" y="148876"/>
                      <a:pt x="59533" y="174784"/>
                    </a:cubicBezTo>
                    <a:cubicBezTo>
                      <a:pt x="53722" y="189547"/>
                      <a:pt x="68105" y="186404"/>
                      <a:pt x="74010" y="190786"/>
                    </a:cubicBezTo>
                    <a:cubicBezTo>
                      <a:pt x="80487" y="195072"/>
                      <a:pt x="85631" y="200978"/>
                      <a:pt x="92965" y="204025"/>
                    </a:cubicBezTo>
                    <a:cubicBezTo>
                      <a:pt x="152115" y="199168"/>
                      <a:pt x="160688" y="205359"/>
                      <a:pt x="167927" y="258128"/>
                    </a:cubicBezTo>
                    <a:cubicBezTo>
                      <a:pt x="168022" y="268224"/>
                      <a:pt x="145448" y="273367"/>
                      <a:pt x="161736" y="286988"/>
                    </a:cubicBezTo>
                    <a:cubicBezTo>
                      <a:pt x="183643" y="298609"/>
                      <a:pt x="203836" y="311944"/>
                      <a:pt x="212218" y="336995"/>
                    </a:cubicBezTo>
                    <a:cubicBezTo>
                      <a:pt x="217267" y="340900"/>
                      <a:pt x="222219" y="344710"/>
                      <a:pt x="227458" y="348329"/>
                    </a:cubicBezTo>
                    <a:cubicBezTo>
                      <a:pt x="266891" y="365379"/>
                      <a:pt x="280512" y="405575"/>
                      <a:pt x="300039" y="437483"/>
                    </a:cubicBezTo>
                    <a:cubicBezTo>
                      <a:pt x="315469" y="462725"/>
                      <a:pt x="285941" y="468725"/>
                      <a:pt x="264606" y="470440"/>
                    </a:cubicBezTo>
                    <a:cubicBezTo>
                      <a:pt x="234602" y="462343"/>
                      <a:pt x="206217" y="449104"/>
                      <a:pt x="173166" y="453676"/>
                    </a:cubicBezTo>
                    <a:cubicBezTo>
                      <a:pt x="148210" y="457105"/>
                      <a:pt x="141161" y="433197"/>
                      <a:pt x="129636" y="416624"/>
                    </a:cubicBezTo>
                    <a:cubicBezTo>
                      <a:pt x="116492" y="397478"/>
                      <a:pt x="112396" y="367665"/>
                      <a:pt x="79154" y="370046"/>
                    </a:cubicBezTo>
                    <a:cubicBezTo>
                      <a:pt x="75153" y="372523"/>
                      <a:pt x="71153" y="374523"/>
                      <a:pt x="67057" y="376523"/>
                    </a:cubicBezTo>
                    <a:cubicBezTo>
                      <a:pt x="44578" y="385763"/>
                      <a:pt x="23623" y="386429"/>
                      <a:pt x="6478" y="365665"/>
                    </a:cubicBezTo>
                    <a:cubicBezTo>
                      <a:pt x="-2857" y="321659"/>
                      <a:pt x="8860" y="276606"/>
                      <a:pt x="1" y="232505"/>
                    </a:cubicBezTo>
                    <a:cubicBezTo>
                      <a:pt x="1" y="189929"/>
                      <a:pt x="96" y="147447"/>
                      <a:pt x="1" y="104870"/>
                    </a:cubicBezTo>
                    <a:cubicBezTo>
                      <a:pt x="-189" y="66580"/>
                      <a:pt x="20099" y="48482"/>
                      <a:pt x="56770" y="42577"/>
                    </a:cubicBezTo>
                    <a:cubicBezTo>
                      <a:pt x="140209" y="29242"/>
                      <a:pt x="223362" y="14288"/>
                      <a:pt x="306706" y="0"/>
                    </a:cubicBezTo>
                    <a:cubicBezTo>
                      <a:pt x="323756" y="17335"/>
                      <a:pt x="340710" y="34576"/>
                      <a:pt x="357665" y="51816"/>
                    </a:cubicBezTo>
                    <a:close/>
                  </a:path>
                </a:pathLst>
              </a:custGeom>
              <a:solidFill>
                <a:srgbClr val="981239"/>
              </a:solidFill>
              <a:ln w="9525"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AE9843BB-28BB-C3AD-E8DE-63F838FEFA61}"/>
                  </a:ext>
                </a:extLst>
              </p:cNvPr>
              <p:cNvSpPr/>
              <p:nvPr/>
            </p:nvSpPr>
            <p:spPr>
              <a:xfrm>
                <a:off x="6937036" y="3334225"/>
                <a:ext cx="52999" cy="211515"/>
              </a:xfrm>
              <a:custGeom>
                <a:avLst/>
                <a:gdLst>
                  <a:gd name="connsiteX0" fmla="*/ 974 w 52999"/>
                  <a:gd name="connsiteY0" fmla="*/ 0 h 211515"/>
                  <a:gd name="connsiteX1" fmla="*/ 8594 w 52999"/>
                  <a:gd name="connsiteY1" fmla="*/ 86963 h 211515"/>
                  <a:gd name="connsiteX2" fmla="*/ 19833 w 52999"/>
                  <a:gd name="connsiteY2" fmla="*/ 134779 h 211515"/>
                  <a:gd name="connsiteX3" fmla="*/ 51647 w 52999"/>
                  <a:gd name="connsiteY3" fmla="*/ 190691 h 211515"/>
                  <a:gd name="connsiteX4" fmla="*/ 47265 w 52999"/>
                  <a:gd name="connsiteY4" fmla="*/ 202406 h 211515"/>
                  <a:gd name="connsiteX5" fmla="*/ 18786 w 52999"/>
                  <a:gd name="connsiteY5" fmla="*/ 208788 h 211515"/>
                  <a:gd name="connsiteX6" fmla="*/ 117 w 52999"/>
                  <a:gd name="connsiteY6" fmla="*/ 178022 h 211515"/>
                  <a:gd name="connsiteX7" fmla="*/ 1069 w 52999"/>
                  <a:gd name="connsiteY7" fmla="*/ 95 h 2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9" h="211515">
                    <a:moveTo>
                      <a:pt x="974" y="0"/>
                    </a:moveTo>
                    <a:cubicBezTo>
                      <a:pt x="16500" y="27813"/>
                      <a:pt x="5355" y="58007"/>
                      <a:pt x="8594" y="86963"/>
                    </a:cubicBezTo>
                    <a:cubicBezTo>
                      <a:pt x="10404" y="103346"/>
                      <a:pt x="3165" y="121825"/>
                      <a:pt x="19833" y="134779"/>
                    </a:cubicBezTo>
                    <a:cubicBezTo>
                      <a:pt x="35454" y="150495"/>
                      <a:pt x="58886" y="161925"/>
                      <a:pt x="51647" y="190691"/>
                    </a:cubicBezTo>
                    <a:cubicBezTo>
                      <a:pt x="51170" y="194977"/>
                      <a:pt x="49647" y="198882"/>
                      <a:pt x="47265" y="202406"/>
                    </a:cubicBezTo>
                    <a:cubicBezTo>
                      <a:pt x="38693" y="208788"/>
                      <a:pt x="30215" y="215360"/>
                      <a:pt x="18786" y="208788"/>
                    </a:cubicBezTo>
                    <a:cubicBezTo>
                      <a:pt x="-2265" y="207454"/>
                      <a:pt x="21" y="192024"/>
                      <a:pt x="117" y="178022"/>
                    </a:cubicBezTo>
                    <a:cubicBezTo>
                      <a:pt x="403" y="118681"/>
                      <a:pt x="688" y="59436"/>
                      <a:pt x="1069" y="95"/>
                    </a:cubicBezTo>
                    <a:close/>
                  </a:path>
                </a:pathLst>
              </a:custGeom>
              <a:solidFill>
                <a:srgbClr val="6B173A"/>
              </a:solidFill>
              <a:ln w="9525"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23E26685-5688-E6C9-F4F4-3A5C105CFADB}"/>
                  </a:ext>
                </a:extLst>
              </p:cNvPr>
              <p:cNvSpPr/>
              <p:nvPr/>
            </p:nvSpPr>
            <p:spPr>
              <a:xfrm>
                <a:off x="6955631" y="3530894"/>
                <a:ext cx="56555" cy="45170"/>
              </a:xfrm>
              <a:custGeom>
                <a:avLst/>
                <a:gdLst>
                  <a:gd name="connsiteX0" fmla="*/ 95 w 56555"/>
                  <a:gd name="connsiteY0" fmla="*/ 12024 h 45170"/>
                  <a:gd name="connsiteX1" fmla="*/ 27337 w 56555"/>
                  <a:gd name="connsiteY1" fmla="*/ 2308 h 45170"/>
                  <a:gd name="connsiteX2" fmla="*/ 56388 w 56555"/>
                  <a:gd name="connsiteY2" fmla="*/ 16500 h 45170"/>
                  <a:gd name="connsiteX3" fmla="*/ 38195 w 56555"/>
                  <a:gd name="connsiteY3" fmla="*/ 34312 h 45170"/>
                  <a:gd name="connsiteX4" fmla="*/ 13240 w 56555"/>
                  <a:gd name="connsiteY4" fmla="*/ 45171 h 45170"/>
                  <a:gd name="connsiteX5" fmla="*/ 6191 w 56555"/>
                  <a:gd name="connsiteY5" fmla="*/ 44599 h 45170"/>
                  <a:gd name="connsiteX6" fmla="*/ 286 w 56555"/>
                  <a:gd name="connsiteY6" fmla="*/ 40789 h 45170"/>
                  <a:gd name="connsiteX7" fmla="*/ 0 w 56555"/>
                  <a:gd name="connsiteY7" fmla="*/ 12024 h 4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 h="45170">
                    <a:moveTo>
                      <a:pt x="95" y="12024"/>
                    </a:moveTo>
                    <a:cubicBezTo>
                      <a:pt x="8667" y="7356"/>
                      <a:pt x="14478" y="-5121"/>
                      <a:pt x="27337" y="2308"/>
                    </a:cubicBezTo>
                    <a:cubicBezTo>
                      <a:pt x="39719" y="1737"/>
                      <a:pt x="53816" y="1260"/>
                      <a:pt x="56388" y="16500"/>
                    </a:cubicBezTo>
                    <a:cubicBezTo>
                      <a:pt x="58102" y="26597"/>
                      <a:pt x="46291" y="30407"/>
                      <a:pt x="38195" y="34312"/>
                    </a:cubicBezTo>
                    <a:cubicBezTo>
                      <a:pt x="30004" y="38217"/>
                      <a:pt x="22574" y="43932"/>
                      <a:pt x="13240" y="45171"/>
                    </a:cubicBezTo>
                    <a:cubicBezTo>
                      <a:pt x="10859" y="44980"/>
                      <a:pt x="8573" y="44790"/>
                      <a:pt x="6191" y="44599"/>
                    </a:cubicBezTo>
                    <a:cubicBezTo>
                      <a:pt x="4191" y="43361"/>
                      <a:pt x="2286" y="42027"/>
                      <a:pt x="286" y="40789"/>
                    </a:cubicBezTo>
                    <a:cubicBezTo>
                      <a:pt x="286" y="31169"/>
                      <a:pt x="95" y="21644"/>
                      <a:pt x="0" y="12024"/>
                    </a:cubicBezTo>
                    <a:close/>
                  </a:path>
                </a:pathLst>
              </a:custGeom>
              <a:solidFill>
                <a:srgbClr val="D5DFDF"/>
              </a:solidFill>
              <a:ln w="9525"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E68BF720-5ECE-030B-2481-E83609E2BC9A}"/>
                  </a:ext>
                </a:extLst>
              </p:cNvPr>
              <p:cNvSpPr/>
              <p:nvPr/>
            </p:nvSpPr>
            <p:spPr>
              <a:xfrm>
                <a:off x="6934866" y="3571017"/>
                <a:ext cx="25424" cy="30765"/>
              </a:xfrm>
              <a:custGeom>
                <a:avLst/>
                <a:gdLst>
                  <a:gd name="connsiteX0" fmla="*/ 1428 w 25424"/>
                  <a:gd name="connsiteY0" fmla="*/ 27718 h 30765"/>
                  <a:gd name="connsiteX1" fmla="*/ 0 w 25424"/>
                  <a:gd name="connsiteY1" fmla="*/ 19621 h 30765"/>
                  <a:gd name="connsiteX2" fmla="*/ 21145 w 25424"/>
                  <a:gd name="connsiteY2" fmla="*/ 762 h 30765"/>
                  <a:gd name="connsiteX3" fmla="*/ 20384 w 25424"/>
                  <a:gd name="connsiteY3" fmla="*/ 0 h 30765"/>
                  <a:gd name="connsiteX4" fmla="*/ 7525 w 25424"/>
                  <a:gd name="connsiteY4" fmla="*/ 30766 h 30765"/>
                  <a:gd name="connsiteX5" fmla="*/ 1334 w 25424"/>
                  <a:gd name="connsiteY5" fmla="*/ 27718 h 3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24" h="30765">
                    <a:moveTo>
                      <a:pt x="1428" y="27718"/>
                    </a:moveTo>
                    <a:cubicBezTo>
                      <a:pt x="952" y="25051"/>
                      <a:pt x="476" y="22288"/>
                      <a:pt x="0" y="19621"/>
                    </a:cubicBezTo>
                    <a:cubicBezTo>
                      <a:pt x="2286" y="8096"/>
                      <a:pt x="7144" y="-667"/>
                      <a:pt x="21145" y="762"/>
                    </a:cubicBezTo>
                    <a:cubicBezTo>
                      <a:pt x="21145" y="762"/>
                      <a:pt x="20384" y="0"/>
                      <a:pt x="20384" y="0"/>
                    </a:cubicBezTo>
                    <a:cubicBezTo>
                      <a:pt x="31432" y="16573"/>
                      <a:pt x="23050" y="25146"/>
                      <a:pt x="7525" y="30766"/>
                    </a:cubicBezTo>
                    <a:cubicBezTo>
                      <a:pt x="5429" y="29718"/>
                      <a:pt x="3429" y="28765"/>
                      <a:pt x="1334" y="27718"/>
                    </a:cubicBezTo>
                    <a:close/>
                  </a:path>
                </a:pathLst>
              </a:custGeom>
              <a:solidFill>
                <a:srgbClr val="6A94A5"/>
              </a:solidFill>
              <a:ln w="9525"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A337BFE2-7636-090D-1A39-2AA8C60EF229}"/>
                  </a:ext>
                </a:extLst>
              </p:cNvPr>
              <p:cNvSpPr/>
              <p:nvPr/>
            </p:nvSpPr>
            <p:spPr>
              <a:xfrm>
                <a:off x="7384256" y="2677458"/>
                <a:ext cx="85604" cy="59073"/>
              </a:xfrm>
              <a:custGeom>
                <a:avLst/>
                <a:gdLst>
                  <a:gd name="connsiteX0" fmla="*/ 45244 w 85604"/>
                  <a:gd name="connsiteY0" fmla="*/ 48501 h 59073"/>
                  <a:gd name="connsiteX1" fmla="*/ 29623 w 85604"/>
                  <a:gd name="connsiteY1" fmla="*/ 22307 h 59073"/>
                  <a:gd name="connsiteX2" fmla="*/ 0 w 85604"/>
                  <a:gd name="connsiteY2" fmla="*/ 12496 h 59073"/>
                  <a:gd name="connsiteX3" fmla="*/ 32195 w 85604"/>
                  <a:gd name="connsiteY3" fmla="*/ 7448 h 59073"/>
                  <a:gd name="connsiteX4" fmla="*/ 83439 w 85604"/>
                  <a:gd name="connsiteY4" fmla="*/ 17163 h 59073"/>
                  <a:gd name="connsiteX5" fmla="*/ 46577 w 85604"/>
                  <a:gd name="connsiteY5" fmla="*/ 59073 h 59073"/>
                  <a:gd name="connsiteX6" fmla="*/ 43149 w 85604"/>
                  <a:gd name="connsiteY6" fmla="*/ 52406 h 59073"/>
                  <a:gd name="connsiteX7" fmla="*/ 45244 w 85604"/>
                  <a:gd name="connsiteY7" fmla="*/ 48596 h 5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04" h="59073">
                    <a:moveTo>
                      <a:pt x="45244" y="48501"/>
                    </a:moveTo>
                    <a:cubicBezTo>
                      <a:pt x="48196" y="34975"/>
                      <a:pt x="49530" y="22307"/>
                      <a:pt x="29623" y="22307"/>
                    </a:cubicBezTo>
                    <a:cubicBezTo>
                      <a:pt x="18669" y="22307"/>
                      <a:pt x="3524" y="34880"/>
                      <a:pt x="0" y="12496"/>
                    </a:cubicBezTo>
                    <a:cubicBezTo>
                      <a:pt x="10763" y="10782"/>
                      <a:pt x="21431" y="8400"/>
                      <a:pt x="32195" y="7448"/>
                    </a:cubicBezTo>
                    <a:cubicBezTo>
                      <a:pt x="50197" y="5733"/>
                      <a:pt x="73533" y="-13317"/>
                      <a:pt x="83439" y="17163"/>
                    </a:cubicBezTo>
                    <a:cubicBezTo>
                      <a:pt x="93440" y="48120"/>
                      <a:pt x="66675" y="51739"/>
                      <a:pt x="46577" y="59073"/>
                    </a:cubicBezTo>
                    <a:cubicBezTo>
                      <a:pt x="43720" y="57073"/>
                      <a:pt x="42576" y="54882"/>
                      <a:pt x="43149" y="52406"/>
                    </a:cubicBezTo>
                    <a:cubicBezTo>
                      <a:pt x="43720" y="49834"/>
                      <a:pt x="44482" y="48596"/>
                      <a:pt x="45244" y="48596"/>
                    </a:cubicBezTo>
                    <a:close/>
                  </a:path>
                </a:pathLst>
              </a:custGeom>
              <a:solidFill>
                <a:srgbClr val="17242A"/>
              </a:solidFill>
              <a:ln w="9525"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01E985A8-0283-68DA-FF08-3949BC6F2662}"/>
                  </a:ext>
                </a:extLst>
              </p:cNvPr>
              <p:cNvSpPr/>
              <p:nvPr/>
            </p:nvSpPr>
            <p:spPr>
              <a:xfrm>
                <a:off x="7269956" y="2725959"/>
                <a:ext cx="160877" cy="57340"/>
              </a:xfrm>
              <a:custGeom>
                <a:avLst/>
                <a:gdLst>
                  <a:gd name="connsiteX0" fmla="*/ 159544 w 160877"/>
                  <a:gd name="connsiteY0" fmla="*/ 0 h 57340"/>
                  <a:gd name="connsiteX1" fmla="*/ 160877 w 160877"/>
                  <a:gd name="connsiteY1" fmla="*/ 10477 h 57340"/>
                  <a:gd name="connsiteX2" fmla="*/ 27908 w 160877"/>
                  <a:gd name="connsiteY2" fmla="*/ 57340 h 57340"/>
                  <a:gd name="connsiteX3" fmla="*/ 0 w 160877"/>
                  <a:gd name="connsiteY3" fmla="*/ 38005 h 57340"/>
                  <a:gd name="connsiteX4" fmla="*/ 159544 w 160877"/>
                  <a:gd name="connsiteY4" fmla="*/ 0 h 5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77" h="57340">
                    <a:moveTo>
                      <a:pt x="159544" y="0"/>
                    </a:moveTo>
                    <a:cubicBezTo>
                      <a:pt x="160020" y="3524"/>
                      <a:pt x="160401" y="6953"/>
                      <a:pt x="160877" y="10477"/>
                    </a:cubicBezTo>
                    <a:cubicBezTo>
                      <a:pt x="121348" y="39529"/>
                      <a:pt x="72200" y="41624"/>
                      <a:pt x="27908" y="57340"/>
                    </a:cubicBezTo>
                    <a:cubicBezTo>
                      <a:pt x="18574" y="50863"/>
                      <a:pt x="9334" y="44482"/>
                      <a:pt x="0" y="38005"/>
                    </a:cubicBezTo>
                    <a:cubicBezTo>
                      <a:pt x="55721" y="36100"/>
                      <a:pt x="109824" y="27242"/>
                      <a:pt x="159544" y="0"/>
                    </a:cubicBezTo>
                    <a:close/>
                  </a:path>
                </a:pathLst>
              </a:custGeom>
              <a:solidFill>
                <a:srgbClr val="787C80"/>
              </a:solidFill>
              <a:ln w="9525"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DAB4C07A-554A-4AA9-9CB5-2BF12467444D}"/>
                  </a:ext>
                </a:extLst>
              </p:cNvPr>
              <p:cNvSpPr/>
              <p:nvPr/>
            </p:nvSpPr>
            <p:spPr>
              <a:xfrm>
                <a:off x="7278433" y="2678524"/>
                <a:ext cx="135445" cy="35898"/>
              </a:xfrm>
              <a:custGeom>
                <a:avLst/>
                <a:gdLst>
                  <a:gd name="connsiteX0" fmla="*/ 105823 w 135445"/>
                  <a:gd name="connsiteY0" fmla="*/ 11430 h 35898"/>
                  <a:gd name="connsiteX1" fmla="*/ 135445 w 135445"/>
                  <a:gd name="connsiteY1" fmla="*/ 21241 h 35898"/>
                  <a:gd name="connsiteX2" fmla="*/ 0 w 135445"/>
                  <a:gd name="connsiteY2" fmla="*/ 0 h 35898"/>
                  <a:gd name="connsiteX3" fmla="*/ 47054 w 135445"/>
                  <a:gd name="connsiteY3" fmla="*/ 16478 h 35898"/>
                  <a:gd name="connsiteX4" fmla="*/ 105823 w 135445"/>
                  <a:gd name="connsiteY4" fmla="*/ 11430 h 3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45" h="35898">
                    <a:moveTo>
                      <a:pt x="105823" y="11430"/>
                    </a:moveTo>
                    <a:cubicBezTo>
                      <a:pt x="113062" y="22574"/>
                      <a:pt x="125825" y="17335"/>
                      <a:pt x="135445" y="21241"/>
                    </a:cubicBezTo>
                    <a:cubicBezTo>
                      <a:pt x="88011" y="28575"/>
                      <a:pt x="36862" y="59722"/>
                      <a:pt x="0" y="0"/>
                    </a:cubicBezTo>
                    <a:cubicBezTo>
                      <a:pt x="17336" y="857"/>
                      <a:pt x="28384" y="19526"/>
                      <a:pt x="47054" y="16478"/>
                    </a:cubicBezTo>
                    <a:cubicBezTo>
                      <a:pt x="66675" y="14764"/>
                      <a:pt x="86201" y="13144"/>
                      <a:pt x="105823" y="11430"/>
                    </a:cubicBezTo>
                    <a:close/>
                  </a:path>
                </a:pathLst>
              </a:custGeom>
              <a:solidFill>
                <a:srgbClr val="464D52"/>
              </a:solidFill>
              <a:ln w="9525"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7AB30776-F99B-782B-6C2E-DE327B42F268}"/>
                  </a:ext>
                </a:extLst>
              </p:cNvPr>
              <p:cNvSpPr/>
              <p:nvPr/>
            </p:nvSpPr>
            <p:spPr>
              <a:xfrm>
                <a:off x="7494888" y="2678590"/>
                <a:ext cx="27575" cy="35552"/>
              </a:xfrm>
              <a:custGeom>
                <a:avLst/>
                <a:gdLst>
                  <a:gd name="connsiteX0" fmla="*/ 27576 w 27575"/>
                  <a:gd name="connsiteY0" fmla="*/ 15270 h 35552"/>
                  <a:gd name="connsiteX1" fmla="*/ 13765 w 27575"/>
                  <a:gd name="connsiteY1" fmla="*/ 35463 h 35552"/>
                  <a:gd name="connsiteX2" fmla="*/ 144 w 27575"/>
                  <a:gd name="connsiteY2" fmla="*/ 16317 h 35552"/>
                  <a:gd name="connsiteX3" fmla="*/ 11859 w 27575"/>
                  <a:gd name="connsiteY3" fmla="*/ 30 h 35552"/>
                  <a:gd name="connsiteX4" fmla="*/ 27576 w 27575"/>
                  <a:gd name="connsiteY4" fmla="*/ 15270 h 3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5" h="35552">
                    <a:moveTo>
                      <a:pt x="27576" y="15270"/>
                    </a:moveTo>
                    <a:cubicBezTo>
                      <a:pt x="25480" y="26604"/>
                      <a:pt x="22337" y="34701"/>
                      <a:pt x="13765" y="35463"/>
                    </a:cubicBezTo>
                    <a:cubicBezTo>
                      <a:pt x="335" y="36701"/>
                      <a:pt x="1001" y="24890"/>
                      <a:pt x="144" y="16317"/>
                    </a:cubicBezTo>
                    <a:cubicBezTo>
                      <a:pt x="-714" y="8126"/>
                      <a:pt x="2144" y="601"/>
                      <a:pt x="11859" y="30"/>
                    </a:cubicBezTo>
                    <a:cubicBezTo>
                      <a:pt x="24719" y="-637"/>
                      <a:pt x="24719" y="10126"/>
                      <a:pt x="27576" y="15270"/>
                    </a:cubicBezTo>
                    <a:close/>
                  </a:path>
                </a:pathLst>
              </a:custGeom>
              <a:solidFill>
                <a:srgbClr val="11161E"/>
              </a:solidFill>
              <a:ln w="9525"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A130129A-D6D4-33DF-CF44-2057FDADABFC}"/>
                  </a:ext>
                </a:extLst>
              </p:cNvPr>
              <p:cNvSpPr/>
              <p:nvPr/>
            </p:nvSpPr>
            <p:spPr>
              <a:xfrm>
                <a:off x="7297292" y="2609608"/>
                <a:ext cx="39433" cy="63556"/>
              </a:xfrm>
              <a:custGeom>
                <a:avLst/>
                <a:gdLst>
                  <a:gd name="connsiteX0" fmla="*/ 39434 w 39433"/>
                  <a:gd name="connsiteY0" fmla="*/ 3670 h 63556"/>
                  <a:gd name="connsiteX1" fmla="*/ 20479 w 39433"/>
                  <a:gd name="connsiteY1" fmla="*/ 54153 h 63556"/>
                  <a:gd name="connsiteX2" fmla="*/ 0 w 39433"/>
                  <a:gd name="connsiteY2" fmla="*/ 50914 h 63556"/>
                  <a:gd name="connsiteX3" fmla="*/ 32195 w 39433"/>
                  <a:gd name="connsiteY3" fmla="*/ 432 h 63556"/>
                  <a:gd name="connsiteX4" fmla="*/ 36290 w 39433"/>
                  <a:gd name="connsiteY4" fmla="*/ 432 h 63556"/>
                  <a:gd name="connsiteX5" fmla="*/ 39434 w 39433"/>
                  <a:gd name="connsiteY5" fmla="*/ 3575 h 6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3" h="63556">
                    <a:moveTo>
                      <a:pt x="39434" y="3670"/>
                    </a:moveTo>
                    <a:cubicBezTo>
                      <a:pt x="33242" y="20529"/>
                      <a:pt x="28480" y="38151"/>
                      <a:pt x="20479" y="54153"/>
                    </a:cubicBezTo>
                    <a:cubicBezTo>
                      <a:pt x="12668" y="69869"/>
                      <a:pt x="5049" y="63868"/>
                      <a:pt x="0" y="50914"/>
                    </a:cubicBezTo>
                    <a:cubicBezTo>
                      <a:pt x="23527" y="42246"/>
                      <a:pt x="17431" y="14719"/>
                      <a:pt x="32195" y="432"/>
                    </a:cubicBezTo>
                    <a:cubicBezTo>
                      <a:pt x="32957" y="-235"/>
                      <a:pt x="35147" y="-45"/>
                      <a:pt x="36290" y="432"/>
                    </a:cubicBezTo>
                    <a:cubicBezTo>
                      <a:pt x="37529" y="1003"/>
                      <a:pt x="38386" y="2432"/>
                      <a:pt x="39434" y="3575"/>
                    </a:cubicBezTo>
                    <a:close/>
                  </a:path>
                </a:pathLst>
              </a:custGeom>
              <a:solidFill>
                <a:srgbClr val="777A81"/>
              </a:solidFill>
              <a:ln w="9525"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499E846B-1CEF-E1DB-F343-D1D675E1D9CE}"/>
                  </a:ext>
                </a:extLst>
              </p:cNvPr>
              <p:cNvSpPr/>
              <p:nvPr/>
            </p:nvSpPr>
            <p:spPr>
              <a:xfrm>
                <a:off x="7396138" y="3883798"/>
                <a:ext cx="367945" cy="519799"/>
              </a:xfrm>
              <a:custGeom>
                <a:avLst/>
                <a:gdLst>
                  <a:gd name="connsiteX0" fmla="*/ 360831 w 367945"/>
                  <a:gd name="connsiteY0" fmla="*/ 179281 h 519799"/>
                  <a:gd name="connsiteX1" fmla="*/ 359402 w 367945"/>
                  <a:gd name="connsiteY1" fmla="*/ 230144 h 519799"/>
                  <a:gd name="connsiteX2" fmla="*/ 358735 w 367945"/>
                  <a:gd name="connsiteY2" fmla="*/ 229382 h 519799"/>
                  <a:gd name="connsiteX3" fmla="*/ 292060 w 367945"/>
                  <a:gd name="connsiteY3" fmla="*/ 305487 h 519799"/>
                  <a:gd name="connsiteX4" fmla="*/ 292060 w 367945"/>
                  <a:gd name="connsiteY4" fmla="*/ 305296 h 519799"/>
                  <a:gd name="connsiteX5" fmla="*/ 194906 w 367945"/>
                  <a:gd name="connsiteY5" fmla="*/ 401213 h 519799"/>
                  <a:gd name="connsiteX6" fmla="*/ 15930 w 367945"/>
                  <a:gd name="connsiteY6" fmla="*/ 519799 h 519799"/>
                  <a:gd name="connsiteX7" fmla="*/ 7358 w 367945"/>
                  <a:gd name="connsiteY7" fmla="*/ 386926 h 519799"/>
                  <a:gd name="connsiteX8" fmla="*/ 77367 w 367945"/>
                  <a:gd name="connsiteY8" fmla="*/ 381306 h 519799"/>
                  <a:gd name="connsiteX9" fmla="*/ 89940 w 367945"/>
                  <a:gd name="connsiteY9" fmla="*/ 395974 h 519799"/>
                  <a:gd name="connsiteX10" fmla="*/ 155281 w 367945"/>
                  <a:gd name="connsiteY10" fmla="*/ 370066 h 519799"/>
                  <a:gd name="connsiteX11" fmla="*/ 171665 w 367945"/>
                  <a:gd name="connsiteY11" fmla="*/ 339301 h 519799"/>
                  <a:gd name="connsiteX12" fmla="*/ 206430 w 367945"/>
                  <a:gd name="connsiteY12" fmla="*/ 291295 h 519799"/>
                  <a:gd name="connsiteX13" fmla="*/ 258532 w 367945"/>
                  <a:gd name="connsiteY13" fmla="*/ 108986 h 519799"/>
                  <a:gd name="connsiteX14" fmla="*/ 235958 w 367945"/>
                  <a:gd name="connsiteY14" fmla="*/ 11831 h 519799"/>
                  <a:gd name="connsiteX15" fmla="*/ 244150 w 367945"/>
                  <a:gd name="connsiteY15" fmla="*/ 1163 h 519799"/>
                  <a:gd name="connsiteX16" fmla="*/ 299966 w 367945"/>
                  <a:gd name="connsiteY16" fmla="*/ 26309 h 519799"/>
                  <a:gd name="connsiteX17" fmla="*/ 336542 w 367945"/>
                  <a:gd name="connsiteY17" fmla="*/ 59742 h 519799"/>
                  <a:gd name="connsiteX18" fmla="*/ 360926 w 367945"/>
                  <a:gd name="connsiteY18" fmla="*/ 179376 h 51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7945" h="519799">
                    <a:moveTo>
                      <a:pt x="360831" y="179281"/>
                    </a:moveTo>
                    <a:cubicBezTo>
                      <a:pt x="378357" y="196711"/>
                      <a:pt x="357783" y="213190"/>
                      <a:pt x="359402" y="230144"/>
                    </a:cubicBezTo>
                    <a:cubicBezTo>
                      <a:pt x="359402" y="230144"/>
                      <a:pt x="358735" y="229382"/>
                      <a:pt x="358735" y="229382"/>
                    </a:cubicBezTo>
                    <a:cubicBezTo>
                      <a:pt x="337495" y="255576"/>
                      <a:pt x="308729" y="275293"/>
                      <a:pt x="292060" y="305487"/>
                    </a:cubicBezTo>
                    <a:lnTo>
                      <a:pt x="292060" y="305296"/>
                    </a:lnTo>
                    <a:cubicBezTo>
                      <a:pt x="253770" y="331204"/>
                      <a:pt x="223575" y="365494"/>
                      <a:pt x="194906" y="401213"/>
                    </a:cubicBezTo>
                    <a:cubicBezTo>
                      <a:pt x="140898" y="449219"/>
                      <a:pt x="81272" y="488748"/>
                      <a:pt x="15930" y="519799"/>
                    </a:cubicBezTo>
                    <a:cubicBezTo>
                      <a:pt x="-8168" y="476937"/>
                      <a:pt x="405" y="430931"/>
                      <a:pt x="7358" y="386926"/>
                    </a:cubicBezTo>
                    <a:cubicBezTo>
                      <a:pt x="12311" y="355303"/>
                      <a:pt x="41839" y="354350"/>
                      <a:pt x="77367" y="381306"/>
                    </a:cubicBezTo>
                    <a:cubicBezTo>
                      <a:pt x="80891" y="390545"/>
                      <a:pt x="87559" y="398451"/>
                      <a:pt x="89940" y="395974"/>
                    </a:cubicBezTo>
                    <a:cubicBezTo>
                      <a:pt x="109657" y="382068"/>
                      <a:pt x="119944" y="345301"/>
                      <a:pt x="155281" y="370066"/>
                    </a:cubicBezTo>
                    <a:cubicBezTo>
                      <a:pt x="159282" y="372829"/>
                      <a:pt x="160901" y="370543"/>
                      <a:pt x="171665" y="339301"/>
                    </a:cubicBezTo>
                    <a:cubicBezTo>
                      <a:pt x="178998" y="320251"/>
                      <a:pt x="191381" y="304820"/>
                      <a:pt x="206430" y="291295"/>
                    </a:cubicBezTo>
                    <a:cubicBezTo>
                      <a:pt x="270915" y="258052"/>
                      <a:pt x="297585" y="169660"/>
                      <a:pt x="258532" y="108986"/>
                    </a:cubicBezTo>
                    <a:cubicBezTo>
                      <a:pt x="238816" y="78220"/>
                      <a:pt x="226338" y="48217"/>
                      <a:pt x="235958" y="11831"/>
                    </a:cubicBezTo>
                    <a:cubicBezTo>
                      <a:pt x="237768" y="7545"/>
                      <a:pt x="240530" y="4021"/>
                      <a:pt x="244150" y="1163"/>
                    </a:cubicBezTo>
                    <a:cubicBezTo>
                      <a:pt x="268914" y="-4171"/>
                      <a:pt x="285393" y="9640"/>
                      <a:pt x="299966" y="26309"/>
                    </a:cubicBezTo>
                    <a:cubicBezTo>
                      <a:pt x="310920" y="38882"/>
                      <a:pt x="318825" y="54503"/>
                      <a:pt x="336542" y="59742"/>
                    </a:cubicBezTo>
                    <a:cubicBezTo>
                      <a:pt x="367975" y="94889"/>
                      <a:pt x="374261" y="135085"/>
                      <a:pt x="360926" y="179376"/>
                    </a:cubicBezTo>
                    <a:close/>
                  </a:path>
                </a:pathLst>
              </a:custGeom>
              <a:solidFill>
                <a:srgbClr val="961339"/>
              </a:solidFill>
              <a:ln w="9525"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1827520A-AAC6-6A25-73BF-D887C4465A6F}"/>
                  </a:ext>
                </a:extLst>
              </p:cNvPr>
              <p:cNvSpPr/>
              <p:nvPr/>
            </p:nvSpPr>
            <p:spPr>
              <a:xfrm>
                <a:off x="6927135" y="3598735"/>
                <a:ext cx="653954" cy="809161"/>
              </a:xfrm>
              <a:custGeom>
                <a:avLst/>
                <a:gdLst>
                  <a:gd name="connsiteX0" fmla="*/ 541607 w 653954"/>
                  <a:gd name="connsiteY0" fmla="*/ 685990 h 809161"/>
                  <a:gd name="connsiteX1" fmla="*/ 502269 w 653954"/>
                  <a:gd name="connsiteY1" fmla="*/ 657415 h 809161"/>
                  <a:gd name="connsiteX2" fmla="*/ 483790 w 653954"/>
                  <a:gd name="connsiteY2" fmla="*/ 697897 h 809161"/>
                  <a:gd name="connsiteX3" fmla="*/ 484838 w 653954"/>
                  <a:gd name="connsiteY3" fmla="*/ 804958 h 809161"/>
                  <a:gd name="connsiteX4" fmla="*/ 445500 w 653954"/>
                  <a:gd name="connsiteY4" fmla="*/ 798005 h 809161"/>
                  <a:gd name="connsiteX5" fmla="*/ 60975 w 653954"/>
                  <a:gd name="connsiteY5" fmla="*/ 370999 h 809161"/>
                  <a:gd name="connsiteX6" fmla="*/ 6588 w 653954"/>
                  <a:gd name="connsiteY6" fmla="*/ 79248 h 809161"/>
                  <a:gd name="connsiteX7" fmla="*/ 1540 w 653954"/>
                  <a:gd name="connsiteY7" fmla="*/ 30480 h 809161"/>
                  <a:gd name="connsiteX8" fmla="*/ 9159 w 653954"/>
                  <a:gd name="connsiteY8" fmla="*/ 0 h 809161"/>
                  <a:gd name="connsiteX9" fmla="*/ 8874 w 653954"/>
                  <a:gd name="connsiteY9" fmla="*/ 3143 h 809161"/>
                  <a:gd name="connsiteX10" fmla="*/ 30972 w 653954"/>
                  <a:gd name="connsiteY10" fmla="*/ 49244 h 809161"/>
                  <a:gd name="connsiteX11" fmla="*/ 35258 w 653954"/>
                  <a:gd name="connsiteY11" fmla="*/ 99536 h 809161"/>
                  <a:gd name="connsiteX12" fmla="*/ 52117 w 653954"/>
                  <a:gd name="connsiteY12" fmla="*/ 216789 h 809161"/>
                  <a:gd name="connsiteX13" fmla="*/ 233854 w 653954"/>
                  <a:gd name="connsiteY13" fmla="*/ 574262 h 809161"/>
                  <a:gd name="connsiteX14" fmla="*/ 462835 w 653954"/>
                  <a:gd name="connsiteY14" fmla="*/ 768286 h 809161"/>
                  <a:gd name="connsiteX15" fmla="*/ 431307 w 653954"/>
                  <a:gd name="connsiteY15" fmla="*/ 598265 h 809161"/>
                  <a:gd name="connsiteX16" fmla="*/ 426545 w 653954"/>
                  <a:gd name="connsiteY16" fmla="*/ 563023 h 809161"/>
                  <a:gd name="connsiteX17" fmla="*/ 441881 w 653954"/>
                  <a:gd name="connsiteY17" fmla="*/ 540639 h 809161"/>
                  <a:gd name="connsiteX18" fmla="*/ 465883 w 653954"/>
                  <a:gd name="connsiteY18" fmla="*/ 562451 h 809161"/>
                  <a:gd name="connsiteX19" fmla="*/ 512365 w 653954"/>
                  <a:gd name="connsiteY19" fmla="*/ 592074 h 809161"/>
                  <a:gd name="connsiteX20" fmla="*/ 518938 w 653954"/>
                  <a:gd name="connsiteY20" fmla="*/ 609219 h 809161"/>
                  <a:gd name="connsiteX21" fmla="*/ 535226 w 653954"/>
                  <a:gd name="connsiteY21" fmla="*/ 617220 h 809161"/>
                  <a:gd name="connsiteX22" fmla="*/ 607330 w 653954"/>
                  <a:gd name="connsiteY22" fmla="*/ 600075 h 809161"/>
                  <a:gd name="connsiteX23" fmla="*/ 651049 w 653954"/>
                  <a:gd name="connsiteY23" fmla="*/ 623983 h 809161"/>
                  <a:gd name="connsiteX24" fmla="*/ 635714 w 653954"/>
                  <a:gd name="connsiteY24" fmla="*/ 681228 h 809161"/>
                  <a:gd name="connsiteX25" fmla="*/ 562658 w 653954"/>
                  <a:gd name="connsiteY25" fmla="*/ 686848 h 809161"/>
                  <a:gd name="connsiteX26" fmla="*/ 541607 w 653954"/>
                  <a:gd name="connsiteY26" fmla="*/ 686181 h 80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954" h="809161">
                    <a:moveTo>
                      <a:pt x="541607" y="685990"/>
                    </a:moveTo>
                    <a:cubicBezTo>
                      <a:pt x="538845" y="662178"/>
                      <a:pt x="523891" y="654368"/>
                      <a:pt x="502269" y="657415"/>
                    </a:cubicBezTo>
                    <a:cubicBezTo>
                      <a:pt x="476075" y="661130"/>
                      <a:pt x="484172" y="682657"/>
                      <a:pt x="483790" y="697897"/>
                    </a:cubicBezTo>
                    <a:cubicBezTo>
                      <a:pt x="483028" y="733615"/>
                      <a:pt x="484362" y="769334"/>
                      <a:pt x="484838" y="804958"/>
                    </a:cubicBezTo>
                    <a:cubicBezTo>
                      <a:pt x="469694" y="814578"/>
                      <a:pt x="456834" y="805720"/>
                      <a:pt x="445500" y="798005"/>
                    </a:cubicBezTo>
                    <a:cubicBezTo>
                      <a:pt x="282337" y="687038"/>
                      <a:pt x="141081" y="555498"/>
                      <a:pt x="60975" y="370999"/>
                    </a:cubicBezTo>
                    <a:cubicBezTo>
                      <a:pt x="20876" y="278701"/>
                      <a:pt x="12398" y="178784"/>
                      <a:pt x="6588" y="79248"/>
                    </a:cubicBezTo>
                    <a:cubicBezTo>
                      <a:pt x="1159" y="63341"/>
                      <a:pt x="8302" y="46196"/>
                      <a:pt x="1540" y="30480"/>
                    </a:cubicBezTo>
                    <a:cubicBezTo>
                      <a:pt x="1063" y="19621"/>
                      <a:pt x="-4556" y="7334"/>
                      <a:pt x="9159" y="0"/>
                    </a:cubicBezTo>
                    <a:cubicBezTo>
                      <a:pt x="9159" y="0"/>
                      <a:pt x="8874" y="3143"/>
                      <a:pt x="8874" y="3143"/>
                    </a:cubicBezTo>
                    <a:cubicBezTo>
                      <a:pt x="31353" y="11239"/>
                      <a:pt x="29638" y="31051"/>
                      <a:pt x="30972" y="49244"/>
                    </a:cubicBezTo>
                    <a:cubicBezTo>
                      <a:pt x="32210" y="66008"/>
                      <a:pt x="30115" y="83153"/>
                      <a:pt x="35258" y="99536"/>
                    </a:cubicBezTo>
                    <a:cubicBezTo>
                      <a:pt x="40878" y="138589"/>
                      <a:pt x="47165" y="177546"/>
                      <a:pt x="52117" y="216789"/>
                    </a:cubicBezTo>
                    <a:cubicBezTo>
                      <a:pt x="69929" y="357473"/>
                      <a:pt x="137366" y="473583"/>
                      <a:pt x="233854" y="574262"/>
                    </a:cubicBezTo>
                    <a:cubicBezTo>
                      <a:pt x="301672" y="644938"/>
                      <a:pt x="370062" y="715327"/>
                      <a:pt x="462835" y="768286"/>
                    </a:cubicBezTo>
                    <a:cubicBezTo>
                      <a:pt x="462264" y="706088"/>
                      <a:pt x="463026" y="649605"/>
                      <a:pt x="431307" y="598265"/>
                    </a:cubicBezTo>
                    <a:cubicBezTo>
                      <a:pt x="426164" y="586930"/>
                      <a:pt x="425021" y="575215"/>
                      <a:pt x="426545" y="563023"/>
                    </a:cubicBezTo>
                    <a:cubicBezTo>
                      <a:pt x="428450" y="553402"/>
                      <a:pt x="431498" y="544544"/>
                      <a:pt x="441881" y="540639"/>
                    </a:cubicBezTo>
                    <a:cubicBezTo>
                      <a:pt x="454739" y="542639"/>
                      <a:pt x="457120" y="556069"/>
                      <a:pt x="465883" y="562451"/>
                    </a:cubicBezTo>
                    <a:cubicBezTo>
                      <a:pt x="481124" y="572738"/>
                      <a:pt x="505508" y="568833"/>
                      <a:pt x="512365" y="592074"/>
                    </a:cubicBezTo>
                    <a:cubicBezTo>
                      <a:pt x="514556" y="597789"/>
                      <a:pt x="516271" y="603694"/>
                      <a:pt x="518938" y="609219"/>
                    </a:cubicBezTo>
                    <a:cubicBezTo>
                      <a:pt x="523509" y="613791"/>
                      <a:pt x="530463" y="613886"/>
                      <a:pt x="535226" y="617220"/>
                    </a:cubicBezTo>
                    <a:cubicBezTo>
                      <a:pt x="565991" y="638365"/>
                      <a:pt x="589423" y="631507"/>
                      <a:pt x="607330" y="600075"/>
                    </a:cubicBezTo>
                    <a:cubicBezTo>
                      <a:pt x="629904" y="593407"/>
                      <a:pt x="628951" y="629602"/>
                      <a:pt x="651049" y="623983"/>
                    </a:cubicBezTo>
                    <a:cubicBezTo>
                      <a:pt x="664765" y="648176"/>
                      <a:pt x="624856" y="654082"/>
                      <a:pt x="635714" y="681228"/>
                    </a:cubicBezTo>
                    <a:cubicBezTo>
                      <a:pt x="600662" y="620173"/>
                      <a:pt x="586470" y="685895"/>
                      <a:pt x="562658" y="686848"/>
                    </a:cubicBezTo>
                    <a:cubicBezTo>
                      <a:pt x="555514" y="690943"/>
                      <a:pt x="548465" y="691039"/>
                      <a:pt x="541607" y="686181"/>
                    </a:cubicBezTo>
                    <a:close/>
                  </a:path>
                </a:pathLst>
              </a:custGeom>
              <a:solidFill>
                <a:srgbClr val="181B1B"/>
              </a:solidFill>
              <a:ln w="9525"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FABD0959-202C-4EC4-D83F-B137973A5CAB}"/>
                  </a:ext>
                </a:extLst>
              </p:cNvPr>
              <p:cNvSpPr/>
              <p:nvPr/>
            </p:nvSpPr>
            <p:spPr>
              <a:xfrm>
                <a:off x="7591044" y="4189189"/>
                <a:ext cx="97345" cy="95916"/>
              </a:xfrm>
              <a:custGeom>
                <a:avLst/>
                <a:gdLst>
                  <a:gd name="connsiteX0" fmla="*/ 0 w 97345"/>
                  <a:gd name="connsiteY0" fmla="*/ 95917 h 95916"/>
                  <a:gd name="connsiteX1" fmla="*/ 97345 w 97345"/>
                  <a:gd name="connsiteY1" fmla="*/ 0 h 95916"/>
                  <a:gd name="connsiteX2" fmla="*/ 0 w 97345"/>
                  <a:gd name="connsiteY2" fmla="*/ 95917 h 95916"/>
                </a:gdLst>
                <a:ahLst/>
                <a:cxnLst>
                  <a:cxn ang="0">
                    <a:pos x="connsiteX0" y="connsiteY0"/>
                  </a:cxn>
                  <a:cxn ang="0">
                    <a:pos x="connsiteX1" y="connsiteY1"/>
                  </a:cxn>
                  <a:cxn ang="0">
                    <a:pos x="connsiteX2" y="connsiteY2"/>
                  </a:cxn>
                </a:cxnLst>
                <a:rect l="l" t="t" r="r" b="b"/>
                <a:pathLst>
                  <a:path w="97345" h="95916">
                    <a:moveTo>
                      <a:pt x="0" y="95917"/>
                    </a:moveTo>
                    <a:cubicBezTo>
                      <a:pt x="4381" y="69818"/>
                      <a:pt x="60103" y="14954"/>
                      <a:pt x="97345" y="0"/>
                    </a:cubicBezTo>
                    <a:cubicBezTo>
                      <a:pt x="72771" y="40005"/>
                      <a:pt x="35337" y="66866"/>
                      <a:pt x="0" y="95917"/>
                    </a:cubicBezTo>
                    <a:close/>
                  </a:path>
                </a:pathLst>
              </a:custGeom>
              <a:solidFill>
                <a:srgbClr val="4B162B"/>
              </a:solidFill>
              <a:ln w="9525"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D294DB30-6E81-8A08-B7FC-411C19C00065}"/>
                  </a:ext>
                </a:extLst>
              </p:cNvPr>
              <p:cNvSpPr/>
              <p:nvPr/>
            </p:nvSpPr>
            <p:spPr>
              <a:xfrm>
                <a:off x="7688198" y="4113180"/>
                <a:ext cx="66675" cy="76104"/>
              </a:xfrm>
              <a:custGeom>
                <a:avLst/>
                <a:gdLst>
                  <a:gd name="connsiteX0" fmla="*/ 0 w 66675"/>
                  <a:gd name="connsiteY0" fmla="*/ 76105 h 76104"/>
                  <a:gd name="connsiteX1" fmla="*/ 66675 w 66675"/>
                  <a:gd name="connsiteY1" fmla="*/ 0 h 76104"/>
                  <a:gd name="connsiteX2" fmla="*/ 0 w 66675"/>
                  <a:gd name="connsiteY2" fmla="*/ 76105 h 76104"/>
                </a:gdLst>
                <a:ahLst/>
                <a:cxnLst>
                  <a:cxn ang="0">
                    <a:pos x="connsiteX0" y="connsiteY0"/>
                  </a:cxn>
                  <a:cxn ang="0">
                    <a:pos x="connsiteX1" y="connsiteY1"/>
                  </a:cxn>
                  <a:cxn ang="0">
                    <a:pos x="connsiteX2" y="connsiteY2"/>
                  </a:cxn>
                </a:cxnLst>
                <a:rect l="l" t="t" r="r" b="b"/>
                <a:pathLst>
                  <a:path w="66675" h="76104">
                    <a:moveTo>
                      <a:pt x="0" y="76105"/>
                    </a:moveTo>
                    <a:cubicBezTo>
                      <a:pt x="7620" y="38005"/>
                      <a:pt x="34195" y="16383"/>
                      <a:pt x="66675" y="0"/>
                    </a:cubicBezTo>
                    <a:cubicBezTo>
                      <a:pt x="53150" y="32956"/>
                      <a:pt x="30099" y="57626"/>
                      <a:pt x="0" y="76105"/>
                    </a:cubicBezTo>
                    <a:close/>
                  </a:path>
                </a:pathLst>
              </a:custGeom>
              <a:solidFill>
                <a:srgbClr val="53182E"/>
              </a:solidFill>
              <a:ln w="9525"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4729A158-D02E-0FCC-BA6D-9E3A053E1787}"/>
                  </a:ext>
                </a:extLst>
              </p:cNvPr>
              <p:cNvSpPr/>
              <p:nvPr/>
            </p:nvSpPr>
            <p:spPr>
              <a:xfrm>
                <a:off x="7040213" y="4150613"/>
                <a:ext cx="29059" cy="42862"/>
              </a:xfrm>
              <a:custGeom>
                <a:avLst/>
                <a:gdLst>
                  <a:gd name="connsiteX0" fmla="*/ 29051 w 29059"/>
                  <a:gd name="connsiteY0" fmla="*/ 42863 h 42862"/>
                  <a:gd name="connsiteX1" fmla="*/ 0 w 29059"/>
                  <a:gd name="connsiteY1" fmla="*/ 0 h 42862"/>
                  <a:gd name="connsiteX2" fmla="*/ 29051 w 29059"/>
                  <a:gd name="connsiteY2" fmla="*/ 42863 h 42862"/>
                </a:gdLst>
                <a:ahLst/>
                <a:cxnLst>
                  <a:cxn ang="0">
                    <a:pos x="connsiteX0" y="connsiteY0"/>
                  </a:cxn>
                  <a:cxn ang="0">
                    <a:pos x="connsiteX1" y="connsiteY1"/>
                  </a:cxn>
                  <a:cxn ang="0">
                    <a:pos x="connsiteX2" y="connsiteY2"/>
                  </a:cxn>
                </a:cxnLst>
                <a:rect l="l" t="t" r="r" b="b"/>
                <a:pathLst>
                  <a:path w="29059" h="42862">
                    <a:moveTo>
                      <a:pt x="29051" y="42863"/>
                    </a:moveTo>
                    <a:cubicBezTo>
                      <a:pt x="17907" y="29623"/>
                      <a:pt x="1905" y="19622"/>
                      <a:pt x="0" y="0"/>
                    </a:cubicBezTo>
                    <a:cubicBezTo>
                      <a:pt x="16954" y="9430"/>
                      <a:pt x="29432" y="21812"/>
                      <a:pt x="29051" y="42863"/>
                    </a:cubicBezTo>
                    <a:close/>
                  </a:path>
                </a:pathLst>
              </a:custGeom>
              <a:solidFill>
                <a:srgbClr val="0B1C28"/>
              </a:solidFill>
              <a:ln w="9525"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7ED97F81-6557-9DE7-205D-EAD2B0BEDE92}"/>
                  </a:ext>
                </a:extLst>
              </p:cNvPr>
              <p:cNvSpPr/>
              <p:nvPr/>
            </p:nvSpPr>
            <p:spPr>
              <a:xfrm>
                <a:off x="6927056" y="3629215"/>
                <a:ext cx="9443" cy="48767"/>
              </a:xfrm>
              <a:custGeom>
                <a:avLst/>
                <a:gdLst>
                  <a:gd name="connsiteX0" fmla="*/ 1524 w 9443"/>
                  <a:gd name="connsiteY0" fmla="*/ 0 h 48767"/>
                  <a:gd name="connsiteX1" fmla="*/ 6572 w 9443"/>
                  <a:gd name="connsiteY1" fmla="*/ 48768 h 48767"/>
                  <a:gd name="connsiteX2" fmla="*/ 0 w 9443"/>
                  <a:gd name="connsiteY2" fmla="*/ 45434 h 48767"/>
                  <a:gd name="connsiteX3" fmla="*/ 1524 w 9443"/>
                  <a:gd name="connsiteY3" fmla="*/ 0 h 48767"/>
                </a:gdLst>
                <a:ahLst/>
                <a:cxnLst>
                  <a:cxn ang="0">
                    <a:pos x="connsiteX0" y="connsiteY0"/>
                  </a:cxn>
                  <a:cxn ang="0">
                    <a:pos x="connsiteX1" y="connsiteY1"/>
                  </a:cxn>
                  <a:cxn ang="0">
                    <a:pos x="connsiteX2" y="connsiteY2"/>
                  </a:cxn>
                  <a:cxn ang="0">
                    <a:pos x="connsiteX3" y="connsiteY3"/>
                  </a:cxn>
                </a:cxnLst>
                <a:rect l="l" t="t" r="r" b="b"/>
                <a:pathLst>
                  <a:path w="9443" h="48767">
                    <a:moveTo>
                      <a:pt x="1524" y="0"/>
                    </a:moveTo>
                    <a:cubicBezTo>
                      <a:pt x="14001" y="15145"/>
                      <a:pt x="8477" y="32194"/>
                      <a:pt x="6572" y="48768"/>
                    </a:cubicBezTo>
                    <a:cubicBezTo>
                      <a:pt x="4191" y="47911"/>
                      <a:pt x="2000" y="46863"/>
                      <a:pt x="0" y="45434"/>
                    </a:cubicBezTo>
                    <a:cubicBezTo>
                      <a:pt x="476" y="30289"/>
                      <a:pt x="1048" y="15145"/>
                      <a:pt x="1524" y="0"/>
                    </a:cubicBezTo>
                    <a:close/>
                  </a:path>
                </a:pathLst>
              </a:custGeom>
              <a:solidFill>
                <a:srgbClr val="422C2F"/>
              </a:solidFill>
              <a:ln w="9525"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9B42F1C8-93DD-A795-4BA0-F881FE9648F4}"/>
                  </a:ext>
                </a:extLst>
              </p:cNvPr>
              <p:cNvSpPr/>
              <p:nvPr/>
            </p:nvSpPr>
            <p:spPr>
              <a:xfrm>
                <a:off x="7272146" y="3096195"/>
                <a:ext cx="299085" cy="171640"/>
              </a:xfrm>
              <a:custGeom>
                <a:avLst/>
                <a:gdLst>
                  <a:gd name="connsiteX0" fmla="*/ 15336 w 299085"/>
                  <a:gd name="connsiteY0" fmla="*/ 171641 h 171640"/>
                  <a:gd name="connsiteX1" fmla="*/ 21622 w 299085"/>
                  <a:gd name="connsiteY1" fmla="*/ 122873 h 171640"/>
                  <a:gd name="connsiteX2" fmla="*/ 54102 w 299085"/>
                  <a:gd name="connsiteY2" fmla="*/ 96965 h 171640"/>
                  <a:gd name="connsiteX3" fmla="*/ 134208 w 299085"/>
                  <a:gd name="connsiteY3" fmla="*/ 13049 h 171640"/>
                  <a:gd name="connsiteX4" fmla="*/ 154591 w 299085"/>
                  <a:gd name="connsiteY4" fmla="*/ 8858 h 171640"/>
                  <a:gd name="connsiteX5" fmla="*/ 234983 w 299085"/>
                  <a:gd name="connsiteY5" fmla="*/ 0 h 171640"/>
                  <a:gd name="connsiteX6" fmla="*/ 299086 w 299085"/>
                  <a:gd name="connsiteY6" fmla="*/ 22955 h 171640"/>
                  <a:gd name="connsiteX7" fmla="*/ 256223 w 299085"/>
                  <a:gd name="connsiteY7" fmla="*/ 39910 h 171640"/>
                  <a:gd name="connsiteX8" fmla="*/ 143542 w 299085"/>
                  <a:gd name="connsiteY8" fmla="*/ 65627 h 171640"/>
                  <a:gd name="connsiteX9" fmla="*/ 95536 w 299085"/>
                  <a:gd name="connsiteY9" fmla="*/ 107347 h 171640"/>
                  <a:gd name="connsiteX10" fmla="*/ 15241 w 299085"/>
                  <a:gd name="connsiteY10" fmla="*/ 171545 h 17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085" h="171640">
                    <a:moveTo>
                      <a:pt x="15336" y="171641"/>
                    </a:moveTo>
                    <a:cubicBezTo>
                      <a:pt x="-4285" y="152686"/>
                      <a:pt x="-8000" y="136779"/>
                      <a:pt x="21622" y="122873"/>
                    </a:cubicBezTo>
                    <a:cubicBezTo>
                      <a:pt x="33815" y="117158"/>
                      <a:pt x="43340" y="105823"/>
                      <a:pt x="54102" y="96965"/>
                    </a:cubicBezTo>
                    <a:cubicBezTo>
                      <a:pt x="73724" y="62579"/>
                      <a:pt x="128779" y="62008"/>
                      <a:pt x="134208" y="13049"/>
                    </a:cubicBezTo>
                    <a:cubicBezTo>
                      <a:pt x="134875" y="6763"/>
                      <a:pt x="151734" y="3620"/>
                      <a:pt x="154591" y="8858"/>
                    </a:cubicBezTo>
                    <a:cubicBezTo>
                      <a:pt x="189167" y="70676"/>
                      <a:pt x="208598" y="4381"/>
                      <a:pt x="234983" y="0"/>
                    </a:cubicBezTo>
                    <a:cubicBezTo>
                      <a:pt x="252794" y="17050"/>
                      <a:pt x="283274" y="-2191"/>
                      <a:pt x="299086" y="22955"/>
                    </a:cubicBezTo>
                    <a:cubicBezTo>
                      <a:pt x="289180" y="39148"/>
                      <a:pt x="272987" y="40100"/>
                      <a:pt x="256223" y="39910"/>
                    </a:cubicBezTo>
                    <a:cubicBezTo>
                      <a:pt x="218599" y="47054"/>
                      <a:pt x="186405" y="72295"/>
                      <a:pt x="143542" y="65627"/>
                    </a:cubicBezTo>
                    <a:cubicBezTo>
                      <a:pt x="122682" y="62389"/>
                      <a:pt x="110776" y="91821"/>
                      <a:pt x="95536" y="107347"/>
                    </a:cubicBezTo>
                    <a:cubicBezTo>
                      <a:pt x="70866" y="131254"/>
                      <a:pt x="37815" y="144875"/>
                      <a:pt x="15241" y="171545"/>
                    </a:cubicBezTo>
                    <a:close/>
                  </a:path>
                </a:pathLst>
              </a:custGeom>
              <a:solidFill>
                <a:srgbClr val="DADDE1"/>
              </a:solidFill>
              <a:ln w="9525"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41683C67-B72E-ED19-6579-D05CB0AD3B04}"/>
                  </a:ext>
                </a:extLst>
              </p:cNvPr>
              <p:cNvSpPr/>
              <p:nvPr/>
            </p:nvSpPr>
            <p:spPr>
              <a:xfrm>
                <a:off x="7541695" y="2915792"/>
                <a:ext cx="95830" cy="95154"/>
              </a:xfrm>
              <a:custGeom>
                <a:avLst/>
                <a:gdLst>
                  <a:gd name="connsiteX0" fmla="*/ 95735 w 95830"/>
                  <a:gd name="connsiteY0" fmla="*/ 94583 h 95154"/>
                  <a:gd name="connsiteX1" fmla="*/ 91925 w 95830"/>
                  <a:gd name="connsiteY1" fmla="*/ 94583 h 95154"/>
                  <a:gd name="connsiteX2" fmla="*/ 88115 w 95830"/>
                  <a:gd name="connsiteY2" fmla="*/ 95155 h 95154"/>
                  <a:gd name="connsiteX3" fmla="*/ 77161 w 95830"/>
                  <a:gd name="connsiteY3" fmla="*/ 86487 h 95154"/>
                  <a:gd name="connsiteX4" fmla="*/ 3343 w 95830"/>
                  <a:gd name="connsiteY4" fmla="*/ 65437 h 95154"/>
                  <a:gd name="connsiteX5" fmla="*/ 11249 w 95830"/>
                  <a:gd name="connsiteY5" fmla="*/ 12478 h 95154"/>
                  <a:gd name="connsiteX6" fmla="*/ 12772 w 95830"/>
                  <a:gd name="connsiteY6" fmla="*/ 0 h 95154"/>
                  <a:gd name="connsiteX7" fmla="*/ 95831 w 95830"/>
                  <a:gd name="connsiteY7" fmla="*/ 94488 h 9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30" h="95154">
                    <a:moveTo>
                      <a:pt x="95735" y="94583"/>
                    </a:moveTo>
                    <a:lnTo>
                      <a:pt x="91925" y="94583"/>
                    </a:lnTo>
                    <a:cubicBezTo>
                      <a:pt x="91925" y="94583"/>
                      <a:pt x="88210" y="95155"/>
                      <a:pt x="88115" y="95155"/>
                    </a:cubicBezTo>
                    <a:cubicBezTo>
                      <a:pt x="84401" y="92297"/>
                      <a:pt x="80590" y="89630"/>
                      <a:pt x="77161" y="86487"/>
                    </a:cubicBezTo>
                    <a:cubicBezTo>
                      <a:pt x="54873" y="66770"/>
                      <a:pt x="41538" y="21431"/>
                      <a:pt x="3343" y="65437"/>
                    </a:cubicBezTo>
                    <a:cubicBezTo>
                      <a:pt x="-14469" y="39338"/>
                      <a:pt x="46396" y="38100"/>
                      <a:pt x="11249" y="12478"/>
                    </a:cubicBezTo>
                    <a:cubicBezTo>
                      <a:pt x="8010" y="7906"/>
                      <a:pt x="8486" y="3715"/>
                      <a:pt x="12772" y="0"/>
                    </a:cubicBezTo>
                    <a:cubicBezTo>
                      <a:pt x="47444" y="25336"/>
                      <a:pt x="73828" y="58007"/>
                      <a:pt x="95831" y="94488"/>
                    </a:cubicBezTo>
                    <a:close/>
                  </a:path>
                </a:pathLst>
              </a:custGeom>
              <a:solidFill>
                <a:srgbClr val="AFB6BA"/>
              </a:solidFill>
              <a:ln w="9525"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1ECE8B08-8EF0-34C6-6FDE-B603D1C1E936}"/>
                  </a:ext>
                </a:extLst>
              </p:cNvPr>
              <p:cNvSpPr/>
              <p:nvPr/>
            </p:nvSpPr>
            <p:spPr>
              <a:xfrm>
                <a:off x="7517145" y="2893723"/>
                <a:ext cx="37226" cy="46628"/>
              </a:xfrm>
              <a:custGeom>
                <a:avLst/>
                <a:gdLst>
                  <a:gd name="connsiteX0" fmla="*/ 37227 w 37226"/>
                  <a:gd name="connsiteY0" fmla="*/ 22259 h 46628"/>
                  <a:gd name="connsiteX1" fmla="*/ 35703 w 37226"/>
                  <a:gd name="connsiteY1" fmla="*/ 34737 h 46628"/>
                  <a:gd name="connsiteX2" fmla="*/ 460 w 37226"/>
                  <a:gd name="connsiteY2" fmla="*/ 46072 h 46628"/>
                  <a:gd name="connsiteX3" fmla="*/ 7033 w 37226"/>
                  <a:gd name="connsiteY3" fmla="*/ 1209 h 46628"/>
                  <a:gd name="connsiteX4" fmla="*/ 37131 w 37226"/>
                  <a:gd name="connsiteY4" fmla="*/ 22354 h 4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6" h="46628">
                    <a:moveTo>
                      <a:pt x="37227" y="22259"/>
                    </a:moveTo>
                    <a:cubicBezTo>
                      <a:pt x="36751" y="26450"/>
                      <a:pt x="36179" y="30546"/>
                      <a:pt x="35703" y="34737"/>
                    </a:cubicBezTo>
                    <a:cubicBezTo>
                      <a:pt x="24654" y="39499"/>
                      <a:pt x="15224" y="49024"/>
                      <a:pt x="460" y="46072"/>
                    </a:cubicBezTo>
                    <a:cubicBezTo>
                      <a:pt x="-5160" y="27403"/>
                      <a:pt x="43228" y="24259"/>
                      <a:pt x="7033" y="1209"/>
                    </a:cubicBezTo>
                    <a:cubicBezTo>
                      <a:pt x="34941" y="-5554"/>
                      <a:pt x="26273" y="18068"/>
                      <a:pt x="37131" y="22354"/>
                    </a:cubicBezTo>
                    <a:close/>
                  </a:path>
                </a:pathLst>
              </a:custGeom>
              <a:solidFill>
                <a:srgbClr val="7E8890"/>
              </a:solidFill>
              <a:ln w="9525"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6F16C88E-1D07-36A1-BD0D-A406B3CA0DF4}"/>
                  </a:ext>
                </a:extLst>
              </p:cNvPr>
              <p:cNvSpPr/>
              <p:nvPr/>
            </p:nvSpPr>
            <p:spPr>
              <a:xfrm>
                <a:off x="7452169" y="2794569"/>
                <a:ext cx="49530" cy="18719"/>
              </a:xfrm>
              <a:custGeom>
                <a:avLst/>
                <a:gdLst>
                  <a:gd name="connsiteX0" fmla="*/ 0 w 49530"/>
                  <a:gd name="connsiteY0" fmla="*/ 10733 h 18719"/>
                  <a:gd name="connsiteX1" fmla="*/ 49530 w 49530"/>
                  <a:gd name="connsiteY1" fmla="*/ 8352 h 18719"/>
                  <a:gd name="connsiteX2" fmla="*/ 0 w 49530"/>
                  <a:gd name="connsiteY2" fmla="*/ 10733 h 18719"/>
                </a:gdLst>
                <a:ahLst/>
                <a:cxnLst>
                  <a:cxn ang="0">
                    <a:pos x="connsiteX0" y="connsiteY0"/>
                  </a:cxn>
                  <a:cxn ang="0">
                    <a:pos x="connsiteX1" y="connsiteY1"/>
                  </a:cxn>
                  <a:cxn ang="0">
                    <a:pos x="connsiteX2" y="connsiteY2"/>
                  </a:cxn>
                </a:cxnLst>
                <a:rect l="l" t="t" r="r" b="b"/>
                <a:pathLst>
                  <a:path w="49530" h="18719">
                    <a:moveTo>
                      <a:pt x="0" y="10733"/>
                    </a:moveTo>
                    <a:cubicBezTo>
                      <a:pt x="22384" y="-3745"/>
                      <a:pt x="35147" y="-2602"/>
                      <a:pt x="49530" y="8352"/>
                    </a:cubicBezTo>
                    <a:cubicBezTo>
                      <a:pt x="36004" y="25021"/>
                      <a:pt x="22479" y="18353"/>
                      <a:pt x="0" y="10733"/>
                    </a:cubicBezTo>
                    <a:close/>
                  </a:path>
                </a:pathLst>
              </a:custGeom>
              <a:solidFill>
                <a:srgbClr val="A1AAB4"/>
              </a:solidFill>
              <a:ln w="9525"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5B8CADAF-9199-FD58-E05D-0C6D82658AC0}"/>
                  </a:ext>
                </a:extLst>
              </p:cNvPr>
              <p:cNvSpPr/>
              <p:nvPr/>
            </p:nvSpPr>
            <p:spPr>
              <a:xfrm>
                <a:off x="7479506" y="2860996"/>
                <a:ext cx="41243" cy="17942"/>
              </a:xfrm>
              <a:custGeom>
                <a:avLst/>
                <a:gdLst>
                  <a:gd name="connsiteX0" fmla="*/ 41243 w 41243"/>
                  <a:gd name="connsiteY0" fmla="*/ 8028 h 17942"/>
                  <a:gd name="connsiteX1" fmla="*/ 0 w 41243"/>
                  <a:gd name="connsiteY1" fmla="*/ 12886 h 17942"/>
                  <a:gd name="connsiteX2" fmla="*/ 41243 w 41243"/>
                  <a:gd name="connsiteY2" fmla="*/ 8028 h 17942"/>
                </a:gdLst>
                <a:ahLst/>
                <a:cxnLst>
                  <a:cxn ang="0">
                    <a:pos x="connsiteX0" y="connsiteY0"/>
                  </a:cxn>
                  <a:cxn ang="0">
                    <a:pos x="connsiteX1" y="connsiteY1"/>
                  </a:cxn>
                  <a:cxn ang="0">
                    <a:pos x="connsiteX2" y="connsiteY2"/>
                  </a:cxn>
                </a:cxnLst>
                <a:rect l="l" t="t" r="r" b="b"/>
                <a:pathLst>
                  <a:path w="41243" h="17942">
                    <a:moveTo>
                      <a:pt x="41243" y="8028"/>
                    </a:moveTo>
                    <a:cubicBezTo>
                      <a:pt x="26384" y="21077"/>
                      <a:pt x="14574" y="19648"/>
                      <a:pt x="0" y="12886"/>
                    </a:cubicBezTo>
                    <a:cubicBezTo>
                      <a:pt x="12192" y="-3688"/>
                      <a:pt x="23908" y="-3116"/>
                      <a:pt x="41243" y="8028"/>
                    </a:cubicBezTo>
                    <a:close/>
                  </a:path>
                </a:pathLst>
              </a:custGeom>
              <a:solidFill>
                <a:srgbClr val="ABB5C2"/>
              </a:solidFill>
              <a:ln w="9525"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62626D61-F2A0-F097-CFB4-FC21BBF0E156}"/>
                  </a:ext>
                </a:extLst>
              </p:cNvPr>
              <p:cNvSpPr/>
              <p:nvPr/>
            </p:nvSpPr>
            <p:spPr>
              <a:xfrm>
                <a:off x="7461408" y="2760310"/>
                <a:ext cx="41910" cy="13489"/>
              </a:xfrm>
              <a:custGeom>
                <a:avLst/>
                <a:gdLst>
                  <a:gd name="connsiteX0" fmla="*/ 41910 w 41910"/>
                  <a:gd name="connsiteY0" fmla="*/ 5749 h 13489"/>
                  <a:gd name="connsiteX1" fmla="*/ 0 w 41910"/>
                  <a:gd name="connsiteY1" fmla="*/ 11941 h 13489"/>
                  <a:gd name="connsiteX2" fmla="*/ 41910 w 41910"/>
                  <a:gd name="connsiteY2" fmla="*/ 5749 h 13489"/>
                </a:gdLst>
                <a:ahLst/>
                <a:cxnLst>
                  <a:cxn ang="0">
                    <a:pos x="connsiteX0" y="connsiteY0"/>
                  </a:cxn>
                  <a:cxn ang="0">
                    <a:pos x="connsiteX1" y="connsiteY1"/>
                  </a:cxn>
                  <a:cxn ang="0">
                    <a:pos x="connsiteX2" y="connsiteY2"/>
                  </a:cxn>
                </a:cxnLst>
                <a:rect l="l" t="t" r="r" b="b"/>
                <a:pathLst>
                  <a:path w="41910" h="13489">
                    <a:moveTo>
                      <a:pt x="41910" y="5749"/>
                    </a:moveTo>
                    <a:cubicBezTo>
                      <a:pt x="24861" y="18322"/>
                      <a:pt x="13145" y="11750"/>
                      <a:pt x="0" y="11941"/>
                    </a:cubicBezTo>
                    <a:cubicBezTo>
                      <a:pt x="11145" y="-728"/>
                      <a:pt x="22193" y="-4157"/>
                      <a:pt x="41910" y="5749"/>
                    </a:cubicBezTo>
                    <a:close/>
                  </a:path>
                </a:pathLst>
              </a:custGeom>
              <a:solidFill>
                <a:srgbClr val="C4D7DA"/>
              </a:solidFill>
              <a:ln w="9525"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AFC7309D-C349-DC9E-FA90-BDFCE0A80AEE}"/>
                  </a:ext>
                </a:extLst>
              </p:cNvPr>
              <p:cNvSpPr/>
              <p:nvPr/>
            </p:nvSpPr>
            <p:spPr>
              <a:xfrm>
                <a:off x="7734776" y="3049332"/>
                <a:ext cx="67056" cy="11341"/>
              </a:xfrm>
              <a:custGeom>
                <a:avLst/>
                <a:gdLst>
                  <a:gd name="connsiteX0" fmla="*/ 67056 w 67056"/>
                  <a:gd name="connsiteY0" fmla="*/ 0 h 11341"/>
                  <a:gd name="connsiteX1" fmla="*/ 0 w 67056"/>
                  <a:gd name="connsiteY1" fmla="*/ 857 h 11341"/>
                  <a:gd name="connsiteX2" fmla="*/ 67056 w 67056"/>
                  <a:gd name="connsiteY2" fmla="*/ 0 h 11341"/>
                </a:gdLst>
                <a:ahLst/>
                <a:cxnLst>
                  <a:cxn ang="0">
                    <a:pos x="connsiteX0" y="connsiteY0"/>
                  </a:cxn>
                  <a:cxn ang="0">
                    <a:pos x="connsiteX1" y="connsiteY1"/>
                  </a:cxn>
                  <a:cxn ang="0">
                    <a:pos x="connsiteX2" y="connsiteY2"/>
                  </a:cxn>
                </a:cxnLst>
                <a:rect l="l" t="t" r="r" b="b"/>
                <a:pathLst>
                  <a:path w="67056" h="11341">
                    <a:moveTo>
                      <a:pt x="67056" y="0"/>
                    </a:moveTo>
                    <a:cubicBezTo>
                      <a:pt x="44863" y="16573"/>
                      <a:pt x="22479" y="13335"/>
                      <a:pt x="0" y="857"/>
                    </a:cubicBezTo>
                    <a:cubicBezTo>
                      <a:pt x="22384" y="571"/>
                      <a:pt x="44768" y="286"/>
                      <a:pt x="67056" y="0"/>
                    </a:cubicBezTo>
                    <a:close/>
                  </a:path>
                </a:pathLst>
              </a:custGeom>
              <a:solidFill>
                <a:srgbClr val="532635"/>
              </a:solidFill>
              <a:ln w="9525"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660F5968-49FC-AA6B-9DDD-E1AEA1DE98BC}"/>
                  </a:ext>
                </a:extLst>
              </p:cNvPr>
              <p:cNvSpPr/>
              <p:nvPr/>
            </p:nvSpPr>
            <p:spPr>
              <a:xfrm>
                <a:off x="7022254" y="4219354"/>
                <a:ext cx="353619" cy="250688"/>
              </a:xfrm>
              <a:custGeom>
                <a:avLst/>
                <a:gdLst>
                  <a:gd name="connsiteX0" fmla="*/ 54916 w 353619"/>
                  <a:gd name="connsiteY0" fmla="*/ 6602 h 250688"/>
                  <a:gd name="connsiteX1" fmla="*/ 71489 w 353619"/>
                  <a:gd name="connsiteY1" fmla="*/ 7935 h 250688"/>
                  <a:gd name="connsiteX2" fmla="*/ 353619 w 353619"/>
                  <a:gd name="connsiteY2" fmla="*/ 250632 h 250688"/>
                  <a:gd name="connsiteX3" fmla="*/ 13005 w 353619"/>
                  <a:gd name="connsiteY3" fmla="*/ 176242 h 250688"/>
                  <a:gd name="connsiteX4" fmla="*/ 7100 w 353619"/>
                  <a:gd name="connsiteY4" fmla="*/ 136618 h 250688"/>
                  <a:gd name="connsiteX5" fmla="*/ 52344 w 353619"/>
                  <a:gd name="connsiteY5" fmla="*/ 59942 h 250688"/>
                  <a:gd name="connsiteX6" fmla="*/ 54916 w 353619"/>
                  <a:gd name="connsiteY6" fmla="*/ 6507 h 25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619" h="250688">
                    <a:moveTo>
                      <a:pt x="54916" y="6602"/>
                    </a:moveTo>
                    <a:cubicBezTo>
                      <a:pt x="61488" y="-6352"/>
                      <a:pt x="66917" y="2887"/>
                      <a:pt x="71489" y="7935"/>
                    </a:cubicBezTo>
                    <a:cubicBezTo>
                      <a:pt x="154737" y="100899"/>
                      <a:pt x="245320" y="185196"/>
                      <a:pt x="353619" y="250632"/>
                    </a:cubicBezTo>
                    <a:cubicBezTo>
                      <a:pt x="233890" y="252156"/>
                      <a:pt x="121591" y="222629"/>
                      <a:pt x="13005" y="176242"/>
                    </a:cubicBezTo>
                    <a:cubicBezTo>
                      <a:pt x="-996" y="164812"/>
                      <a:pt x="-4806" y="153668"/>
                      <a:pt x="7100" y="136618"/>
                    </a:cubicBezTo>
                    <a:cubicBezTo>
                      <a:pt x="24055" y="112329"/>
                      <a:pt x="38818" y="86326"/>
                      <a:pt x="52344" y="59942"/>
                    </a:cubicBezTo>
                    <a:cubicBezTo>
                      <a:pt x="60726" y="43464"/>
                      <a:pt x="67298" y="24890"/>
                      <a:pt x="54916" y="6507"/>
                    </a:cubicBezTo>
                    <a:close/>
                  </a:path>
                </a:pathLst>
              </a:custGeom>
              <a:solidFill>
                <a:srgbClr val="B2B3B6"/>
              </a:solidFill>
              <a:ln w="9525"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D22BC621-DFB4-6689-BDB6-87841759889D}"/>
                  </a:ext>
                </a:extLst>
              </p:cNvPr>
              <p:cNvSpPr/>
              <p:nvPr/>
            </p:nvSpPr>
            <p:spPr>
              <a:xfrm>
                <a:off x="7860342" y="4440906"/>
                <a:ext cx="29152" cy="44701"/>
              </a:xfrm>
              <a:custGeom>
                <a:avLst/>
                <a:gdLst>
                  <a:gd name="connsiteX0" fmla="*/ 21404 w 29152"/>
                  <a:gd name="connsiteY0" fmla="*/ 44702 h 44701"/>
                  <a:gd name="connsiteX1" fmla="*/ 2640 w 29152"/>
                  <a:gd name="connsiteY1" fmla="*/ 2696 h 44701"/>
                  <a:gd name="connsiteX2" fmla="*/ 14832 w 29152"/>
                  <a:gd name="connsiteY2" fmla="*/ 696 h 44701"/>
                  <a:gd name="connsiteX3" fmla="*/ 21500 w 29152"/>
                  <a:gd name="connsiteY3" fmla="*/ 44606 h 44701"/>
                </a:gdLst>
                <a:ahLst/>
                <a:cxnLst>
                  <a:cxn ang="0">
                    <a:pos x="connsiteX0" y="connsiteY0"/>
                  </a:cxn>
                  <a:cxn ang="0">
                    <a:pos x="connsiteX1" y="connsiteY1"/>
                  </a:cxn>
                  <a:cxn ang="0">
                    <a:pos x="connsiteX2" y="connsiteY2"/>
                  </a:cxn>
                  <a:cxn ang="0">
                    <a:pos x="connsiteX3" y="connsiteY3"/>
                  </a:cxn>
                </a:cxnLst>
                <a:rect l="l" t="t" r="r" b="b"/>
                <a:pathLst>
                  <a:path w="29152" h="44701">
                    <a:moveTo>
                      <a:pt x="21404" y="44702"/>
                    </a:moveTo>
                    <a:cubicBezTo>
                      <a:pt x="7974" y="29747"/>
                      <a:pt x="-5932" y="20794"/>
                      <a:pt x="2640" y="2696"/>
                    </a:cubicBezTo>
                    <a:cubicBezTo>
                      <a:pt x="3688" y="506"/>
                      <a:pt x="11784" y="-923"/>
                      <a:pt x="14832" y="696"/>
                    </a:cubicBezTo>
                    <a:cubicBezTo>
                      <a:pt x="31977" y="10031"/>
                      <a:pt x="33120" y="23747"/>
                      <a:pt x="21500" y="44606"/>
                    </a:cubicBezTo>
                    <a:close/>
                  </a:path>
                </a:pathLst>
              </a:custGeom>
              <a:solidFill>
                <a:srgbClr val="C3924B"/>
              </a:solidFill>
              <a:ln w="9525"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35C2BE22-7207-6EF2-2DAD-27F145A54833}"/>
                  </a:ext>
                </a:extLst>
              </p:cNvPr>
              <p:cNvSpPr/>
              <p:nvPr/>
            </p:nvSpPr>
            <p:spPr>
              <a:xfrm>
                <a:off x="7754186" y="4478273"/>
                <a:ext cx="73596" cy="107613"/>
              </a:xfrm>
              <a:custGeom>
                <a:avLst/>
                <a:gdLst>
                  <a:gd name="connsiteX0" fmla="*/ 18975 w 73596"/>
                  <a:gd name="connsiteY0" fmla="*/ 0 h 107613"/>
                  <a:gd name="connsiteX1" fmla="*/ 63552 w 73596"/>
                  <a:gd name="connsiteY1" fmla="*/ 45434 h 107613"/>
                  <a:gd name="connsiteX2" fmla="*/ 62790 w 73596"/>
                  <a:gd name="connsiteY2" fmla="*/ 101441 h 107613"/>
                  <a:gd name="connsiteX3" fmla="*/ 41454 w 73596"/>
                  <a:gd name="connsiteY3" fmla="*/ 106489 h 107613"/>
                  <a:gd name="connsiteX4" fmla="*/ 3259 w 73596"/>
                  <a:gd name="connsiteY4" fmla="*/ 13335 h 107613"/>
                  <a:gd name="connsiteX5" fmla="*/ 18975 w 73596"/>
                  <a:gd name="connsiteY5" fmla="*/ 95 h 10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96" h="107613">
                    <a:moveTo>
                      <a:pt x="18975" y="0"/>
                    </a:moveTo>
                    <a:cubicBezTo>
                      <a:pt x="48407" y="3429"/>
                      <a:pt x="55646" y="25622"/>
                      <a:pt x="63552" y="45434"/>
                    </a:cubicBezTo>
                    <a:cubicBezTo>
                      <a:pt x="70696" y="63437"/>
                      <a:pt x="82411" y="83058"/>
                      <a:pt x="62790" y="101441"/>
                    </a:cubicBezTo>
                    <a:cubicBezTo>
                      <a:pt x="56599" y="107156"/>
                      <a:pt x="49836" y="109061"/>
                      <a:pt x="41454" y="106489"/>
                    </a:cubicBezTo>
                    <a:cubicBezTo>
                      <a:pt x="17737" y="99060"/>
                      <a:pt x="-9504" y="34290"/>
                      <a:pt x="3259" y="13335"/>
                    </a:cubicBezTo>
                    <a:cubicBezTo>
                      <a:pt x="6974" y="7334"/>
                      <a:pt x="14498" y="3715"/>
                      <a:pt x="18975" y="95"/>
                    </a:cubicBezTo>
                    <a:close/>
                  </a:path>
                </a:pathLst>
              </a:custGeom>
              <a:solidFill>
                <a:srgbClr val="CC9532"/>
              </a:solidFill>
              <a:ln w="9525"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B580BAF8-37FB-B157-BCCB-26969051937B}"/>
                  </a:ext>
                </a:extLst>
              </p:cNvPr>
              <p:cNvSpPr/>
              <p:nvPr/>
            </p:nvSpPr>
            <p:spPr>
              <a:xfrm>
                <a:off x="7650968" y="4520539"/>
                <a:ext cx="62852" cy="102815"/>
              </a:xfrm>
              <a:custGeom>
                <a:avLst/>
                <a:gdLst>
                  <a:gd name="connsiteX0" fmla="*/ 62758 w 62852"/>
                  <a:gd name="connsiteY0" fmla="*/ 57270 h 102815"/>
                  <a:gd name="connsiteX1" fmla="*/ 35707 w 62852"/>
                  <a:gd name="connsiteY1" fmla="*/ 102419 h 102815"/>
                  <a:gd name="connsiteX2" fmla="*/ 12752 w 62852"/>
                  <a:gd name="connsiteY2" fmla="*/ 68510 h 102815"/>
                  <a:gd name="connsiteX3" fmla="*/ 9608 w 62852"/>
                  <a:gd name="connsiteY3" fmla="*/ 54794 h 102815"/>
                  <a:gd name="connsiteX4" fmla="*/ 7703 w 62852"/>
                  <a:gd name="connsiteY4" fmla="*/ 2311 h 102815"/>
                  <a:gd name="connsiteX5" fmla="*/ 29992 w 62852"/>
                  <a:gd name="connsiteY5" fmla="*/ 2692 h 102815"/>
                  <a:gd name="connsiteX6" fmla="*/ 62853 w 62852"/>
                  <a:gd name="connsiteY6" fmla="*/ 57270 h 1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52" h="102815">
                    <a:moveTo>
                      <a:pt x="62758" y="57270"/>
                    </a:moveTo>
                    <a:cubicBezTo>
                      <a:pt x="59043" y="75748"/>
                      <a:pt x="58662" y="98799"/>
                      <a:pt x="35707" y="102419"/>
                    </a:cubicBezTo>
                    <a:cubicBezTo>
                      <a:pt x="11132" y="106324"/>
                      <a:pt x="19896" y="80416"/>
                      <a:pt x="12752" y="68510"/>
                    </a:cubicBezTo>
                    <a:cubicBezTo>
                      <a:pt x="10465" y="64604"/>
                      <a:pt x="9322" y="59365"/>
                      <a:pt x="9608" y="54794"/>
                    </a:cubicBezTo>
                    <a:cubicBezTo>
                      <a:pt x="10465" y="36982"/>
                      <a:pt x="-11061" y="19456"/>
                      <a:pt x="7703" y="2311"/>
                    </a:cubicBezTo>
                    <a:cubicBezTo>
                      <a:pt x="11799" y="-1404"/>
                      <a:pt x="23420" y="-166"/>
                      <a:pt x="29992" y="2692"/>
                    </a:cubicBezTo>
                    <a:cubicBezTo>
                      <a:pt x="53328" y="12884"/>
                      <a:pt x="56757" y="35934"/>
                      <a:pt x="62853" y="57270"/>
                    </a:cubicBezTo>
                    <a:close/>
                  </a:path>
                </a:pathLst>
              </a:custGeom>
              <a:solidFill>
                <a:srgbClr val="CC9439"/>
              </a:solidFill>
              <a:ln w="9525"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875ECD5A-C55A-89EE-B99A-2798008D6573}"/>
                  </a:ext>
                </a:extLst>
              </p:cNvPr>
              <p:cNvSpPr/>
              <p:nvPr/>
            </p:nvSpPr>
            <p:spPr>
              <a:xfrm>
                <a:off x="7030051" y="4476648"/>
                <a:ext cx="31498" cy="41175"/>
              </a:xfrm>
              <a:custGeom>
                <a:avLst/>
                <a:gdLst>
                  <a:gd name="connsiteX0" fmla="*/ 31498 w 31498"/>
                  <a:gd name="connsiteY0" fmla="*/ 14865 h 41175"/>
                  <a:gd name="connsiteX1" fmla="*/ 9591 w 31498"/>
                  <a:gd name="connsiteY1" fmla="*/ 41154 h 41175"/>
                  <a:gd name="connsiteX2" fmla="*/ 542 w 31498"/>
                  <a:gd name="connsiteY2" fmla="*/ 28676 h 41175"/>
                  <a:gd name="connsiteX3" fmla="*/ 19401 w 31498"/>
                  <a:gd name="connsiteY3" fmla="*/ 196 h 41175"/>
                  <a:gd name="connsiteX4" fmla="*/ 31498 w 31498"/>
                  <a:gd name="connsiteY4" fmla="*/ 14865 h 4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8" h="41175">
                    <a:moveTo>
                      <a:pt x="31498" y="14865"/>
                    </a:moveTo>
                    <a:cubicBezTo>
                      <a:pt x="29307" y="29057"/>
                      <a:pt x="24830" y="40297"/>
                      <a:pt x="9591" y="41154"/>
                    </a:cubicBezTo>
                    <a:cubicBezTo>
                      <a:pt x="1780" y="41630"/>
                      <a:pt x="-1363" y="34200"/>
                      <a:pt x="542" y="28676"/>
                    </a:cubicBezTo>
                    <a:cubicBezTo>
                      <a:pt x="4352" y="17817"/>
                      <a:pt x="4923" y="2673"/>
                      <a:pt x="19401" y="196"/>
                    </a:cubicBezTo>
                    <a:cubicBezTo>
                      <a:pt x="29021" y="-1518"/>
                      <a:pt x="30260" y="8388"/>
                      <a:pt x="31498" y="14865"/>
                    </a:cubicBezTo>
                    <a:close/>
                  </a:path>
                </a:pathLst>
              </a:custGeom>
              <a:solidFill>
                <a:srgbClr val="A18248"/>
              </a:solidFill>
              <a:ln w="9525"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55E36144-3584-12C6-E8C7-6455693998DF}"/>
                  </a:ext>
                </a:extLst>
              </p:cNvPr>
              <p:cNvSpPr/>
              <p:nvPr/>
            </p:nvSpPr>
            <p:spPr>
              <a:xfrm>
                <a:off x="6962968" y="3130447"/>
                <a:ext cx="680727" cy="1106015"/>
              </a:xfrm>
              <a:custGeom>
                <a:avLst/>
                <a:gdLst>
                  <a:gd name="connsiteX0" fmla="*/ 399094 w 680727"/>
                  <a:gd name="connsiteY0" fmla="*/ 68047 h 1106015"/>
                  <a:gd name="connsiteX1" fmla="*/ 482819 w 680727"/>
                  <a:gd name="connsiteY1" fmla="*/ 21565 h 1106015"/>
                  <a:gd name="connsiteX2" fmla="*/ 565496 w 680727"/>
                  <a:gd name="connsiteY2" fmla="*/ 5753 h 1106015"/>
                  <a:gd name="connsiteX3" fmla="*/ 602262 w 680727"/>
                  <a:gd name="connsiteY3" fmla="*/ 57569 h 1106015"/>
                  <a:gd name="connsiteX4" fmla="*/ 627408 w 680727"/>
                  <a:gd name="connsiteY4" fmla="*/ 151581 h 1106015"/>
                  <a:gd name="connsiteX5" fmla="*/ 626932 w 680727"/>
                  <a:gd name="connsiteY5" fmla="*/ 261404 h 1106015"/>
                  <a:gd name="connsiteX6" fmla="*/ 581498 w 680727"/>
                  <a:gd name="connsiteY6" fmla="*/ 338271 h 1106015"/>
                  <a:gd name="connsiteX7" fmla="*/ 552542 w 680727"/>
                  <a:gd name="connsiteY7" fmla="*/ 339795 h 1106015"/>
                  <a:gd name="connsiteX8" fmla="*/ 495582 w 680727"/>
                  <a:gd name="connsiteY8" fmla="*/ 413804 h 1106015"/>
                  <a:gd name="connsiteX9" fmla="*/ 551685 w 680727"/>
                  <a:gd name="connsiteY9" fmla="*/ 469811 h 1106015"/>
                  <a:gd name="connsiteX10" fmla="*/ 570163 w 680727"/>
                  <a:gd name="connsiteY10" fmla="*/ 516484 h 1106015"/>
                  <a:gd name="connsiteX11" fmla="*/ 621217 w 680727"/>
                  <a:gd name="connsiteY11" fmla="*/ 684981 h 1106015"/>
                  <a:gd name="connsiteX12" fmla="*/ 641981 w 680727"/>
                  <a:gd name="connsiteY12" fmla="*/ 718795 h 1106015"/>
                  <a:gd name="connsiteX13" fmla="*/ 677224 w 680727"/>
                  <a:gd name="connsiteY13" fmla="*/ 754418 h 1106015"/>
                  <a:gd name="connsiteX14" fmla="*/ 676367 w 680727"/>
                  <a:gd name="connsiteY14" fmla="*/ 763276 h 1106015"/>
                  <a:gd name="connsiteX15" fmla="*/ 647125 w 680727"/>
                  <a:gd name="connsiteY15" fmla="*/ 793185 h 1106015"/>
                  <a:gd name="connsiteX16" fmla="*/ 674271 w 680727"/>
                  <a:gd name="connsiteY16" fmla="*/ 924058 h 1106015"/>
                  <a:gd name="connsiteX17" fmla="*/ 670652 w 680727"/>
                  <a:gd name="connsiteY17" fmla="*/ 972350 h 1106015"/>
                  <a:gd name="connsiteX18" fmla="*/ 641696 w 680727"/>
                  <a:gd name="connsiteY18" fmla="*/ 1050455 h 1106015"/>
                  <a:gd name="connsiteX19" fmla="*/ 615026 w 680727"/>
                  <a:gd name="connsiteY19" fmla="*/ 1092079 h 1106015"/>
                  <a:gd name="connsiteX20" fmla="*/ 573497 w 680727"/>
                  <a:gd name="connsiteY20" fmla="*/ 1068838 h 1106015"/>
                  <a:gd name="connsiteX21" fmla="*/ 569687 w 680727"/>
                  <a:gd name="connsiteY21" fmla="*/ 1063504 h 1106015"/>
                  <a:gd name="connsiteX22" fmla="*/ 594833 w 680727"/>
                  <a:gd name="connsiteY22" fmla="*/ 995210 h 1106015"/>
                  <a:gd name="connsiteX23" fmla="*/ 601882 w 680727"/>
                  <a:gd name="connsiteY23" fmla="*/ 956824 h 1106015"/>
                  <a:gd name="connsiteX24" fmla="*/ 514061 w 680727"/>
                  <a:gd name="connsiteY24" fmla="*/ 874909 h 1106015"/>
                  <a:gd name="connsiteX25" fmla="*/ 489486 w 680727"/>
                  <a:gd name="connsiteY25" fmla="*/ 790994 h 1106015"/>
                  <a:gd name="connsiteX26" fmla="*/ 489201 w 680727"/>
                  <a:gd name="connsiteY26" fmla="*/ 722128 h 1106015"/>
                  <a:gd name="connsiteX27" fmla="*/ 474627 w 680727"/>
                  <a:gd name="connsiteY27" fmla="*/ 716032 h 1106015"/>
                  <a:gd name="connsiteX28" fmla="*/ 453863 w 680727"/>
                  <a:gd name="connsiteY28" fmla="*/ 639642 h 1106015"/>
                  <a:gd name="connsiteX29" fmla="*/ 414144 w 680727"/>
                  <a:gd name="connsiteY29" fmla="*/ 577158 h 1106015"/>
                  <a:gd name="connsiteX30" fmla="*/ 425288 w 680727"/>
                  <a:gd name="connsiteY30" fmla="*/ 538582 h 1106015"/>
                  <a:gd name="connsiteX31" fmla="*/ 436146 w 680727"/>
                  <a:gd name="connsiteY31" fmla="*/ 454000 h 1106015"/>
                  <a:gd name="connsiteX32" fmla="*/ 403666 w 680727"/>
                  <a:gd name="connsiteY32" fmla="*/ 514483 h 1106015"/>
                  <a:gd name="connsiteX33" fmla="*/ 366709 w 680727"/>
                  <a:gd name="connsiteY33" fmla="*/ 542201 h 1106015"/>
                  <a:gd name="connsiteX34" fmla="*/ 156683 w 680727"/>
                  <a:gd name="connsiteY34" fmla="*/ 516960 h 1106015"/>
                  <a:gd name="connsiteX35" fmla="*/ 110391 w 680727"/>
                  <a:gd name="connsiteY35" fmla="*/ 523151 h 1106015"/>
                  <a:gd name="connsiteX36" fmla="*/ 38858 w 680727"/>
                  <a:gd name="connsiteY36" fmla="*/ 516007 h 1106015"/>
                  <a:gd name="connsiteX37" fmla="*/ 54194 w 680727"/>
                  <a:gd name="connsiteY37" fmla="*/ 484289 h 1106015"/>
                  <a:gd name="connsiteX38" fmla="*/ 41526 w 680727"/>
                  <a:gd name="connsiteY38" fmla="*/ 474097 h 1106015"/>
                  <a:gd name="connsiteX39" fmla="*/ 8379 w 680727"/>
                  <a:gd name="connsiteY39" fmla="*/ 457143 h 1106015"/>
                  <a:gd name="connsiteX40" fmla="*/ 473 w 680727"/>
                  <a:gd name="connsiteY40" fmla="*/ 441808 h 1106015"/>
                  <a:gd name="connsiteX41" fmla="*/ 43907 w 680727"/>
                  <a:gd name="connsiteY41" fmla="*/ 420567 h 1106015"/>
                  <a:gd name="connsiteX42" fmla="*/ 19904 w 680727"/>
                  <a:gd name="connsiteY42" fmla="*/ 402660 h 1106015"/>
                  <a:gd name="connsiteX43" fmla="*/ 17618 w 680727"/>
                  <a:gd name="connsiteY43" fmla="*/ 396564 h 1106015"/>
                  <a:gd name="connsiteX44" fmla="*/ 50003 w 680727"/>
                  <a:gd name="connsiteY44" fmla="*/ 336652 h 1106015"/>
                  <a:gd name="connsiteX45" fmla="*/ 49336 w 680727"/>
                  <a:gd name="connsiteY45" fmla="*/ 337033 h 1106015"/>
                  <a:gd name="connsiteX46" fmla="*/ 109058 w 680727"/>
                  <a:gd name="connsiteY46" fmla="*/ 388277 h 1106015"/>
                  <a:gd name="connsiteX47" fmla="*/ 155921 w 680727"/>
                  <a:gd name="connsiteY47" fmla="*/ 424948 h 1106015"/>
                  <a:gd name="connsiteX48" fmla="*/ 282603 w 680727"/>
                  <a:gd name="connsiteY48" fmla="*/ 432854 h 1106015"/>
                  <a:gd name="connsiteX49" fmla="*/ 301367 w 680727"/>
                  <a:gd name="connsiteY49" fmla="*/ 353606 h 1106015"/>
                  <a:gd name="connsiteX50" fmla="*/ 304035 w 680727"/>
                  <a:gd name="connsiteY50" fmla="*/ 335413 h 1106015"/>
                  <a:gd name="connsiteX51" fmla="*/ 388426 w 680727"/>
                  <a:gd name="connsiteY51" fmla="*/ 264166 h 1106015"/>
                  <a:gd name="connsiteX52" fmla="*/ 395380 w 680727"/>
                  <a:gd name="connsiteY52" fmla="*/ 254356 h 1106015"/>
                  <a:gd name="connsiteX53" fmla="*/ 532635 w 680727"/>
                  <a:gd name="connsiteY53" fmla="*/ 195777 h 1106015"/>
                  <a:gd name="connsiteX54" fmla="*/ 548732 w 680727"/>
                  <a:gd name="connsiteY54" fmla="*/ 180251 h 1106015"/>
                  <a:gd name="connsiteX55" fmla="*/ 514061 w 680727"/>
                  <a:gd name="connsiteY55" fmla="*/ 60427 h 1106015"/>
                  <a:gd name="connsiteX56" fmla="*/ 427002 w 680727"/>
                  <a:gd name="connsiteY56" fmla="*/ 71380 h 1106015"/>
                  <a:gd name="connsiteX57" fmla="*/ 408905 w 680727"/>
                  <a:gd name="connsiteY57" fmla="*/ 75952 h 1106015"/>
                  <a:gd name="connsiteX58" fmla="*/ 398999 w 680727"/>
                  <a:gd name="connsiteY58" fmla="*/ 67856 h 110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80727" h="1106015">
                    <a:moveTo>
                      <a:pt x="399094" y="68047"/>
                    </a:moveTo>
                    <a:cubicBezTo>
                      <a:pt x="418620" y="37948"/>
                      <a:pt x="433574" y="4801"/>
                      <a:pt x="482819" y="21565"/>
                    </a:cubicBezTo>
                    <a:cubicBezTo>
                      <a:pt x="509489" y="30709"/>
                      <a:pt x="532158" y="-15773"/>
                      <a:pt x="565496" y="5753"/>
                    </a:cubicBezTo>
                    <a:cubicBezTo>
                      <a:pt x="568639" y="29375"/>
                      <a:pt x="584831" y="46139"/>
                      <a:pt x="602262" y="57569"/>
                    </a:cubicBezTo>
                    <a:cubicBezTo>
                      <a:pt x="640458" y="82525"/>
                      <a:pt x="634552" y="116243"/>
                      <a:pt x="627408" y="151581"/>
                    </a:cubicBezTo>
                    <a:cubicBezTo>
                      <a:pt x="620074" y="188157"/>
                      <a:pt x="611216" y="224733"/>
                      <a:pt x="626932" y="261404"/>
                    </a:cubicBezTo>
                    <a:cubicBezTo>
                      <a:pt x="624837" y="294742"/>
                      <a:pt x="605787" y="318078"/>
                      <a:pt x="581498" y="338271"/>
                    </a:cubicBezTo>
                    <a:cubicBezTo>
                      <a:pt x="571497" y="338747"/>
                      <a:pt x="554923" y="325793"/>
                      <a:pt x="552542" y="339795"/>
                    </a:cubicBezTo>
                    <a:cubicBezTo>
                      <a:pt x="546827" y="373323"/>
                      <a:pt x="513204" y="382657"/>
                      <a:pt x="495582" y="413804"/>
                    </a:cubicBezTo>
                    <a:cubicBezTo>
                      <a:pt x="548732" y="402469"/>
                      <a:pt x="549684" y="436855"/>
                      <a:pt x="551685" y="469811"/>
                    </a:cubicBezTo>
                    <a:cubicBezTo>
                      <a:pt x="552732" y="487623"/>
                      <a:pt x="558638" y="501910"/>
                      <a:pt x="570163" y="516484"/>
                    </a:cubicBezTo>
                    <a:cubicBezTo>
                      <a:pt x="608930" y="565537"/>
                      <a:pt x="625027" y="623259"/>
                      <a:pt x="621217" y="684981"/>
                    </a:cubicBezTo>
                    <a:cubicBezTo>
                      <a:pt x="620074" y="704507"/>
                      <a:pt x="622265" y="714127"/>
                      <a:pt x="641981" y="718795"/>
                    </a:cubicBezTo>
                    <a:cubicBezTo>
                      <a:pt x="660365" y="723176"/>
                      <a:pt x="669509" y="738607"/>
                      <a:pt x="677224" y="754418"/>
                    </a:cubicBezTo>
                    <a:cubicBezTo>
                      <a:pt x="676462" y="757371"/>
                      <a:pt x="676176" y="760324"/>
                      <a:pt x="676367" y="763276"/>
                    </a:cubicBezTo>
                    <a:cubicBezTo>
                      <a:pt x="664746" y="770801"/>
                      <a:pt x="644649" y="761086"/>
                      <a:pt x="647125" y="793185"/>
                    </a:cubicBezTo>
                    <a:cubicBezTo>
                      <a:pt x="650649" y="838810"/>
                      <a:pt x="650935" y="883006"/>
                      <a:pt x="674271" y="924058"/>
                    </a:cubicBezTo>
                    <a:cubicBezTo>
                      <a:pt x="683320" y="939965"/>
                      <a:pt x="683511" y="957396"/>
                      <a:pt x="670652" y="972350"/>
                    </a:cubicBezTo>
                    <a:cubicBezTo>
                      <a:pt x="651221" y="994924"/>
                      <a:pt x="647887" y="1023118"/>
                      <a:pt x="641696" y="1050455"/>
                    </a:cubicBezTo>
                    <a:cubicBezTo>
                      <a:pt x="632742" y="1064362"/>
                      <a:pt x="623884" y="1078268"/>
                      <a:pt x="615026" y="1092079"/>
                    </a:cubicBezTo>
                    <a:cubicBezTo>
                      <a:pt x="573687" y="1133513"/>
                      <a:pt x="591308" y="1069410"/>
                      <a:pt x="573497" y="1068838"/>
                    </a:cubicBezTo>
                    <a:cubicBezTo>
                      <a:pt x="572258" y="1067029"/>
                      <a:pt x="570925" y="1065314"/>
                      <a:pt x="569687" y="1063504"/>
                    </a:cubicBezTo>
                    <a:cubicBezTo>
                      <a:pt x="566924" y="1036644"/>
                      <a:pt x="578736" y="1015784"/>
                      <a:pt x="594833" y="995210"/>
                    </a:cubicBezTo>
                    <a:cubicBezTo>
                      <a:pt x="602643" y="985209"/>
                      <a:pt x="625979" y="974160"/>
                      <a:pt x="601882" y="956824"/>
                    </a:cubicBezTo>
                    <a:cubicBezTo>
                      <a:pt x="558542" y="944347"/>
                      <a:pt x="536730" y="909295"/>
                      <a:pt x="514061" y="874909"/>
                    </a:cubicBezTo>
                    <a:cubicBezTo>
                      <a:pt x="488248" y="852049"/>
                      <a:pt x="480628" y="823284"/>
                      <a:pt x="489486" y="790994"/>
                    </a:cubicBezTo>
                    <a:cubicBezTo>
                      <a:pt x="495964" y="767658"/>
                      <a:pt x="489486" y="744988"/>
                      <a:pt x="489201" y="722128"/>
                    </a:cubicBezTo>
                    <a:cubicBezTo>
                      <a:pt x="489201" y="709746"/>
                      <a:pt x="477390" y="723367"/>
                      <a:pt x="474627" y="716032"/>
                    </a:cubicBezTo>
                    <a:cubicBezTo>
                      <a:pt x="459101" y="692887"/>
                      <a:pt x="470531" y="662502"/>
                      <a:pt x="453863" y="639642"/>
                    </a:cubicBezTo>
                    <a:cubicBezTo>
                      <a:pt x="440623" y="618782"/>
                      <a:pt x="450720" y="583349"/>
                      <a:pt x="414144" y="577158"/>
                    </a:cubicBezTo>
                    <a:cubicBezTo>
                      <a:pt x="409762" y="561918"/>
                      <a:pt x="413381" y="547154"/>
                      <a:pt x="425288" y="538582"/>
                    </a:cubicBezTo>
                    <a:cubicBezTo>
                      <a:pt x="458530" y="514674"/>
                      <a:pt x="442623" y="486956"/>
                      <a:pt x="436146" y="454000"/>
                    </a:cubicBezTo>
                    <a:cubicBezTo>
                      <a:pt x="414715" y="472669"/>
                      <a:pt x="409667" y="493909"/>
                      <a:pt x="403666" y="514483"/>
                    </a:cubicBezTo>
                    <a:cubicBezTo>
                      <a:pt x="398237" y="533057"/>
                      <a:pt x="388997" y="545630"/>
                      <a:pt x="366709" y="542201"/>
                    </a:cubicBezTo>
                    <a:cubicBezTo>
                      <a:pt x="296986" y="531438"/>
                      <a:pt x="224787" y="542201"/>
                      <a:pt x="156683" y="516960"/>
                    </a:cubicBezTo>
                    <a:cubicBezTo>
                      <a:pt x="141252" y="511245"/>
                      <a:pt x="125822" y="519913"/>
                      <a:pt x="110391" y="523151"/>
                    </a:cubicBezTo>
                    <a:cubicBezTo>
                      <a:pt x="85912" y="528295"/>
                      <a:pt x="60861" y="536486"/>
                      <a:pt x="38858" y="516007"/>
                    </a:cubicBezTo>
                    <a:cubicBezTo>
                      <a:pt x="34763" y="500958"/>
                      <a:pt x="48955" y="494862"/>
                      <a:pt x="54194" y="484289"/>
                    </a:cubicBezTo>
                    <a:cubicBezTo>
                      <a:pt x="64195" y="464191"/>
                      <a:pt x="43145" y="480860"/>
                      <a:pt x="41526" y="474097"/>
                    </a:cubicBezTo>
                    <a:cubicBezTo>
                      <a:pt x="30667" y="468097"/>
                      <a:pt x="20094" y="461429"/>
                      <a:pt x="8379" y="457143"/>
                    </a:cubicBezTo>
                    <a:cubicBezTo>
                      <a:pt x="2663" y="453619"/>
                      <a:pt x="-1432" y="449237"/>
                      <a:pt x="473" y="441808"/>
                    </a:cubicBezTo>
                    <a:cubicBezTo>
                      <a:pt x="12570" y="431902"/>
                      <a:pt x="22380" y="418090"/>
                      <a:pt x="43907" y="420567"/>
                    </a:cubicBezTo>
                    <a:cubicBezTo>
                      <a:pt x="33715" y="412947"/>
                      <a:pt x="26857" y="407803"/>
                      <a:pt x="19904" y="402660"/>
                    </a:cubicBezTo>
                    <a:cubicBezTo>
                      <a:pt x="17999" y="401041"/>
                      <a:pt x="17237" y="399040"/>
                      <a:pt x="17618" y="396564"/>
                    </a:cubicBezTo>
                    <a:cubicBezTo>
                      <a:pt x="36954" y="381229"/>
                      <a:pt x="15903" y="344081"/>
                      <a:pt x="50003" y="336652"/>
                    </a:cubicBezTo>
                    <a:lnTo>
                      <a:pt x="49336" y="337033"/>
                    </a:lnTo>
                    <a:cubicBezTo>
                      <a:pt x="90580" y="328936"/>
                      <a:pt x="95151" y="365893"/>
                      <a:pt x="109058" y="388277"/>
                    </a:cubicBezTo>
                    <a:cubicBezTo>
                      <a:pt x="120964" y="407422"/>
                      <a:pt x="127060" y="429330"/>
                      <a:pt x="155921" y="424948"/>
                    </a:cubicBezTo>
                    <a:cubicBezTo>
                      <a:pt x="197640" y="435426"/>
                      <a:pt x="239074" y="451904"/>
                      <a:pt x="282603" y="432854"/>
                    </a:cubicBezTo>
                    <a:cubicBezTo>
                      <a:pt x="296986" y="408375"/>
                      <a:pt x="308702" y="383229"/>
                      <a:pt x="301367" y="353606"/>
                    </a:cubicBezTo>
                    <a:cubicBezTo>
                      <a:pt x="299748" y="347129"/>
                      <a:pt x="300320" y="341033"/>
                      <a:pt x="304035" y="335413"/>
                    </a:cubicBezTo>
                    <a:cubicBezTo>
                      <a:pt x="319941" y="297313"/>
                      <a:pt x="351469" y="277692"/>
                      <a:pt x="388426" y="264166"/>
                    </a:cubicBezTo>
                    <a:cubicBezTo>
                      <a:pt x="389569" y="259975"/>
                      <a:pt x="391950" y="256832"/>
                      <a:pt x="395380" y="254356"/>
                    </a:cubicBezTo>
                    <a:cubicBezTo>
                      <a:pt x="446338" y="246926"/>
                      <a:pt x="482057" y="204159"/>
                      <a:pt x="532635" y="195777"/>
                    </a:cubicBezTo>
                    <a:cubicBezTo>
                      <a:pt x="541207" y="194348"/>
                      <a:pt x="546065" y="188347"/>
                      <a:pt x="548732" y="180251"/>
                    </a:cubicBezTo>
                    <a:cubicBezTo>
                      <a:pt x="555495" y="159296"/>
                      <a:pt x="532158" y="71761"/>
                      <a:pt x="514061" y="60427"/>
                    </a:cubicBezTo>
                    <a:cubicBezTo>
                      <a:pt x="483009" y="40900"/>
                      <a:pt x="454434" y="54807"/>
                      <a:pt x="427002" y="71380"/>
                    </a:cubicBezTo>
                    <a:cubicBezTo>
                      <a:pt x="421478" y="74714"/>
                      <a:pt x="415477" y="76238"/>
                      <a:pt x="408905" y="75952"/>
                    </a:cubicBezTo>
                    <a:cubicBezTo>
                      <a:pt x="404333" y="74809"/>
                      <a:pt x="400999" y="72238"/>
                      <a:pt x="398999" y="67856"/>
                    </a:cubicBezTo>
                    <a:close/>
                  </a:path>
                </a:pathLst>
              </a:custGeom>
              <a:solidFill>
                <a:srgbClr val="B2B3B7"/>
              </a:solidFill>
              <a:ln w="9525"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9D64190D-2E97-4354-DA80-B1CFFDD5B500}"/>
                  </a:ext>
                </a:extLst>
              </p:cNvPr>
              <p:cNvSpPr/>
              <p:nvPr/>
            </p:nvSpPr>
            <p:spPr>
              <a:xfrm>
                <a:off x="7717629" y="3346736"/>
                <a:ext cx="142437" cy="288962"/>
              </a:xfrm>
              <a:custGeom>
                <a:avLst/>
                <a:gdLst>
                  <a:gd name="connsiteX0" fmla="*/ 47818 w 142437"/>
                  <a:gd name="connsiteY0" fmla="*/ 280002 h 288962"/>
                  <a:gd name="connsiteX1" fmla="*/ 97 w 142437"/>
                  <a:gd name="connsiteY1" fmla="*/ 124935 h 288962"/>
                  <a:gd name="connsiteX2" fmla="*/ 51627 w 142437"/>
                  <a:gd name="connsiteY2" fmla="*/ 14540 h 288962"/>
                  <a:gd name="connsiteX3" fmla="*/ 124589 w 142437"/>
                  <a:gd name="connsiteY3" fmla="*/ 14636 h 288962"/>
                  <a:gd name="connsiteX4" fmla="*/ 110206 w 142437"/>
                  <a:gd name="connsiteY4" fmla="*/ 123221 h 288962"/>
                  <a:gd name="connsiteX5" fmla="*/ 86584 w 142437"/>
                  <a:gd name="connsiteY5" fmla="*/ 224567 h 288962"/>
                  <a:gd name="connsiteX6" fmla="*/ 88013 w 142437"/>
                  <a:gd name="connsiteY6" fmla="*/ 238568 h 288962"/>
                  <a:gd name="connsiteX7" fmla="*/ 103634 w 142437"/>
                  <a:gd name="connsiteY7" fmla="*/ 279526 h 288962"/>
                  <a:gd name="connsiteX8" fmla="*/ 47722 w 142437"/>
                  <a:gd name="connsiteY8" fmla="*/ 280002 h 28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437" h="288962">
                    <a:moveTo>
                      <a:pt x="47818" y="280002"/>
                    </a:moveTo>
                    <a:cubicBezTo>
                      <a:pt x="22005" y="231329"/>
                      <a:pt x="-1712" y="181895"/>
                      <a:pt x="97" y="124935"/>
                    </a:cubicBezTo>
                    <a:cubicBezTo>
                      <a:pt x="1526" y="81120"/>
                      <a:pt x="13432" y="40639"/>
                      <a:pt x="51627" y="14540"/>
                    </a:cubicBezTo>
                    <a:cubicBezTo>
                      <a:pt x="74488" y="-1081"/>
                      <a:pt x="100300" y="-8320"/>
                      <a:pt x="124589" y="14636"/>
                    </a:cubicBezTo>
                    <a:cubicBezTo>
                      <a:pt x="162498" y="56165"/>
                      <a:pt x="131447" y="91407"/>
                      <a:pt x="110206" y="123221"/>
                    </a:cubicBezTo>
                    <a:cubicBezTo>
                      <a:pt x="88680" y="155510"/>
                      <a:pt x="79535" y="187229"/>
                      <a:pt x="86584" y="224567"/>
                    </a:cubicBezTo>
                    <a:cubicBezTo>
                      <a:pt x="87441" y="229139"/>
                      <a:pt x="86965" y="233996"/>
                      <a:pt x="88013" y="238568"/>
                    </a:cubicBezTo>
                    <a:cubicBezTo>
                      <a:pt x="91442" y="253332"/>
                      <a:pt x="123255" y="260762"/>
                      <a:pt x="103634" y="279526"/>
                    </a:cubicBezTo>
                    <a:cubicBezTo>
                      <a:pt x="89156" y="293337"/>
                      <a:pt x="66582" y="290670"/>
                      <a:pt x="47722" y="280002"/>
                    </a:cubicBezTo>
                    <a:close/>
                  </a:path>
                </a:pathLst>
              </a:custGeom>
              <a:solidFill>
                <a:srgbClr val="F7EBBD"/>
              </a:solidFill>
              <a:ln w="9525"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F70E392B-7F96-7F29-CD2A-297FD808F1FF}"/>
                  </a:ext>
                </a:extLst>
              </p:cNvPr>
              <p:cNvSpPr/>
              <p:nvPr/>
            </p:nvSpPr>
            <p:spPr>
              <a:xfrm>
                <a:off x="7630114" y="3627572"/>
                <a:ext cx="198768" cy="249215"/>
              </a:xfrm>
              <a:custGeom>
                <a:avLst/>
                <a:gdLst>
                  <a:gd name="connsiteX0" fmla="*/ 172671 w 198768"/>
                  <a:gd name="connsiteY0" fmla="*/ 246149 h 249215"/>
                  <a:gd name="connsiteX1" fmla="*/ 124283 w 198768"/>
                  <a:gd name="connsiteY1" fmla="*/ 232910 h 249215"/>
                  <a:gd name="connsiteX2" fmla="*/ 11508 w 198768"/>
                  <a:gd name="connsiteY2" fmla="*/ 62888 h 249215"/>
                  <a:gd name="connsiteX3" fmla="*/ 173 w 198768"/>
                  <a:gd name="connsiteY3" fmla="*/ 28313 h 249215"/>
                  <a:gd name="connsiteX4" fmla="*/ 43607 w 198768"/>
                  <a:gd name="connsiteY4" fmla="*/ 6024 h 249215"/>
                  <a:gd name="connsiteX5" fmla="*/ 70848 w 198768"/>
                  <a:gd name="connsiteY5" fmla="*/ 37361 h 249215"/>
                  <a:gd name="connsiteX6" fmla="*/ 128570 w 198768"/>
                  <a:gd name="connsiteY6" fmla="*/ 115371 h 249215"/>
                  <a:gd name="connsiteX7" fmla="*/ 149049 w 198768"/>
                  <a:gd name="connsiteY7" fmla="*/ 132040 h 249215"/>
                  <a:gd name="connsiteX8" fmla="*/ 198769 w 198768"/>
                  <a:gd name="connsiteY8" fmla="*/ 217479 h 249215"/>
                  <a:gd name="connsiteX9" fmla="*/ 184672 w 198768"/>
                  <a:gd name="connsiteY9" fmla="*/ 247769 h 249215"/>
                  <a:gd name="connsiteX10" fmla="*/ 172766 w 198768"/>
                  <a:gd name="connsiteY10" fmla="*/ 246149 h 2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768" h="249215">
                    <a:moveTo>
                      <a:pt x="172671" y="246149"/>
                    </a:moveTo>
                    <a:cubicBezTo>
                      <a:pt x="159431" y="232148"/>
                      <a:pt x="140476" y="239101"/>
                      <a:pt x="124283" y="232910"/>
                    </a:cubicBezTo>
                    <a:cubicBezTo>
                      <a:pt x="45035" y="202525"/>
                      <a:pt x="38178" y="126420"/>
                      <a:pt x="11508" y="62888"/>
                    </a:cubicBezTo>
                    <a:cubicBezTo>
                      <a:pt x="6935" y="51935"/>
                      <a:pt x="11508" y="37552"/>
                      <a:pt x="173" y="28313"/>
                    </a:cubicBezTo>
                    <a:cubicBezTo>
                      <a:pt x="-2399" y="-11788"/>
                      <a:pt x="24271" y="881"/>
                      <a:pt x="43607" y="6024"/>
                    </a:cubicBezTo>
                    <a:cubicBezTo>
                      <a:pt x="57894" y="9834"/>
                      <a:pt x="63895" y="24979"/>
                      <a:pt x="70848" y="37361"/>
                    </a:cubicBezTo>
                    <a:cubicBezTo>
                      <a:pt x="86659" y="65841"/>
                      <a:pt x="99328" y="96797"/>
                      <a:pt x="128570" y="115371"/>
                    </a:cubicBezTo>
                    <a:cubicBezTo>
                      <a:pt x="136285" y="119848"/>
                      <a:pt x="143333" y="125182"/>
                      <a:pt x="149049" y="132040"/>
                    </a:cubicBezTo>
                    <a:cubicBezTo>
                      <a:pt x="166384" y="160043"/>
                      <a:pt x="194864" y="181665"/>
                      <a:pt x="198769" y="217479"/>
                    </a:cubicBezTo>
                    <a:cubicBezTo>
                      <a:pt x="197721" y="229290"/>
                      <a:pt x="193244" y="239482"/>
                      <a:pt x="184672" y="247769"/>
                    </a:cubicBezTo>
                    <a:cubicBezTo>
                      <a:pt x="180290" y="250150"/>
                      <a:pt x="176290" y="249578"/>
                      <a:pt x="172766" y="246149"/>
                    </a:cubicBezTo>
                    <a:close/>
                  </a:path>
                </a:pathLst>
              </a:custGeom>
              <a:solidFill>
                <a:srgbClr val="98113B"/>
              </a:solidFill>
              <a:ln w="9525"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BB219F5B-7333-8B77-57B5-2C00D954050E}"/>
                  </a:ext>
                </a:extLst>
              </p:cNvPr>
              <p:cNvSpPr/>
              <p:nvPr/>
            </p:nvSpPr>
            <p:spPr>
              <a:xfrm>
                <a:off x="7647526" y="3457479"/>
                <a:ext cx="200128" cy="408867"/>
              </a:xfrm>
              <a:custGeom>
                <a:avLst/>
                <a:gdLst>
                  <a:gd name="connsiteX0" fmla="*/ 173546 w 200128"/>
                  <a:gd name="connsiteY0" fmla="*/ 391192 h 408867"/>
                  <a:gd name="connsiteX1" fmla="*/ 125064 w 200128"/>
                  <a:gd name="connsiteY1" fmla="*/ 309086 h 408867"/>
                  <a:gd name="connsiteX2" fmla="*/ 52864 w 200128"/>
                  <a:gd name="connsiteY2" fmla="*/ 212312 h 408867"/>
                  <a:gd name="connsiteX3" fmla="*/ 5620 w 200128"/>
                  <a:gd name="connsiteY3" fmla="*/ 118681 h 408867"/>
                  <a:gd name="connsiteX4" fmla="*/ 1906 w 200128"/>
                  <a:gd name="connsiteY4" fmla="*/ 105251 h 408867"/>
                  <a:gd name="connsiteX5" fmla="*/ 4763 w 200128"/>
                  <a:gd name="connsiteY5" fmla="*/ 48577 h 408867"/>
                  <a:gd name="connsiteX6" fmla="*/ 39624 w 200128"/>
                  <a:gd name="connsiteY6" fmla="*/ 0 h 408867"/>
                  <a:gd name="connsiteX7" fmla="*/ 148305 w 200128"/>
                  <a:gd name="connsiteY7" fmla="*/ 290893 h 408867"/>
                  <a:gd name="connsiteX8" fmla="*/ 200026 w 200128"/>
                  <a:gd name="connsiteY8" fmla="*/ 408718 h 408867"/>
                  <a:gd name="connsiteX9" fmla="*/ 173450 w 200128"/>
                  <a:gd name="connsiteY9" fmla="*/ 391192 h 40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28" h="408867">
                    <a:moveTo>
                      <a:pt x="173546" y="391192"/>
                    </a:moveTo>
                    <a:cubicBezTo>
                      <a:pt x="169069" y="356997"/>
                      <a:pt x="137827" y="338518"/>
                      <a:pt x="125064" y="309086"/>
                    </a:cubicBezTo>
                    <a:cubicBezTo>
                      <a:pt x="97632" y="279273"/>
                      <a:pt x="90774" y="234220"/>
                      <a:pt x="52864" y="212312"/>
                    </a:cubicBezTo>
                    <a:cubicBezTo>
                      <a:pt x="31718" y="183832"/>
                      <a:pt x="15431" y="152971"/>
                      <a:pt x="5620" y="118681"/>
                    </a:cubicBezTo>
                    <a:cubicBezTo>
                      <a:pt x="4001" y="114300"/>
                      <a:pt x="2858" y="109823"/>
                      <a:pt x="1906" y="105251"/>
                    </a:cubicBezTo>
                    <a:cubicBezTo>
                      <a:pt x="-666" y="86201"/>
                      <a:pt x="-1428" y="67246"/>
                      <a:pt x="4763" y="48577"/>
                    </a:cubicBezTo>
                    <a:cubicBezTo>
                      <a:pt x="18288" y="33718"/>
                      <a:pt x="12383" y="4953"/>
                      <a:pt x="39624" y="0"/>
                    </a:cubicBezTo>
                    <a:cubicBezTo>
                      <a:pt x="45244" y="108394"/>
                      <a:pt x="90012" y="201835"/>
                      <a:pt x="148305" y="290893"/>
                    </a:cubicBezTo>
                    <a:cubicBezTo>
                      <a:pt x="171831" y="326898"/>
                      <a:pt x="202121" y="361093"/>
                      <a:pt x="200026" y="408718"/>
                    </a:cubicBezTo>
                    <a:cubicBezTo>
                      <a:pt x="186310" y="410242"/>
                      <a:pt x="180404" y="399859"/>
                      <a:pt x="173450" y="391192"/>
                    </a:cubicBezTo>
                    <a:close/>
                  </a:path>
                </a:pathLst>
              </a:custGeom>
              <a:solidFill>
                <a:srgbClr val="A9B0B3"/>
              </a:solidFill>
              <a:ln w="9525"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184F71BC-3F7B-D5BD-16EA-EC9053D898C2}"/>
                  </a:ext>
                </a:extLst>
              </p:cNvPr>
              <p:cNvSpPr/>
              <p:nvPr/>
            </p:nvSpPr>
            <p:spPr>
              <a:xfrm>
                <a:off x="7707452" y="3287934"/>
                <a:ext cx="180908" cy="207828"/>
              </a:xfrm>
              <a:custGeom>
                <a:avLst/>
                <a:gdLst>
                  <a:gd name="connsiteX0" fmla="*/ 132099 w 180908"/>
                  <a:gd name="connsiteY0" fmla="*/ 0 h 207828"/>
                  <a:gd name="connsiteX1" fmla="*/ 159340 w 180908"/>
                  <a:gd name="connsiteY1" fmla="*/ 156686 h 207828"/>
                  <a:gd name="connsiteX2" fmla="*/ 141719 w 180908"/>
                  <a:gd name="connsiteY2" fmla="*/ 207645 h 207828"/>
                  <a:gd name="connsiteX3" fmla="*/ 119145 w 180908"/>
                  <a:gd name="connsiteY3" fmla="*/ 185166 h 207828"/>
                  <a:gd name="connsiteX4" fmla="*/ 143720 w 180908"/>
                  <a:gd name="connsiteY4" fmla="*/ 64198 h 207828"/>
                  <a:gd name="connsiteX5" fmla="*/ 49327 w 180908"/>
                  <a:gd name="connsiteY5" fmla="*/ 55435 h 207828"/>
                  <a:gd name="connsiteX6" fmla="*/ 9227 w 180908"/>
                  <a:gd name="connsiteY6" fmla="*/ 86582 h 207828"/>
                  <a:gd name="connsiteX7" fmla="*/ 464 w 180908"/>
                  <a:gd name="connsiteY7" fmla="*/ 58579 h 207828"/>
                  <a:gd name="connsiteX8" fmla="*/ 22657 w 180908"/>
                  <a:gd name="connsiteY8" fmla="*/ 28575 h 207828"/>
                  <a:gd name="connsiteX9" fmla="*/ 132004 w 180908"/>
                  <a:gd name="connsiteY9" fmla="*/ 95 h 20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08" h="207828">
                    <a:moveTo>
                      <a:pt x="132099" y="0"/>
                    </a:moveTo>
                    <a:cubicBezTo>
                      <a:pt x="184677" y="36195"/>
                      <a:pt x="196393" y="99631"/>
                      <a:pt x="159340" y="156686"/>
                    </a:cubicBezTo>
                    <a:cubicBezTo>
                      <a:pt x="148863" y="172784"/>
                      <a:pt x="137052" y="186976"/>
                      <a:pt x="141719" y="207645"/>
                    </a:cubicBezTo>
                    <a:cubicBezTo>
                      <a:pt x="124860" y="209455"/>
                      <a:pt x="121812" y="197548"/>
                      <a:pt x="119145" y="185166"/>
                    </a:cubicBezTo>
                    <a:cubicBezTo>
                      <a:pt x="143053" y="148018"/>
                      <a:pt x="153054" y="108013"/>
                      <a:pt x="143720" y="64198"/>
                    </a:cubicBezTo>
                    <a:cubicBezTo>
                      <a:pt x="115907" y="23813"/>
                      <a:pt x="81807" y="39148"/>
                      <a:pt x="49327" y="55435"/>
                    </a:cubicBezTo>
                    <a:cubicBezTo>
                      <a:pt x="34468" y="62865"/>
                      <a:pt x="22466" y="76009"/>
                      <a:pt x="9227" y="86582"/>
                    </a:cubicBezTo>
                    <a:cubicBezTo>
                      <a:pt x="273" y="79153"/>
                      <a:pt x="-870" y="69247"/>
                      <a:pt x="464" y="58579"/>
                    </a:cubicBezTo>
                    <a:cubicBezTo>
                      <a:pt x="3416" y="45339"/>
                      <a:pt x="12847" y="36862"/>
                      <a:pt x="22657" y="28575"/>
                    </a:cubicBezTo>
                    <a:cubicBezTo>
                      <a:pt x="53423" y="-2667"/>
                      <a:pt x="93047" y="95"/>
                      <a:pt x="132004" y="95"/>
                    </a:cubicBezTo>
                    <a:close/>
                  </a:path>
                </a:pathLst>
              </a:custGeom>
              <a:solidFill>
                <a:srgbClr val="AEB3B4"/>
              </a:solidFill>
              <a:ln w="9525"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AC259F3A-91F6-3E63-3CE3-F9DEF4CCC167}"/>
                  </a:ext>
                </a:extLst>
              </p:cNvPr>
              <p:cNvSpPr/>
              <p:nvPr/>
            </p:nvSpPr>
            <p:spPr>
              <a:xfrm>
                <a:off x="7601143" y="3492626"/>
                <a:ext cx="68967" cy="141044"/>
              </a:xfrm>
              <a:custGeom>
                <a:avLst/>
                <a:gdLst>
                  <a:gd name="connsiteX0" fmla="*/ 10284 w 68967"/>
                  <a:gd name="connsiteY0" fmla="*/ 137351 h 141044"/>
                  <a:gd name="connsiteX1" fmla="*/ 6760 w 68967"/>
                  <a:gd name="connsiteY1" fmla="*/ 10382 h 141044"/>
                  <a:gd name="connsiteX2" fmla="*/ 38954 w 68967"/>
                  <a:gd name="connsiteY2" fmla="*/ 0 h 141044"/>
                  <a:gd name="connsiteX3" fmla="*/ 58004 w 68967"/>
                  <a:gd name="connsiteY3" fmla="*/ 79534 h 141044"/>
                  <a:gd name="connsiteX4" fmla="*/ 57528 w 68967"/>
                  <a:gd name="connsiteY4" fmla="*/ 78677 h 141044"/>
                  <a:gd name="connsiteX5" fmla="*/ 62100 w 68967"/>
                  <a:gd name="connsiteY5" fmla="*/ 86582 h 141044"/>
                  <a:gd name="connsiteX6" fmla="*/ 10284 w 68967"/>
                  <a:gd name="connsiteY6" fmla="*/ 137351 h 1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7" h="141044">
                    <a:moveTo>
                      <a:pt x="10284" y="137351"/>
                    </a:moveTo>
                    <a:cubicBezTo>
                      <a:pt x="-17814" y="96393"/>
                      <a:pt x="22285" y="53816"/>
                      <a:pt x="6760" y="10382"/>
                    </a:cubicBezTo>
                    <a:cubicBezTo>
                      <a:pt x="-3" y="-8477"/>
                      <a:pt x="28858" y="7620"/>
                      <a:pt x="38954" y="0"/>
                    </a:cubicBezTo>
                    <a:cubicBezTo>
                      <a:pt x="57433" y="23622"/>
                      <a:pt x="44193" y="54769"/>
                      <a:pt x="58004" y="79534"/>
                    </a:cubicBezTo>
                    <a:lnTo>
                      <a:pt x="57528" y="78677"/>
                    </a:lnTo>
                    <a:cubicBezTo>
                      <a:pt x="59338" y="81248"/>
                      <a:pt x="61433" y="83725"/>
                      <a:pt x="62100" y="86582"/>
                    </a:cubicBezTo>
                    <a:cubicBezTo>
                      <a:pt x="75530" y="144590"/>
                      <a:pt x="74483" y="145542"/>
                      <a:pt x="10284" y="137351"/>
                    </a:cubicBezTo>
                    <a:close/>
                  </a:path>
                </a:pathLst>
              </a:custGeom>
              <a:solidFill>
                <a:srgbClr val="F8EBBE"/>
              </a:solidFill>
              <a:ln w="9525"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4C2BDA45-518B-E641-FA3C-1817C3F2C6FA}"/>
                  </a:ext>
                </a:extLst>
              </p:cNvPr>
              <p:cNvSpPr/>
              <p:nvPr/>
            </p:nvSpPr>
            <p:spPr>
              <a:xfrm>
                <a:off x="7765542" y="3352228"/>
                <a:ext cx="95891" cy="286321"/>
              </a:xfrm>
              <a:custGeom>
                <a:avLst/>
                <a:gdLst>
                  <a:gd name="connsiteX0" fmla="*/ 85725 w 95891"/>
                  <a:gd name="connsiteY0" fmla="*/ 0 h 286321"/>
                  <a:gd name="connsiteX1" fmla="*/ 63627 w 95891"/>
                  <a:gd name="connsiteY1" fmla="*/ 123254 h 286321"/>
                  <a:gd name="connsiteX2" fmla="*/ 51815 w 95891"/>
                  <a:gd name="connsiteY2" fmla="*/ 217646 h 286321"/>
                  <a:gd name="connsiteX3" fmla="*/ 67056 w 95891"/>
                  <a:gd name="connsiteY3" fmla="*/ 235363 h 286321"/>
                  <a:gd name="connsiteX4" fmla="*/ 74104 w 95891"/>
                  <a:gd name="connsiteY4" fmla="*/ 256794 h 286321"/>
                  <a:gd name="connsiteX5" fmla="*/ 63055 w 95891"/>
                  <a:gd name="connsiteY5" fmla="*/ 285083 h 286321"/>
                  <a:gd name="connsiteX6" fmla="*/ 15240 w 95891"/>
                  <a:gd name="connsiteY6" fmla="*/ 286321 h 286321"/>
                  <a:gd name="connsiteX7" fmla="*/ 0 w 95891"/>
                  <a:gd name="connsiteY7" fmla="*/ 274701 h 286321"/>
                  <a:gd name="connsiteX8" fmla="*/ 28098 w 95891"/>
                  <a:gd name="connsiteY8" fmla="*/ 276511 h 286321"/>
                  <a:gd name="connsiteX9" fmla="*/ 55054 w 95891"/>
                  <a:gd name="connsiteY9" fmla="*/ 262318 h 286321"/>
                  <a:gd name="connsiteX10" fmla="*/ 33242 w 95891"/>
                  <a:gd name="connsiteY10" fmla="*/ 259747 h 286321"/>
                  <a:gd name="connsiteX11" fmla="*/ 25908 w 95891"/>
                  <a:gd name="connsiteY11" fmla="*/ 250508 h 286321"/>
                  <a:gd name="connsiteX12" fmla="*/ 49149 w 95891"/>
                  <a:gd name="connsiteY12" fmla="*/ 117158 h 286321"/>
                  <a:gd name="connsiteX13" fmla="*/ 76771 w 95891"/>
                  <a:gd name="connsiteY13" fmla="*/ 9430 h 286321"/>
                  <a:gd name="connsiteX14" fmla="*/ 85820 w 95891"/>
                  <a:gd name="connsiteY14" fmla="*/ 95 h 286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91" h="286321">
                    <a:moveTo>
                      <a:pt x="85725" y="0"/>
                    </a:moveTo>
                    <a:cubicBezTo>
                      <a:pt x="104394" y="45720"/>
                      <a:pt x="97536" y="86868"/>
                      <a:pt x="63627" y="123254"/>
                    </a:cubicBezTo>
                    <a:cubicBezTo>
                      <a:pt x="57055" y="154400"/>
                      <a:pt x="40005" y="184309"/>
                      <a:pt x="51815" y="217646"/>
                    </a:cubicBezTo>
                    <a:cubicBezTo>
                      <a:pt x="55721" y="224504"/>
                      <a:pt x="62007" y="229362"/>
                      <a:pt x="67056" y="235363"/>
                    </a:cubicBezTo>
                    <a:cubicBezTo>
                      <a:pt x="72580" y="241459"/>
                      <a:pt x="69246" y="250412"/>
                      <a:pt x="74104" y="256794"/>
                    </a:cubicBezTo>
                    <a:cubicBezTo>
                      <a:pt x="78295" y="269272"/>
                      <a:pt x="67437" y="275939"/>
                      <a:pt x="63055" y="285083"/>
                    </a:cubicBezTo>
                    <a:cubicBezTo>
                      <a:pt x="47148" y="285464"/>
                      <a:pt x="31146" y="285941"/>
                      <a:pt x="15240" y="286321"/>
                    </a:cubicBezTo>
                    <a:cubicBezTo>
                      <a:pt x="7905" y="285369"/>
                      <a:pt x="1524" y="283178"/>
                      <a:pt x="0" y="274701"/>
                    </a:cubicBezTo>
                    <a:cubicBezTo>
                      <a:pt x="9430" y="275463"/>
                      <a:pt x="18955" y="277463"/>
                      <a:pt x="28098" y="276511"/>
                    </a:cubicBezTo>
                    <a:cubicBezTo>
                      <a:pt x="38576" y="275463"/>
                      <a:pt x="57150" y="284131"/>
                      <a:pt x="55054" y="262318"/>
                    </a:cubicBezTo>
                    <a:cubicBezTo>
                      <a:pt x="52673" y="237363"/>
                      <a:pt x="40576" y="260699"/>
                      <a:pt x="33242" y="259747"/>
                    </a:cubicBezTo>
                    <a:cubicBezTo>
                      <a:pt x="26194" y="258889"/>
                      <a:pt x="25527" y="254413"/>
                      <a:pt x="25908" y="250508"/>
                    </a:cubicBezTo>
                    <a:cubicBezTo>
                      <a:pt x="29623" y="205550"/>
                      <a:pt x="7144" y="157925"/>
                      <a:pt x="49149" y="117158"/>
                    </a:cubicBezTo>
                    <a:cubicBezTo>
                      <a:pt x="77914" y="89345"/>
                      <a:pt x="91344" y="51435"/>
                      <a:pt x="76771" y="9430"/>
                    </a:cubicBezTo>
                    <a:cubicBezTo>
                      <a:pt x="79819" y="6287"/>
                      <a:pt x="82772" y="3238"/>
                      <a:pt x="85820" y="95"/>
                    </a:cubicBezTo>
                    <a:close/>
                  </a:path>
                </a:pathLst>
              </a:custGeom>
              <a:solidFill>
                <a:srgbClr val="565A53"/>
              </a:solidFill>
              <a:ln w="9525"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6BA99D49-B1FA-9070-1748-08BC5A22834D}"/>
                  </a:ext>
                </a:extLst>
              </p:cNvPr>
              <p:cNvSpPr/>
              <p:nvPr/>
            </p:nvSpPr>
            <p:spPr>
              <a:xfrm>
                <a:off x="7732585" y="3936722"/>
                <a:ext cx="51583" cy="126356"/>
              </a:xfrm>
              <a:custGeom>
                <a:avLst/>
                <a:gdLst>
                  <a:gd name="connsiteX0" fmla="*/ 24384 w 51583"/>
                  <a:gd name="connsiteY0" fmla="*/ 126356 h 126356"/>
                  <a:gd name="connsiteX1" fmla="*/ 0 w 51583"/>
                  <a:gd name="connsiteY1" fmla="*/ 6722 h 126356"/>
                  <a:gd name="connsiteX2" fmla="*/ 38481 w 51583"/>
                  <a:gd name="connsiteY2" fmla="*/ 22820 h 126356"/>
                  <a:gd name="connsiteX3" fmla="*/ 51054 w 51583"/>
                  <a:gd name="connsiteY3" fmla="*/ 100353 h 126356"/>
                  <a:gd name="connsiteX4" fmla="*/ 24479 w 51583"/>
                  <a:gd name="connsiteY4" fmla="*/ 126356 h 126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83" h="126356">
                    <a:moveTo>
                      <a:pt x="24384" y="126356"/>
                    </a:moveTo>
                    <a:cubicBezTo>
                      <a:pt x="16288" y="86447"/>
                      <a:pt x="8096" y="46632"/>
                      <a:pt x="0" y="6722"/>
                    </a:cubicBezTo>
                    <a:cubicBezTo>
                      <a:pt x="22384" y="-10994"/>
                      <a:pt x="29718" y="10532"/>
                      <a:pt x="38481" y="22820"/>
                    </a:cubicBezTo>
                    <a:cubicBezTo>
                      <a:pt x="55150" y="46156"/>
                      <a:pt x="51245" y="73778"/>
                      <a:pt x="51054" y="100353"/>
                    </a:cubicBezTo>
                    <a:cubicBezTo>
                      <a:pt x="43719" y="110545"/>
                      <a:pt x="37529" y="121975"/>
                      <a:pt x="24479" y="126356"/>
                    </a:cubicBezTo>
                    <a:close/>
                  </a:path>
                </a:pathLst>
              </a:custGeom>
              <a:solidFill>
                <a:srgbClr val="D9DDE2"/>
              </a:solidFill>
              <a:ln w="9525"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9AF68B12-2CA0-F851-F360-429947CB1632}"/>
                  </a:ext>
                </a:extLst>
              </p:cNvPr>
              <p:cNvSpPr/>
              <p:nvPr/>
            </p:nvSpPr>
            <p:spPr>
              <a:xfrm>
                <a:off x="7533834" y="3391947"/>
                <a:ext cx="59855" cy="147538"/>
              </a:xfrm>
              <a:custGeom>
                <a:avLst/>
                <a:gdLst>
                  <a:gd name="connsiteX0" fmla="*/ 10632 w 59855"/>
                  <a:gd name="connsiteY0" fmla="*/ 76867 h 147538"/>
                  <a:gd name="connsiteX1" fmla="*/ 56067 w 59855"/>
                  <a:gd name="connsiteY1" fmla="*/ 0 h 147538"/>
                  <a:gd name="connsiteX2" fmla="*/ 47399 w 59855"/>
                  <a:gd name="connsiteY2" fmla="*/ 58198 h 147538"/>
                  <a:gd name="connsiteX3" fmla="*/ 37778 w 59855"/>
                  <a:gd name="connsiteY3" fmla="*/ 113347 h 147538"/>
                  <a:gd name="connsiteX4" fmla="*/ 16729 w 59855"/>
                  <a:gd name="connsiteY4" fmla="*/ 146971 h 147538"/>
                  <a:gd name="connsiteX5" fmla="*/ 5108 w 59855"/>
                  <a:gd name="connsiteY5" fmla="*/ 144494 h 147538"/>
                  <a:gd name="connsiteX6" fmla="*/ 2536 w 59855"/>
                  <a:gd name="connsiteY6" fmla="*/ 113062 h 147538"/>
                  <a:gd name="connsiteX7" fmla="*/ 10632 w 59855"/>
                  <a:gd name="connsiteY7" fmla="*/ 76867 h 14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5" h="147538">
                    <a:moveTo>
                      <a:pt x="10632" y="76867"/>
                    </a:moveTo>
                    <a:cubicBezTo>
                      <a:pt x="14347" y="44482"/>
                      <a:pt x="47113" y="29242"/>
                      <a:pt x="56067" y="0"/>
                    </a:cubicBezTo>
                    <a:cubicBezTo>
                      <a:pt x="65687" y="21241"/>
                      <a:pt x="54829" y="39243"/>
                      <a:pt x="47399" y="58198"/>
                    </a:cubicBezTo>
                    <a:cubicBezTo>
                      <a:pt x="40731" y="75343"/>
                      <a:pt x="15014" y="89154"/>
                      <a:pt x="37778" y="113347"/>
                    </a:cubicBezTo>
                    <a:cubicBezTo>
                      <a:pt x="40255" y="115919"/>
                      <a:pt x="24825" y="135826"/>
                      <a:pt x="16729" y="146971"/>
                    </a:cubicBezTo>
                    <a:cubicBezTo>
                      <a:pt x="15680" y="148400"/>
                      <a:pt x="7108" y="146971"/>
                      <a:pt x="5108" y="144494"/>
                    </a:cubicBezTo>
                    <a:cubicBezTo>
                      <a:pt x="-2512" y="134969"/>
                      <a:pt x="-36" y="123920"/>
                      <a:pt x="2536" y="113062"/>
                    </a:cubicBezTo>
                    <a:cubicBezTo>
                      <a:pt x="5298" y="101060"/>
                      <a:pt x="7965" y="88963"/>
                      <a:pt x="10632" y="76867"/>
                    </a:cubicBezTo>
                    <a:close/>
                  </a:path>
                </a:pathLst>
              </a:custGeom>
              <a:solidFill>
                <a:srgbClr val="AEB6BA"/>
              </a:solidFill>
              <a:ln w="9525"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97AB19D0-BE0D-DC88-CAAD-7DC55207D6AD}"/>
                  </a:ext>
                </a:extLst>
              </p:cNvPr>
              <p:cNvSpPr/>
              <p:nvPr/>
            </p:nvSpPr>
            <p:spPr>
              <a:xfrm>
                <a:off x="7653443" y="3341485"/>
                <a:ext cx="63330" cy="106801"/>
              </a:xfrm>
              <a:custGeom>
                <a:avLst/>
                <a:gdLst>
                  <a:gd name="connsiteX0" fmla="*/ 62664 w 63330"/>
                  <a:gd name="connsiteY0" fmla="*/ 1980 h 106801"/>
                  <a:gd name="connsiteX1" fmla="*/ 63330 w 63330"/>
                  <a:gd name="connsiteY1" fmla="*/ 33031 h 106801"/>
                  <a:gd name="connsiteX2" fmla="*/ 34374 w 63330"/>
                  <a:gd name="connsiteY2" fmla="*/ 106755 h 106801"/>
                  <a:gd name="connsiteX3" fmla="*/ 2085 w 63330"/>
                  <a:gd name="connsiteY3" fmla="*/ 94277 h 106801"/>
                  <a:gd name="connsiteX4" fmla="*/ 11229 w 63330"/>
                  <a:gd name="connsiteY4" fmla="*/ 47890 h 106801"/>
                  <a:gd name="connsiteX5" fmla="*/ 62664 w 63330"/>
                  <a:gd name="connsiteY5" fmla="*/ 1884 h 10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30" h="106801">
                    <a:moveTo>
                      <a:pt x="62664" y="1980"/>
                    </a:moveTo>
                    <a:cubicBezTo>
                      <a:pt x="62854" y="12362"/>
                      <a:pt x="63140" y="22649"/>
                      <a:pt x="63330" y="33031"/>
                    </a:cubicBezTo>
                    <a:cubicBezTo>
                      <a:pt x="53710" y="57606"/>
                      <a:pt x="43995" y="82180"/>
                      <a:pt x="34374" y="106755"/>
                    </a:cubicBezTo>
                    <a:cubicBezTo>
                      <a:pt x="21706" y="107707"/>
                      <a:pt x="14658" y="93991"/>
                      <a:pt x="2085" y="94277"/>
                    </a:cubicBezTo>
                    <a:cubicBezTo>
                      <a:pt x="-3440" y="77132"/>
                      <a:pt x="2847" y="62273"/>
                      <a:pt x="11229" y="47890"/>
                    </a:cubicBezTo>
                    <a:cubicBezTo>
                      <a:pt x="31898" y="36460"/>
                      <a:pt x="21230" y="-9831"/>
                      <a:pt x="62664" y="1884"/>
                    </a:cubicBezTo>
                    <a:close/>
                  </a:path>
                </a:pathLst>
              </a:custGeom>
              <a:solidFill>
                <a:srgbClr val="93989D"/>
              </a:solidFill>
              <a:ln w="9525"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54D18582-677A-D692-691A-5BC64AC157EF}"/>
                  </a:ext>
                </a:extLst>
              </p:cNvPr>
              <p:cNvSpPr/>
              <p:nvPr/>
            </p:nvSpPr>
            <p:spPr>
              <a:xfrm>
                <a:off x="7611332" y="3571398"/>
                <a:ext cx="97077" cy="108355"/>
              </a:xfrm>
              <a:custGeom>
                <a:avLst/>
                <a:gdLst>
                  <a:gd name="connsiteX0" fmla="*/ 95 w 97077"/>
                  <a:gd name="connsiteY0" fmla="*/ 58579 h 108355"/>
                  <a:gd name="connsiteX1" fmla="*/ 55054 w 97077"/>
                  <a:gd name="connsiteY1" fmla="*/ 58579 h 108355"/>
                  <a:gd name="connsiteX2" fmla="*/ 47339 w 97077"/>
                  <a:gd name="connsiteY2" fmla="*/ 0 h 108355"/>
                  <a:gd name="connsiteX3" fmla="*/ 94297 w 97077"/>
                  <a:gd name="connsiteY3" fmla="*/ 96488 h 108355"/>
                  <a:gd name="connsiteX4" fmla="*/ 96869 w 97077"/>
                  <a:gd name="connsiteY4" fmla="*/ 103442 h 108355"/>
                  <a:gd name="connsiteX5" fmla="*/ 94869 w 97077"/>
                  <a:gd name="connsiteY5" fmla="*/ 107156 h 108355"/>
                  <a:gd name="connsiteX6" fmla="*/ 84201 w 97077"/>
                  <a:gd name="connsiteY6" fmla="*/ 104966 h 108355"/>
                  <a:gd name="connsiteX7" fmla="*/ 18764 w 97077"/>
                  <a:gd name="connsiteY7" fmla="*/ 84487 h 108355"/>
                  <a:gd name="connsiteX8" fmla="*/ 0 w 97077"/>
                  <a:gd name="connsiteY8" fmla="*/ 58674 h 10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77" h="108355">
                    <a:moveTo>
                      <a:pt x="95" y="58579"/>
                    </a:moveTo>
                    <a:lnTo>
                      <a:pt x="55054" y="58579"/>
                    </a:lnTo>
                    <a:cubicBezTo>
                      <a:pt x="57435" y="35052"/>
                      <a:pt x="40386" y="19241"/>
                      <a:pt x="47339" y="0"/>
                    </a:cubicBezTo>
                    <a:cubicBezTo>
                      <a:pt x="71914" y="27908"/>
                      <a:pt x="68294" y="69342"/>
                      <a:pt x="94297" y="96488"/>
                    </a:cubicBezTo>
                    <a:cubicBezTo>
                      <a:pt x="96583" y="98679"/>
                      <a:pt x="97536" y="101060"/>
                      <a:pt x="96869" y="103442"/>
                    </a:cubicBezTo>
                    <a:cubicBezTo>
                      <a:pt x="96298" y="105918"/>
                      <a:pt x="95631" y="107156"/>
                      <a:pt x="94869" y="107156"/>
                    </a:cubicBezTo>
                    <a:cubicBezTo>
                      <a:pt x="90678" y="109347"/>
                      <a:pt x="87153" y="108490"/>
                      <a:pt x="84201" y="104966"/>
                    </a:cubicBezTo>
                    <a:cubicBezTo>
                      <a:pt x="55435" y="58293"/>
                      <a:pt x="46958" y="55626"/>
                      <a:pt x="18764" y="84487"/>
                    </a:cubicBezTo>
                    <a:cubicBezTo>
                      <a:pt x="12478" y="75819"/>
                      <a:pt x="6286" y="67246"/>
                      <a:pt x="0" y="58674"/>
                    </a:cubicBezTo>
                    <a:close/>
                  </a:path>
                </a:pathLst>
              </a:custGeom>
              <a:solidFill>
                <a:srgbClr val="524C48"/>
              </a:solidFill>
              <a:ln w="9525"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9791ACF9-36C3-F9D7-1F65-017EAB5C62C8}"/>
                  </a:ext>
                </a:extLst>
              </p:cNvPr>
              <p:cNvSpPr/>
              <p:nvPr/>
            </p:nvSpPr>
            <p:spPr>
              <a:xfrm>
                <a:off x="7635656" y="3453079"/>
                <a:ext cx="32480" cy="119176"/>
              </a:xfrm>
              <a:custGeom>
                <a:avLst/>
                <a:gdLst>
                  <a:gd name="connsiteX0" fmla="*/ 23492 w 32480"/>
                  <a:gd name="connsiteY0" fmla="*/ 119176 h 119176"/>
                  <a:gd name="connsiteX1" fmla="*/ 4442 w 32480"/>
                  <a:gd name="connsiteY1" fmla="*/ 39642 h 119176"/>
                  <a:gd name="connsiteX2" fmla="*/ 4728 w 32480"/>
                  <a:gd name="connsiteY2" fmla="*/ 36023 h 119176"/>
                  <a:gd name="connsiteX3" fmla="*/ 2727 w 32480"/>
                  <a:gd name="connsiteY3" fmla="*/ 4400 h 119176"/>
                  <a:gd name="connsiteX4" fmla="*/ 25873 w 32480"/>
                  <a:gd name="connsiteY4" fmla="*/ 3543 h 119176"/>
                  <a:gd name="connsiteX5" fmla="*/ 25206 w 32480"/>
                  <a:gd name="connsiteY5" fmla="*/ 50882 h 119176"/>
                  <a:gd name="connsiteX6" fmla="*/ 23492 w 32480"/>
                  <a:gd name="connsiteY6" fmla="*/ 119081 h 11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80" h="119176">
                    <a:moveTo>
                      <a:pt x="23492" y="119176"/>
                    </a:moveTo>
                    <a:cubicBezTo>
                      <a:pt x="251" y="96697"/>
                      <a:pt x="8728" y="66693"/>
                      <a:pt x="4442" y="39642"/>
                    </a:cubicBezTo>
                    <a:cubicBezTo>
                      <a:pt x="4442" y="39642"/>
                      <a:pt x="4728" y="36023"/>
                      <a:pt x="4728" y="36023"/>
                    </a:cubicBezTo>
                    <a:cubicBezTo>
                      <a:pt x="-1655" y="25831"/>
                      <a:pt x="-797" y="15163"/>
                      <a:pt x="2727" y="4400"/>
                    </a:cubicBezTo>
                    <a:cubicBezTo>
                      <a:pt x="10252" y="-1315"/>
                      <a:pt x="17967" y="-1315"/>
                      <a:pt x="25873" y="3543"/>
                    </a:cubicBezTo>
                    <a:cubicBezTo>
                      <a:pt x="36731" y="19450"/>
                      <a:pt x="32540" y="35261"/>
                      <a:pt x="25206" y="50882"/>
                    </a:cubicBezTo>
                    <a:cubicBezTo>
                      <a:pt x="24635" y="73647"/>
                      <a:pt x="24063" y="96316"/>
                      <a:pt x="23492" y="119081"/>
                    </a:cubicBezTo>
                    <a:close/>
                  </a:path>
                </a:pathLst>
              </a:custGeom>
              <a:solidFill>
                <a:srgbClr val="524C48"/>
              </a:solidFill>
              <a:ln w="9525"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E2FE3F80-21C0-00A6-9775-7607B1F58005}"/>
                  </a:ext>
                </a:extLst>
              </p:cNvPr>
              <p:cNvSpPr/>
              <p:nvPr/>
            </p:nvSpPr>
            <p:spPr>
              <a:xfrm>
                <a:off x="7778048" y="3873150"/>
                <a:ext cx="62931" cy="42325"/>
              </a:xfrm>
              <a:custGeom>
                <a:avLst/>
                <a:gdLst>
                  <a:gd name="connsiteX0" fmla="*/ 24736 w 62931"/>
                  <a:gd name="connsiteY0" fmla="*/ 571 h 42325"/>
                  <a:gd name="connsiteX1" fmla="*/ 32451 w 62931"/>
                  <a:gd name="connsiteY1" fmla="*/ 0 h 42325"/>
                  <a:gd name="connsiteX2" fmla="*/ 62931 w 62931"/>
                  <a:gd name="connsiteY2" fmla="*/ 22098 h 42325"/>
                  <a:gd name="connsiteX3" fmla="*/ 5686 w 62931"/>
                  <a:gd name="connsiteY3" fmla="*/ 24193 h 42325"/>
                  <a:gd name="connsiteX4" fmla="*/ 24736 w 62931"/>
                  <a:gd name="connsiteY4" fmla="*/ 667 h 4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1" h="42325">
                    <a:moveTo>
                      <a:pt x="24736" y="571"/>
                    </a:moveTo>
                    <a:cubicBezTo>
                      <a:pt x="27308" y="762"/>
                      <a:pt x="29879" y="571"/>
                      <a:pt x="32451" y="0"/>
                    </a:cubicBezTo>
                    <a:cubicBezTo>
                      <a:pt x="46263" y="2381"/>
                      <a:pt x="56359" y="9811"/>
                      <a:pt x="62931" y="22098"/>
                    </a:cubicBezTo>
                    <a:cubicBezTo>
                      <a:pt x="44167" y="26670"/>
                      <a:pt x="28356" y="63913"/>
                      <a:pt x="5686" y="24193"/>
                    </a:cubicBezTo>
                    <a:cubicBezTo>
                      <a:pt x="-11650" y="-6191"/>
                      <a:pt x="15306" y="5810"/>
                      <a:pt x="24736" y="667"/>
                    </a:cubicBezTo>
                    <a:close/>
                  </a:path>
                </a:pathLst>
              </a:custGeom>
              <a:solidFill>
                <a:srgbClr val="9AA2A2"/>
              </a:solidFill>
              <a:ln w="9525"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D7C301FE-3F49-360B-5F33-638434BE7191}"/>
                  </a:ext>
                </a:extLst>
              </p:cNvPr>
              <p:cNvSpPr/>
              <p:nvPr/>
            </p:nvSpPr>
            <p:spPr>
              <a:xfrm>
                <a:off x="7628606" y="3381469"/>
                <a:ext cx="35354" cy="107632"/>
              </a:xfrm>
              <a:custGeom>
                <a:avLst/>
                <a:gdLst>
                  <a:gd name="connsiteX0" fmla="*/ 13111 w 35354"/>
                  <a:gd name="connsiteY0" fmla="*/ 76010 h 107632"/>
                  <a:gd name="connsiteX1" fmla="*/ 11778 w 35354"/>
                  <a:gd name="connsiteY1" fmla="*/ 107633 h 107632"/>
                  <a:gd name="connsiteX2" fmla="*/ 31018 w 35354"/>
                  <a:gd name="connsiteY2" fmla="*/ 476 h 107632"/>
                  <a:gd name="connsiteX3" fmla="*/ 30256 w 35354"/>
                  <a:gd name="connsiteY3" fmla="*/ 0 h 107632"/>
                  <a:gd name="connsiteX4" fmla="*/ 35304 w 35354"/>
                  <a:gd name="connsiteY4" fmla="*/ 12287 h 107632"/>
                  <a:gd name="connsiteX5" fmla="*/ 13111 w 35354"/>
                  <a:gd name="connsiteY5" fmla="*/ 76010 h 10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4" h="107632">
                    <a:moveTo>
                      <a:pt x="13111" y="76010"/>
                    </a:moveTo>
                    <a:cubicBezTo>
                      <a:pt x="12634" y="86582"/>
                      <a:pt x="12158" y="97060"/>
                      <a:pt x="11778" y="107633"/>
                    </a:cubicBezTo>
                    <a:cubicBezTo>
                      <a:pt x="-10607" y="66770"/>
                      <a:pt x="633" y="31909"/>
                      <a:pt x="31018" y="476"/>
                    </a:cubicBezTo>
                    <a:cubicBezTo>
                      <a:pt x="31018" y="476"/>
                      <a:pt x="30256" y="0"/>
                      <a:pt x="30256" y="0"/>
                    </a:cubicBezTo>
                    <a:cubicBezTo>
                      <a:pt x="33876" y="3334"/>
                      <a:pt x="35685" y="7334"/>
                      <a:pt x="35304" y="12287"/>
                    </a:cubicBezTo>
                    <a:cubicBezTo>
                      <a:pt x="25303" y="32575"/>
                      <a:pt x="34542" y="59627"/>
                      <a:pt x="13111" y="76010"/>
                    </a:cubicBezTo>
                    <a:close/>
                  </a:path>
                </a:pathLst>
              </a:custGeom>
              <a:solidFill>
                <a:srgbClr val="F8EBBE"/>
              </a:solidFill>
              <a:ln w="9525"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0D4DBBBC-EDB1-9946-FB53-35A74BF42EAE}"/>
                  </a:ext>
                </a:extLst>
              </p:cNvPr>
              <p:cNvSpPr/>
              <p:nvPr/>
            </p:nvSpPr>
            <p:spPr>
              <a:xfrm>
                <a:off x="7810404" y="3847190"/>
                <a:ext cx="38606" cy="47962"/>
              </a:xfrm>
              <a:custGeom>
                <a:avLst/>
                <a:gdLst>
                  <a:gd name="connsiteX0" fmla="*/ 30480 w 38606"/>
                  <a:gd name="connsiteY0" fmla="*/ 47962 h 47962"/>
                  <a:gd name="connsiteX1" fmla="*/ 0 w 38606"/>
                  <a:gd name="connsiteY1" fmla="*/ 25864 h 47962"/>
                  <a:gd name="connsiteX2" fmla="*/ 10668 w 38606"/>
                  <a:gd name="connsiteY2" fmla="*/ 1385 h 47962"/>
                  <a:gd name="connsiteX3" fmla="*/ 37243 w 38606"/>
                  <a:gd name="connsiteY3" fmla="*/ 19006 h 47962"/>
                  <a:gd name="connsiteX4" fmla="*/ 30575 w 38606"/>
                  <a:gd name="connsiteY4" fmla="*/ 47962 h 47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6" h="47962">
                    <a:moveTo>
                      <a:pt x="30480" y="47962"/>
                    </a:moveTo>
                    <a:cubicBezTo>
                      <a:pt x="16002" y="46629"/>
                      <a:pt x="3715" y="42057"/>
                      <a:pt x="0" y="25864"/>
                    </a:cubicBezTo>
                    <a:cubicBezTo>
                      <a:pt x="3524" y="17673"/>
                      <a:pt x="7048" y="9577"/>
                      <a:pt x="10668" y="1385"/>
                    </a:cubicBezTo>
                    <a:cubicBezTo>
                      <a:pt x="27718" y="-5092"/>
                      <a:pt x="28575" y="12910"/>
                      <a:pt x="37243" y="19006"/>
                    </a:cubicBezTo>
                    <a:cubicBezTo>
                      <a:pt x="39910" y="29770"/>
                      <a:pt x="39148" y="39771"/>
                      <a:pt x="30575" y="47962"/>
                    </a:cubicBezTo>
                    <a:close/>
                  </a:path>
                </a:pathLst>
              </a:custGeom>
              <a:solidFill>
                <a:srgbClr val="E0E1E5"/>
              </a:solidFill>
              <a:ln w="9525"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DA5ED6C7-507C-0522-50AD-E0B04A79B81B}"/>
                  </a:ext>
                </a:extLst>
              </p:cNvPr>
              <p:cNvSpPr/>
              <p:nvPr/>
            </p:nvSpPr>
            <p:spPr>
              <a:xfrm>
                <a:off x="7655143" y="3434484"/>
                <a:ext cx="33408" cy="69571"/>
              </a:xfrm>
              <a:custGeom>
                <a:avLst/>
                <a:gdLst>
                  <a:gd name="connsiteX0" fmla="*/ 5718 w 33408"/>
                  <a:gd name="connsiteY0" fmla="*/ 69572 h 69571"/>
                  <a:gd name="connsiteX1" fmla="*/ 2861 w 33408"/>
                  <a:gd name="connsiteY1" fmla="*/ 23090 h 69571"/>
                  <a:gd name="connsiteX2" fmla="*/ 5813 w 33408"/>
                  <a:gd name="connsiteY2" fmla="*/ 5278 h 69571"/>
                  <a:gd name="connsiteX3" fmla="*/ 32674 w 33408"/>
                  <a:gd name="connsiteY3" fmla="*/ 13851 h 69571"/>
                  <a:gd name="connsiteX4" fmla="*/ 32103 w 33408"/>
                  <a:gd name="connsiteY4" fmla="*/ 23090 h 69571"/>
                  <a:gd name="connsiteX5" fmla="*/ 5718 w 33408"/>
                  <a:gd name="connsiteY5" fmla="*/ 69572 h 6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08" h="69571">
                    <a:moveTo>
                      <a:pt x="5718" y="69572"/>
                    </a:moveTo>
                    <a:lnTo>
                      <a:pt x="2861" y="23090"/>
                    </a:lnTo>
                    <a:cubicBezTo>
                      <a:pt x="-1140" y="16327"/>
                      <a:pt x="-1616" y="10136"/>
                      <a:pt x="5813" y="5278"/>
                    </a:cubicBezTo>
                    <a:cubicBezTo>
                      <a:pt x="20672" y="-10248"/>
                      <a:pt x="22958" y="13374"/>
                      <a:pt x="32674" y="13851"/>
                    </a:cubicBezTo>
                    <a:cubicBezTo>
                      <a:pt x="33817" y="16994"/>
                      <a:pt x="33626" y="20137"/>
                      <a:pt x="32103" y="23090"/>
                    </a:cubicBezTo>
                    <a:cubicBezTo>
                      <a:pt x="17244" y="35187"/>
                      <a:pt x="28578" y="62047"/>
                      <a:pt x="5718" y="69572"/>
                    </a:cubicBezTo>
                    <a:close/>
                  </a:path>
                </a:pathLst>
              </a:custGeom>
              <a:solidFill>
                <a:srgbClr val="E2E2EC"/>
              </a:solidFill>
              <a:ln w="9525"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00D35756-6EE8-117B-CCD3-4CF3C8FAC304}"/>
                  </a:ext>
                </a:extLst>
              </p:cNvPr>
              <p:cNvSpPr/>
              <p:nvPr/>
            </p:nvSpPr>
            <p:spPr>
              <a:xfrm>
                <a:off x="7658766" y="3268789"/>
                <a:ext cx="135350" cy="125647"/>
              </a:xfrm>
              <a:custGeom>
                <a:avLst/>
                <a:gdLst>
                  <a:gd name="connsiteX0" fmla="*/ 2667 w 135350"/>
                  <a:gd name="connsiteY0" fmla="*/ 122682 h 125647"/>
                  <a:gd name="connsiteX1" fmla="*/ 0 w 135350"/>
                  <a:gd name="connsiteY1" fmla="*/ 112586 h 125647"/>
                  <a:gd name="connsiteX2" fmla="*/ 124682 w 135350"/>
                  <a:gd name="connsiteY2" fmla="*/ 0 h 125647"/>
                  <a:gd name="connsiteX3" fmla="*/ 135350 w 135350"/>
                  <a:gd name="connsiteY3" fmla="*/ 9620 h 125647"/>
                  <a:gd name="connsiteX4" fmla="*/ 74581 w 135350"/>
                  <a:gd name="connsiteY4" fmla="*/ 57626 h 125647"/>
                  <a:gd name="connsiteX5" fmla="*/ 57435 w 135350"/>
                  <a:gd name="connsiteY5" fmla="*/ 74581 h 125647"/>
                  <a:gd name="connsiteX6" fmla="*/ 9716 w 135350"/>
                  <a:gd name="connsiteY6" fmla="*/ 122206 h 125647"/>
                  <a:gd name="connsiteX7" fmla="*/ 2667 w 135350"/>
                  <a:gd name="connsiteY7" fmla="*/ 122587 h 1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350" h="125647">
                    <a:moveTo>
                      <a:pt x="2667" y="122682"/>
                    </a:moveTo>
                    <a:cubicBezTo>
                      <a:pt x="1810" y="119348"/>
                      <a:pt x="952" y="116015"/>
                      <a:pt x="0" y="112586"/>
                    </a:cubicBezTo>
                    <a:cubicBezTo>
                      <a:pt x="32385" y="64960"/>
                      <a:pt x="61055" y="13144"/>
                      <a:pt x="124682" y="0"/>
                    </a:cubicBezTo>
                    <a:cubicBezTo>
                      <a:pt x="128207" y="3239"/>
                      <a:pt x="131731" y="6382"/>
                      <a:pt x="135350" y="9620"/>
                    </a:cubicBezTo>
                    <a:cubicBezTo>
                      <a:pt x="124396" y="37338"/>
                      <a:pt x="82296" y="25813"/>
                      <a:pt x="74581" y="57626"/>
                    </a:cubicBezTo>
                    <a:cubicBezTo>
                      <a:pt x="68866" y="63246"/>
                      <a:pt x="63151" y="68961"/>
                      <a:pt x="57435" y="74581"/>
                    </a:cubicBezTo>
                    <a:cubicBezTo>
                      <a:pt x="24384" y="73343"/>
                      <a:pt x="30575" y="111347"/>
                      <a:pt x="9716" y="122206"/>
                    </a:cubicBezTo>
                    <a:cubicBezTo>
                      <a:pt x="7620" y="126778"/>
                      <a:pt x="5239" y="126682"/>
                      <a:pt x="2667" y="122587"/>
                    </a:cubicBezTo>
                    <a:close/>
                  </a:path>
                </a:pathLst>
              </a:custGeom>
              <a:solidFill>
                <a:srgbClr val="454744"/>
              </a:solidFill>
              <a:ln w="9525"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D29C0DE6-5D04-770B-0C6B-763C3D3D7D5F}"/>
                  </a:ext>
                </a:extLst>
              </p:cNvPr>
              <p:cNvSpPr/>
              <p:nvPr/>
            </p:nvSpPr>
            <p:spPr>
              <a:xfrm>
                <a:off x="7800296" y="3475386"/>
                <a:ext cx="61798" cy="133540"/>
              </a:xfrm>
              <a:custGeom>
                <a:avLst/>
                <a:gdLst>
                  <a:gd name="connsiteX0" fmla="*/ 39255 w 61798"/>
                  <a:gd name="connsiteY0" fmla="*/ 133445 h 133540"/>
                  <a:gd name="connsiteX1" fmla="*/ 29920 w 61798"/>
                  <a:gd name="connsiteY1" fmla="*/ 115157 h 133540"/>
                  <a:gd name="connsiteX2" fmla="*/ 19062 w 61798"/>
                  <a:gd name="connsiteY2" fmla="*/ 76867 h 133540"/>
                  <a:gd name="connsiteX3" fmla="*/ 16300 w 61798"/>
                  <a:gd name="connsiteY3" fmla="*/ 101727 h 133540"/>
                  <a:gd name="connsiteX4" fmla="*/ 11632 w 61798"/>
                  <a:gd name="connsiteY4" fmla="*/ 106299 h 133540"/>
                  <a:gd name="connsiteX5" fmla="*/ 28777 w 61798"/>
                  <a:gd name="connsiteY5" fmla="*/ 0 h 133540"/>
                  <a:gd name="connsiteX6" fmla="*/ 48875 w 61798"/>
                  <a:gd name="connsiteY6" fmla="*/ 20288 h 133540"/>
                  <a:gd name="connsiteX7" fmla="*/ 39255 w 61798"/>
                  <a:gd name="connsiteY7" fmla="*/ 133541 h 13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8" h="133540">
                    <a:moveTo>
                      <a:pt x="39255" y="133445"/>
                    </a:moveTo>
                    <a:cubicBezTo>
                      <a:pt x="36111" y="127349"/>
                      <a:pt x="32968" y="121253"/>
                      <a:pt x="29920" y="115157"/>
                    </a:cubicBezTo>
                    <a:cubicBezTo>
                      <a:pt x="16871" y="104870"/>
                      <a:pt x="24300" y="88773"/>
                      <a:pt x="19062" y="76867"/>
                    </a:cubicBezTo>
                    <a:cubicBezTo>
                      <a:pt x="21824" y="85916"/>
                      <a:pt x="19919" y="93917"/>
                      <a:pt x="16300" y="101727"/>
                    </a:cubicBezTo>
                    <a:cubicBezTo>
                      <a:pt x="14775" y="103251"/>
                      <a:pt x="13156" y="104775"/>
                      <a:pt x="11632" y="106299"/>
                    </a:cubicBezTo>
                    <a:cubicBezTo>
                      <a:pt x="-7037" y="66961"/>
                      <a:pt x="-4560" y="31052"/>
                      <a:pt x="28777" y="0"/>
                    </a:cubicBezTo>
                    <a:cubicBezTo>
                      <a:pt x="35445" y="6763"/>
                      <a:pt x="42207" y="13525"/>
                      <a:pt x="48875" y="20288"/>
                    </a:cubicBezTo>
                    <a:cubicBezTo>
                      <a:pt x="79736" y="60960"/>
                      <a:pt x="46589" y="96107"/>
                      <a:pt x="39255" y="133541"/>
                    </a:cubicBezTo>
                    <a:close/>
                  </a:path>
                </a:pathLst>
              </a:custGeom>
              <a:solidFill>
                <a:srgbClr val="CED4D7"/>
              </a:solidFill>
              <a:ln w="9525"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39B0F769-D66E-1A2E-68EE-54E6EBDDF8AD}"/>
                  </a:ext>
                </a:extLst>
              </p:cNvPr>
              <p:cNvSpPr/>
              <p:nvPr/>
            </p:nvSpPr>
            <p:spPr>
              <a:xfrm>
                <a:off x="7733347" y="3278504"/>
                <a:ext cx="106298" cy="48006"/>
              </a:xfrm>
              <a:custGeom>
                <a:avLst/>
                <a:gdLst>
                  <a:gd name="connsiteX0" fmla="*/ 0 w 106298"/>
                  <a:gd name="connsiteY0" fmla="*/ 48006 h 48006"/>
                  <a:gd name="connsiteX1" fmla="*/ 60770 w 106298"/>
                  <a:gd name="connsiteY1" fmla="*/ 0 h 48006"/>
                  <a:gd name="connsiteX2" fmla="*/ 106299 w 106298"/>
                  <a:gd name="connsiteY2" fmla="*/ 9525 h 48006"/>
                  <a:gd name="connsiteX3" fmla="*/ 0 w 106298"/>
                  <a:gd name="connsiteY3" fmla="*/ 48006 h 48006"/>
                </a:gdLst>
                <a:ahLst/>
                <a:cxnLst>
                  <a:cxn ang="0">
                    <a:pos x="connsiteX0" y="connsiteY0"/>
                  </a:cxn>
                  <a:cxn ang="0">
                    <a:pos x="connsiteX1" y="connsiteY1"/>
                  </a:cxn>
                  <a:cxn ang="0">
                    <a:pos x="connsiteX2" y="connsiteY2"/>
                  </a:cxn>
                  <a:cxn ang="0">
                    <a:pos x="connsiteX3" y="connsiteY3"/>
                  </a:cxn>
                </a:cxnLst>
                <a:rect l="l" t="t" r="r" b="b"/>
                <a:pathLst>
                  <a:path w="106298" h="48006">
                    <a:moveTo>
                      <a:pt x="0" y="48006"/>
                    </a:moveTo>
                    <a:cubicBezTo>
                      <a:pt x="5715" y="30099"/>
                      <a:pt x="25975" y="14097"/>
                      <a:pt x="60770" y="0"/>
                    </a:cubicBezTo>
                    <a:cubicBezTo>
                      <a:pt x="76581" y="286"/>
                      <a:pt x="92107" y="1619"/>
                      <a:pt x="106299" y="9525"/>
                    </a:cubicBezTo>
                    <a:cubicBezTo>
                      <a:pt x="71628" y="24479"/>
                      <a:pt x="29432" y="18574"/>
                      <a:pt x="0" y="48006"/>
                    </a:cubicBezTo>
                    <a:close/>
                  </a:path>
                </a:pathLst>
              </a:custGeom>
              <a:solidFill>
                <a:srgbClr val="CDD0D8"/>
              </a:solidFill>
              <a:ln w="9525"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1E27515C-1E27-2685-D016-D24175AE5AD1}"/>
                  </a:ext>
                </a:extLst>
              </p:cNvPr>
              <p:cNvSpPr/>
              <p:nvPr/>
            </p:nvSpPr>
            <p:spPr>
              <a:xfrm>
                <a:off x="7862416" y="3589876"/>
                <a:ext cx="44477" cy="41338"/>
              </a:xfrm>
              <a:custGeom>
                <a:avLst/>
                <a:gdLst>
                  <a:gd name="connsiteX0" fmla="*/ 37904 w 44477"/>
                  <a:gd name="connsiteY0" fmla="*/ 0 h 41338"/>
                  <a:gd name="connsiteX1" fmla="*/ 375 w 44477"/>
                  <a:gd name="connsiteY1" fmla="*/ 41338 h 41338"/>
                  <a:gd name="connsiteX2" fmla="*/ 37904 w 44477"/>
                  <a:gd name="connsiteY2" fmla="*/ 0 h 41338"/>
                </a:gdLst>
                <a:ahLst/>
                <a:cxnLst>
                  <a:cxn ang="0">
                    <a:pos x="connsiteX0" y="connsiteY0"/>
                  </a:cxn>
                  <a:cxn ang="0">
                    <a:pos x="connsiteX1" y="connsiteY1"/>
                  </a:cxn>
                  <a:cxn ang="0">
                    <a:pos x="connsiteX2" y="connsiteY2"/>
                  </a:cxn>
                </a:cxnLst>
                <a:rect l="l" t="t" r="r" b="b"/>
                <a:pathLst>
                  <a:path w="44477" h="41338">
                    <a:moveTo>
                      <a:pt x="37904" y="0"/>
                    </a:moveTo>
                    <a:cubicBezTo>
                      <a:pt x="58763" y="44005"/>
                      <a:pt x="25521" y="39053"/>
                      <a:pt x="375" y="41338"/>
                    </a:cubicBezTo>
                    <a:cubicBezTo>
                      <a:pt x="-3816" y="12478"/>
                      <a:pt x="28283" y="16383"/>
                      <a:pt x="37904" y="0"/>
                    </a:cubicBezTo>
                    <a:close/>
                  </a:path>
                </a:pathLst>
              </a:custGeom>
              <a:solidFill>
                <a:srgbClr val="E8E5C5"/>
              </a:solidFill>
              <a:ln w="9525"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6259A4AC-47B6-5578-10A3-6654024B497A}"/>
                  </a:ext>
                </a:extLst>
              </p:cNvPr>
              <p:cNvSpPr/>
              <p:nvPr/>
            </p:nvSpPr>
            <p:spPr>
              <a:xfrm>
                <a:off x="7019944" y="3170038"/>
                <a:ext cx="241725" cy="300420"/>
              </a:xfrm>
              <a:custGeom>
                <a:avLst/>
                <a:gdLst>
                  <a:gd name="connsiteX0" fmla="*/ 78181 w 241725"/>
                  <a:gd name="connsiteY0" fmla="*/ 193524 h 300420"/>
                  <a:gd name="connsiteX1" fmla="*/ 16840 w 241725"/>
                  <a:gd name="connsiteY1" fmla="*/ 153805 h 300420"/>
                  <a:gd name="connsiteX2" fmla="*/ 2171 w 241725"/>
                  <a:gd name="connsiteY2" fmla="*/ 144375 h 300420"/>
                  <a:gd name="connsiteX3" fmla="*/ 36366 w 241725"/>
                  <a:gd name="connsiteY3" fmla="*/ 75795 h 300420"/>
                  <a:gd name="connsiteX4" fmla="*/ 43034 w 241725"/>
                  <a:gd name="connsiteY4" fmla="*/ 46649 h 300420"/>
                  <a:gd name="connsiteX5" fmla="*/ 67132 w 241725"/>
                  <a:gd name="connsiteY5" fmla="*/ 929 h 300420"/>
                  <a:gd name="connsiteX6" fmla="*/ 79038 w 241725"/>
                  <a:gd name="connsiteY6" fmla="*/ 3310 h 300420"/>
                  <a:gd name="connsiteX7" fmla="*/ 88278 w 241725"/>
                  <a:gd name="connsiteY7" fmla="*/ 13025 h 300420"/>
                  <a:gd name="connsiteX8" fmla="*/ 111709 w 241725"/>
                  <a:gd name="connsiteY8" fmla="*/ 71033 h 300420"/>
                  <a:gd name="connsiteX9" fmla="*/ 148381 w 241725"/>
                  <a:gd name="connsiteY9" fmla="*/ 99893 h 300420"/>
                  <a:gd name="connsiteX10" fmla="*/ 210769 w 241725"/>
                  <a:gd name="connsiteY10" fmla="*/ 227243 h 300420"/>
                  <a:gd name="connsiteX11" fmla="*/ 241725 w 241725"/>
                  <a:gd name="connsiteY11" fmla="*/ 268486 h 300420"/>
                  <a:gd name="connsiteX12" fmla="*/ 214198 w 241725"/>
                  <a:gd name="connsiteY12" fmla="*/ 295727 h 300420"/>
                  <a:gd name="connsiteX13" fmla="*/ 161525 w 241725"/>
                  <a:gd name="connsiteY13" fmla="*/ 289441 h 300420"/>
                  <a:gd name="connsiteX14" fmla="*/ 77991 w 241725"/>
                  <a:gd name="connsiteY14" fmla="*/ 193619 h 30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725" h="300420">
                    <a:moveTo>
                      <a:pt x="78181" y="193524"/>
                    </a:moveTo>
                    <a:cubicBezTo>
                      <a:pt x="73704" y="155900"/>
                      <a:pt x="65989" y="123706"/>
                      <a:pt x="16840" y="153805"/>
                    </a:cubicBezTo>
                    <a:cubicBezTo>
                      <a:pt x="14649" y="155138"/>
                      <a:pt x="7220" y="147709"/>
                      <a:pt x="2171" y="144375"/>
                    </a:cubicBezTo>
                    <a:cubicBezTo>
                      <a:pt x="-8687" y="110466"/>
                      <a:pt x="24079" y="98274"/>
                      <a:pt x="36366" y="75795"/>
                    </a:cubicBezTo>
                    <a:cubicBezTo>
                      <a:pt x="35604" y="65318"/>
                      <a:pt x="39510" y="56078"/>
                      <a:pt x="43034" y="46649"/>
                    </a:cubicBezTo>
                    <a:cubicBezTo>
                      <a:pt x="50178" y="30932"/>
                      <a:pt x="52368" y="12549"/>
                      <a:pt x="67132" y="929"/>
                    </a:cubicBezTo>
                    <a:cubicBezTo>
                      <a:pt x="71609" y="-881"/>
                      <a:pt x="75609" y="-24"/>
                      <a:pt x="79038" y="3310"/>
                    </a:cubicBezTo>
                    <a:cubicBezTo>
                      <a:pt x="82086" y="6548"/>
                      <a:pt x="85230" y="9787"/>
                      <a:pt x="88278" y="13025"/>
                    </a:cubicBezTo>
                    <a:cubicBezTo>
                      <a:pt x="112090" y="25979"/>
                      <a:pt x="107518" y="50268"/>
                      <a:pt x="111709" y="71033"/>
                    </a:cubicBezTo>
                    <a:cubicBezTo>
                      <a:pt x="112376" y="95131"/>
                      <a:pt x="140094" y="85320"/>
                      <a:pt x="148381" y="99893"/>
                    </a:cubicBezTo>
                    <a:cubicBezTo>
                      <a:pt x="149142" y="152186"/>
                      <a:pt x="178670" y="189905"/>
                      <a:pt x="210769" y="227243"/>
                    </a:cubicBezTo>
                    <a:cubicBezTo>
                      <a:pt x="221818" y="240101"/>
                      <a:pt x="232677" y="253817"/>
                      <a:pt x="241725" y="268486"/>
                    </a:cubicBezTo>
                    <a:cubicBezTo>
                      <a:pt x="241439" y="286583"/>
                      <a:pt x="225342" y="288584"/>
                      <a:pt x="214198" y="295727"/>
                    </a:cubicBezTo>
                    <a:cubicBezTo>
                      <a:pt x="195148" y="306491"/>
                      <a:pt x="178479" y="296299"/>
                      <a:pt x="161525" y="289441"/>
                    </a:cubicBezTo>
                    <a:cubicBezTo>
                      <a:pt x="150762" y="242673"/>
                      <a:pt x="109804" y="222099"/>
                      <a:pt x="77991" y="193619"/>
                    </a:cubicBezTo>
                    <a:close/>
                  </a:path>
                </a:pathLst>
              </a:custGeom>
              <a:solidFill>
                <a:srgbClr val="B3B3B6"/>
              </a:solidFill>
              <a:ln w="9525"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9D84B2A8-6DF4-7164-D4DA-1830AB154A34}"/>
                  </a:ext>
                </a:extLst>
              </p:cNvPr>
              <p:cNvSpPr/>
              <p:nvPr/>
            </p:nvSpPr>
            <p:spPr>
              <a:xfrm>
                <a:off x="7287482" y="3198494"/>
                <a:ext cx="189658" cy="164795"/>
              </a:xfrm>
              <a:custGeom>
                <a:avLst/>
                <a:gdLst>
                  <a:gd name="connsiteX0" fmla="*/ 0 w 189658"/>
                  <a:gd name="connsiteY0" fmla="*/ 69342 h 164795"/>
                  <a:gd name="connsiteX1" fmla="*/ 74580 w 189658"/>
                  <a:gd name="connsiteY1" fmla="*/ 0 h 164795"/>
                  <a:gd name="connsiteX2" fmla="*/ 77724 w 189658"/>
                  <a:gd name="connsiteY2" fmla="*/ 4000 h 164795"/>
                  <a:gd name="connsiteX3" fmla="*/ 136684 w 189658"/>
                  <a:gd name="connsiteY3" fmla="*/ 2953 h 164795"/>
                  <a:gd name="connsiteX4" fmla="*/ 187737 w 189658"/>
                  <a:gd name="connsiteY4" fmla="*/ 60769 h 164795"/>
                  <a:gd name="connsiteX5" fmla="*/ 60960 w 189658"/>
                  <a:gd name="connsiteY5" fmla="*/ 161544 h 164795"/>
                  <a:gd name="connsiteX6" fmla="*/ 45529 w 189658"/>
                  <a:gd name="connsiteY6" fmla="*/ 138398 h 164795"/>
                  <a:gd name="connsiteX7" fmla="*/ 55150 w 189658"/>
                  <a:gd name="connsiteY7" fmla="*/ 128778 h 164795"/>
                  <a:gd name="connsiteX8" fmla="*/ 63912 w 189658"/>
                  <a:gd name="connsiteY8" fmla="*/ 126016 h 164795"/>
                  <a:gd name="connsiteX9" fmla="*/ 105251 w 189658"/>
                  <a:gd name="connsiteY9" fmla="*/ 111442 h 164795"/>
                  <a:gd name="connsiteX10" fmla="*/ 103060 w 189658"/>
                  <a:gd name="connsiteY10" fmla="*/ 98584 h 164795"/>
                  <a:gd name="connsiteX11" fmla="*/ 55816 w 189658"/>
                  <a:gd name="connsiteY11" fmla="*/ 102775 h 164795"/>
                  <a:gd name="connsiteX12" fmla="*/ 30766 w 189658"/>
                  <a:gd name="connsiteY12" fmla="*/ 107061 h 164795"/>
                  <a:gd name="connsiteX13" fmla="*/ 0 w 189658"/>
                  <a:gd name="connsiteY13" fmla="*/ 69247 h 16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658" h="164795">
                    <a:moveTo>
                      <a:pt x="0" y="69342"/>
                    </a:moveTo>
                    <a:cubicBezTo>
                      <a:pt x="2286" y="22003"/>
                      <a:pt x="51625" y="25241"/>
                      <a:pt x="74580" y="0"/>
                    </a:cubicBezTo>
                    <a:cubicBezTo>
                      <a:pt x="75629" y="1333"/>
                      <a:pt x="76676" y="2667"/>
                      <a:pt x="77724" y="4000"/>
                    </a:cubicBezTo>
                    <a:cubicBezTo>
                      <a:pt x="97631" y="20098"/>
                      <a:pt x="117062" y="4191"/>
                      <a:pt x="136684" y="2953"/>
                    </a:cubicBezTo>
                    <a:cubicBezTo>
                      <a:pt x="177736" y="381"/>
                      <a:pt x="195929" y="20383"/>
                      <a:pt x="187737" y="60769"/>
                    </a:cubicBezTo>
                    <a:cubicBezTo>
                      <a:pt x="169450" y="150781"/>
                      <a:pt x="139636" y="174403"/>
                      <a:pt x="60960" y="161544"/>
                    </a:cubicBezTo>
                    <a:cubicBezTo>
                      <a:pt x="51054" y="156972"/>
                      <a:pt x="46958" y="148590"/>
                      <a:pt x="45529" y="138398"/>
                    </a:cubicBezTo>
                    <a:cubicBezTo>
                      <a:pt x="47720" y="134112"/>
                      <a:pt x="50959" y="130969"/>
                      <a:pt x="55150" y="128778"/>
                    </a:cubicBezTo>
                    <a:cubicBezTo>
                      <a:pt x="58007" y="127635"/>
                      <a:pt x="60960" y="126968"/>
                      <a:pt x="63912" y="126016"/>
                    </a:cubicBezTo>
                    <a:cubicBezTo>
                      <a:pt x="77914" y="121729"/>
                      <a:pt x="96107" y="128968"/>
                      <a:pt x="105251" y="111442"/>
                    </a:cubicBezTo>
                    <a:cubicBezTo>
                      <a:pt x="107442" y="107251"/>
                      <a:pt x="106585" y="101441"/>
                      <a:pt x="103060" y="98584"/>
                    </a:cubicBezTo>
                    <a:cubicBezTo>
                      <a:pt x="86296" y="85249"/>
                      <a:pt x="71056" y="95631"/>
                      <a:pt x="55816" y="102775"/>
                    </a:cubicBezTo>
                    <a:cubicBezTo>
                      <a:pt x="47910" y="106585"/>
                      <a:pt x="40005" y="110966"/>
                      <a:pt x="30766" y="107061"/>
                    </a:cubicBezTo>
                    <a:cubicBezTo>
                      <a:pt x="20478" y="94488"/>
                      <a:pt x="10287" y="81820"/>
                      <a:pt x="0" y="69247"/>
                    </a:cubicBezTo>
                    <a:close/>
                  </a:path>
                </a:pathLst>
              </a:custGeom>
              <a:solidFill>
                <a:srgbClr val="B0B1B5"/>
              </a:solidFill>
              <a:ln w="9525"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C5564F88-FDCC-5168-E98D-BF01E4DA207B}"/>
                  </a:ext>
                </a:extLst>
              </p:cNvPr>
              <p:cNvSpPr/>
              <p:nvPr/>
            </p:nvSpPr>
            <p:spPr>
              <a:xfrm>
                <a:off x="7152695" y="3161728"/>
                <a:ext cx="203843" cy="276320"/>
              </a:xfrm>
              <a:custGeom>
                <a:avLst/>
                <a:gdLst>
                  <a:gd name="connsiteX0" fmla="*/ 184031 w 203843"/>
                  <a:gd name="connsiteY0" fmla="*/ 172688 h 276320"/>
                  <a:gd name="connsiteX1" fmla="*/ 194128 w 203843"/>
                  <a:gd name="connsiteY1" fmla="*/ 190691 h 276320"/>
                  <a:gd name="connsiteX2" fmla="*/ 203843 w 203843"/>
                  <a:gd name="connsiteY2" fmla="*/ 230219 h 276320"/>
                  <a:gd name="connsiteX3" fmla="*/ 200033 w 203843"/>
                  <a:gd name="connsiteY3" fmla="*/ 237172 h 276320"/>
                  <a:gd name="connsiteX4" fmla="*/ 106688 w 203843"/>
                  <a:gd name="connsiteY4" fmla="*/ 276320 h 276320"/>
                  <a:gd name="connsiteX5" fmla="*/ 1627 w 203843"/>
                  <a:gd name="connsiteY5" fmla="*/ 140017 h 276320"/>
                  <a:gd name="connsiteX6" fmla="*/ 12581 w 203843"/>
                  <a:gd name="connsiteY6" fmla="*/ 106299 h 276320"/>
                  <a:gd name="connsiteX7" fmla="*/ 484 w 203843"/>
                  <a:gd name="connsiteY7" fmla="*/ 87154 h 276320"/>
                  <a:gd name="connsiteX8" fmla="*/ 2294 w 203843"/>
                  <a:gd name="connsiteY8" fmla="*/ 0 h 276320"/>
                  <a:gd name="connsiteX9" fmla="*/ 47728 w 203843"/>
                  <a:gd name="connsiteY9" fmla="*/ 70675 h 276320"/>
                  <a:gd name="connsiteX10" fmla="*/ 127167 w 203843"/>
                  <a:gd name="connsiteY10" fmla="*/ 228314 h 276320"/>
                  <a:gd name="connsiteX11" fmla="*/ 172030 w 203843"/>
                  <a:gd name="connsiteY11" fmla="*/ 173926 h 276320"/>
                  <a:gd name="connsiteX12" fmla="*/ 184031 w 203843"/>
                  <a:gd name="connsiteY12" fmla="*/ 172784 h 27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843" h="276320">
                    <a:moveTo>
                      <a:pt x="184031" y="172688"/>
                    </a:moveTo>
                    <a:lnTo>
                      <a:pt x="194128" y="190691"/>
                    </a:lnTo>
                    <a:cubicBezTo>
                      <a:pt x="194984" y="204406"/>
                      <a:pt x="199652" y="217265"/>
                      <a:pt x="203843" y="230219"/>
                    </a:cubicBezTo>
                    <a:cubicBezTo>
                      <a:pt x="202224" y="232410"/>
                      <a:pt x="200985" y="234696"/>
                      <a:pt x="200033" y="237172"/>
                    </a:cubicBezTo>
                    <a:cubicBezTo>
                      <a:pt x="167267" y="246317"/>
                      <a:pt x="137549" y="262604"/>
                      <a:pt x="106688" y="276320"/>
                    </a:cubicBezTo>
                    <a:cubicBezTo>
                      <a:pt x="56587" y="242506"/>
                      <a:pt x="25726" y="193453"/>
                      <a:pt x="1627" y="140017"/>
                    </a:cubicBezTo>
                    <a:cubicBezTo>
                      <a:pt x="-2659" y="130588"/>
                      <a:pt x="16296" y="120301"/>
                      <a:pt x="12581" y="106299"/>
                    </a:cubicBezTo>
                    <a:cubicBezTo>
                      <a:pt x="6771" y="100870"/>
                      <a:pt x="-2183" y="94107"/>
                      <a:pt x="484" y="87154"/>
                    </a:cubicBezTo>
                    <a:cubicBezTo>
                      <a:pt x="11819" y="58007"/>
                      <a:pt x="-1897" y="28861"/>
                      <a:pt x="2294" y="0"/>
                    </a:cubicBezTo>
                    <a:cubicBezTo>
                      <a:pt x="48491" y="3619"/>
                      <a:pt x="55062" y="34195"/>
                      <a:pt x="47728" y="70675"/>
                    </a:cubicBezTo>
                    <a:cubicBezTo>
                      <a:pt x="32679" y="145351"/>
                      <a:pt x="60301" y="201739"/>
                      <a:pt x="127167" y="228314"/>
                    </a:cubicBezTo>
                    <a:cubicBezTo>
                      <a:pt x="161742" y="242030"/>
                      <a:pt x="175458" y="225457"/>
                      <a:pt x="172030" y="173926"/>
                    </a:cubicBezTo>
                    <a:cubicBezTo>
                      <a:pt x="175744" y="170593"/>
                      <a:pt x="179745" y="170212"/>
                      <a:pt x="184031" y="172784"/>
                    </a:cubicBezTo>
                    <a:close/>
                  </a:path>
                </a:pathLst>
              </a:custGeom>
              <a:solidFill>
                <a:srgbClr val="101A26"/>
              </a:solidFill>
              <a:ln w="9525"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280F6CD9-CBAD-0253-9D02-6E827920B332}"/>
                  </a:ext>
                </a:extLst>
              </p:cNvPr>
              <p:cNvSpPr/>
              <p:nvPr/>
            </p:nvSpPr>
            <p:spPr>
              <a:xfrm>
                <a:off x="7155656" y="3451204"/>
                <a:ext cx="113109" cy="125156"/>
              </a:xfrm>
              <a:custGeom>
                <a:avLst/>
                <a:gdLst>
                  <a:gd name="connsiteX0" fmla="*/ 27813 w 113109"/>
                  <a:gd name="connsiteY0" fmla="*/ 6275 h 125156"/>
                  <a:gd name="connsiteX1" fmla="*/ 76200 w 113109"/>
                  <a:gd name="connsiteY1" fmla="*/ 5322 h 125156"/>
                  <a:gd name="connsiteX2" fmla="*/ 112966 w 113109"/>
                  <a:gd name="connsiteY2" fmla="*/ 16371 h 125156"/>
                  <a:gd name="connsiteX3" fmla="*/ 112395 w 113109"/>
                  <a:gd name="connsiteY3" fmla="*/ 34278 h 125156"/>
                  <a:gd name="connsiteX4" fmla="*/ 97822 w 113109"/>
                  <a:gd name="connsiteY4" fmla="*/ 112479 h 125156"/>
                  <a:gd name="connsiteX5" fmla="*/ 49530 w 113109"/>
                  <a:gd name="connsiteY5" fmla="*/ 124004 h 125156"/>
                  <a:gd name="connsiteX6" fmla="*/ 47530 w 113109"/>
                  <a:gd name="connsiteY6" fmla="*/ 111717 h 125156"/>
                  <a:gd name="connsiteX7" fmla="*/ 79534 w 113109"/>
                  <a:gd name="connsiteY7" fmla="*/ 98953 h 125156"/>
                  <a:gd name="connsiteX8" fmla="*/ 61626 w 113109"/>
                  <a:gd name="connsiteY8" fmla="*/ 73998 h 125156"/>
                  <a:gd name="connsiteX9" fmla="*/ 0 w 113109"/>
                  <a:gd name="connsiteY9" fmla="*/ 4656 h 125156"/>
                  <a:gd name="connsiteX10" fmla="*/ 27908 w 113109"/>
                  <a:gd name="connsiteY10" fmla="*/ 6275 h 12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109" h="125156">
                    <a:moveTo>
                      <a:pt x="27813" y="6275"/>
                    </a:moveTo>
                    <a:cubicBezTo>
                      <a:pt x="43910" y="5894"/>
                      <a:pt x="60293" y="20562"/>
                      <a:pt x="76200" y="5322"/>
                    </a:cubicBezTo>
                    <a:cubicBezTo>
                      <a:pt x="89630" y="5132"/>
                      <a:pt x="103251" y="4179"/>
                      <a:pt x="112966" y="16371"/>
                    </a:cubicBezTo>
                    <a:cubicBezTo>
                      <a:pt x="112776" y="22372"/>
                      <a:pt x="112586" y="28278"/>
                      <a:pt x="112395" y="34278"/>
                    </a:cubicBezTo>
                    <a:cubicBezTo>
                      <a:pt x="115158" y="61806"/>
                      <a:pt x="109824" y="87714"/>
                      <a:pt x="97822" y="112479"/>
                    </a:cubicBezTo>
                    <a:cubicBezTo>
                      <a:pt x="84677" y="128766"/>
                      <a:pt x="66866" y="125147"/>
                      <a:pt x="49530" y="124004"/>
                    </a:cubicBezTo>
                    <a:cubicBezTo>
                      <a:pt x="44482" y="120670"/>
                      <a:pt x="43815" y="116574"/>
                      <a:pt x="47530" y="111717"/>
                    </a:cubicBezTo>
                    <a:cubicBezTo>
                      <a:pt x="59531" y="110478"/>
                      <a:pt x="75533" y="114479"/>
                      <a:pt x="79534" y="98953"/>
                    </a:cubicBezTo>
                    <a:cubicBezTo>
                      <a:pt x="82486" y="87523"/>
                      <a:pt x="70104" y="79617"/>
                      <a:pt x="61626" y="73998"/>
                    </a:cubicBezTo>
                    <a:cubicBezTo>
                      <a:pt x="34671" y="56281"/>
                      <a:pt x="34385" y="15324"/>
                      <a:pt x="0" y="4656"/>
                    </a:cubicBezTo>
                    <a:cubicBezTo>
                      <a:pt x="9716" y="-2583"/>
                      <a:pt x="18955" y="-869"/>
                      <a:pt x="27908" y="6275"/>
                    </a:cubicBezTo>
                    <a:close/>
                  </a:path>
                </a:pathLst>
              </a:custGeom>
              <a:solidFill>
                <a:srgbClr val="24222E"/>
              </a:solidFill>
              <a:ln w="9525"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A336D293-FB4F-1D32-AC22-2FBAD6371C9F}"/>
                  </a:ext>
                </a:extLst>
              </p:cNvPr>
              <p:cNvSpPr/>
              <p:nvPr/>
            </p:nvSpPr>
            <p:spPr>
              <a:xfrm>
                <a:off x="7012305" y="3449334"/>
                <a:ext cx="190976" cy="125484"/>
              </a:xfrm>
              <a:custGeom>
                <a:avLst/>
                <a:gdLst>
                  <a:gd name="connsiteX0" fmla="*/ 190881 w 190976"/>
                  <a:gd name="connsiteY0" fmla="*/ 113587 h 125484"/>
                  <a:gd name="connsiteX1" fmla="*/ 190024 w 190976"/>
                  <a:gd name="connsiteY1" fmla="*/ 120159 h 125484"/>
                  <a:gd name="connsiteX2" fmla="*/ 105346 w 190976"/>
                  <a:gd name="connsiteY2" fmla="*/ 114158 h 125484"/>
                  <a:gd name="connsiteX3" fmla="*/ 55626 w 190976"/>
                  <a:gd name="connsiteY3" fmla="*/ 77392 h 125484"/>
                  <a:gd name="connsiteX4" fmla="*/ 0 w 190976"/>
                  <a:gd name="connsiteY4" fmla="*/ 18337 h 125484"/>
                  <a:gd name="connsiteX5" fmla="*/ 27908 w 190976"/>
                  <a:gd name="connsiteY5" fmla="*/ 8621 h 125484"/>
                  <a:gd name="connsiteX6" fmla="*/ 89249 w 190976"/>
                  <a:gd name="connsiteY6" fmla="*/ 93489 h 125484"/>
                  <a:gd name="connsiteX7" fmla="*/ 186404 w 190976"/>
                  <a:gd name="connsiteY7" fmla="*/ 112539 h 125484"/>
                  <a:gd name="connsiteX8" fmla="*/ 190976 w 190976"/>
                  <a:gd name="connsiteY8" fmla="*/ 113587 h 12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976" h="125484">
                    <a:moveTo>
                      <a:pt x="190881" y="113587"/>
                    </a:moveTo>
                    <a:cubicBezTo>
                      <a:pt x="190595" y="115778"/>
                      <a:pt x="190309" y="117968"/>
                      <a:pt x="190024" y="120159"/>
                    </a:cubicBezTo>
                    <a:cubicBezTo>
                      <a:pt x="160591" y="134637"/>
                      <a:pt x="133635" y="115111"/>
                      <a:pt x="105346" y="114158"/>
                    </a:cubicBezTo>
                    <a:cubicBezTo>
                      <a:pt x="77628" y="116635"/>
                      <a:pt x="65437" y="104157"/>
                      <a:pt x="55626" y="77392"/>
                    </a:cubicBezTo>
                    <a:cubicBezTo>
                      <a:pt x="46577" y="52532"/>
                      <a:pt x="38576" y="18813"/>
                      <a:pt x="0" y="18337"/>
                    </a:cubicBezTo>
                    <a:cubicBezTo>
                      <a:pt x="2953" y="-2999"/>
                      <a:pt x="12668" y="-4999"/>
                      <a:pt x="27908" y="8621"/>
                    </a:cubicBezTo>
                    <a:cubicBezTo>
                      <a:pt x="55340" y="33101"/>
                      <a:pt x="59341" y="82726"/>
                      <a:pt x="89249" y="93489"/>
                    </a:cubicBezTo>
                    <a:cubicBezTo>
                      <a:pt x="117824" y="103871"/>
                      <a:pt x="156305" y="89965"/>
                      <a:pt x="186404" y="112539"/>
                    </a:cubicBezTo>
                    <a:cubicBezTo>
                      <a:pt x="187547" y="113396"/>
                      <a:pt x="189452" y="113301"/>
                      <a:pt x="190976" y="113587"/>
                    </a:cubicBezTo>
                    <a:close/>
                  </a:path>
                </a:pathLst>
              </a:custGeom>
              <a:solidFill>
                <a:srgbClr val="572436"/>
              </a:solidFill>
              <a:ln w="9525"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42C92AEE-EC04-471C-1CDF-2F00C04BA204}"/>
                  </a:ext>
                </a:extLst>
              </p:cNvPr>
              <p:cNvSpPr/>
              <p:nvPr/>
            </p:nvSpPr>
            <p:spPr>
              <a:xfrm>
                <a:off x="6983825" y="3162222"/>
                <a:ext cx="115347" cy="119874"/>
              </a:xfrm>
              <a:custGeom>
                <a:avLst/>
                <a:gdLst>
                  <a:gd name="connsiteX0" fmla="*/ 115252 w 115347"/>
                  <a:gd name="connsiteY0" fmla="*/ 11031 h 119874"/>
                  <a:gd name="connsiteX1" fmla="*/ 104584 w 115347"/>
                  <a:gd name="connsiteY1" fmla="*/ 10555 h 119874"/>
                  <a:gd name="connsiteX2" fmla="*/ 85248 w 115347"/>
                  <a:gd name="connsiteY2" fmla="*/ 58275 h 119874"/>
                  <a:gd name="connsiteX3" fmla="*/ 73914 w 115347"/>
                  <a:gd name="connsiteY3" fmla="*/ 84850 h 119874"/>
                  <a:gd name="connsiteX4" fmla="*/ 30956 w 115347"/>
                  <a:gd name="connsiteY4" fmla="*/ 113139 h 119874"/>
                  <a:gd name="connsiteX5" fmla="*/ 0 w 115347"/>
                  <a:gd name="connsiteY5" fmla="*/ 113901 h 119874"/>
                  <a:gd name="connsiteX6" fmla="*/ 25432 w 115347"/>
                  <a:gd name="connsiteY6" fmla="*/ 87040 h 119874"/>
                  <a:gd name="connsiteX7" fmla="*/ 45911 w 115347"/>
                  <a:gd name="connsiteY7" fmla="*/ 20937 h 119874"/>
                  <a:gd name="connsiteX8" fmla="*/ 73628 w 115347"/>
                  <a:gd name="connsiteY8" fmla="*/ 2363 h 119874"/>
                  <a:gd name="connsiteX9" fmla="*/ 115348 w 115347"/>
                  <a:gd name="connsiteY9" fmla="*/ 11031 h 11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347" h="119874">
                    <a:moveTo>
                      <a:pt x="115252" y="11031"/>
                    </a:moveTo>
                    <a:cubicBezTo>
                      <a:pt x="111728" y="10840"/>
                      <a:pt x="108109" y="10745"/>
                      <a:pt x="104584" y="10555"/>
                    </a:cubicBezTo>
                    <a:cubicBezTo>
                      <a:pt x="87439" y="22175"/>
                      <a:pt x="91249" y="42178"/>
                      <a:pt x="85248" y="58275"/>
                    </a:cubicBezTo>
                    <a:cubicBezTo>
                      <a:pt x="86296" y="69133"/>
                      <a:pt x="85534" y="79325"/>
                      <a:pt x="73914" y="84850"/>
                    </a:cubicBezTo>
                    <a:cubicBezTo>
                      <a:pt x="62960" y="99423"/>
                      <a:pt x="42957" y="100185"/>
                      <a:pt x="30956" y="113139"/>
                    </a:cubicBezTo>
                    <a:cubicBezTo>
                      <a:pt x="20764" y="118663"/>
                      <a:pt x="10573" y="124664"/>
                      <a:pt x="0" y="113901"/>
                    </a:cubicBezTo>
                    <a:cubicBezTo>
                      <a:pt x="8382" y="104662"/>
                      <a:pt x="15049" y="91231"/>
                      <a:pt x="25432" y="87040"/>
                    </a:cubicBezTo>
                    <a:cubicBezTo>
                      <a:pt x="61436" y="72658"/>
                      <a:pt x="61246" y="49702"/>
                      <a:pt x="45911" y="20937"/>
                    </a:cubicBezTo>
                    <a:cubicBezTo>
                      <a:pt x="51149" y="8745"/>
                      <a:pt x="65627" y="10364"/>
                      <a:pt x="73628" y="2363"/>
                    </a:cubicBezTo>
                    <a:cubicBezTo>
                      <a:pt x="87725" y="4363"/>
                      <a:pt x="104965" y="-8591"/>
                      <a:pt x="115348" y="11031"/>
                    </a:cubicBezTo>
                    <a:close/>
                  </a:path>
                </a:pathLst>
              </a:custGeom>
              <a:solidFill>
                <a:srgbClr val="412A3D"/>
              </a:solidFill>
              <a:ln w="9525"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1F3E9AA6-C859-7B7B-52A0-26FF44AB7C65}"/>
                  </a:ext>
                </a:extLst>
              </p:cNvPr>
              <p:cNvSpPr/>
              <p:nvPr/>
            </p:nvSpPr>
            <p:spPr>
              <a:xfrm>
                <a:off x="7241838" y="3277266"/>
                <a:ext cx="135920" cy="58650"/>
              </a:xfrm>
              <a:custGeom>
                <a:avLst/>
                <a:gdLst>
                  <a:gd name="connsiteX0" fmla="*/ 94888 w 135920"/>
                  <a:gd name="connsiteY0" fmla="*/ 57150 h 58650"/>
                  <a:gd name="connsiteX1" fmla="*/ 82887 w 135920"/>
                  <a:gd name="connsiteY1" fmla="*/ 58293 h 58650"/>
                  <a:gd name="connsiteX2" fmla="*/ 22213 w 135920"/>
                  <a:gd name="connsiteY2" fmla="*/ 54864 h 58650"/>
                  <a:gd name="connsiteX3" fmla="*/ 6687 w 135920"/>
                  <a:gd name="connsiteY3" fmla="*/ 0 h 58650"/>
                  <a:gd name="connsiteX4" fmla="*/ 76505 w 135920"/>
                  <a:gd name="connsiteY4" fmla="*/ 28289 h 58650"/>
                  <a:gd name="connsiteX5" fmla="*/ 92888 w 135920"/>
                  <a:gd name="connsiteY5" fmla="*/ 18097 h 58650"/>
                  <a:gd name="connsiteX6" fmla="*/ 111176 w 135920"/>
                  <a:gd name="connsiteY6" fmla="*/ 18669 h 58650"/>
                  <a:gd name="connsiteX7" fmla="*/ 134798 w 135920"/>
                  <a:gd name="connsiteY7" fmla="*/ 25432 h 58650"/>
                  <a:gd name="connsiteX8" fmla="*/ 120225 w 135920"/>
                  <a:gd name="connsiteY8" fmla="*/ 50197 h 58650"/>
                  <a:gd name="connsiteX9" fmla="*/ 103556 w 135920"/>
                  <a:gd name="connsiteY9" fmla="*/ 56864 h 58650"/>
                  <a:gd name="connsiteX10" fmla="*/ 99270 w 135920"/>
                  <a:gd name="connsiteY10" fmla="*/ 57531 h 58650"/>
                  <a:gd name="connsiteX11" fmla="*/ 94984 w 135920"/>
                  <a:gd name="connsiteY11" fmla="*/ 56959 h 5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0" h="58650">
                    <a:moveTo>
                      <a:pt x="94888" y="57150"/>
                    </a:moveTo>
                    <a:cubicBezTo>
                      <a:pt x="90888" y="57531"/>
                      <a:pt x="86887" y="57912"/>
                      <a:pt x="82887" y="58293"/>
                    </a:cubicBezTo>
                    <a:cubicBezTo>
                      <a:pt x="62503" y="57531"/>
                      <a:pt x="40691" y="61150"/>
                      <a:pt x="22213" y="54864"/>
                    </a:cubicBezTo>
                    <a:cubicBezTo>
                      <a:pt x="877" y="47625"/>
                      <a:pt x="-6743" y="28099"/>
                      <a:pt x="6687" y="0"/>
                    </a:cubicBezTo>
                    <a:cubicBezTo>
                      <a:pt x="22879" y="31528"/>
                      <a:pt x="41358" y="55912"/>
                      <a:pt x="76505" y="28289"/>
                    </a:cubicBezTo>
                    <a:cubicBezTo>
                      <a:pt x="81935" y="24860"/>
                      <a:pt x="87459" y="21526"/>
                      <a:pt x="92888" y="18097"/>
                    </a:cubicBezTo>
                    <a:cubicBezTo>
                      <a:pt x="98984" y="19431"/>
                      <a:pt x="104985" y="19526"/>
                      <a:pt x="111176" y="18669"/>
                    </a:cubicBezTo>
                    <a:cubicBezTo>
                      <a:pt x="120129" y="17431"/>
                      <a:pt x="130893" y="13906"/>
                      <a:pt x="134798" y="25432"/>
                    </a:cubicBezTo>
                    <a:cubicBezTo>
                      <a:pt x="138894" y="37719"/>
                      <a:pt x="131274" y="45625"/>
                      <a:pt x="120225" y="50197"/>
                    </a:cubicBezTo>
                    <a:cubicBezTo>
                      <a:pt x="114701" y="52483"/>
                      <a:pt x="108033" y="51911"/>
                      <a:pt x="103556" y="56864"/>
                    </a:cubicBezTo>
                    <a:lnTo>
                      <a:pt x="99270" y="57531"/>
                    </a:lnTo>
                    <a:lnTo>
                      <a:pt x="94984" y="56959"/>
                    </a:lnTo>
                    <a:close/>
                  </a:path>
                </a:pathLst>
              </a:custGeom>
              <a:solidFill>
                <a:srgbClr val="3F5C7D"/>
              </a:solidFill>
              <a:ln w="9525"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8A8C115C-9A54-5F3E-7EF9-7FEFC751A1C3}"/>
                  </a:ext>
                </a:extLst>
              </p:cNvPr>
              <p:cNvSpPr/>
              <p:nvPr/>
            </p:nvSpPr>
            <p:spPr>
              <a:xfrm>
                <a:off x="7084876" y="3353370"/>
                <a:ext cx="100463" cy="104108"/>
              </a:xfrm>
              <a:custGeom>
                <a:avLst/>
                <a:gdLst>
                  <a:gd name="connsiteX0" fmla="*/ 98593 w 100463"/>
                  <a:gd name="connsiteY0" fmla="*/ 104108 h 104108"/>
                  <a:gd name="connsiteX1" fmla="*/ 70684 w 100463"/>
                  <a:gd name="connsiteY1" fmla="*/ 102489 h 104108"/>
                  <a:gd name="connsiteX2" fmla="*/ 61731 w 100463"/>
                  <a:gd name="connsiteY2" fmla="*/ 95059 h 104108"/>
                  <a:gd name="connsiteX3" fmla="*/ 3533 w 100463"/>
                  <a:gd name="connsiteY3" fmla="*/ 32957 h 104108"/>
                  <a:gd name="connsiteX4" fmla="*/ 13249 w 100463"/>
                  <a:gd name="connsiteY4" fmla="*/ 10096 h 104108"/>
                  <a:gd name="connsiteX5" fmla="*/ 23250 w 100463"/>
                  <a:gd name="connsiteY5" fmla="*/ 0 h 104108"/>
                  <a:gd name="connsiteX6" fmla="*/ 98593 w 100463"/>
                  <a:gd name="connsiteY6" fmla="*/ 104013 h 10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63" h="104108">
                    <a:moveTo>
                      <a:pt x="98593" y="104108"/>
                    </a:moveTo>
                    <a:cubicBezTo>
                      <a:pt x="89258" y="103537"/>
                      <a:pt x="80019" y="103061"/>
                      <a:pt x="70684" y="102489"/>
                    </a:cubicBezTo>
                    <a:cubicBezTo>
                      <a:pt x="67732" y="100013"/>
                      <a:pt x="64684" y="97536"/>
                      <a:pt x="61731" y="95059"/>
                    </a:cubicBezTo>
                    <a:cubicBezTo>
                      <a:pt x="61255" y="56674"/>
                      <a:pt x="29441" y="47625"/>
                      <a:pt x="3533" y="32957"/>
                    </a:cubicBezTo>
                    <a:cubicBezTo>
                      <a:pt x="-7325" y="19431"/>
                      <a:pt x="10010" y="17717"/>
                      <a:pt x="13249" y="10096"/>
                    </a:cubicBezTo>
                    <a:cubicBezTo>
                      <a:pt x="16582" y="6763"/>
                      <a:pt x="19916" y="3334"/>
                      <a:pt x="23250" y="0"/>
                    </a:cubicBezTo>
                    <a:cubicBezTo>
                      <a:pt x="43157" y="38481"/>
                      <a:pt x="112690" y="41053"/>
                      <a:pt x="98593" y="104013"/>
                    </a:cubicBezTo>
                    <a:close/>
                  </a:path>
                </a:pathLst>
              </a:custGeom>
              <a:solidFill>
                <a:srgbClr val="DADCDF"/>
              </a:solidFill>
              <a:ln w="9525"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470204AE-101F-E300-F52C-C1ECD7C05766}"/>
                  </a:ext>
                </a:extLst>
              </p:cNvPr>
              <p:cNvSpPr/>
              <p:nvPr/>
            </p:nvSpPr>
            <p:spPr>
              <a:xfrm>
                <a:off x="7127739" y="3161347"/>
                <a:ext cx="44290" cy="109706"/>
              </a:xfrm>
              <a:custGeom>
                <a:avLst/>
                <a:gdLst>
                  <a:gd name="connsiteX0" fmla="*/ 27155 w 44290"/>
                  <a:gd name="connsiteY0" fmla="*/ 381 h 109706"/>
                  <a:gd name="connsiteX1" fmla="*/ 37442 w 44290"/>
                  <a:gd name="connsiteY1" fmla="*/ 106680 h 109706"/>
                  <a:gd name="connsiteX2" fmla="*/ 9 w 44290"/>
                  <a:gd name="connsiteY2" fmla="*/ 86487 h 109706"/>
                  <a:gd name="connsiteX3" fmla="*/ 17440 w 44290"/>
                  <a:gd name="connsiteY3" fmla="*/ 0 h 109706"/>
                  <a:gd name="connsiteX4" fmla="*/ 27155 w 44290"/>
                  <a:gd name="connsiteY4" fmla="*/ 381 h 1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90" h="109706">
                    <a:moveTo>
                      <a:pt x="27155" y="381"/>
                    </a:moveTo>
                    <a:cubicBezTo>
                      <a:pt x="62683" y="32766"/>
                      <a:pt x="30870" y="71533"/>
                      <a:pt x="37442" y="106680"/>
                    </a:cubicBezTo>
                    <a:cubicBezTo>
                      <a:pt x="2485" y="112776"/>
                      <a:pt x="-182" y="111347"/>
                      <a:pt x="9" y="86487"/>
                    </a:cubicBezTo>
                    <a:cubicBezTo>
                      <a:pt x="2485" y="56959"/>
                      <a:pt x="4295" y="27337"/>
                      <a:pt x="17440" y="0"/>
                    </a:cubicBezTo>
                    <a:cubicBezTo>
                      <a:pt x="20678" y="95"/>
                      <a:pt x="23917" y="190"/>
                      <a:pt x="27155" y="381"/>
                    </a:cubicBezTo>
                    <a:close/>
                  </a:path>
                </a:pathLst>
              </a:custGeom>
              <a:solidFill>
                <a:srgbClr val="CBD2DA"/>
              </a:solidFill>
              <a:ln w="9525"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8C476EF5-37C9-5C58-BD29-80DBB4580BE5}"/>
                  </a:ext>
                </a:extLst>
              </p:cNvPr>
              <p:cNvSpPr/>
              <p:nvPr/>
            </p:nvSpPr>
            <p:spPr>
              <a:xfrm>
                <a:off x="7108412" y="3152363"/>
                <a:ext cx="36913" cy="95470"/>
              </a:xfrm>
              <a:custGeom>
                <a:avLst/>
                <a:gdLst>
                  <a:gd name="connsiteX0" fmla="*/ 36767 w 36913"/>
                  <a:gd name="connsiteY0" fmla="*/ 8984 h 95470"/>
                  <a:gd name="connsiteX1" fmla="*/ 19336 w 36913"/>
                  <a:gd name="connsiteY1" fmla="*/ 95471 h 95470"/>
                  <a:gd name="connsiteX2" fmla="*/ 0 w 36913"/>
                  <a:gd name="connsiteY2" fmla="*/ 30606 h 95470"/>
                  <a:gd name="connsiteX3" fmla="*/ 17907 w 36913"/>
                  <a:gd name="connsiteY3" fmla="*/ 13080 h 95470"/>
                  <a:gd name="connsiteX4" fmla="*/ 36767 w 36913"/>
                  <a:gd name="connsiteY4" fmla="*/ 8984 h 95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3" h="95470">
                    <a:moveTo>
                      <a:pt x="36767" y="8984"/>
                    </a:moveTo>
                    <a:cubicBezTo>
                      <a:pt x="37052" y="38988"/>
                      <a:pt x="38577" y="69372"/>
                      <a:pt x="19336" y="95471"/>
                    </a:cubicBezTo>
                    <a:cubicBezTo>
                      <a:pt x="-2667" y="78516"/>
                      <a:pt x="15812" y="49465"/>
                      <a:pt x="0" y="30606"/>
                    </a:cubicBezTo>
                    <a:cubicBezTo>
                      <a:pt x="10668" y="29653"/>
                      <a:pt x="17526" y="24700"/>
                      <a:pt x="17907" y="13080"/>
                    </a:cubicBezTo>
                    <a:cubicBezTo>
                      <a:pt x="18860" y="-12447"/>
                      <a:pt x="29718" y="6888"/>
                      <a:pt x="36767" y="8984"/>
                    </a:cubicBezTo>
                    <a:close/>
                  </a:path>
                </a:pathLst>
              </a:custGeom>
              <a:solidFill>
                <a:srgbClr val="352E39"/>
              </a:solidFill>
              <a:ln w="9525"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5A24621A-309F-683E-BD87-C1102824E59D}"/>
                  </a:ext>
                </a:extLst>
              </p:cNvPr>
              <p:cNvSpPr/>
              <p:nvPr/>
            </p:nvSpPr>
            <p:spPr>
              <a:xfrm>
                <a:off x="7005797" y="3247072"/>
                <a:ext cx="65726" cy="67246"/>
              </a:xfrm>
              <a:custGeom>
                <a:avLst/>
                <a:gdLst>
                  <a:gd name="connsiteX0" fmla="*/ 3459 w 65726"/>
                  <a:gd name="connsiteY0" fmla="*/ 22098 h 67246"/>
                  <a:gd name="connsiteX1" fmla="*/ 51941 w 65726"/>
                  <a:gd name="connsiteY1" fmla="*/ 0 h 67246"/>
                  <a:gd name="connsiteX2" fmla="*/ 62705 w 65726"/>
                  <a:gd name="connsiteY2" fmla="*/ 9906 h 67246"/>
                  <a:gd name="connsiteX3" fmla="*/ 16318 w 65726"/>
                  <a:gd name="connsiteY3" fmla="*/ 67247 h 67246"/>
                  <a:gd name="connsiteX4" fmla="*/ 4221 w 65726"/>
                  <a:gd name="connsiteY4" fmla="*/ 50197 h 67246"/>
                  <a:gd name="connsiteX5" fmla="*/ 3459 w 65726"/>
                  <a:gd name="connsiteY5" fmla="*/ 22098 h 6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6" h="67246">
                    <a:moveTo>
                      <a:pt x="3459" y="22098"/>
                    </a:moveTo>
                    <a:cubicBezTo>
                      <a:pt x="13175" y="667"/>
                      <a:pt x="32415" y="0"/>
                      <a:pt x="51941" y="0"/>
                    </a:cubicBezTo>
                    <a:cubicBezTo>
                      <a:pt x="55275" y="4286"/>
                      <a:pt x="72611" y="7048"/>
                      <a:pt x="62705" y="9906"/>
                    </a:cubicBezTo>
                    <a:cubicBezTo>
                      <a:pt x="31654" y="19050"/>
                      <a:pt x="29558" y="46673"/>
                      <a:pt x="16318" y="67247"/>
                    </a:cubicBezTo>
                    <a:cubicBezTo>
                      <a:pt x="12317" y="61531"/>
                      <a:pt x="8317" y="55912"/>
                      <a:pt x="4221" y="50197"/>
                    </a:cubicBezTo>
                    <a:cubicBezTo>
                      <a:pt x="-2351" y="40957"/>
                      <a:pt x="-160" y="31528"/>
                      <a:pt x="3459" y="22098"/>
                    </a:cubicBezTo>
                    <a:close/>
                  </a:path>
                </a:pathLst>
              </a:custGeom>
              <a:solidFill>
                <a:srgbClr val="DBDFE4"/>
              </a:solidFill>
              <a:ln w="9525"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62393CC8-A949-A8E3-560D-969A18E536DF}"/>
                  </a:ext>
                </a:extLst>
              </p:cNvPr>
              <p:cNvSpPr/>
              <p:nvPr/>
            </p:nvSpPr>
            <p:spPr>
              <a:xfrm>
                <a:off x="6956869" y="3467194"/>
                <a:ext cx="59531" cy="67334"/>
              </a:xfrm>
              <a:custGeom>
                <a:avLst/>
                <a:gdLst>
                  <a:gd name="connsiteX0" fmla="*/ 56198 w 59531"/>
                  <a:gd name="connsiteY0" fmla="*/ 0 h 67334"/>
                  <a:gd name="connsiteX1" fmla="*/ 59531 w 59531"/>
                  <a:gd name="connsiteY1" fmla="*/ 60770 h 67334"/>
                  <a:gd name="connsiteX2" fmla="*/ 23813 w 59531"/>
                  <a:gd name="connsiteY2" fmla="*/ 59912 h 67334"/>
                  <a:gd name="connsiteX3" fmla="*/ 0 w 59531"/>
                  <a:gd name="connsiteY3" fmla="*/ 1715 h 67334"/>
                  <a:gd name="connsiteX4" fmla="*/ 56198 w 59531"/>
                  <a:gd name="connsiteY4" fmla="*/ 0 h 6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67334">
                    <a:moveTo>
                      <a:pt x="56198" y="0"/>
                    </a:moveTo>
                    <a:cubicBezTo>
                      <a:pt x="28384" y="20955"/>
                      <a:pt x="39148" y="41624"/>
                      <a:pt x="59531" y="60770"/>
                    </a:cubicBezTo>
                    <a:cubicBezTo>
                      <a:pt x="45053" y="71342"/>
                      <a:pt x="34290" y="67723"/>
                      <a:pt x="23813" y="59912"/>
                    </a:cubicBezTo>
                    <a:cubicBezTo>
                      <a:pt x="27051" y="35909"/>
                      <a:pt x="9430" y="20479"/>
                      <a:pt x="0" y="1715"/>
                    </a:cubicBezTo>
                    <a:cubicBezTo>
                      <a:pt x="19145" y="15812"/>
                      <a:pt x="37433" y="1048"/>
                      <a:pt x="56198" y="0"/>
                    </a:cubicBezTo>
                    <a:close/>
                  </a:path>
                </a:pathLst>
              </a:custGeom>
              <a:solidFill>
                <a:srgbClr val="242A32"/>
              </a:solidFill>
              <a:ln w="9525"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01D8540B-D57D-B02E-C06D-E9B51E6BE573}"/>
                  </a:ext>
                </a:extLst>
              </p:cNvPr>
              <p:cNvSpPr/>
              <p:nvPr/>
            </p:nvSpPr>
            <p:spPr>
              <a:xfrm>
                <a:off x="7088505" y="3386422"/>
                <a:ext cx="58894" cy="62007"/>
              </a:xfrm>
              <a:custGeom>
                <a:avLst/>
                <a:gdLst>
                  <a:gd name="connsiteX0" fmla="*/ 0 w 58894"/>
                  <a:gd name="connsiteY0" fmla="*/ 0 h 62007"/>
                  <a:gd name="connsiteX1" fmla="*/ 4476 w 58894"/>
                  <a:gd name="connsiteY1" fmla="*/ 1333 h 62007"/>
                  <a:gd name="connsiteX2" fmla="*/ 58198 w 58894"/>
                  <a:gd name="connsiteY2" fmla="*/ 62008 h 62007"/>
                  <a:gd name="connsiteX3" fmla="*/ 0 w 58894"/>
                  <a:gd name="connsiteY3" fmla="*/ 0 h 62007"/>
                </a:gdLst>
                <a:ahLst/>
                <a:cxnLst>
                  <a:cxn ang="0">
                    <a:pos x="connsiteX0" y="connsiteY0"/>
                  </a:cxn>
                  <a:cxn ang="0">
                    <a:pos x="connsiteX1" y="connsiteY1"/>
                  </a:cxn>
                  <a:cxn ang="0">
                    <a:pos x="connsiteX2" y="connsiteY2"/>
                  </a:cxn>
                  <a:cxn ang="0">
                    <a:pos x="connsiteX3" y="connsiteY3"/>
                  </a:cxn>
                </a:cxnLst>
                <a:rect l="l" t="t" r="r" b="b"/>
                <a:pathLst>
                  <a:path w="58894" h="62007">
                    <a:moveTo>
                      <a:pt x="0" y="0"/>
                    </a:moveTo>
                    <a:cubicBezTo>
                      <a:pt x="1524" y="476"/>
                      <a:pt x="2953" y="1048"/>
                      <a:pt x="4476" y="1333"/>
                    </a:cubicBezTo>
                    <a:cubicBezTo>
                      <a:pt x="44862" y="9401"/>
                      <a:pt x="62769" y="29623"/>
                      <a:pt x="58198" y="62008"/>
                    </a:cubicBezTo>
                    <a:cubicBezTo>
                      <a:pt x="38767" y="41338"/>
                      <a:pt x="19431" y="20669"/>
                      <a:pt x="0" y="0"/>
                    </a:cubicBezTo>
                    <a:close/>
                  </a:path>
                </a:pathLst>
              </a:custGeom>
              <a:solidFill>
                <a:srgbClr val="592B3D"/>
              </a:solidFill>
              <a:ln w="9525"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D2FC67D5-8B72-AABD-DFA6-E36FAAC8CFF9}"/>
                  </a:ext>
                </a:extLst>
              </p:cNvPr>
              <p:cNvSpPr/>
              <p:nvPr/>
            </p:nvSpPr>
            <p:spPr>
              <a:xfrm>
                <a:off x="6975176" y="3269074"/>
                <a:ext cx="34842" cy="32314"/>
              </a:xfrm>
              <a:custGeom>
                <a:avLst/>
                <a:gdLst>
                  <a:gd name="connsiteX0" fmla="*/ 34080 w 34842"/>
                  <a:gd name="connsiteY0" fmla="*/ 95 h 32314"/>
                  <a:gd name="connsiteX1" fmla="*/ 34842 w 34842"/>
                  <a:gd name="connsiteY1" fmla="*/ 28194 h 32314"/>
                  <a:gd name="connsiteX2" fmla="*/ 2267 w 34842"/>
                  <a:gd name="connsiteY2" fmla="*/ 25432 h 32314"/>
                  <a:gd name="connsiteX3" fmla="*/ 8553 w 34842"/>
                  <a:gd name="connsiteY3" fmla="*/ 6953 h 32314"/>
                  <a:gd name="connsiteX4" fmla="*/ 33985 w 34842"/>
                  <a:gd name="connsiteY4" fmla="*/ 0 h 32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42" h="32314">
                    <a:moveTo>
                      <a:pt x="34080" y="95"/>
                    </a:moveTo>
                    <a:cubicBezTo>
                      <a:pt x="34366" y="9430"/>
                      <a:pt x="34652" y="18860"/>
                      <a:pt x="34842" y="28194"/>
                    </a:cubicBezTo>
                    <a:cubicBezTo>
                      <a:pt x="24079" y="25622"/>
                      <a:pt x="11792" y="40577"/>
                      <a:pt x="2267" y="25432"/>
                    </a:cubicBezTo>
                    <a:cubicBezTo>
                      <a:pt x="-2972" y="17050"/>
                      <a:pt x="1600" y="11525"/>
                      <a:pt x="8553" y="6953"/>
                    </a:cubicBezTo>
                    <a:cubicBezTo>
                      <a:pt x="18459" y="9811"/>
                      <a:pt x="26174" y="4953"/>
                      <a:pt x="33985" y="0"/>
                    </a:cubicBezTo>
                    <a:close/>
                  </a:path>
                </a:pathLst>
              </a:custGeom>
              <a:solidFill>
                <a:srgbClr val="4F9283"/>
              </a:solidFill>
              <a:ln w="9525"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2125E432-744C-6F20-BF8B-163908ADE96F}"/>
                  </a:ext>
                </a:extLst>
              </p:cNvPr>
              <p:cNvSpPr/>
              <p:nvPr/>
            </p:nvSpPr>
            <p:spPr>
              <a:xfrm>
                <a:off x="7027878" y="3161745"/>
                <a:ext cx="29575" cy="21413"/>
              </a:xfrm>
              <a:custGeom>
                <a:avLst/>
                <a:gdLst>
                  <a:gd name="connsiteX0" fmla="*/ 29575 w 29575"/>
                  <a:gd name="connsiteY0" fmla="*/ 2840 h 21413"/>
                  <a:gd name="connsiteX1" fmla="*/ 1858 w 29575"/>
                  <a:gd name="connsiteY1" fmla="*/ 21413 h 21413"/>
                  <a:gd name="connsiteX2" fmla="*/ 29575 w 29575"/>
                  <a:gd name="connsiteY2" fmla="*/ 2840 h 21413"/>
                </a:gdLst>
                <a:ahLst/>
                <a:cxnLst>
                  <a:cxn ang="0">
                    <a:pos x="connsiteX0" y="connsiteY0"/>
                  </a:cxn>
                  <a:cxn ang="0">
                    <a:pos x="connsiteX1" y="connsiteY1"/>
                  </a:cxn>
                  <a:cxn ang="0">
                    <a:pos x="connsiteX2" y="connsiteY2"/>
                  </a:cxn>
                </a:cxnLst>
                <a:rect l="l" t="t" r="r" b="b"/>
                <a:pathLst>
                  <a:path w="29575" h="21413">
                    <a:moveTo>
                      <a:pt x="29575" y="2840"/>
                    </a:moveTo>
                    <a:cubicBezTo>
                      <a:pt x="25575" y="16841"/>
                      <a:pt x="14430" y="20175"/>
                      <a:pt x="1858" y="21413"/>
                    </a:cubicBezTo>
                    <a:cubicBezTo>
                      <a:pt x="-6715" y="-11162"/>
                      <a:pt x="16430" y="3221"/>
                      <a:pt x="29575" y="2840"/>
                    </a:cubicBezTo>
                    <a:close/>
                  </a:path>
                </a:pathLst>
              </a:custGeom>
              <a:solidFill>
                <a:srgbClr val="56839B"/>
              </a:solidFill>
              <a:ln w="9525"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494AA7AA-1C35-B8E5-2A98-AC68B0BA0D62}"/>
                  </a:ext>
                </a:extLst>
              </p:cNvPr>
              <p:cNvSpPr/>
              <p:nvPr/>
            </p:nvSpPr>
            <p:spPr>
              <a:xfrm>
                <a:off x="6935914" y="3570477"/>
                <a:ext cx="70294" cy="139049"/>
              </a:xfrm>
              <a:custGeom>
                <a:avLst/>
                <a:gdLst>
                  <a:gd name="connsiteX0" fmla="*/ 27623 w 70294"/>
                  <a:gd name="connsiteY0" fmla="*/ 1874 h 139049"/>
                  <a:gd name="connsiteX1" fmla="*/ 38005 w 70294"/>
                  <a:gd name="connsiteY1" fmla="*/ 12351 h 139049"/>
                  <a:gd name="connsiteX2" fmla="*/ 70295 w 70294"/>
                  <a:gd name="connsiteY2" fmla="*/ 51975 h 139049"/>
                  <a:gd name="connsiteX3" fmla="*/ 64389 w 70294"/>
                  <a:gd name="connsiteY3" fmla="*/ 62072 h 139049"/>
                  <a:gd name="connsiteX4" fmla="*/ 42196 w 70294"/>
                  <a:gd name="connsiteY4" fmla="*/ 63405 h 139049"/>
                  <a:gd name="connsiteX5" fmla="*/ 38671 w 70294"/>
                  <a:gd name="connsiteY5" fmla="*/ 64263 h 139049"/>
                  <a:gd name="connsiteX6" fmla="*/ 45530 w 70294"/>
                  <a:gd name="connsiteY6" fmla="*/ 70359 h 139049"/>
                  <a:gd name="connsiteX7" fmla="*/ 62960 w 70294"/>
                  <a:gd name="connsiteY7" fmla="*/ 121793 h 139049"/>
                  <a:gd name="connsiteX8" fmla="*/ 30289 w 70294"/>
                  <a:gd name="connsiteY8" fmla="*/ 125127 h 139049"/>
                  <a:gd name="connsiteX9" fmla="*/ 23432 w 70294"/>
                  <a:gd name="connsiteY9" fmla="*/ 100076 h 139049"/>
                  <a:gd name="connsiteX10" fmla="*/ 17336 w 70294"/>
                  <a:gd name="connsiteY10" fmla="*/ 88075 h 139049"/>
                  <a:gd name="connsiteX11" fmla="*/ 21336 w 70294"/>
                  <a:gd name="connsiteY11" fmla="*/ 90647 h 139049"/>
                  <a:gd name="connsiteX12" fmla="*/ 17336 w 70294"/>
                  <a:gd name="connsiteY12" fmla="*/ 133890 h 139049"/>
                  <a:gd name="connsiteX13" fmla="*/ 0 w 70294"/>
                  <a:gd name="connsiteY13" fmla="*/ 31496 h 139049"/>
                  <a:gd name="connsiteX14" fmla="*/ 19241 w 70294"/>
                  <a:gd name="connsiteY14" fmla="*/ 540 h 139049"/>
                  <a:gd name="connsiteX15" fmla="*/ 27527 w 70294"/>
                  <a:gd name="connsiteY15" fmla="*/ 1969 h 13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94" h="139049">
                    <a:moveTo>
                      <a:pt x="27623" y="1874"/>
                    </a:moveTo>
                    <a:cubicBezTo>
                      <a:pt x="31052" y="5398"/>
                      <a:pt x="34576" y="8922"/>
                      <a:pt x="38005" y="12351"/>
                    </a:cubicBezTo>
                    <a:cubicBezTo>
                      <a:pt x="63341" y="13685"/>
                      <a:pt x="60007" y="38355"/>
                      <a:pt x="70295" y="51975"/>
                    </a:cubicBezTo>
                    <a:cubicBezTo>
                      <a:pt x="70104" y="56357"/>
                      <a:pt x="68199" y="59786"/>
                      <a:pt x="64389" y="62072"/>
                    </a:cubicBezTo>
                    <a:cubicBezTo>
                      <a:pt x="57150" y="66167"/>
                      <a:pt x="49721" y="66834"/>
                      <a:pt x="42196" y="63405"/>
                    </a:cubicBezTo>
                    <a:cubicBezTo>
                      <a:pt x="41243" y="64643"/>
                      <a:pt x="37909" y="57785"/>
                      <a:pt x="38671" y="64263"/>
                    </a:cubicBezTo>
                    <a:cubicBezTo>
                      <a:pt x="38862" y="66167"/>
                      <a:pt x="43339" y="67787"/>
                      <a:pt x="45530" y="70359"/>
                    </a:cubicBezTo>
                    <a:cubicBezTo>
                      <a:pt x="55626" y="86170"/>
                      <a:pt x="62484" y="102934"/>
                      <a:pt x="62960" y="121793"/>
                    </a:cubicBezTo>
                    <a:cubicBezTo>
                      <a:pt x="54293" y="144558"/>
                      <a:pt x="42386" y="143892"/>
                      <a:pt x="30289" y="125127"/>
                    </a:cubicBezTo>
                    <a:cubicBezTo>
                      <a:pt x="23717" y="114840"/>
                      <a:pt x="23336" y="101886"/>
                      <a:pt x="23432" y="100076"/>
                    </a:cubicBezTo>
                    <a:cubicBezTo>
                      <a:pt x="19621" y="83789"/>
                      <a:pt x="11430" y="90361"/>
                      <a:pt x="17336" y="88075"/>
                    </a:cubicBezTo>
                    <a:cubicBezTo>
                      <a:pt x="19526" y="87218"/>
                      <a:pt x="21050" y="88075"/>
                      <a:pt x="21336" y="90647"/>
                    </a:cubicBezTo>
                    <a:cubicBezTo>
                      <a:pt x="22956" y="105315"/>
                      <a:pt x="32004" y="120746"/>
                      <a:pt x="17336" y="133890"/>
                    </a:cubicBezTo>
                    <a:cubicBezTo>
                      <a:pt x="-3238" y="102267"/>
                      <a:pt x="22479" y="62834"/>
                      <a:pt x="0" y="31496"/>
                    </a:cubicBezTo>
                    <a:cubicBezTo>
                      <a:pt x="10954" y="23972"/>
                      <a:pt x="22384" y="16828"/>
                      <a:pt x="19241" y="540"/>
                    </a:cubicBezTo>
                    <a:cubicBezTo>
                      <a:pt x="22289" y="-508"/>
                      <a:pt x="25051" y="-31"/>
                      <a:pt x="27527" y="1969"/>
                    </a:cubicBezTo>
                    <a:close/>
                  </a:path>
                </a:pathLst>
              </a:custGeom>
              <a:solidFill>
                <a:srgbClr val="422C2F"/>
              </a:solidFill>
              <a:ln w="9525"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5C06477A-DCEE-6A22-B79D-11352EF07D29}"/>
                  </a:ext>
                </a:extLst>
              </p:cNvPr>
              <p:cNvSpPr/>
              <p:nvPr/>
            </p:nvSpPr>
            <p:spPr>
              <a:xfrm>
                <a:off x="7592758" y="3873531"/>
                <a:ext cx="95410" cy="307466"/>
              </a:xfrm>
              <a:custGeom>
                <a:avLst/>
                <a:gdLst>
                  <a:gd name="connsiteX0" fmla="*/ 12002 w 95410"/>
                  <a:gd name="connsiteY0" fmla="*/ 307467 h 307466"/>
                  <a:gd name="connsiteX1" fmla="*/ 28670 w 95410"/>
                  <a:gd name="connsiteY1" fmla="*/ 227648 h 307466"/>
                  <a:gd name="connsiteX2" fmla="*/ 38481 w 95410"/>
                  <a:gd name="connsiteY2" fmla="*/ 192215 h 307466"/>
                  <a:gd name="connsiteX3" fmla="*/ 4096 w 95410"/>
                  <a:gd name="connsiteY3" fmla="*/ 99060 h 307466"/>
                  <a:gd name="connsiteX4" fmla="*/ 0 w 95410"/>
                  <a:gd name="connsiteY4" fmla="*/ 0 h 307466"/>
                  <a:gd name="connsiteX5" fmla="*/ 46577 w 95410"/>
                  <a:gd name="connsiteY5" fmla="*/ 20288 h 307466"/>
                  <a:gd name="connsiteX6" fmla="*/ 71818 w 95410"/>
                  <a:gd name="connsiteY6" fmla="*/ 111062 h 307466"/>
                  <a:gd name="connsiteX7" fmla="*/ 64675 w 95410"/>
                  <a:gd name="connsiteY7" fmla="*/ 241649 h 307466"/>
                  <a:gd name="connsiteX8" fmla="*/ 59721 w 95410"/>
                  <a:gd name="connsiteY8" fmla="*/ 262890 h 307466"/>
                  <a:gd name="connsiteX9" fmla="*/ 11906 w 95410"/>
                  <a:gd name="connsiteY9" fmla="*/ 307467 h 30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10" h="307466">
                    <a:moveTo>
                      <a:pt x="12002" y="307467"/>
                    </a:moveTo>
                    <a:cubicBezTo>
                      <a:pt x="-5334" y="276225"/>
                      <a:pt x="10096" y="249746"/>
                      <a:pt x="28670" y="227648"/>
                    </a:cubicBezTo>
                    <a:cubicBezTo>
                      <a:pt x="39052" y="215360"/>
                      <a:pt x="49149" y="204978"/>
                      <a:pt x="38481" y="192215"/>
                    </a:cubicBezTo>
                    <a:cubicBezTo>
                      <a:pt x="15335" y="164592"/>
                      <a:pt x="476" y="125254"/>
                      <a:pt x="4096" y="99060"/>
                    </a:cubicBezTo>
                    <a:cubicBezTo>
                      <a:pt x="8858" y="64675"/>
                      <a:pt x="2381" y="33052"/>
                      <a:pt x="0" y="0"/>
                    </a:cubicBezTo>
                    <a:cubicBezTo>
                      <a:pt x="20478" y="571"/>
                      <a:pt x="24384" y="30290"/>
                      <a:pt x="46577" y="20288"/>
                    </a:cubicBezTo>
                    <a:cubicBezTo>
                      <a:pt x="43148" y="53816"/>
                      <a:pt x="48101" y="82772"/>
                      <a:pt x="71818" y="111062"/>
                    </a:cubicBezTo>
                    <a:cubicBezTo>
                      <a:pt x="106775" y="152876"/>
                      <a:pt x="101632" y="197549"/>
                      <a:pt x="64675" y="241649"/>
                    </a:cubicBezTo>
                    <a:cubicBezTo>
                      <a:pt x="58960" y="248412"/>
                      <a:pt x="57531" y="254603"/>
                      <a:pt x="59721" y="262890"/>
                    </a:cubicBezTo>
                    <a:cubicBezTo>
                      <a:pt x="71628" y="307372"/>
                      <a:pt x="37719" y="303181"/>
                      <a:pt x="11906" y="307467"/>
                    </a:cubicBezTo>
                    <a:close/>
                  </a:path>
                </a:pathLst>
              </a:custGeom>
              <a:solidFill>
                <a:srgbClr val="061A26"/>
              </a:solidFill>
              <a:ln w="9525"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F3F02A15-24EF-C12D-0573-A2AF3B465DB0}"/>
                  </a:ext>
                </a:extLst>
              </p:cNvPr>
              <p:cNvSpPr/>
              <p:nvPr/>
            </p:nvSpPr>
            <p:spPr>
              <a:xfrm>
                <a:off x="7468295" y="4284725"/>
                <a:ext cx="21497" cy="31786"/>
              </a:xfrm>
              <a:custGeom>
                <a:avLst/>
                <a:gdLst>
                  <a:gd name="connsiteX0" fmla="*/ 447 w 21497"/>
                  <a:gd name="connsiteY0" fmla="*/ 0 h 31786"/>
                  <a:gd name="connsiteX1" fmla="*/ 21498 w 21497"/>
                  <a:gd name="connsiteY1" fmla="*/ 667 h 31786"/>
                  <a:gd name="connsiteX2" fmla="*/ 7400 w 21497"/>
                  <a:gd name="connsiteY2" fmla="*/ 31718 h 31786"/>
                  <a:gd name="connsiteX3" fmla="*/ 543 w 21497"/>
                  <a:gd name="connsiteY3" fmla="*/ 0 h 31786"/>
                </a:gdLst>
                <a:ahLst/>
                <a:cxnLst>
                  <a:cxn ang="0">
                    <a:pos x="connsiteX0" y="connsiteY0"/>
                  </a:cxn>
                  <a:cxn ang="0">
                    <a:pos x="connsiteX1" y="connsiteY1"/>
                  </a:cxn>
                  <a:cxn ang="0">
                    <a:pos x="connsiteX2" y="connsiteY2"/>
                  </a:cxn>
                  <a:cxn ang="0">
                    <a:pos x="connsiteX3" y="connsiteY3"/>
                  </a:cxn>
                </a:cxnLst>
                <a:rect l="l" t="t" r="r" b="b"/>
                <a:pathLst>
                  <a:path w="21497" h="31786">
                    <a:moveTo>
                      <a:pt x="447" y="0"/>
                    </a:moveTo>
                    <a:cubicBezTo>
                      <a:pt x="7496" y="191"/>
                      <a:pt x="14449" y="476"/>
                      <a:pt x="21498" y="667"/>
                    </a:cubicBezTo>
                    <a:cubicBezTo>
                      <a:pt x="17307" y="11811"/>
                      <a:pt x="26546" y="33147"/>
                      <a:pt x="7400" y="31718"/>
                    </a:cubicBezTo>
                    <a:cubicBezTo>
                      <a:pt x="-4315" y="30861"/>
                      <a:pt x="1686" y="11335"/>
                      <a:pt x="543" y="0"/>
                    </a:cubicBezTo>
                    <a:close/>
                  </a:path>
                </a:pathLst>
              </a:custGeom>
              <a:solidFill>
                <a:srgbClr val="49898F"/>
              </a:solidFill>
              <a:ln w="9525"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528AEEEF-06CC-9518-D767-57602FE3E3B7}"/>
                  </a:ext>
                </a:extLst>
              </p:cNvPr>
              <p:cNvSpPr/>
              <p:nvPr/>
            </p:nvSpPr>
            <p:spPr>
              <a:xfrm>
                <a:off x="6953154" y="3651027"/>
                <a:ext cx="461343" cy="734853"/>
              </a:xfrm>
              <a:custGeom>
                <a:avLst/>
                <a:gdLst>
                  <a:gd name="connsiteX0" fmla="*/ 191 w 461343"/>
                  <a:gd name="connsiteY0" fmla="*/ 53245 h 734853"/>
                  <a:gd name="connsiteX1" fmla="*/ 6572 w 461343"/>
                  <a:gd name="connsiteY1" fmla="*/ 0 h 734853"/>
                  <a:gd name="connsiteX2" fmla="*/ 21050 w 461343"/>
                  <a:gd name="connsiteY2" fmla="*/ 44387 h 734853"/>
                  <a:gd name="connsiteX3" fmla="*/ 40100 w 461343"/>
                  <a:gd name="connsiteY3" fmla="*/ 36386 h 734853"/>
                  <a:gd name="connsiteX4" fmla="*/ 109347 w 461343"/>
                  <a:gd name="connsiteY4" fmla="*/ 8001 h 734853"/>
                  <a:gd name="connsiteX5" fmla="*/ 131064 w 461343"/>
                  <a:gd name="connsiteY5" fmla="*/ 1429 h 734853"/>
                  <a:gd name="connsiteX6" fmla="*/ 220504 w 461343"/>
                  <a:gd name="connsiteY6" fmla="*/ 18955 h 734853"/>
                  <a:gd name="connsiteX7" fmla="*/ 318421 w 461343"/>
                  <a:gd name="connsiteY7" fmla="*/ 33909 h 734853"/>
                  <a:gd name="connsiteX8" fmla="*/ 358426 w 461343"/>
                  <a:gd name="connsiteY8" fmla="*/ 61055 h 734853"/>
                  <a:gd name="connsiteX9" fmla="*/ 419481 w 461343"/>
                  <a:gd name="connsiteY9" fmla="*/ 58769 h 734853"/>
                  <a:gd name="connsiteX10" fmla="*/ 406051 w 461343"/>
                  <a:gd name="connsiteY10" fmla="*/ 100013 h 734853"/>
                  <a:gd name="connsiteX11" fmla="*/ 339280 w 461343"/>
                  <a:gd name="connsiteY11" fmla="*/ 145352 h 734853"/>
                  <a:gd name="connsiteX12" fmla="*/ 350997 w 461343"/>
                  <a:gd name="connsiteY12" fmla="*/ 217837 h 734853"/>
                  <a:gd name="connsiteX13" fmla="*/ 347949 w 461343"/>
                  <a:gd name="connsiteY13" fmla="*/ 240221 h 734853"/>
                  <a:gd name="connsiteX14" fmla="*/ 264223 w 461343"/>
                  <a:gd name="connsiteY14" fmla="*/ 242697 h 734853"/>
                  <a:gd name="connsiteX15" fmla="*/ 236315 w 461343"/>
                  <a:gd name="connsiteY15" fmla="*/ 209264 h 734853"/>
                  <a:gd name="connsiteX16" fmla="*/ 194882 w 461343"/>
                  <a:gd name="connsiteY16" fmla="*/ 173831 h 734853"/>
                  <a:gd name="connsiteX17" fmla="*/ 157353 w 461343"/>
                  <a:gd name="connsiteY17" fmla="*/ 203930 h 734853"/>
                  <a:gd name="connsiteX18" fmla="*/ 133350 w 461343"/>
                  <a:gd name="connsiteY18" fmla="*/ 232315 h 734853"/>
                  <a:gd name="connsiteX19" fmla="*/ 115348 w 461343"/>
                  <a:gd name="connsiteY19" fmla="*/ 263842 h 734853"/>
                  <a:gd name="connsiteX20" fmla="*/ 135541 w 461343"/>
                  <a:gd name="connsiteY20" fmla="*/ 295942 h 734853"/>
                  <a:gd name="connsiteX21" fmla="*/ 170783 w 461343"/>
                  <a:gd name="connsiteY21" fmla="*/ 326041 h 734853"/>
                  <a:gd name="connsiteX22" fmla="*/ 187452 w 461343"/>
                  <a:gd name="connsiteY22" fmla="*/ 379095 h 734853"/>
                  <a:gd name="connsiteX23" fmla="*/ 284036 w 461343"/>
                  <a:gd name="connsiteY23" fmla="*/ 363950 h 734853"/>
                  <a:gd name="connsiteX24" fmla="*/ 375857 w 461343"/>
                  <a:gd name="connsiteY24" fmla="*/ 386048 h 734853"/>
                  <a:gd name="connsiteX25" fmla="*/ 412052 w 461343"/>
                  <a:gd name="connsiteY25" fmla="*/ 385667 h 734853"/>
                  <a:gd name="connsiteX26" fmla="*/ 460248 w 461343"/>
                  <a:gd name="connsiteY26" fmla="*/ 408337 h 734853"/>
                  <a:gd name="connsiteX27" fmla="*/ 456724 w 461343"/>
                  <a:gd name="connsiteY27" fmla="*/ 457391 h 734853"/>
                  <a:gd name="connsiteX28" fmla="*/ 419291 w 461343"/>
                  <a:gd name="connsiteY28" fmla="*/ 491490 h 734853"/>
                  <a:gd name="connsiteX29" fmla="*/ 410528 w 461343"/>
                  <a:gd name="connsiteY29" fmla="*/ 506825 h 734853"/>
                  <a:gd name="connsiteX30" fmla="*/ 412147 w 461343"/>
                  <a:gd name="connsiteY30" fmla="*/ 547402 h 734853"/>
                  <a:gd name="connsiteX31" fmla="*/ 442341 w 461343"/>
                  <a:gd name="connsiteY31" fmla="*/ 593979 h 734853"/>
                  <a:gd name="connsiteX32" fmla="*/ 437959 w 461343"/>
                  <a:gd name="connsiteY32" fmla="*/ 734854 h 734853"/>
                  <a:gd name="connsiteX33" fmla="*/ 0 w 461343"/>
                  <a:gd name="connsiteY33" fmla="*/ 53435 h 73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1343" h="734853">
                    <a:moveTo>
                      <a:pt x="191" y="53245"/>
                    </a:moveTo>
                    <a:cubicBezTo>
                      <a:pt x="5620" y="36862"/>
                      <a:pt x="-6382" y="18859"/>
                      <a:pt x="6572" y="0"/>
                    </a:cubicBezTo>
                    <a:cubicBezTo>
                      <a:pt x="11621" y="16478"/>
                      <a:pt x="13049" y="32671"/>
                      <a:pt x="21050" y="44387"/>
                    </a:cubicBezTo>
                    <a:cubicBezTo>
                      <a:pt x="32957" y="62008"/>
                      <a:pt x="37052" y="47434"/>
                      <a:pt x="40100" y="36386"/>
                    </a:cubicBezTo>
                    <a:cubicBezTo>
                      <a:pt x="62960" y="26384"/>
                      <a:pt x="88297" y="22574"/>
                      <a:pt x="109347" y="8001"/>
                    </a:cubicBezTo>
                    <a:cubicBezTo>
                      <a:pt x="115634" y="3620"/>
                      <a:pt x="127921" y="-2286"/>
                      <a:pt x="131064" y="1429"/>
                    </a:cubicBezTo>
                    <a:cubicBezTo>
                      <a:pt x="158115" y="33433"/>
                      <a:pt x="209359" y="4000"/>
                      <a:pt x="220504" y="18955"/>
                    </a:cubicBezTo>
                    <a:cubicBezTo>
                      <a:pt x="253175" y="62960"/>
                      <a:pt x="283083" y="43529"/>
                      <a:pt x="318421" y="33909"/>
                    </a:cubicBezTo>
                    <a:cubicBezTo>
                      <a:pt x="337375" y="28766"/>
                      <a:pt x="336042" y="62008"/>
                      <a:pt x="358426" y="61055"/>
                    </a:cubicBezTo>
                    <a:cubicBezTo>
                      <a:pt x="378714" y="60198"/>
                      <a:pt x="398907" y="52292"/>
                      <a:pt x="419481" y="58769"/>
                    </a:cubicBezTo>
                    <a:cubicBezTo>
                      <a:pt x="446437" y="82677"/>
                      <a:pt x="435007" y="94869"/>
                      <a:pt x="406051" y="100013"/>
                    </a:cubicBezTo>
                    <a:cubicBezTo>
                      <a:pt x="376714" y="105251"/>
                      <a:pt x="346710" y="108395"/>
                      <a:pt x="339280" y="145352"/>
                    </a:cubicBezTo>
                    <a:cubicBezTo>
                      <a:pt x="335089" y="170783"/>
                      <a:pt x="339280" y="194977"/>
                      <a:pt x="350997" y="217837"/>
                    </a:cubicBezTo>
                    <a:cubicBezTo>
                      <a:pt x="352520" y="225647"/>
                      <a:pt x="353473" y="234601"/>
                      <a:pt x="347949" y="240221"/>
                    </a:cubicBezTo>
                    <a:cubicBezTo>
                      <a:pt x="321183" y="267367"/>
                      <a:pt x="292227" y="242983"/>
                      <a:pt x="264223" y="242697"/>
                    </a:cubicBezTo>
                    <a:cubicBezTo>
                      <a:pt x="242792" y="242411"/>
                      <a:pt x="233458" y="230505"/>
                      <a:pt x="236315" y="209264"/>
                    </a:cubicBezTo>
                    <a:cubicBezTo>
                      <a:pt x="241935" y="174974"/>
                      <a:pt x="227266" y="164116"/>
                      <a:pt x="194882" y="173831"/>
                    </a:cubicBezTo>
                    <a:cubicBezTo>
                      <a:pt x="179165" y="179832"/>
                      <a:pt x="140684" y="157448"/>
                      <a:pt x="157353" y="203930"/>
                    </a:cubicBezTo>
                    <a:cubicBezTo>
                      <a:pt x="153448" y="216884"/>
                      <a:pt x="141065" y="222599"/>
                      <a:pt x="133350" y="232315"/>
                    </a:cubicBezTo>
                    <a:cubicBezTo>
                      <a:pt x="125921" y="242030"/>
                      <a:pt x="122397" y="254032"/>
                      <a:pt x="115348" y="263842"/>
                    </a:cubicBezTo>
                    <a:cubicBezTo>
                      <a:pt x="95536" y="291370"/>
                      <a:pt x="110680" y="296513"/>
                      <a:pt x="135541" y="295942"/>
                    </a:cubicBezTo>
                    <a:cubicBezTo>
                      <a:pt x="150114" y="302705"/>
                      <a:pt x="160401" y="314325"/>
                      <a:pt x="170783" y="326041"/>
                    </a:cubicBezTo>
                    <a:cubicBezTo>
                      <a:pt x="183261" y="340614"/>
                      <a:pt x="183261" y="359855"/>
                      <a:pt x="187452" y="379095"/>
                    </a:cubicBezTo>
                    <a:cubicBezTo>
                      <a:pt x="226381" y="335090"/>
                      <a:pt x="258576" y="330041"/>
                      <a:pt x="284036" y="363950"/>
                    </a:cubicBezTo>
                    <a:cubicBezTo>
                      <a:pt x="312991" y="378524"/>
                      <a:pt x="348710" y="364712"/>
                      <a:pt x="375857" y="386048"/>
                    </a:cubicBezTo>
                    <a:cubicBezTo>
                      <a:pt x="388048" y="403765"/>
                      <a:pt x="399765" y="391668"/>
                      <a:pt x="412052" y="385667"/>
                    </a:cubicBezTo>
                    <a:cubicBezTo>
                      <a:pt x="437198" y="373285"/>
                      <a:pt x="454628" y="378524"/>
                      <a:pt x="460248" y="408337"/>
                    </a:cubicBezTo>
                    <a:cubicBezTo>
                      <a:pt x="461963" y="424910"/>
                      <a:pt x="462249" y="441388"/>
                      <a:pt x="456724" y="457391"/>
                    </a:cubicBezTo>
                    <a:cubicBezTo>
                      <a:pt x="445484" y="469963"/>
                      <a:pt x="434721" y="483299"/>
                      <a:pt x="419291" y="491490"/>
                    </a:cubicBezTo>
                    <a:cubicBezTo>
                      <a:pt x="416338" y="496634"/>
                      <a:pt x="413385" y="501777"/>
                      <a:pt x="410528" y="506825"/>
                    </a:cubicBezTo>
                    <a:cubicBezTo>
                      <a:pt x="414433" y="520160"/>
                      <a:pt x="378047" y="535210"/>
                      <a:pt x="412147" y="547402"/>
                    </a:cubicBezTo>
                    <a:cubicBezTo>
                      <a:pt x="451104" y="543687"/>
                      <a:pt x="443675" y="588740"/>
                      <a:pt x="442341" y="593979"/>
                    </a:cubicBezTo>
                    <a:cubicBezTo>
                      <a:pt x="431292" y="639413"/>
                      <a:pt x="460820" y="683800"/>
                      <a:pt x="437959" y="734854"/>
                    </a:cubicBezTo>
                    <a:cubicBezTo>
                      <a:pt x="196977" y="567785"/>
                      <a:pt x="9716" y="368713"/>
                      <a:pt x="0" y="53435"/>
                    </a:cubicBezTo>
                    <a:close/>
                  </a:path>
                </a:pathLst>
              </a:custGeom>
              <a:solidFill>
                <a:srgbClr val="F9ECBE"/>
              </a:solidFill>
              <a:ln w="9525"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0ADBC041-BB3F-4AA1-5819-28B39A64833B}"/>
                  </a:ext>
                </a:extLst>
              </p:cNvPr>
              <p:cNvSpPr/>
              <p:nvPr/>
            </p:nvSpPr>
            <p:spPr>
              <a:xfrm>
                <a:off x="7382922" y="4128407"/>
                <a:ext cx="153542" cy="127396"/>
              </a:xfrm>
              <a:custGeom>
                <a:avLst/>
                <a:gdLst>
                  <a:gd name="connsiteX0" fmla="*/ 48863 w 153542"/>
                  <a:gd name="connsiteY0" fmla="*/ 70117 h 127396"/>
                  <a:gd name="connsiteX1" fmla="*/ 27718 w 153542"/>
                  <a:gd name="connsiteY1" fmla="*/ 50876 h 127396"/>
                  <a:gd name="connsiteX2" fmla="*/ 0 w 153542"/>
                  <a:gd name="connsiteY2" fmla="*/ 41732 h 127396"/>
                  <a:gd name="connsiteX3" fmla="*/ 46387 w 153542"/>
                  <a:gd name="connsiteY3" fmla="*/ 203 h 127396"/>
                  <a:gd name="connsiteX4" fmla="*/ 81153 w 153542"/>
                  <a:gd name="connsiteY4" fmla="*/ 17348 h 127396"/>
                  <a:gd name="connsiteX5" fmla="*/ 96298 w 153542"/>
                  <a:gd name="connsiteY5" fmla="*/ 38589 h 127396"/>
                  <a:gd name="connsiteX6" fmla="*/ 150209 w 153542"/>
                  <a:gd name="connsiteY6" fmla="*/ 66688 h 127396"/>
                  <a:gd name="connsiteX7" fmla="*/ 153543 w 153542"/>
                  <a:gd name="connsiteY7" fmla="*/ 71069 h 127396"/>
                  <a:gd name="connsiteX8" fmla="*/ 130302 w 153542"/>
                  <a:gd name="connsiteY8" fmla="*/ 115932 h 127396"/>
                  <a:gd name="connsiteX9" fmla="*/ 107728 w 153542"/>
                  <a:gd name="connsiteY9" fmla="*/ 126029 h 127396"/>
                  <a:gd name="connsiteX10" fmla="*/ 49054 w 153542"/>
                  <a:gd name="connsiteY10" fmla="*/ 88500 h 127396"/>
                  <a:gd name="connsiteX11" fmla="*/ 48863 w 153542"/>
                  <a:gd name="connsiteY11" fmla="*/ 7021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542" h="127396">
                    <a:moveTo>
                      <a:pt x="48863" y="70117"/>
                    </a:moveTo>
                    <a:cubicBezTo>
                      <a:pt x="49339" y="55448"/>
                      <a:pt x="45148" y="46971"/>
                      <a:pt x="27718" y="50876"/>
                    </a:cubicBezTo>
                    <a:cubicBezTo>
                      <a:pt x="17431" y="53162"/>
                      <a:pt x="6287" y="53638"/>
                      <a:pt x="0" y="41732"/>
                    </a:cubicBezTo>
                    <a:cubicBezTo>
                      <a:pt x="2572" y="13538"/>
                      <a:pt x="27147" y="9824"/>
                      <a:pt x="46387" y="203"/>
                    </a:cubicBezTo>
                    <a:cubicBezTo>
                      <a:pt x="61627" y="-1511"/>
                      <a:pt x="71342" y="7918"/>
                      <a:pt x="81153" y="17348"/>
                    </a:cubicBezTo>
                    <a:cubicBezTo>
                      <a:pt x="87154" y="23825"/>
                      <a:pt x="91726" y="31159"/>
                      <a:pt x="96298" y="38589"/>
                    </a:cubicBezTo>
                    <a:cubicBezTo>
                      <a:pt x="107252" y="61354"/>
                      <a:pt x="133731" y="54496"/>
                      <a:pt x="150209" y="66688"/>
                    </a:cubicBezTo>
                    <a:cubicBezTo>
                      <a:pt x="151352" y="68117"/>
                      <a:pt x="152495" y="69641"/>
                      <a:pt x="153543" y="71069"/>
                    </a:cubicBezTo>
                    <a:cubicBezTo>
                      <a:pt x="152115" y="89262"/>
                      <a:pt x="141256" y="102787"/>
                      <a:pt x="130302" y="115932"/>
                    </a:cubicBezTo>
                    <a:cubicBezTo>
                      <a:pt x="124301" y="123171"/>
                      <a:pt x="108109" y="130505"/>
                      <a:pt x="107728" y="126029"/>
                    </a:cubicBezTo>
                    <a:cubicBezTo>
                      <a:pt x="104299" y="86309"/>
                      <a:pt x="60198" y="113075"/>
                      <a:pt x="49054" y="88500"/>
                    </a:cubicBezTo>
                    <a:cubicBezTo>
                      <a:pt x="45339" y="82404"/>
                      <a:pt x="71152" y="76117"/>
                      <a:pt x="48863" y="70212"/>
                    </a:cubicBezTo>
                    <a:close/>
                  </a:path>
                </a:pathLst>
              </a:custGeom>
              <a:solidFill>
                <a:srgbClr val="B1B4B4"/>
              </a:solidFill>
              <a:ln w="9525"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229960EF-11F1-59CD-5090-E3B9E255FAEF}"/>
                  </a:ext>
                </a:extLst>
              </p:cNvPr>
              <p:cNvSpPr/>
              <p:nvPr/>
            </p:nvSpPr>
            <p:spPr>
              <a:xfrm>
                <a:off x="7372540" y="4110989"/>
                <a:ext cx="58006" cy="59054"/>
              </a:xfrm>
              <a:custGeom>
                <a:avLst/>
                <a:gdLst>
                  <a:gd name="connsiteX0" fmla="*/ 58007 w 58006"/>
                  <a:gd name="connsiteY0" fmla="*/ 21812 h 59054"/>
                  <a:gd name="connsiteX1" fmla="*/ 10382 w 58006"/>
                  <a:gd name="connsiteY1" fmla="*/ 59055 h 59054"/>
                  <a:gd name="connsiteX2" fmla="*/ 0 w 58006"/>
                  <a:gd name="connsiteY2" fmla="*/ 31432 h 59054"/>
                  <a:gd name="connsiteX3" fmla="*/ 27813 w 58006"/>
                  <a:gd name="connsiteY3" fmla="*/ 0 h 59054"/>
                  <a:gd name="connsiteX4" fmla="*/ 58007 w 58006"/>
                  <a:gd name="connsiteY4" fmla="*/ 21812 h 5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06" h="59054">
                    <a:moveTo>
                      <a:pt x="58007" y="21812"/>
                    </a:moveTo>
                    <a:cubicBezTo>
                      <a:pt x="49435" y="43624"/>
                      <a:pt x="20098" y="38862"/>
                      <a:pt x="10382" y="59055"/>
                    </a:cubicBezTo>
                    <a:cubicBezTo>
                      <a:pt x="-1429" y="52959"/>
                      <a:pt x="2000" y="41148"/>
                      <a:pt x="0" y="31432"/>
                    </a:cubicBezTo>
                    <a:cubicBezTo>
                      <a:pt x="6286" y="18288"/>
                      <a:pt x="13049" y="5620"/>
                      <a:pt x="27813" y="0"/>
                    </a:cubicBezTo>
                    <a:cubicBezTo>
                      <a:pt x="42291" y="1143"/>
                      <a:pt x="54197" y="5905"/>
                      <a:pt x="58007" y="21812"/>
                    </a:cubicBezTo>
                    <a:close/>
                  </a:path>
                </a:pathLst>
              </a:custGeom>
              <a:solidFill>
                <a:srgbClr val="C5C8C7"/>
              </a:solidFill>
              <a:ln w="9525"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F735F8C6-BF34-B5F6-1337-155B5FC80D1C}"/>
                  </a:ext>
                </a:extLst>
              </p:cNvPr>
              <p:cNvSpPr/>
              <p:nvPr/>
            </p:nvSpPr>
            <p:spPr>
              <a:xfrm>
                <a:off x="7334325" y="4157757"/>
                <a:ext cx="31166" cy="64679"/>
              </a:xfrm>
              <a:custGeom>
                <a:avLst/>
                <a:gdLst>
                  <a:gd name="connsiteX0" fmla="*/ 31071 w 31166"/>
                  <a:gd name="connsiteY0" fmla="*/ 40577 h 64679"/>
                  <a:gd name="connsiteX1" fmla="*/ 9830 w 31166"/>
                  <a:gd name="connsiteY1" fmla="*/ 63818 h 64679"/>
                  <a:gd name="connsiteX2" fmla="*/ 2210 w 31166"/>
                  <a:gd name="connsiteY2" fmla="*/ 30385 h 64679"/>
                  <a:gd name="connsiteX3" fmla="*/ 29451 w 31166"/>
                  <a:gd name="connsiteY3" fmla="*/ 0 h 64679"/>
                  <a:gd name="connsiteX4" fmla="*/ 31166 w 31166"/>
                  <a:gd name="connsiteY4" fmla="*/ 40577 h 64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6" h="64679">
                    <a:moveTo>
                      <a:pt x="31071" y="40577"/>
                    </a:moveTo>
                    <a:cubicBezTo>
                      <a:pt x="24308" y="49054"/>
                      <a:pt x="25451" y="69056"/>
                      <a:pt x="9830" y="63818"/>
                    </a:cubicBezTo>
                    <a:cubicBezTo>
                      <a:pt x="-3409" y="59436"/>
                      <a:pt x="-266" y="42005"/>
                      <a:pt x="2210" y="30385"/>
                    </a:cubicBezTo>
                    <a:cubicBezTo>
                      <a:pt x="5258" y="16002"/>
                      <a:pt x="17164" y="7334"/>
                      <a:pt x="29451" y="0"/>
                    </a:cubicBezTo>
                    <a:cubicBezTo>
                      <a:pt x="30023" y="13525"/>
                      <a:pt x="30594" y="27051"/>
                      <a:pt x="31166" y="40577"/>
                    </a:cubicBezTo>
                    <a:close/>
                  </a:path>
                </a:pathLst>
              </a:custGeom>
              <a:solidFill>
                <a:srgbClr val="5A7A87"/>
              </a:solidFill>
              <a:ln w="9525"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5D4B7BDF-C823-523F-6768-6F3B9E23B37A}"/>
                  </a:ext>
                </a:extLst>
              </p:cNvPr>
              <p:cNvSpPr/>
              <p:nvPr/>
            </p:nvSpPr>
            <p:spPr>
              <a:xfrm>
                <a:off x="7431785" y="4176045"/>
                <a:ext cx="23912" cy="40767"/>
              </a:xfrm>
              <a:custGeom>
                <a:avLst/>
                <a:gdLst>
                  <a:gd name="connsiteX0" fmla="*/ 0 w 23912"/>
                  <a:gd name="connsiteY0" fmla="*/ 22479 h 40767"/>
                  <a:gd name="connsiteX1" fmla="*/ 13240 w 23912"/>
                  <a:gd name="connsiteY1" fmla="*/ 0 h 40767"/>
                  <a:gd name="connsiteX2" fmla="*/ 23050 w 23912"/>
                  <a:gd name="connsiteY2" fmla="*/ 7144 h 40767"/>
                  <a:gd name="connsiteX3" fmla="*/ 191 w 23912"/>
                  <a:gd name="connsiteY3" fmla="*/ 40767 h 40767"/>
                  <a:gd name="connsiteX4" fmla="*/ 0 w 23912"/>
                  <a:gd name="connsiteY4" fmla="*/ 22479 h 4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2" h="40767">
                    <a:moveTo>
                      <a:pt x="0" y="22479"/>
                    </a:moveTo>
                    <a:cubicBezTo>
                      <a:pt x="4382" y="14954"/>
                      <a:pt x="8858" y="7525"/>
                      <a:pt x="13240" y="0"/>
                    </a:cubicBezTo>
                    <a:cubicBezTo>
                      <a:pt x="16669" y="2381"/>
                      <a:pt x="22289" y="4191"/>
                      <a:pt x="23050" y="7144"/>
                    </a:cubicBezTo>
                    <a:cubicBezTo>
                      <a:pt x="27623" y="26194"/>
                      <a:pt x="13145" y="33147"/>
                      <a:pt x="191" y="40767"/>
                    </a:cubicBezTo>
                    <a:cubicBezTo>
                      <a:pt x="191" y="34671"/>
                      <a:pt x="95" y="28575"/>
                      <a:pt x="0" y="22479"/>
                    </a:cubicBezTo>
                    <a:close/>
                  </a:path>
                </a:pathLst>
              </a:custGeom>
              <a:solidFill>
                <a:srgbClr val="E2EAE8"/>
              </a:solidFill>
              <a:ln w="9525"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CEDD948E-99F3-4BE9-230D-1C13FA3D64C8}"/>
                  </a:ext>
                </a:extLst>
              </p:cNvPr>
              <p:cNvSpPr/>
              <p:nvPr/>
            </p:nvSpPr>
            <p:spPr>
              <a:xfrm>
                <a:off x="7281543" y="3750246"/>
                <a:ext cx="182246" cy="323384"/>
              </a:xfrm>
              <a:custGeom>
                <a:avLst/>
                <a:gdLst>
                  <a:gd name="connsiteX0" fmla="*/ 122906 w 182246"/>
                  <a:gd name="connsiteY0" fmla="*/ 306831 h 323384"/>
                  <a:gd name="connsiteX1" fmla="*/ 70899 w 182246"/>
                  <a:gd name="connsiteY1" fmla="*/ 308927 h 323384"/>
                  <a:gd name="connsiteX2" fmla="*/ 50897 w 182246"/>
                  <a:gd name="connsiteY2" fmla="*/ 321881 h 323384"/>
                  <a:gd name="connsiteX3" fmla="*/ 46515 w 182246"/>
                  <a:gd name="connsiteY3" fmla="*/ 296068 h 323384"/>
                  <a:gd name="connsiteX4" fmla="*/ 48039 w 182246"/>
                  <a:gd name="connsiteY4" fmla="*/ 270065 h 323384"/>
                  <a:gd name="connsiteX5" fmla="*/ 35371 w 182246"/>
                  <a:gd name="connsiteY5" fmla="*/ 245300 h 323384"/>
                  <a:gd name="connsiteX6" fmla="*/ 10891 w 182246"/>
                  <a:gd name="connsiteY6" fmla="*/ 202247 h 323384"/>
                  <a:gd name="connsiteX7" fmla="*/ 39753 w 182246"/>
                  <a:gd name="connsiteY7" fmla="*/ 58038 h 323384"/>
                  <a:gd name="connsiteX8" fmla="*/ 53849 w 182246"/>
                  <a:gd name="connsiteY8" fmla="*/ 15081 h 323384"/>
                  <a:gd name="connsiteX9" fmla="*/ 95569 w 182246"/>
                  <a:gd name="connsiteY9" fmla="*/ 1174 h 323384"/>
                  <a:gd name="connsiteX10" fmla="*/ 140908 w 182246"/>
                  <a:gd name="connsiteY10" fmla="*/ 8699 h 323384"/>
                  <a:gd name="connsiteX11" fmla="*/ 160053 w 182246"/>
                  <a:gd name="connsiteY11" fmla="*/ 95853 h 323384"/>
                  <a:gd name="connsiteX12" fmla="*/ 171578 w 182246"/>
                  <a:gd name="connsiteY12" fmla="*/ 139382 h 323384"/>
                  <a:gd name="connsiteX13" fmla="*/ 182246 w 182246"/>
                  <a:gd name="connsiteY13" fmla="*/ 271303 h 323384"/>
                  <a:gd name="connsiteX14" fmla="*/ 123001 w 182246"/>
                  <a:gd name="connsiteY14" fmla="*/ 306641 h 32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246" h="323384">
                    <a:moveTo>
                      <a:pt x="122906" y="306831"/>
                    </a:moveTo>
                    <a:cubicBezTo>
                      <a:pt x="104046" y="256063"/>
                      <a:pt x="87949" y="306450"/>
                      <a:pt x="70899" y="308927"/>
                    </a:cubicBezTo>
                    <a:cubicBezTo>
                      <a:pt x="63565" y="309975"/>
                      <a:pt x="62612" y="328739"/>
                      <a:pt x="50897" y="321881"/>
                    </a:cubicBezTo>
                    <a:cubicBezTo>
                      <a:pt x="42610" y="317023"/>
                      <a:pt x="44324" y="305403"/>
                      <a:pt x="46515" y="296068"/>
                    </a:cubicBezTo>
                    <a:cubicBezTo>
                      <a:pt x="49468" y="287591"/>
                      <a:pt x="45086" y="278637"/>
                      <a:pt x="48039" y="270065"/>
                    </a:cubicBezTo>
                    <a:cubicBezTo>
                      <a:pt x="50134" y="258635"/>
                      <a:pt x="59945" y="243395"/>
                      <a:pt x="35371" y="245300"/>
                    </a:cubicBezTo>
                    <a:cubicBezTo>
                      <a:pt x="-3396" y="248348"/>
                      <a:pt x="-8254" y="224631"/>
                      <a:pt x="10891" y="202247"/>
                    </a:cubicBezTo>
                    <a:cubicBezTo>
                      <a:pt x="48706" y="158051"/>
                      <a:pt x="60041" y="112712"/>
                      <a:pt x="39753" y="58038"/>
                    </a:cubicBezTo>
                    <a:cubicBezTo>
                      <a:pt x="34037" y="42703"/>
                      <a:pt x="41658" y="27082"/>
                      <a:pt x="53849" y="15081"/>
                    </a:cubicBezTo>
                    <a:cubicBezTo>
                      <a:pt x="66136" y="5651"/>
                      <a:pt x="80043" y="888"/>
                      <a:pt x="95569" y="1174"/>
                    </a:cubicBezTo>
                    <a:cubicBezTo>
                      <a:pt x="111761" y="-2541"/>
                      <a:pt x="126334" y="3270"/>
                      <a:pt x="140908" y="8699"/>
                    </a:cubicBezTo>
                    <a:cubicBezTo>
                      <a:pt x="174817" y="31749"/>
                      <a:pt x="151004" y="67373"/>
                      <a:pt x="160053" y="95853"/>
                    </a:cubicBezTo>
                    <a:cubicBezTo>
                      <a:pt x="170054" y="108807"/>
                      <a:pt x="171007" y="124047"/>
                      <a:pt x="171578" y="139382"/>
                    </a:cubicBezTo>
                    <a:cubicBezTo>
                      <a:pt x="163006" y="184340"/>
                      <a:pt x="169007" y="228155"/>
                      <a:pt x="182246" y="271303"/>
                    </a:cubicBezTo>
                    <a:cubicBezTo>
                      <a:pt x="173293" y="301021"/>
                      <a:pt x="137479" y="286067"/>
                      <a:pt x="123001" y="306641"/>
                    </a:cubicBezTo>
                    <a:close/>
                  </a:path>
                </a:pathLst>
              </a:custGeom>
              <a:solidFill>
                <a:srgbClr val="041B26"/>
              </a:solidFill>
              <a:ln w="9525"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16E817E6-3357-E582-4C3F-45D3DE2D5EDD}"/>
                  </a:ext>
                </a:extLst>
              </p:cNvPr>
              <p:cNvSpPr/>
              <p:nvPr/>
            </p:nvSpPr>
            <p:spPr>
              <a:xfrm>
                <a:off x="6972134" y="3555300"/>
                <a:ext cx="450905" cy="167549"/>
              </a:xfrm>
              <a:custGeom>
                <a:avLst/>
                <a:gdLst>
                  <a:gd name="connsiteX0" fmla="*/ 400692 w 450905"/>
                  <a:gd name="connsiteY0" fmla="*/ 159734 h 167549"/>
                  <a:gd name="connsiteX1" fmla="*/ 330397 w 450905"/>
                  <a:gd name="connsiteY1" fmla="*/ 167164 h 167549"/>
                  <a:gd name="connsiteX2" fmla="*/ 317443 w 450905"/>
                  <a:gd name="connsiteY2" fmla="*/ 128111 h 167549"/>
                  <a:gd name="connsiteX3" fmla="*/ 199143 w 450905"/>
                  <a:gd name="connsiteY3" fmla="*/ 147828 h 167549"/>
                  <a:gd name="connsiteX4" fmla="*/ 216383 w 450905"/>
                  <a:gd name="connsiteY4" fmla="*/ 123063 h 167549"/>
                  <a:gd name="connsiteX5" fmla="*/ 205810 w 450905"/>
                  <a:gd name="connsiteY5" fmla="*/ 119063 h 167549"/>
                  <a:gd name="connsiteX6" fmla="*/ 147898 w 450905"/>
                  <a:gd name="connsiteY6" fmla="*/ 136779 h 167549"/>
                  <a:gd name="connsiteX7" fmla="*/ 121800 w 450905"/>
                  <a:gd name="connsiteY7" fmla="*/ 118682 h 167549"/>
                  <a:gd name="connsiteX8" fmla="*/ 83605 w 450905"/>
                  <a:gd name="connsiteY8" fmla="*/ 118682 h 167549"/>
                  <a:gd name="connsiteX9" fmla="*/ 21025 w 450905"/>
                  <a:gd name="connsiteY9" fmla="*/ 132207 h 167549"/>
                  <a:gd name="connsiteX10" fmla="*/ 1308 w 450905"/>
                  <a:gd name="connsiteY10" fmla="*/ 82296 h 167549"/>
                  <a:gd name="connsiteX11" fmla="*/ 3976 w 450905"/>
                  <a:gd name="connsiteY11" fmla="*/ 74295 h 167549"/>
                  <a:gd name="connsiteX12" fmla="*/ 28740 w 450905"/>
                  <a:gd name="connsiteY12" fmla="*/ 72771 h 167549"/>
                  <a:gd name="connsiteX13" fmla="*/ 33408 w 450905"/>
                  <a:gd name="connsiteY13" fmla="*/ 82201 h 167549"/>
                  <a:gd name="connsiteX14" fmla="*/ 75223 w 450905"/>
                  <a:gd name="connsiteY14" fmla="*/ 92488 h 167549"/>
                  <a:gd name="connsiteX15" fmla="*/ 243529 w 450905"/>
                  <a:gd name="connsiteY15" fmla="*/ 97822 h 167549"/>
                  <a:gd name="connsiteX16" fmla="*/ 318110 w 450905"/>
                  <a:gd name="connsiteY16" fmla="*/ 97060 h 167549"/>
                  <a:gd name="connsiteX17" fmla="*/ 331159 w 450905"/>
                  <a:gd name="connsiteY17" fmla="*/ 92964 h 167549"/>
                  <a:gd name="connsiteX18" fmla="*/ 390881 w 450905"/>
                  <a:gd name="connsiteY18" fmla="*/ 54769 h 167549"/>
                  <a:gd name="connsiteX19" fmla="*/ 436601 w 450905"/>
                  <a:gd name="connsiteY19" fmla="*/ 0 h 167549"/>
                  <a:gd name="connsiteX20" fmla="*/ 444792 w 450905"/>
                  <a:gd name="connsiteY20" fmla="*/ 50483 h 167549"/>
                  <a:gd name="connsiteX21" fmla="*/ 423076 w 450905"/>
                  <a:gd name="connsiteY21" fmla="*/ 120491 h 167549"/>
                  <a:gd name="connsiteX22" fmla="*/ 410407 w 450905"/>
                  <a:gd name="connsiteY22" fmla="*/ 158687 h 167549"/>
                  <a:gd name="connsiteX23" fmla="*/ 400502 w 450905"/>
                  <a:gd name="connsiteY23" fmla="*/ 159734 h 16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0905" h="167549">
                    <a:moveTo>
                      <a:pt x="400692" y="159734"/>
                    </a:moveTo>
                    <a:cubicBezTo>
                      <a:pt x="377260" y="162211"/>
                      <a:pt x="353924" y="165259"/>
                      <a:pt x="330397" y="167164"/>
                    </a:cubicBezTo>
                    <a:cubicBezTo>
                      <a:pt x="307728" y="168974"/>
                      <a:pt x="290107" y="165735"/>
                      <a:pt x="317443" y="128111"/>
                    </a:cubicBezTo>
                    <a:cubicBezTo>
                      <a:pt x="272199" y="151162"/>
                      <a:pt x="238386" y="171260"/>
                      <a:pt x="199143" y="147828"/>
                    </a:cubicBezTo>
                    <a:cubicBezTo>
                      <a:pt x="196095" y="134398"/>
                      <a:pt x="215430" y="136208"/>
                      <a:pt x="216383" y="123063"/>
                    </a:cubicBezTo>
                    <a:cubicBezTo>
                      <a:pt x="213240" y="121825"/>
                      <a:pt x="209620" y="119634"/>
                      <a:pt x="205810" y="119063"/>
                    </a:cubicBezTo>
                    <a:cubicBezTo>
                      <a:pt x="183522" y="115824"/>
                      <a:pt x="168282" y="136398"/>
                      <a:pt x="147898" y="136779"/>
                    </a:cubicBezTo>
                    <a:cubicBezTo>
                      <a:pt x="139230" y="136970"/>
                      <a:pt x="118942" y="154877"/>
                      <a:pt x="121800" y="118682"/>
                    </a:cubicBezTo>
                    <a:cubicBezTo>
                      <a:pt x="124086" y="89630"/>
                      <a:pt x="94368" y="109061"/>
                      <a:pt x="83605" y="118682"/>
                    </a:cubicBezTo>
                    <a:cubicBezTo>
                      <a:pt x="64269" y="135827"/>
                      <a:pt x="46552" y="148400"/>
                      <a:pt x="21025" y="132207"/>
                    </a:cubicBezTo>
                    <a:cubicBezTo>
                      <a:pt x="14453" y="115538"/>
                      <a:pt x="7881" y="98870"/>
                      <a:pt x="1308" y="82296"/>
                    </a:cubicBezTo>
                    <a:cubicBezTo>
                      <a:pt x="-1073" y="78581"/>
                      <a:pt x="-215" y="75914"/>
                      <a:pt x="3976" y="74295"/>
                    </a:cubicBezTo>
                    <a:cubicBezTo>
                      <a:pt x="12262" y="73819"/>
                      <a:pt x="20549" y="73343"/>
                      <a:pt x="28740" y="72771"/>
                    </a:cubicBezTo>
                    <a:cubicBezTo>
                      <a:pt x="32741" y="74771"/>
                      <a:pt x="34360" y="77819"/>
                      <a:pt x="33408" y="82201"/>
                    </a:cubicBezTo>
                    <a:cubicBezTo>
                      <a:pt x="43790" y="100013"/>
                      <a:pt x="62840" y="98679"/>
                      <a:pt x="75223" y="92488"/>
                    </a:cubicBezTo>
                    <a:cubicBezTo>
                      <a:pt x="132944" y="63341"/>
                      <a:pt x="187808" y="89916"/>
                      <a:pt x="243529" y="97822"/>
                    </a:cubicBezTo>
                    <a:cubicBezTo>
                      <a:pt x="268580" y="101441"/>
                      <a:pt x="293345" y="106204"/>
                      <a:pt x="318110" y="97060"/>
                    </a:cubicBezTo>
                    <a:cubicBezTo>
                      <a:pt x="322492" y="95441"/>
                      <a:pt x="329159" y="91345"/>
                      <a:pt x="331159" y="92964"/>
                    </a:cubicBezTo>
                    <a:cubicBezTo>
                      <a:pt x="388214" y="137636"/>
                      <a:pt x="378022" y="78391"/>
                      <a:pt x="390881" y="54769"/>
                    </a:cubicBezTo>
                    <a:cubicBezTo>
                      <a:pt x="402025" y="34385"/>
                      <a:pt x="412026" y="12954"/>
                      <a:pt x="436601" y="0"/>
                    </a:cubicBezTo>
                    <a:cubicBezTo>
                      <a:pt x="439554" y="18098"/>
                      <a:pt x="442887" y="34195"/>
                      <a:pt x="444792" y="50483"/>
                    </a:cubicBezTo>
                    <a:cubicBezTo>
                      <a:pt x="447840" y="76486"/>
                      <a:pt x="465176" y="106108"/>
                      <a:pt x="423076" y="120491"/>
                    </a:cubicBezTo>
                    <a:cubicBezTo>
                      <a:pt x="416027" y="122873"/>
                      <a:pt x="406788" y="143161"/>
                      <a:pt x="410407" y="158687"/>
                    </a:cubicBezTo>
                    <a:cubicBezTo>
                      <a:pt x="407455" y="162687"/>
                      <a:pt x="404216" y="162973"/>
                      <a:pt x="400502" y="159734"/>
                    </a:cubicBezTo>
                    <a:close/>
                  </a:path>
                </a:pathLst>
              </a:custGeom>
              <a:solidFill>
                <a:srgbClr val="0B1B26"/>
              </a:solidFill>
              <a:ln w="9525"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D00DBA3B-DC6D-049F-47E6-A2051D2DB7C8}"/>
                  </a:ext>
                </a:extLst>
              </p:cNvPr>
              <p:cNvSpPr/>
              <p:nvPr/>
            </p:nvSpPr>
            <p:spPr>
              <a:xfrm>
                <a:off x="7335079" y="3166597"/>
                <a:ext cx="188821" cy="226300"/>
              </a:xfrm>
              <a:custGeom>
                <a:avLst/>
                <a:gdLst>
                  <a:gd name="connsiteX0" fmla="*/ 21364 w 188821"/>
                  <a:gd name="connsiteY0" fmla="*/ 225350 h 226300"/>
                  <a:gd name="connsiteX1" fmla="*/ 11648 w 188821"/>
                  <a:gd name="connsiteY1" fmla="*/ 185821 h 226300"/>
                  <a:gd name="connsiteX2" fmla="*/ 68322 w 188821"/>
                  <a:gd name="connsiteY2" fmla="*/ 184393 h 226300"/>
                  <a:gd name="connsiteX3" fmla="*/ 130806 w 188821"/>
                  <a:gd name="connsiteY3" fmla="*/ 61901 h 226300"/>
                  <a:gd name="connsiteX4" fmla="*/ 75751 w 188821"/>
                  <a:gd name="connsiteY4" fmla="*/ 51519 h 226300"/>
                  <a:gd name="connsiteX5" fmla="*/ 24983 w 188821"/>
                  <a:gd name="connsiteY5" fmla="*/ 53233 h 226300"/>
                  <a:gd name="connsiteX6" fmla="*/ 30031 w 188821"/>
                  <a:gd name="connsiteY6" fmla="*/ 35898 h 226300"/>
                  <a:gd name="connsiteX7" fmla="*/ 92134 w 188821"/>
                  <a:gd name="connsiteY7" fmla="*/ 3799 h 226300"/>
                  <a:gd name="connsiteX8" fmla="*/ 181003 w 188821"/>
                  <a:gd name="connsiteY8" fmla="*/ 33421 h 226300"/>
                  <a:gd name="connsiteX9" fmla="*/ 184812 w 188821"/>
                  <a:gd name="connsiteY9" fmla="*/ 169819 h 226300"/>
                  <a:gd name="connsiteX10" fmla="*/ 180812 w 188821"/>
                  <a:gd name="connsiteY10" fmla="*/ 172010 h 226300"/>
                  <a:gd name="connsiteX11" fmla="*/ 21268 w 188821"/>
                  <a:gd name="connsiteY11" fmla="*/ 225350 h 22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821" h="226300">
                    <a:moveTo>
                      <a:pt x="21364" y="225350"/>
                    </a:moveTo>
                    <a:cubicBezTo>
                      <a:pt x="-6640" y="218206"/>
                      <a:pt x="-4069" y="203633"/>
                      <a:pt x="11648" y="185821"/>
                    </a:cubicBezTo>
                    <a:cubicBezTo>
                      <a:pt x="30602" y="185536"/>
                      <a:pt x="49843" y="187441"/>
                      <a:pt x="68322" y="184393"/>
                    </a:cubicBezTo>
                    <a:cubicBezTo>
                      <a:pt x="98516" y="179249"/>
                      <a:pt x="144236" y="89905"/>
                      <a:pt x="130806" y="61901"/>
                    </a:cubicBezTo>
                    <a:cubicBezTo>
                      <a:pt x="118233" y="35612"/>
                      <a:pt x="94134" y="35136"/>
                      <a:pt x="75751" y="51519"/>
                    </a:cubicBezTo>
                    <a:cubicBezTo>
                      <a:pt x="57082" y="68188"/>
                      <a:pt x="40794" y="54948"/>
                      <a:pt x="24983" y="53233"/>
                    </a:cubicBezTo>
                    <a:cubicBezTo>
                      <a:pt x="14887" y="52186"/>
                      <a:pt x="27745" y="42089"/>
                      <a:pt x="30031" y="35898"/>
                    </a:cubicBezTo>
                    <a:cubicBezTo>
                      <a:pt x="56511" y="38279"/>
                      <a:pt x="68036" y="11895"/>
                      <a:pt x="92134" y="3799"/>
                    </a:cubicBezTo>
                    <a:cubicBezTo>
                      <a:pt x="136425" y="-10965"/>
                      <a:pt x="152904" y="21229"/>
                      <a:pt x="181003" y="33421"/>
                    </a:cubicBezTo>
                    <a:cubicBezTo>
                      <a:pt x="189003" y="36946"/>
                      <a:pt x="191861" y="163914"/>
                      <a:pt x="184812" y="169819"/>
                    </a:cubicBezTo>
                    <a:cubicBezTo>
                      <a:pt x="183669" y="170772"/>
                      <a:pt x="181955" y="172296"/>
                      <a:pt x="180812" y="172010"/>
                    </a:cubicBezTo>
                    <a:cubicBezTo>
                      <a:pt x="117185" y="158770"/>
                      <a:pt x="83752" y="235637"/>
                      <a:pt x="21268" y="225350"/>
                    </a:cubicBezTo>
                    <a:close/>
                  </a:path>
                </a:pathLst>
              </a:custGeom>
              <a:solidFill>
                <a:srgbClr val="091A25"/>
              </a:solidFill>
              <a:ln w="9525"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A1E63696-113C-85B4-665B-56247BE53A91}"/>
                  </a:ext>
                </a:extLst>
              </p:cNvPr>
              <p:cNvSpPr/>
              <p:nvPr/>
            </p:nvSpPr>
            <p:spPr>
              <a:xfrm>
                <a:off x="7459980" y="3999832"/>
                <a:ext cx="117908" cy="187363"/>
              </a:xfrm>
              <a:custGeom>
                <a:avLst/>
                <a:gdLst>
                  <a:gd name="connsiteX0" fmla="*/ 9525 w 117908"/>
                  <a:gd name="connsiteY0" fmla="*/ 164973 h 187363"/>
                  <a:gd name="connsiteX1" fmla="*/ 0 w 117908"/>
                  <a:gd name="connsiteY1" fmla="*/ 150209 h 187363"/>
                  <a:gd name="connsiteX2" fmla="*/ 42672 w 117908"/>
                  <a:gd name="connsiteY2" fmla="*/ 112586 h 187363"/>
                  <a:gd name="connsiteX3" fmla="*/ 38767 w 117908"/>
                  <a:gd name="connsiteY3" fmla="*/ 71438 h 187363"/>
                  <a:gd name="connsiteX4" fmla="*/ 9144 w 117908"/>
                  <a:gd name="connsiteY4" fmla="*/ 38862 h 187363"/>
                  <a:gd name="connsiteX5" fmla="*/ 12382 w 117908"/>
                  <a:gd name="connsiteY5" fmla="*/ 11716 h 187363"/>
                  <a:gd name="connsiteX6" fmla="*/ 28956 w 117908"/>
                  <a:gd name="connsiteY6" fmla="*/ 0 h 187363"/>
                  <a:gd name="connsiteX7" fmla="*/ 112681 w 117908"/>
                  <a:gd name="connsiteY7" fmla="*/ 85820 h 187363"/>
                  <a:gd name="connsiteX8" fmla="*/ 103156 w 117908"/>
                  <a:gd name="connsiteY8" fmla="*/ 121730 h 187363"/>
                  <a:gd name="connsiteX9" fmla="*/ 69532 w 117908"/>
                  <a:gd name="connsiteY9" fmla="*/ 165735 h 187363"/>
                  <a:gd name="connsiteX10" fmla="*/ 9525 w 117908"/>
                  <a:gd name="connsiteY10" fmla="*/ 164973 h 18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908" h="187363">
                    <a:moveTo>
                      <a:pt x="9525" y="164973"/>
                    </a:moveTo>
                    <a:cubicBezTo>
                      <a:pt x="6382" y="160020"/>
                      <a:pt x="3143" y="155162"/>
                      <a:pt x="0" y="150209"/>
                    </a:cubicBezTo>
                    <a:cubicBezTo>
                      <a:pt x="5715" y="128397"/>
                      <a:pt x="29242" y="126397"/>
                      <a:pt x="42672" y="112586"/>
                    </a:cubicBezTo>
                    <a:cubicBezTo>
                      <a:pt x="59721" y="94869"/>
                      <a:pt x="64008" y="83344"/>
                      <a:pt x="38767" y="71438"/>
                    </a:cubicBezTo>
                    <a:cubicBezTo>
                      <a:pt x="24669" y="64770"/>
                      <a:pt x="11239" y="56674"/>
                      <a:pt x="9144" y="38862"/>
                    </a:cubicBezTo>
                    <a:cubicBezTo>
                      <a:pt x="8954" y="29718"/>
                      <a:pt x="8763" y="20479"/>
                      <a:pt x="12382" y="11716"/>
                    </a:cubicBezTo>
                    <a:cubicBezTo>
                      <a:pt x="15811" y="4858"/>
                      <a:pt x="22288" y="2286"/>
                      <a:pt x="28956" y="0"/>
                    </a:cubicBezTo>
                    <a:cubicBezTo>
                      <a:pt x="50578" y="34671"/>
                      <a:pt x="78105" y="63722"/>
                      <a:pt x="112681" y="85820"/>
                    </a:cubicBezTo>
                    <a:cubicBezTo>
                      <a:pt x="125159" y="101822"/>
                      <a:pt x="112586" y="112681"/>
                      <a:pt x="103156" y="121730"/>
                    </a:cubicBezTo>
                    <a:cubicBezTo>
                      <a:pt x="89535" y="134874"/>
                      <a:pt x="78867" y="148876"/>
                      <a:pt x="69532" y="165735"/>
                    </a:cubicBezTo>
                    <a:cubicBezTo>
                      <a:pt x="53150" y="195358"/>
                      <a:pt x="36290" y="194024"/>
                      <a:pt x="9525" y="164973"/>
                    </a:cubicBezTo>
                    <a:close/>
                  </a:path>
                </a:pathLst>
              </a:custGeom>
              <a:solidFill>
                <a:srgbClr val="161C23"/>
              </a:solidFill>
              <a:ln w="9525"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BD3B7040-E2F7-BFE1-6B67-AAECAB776F72}"/>
                  </a:ext>
                </a:extLst>
              </p:cNvPr>
              <p:cNvSpPr/>
              <p:nvPr/>
            </p:nvSpPr>
            <p:spPr>
              <a:xfrm>
                <a:off x="7469505" y="4085748"/>
                <a:ext cx="118626" cy="111870"/>
              </a:xfrm>
              <a:custGeom>
                <a:avLst/>
                <a:gdLst>
                  <a:gd name="connsiteX0" fmla="*/ 0 w 118626"/>
                  <a:gd name="connsiteY0" fmla="*/ 79058 h 111870"/>
                  <a:gd name="connsiteX1" fmla="*/ 53054 w 118626"/>
                  <a:gd name="connsiteY1" fmla="*/ 65437 h 111870"/>
                  <a:gd name="connsiteX2" fmla="*/ 103156 w 118626"/>
                  <a:gd name="connsiteY2" fmla="*/ 0 h 111870"/>
                  <a:gd name="connsiteX3" fmla="*/ 109918 w 118626"/>
                  <a:gd name="connsiteY3" fmla="*/ 32099 h 111870"/>
                  <a:gd name="connsiteX4" fmla="*/ 63722 w 118626"/>
                  <a:gd name="connsiteY4" fmla="*/ 109347 h 111870"/>
                  <a:gd name="connsiteX5" fmla="*/ 0 w 118626"/>
                  <a:gd name="connsiteY5" fmla="*/ 79153 h 11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26" h="111870">
                    <a:moveTo>
                      <a:pt x="0" y="79058"/>
                    </a:moveTo>
                    <a:cubicBezTo>
                      <a:pt x="25241" y="103156"/>
                      <a:pt x="47434" y="98870"/>
                      <a:pt x="53054" y="65437"/>
                    </a:cubicBezTo>
                    <a:cubicBezTo>
                      <a:pt x="58674" y="32480"/>
                      <a:pt x="109156" y="38386"/>
                      <a:pt x="103156" y="0"/>
                    </a:cubicBezTo>
                    <a:cubicBezTo>
                      <a:pt x="120586" y="14669"/>
                      <a:pt x="123920" y="19145"/>
                      <a:pt x="109918" y="32099"/>
                    </a:cubicBezTo>
                    <a:cubicBezTo>
                      <a:pt x="86201" y="53912"/>
                      <a:pt x="77724" y="82867"/>
                      <a:pt x="63722" y="109347"/>
                    </a:cubicBezTo>
                    <a:cubicBezTo>
                      <a:pt x="36290" y="112300"/>
                      <a:pt x="6668" y="119825"/>
                      <a:pt x="0" y="79153"/>
                    </a:cubicBezTo>
                    <a:close/>
                  </a:path>
                </a:pathLst>
              </a:custGeom>
              <a:solidFill>
                <a:srgbClr val="DADADF"/>
              </a:solidFill>
              <a:ln w="9525"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4C13AFA9-23C0-FE72-FCA0-21B62D982F37}"/>
                  </a:ext>
                </a:extLst>
              </p:cNvPr>
              <p:cNvSpPr/>
              <p:nvPr/>
            </p:nvSpPr>
            <p:spPr>
              <a:xfrm>
                <a:off x="7280814" y="3703517"/>
                <a:ext cx="141446" cy="98625"/>
              </a:xfrm>
              <a:custGeom>
                <a:avLst/>
                <a:gdLst>
                  <a:gd name="connsiteX0" fmla="*/ 92011 w 141446"/>
                  <a:gd name="connsiteY0" fmla="*/ 11517 h 98625"/>
                  <a:gd name="connsiteX1" fmla="*/ 101918 w 141446"/>
                  <a:gd name="connsiteY1" fmla="*/ 10470 h 98625"/>
                  <a:gd name="connsiteX2" fmla="*/ 139732 w 141446"/>
                  <a:gd name="connsiteY2" fmla="*/ 20090 h 98625"/>
                  <a:gd name="connsiteX3" fmla="*/ 141446 w 141446"/>
                  <a:gd name="connsiteY3" fmla="*/ 55618 h 98625"/>
                  <a:gd name="connsiteX4" fmla="*/ 92011 w 141446"/>
                  <a:gd name="connsiteY4" fmla="*/ 57142 h 98625"/>
                  <a:gd name="connsiteX5" fmla="*/ 27051 w 141446"/>
                  <a:gd name="connsiteY5" fmla="*/ 86003 h 98625"/>
                  <a:gd name="connsiteX6" fmla="*/ 12763 w 141446"/>
                  <a:gd name="connsiteY6" fmla="*/ 98576 h 98625"/>
                  <a:gd name="connsiteX7" fmla="*/ 0 w 141446"/>
                  <a:gd name="connsiteY7" fmla="*/ 87051 h 98625"/>
                  <a:gd name="connsiteX8" fmla="*/ 73723 w 141446"/>
                  <a:gd name="connsiteY8" fmla="*/ 35330 h 98625"/>
                  <a:gd name="connsiteX9" fmla="*/ 91916 w 141446"/>
                  <a:gd name="connsiteY9" fmla="*/ 11517 h 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446" h="98625">
                    <a:moveTo>
                      <a:pt x="92011" y="11517"/>
                    </a:moveTo>
                    <a:cubicBezTo>
                      <a:pt x="95345" y="11136"/>
                      <a:pt x="98584" y="10755"/>
                      <a:pt x="101918" y="10470"/>
                    </a:cubicBezTo>
                    <a:cubicBezTo>
                      <a:pt x="119443" y="-5628"/>
                      <a:pt x="133159" y="-3723"/>
                      <a:pt x="139732" y="20090"/>
                    </a:cubicBezTo>
                    <a:cubicBezTo>
                      <a:pt x="142875" y="31425"/>
                      <a:pt x="132112" y="44093"/>
                      <a:pt x="141446" y="55618"/>
                    </a:cubicBezTo>
                    <a:cubicBezTo>
                      <a:pt x="124968" y="56094"/>
                      <a:pt x="108490" y="56666"/>
                      <a:pt x="92011" y="57142"/>
                    </a:cubicBezTo>
                    <a:cubicBezTo>
                      <a:pt x="62484" y="49141"/>
                      <a:pt x="42672" y="62952"/>
                      <a:pt x="27051" y="86003"/>
                    </a:cubicBezTo>
                    <a:cubicBezTo>
                      <a:pt x="23526" y="91527"/>
                      <a:pt x="19145" y="96195"/>
                      <a:pt x="12763" y="98576"/>
                    </a:cubicBezTo>
                    <a:cubicBezTo>
                      <a:pt x="4476" y="99243"/>
                      <a:pt x="2286" y="93147"/>
                      <a:pt x="0" y="87051"/>
                    </a:cubicBezTo>
                    <a:cubicBezTo>
                      <a:pt x="9525" y="48474"/>
                      <a:pt x="38005" y="37235"/>
                      <a:pt x="73723" y="35330"/>
                    </a:cubicBezTo>
                    <a:cubicBezTo>
                      <a:pt x="87820" y="34568"/>
                      <a:pt x="107537" y="35806"/>
                      <a:pt x="91916" y="11517"/>
                    </a:cubicBezTo>
                    <a:close/>
                  </a:path>
                </a:pathLst>
              </a:custGeom>
              <a:solidFill>
                <a:srgbClr val="70736F"/>
              </a:solidFill>
              <a:ln w="9525"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47239924-DC25-2A32-7421-BBF83F1E65FC}"/>
                  </a:ext>
                </a:extLst>
              </p:cNvPr>
              <p:cNvSpPr/>
              <p:nvPr/>
            </p:nvSpPr>
            <p:spPr>
              <a:xfrm>
                <a:off x="7231856" y="3398577"/>
                <a:ext cx="120872" cy="74617"/>
              </a:xfrm>
              <a:custGeom>
                <a:avLst/>
                <a:gdLst>
                  <a:gd name="connsiteX0" fmla="*/ 36766 w 120872"/>
                  <a:gd name="connsiteY0" fmla="*/ 68998 h 74617"/>
                  <a:gd name="connsiteX1" fmla="*/ 0 w 120872"/>
                  <a:gd name="connsiteY1" fmla="*/ 57949 h 74617"/>
                  <a:gd name="connsiteX2" fmla="*/ 27527 w 120872"/>
                  <a:gd name="connsiteY2" fmla="*/ 39471 h 74617"/>
                  <a:gd name="connsiteX3" fmla="*/ 120872 w 120872"/>
                  <a:gd name="connsiteY3" fmla="*/ 323 h 74617"/>
                  <a:gd name="connsiteX4" fmla="*/ 75342 w 120872"/>
                  <a:gd name="connsiteY4" fmla="*/ 31470 h 74617"/>
                  <a:gd name="connsiteX5" fmla="*/ 67342 w 120872"/>
                  <a:gd name="connsiteY5" fmla="*/ 74618 h 74617"/>
                  <a:gd name="connsiteX6" fmla="*/ 36766 w 120872"/>
                  <a:gd name="connsiteY6" fmla="*/ 68998 h 7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72" h="74617">
                    <a:moveTo>
                      <a:pt x="36766" y="68998"/>
                    </a:moveTo>
                    <a:cubicBezTo>
                      <a:pt x="23526" y="68617"/>
                      <a:pt x="10001" y="69093"/>
                      <a:pt x="0" y="57949"/>
                    </a:cubicBezTo>
                    <a:cubicBezTo>
                      <a:pt x="6668" y="48138"/>
                      <a:pt x="23050" y="52520"/>
                      <a:pt x="27527" y="39471"/>
                    </a:cubicBezTo>
                    <a:cubicBezTo>
                      <a:pt x="50673" y="7562"/>
                      <a:pt x="83344" y="-1963"/>
                      <a:pt x="120872" y="323"/>
                    </a:cubicBezTo>
                    <a:cubicBezTo>
                      <a:pt x="113824" y="21564"/>
                      <a:pt x="89249" y="17087"/>
                      <a:pt x="75342" y="31470"/>
                    </a:cubicBezTo>
                    <a:cubicBezTo>
                      <a:pt x="60770" y="46614"/>
                      <a:pt x="26194" y="49948"/>
                      <a:pt x="67342" y="74618"/>
                    </a:cubicBezTo>
                    <a:cubicBezTo>
                      <a:pt x="57150" y="72713"/>
                      <a:pt x="46958" y="70808"/>
                      <a:pt x="36766" y="68998"/>
                    </a:cubicBezTo>
                    <a:close/>
                  </a:path>
                </a:pathLst>
              </a:custGeom>
              <a:solidFill>
                <a:srgbClr val="DADCE1"/>
              </a:solidFill>
              <a:ln w="9525"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5F986678-6821-DF9F-F0A6-87E89B044997}"/>
                  </a:ext>
                </a:extLst>
              </p:cNvPr>
              <p:cNvSpPr/>
              <p:nvPr/>
            </p:nvSpPr>
            <p:spPr>
              <a:xfrm>
                <a:off x="7441406" y="3836439"/>
                <a:ext cx="47434" cy="172059"/>
              </a:xfrm>
              <a:custGeom>
                <a:avLst/>
                <a:gdLst>
                  <a:gd name="connsiteX0" fmla="*/ 47434 w 47434"/>
                  <a:gd name="connsiteY0" fmla="*/ 163489 h 172059"/>
                  <a:gd name="connsiteX1" fmla="*/ 36862 w 47434"/>
                  <a:gd name="connsiteY1" fmla="*/ 171966 h 172059"/>
                  <a:gd name="connsiteX2" fmla="*/ 4191 w 47434"/>
                  <a:gd name="connsiteY2" fmla="*/ 130913 h 172059"/>
                  <a:gd name="connsiteX3" fmla="*/ 952 w 47434"/>
                  <a:gd name="connsiteY3" fmla="*/ 59190 h 172059"/>
                  <a:gd name="connsiteX4" fmla="*/ 0 w 47434"/>
                  <a:gd name="connsiteY4" fmla="*/ 9850 h 172059"/>
                  <a:gd name="connsiteX5" fmla="*/ 17240 w 47434"/>
                  <a:gd name="connsiteY5" fmla="*/ 8041 h 172059"/>
                  <a:gd name="connsiteX6" fmla="*/ 21717 w 47434"/>
                  <a:gd name="connsiteY6" fmla="*/ 90241 h 172059"/>
                  <a:gd name="connsiteX7" fmla="*/ 47339 w 47434"/>
                  <a:gd name="connsiteY7" fmla="*/ 163489 h 1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172059">
                    <a:moveTo>
                      <a:pt x="47434" y="163489"/>
                    </a:moveTo>
                    <a:cubicBezTo>
                      <a:pt x="43910" y="166346"/>
                      <a:pt x="40386" y="169204"/>
                      <a:pt x="36862" y="171966"/>
                    </a:cubicBezTo>
                    <a:cubicBezTo>
                      <a:pt x="6477" y="173776"/>
                      <a:pt x="8667" y="149106"/>
                      <a:pt x="4191" y="130913"/>
                    </a:cubicBezTo>
                    <a:cubicBezTo>
                      <a:pt x="-1619" y="107386"/>
                      <a:pt x="9811" y="82812"/>
                      <a:pt x="952" y="59190"/>
                    </a:cubicBezTo>
                    <a:cubicBezTo>
                      <a:pt x="667" y="42712"/>
                      <a:pt x="286" y="26233"/>
                      <a:pt x="0" y="9850"/>
                    </a:cubicBezTo>
                    <a:cubicBezTo>
                      <a:pt x="6286" y="12136"/>
                      <a:pt x="11620" y="-12057"/>
                      <a:pt x="17240" y="8041"/>
                    </a:cubicBezTo>
                    <a:cubicBezTo>
                      <a:pt x="24765" y="34711"/>
                      <a:pt x="32195" y="60999"/>
                      <a:pt x="21717" y="90241"/>
                    </a:cubicBezTo>
                    <a:cubicBezTo>
                      <a:pt x="11525" y="118912"/>
                      <a:pt x="19241" y="145867"/>
                      <a:pt x="47339" y="163489"/>
                    </a:cubicBezTo>
                    <a:close/>
                  </a:path>
                </a:pathLst>
              </a:custGeom>
              <a:solidFill>
                <a:srgbClr val="777D82"/>
              </a:solidFill>
              <a:ln w="9525"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F8031FD0-6887-57A1-263E-8742AD65F7F6}"/>
                  </a:ext>
                </a:extLst>
              </p:cNvPr>
              <p:cNvSpPr/>
              <p:nvPr/>
            </p:nvSpPr>
            <p:spPr>
              <a:xfrm>
                <a:off x="7117651" y="3559504"/>
                <a:ext cx="141922" cy="24340"/>
              </a:xfrm>
              <a:custGeom>
                <a:avLst/>
                <a:gdLst>
                  <a:gd name="connsiteX0" fmla="*/ 0 w 141922"/>
                  <a:gd name="connsiteY0" fmla="*/ 3988 h 24340"/>
                  <a:gd name="connsiteX1" fmla="*/ 84677 w 141922"/>
                  <a:gd name="connsiteY1" fmla="*/ 9989 h 24340"/>
                  <a:gd name="connsiteX2" fmla="*/ 131826 w 141922"/>
                  <a:gd name="connsiteY2" fmla="*/ 1416 h 24340"/>
                  <a:gd name="connsiteX3" fmla="*/ 141922 w 141922"/>
                  <a:gd name="connsiteY3" fmla="*/ 12084 h 24340"/>
                  <a:gd name="connsiteX4" fmla="*/ 0 w 141922"/>
                  <a:gd name="connsiteY4" fmla="*/ 3988 h 24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2" h="24340">
                    <a:moveTo>
                      <a:pt x="0" y="3988"/>
                    </a:moveTo>
                    <a:cubicBezTo>
                      <a:pt x="29242" y="-8585"/>
                      <a:pt x="56102" y="12846"/>
                      <a:pt x="84677" y="9989"/>
                    </a:cubicBezTo>
                    <a:cubicBezTo>
                      <a:pt x="101441" y="12751"/>
                      <a:pt x="117729" y="13227"/>
                      <a:pt x="131826" y="1416"/>
                    </a:cubicBezTo>
                    <a:cubicBezTo>
                      <a:pt x="137826" y="2464"/>
                      <a:pt x="138779" y="8274"/>
                      <a:pt x="141922" y="12084"/>
                    </a:cubicBezTo>
                    <a:cubicBezTo>
                      <a:pt x="93440" y="30182"/>
                      <a:pt x="46101" y="28848"/>
                      <a:pt x="0" y="3988"/>
                    </a:cubicBezTo>
                    <a:close/>
                  </a:path>
                </a:pathLst>
              </a:custGeom>
              <a:solidFill>
                <a:srgbClr val="E0DBE3"/>
              </a:solidFill>
              <a:ln w="9525"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6382A596-FDAD-8815-56D0-B08E49108084}"/>
                  </a:ext>
                </a:extLst>
              </p:cNvPr>
              <p:cNvSpPr/>
              <p:nvPr/>
            </p:nvSpPr>
            <p:spPr>
              <a:xfrm>
                <a:off x="7417562" y="3444239"/>
                <a:ext cx="48418" cy="64663"/>
              </a:xfrm>
              <a:custGeom>
                <a:avLst/>
                <a:gdLst>
                  <a:gd name="connsiteX0" fmla="*/ 22986 w 48418"/>
                  <a:gd name="connsiteY0" fmla="*/ 0 h 64663"/>
                  <a:gd name="connsiteX1" fmla="*/ 48418 w 48418"/>
                  <a:gd name="connsiteY1" fmla="*/ 64579 h 64663"/>
                  <a:gd name="connsiteX2" fmla="*/ 20319 w 48418"/>
                  <a:gd name="connsiteY2" fmla="*/ 31813 h 64663"/>
                  <a:gd name="connsiteX3" fmla="*/ 16128 w 48418"/>
                  <a:gd name="connsiteY3" fmla="*/ 30861 h 64663"/>
                  <a:gd name="connsiteX4" fmla="*/ 12890 w 48418"/>
                  <a:gd name="connsiteY4" fmla="*/ 34099 h 64663"/>
                  <a:gd name="connsiteX5" fmla="*/ 317 w 48418"/>
                  <a:gd name="connsiteY5" fmla="*/ 30385 h 64663"/>
                  <a:gd name="connsiteX6" fmla="*/ 22891 w 48418"/>
                  <a:gd name="connsiteY6" fmla="*/ 0 h 6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18" h="64663">
                    <a:moveTo>
                      <a:pt x="22986" y="0"/>
                    </a:moveTo>
                    <a:cubicBezTo>
                      <a:pt x="31940" y="20764"/>
                      <a:pt x="47275" y="39148"/>
                      <a:pt x="48418" y="64579"/>
                    </a:cubicBezTo>
                    <a:cubicBezTo>
                      <a:pt x="22605" y="66103"/>
                      <a:pt x="24415" y="46482"/>
                      <a:pt x="20319" y="31813"/>
                    </a:cubicBezTo>
                    <a:cubicBezTo>
                      <a:pt x="20129" y="31147"/>
                      <a:pt x="17367" y="30480"/>
                      <a:pt x="16128" y="30861"/>
                    </a:cubicBezTo>
                    <a:cubicBezTo>
                      <a:pt x="14795" y="31242"/>
                      <a:pt x="13938" y="32956"/>
                      <a:pt x="12890" y="34099"/>
                    </a:cubicBezTo>
                    <a:cubicBezTo>
                      <a:pt x="7746" y="36004"/>
                      <a:pt x="3555" y="34766"/>
                      <a:pt x="317" y="30385"/>
                    </a:cubicBezTo>
                    <a:cubicBezTo>
                      <a:pt x="-1588" y="13240"/>
                      <a:pt x="4984" y="2381"/>
                      <a:pt x="22891" y="0"/>
                    </a:cubicBezTo>
                    <a:close/>
                  </a:path>
                </a:pathLst>
              </a:custGeom>
              <a:solidFill>
                <a:srgbClr val="D9DCDF"/>
              </a:solidFill>
              <a:ln w="9525"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CC32E9C8-D480-F18C-7899-233C845CD6D4}"/>
                  </a:ext>
                </a:extLst>
              </p:cNvPr>
              <p:cNvSpPr/>
              <p:nvPr/>
            </p:nvSpPr>
            <p:spPr>
              <a:xfrm>
                <a:off x="7360652" y="3469972"/>
                <a:ext cx="69895" cy="28313"/>
              </a:xfrm>
              <a:custGeom>
                <a:avLst/>
                <a:gdLst>
                  <a:gd name="connsiteX0" fmla="*/ 61799 w 69895"/>
                  <a:gd name="connsiteY0" fmla="*/ 5509 h 28313"/>
                  <a:gd name="connsiteX1" fmla="*/ 69896 w 69895"/>
                  <a:gd name="connsiteY1" fmla="*/ 8272 h 28313"/>
                  <a:gd name="connsiteX2" fmla="*/ 5316 w 69895"/>
                  <a:gd name="connsiteY2" fmla="*/ 23607 h 28313"/>
                  <a:gd name="connsiteX3" fmla="*/ 78 w 69895"/>
                  <a:gd name="connsiteY3" fmla="*/ 18844 h 28313"/>
                  <a:gd name="connsiteX4" fmla="*/ 2554 w 69895"/>
                  <a:gd name="connsiteY4" fmla="*/ 14939 h 28313"/>
                  <a:gd name="connsiteX5" fmla="*/ 49989 w 69895"/>
                  <a:gd name="connsiteY5" fmla="*/ 4462 h 28313"/>
                  <a:gd name="connsiteX6" fmla="*/ 61799 w 69895"/>
                  <a:gd name="connsiteY6" fmla="*/ 5509 h 2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95" h="28313">
                    <a:moveTo>
                      <a:pt x="61799" y="5509"/>
                    </a:moveTo>
                    <a:cubicBezTo>
                      <a:pt x="64371" y="6843"/>
                      <a:pt x="67038" y="7795"/>
                      <a:pt x="69896" y="8272"/>
                    </a:cubicBezTo>
                    <a:cubicBezTo>
                      <a:pt x="55989" y="45133"/>
                      <a:pt x="26938" y="18940"/>
                      <a:pt x="5316" y="23607"/>
                    </a:cubicBezTo>
                    <a:cubicBezTo>
                      <a:pt x="1315" y="22750"/>
                      <a:pt x="-399" y="21130"/>
                      <a:pt x="78" y="18844"/>
                    </a:cubicBezTo>
                    <a:cubicBezTo>
                      <a:pt x="649" y="16177"/>
                      <a:pt x="1506" y="14939"/>
                      <a:pt x="2554" y="14939"/>
                    </a:cubicBezTo>
                    <a:cubicBezTo>
                      <a:pt x="15889" y="366"/>
                      <a:pt x="31415" y="-4397"/>
                      <a:pt x="49989" y="4462"/>
                    </a:cubicBezTo>
                    <a:cubicBezTo>
                      <a:pt x="54180" y="1604"/>
                      <a:pt x="58180" y="1890"/>
                      <a:pt x="61799" y="5509"/>
                    </a:cubicBezTo>
                    <a:close/>
                  </a:path>
                </a:pathLst>
              </a:custGeom>
              <a:solidFill>
                <a:srgbClr val="1E292D"/>
              </a:solidFill>
              <a:ln w="9525"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71059684-1CF8-5456-2F12-2767C6A884FE}"/>
                  </a:ext>
                </a:extLst>
              </p:cNvPr>
              <p:cNvSpPr/>
              <p:nvPr/>
            </p:nvSpPr>
            <p:spPr>
              <a:xfrm>
                <a:off x="7249477" y="3485387"/>
                <a:ext cx="28970" cy="86201"/>
              </a:xfrm>
              <a:custGeom>
                <a:avLst/>
                <a:gdLst>
                  <a:gd name="connsiteX0" fmla="*/ 10096 w 28970"/>
                  <a:gd name="connsiteY0" fmla="*/ 86201 h 86201"/>
                  <a:gd name="connsiteX1" fmla="*/ 0 w 28970"/>
                  <a:gd name="connsiteY1" fmla="*/ 75533 h 86201"/>
                  <a:gd name="connsiteX2" fmla="*/ 18574 w 28970"/>
                  <a:gd name="connsiteY2" fmla="*/ 0 h 86201"/>
                  <a:gd name="connsiteX3" fmla="*/ 10096 w 28970"/>
                  <a:gd name="connsiteY3" fmla="*/ 86106 h 86201"/>
                </a:gdLst>
                <a:ahLst/>
                <a:cxnLst>
                  <a:cxn ang="0">
                    <a:pos x="connsiteX0" y="connsiteY0"/>
                  </a:cxn>
                  <a:cxn ang="0">
                    <a:pos x="connsiteX1" y="connsiteY1"/>
                  </a:cxn>
                  <a:cxn ang="0">
                    <a:pos x="connsiteX2" y="connsiteY2"/>
                  </a:cxn>
                  <a:cxn ang="0">
                    <a:pos x="connsiteX3" y="connsiteY3"/>
                  </a:cxn>
                </a:cxnLst>
                <a:rect l="l" t="t" r="r" b="b"/>
                <a:pathLst>
                  <a:path w="28970" h="86201">
                    <a:moveTo>
                      <a:pt x="10096" y="86201"/>
                    </a:moveTo>
                    <a:cubicBezTo>
                      <a:pt x="6763" y="82677"/>
                      <a:pt x="3334" y="79153"/>
                      <a:pt x="0" y="75533"/>
                    </a:cubicBezTo>
                    <a:cubicBezTo>
                      <a:pt x="15621" y="52673"/>
                      <a:pt x="-4763" y="21050"/>
                      <a:pt x="18574" y="0"/>
                    </a:cubicBezTo>
                    <a:cubicBezTo>
                      <a:pt x="44578" y="31528"/>
                      <a:pt x="14097" y="57531"/>
                      <a:pt x="10096" y="86106"/>
                    </a:cubicBezTo>
                    <a:close/>
                  </a:path>
                </a:pathLst>
              </a:custGeom>
              <a:solidFill>
                <a:srgbClr val="E9E7EA"/>
              </a:solidFill>
              <a:ln w="9525"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106899D7-D9FB-83D0-4649-A69A335F4AA9}"/>
                  </a:ext>
                </a:extLst>
              </p:cNvPr>
              <p:cNvSpPr/>
              <p:nvPr/>
            </p:nvSpPr>
            <p:spPr>
              <a:xfrm>
                <a:off x="6998635" y="3581304"/>
                <a:ext cx="50150" cy="56197"/>
              </a:xfrm>
              <a:custGeom>
                <a:avLst/>
                <a:gdLst>
                  <a:gd name="connsiteX0" fmla="*/ 7002 w 50150"/>
                  <a:gd name="connsiteY0" fmla="*/ 56197 h 56197"/>
                  <a:gd name="connsiteX1" fmla="*/ 2335 w 50150"/>
                  <a:gd name="connsiteY1" fmla="*/ 46768 h 56197"/>
                  <a:gd name="connsiteX2" fmla="*/ 3478 w 50150"/>
                  <a:gd name="connsiteY2" fmla="*/ 39243 h 56197"/>
                  <a:gd name="connsiteX3" fmla="*/ 8431 w 50150"/>
                  <a:gd name="connsiteY3" fmla="*/ 19717 h 56197"/>
                  <a:gd name="connsiteX4" fmla="*/ 50150 w 50150"/>
                  <a:gd name="connsiteY4" fmla="*/ 0 h 56197"/>
                  <a:gd name="connsiteX5" fmla="*/ 7097 w 50150"/>
                  <a:gd name="connsiteY5" fmla="*/ 56197 h 5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50" h="56197">
                    <a:moveTo>
                      <a:pt x="7002" y="56197"/>
                    </a:moveTo>
                    <a:cubicBezTo>
                      <a:pt x="5478" y="53054"/>
                      <a:pt x="3954" y="49911"/>
                      <a:pt x="2335" y="46768"/>
                    </a:cubicBezTo>
                    <a:cubicBezTo>
                      <a:pt x="3763" y="44386"/>
                      <a:pt x="4049" y="41910"/>
                      <a:pt x="3478" y="39243"/>
                    </a:cubicBezTo>
                    <a:cubicBezTo>
                      <a:pt x="-999" y="31242"/>
                      <a:pt x="-2809" y="23813"/>
                      <a:pt x="8431" y="19717"/>
                    </a:cubicBezTo>
                    <a:cubicBezTo>
                      <a:pt x="20432" y="14002"/>
                      <a:pt x="32433" y="8382"/>
                      <a:pt x="50150" y="0"/>
                    </a:cubicBezTo>
                    <a:cubicBezTo>
                      <a:pt x="41578" y="27908"/>
                      <a:pt x="27766" y="44577"/>
                      <a:pt x="7097" y="56197"/>
                    </a:cubicBezTo>
                    <a:close/>
                  </a:path>
                </a:pathLst>
              </a:custGeom>
              <a:solidFill>
                <a:srgbClr val="D3DBDE"/>
              </a:solidFill>
              <a:ln w="9525"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628FE9C8-FA74-185B-82D1-87344B0546B1}"/>
                  </a:ext>
                </a:extLst>
              </p:cNvPr>
              <p:cNvSpPr/>
              <p:nvPr/>
            </p:nvSpPr>
            <p:spPr>
              <a:xfrm>
                <a:off x="7516357" y="3835907"/>
                <a:ext cx="17640" cy="58959"/>
              </a:xfrm>
              <a:custGeom>
                <a:avLst/>
                <a:gdLst>
                  <a:gd name="connsiteX0" fmla="*/ 11155 w 17640"/>
                  <a:gd name="connsiteY0" fmla="*/ 0 h 58959"/>
                  <a:gd name="connsiteX1" fmla="*/ 3535 w 17640"/>
                  <a:gd name="connsiteY1" fmla="*/ 58960 h 58959"/>
                  <a:gd name="connsiteX2" fmla="*/ 11155 w 17640"/>
                  <a:gd name="connsiteY2" fmla="*/ 0 h 58959"/>
                </a:gdLst>
                <a:ahLst/>
                <a:cxnLst>
                  <a:cxn ang="0">
                    <a:pos x="connsiteX0" y="connsiteY0"/>
                  </a:cxn>
                  <a:cxn ang="0">
                    <a:pos x="connsiteX1" y="connsiteY1"/>
                  </a:cxn>
                  <a:cxn ang="0">
                    <a:pos x="connsiteX2" y="connsiteY2"/>
                  </a:cxn>
                </a:cxnLst>
                <a:rect l="l" t="t" r="r" b="b"/>
                <a:pathLst>
                  <a:path w="17640" h="58959">
                    <a:moveTo>
                      <a:pt x="11155" y="0"/>
                    </a:moveTo>
                    <a:cubicBezTo>
                      <a:pt x="27062" y="21526"/>
                      <a:pt x="9440" y="36957"/>
                      <a:pt x="3535" y="58960"/>
                    </a:cubicBezTo>
                    <a:cubicBezTo>
                      <a:pt x="-3009" y="38891"/>
                      <a:pt x="-466" y="19241"/>
                      <a:pt x="11155" y="0"/>
                    </a:cubicBezTo>
                    <a:close/>
                  </a:path>
                </a:pathLst>
              </a:custGeom>
              <a:solidFill>
                <a:srgbClr val="76767B"/>
              </a:solidFill>
              <a:ln w="9525"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2C350C23-AE85-979B-8B43-D611801AAE0C}"/>
                  </a:ext>
                </a:extLst>
              </p:cNvPr>
              <p:cNvSpPr/>
              <p:nvPr/>
            </p:nvSpPr>
            <p:spPr>
              <a:xfrm>
                <a:off x="7341451" y="3428332"/>
                <a:ext cx="26898" cy="65793"/>
              </a:xfrm>
              <a:custGeom>
                <a:avLst/>
                <a:gdLst>
                  <a:gd name="connsiteX0" fmla="*/ 21755 w 26898"/>
                  <a:gd name="connsiteY0" fmla="*/ 56674 h 65793"/>
                  <a:gd name="connsiteX1" fmla="*/ 24517 w 26898"/>
                  <a:gd name="connsiteY1" fmla="*/ 65342 h 65793"/>
                  <a:gd name="connsiteX2" fmla="*/ 133 w 26898"/>
                  <a:gd name="connsiteY2" fmla="*/ 60674 h 65793"/>
                  <a:gd name="connsiteX3" fmla="*/ 26899 w 26898"/>
                  <a:gd name="connsiteY3" fmla="*/ 0 h 65793"/>
                  <a:gd name="connsiteX4" fmla="*/ 21850 w 26898"/>
                  <a:gd name="connsiteY4" fmla="*/ 56674 h 65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8" h="65793">
                    <a:moveTo>
                      <a:pt x="21755" y="56674"/>
                    </a:moveTo>
                    <a:cubicBezTo>
                      <a:pt x="23469" y="59341"/>
                      <a:pt x="24327" y="62198"/>
                      <a:pt x="24517" y="65342"/>
                    </a:cubicBezTo>
                    <a:cubicBezTo>
                      <a:pt x="15373" y="66389"/>
                      <a:pt x="-1676" y="65913"/>
                      <a:pt x="133" y="60674"/>
                    </a:cubicBezTo>
                    <a:cubicBezTo>
                      <a:pt x="6610" y="41434"/>
                      <a:pt x="-5487" y="13621"/>
                      <a:pt x="26899" y="0"/>
                    </a:cubicBezTo>
                    <a:cubicBezTo>
                      <a:pt x="19660" y="21336"/>
                      <a:pt x="3467" y="38481"/>
                      <a:pt x="21850" y="56674"/>
                    </a:cubicBezTo>
                    <a:close/>
                  </a:path>
                </a:pathLst>
              </a:custGeom>
              <a:solidFill>
                <a:srgbClr val="6C7275"/>
              </a:solidFill>
              <a:ln w="9525"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125A6A71-FDB5-7785-5602-4EAD0404ADEE}"/>
                  </a:ext>
                </a:extLst>
              </p:cNvPr>
              <p:cNvSpPr/>
              <p:nvPr/>
            </p:nvSpPr>
            <p:spPr>
              <a:xfrm>
                <a:off x="7410433" y="3423533"/>
                <a:ext cx="36261" cy="51948"/>
              </a:xfrm>
              <a:custGeom>
                <a:avLst/>
                <a:gdLst>
                  <a:gd name="connsiteX0" fmla="*/ 12018 w 36261"/>
                  <a:gd name="connsiteY0" fmla="*/ 51948 h 51948"/>
                  <a:gd name="connsiteX1" fmla="*/ 207 w 36261"/>
                  <a:gd name="connsiteY1" fmla="*/ 50900 h 51948"/>
                  <a:gd name="connsiteX2" fmla="*/ 26401 w 36261"/>
                  <a:gd name="connsiteY2" fmla="*/ 3275 h 51948"/>
                  <a:gd name="connsiteX3" fmla="*/ 36211 w 36261"/>
                  <a:gd name="connsiteY3" fmla="*/ 3752 h 51948"/>
                  <a:gd name="connsiteX4" fmla="*/ 30020 w 36261"/>
                  <a:gd name="connsiteY4" fmla="*/ 20611 h 51948"/>
                  <a:gd name="connsiteX5" fmla="*/ 11923 w 36261"/>
                  <a:gd name="connsiteY5" fmla="*/ 51853 h 5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1" h="51948">
                    <a:moveTo>
                      <a:pt x="12018" y="51948"/>
                    </a:moveTo>
                    <a:cubicBezTo>
                      <a:pt x="8112" y="51567"/>
                      <a:pt x="4112" y="51281"/>
                      <a:pt x="207" y="50900"/>
                    </a:cubicBezTo>
                    <a:cubicBezTo>
                      <a:pt x="-2079" y="28993"/>
                      <a:pt x="15066" y="17658"/>
                      <a:pt x="26401" y="3275"/>
                    </a:cubicBezTo>
                    <a:cubicBezTo>
                      <a:pt x="29258" y="-344"/>
                      <a:pt x="35640" y="-1963"/>
                      <a:pt x="36211" y="3752"/>
                    </a:cubicBezTo>
                    <a:cubicBezTo>
                      <a:pt x="36783" y="9086"/>
                      <a:pt x="32306" y="14991"/>
                      <a:pt x="30020" y="20611"/>
                    </a:cubicBezTo>
                    <a:cubicBezTo>
                      <a:pt x="19733" y="28517"/>
                      <a:pt x="10589" y="37184"/>
                      <a:pt x="11923" y="51853"/>
                    </a:cubicBezTo>
                    <a:close/>
                  </a:path>
                </a:pathLst>
              </a:custGeom>
              <a:solidFill>
                <a:srgbClr val="777D80"/>
              </a:solidFill>
              <a:ln w="9525"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E95026BB-C5D7-B074-5DEC-5E6AED5F0DD8}"/>
                  </a:ext>
                </a:extLst>
              </p:cNvPr>
              <p:cNvSpPr/>
              <p:nvPr/>
            </p:nvSpPr>
            <p:spPr>
              <a:xfrm>
                <a:off x="6973919" y="3581888"/>
                <a:ext cx="33052" cy="38685"/>
              </a:xfrm>
              <a:custGeom>
                <a:avLst/>
                <a:gdLst>
                  <a:gd name="connsiteX0" fmla="*/ 33052 w 33052"/>
                  <a:gd name="connsiteY0" fmla="*/ 19132 h 38685"/>
                  <a:gd name="connsiteX1" fmla="*/ 28099 w 33052"/>
                  <a:gd name="connsiteY1" fmla="*/ 38659 h 38685"/>
                  <a:gd name="connsiteX2" fmla="*/ 0 w 33052"/>
                  <a:gd name="connsiteY2" fmla="*/ 1035 h 38685"/>
                  <a:gd name="connsiteX3" fmla="*/ 33052 w 33052"/>
                  <a:gd name="connsiteY3" fmla="*/ 19132 h 38685"/>
                </a:gdLst>
                <a:ahLst/>
                <a:cxnLst>
                  <a:cxn ang="0">
                    <a:pos x="connsiteX0" y="connsiteY0"/>
                  </a:cxn>
                  <a:cxn ang="0">
                    <a:pos x="connsiteX1" y="connsiteY1"/>
                  </a:cxn>
                  <a:cxn ang="0">
                    <a:pos x="connsiteX2" y="connsiteY2"/>
                  </a:cxn>
                  <a:cxn ang="0">
                    <a:pos x="connsiteX3" y="connsiteY3"/>
                  </a:cxn>
                </a:cxnLst>
                <a:rect l="l" t="t" r="r" b="b"/>
                <a:pathLst>
                  <a:path w="33052" h="38685">
                    <a:moveTo>
                      <a:pt x="33052" y="19132"/>
                    </a:moveTo>
                    <a:cubicBezTo>
                      <a:pt x="31432" y="25609"/>
                      <a:pt x="29813" y="32086"/>
                      <a:pt x="28099" y="38659"/>
                    </a:cubicBezTo>
                    <a:cubicBezTo>
                      <a:pt x="381" y="39802"/>
                      <a:pt x="21622" y="4369"/>
                      <a:pt x="0" y="1035"/>
                    </a:cubicBezTo>
                    <a:cubicBezTo>
                      <a:pt x="16288" y="-2394"/>
                      <a:pt x="27908" y="2464"/>
                      <a:pt x="33052" y="19132"/>
                    </a:cubicBezTo>
                    <a:close/>
                  </a:path>
                </a:pathLst>
              </a:custGeom>
              <a:solidFill>
                <a:srgbClr val="778B9D"/>
              </a:solidFill>
              <a:ln w="9525" cap="flat">
                <a:no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3418291F-BFD8-3C57-42CC-27D89DF8F4C2}"/>
                  </a:ext>
                </a:extLst>
              </p:cNvPr>
              <p:cNvSpPr/>
              <p:nvPr/>
            </p:nvSpPr>
            <p:spPr>
              <a:xfrm>
                <a:off x="7705725" y="3663778"/>
                <a:ext cx="66961" cy="102881"/>
              </a:xfrm>
              <a:custGeom>
                <a:avLst/>
                <a:gdLst>
                  <a:gd name="connsiteX0" fmla="*/ 1048 w 66961"/>
                  <a:gd name="connsiteY0" fmla="*/ 12490 h 102881"/>
                  <a:gd name="connsiteX1" fmla="*/ 0 w 66961"/>
                  <a:gd name="connsiteY1" fmla="*/ 4203 h 102881"/>
                  <a:gd name="connsiteX2" fmla="*/ 26575 w 66961"/>
                  <a:gd name="connsiteY2" fmla="*/ 17252 h 102881"/>
                  <a:gd name="connsiteX3" fmla="*/ 66961 w 66961"/>
                  <a:gd name="connsiteY3" fmla="*/ 102882 h 102881"/>
                  <a:gd name="connsiteX4" fmla="*/ 50864 w 66961"/>
                  <a:gd name="connsiteY4" fmla="*/ 88594 h 102881"/>
                  <a:gd name="connsiteX5" fmla="*/ 1048 w 66961"/>
                  <a:gd name="connsiteY5" fmla="*/ 12585 h 1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61" h="102881">
                    <a:moveTo>
                      <a:pt x="1048" y="12490"/>
                    </a:moveTo>
                    <a:cubicBezTo>
                      <a:pt x="1048" y="9632"/>
                      <a:pt x="667" y="6870"/>
                      <a:pt x="0" y="4203"/>
                    </a:cubicBezTo>
                    <a:cubicBezTo>
                      <a:pt x="16669" y="-7703"/>
                      <a:pt x="21907" y="8585"/>
                      <a:pt x="26575" y="17252"/>
                    </a:cubicBezTo>
                    <a:cubicBezTo>
                      <a:pt x="41529" y="45065"/>
                      <a:pt x="64484" y="69259"/>
                      <a:pt x="66961" y="102882"/>
                    </a:cubicBezTo>
                    <a:cubicBezTo>
                      <a:pt x="61626" y="98119"/>
                      <a:pt x="56198" y="93357"/>
                      <a:pt x="50864" y="88594"/>
                    </a:cubicBezTo>
                    <a:cubicBezTo>
                      <a:pt x="29527" y="66306"/>
                      <a:pt x="7811" y="44303"/>
                      <a:pt x="1048" y="12585"/>
                    </a:cubicBezTo>
                    <a:close/>
                  </a:path>
                </a:pathLst>
              </a:custGeom>
              <a:solidFill>
                <a:srgbClr val="DED8DC"/>
              </a:solidFill>
              <a:ln w="9525" cap="flat">
                <a:no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5D66E256-A82E-E7E7-E617-A73BACEAF00E}"/>
                  </a:ext>
                </a:extLst>
              </p:cNvPr>
              <p:cNvSpPr/>
              <p:nvPr/>
            </p:nvSpPr>
            <p:spPr>
              <a:xfrm>
                <a:off x="7695723" y="3676268"/>
                <a:ext cx="60864" cy="76009"/>
              </a:xfrm>
              <a:custGeom>
                <a:avLst/>
                <a:gdLst>
                  <a:gd name="connsiteX0" fmla="*/ 11049 w 60864"/>
                  <a:gd name="connsiteY0" fmla="*/ 0 h 76009"/>
                  <a:gd name="connsiteX1" fmla="*/ 60865 w 60864"/>
                  <a:gd name="connsiteY1" fmla="*/ 76009 h 76009"/>
                  <a:gd name="connsiteX2" fmla="*/ 0 w 60864"/>
                  <a:gd name="connsiteY2" fmla="*/ 95 h 76009"/>
                  <a:gd name="connsiteX3" fmla="*/ 11144 w 60864"/>
                  <a:gd name="connsiteY3" fmla="*/ 0 h 76009"/>
                </a:gdLst>
                <a:ahLst/>
                <a:cxnLst>
                  <a:cxn ang="0">
                    <a:pos x="connsiteX0" y="connsiteY0"/>
                  </a:cxn>
                  <a:cxn ang="0">
                    <a:pos x="connsiteX1" y="connsiteY1"/>
                  </a:cxn>
                  <a:cxn ang="0">
                    <a:pos x="connsiteX2" y="connsiteY2"/>
                  </a:cxn>
                  <a:cxn ang="0">
                    <a:pos x="connsiteX3" y="connsiteY3"/>
                  </a:cxn>
                </a:cxnLst>
                <a:rect l="l" t="t" r="r" b="b"/>
                <a:pathLst>
                  <a:path w="60864" h="76009">
                    <a:moveTo>
                      <a:pt x="11049" y="0"/>
                    </a:moveTo>
                    <a:cubicBezTo>
                      <a:pt x="27622" y="25336"/>
                      <a:pt x="44196" y="50673"/>
                      <a:pt x="60865" y="76009"/>
                    </a:cubicBezTo>
                    <a:cubicBezTo>
                      <a:pt x="24860" y="63246"/>
                      <a:pt x="16002" y="28861"/>
                      <a:pt x="0" y="95"/>
                    </a:cubicBezTo>
                    <a:cubicBezTo>
                      <a:pt x="3715" y="95"/>
                      <a:pt x="7429" y="95"/>
                      <a:pt x="11144" y="0"/>
                    </a:cubicBezTo>
                    <a:close/>
                  </a:path>
                </a:pathLst>
              </a:custGeom>
              <a:solidFill>
                <a:srgbClr val="4E2936"/>
              </a:solidFill>
              <a:ln w="9525" cap="flat">
                <a:no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8E4DCBA4-D73C-EAE5-640A-4415F8C16E52}"/>
                  </a:ext>
                </a:extLst>
              </p:cNvPr>
              <p:cNvSpPr/>
              <p:nvPr/>
            </p:nvSpPr>
            <p:spPr>
              <a:xfrm>
                <a:off x="7811833" y="3513693"/>
                <a:ext cx="25900" cy="76945"/>
              </a:xfrm>
              <a:custGeom>
                <a:avLst/>
                <a:gdLst>
                  <a:gd name="connsiteX0" fmla="*/ 7620 w 25900"/>
                  <a:gd name="connsiteY0" fmla="*/ 8746 h 76945"/>
                  <a:gd name="connsiteX1" fmla="*/ 24574 w 25900"/>
                  <a:gd name="connsiteY1" fmla="*/ 13318 h 76945"/>
                  <a:gd name="connsiteX2" fmla="*/ 18288 w 25900"/>
                  <a:gd name="connsiteY2" fmla="*/ 76945 h 76945"/>
                  <a:gd name="connsiteX3" fmla="*/ 0 w 25900"/>
                  <a:gd name="connsiteY3" fmla="*/ 68087 h 76945"/>
                  <a:gd name="connsiteX4" fmla="*/ 95 w 25900"/>
                  <a:gd name="connsiteY4" fmla="*/ 67706 h 76945"/>
                  <a:gd name="connsiteX5" fmla="*/ 7429 w 25900"/>
                  <a:gd name="connsiteY5" fmla="*/ 8842 h 7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0" h="76945">
                    <a:moveTo>
                      <a:pt x="7620" y="8746"/>
                    </a:moveTo>
                    <a:cubicBezTo>
                      <a:pt x="18574" y="-6780"/>
                      <a:pt x="29813" y="650"/>
                      <a:pt x="24574" y="13318"/>
                    </a:cubicBezTo>
                    <a:cubicBezTo>
                      <a:pt x="15621" y="34940"/>
                      <a:pt x="27717" y="56752"/>
                      <a:pt x="18288" y="76945"/>
                    </a:cubicBezTo>
                    <a:cubicBezTo>
                      <a:pt x="12192" y="73993"/>
                      <a:pt x="6096" y="71040"/>
                      <a:pt x="0" y="68087"/>
                    </a:cubicBezTo>
                    <a:cubicBezTo>
                      <a:pt x="0" y="68087"/>
                      <a:pt x="95" y="67706"/>
                      <a:pt x="95" y="67706"/>
                    </a:cubicBezTo>
                    <a:cubicBezTo>
                      <a:pt x="10382" y="49037"/>
                      <a:pt x="-762" y="27701"/>
                      <a:pt x="7429" y="8842"/>
                    </a:cubicBezTo>
                    <a:close/>
                  </a:path>
                </a:pathLst>
              </a:custGeom>
              <a:solidFill>
                <a:srgbClr val="202628"/>
              </a:solidFill>
              <a:ln w="9525" cap="flat">
                <a:no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E20D3601-A875-F8A1-E8FC-0D62EF69E6C4}"/>
                  </a:ext>
                </a:extLst>
              </p:cNvPr>
              <p:cNvSpPr/>
              <p:nvPr/>
            </p:nvSpPr>
            <p:spPr>
              <a:xfrm>
                <a:off x="7641812" y="3391090"/>
                <a:ext cx="26670" cy="66389"/>
              </a:xfrm>
              <a:custGeom>
                <a:avLst/>
                <a:gdLst>
                  <a:gd name="connsiteX0" fmla="*/ 19621 w 26670"/>
                  <a:gd name="connsiteY0" fmla="*/ 381 h 66389"/>
                  <a:gd name="connsiteX1" fmla="*/ 26670 w 26670"/>
                  <a:gd name="connsiteY1" fmla="*/ 0 h 66389"/>
                  <a:gd name="connsiteX2" fmla="*/ 19241 w 26670"/>
                  <a:gd name="connsiteY2" fmla="*/ 48577 h 66389"/>
                  <a:gd name="connsiteX3" fmla="*/ 16288 w 26670"/>
                  <a:gd name="connsiteY3" fmla="*/ 66389 h 66389"/>
                  <a:gd name="connsiteX4" fmla="*/ 0 w 26670"/>
                  <a:gd name="connsiteY4" fmla="*/ 66389 h 66389"/>
                  <a:gd name="connsiteX5" fmla="*/ 19717 w 26670"/>
                  <a:gd name="connsiteY5" fmla="*/ 381 h 6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 h="66389">
                    <a:moveTo>
                      <a:pt x="19621" y="381"/>
                    </a:moveTo>
                    <a:cubicBezTo>
                      <a:pt x="22003" y="381"/>
                      <a:pt x="24289" y="381"/>
                      <a:pt x="26670" y="0"/>
                    </a:cubicBezTo>
                    <a:cubicBezTo>
                      <a:pt x="24194" y="16192"/>
                      <a:pt x="21717" y="32385"/>
                      <a:pt x="19241" y="48577"/>
                    </a:cubicBezTo>
                    <a:cubicBezTo>
                      <a:pt x="18288" y="54483"/>
                      <a:pt x="17240" y="60484"/>
                      <a:pt x="16288" y="66389"/>
                    </a:cubicBezTo>
                    <a:cubicBezTo>
                      <a:pt x="10859" y="66389"/>
                      <a:pt x="5429" y="66389"/>
                      <a:pt x="0" y="66389"/>
                    </a:cubicBezTo>
                    <a:cubicBezTo>
                      <a:pt x="6572" y="44386"/>
                      <a:pt x="13145" y="22384"/>
                      <a:pt x="19717" y="381"/>
                    </a:cubicBezTo>
                    <a:close/>
                  </a:path>
                </a:pathLst>
              </a:custGeom>
              <a:solidFill>
                <a:srgbClr val="3F4134"/>
              </a:solidFill>
              <a:ln w="9525"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AD726580-CBE8-2490-2CAE-97754A3C8BEA}"/>
                  </a:ext>
                </a:extLst>
              </p:cNvPr>
              <p:cNvSpPr/>
              <p:nvPr/>
            </p:nvSpPr>
            <p:spPr>
              <a:xfrm>
                <a:off x="7812119" y="3522439"/>
                <a:ext cx="9596" cy="58864"/>
              </a:xfrm>
              <a:custGeom>
                <a:avLst/>
                <a:gdLst>
                  <a:gd name="connsiteX0" fmla="*/ 7334 w 9596"/>
                  <a:gd name="connsiteY0" fmla="*/ 0 h 58864"/>
                  <a:gd name="connsiteX1" fmla="*/ 0 w 9596"/>
                  <a:gd name="connsiteY1" fmla="*/ 58865 h 58864"/>
                  <a:gd name="connsiteX2" fmla="*/ 7334 w 9596"/>
                  <a:gd name="connsiteY2" fmla="*/ 0 h 58864"/>
                </a:gdLst>
                <a:ahLst/>
                <a:cxnLst>
                  <a:cxn ang="0">
                    <a:pos x="connsiteX0" y="connsiteY0"/>
                  </a:cxn>
                  <a:cxn ang="0">
                    <a:pos x="connsiteX1" y="connsiteY1"/>
                  </a:cxn>
                  <a:cxn ang="0">
                    <a:pos x="connsiteX2" y="connsiteY2"/>
                  </a:cxn>
                </a:cxnLst>
                <a:rect l="l" t="t" r="r" b="b"/>
                <a:pathLst>
                  <a:path w="9596" h="58864">
                    <a:moveTo>
                      <a:pt x="7334" y="0"/>
                    </a:moveTo>
                    <a:cubicBezTo>
                      <a:pt x="8001" y="20003"/>
                      <a:pt x="15145" y="40862"/>
                      <a:pt x="0" y="58865"/>
                    </a:cubicBezTo>
                    <a:cubicBezTo>
                      <a:pt x="2763" y="39243"/>
                      <a:pt x="-2095" y="18764"/>
                      <a:pt x="7334" y="0"/>
                    </a:cubicBezTo>
                    <a:close/>
                  </a:path>
                </a:pathLst>
              </a:custGeom>
              <a:solidFill>
                <a:srgbClr val="565A53"/>
              </a:solidFill>
              <a:ln w="9525"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596071BE-02E1-A020-C3FA-6892AA581CF9}"/>
                  </a:ext>
                </a:extLst>
              </p:cNvPr>
              <p:cNvSpPr/>
              <p:nvPr/>
            </p:nvSpPr>
            <p:spPr>
              <a:xfrm>
                <a:off x="7064412" y="3172872"/>
                <a:ext cx="23997" cy="47720"/>
              </a:xfrm>
              <a:custGeom>
                <a:avLst/>
                <a:gdLst>
                  <a:gd name="connsiteX0" fmla="*/ 4661 w 23997"/>
                  <a:gd name="connsiteY0" fmla="*/ 47720 h 47720"/>
                  <a:gd name="connsiteX1" fmla="*/ 23997 w 23997"/>
                  <a:gd name="connsiteY1" fmla="*/ 0 h 47720"/>
                  <a:gd name="connsiteX2" fmla="*/ 4661 w 23997"/>
                  <a:gd name="connsiteY2" fmla="*/ 47720 h 47720"/>
                </a:gdLst>
                <a:ahLst/>
                <a:cxnLst>
                  <a:cxn ang="0">
                    <a:pos x="connsiteX0" y="connsiteY0"/>
                  </a:cxn>
                  <a:cxn ang="0">
                    <a:pos x="connsiteX1" y="connsiteY1"/>
                  </a:cxn>
                  <a:cxn ang="0">
                    <a:pos x="connsiteX2" y="connsiteY2"/>
                  </a:cxn>
                </a:cxnLst>
                <a:rect l="l" t="t" r="r" b="b"/>
                <a:pathLst>
                  <a:path w="23997" h="47720">
                    <a:moveTo>
                      <a:pt x="4661" y="47720"/>
                    </a:moveTo>
                    <a:cubicBezTo>
                      <a:pt x="-863" y="26956"/>
                      <a:pt x="-7531" y="5810"/>
                      <a:pt x="23997" y="0"/>
                    </a:cubicBezTo>
                    <a:cubicBezTo>
                      <a:pt x="17996" y="16097"/>
                      <a:pt x="18663" y="34861"/>
                      <a:pt x="4661" y="47720"/>
                    </a:cubicBezTo>
                    <a:close/>
                  </a:path>
                </a:pathLst>
              </a:custGeom>
              <a:solidFill>
                <a:srgbClr val="E2ECEE"/>
              </a:solidFill>
              <a:ln w="9525"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01DA4C63-56C9-13FC-EDA3-D5265CC2D60A}"/>
                  </a:ext>
                </a:extLst>
              </p:cNvPr>
              <p:cNvSpPr/>
              <p:nvPr/>
            </p:nvSpPr>
            <p:spPr>
              <a:xfrm>
                <a:off x="7334630" y="3274719"/>
                <a:ext cx="75878" cy="59506"/>
              </a:xfrm>
              <a:custGeom>
                <a:avLst/>
                <a:gdLst>
                  <a:gd name="connsiteX0" fmla="*/ 10573 w 75878"/>
                  <a:gd name="connsiteY0" fmla="*/ 59506 h 59506"/>
                  <a:gd name="connsiteX1" fmla="*/ 37529 w 75878"/>
                  <a:gd name="connsiteY1" fmla="*/ 35598 h 59506"/>
                  <a:gd name="connsiteX2" fmla="*/ 0 w 75878"/>
                  <a:gd name="connsiteY2" fmla="*/ 20739 h 59506"/>
                  <a:gd name="connsiteX3" fmla="*/ 46101 w 75878"/>
                  <a:gd name="connsiteY3" fmla="*/ 70 h 59506"/>
                  <a:gd name="connsiteX4" fmla="*/ 75057 w 75878"/>
                  <a:gd name="connsiteY4" fmla="*/ 23121 h 59506"/>
                  <a:gd name="connsiteX5" fmla="*/ 52959 w 75878"/>
                  <a:gd name="connsiteY5" fmla="*/ 56554 h 59506"/>
                  <a:gd name="connsiteX6" fmla="*/ 10573 w 75878"/>
                  <a:gd name="connsiteY6" fmla="*/ 59506 h 5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78" h="59506">
                    <a:moveTo>
                      <a:pt x="10573" y="59506"/>
                    </a:moveTo>
                    <a:cubicBezTo>
                      <a:pt x="19527" y="51600"/>
                      <a:pt x="28480" y="43600"/>
                      <a:pt x="37529" y="35598"/>
                    </a:cubicBezTo>
                    <a:cubicBezTo>
                      <a:pt x="31433" y="13405"/>
                      <a:pt x="2191" y="51315"/>
                      <a:pt x="0" y="20739"/>
                    </a:cubicBezTo>
                    <a:cubicBezTo>
                      <a:pt x="12668" y="7881"/>
                      <a:pt x="27432" y="1023"/>
                      <a:pt x="46101" y="70"/>
                    </a:cubicBezTo>
                    <a:cubicBezTo>
                      <a:pt x="64104" y="-787"/>
                      <a:pt x="72580" y="6166"/>
                      <a:pt x="75057" y="23121"/>
                    </a:cubicBezTo>
                    <a:cubicBezTo>
                      <a:pt x="77724" y="41028"/>
                      <a:pt x="74772" y="54934"/>
                      <a:pt x="52959" y="56554"/>
                    </a:cubicBezTo>
                    <a:cubicBezTo>
                      <a:pt x="38862" y="57601"/>
                      <a:pt x="24670" y="58554"/>
                      <a:pt x="10573" y="59506"/>
                    </a:cubicBezTo>
                    <a:close/>
                  </a:path>
                </a:pathLst>
              </a:custGeom>
              <a:solidFill>
                <a:srgbClr val="132232"/>
              </a:solidFill>
              <a:ln w="9525"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BF6D5146-2672-8595-799F-0EB9AB569565}"/>
                  </a:ext>
                </a:extLst>
              </p:cNvPr>
              <p:cNvSpPr/>
              <p:nvPr/>
            </p:nvSpPr>
            <p:spPr>
              <a:xfrm>
                <a:off x="6955829" y="3603353"/>
                <a:ext cx="20375" cy="34243"/>
              </a:xfrm>
              <a:custGeom>
                <a:avLst/>
                <a:gdLst>
                  <a:gd name="connsiteX0" fmla="*/ 20376 w 20375"/>
                  <a:gd name="connsiteY0" fmla="*/ 26243 h 34243"/>
                  <a:gd name="connsiteX1" fmla="*/ 17709 w 20375"/>
                  <a:gd name="connsiteY1" fmla="*/ 34244 h 34243"/>
                  <a:gd name="connsiteX2" fmla="*/ 659 w 20375"/>
                  <a:gd name="connsiteY2" fmla="*/ 9765 h 34243"/>
                  <a:gd name="connsiteX3" fmla="*/ 12089 w 20375"/>
                  <a:gd name="connsiteY3" fmla="*/ 1573 h 34243"/>
                  <a:gd name="connsiteX4" fmla="*/ 20376 w 20375"/>
                  <a:gd name="connsiteY4" fmla="*/ 26243 h 34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5" h="34243">
                    <a:moveTo>
                      <a:pt x="20376" y="26243"/>
                    </a:moveTo>
                    <a:cubicBezTo>
                      <a:pt x="19423" y="28910"/>
                      <a:pt x="18566" y="31577"/>
                      <a:pt x="17709" y="34244"/>
                    </a:cubicBezTo>
                    <a:cubicBezTo>
                      <a:pt x="373" y="34244"/>
                      <a:pt x="-1341" y="23290"/>
                      <a:pt x="659" y="9765"/>
                    </a:cubicBezTo>
                    <a:cubicBezTo>
                      <a:pt x="1707" y="2621"/>
                      <a:pt x="8375" y="-2808"/>
                      <a:pt x="12089" y="1573"/>
                    </a:cubicBezTo>
                    <a:cubicBezTo>
                      <a:pt x="17328" y="7764"/>
                      <a:pt x="17900" y="17861"/>
                      <a:pt x="20376" y="26243"/>
                    </a:cubicBezTo>
                    <a:close/>
                  </a:path>
                </a:pathLst>
              </a:custGeom>
              <a:solidFill>
                <a:srgbClr val="9D1137"/>
              </a:solidFill>
              <a:ln w="9525"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BA8E7832-E528-AE56-D1F0-B8F00BC3FCAB}"/>
                  </a:ext>
                </a:extLst>
              </p:cNvPr>
              <p:cNvSpPr/>
              <p:nvPr/>
            </p:nvSpPr>
            <p:spPr>
              <a:xfrm>
                <a:off x="7400448" y="4025021"/>
                <a:ext cx="138701" cy="125020"/>
              </a:xfrm>
              <a:custGeom>
                <a:avLst/>
                <a:gdLst>
                  <a:gd name="connsiteX0" fmla="*/ 75438 w 138701"/>
                  <a:gd name="connsiteY0" fmla="*/ 11388 h 125020"/>
                  <a:gd name="connsiteX1" fmla="*/ 84582 w 138701"/>
                  <a:gd name="connsiteY1" fmla="*/ 27199 h 125020"/>
                  <a:gd name="connsiteX2" fmla="*/ 138017 w 138701"/>
                  <a:gd name="connsiteY2" fmla="*/ 61489 h 125020"/>
                  <a:gd name="connsiteX3" fmla="*/ 59531 w 138701"/>
                  <a:gd name="connsiteY3" fmla="*/ 125021 h 125020"/>
                  <a:gd name="connsiteX4" fmla="*/ 30194 w 138701"/>
                  <a:gd name="connsiteY4" fmla="*/ 107781 h 125020"/>
                  <a:gd name="connsiteX5" fmla="*/ 0 w 138701"/>
                  <a:gd name="connsiteY5" fmla="*/ 86064 h 125020"/>
                  <a:gd name="connsiteX6" fmla="*/ 4096 w 138701"/>
                  <a:gd name="connsiteY6" fmla="*/ 32057 h 125020"/>
                  <a:gd name="connsiteX7" fmla="*/ 59150 w 138701"/>
                  <a:gd name="connsiteY7" fmla="*/ 1005 h 125020"/>
                  <a:gd name="connsiteX8" fmla="*/ 75533 w 138701"/>
                  <a:gd name="connsiteY8" fmla="*/ 11388 h 12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01" h="125020">
                    <a:moveTo>
                      <a:pt x="75438" y="11388"/>
                    </a:moveTo>
                    <a:cubicBezTo>
                      <a:pt x="78391" y="16817"/>
                      <a:pt x="80010" y="24246"/>
                      <a:pt x="84582" y="27199"/>
                    </a:cubicBezTo>
                    <a:cubicBezTo>
                      <a:pt x="103346" y="39296"/>
                      <a:pt x="144494" y="51488"/>
                      <a:pt x="138017" y="61489"/>
                    </a:cubicBezTo>
                    <a:cubicBezTo>
                      <a:pt x="120396" y="88636"/>
                      <a:pt x="99346" y="121116"/>
                      <a:pt x="59531" y="125021"/>
                    </a:cubicBezTo>
                    <a:cubicBezTo>
                      <a:pt x="49720" y="119306"/>
                      <a:pt x="39910" y="113496"/>
                      <a:pt x="30194" y="107781"/>
                    </a:cubicBezTo>
                    <a:cubicBezTo>
                      <a:pt x="21336" y="98827"/>
                      <a:pt x="1334" y="105304"/>
                      <a:pt x="0" y="86064"/>
                    </a:cubicBezTo>
                    <a:cubicBezTo>
                      <a:pt x="1334" y="68061"/>
                      <a:pt x="2762" y="50059"/>
                      <a:pt x="4096" y="32057"/>
                    </a:cubicBezTo>
                    <a:cubicBezTo>
                      <a:pt x="1619" y="-15092"/>
                      <a:pt x="42576" y="14531"/>
                      <a:pt x="59150" y="1005"/>
                    </a:cubicBezTo>
                    <a:cubicBezTo>
                      <a:pt x="69056" y="-2519"/>
                      <a:pt x="72676" y="3768"/>
                      <a:pt x="75533" y="11388"/>
                    </a:cubicBezTo>
                    <a:close/>
                  </a:path>
                </a:pathLst>
              </a:custGeom>
              <a:solidFill>
                <a:srgbClr val="8E1539"/>
              </a:solidFill>
              <a:ln w="9525"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02E103A7-51BD-25E1-8DE7-64533704D380}"/>
                  </a:ext>
                </a:extLst>
              </p:cNvPr>
              <p:cNvSpPr/>
              <p:nvPr/>
            </p:nvSpPr>
            <p:spPr>
              <a:xfrm>
                <a:off x="7116127" y="3958487"/>
                <a:ext cx="121062" cy="98685"/>
              </a:xfrm>
              <a:custGeom>
                <a:avLst/>
                <a:gdLst>
                  <a:gd name="connsiteX0" fmla="*/ 106109 w 121062"/>
                  <a:gd name="connsiteY0" fmla="*/ 67348 h 98685"/>
                  <a:gd name="connsiteX1" fmla="*/ 85154 w 121062"/>
                  <a:gd name="connsiteY1" fmla="*/ 22485 h 98685"/>
                  <a:gd name="connsiteX2" fmla="*/ 27527 w 121062"/>
                  <a:gd name="connsiteY2" fmla="*/ 98685 h 98685"/>
                  <a:gd name="connsiteX3" fmla="*/ 0 w 121062"/>
                  <a:gd name="connsiteY3" fmla="*/ 22009 h 98685"/>
                  <a:gd name="connsiteX4" fmla="*/ 17240 w 121062"/>
                  <a:gd name="connsiteY4" fmla="*/ 17056 h 98685"/>
                  <a:gd name="connsiteX5" fmla="*/ 47911 w 121062"/>
                  <a:gd name="connsiteY5" fmla="*/ 26867 h 98685"/>
                  <a:gd name="connsiteX6" fmla="*/ 121063 w 121062"/>
                  <a:gd name="connsiteY6" fmla="*/ 45726 h 98685"/>
                  <a:gd name="connsiteX7" fmla="*/ 106109 w 121062"/>
                  <a:gd name="connsiteY7" fmla="*/ 67443 h 9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062" h="98685">
                    <a:moveTo>
                      <a:pt x="106109" y="67348"/>
                    </a:moveTo>
                    <a:cubicBezTo>
                      <a:pt x="87821" y="57918"/>
                      <a:pt x="108109" y="33439"/>
                      <a:pt x="85154" y="22485"/>
                    </a:cubicBezTo>
                    <a:cubicBezTo>
                      <a:pt x="69914" y="49155"/>
                      <a:pt x="36957" y="61538"/>
                      <a:pt x="27527" y="98685"/>
                    </a:cubicBezTo>
                    <a:cubicBezTo>
                      <a:pt x="4191" y="74587"/>
                      <a:pt x="15336" y="43536"/>
                      <a:pt x="0" y="22009"/>
                    </a:cubicBezTo>
                    <a:cubicBezTo>
                      <a:pt x="4668" y="16580"/>
                      <a:pt x="10573" y="15532"/>
                      <a:pt x="17240" y="17056"/>
                    </a:cubicBezTo>
                    <a:cubicBezTo>
                      <a:pt x="27432" y="20485"/>
                      <a:pt x="33909" y="35058"/>
                      <a:pt x="47911" y="26867"/>
                    </a:cubicBezTo>
                    <a:cubicBezTo>
                      <a:pt x="92964" y="-13329"/>
                      <a:pt x="107442" y="-9519"/>
                      <a:pt x="121063" y="45726"/>
                    </a:cubicBezTo>
                    <a:cubicBezTo>
                      <a:pt x="119634" y="55442"/>
                      <a:pt x="112681" y="61252"/>
                      <a:pt x="106109" y="67443"/>
                    </a:cubicBezTo>
                    <a:close/>
                  </a:path>
                </a:pathLst>
              </a:custGeom>
              <a:solidFill>
                <a:srgbClr val="676B62"/>
              </a:solidFill>
              <a:ln w="9525"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E2D9F54C-2FB7-44D1-8016-51C5CAC1E288}"/>
                  </a:ext>
                </a:extLst>
              </p:cNvPr>
              <p:cNvSpPr/>
              <p:nvPr/>
            </p:nvSpPr>
            <p:spPr>
              <a:xfrm>
                <a:off x="7222235" y="3992148"/>
                <a:ext cx="112795" cy="54166"/>
              </a:xfrm>
              <a:custGeom>
                <a:avLst/>
                <a:gdLst>
                  <a:gd name="connsiteX0" fmla="*/ 0 w 112795"/>
                  <a:gd name="connsiteY0" fmla="*/ 33688 h 54166"/>
                  <a:gd name="connsiteX1" fmla="*/ 10096 w 112795"/>
                  <a:gd name="connsiteY1" fmla="*/ 15018 h 54166"/>
                  <a:gd name="connsiteX2" fmla="*/ 67342 w 112795"/>
                  <a:gd name="connsiteY2" fmla="*/ 10161 h 54166"/>
                  <a:gd name="connsiteX3" fmla="*/ 112205 w 112795"/>
                  <a:gd name="connsiteY3" fmla="*/ 32830 h 54166"/>
                  <a:gd name="connsiteX4" fmla="*/ 105728 w 112795"/>
                  <a:gd name="connsiteY4" fmla="*/ 54166 h 54166"/>
                  <a:gd name="connsiteX5" fmla="*/ 0 w 112795"/>
                  <a:gd name="connsiteY5" fmla="*/ 33592 h 5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95" h="54166">
                    <a:moveTo>
                      <a:pt x="0" y="33688"/>
                    </a:moveTo>
                    <a:cubicBezTo>
                      <a:pt x="3334" y="27496"/>
                      <a:pt x="6668" y="21210"/>
                      <a:pt x="10096" y="15018"/>
                    </a:cubicBezTo>
                    <a:cubicBezTo>
                      <a:pt x="26956" y="-11270"/>
                      <a:pt x="48196" y="3588"/>
                      <a:pt x="67342" y="10161"/>
                    </a:cubicBezTo>
                    <a:cubicBezTo>
                      <a:pt x="83058" y="15590"/>
                      <a:pt x="99822" y="20257"/>
                      <a:pt x="112205" y="32830"/>
                    </a:cubicBezTo>
                    <a:cubicBezTo>
                      <a:pt x="113443" y="40926"/>
                      <a:pt x="113348" y="48737"/>
                      <a:pt x="105728" y="54166"/>
                    </a:cubicBezTo>
                    <a:cubicBezTo>
                      <a:pt x="73914" y="29592"/>
                      <a:pt x="32957" y="52356"/>
                      <a:pt x="0" y="33592"/>
                    </a:cubicBezTo>
                    <a:close/>
                  </a:path>
                </a:pathLst>
              </a:custGeom>
              <a:solidFill>
                <a:srgbClr val="2C3235"/>
              </a:solidFill>
              <a:ln w="9525"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52357AAC-B9AA-44BE-D6E9-BF4148CC8700}"/>
                  </a:ext>
                </a:extLst>
              </p:cNvPr>
              <p:cNvSpPr/>
              <p:nvPr/>
            </p:nvSpPr>
            <p:spPr>
              <a:xfrm>
                <a:off x="7041674" y="3875817"/>
                <a:ext cx="54302" cy="90097"/>
              </a:xfrm>
              <a:custGeom>
                <a:avLst/>
                <a:gdLst>
                  <a:gd name="connsiteX0" fmla="*/ 46164 w 54302"/>
                  <a:gd name="connsiteY0" fmla="*/ 75914 h 90097"/>
                  <a:gd name="connsiteX1" fmla="*/ 6635 w 54302"/>
                  <a:gd name="connsiteY1" fmla="*/ 84868 h 90097"/>
                  <a:gd name="connsiteX2" fmla="*/ 19018 w 54302"/>
                  <a:gd name="connsiteY2" fmla="*/ 31433 h 90097"/>
                  <a:gd name="connsiteX3" fmla="*/ 36734 w 54302"/>
                  <a:gd name="connsiteY3" fmla="*/ 0 h 90097"/>
                  <a:gd name="connsiteX4" fmla="*/ 50259 w 54302"/>
                  <a:gd name="connsiteY4" fmla="*/ 11239 h 90097"/>
                  <a:gd name="connsiteX5" fmla="*/ 54070 w 54302"/>
                  <a:gd name="connsiteY5" fmla="*/ 53530 h 90097"/>
                  <a:gd name="connsiteX6" fmla="*/ 53498 w 54302"/>
                  <a:gd name="connsiteY6" fmla="*/ 66008 h 90097"/>
                  <a:gd name="connsiteX7" fmla="*/ 46164 w 54302"/>
                  <a:gd name="connsiteY7" fmla="*/ 75914 h 9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02" h="90097">
                    <a:moveTo>
                      <a:pt x="46164" y="75914"/>
                    </a:moveTo>
                    <a:cubicBezTo>
                      <a:pt x="28257" y="59912"/>
                      <a:pt x="22161" y="104870"/>
                      <a:pt x="6635" y="84868"/>
                    </a:cubicBezTo>
                    <a:cubicBezTo>
                      <a:pt x="-8796" y="65056"/>
                      <a:pt x="5778" y="47054"/>
                      <a:pt x="19018" y="31433"/>
                    </a:cubicBezTo>
                    <a:cubicBezTo>
                      <a:pt x="27018" y="22003"/>
                      <a:pt x="23875" y="6572"/>
                      <a:pt x="36734" y="0"/>
                    </a:cubicBezTo>
                    <a:cubicBezTo>
                      <a:pt x="43496" y="952"/>
                      <a:pt x="47878" y="4953"/>
                      <a:pt x="50259" y="11239"/>
                    </a:cubicBezTo>
                    <a:cubicBezTo>
                      <a:pt x="51212" y="25337"/>
                      <a:pt x="50259" y="39624"/>
                      <a:pt x="54070" y="53530"/>
                    </a:cubicBezTo>
                    <a:cubicBezTo>
                      <a:pt x="54546" y="57721"/>
                      <a:pt x="54260" y="61913"/>
                      <a:pt x="53498" y="66008"/>
                    </a:cubicBezTo>
                    <a:cubicBezTo>
                      <a:pt x="52164" y="70104"/>
                      <a:pt x="49593" y="73342"/>
                      <a:pt x="46164" y="75914"/>
                    </a:cubicBezTo>
                    <a:close/>
                  </a:path>
                </a:pathLst>
              </a:custGeom>
              <a:solidFill>
                <a:srgbClr val="637277"/>
              </a:solidFill>
              <a:ln w="9525"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E3D30E2C-3C22-5A89-DE13-D583871008D7}"/>
                  </a:ext>
                </a:extLst>
              </p:cNvPr>
              <p:cNvSpPr/>
              <p:nvPr/>
            </p:nvSpPr>
            <p:spPr>
              <a:xfrm>
                <a:off x="7173310" y="3844651"/>
                <a:ext cx="146562" cy="70716"/>
              </a:xfrm>
              <a:custGeom>
                <a:avLst/>
                <a:gdLst>
                  <a:gd name="connsiteX0" fmla="*/ 28828 w 146562"/>
                  <a:gd name="connsiteY0" fmla="*/ 11545 h 70716"/>
                  <a:gd name="connsiteX1" fmla="*/ 30828 w 146562"/>
                  <a:gd name="connsiteY1" fmla="*/ 35357 h 70716"/>
                  <a:gd name="connsiteX2" fmla="*/ 104456 w 146562"/>
                  <a:gd name="connsiteY2" fmla="*/ 49168 h 70716"/>
                  <a:gd name="connsiteX3" fmla="*/ 124840 w 146562"/>
                  <a:gd name="connsiteY3" fmla="*/ 21070 h 70716"/>
                  <a:gd name="connsiteX4" fmla="*/ 132460 w 146562"/>
                  <a:gd name="connsiteY4" fmla="*/ 20689 h 70716"/>
                  <a:gd name="connsiteX5" fmla="*/ 116838 w 146562"/>
                  <a:gd name="connsiteY5" fmla="*/ 69742 h 70716"/>
                  <a:gd name="connsiteX6" fmla="*/ 34733 w 146562"/>
                  <a:gd name="connsiteY6" fmla="*/ 61360 h 70716"/>
                  <a:gd name="connsiteX7" fmla="*/ 62 w 146562"/>
                  <a:gd name="connsiteY7" fmla="*/ 21260 h 70716"/>
                  <a:gd name="connsiteX8" fmla="*/ 4634 w 146562"/>
                  <a:gd name="connsiteY8" fmla="*/ 6211 h 70716"/>
                  <a:gd name="connsiteX9" fmla="*/ 28828 w 146562"/>
                  <a:gd name="connsiteY9" fmla="*/ 11545 h 7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2" h="70716">
                    <a:moveTo>
                      <a:pt x="28828" y="11545"/>
                    </a:moveTo>
                    <a:cubicBezTo>
                      <a:pt x="33495" y="19546"/>
                      <a:pt x="18922" y="34976"/>
                      <a:pt x="30828" y="35357"/>
                    </a:cubicBezTo>
                    <a:cubicBezTo>
                      <a:pt x="56545" y="36214"/>
                      <a:pt x="79691" y="46406"/>
                      <a:pt x="104456" y="49168"/>
                    </a:cubicBezTo>
                    <a:cubicBezTo>
                      <a:pt x="126935" y="51645"/>
                      <a:pt x="124268" y="34976"/>
                      <a:pt x="124840" y="21070"/>
                    </a:cubicBezTo>
                    <a:cubicBezTo>
                      <a:pt x="127411" y="20974"/>
                      <a:pt x="129888" y="20784"/>
                      <a:pt x="132460" y="20689"/>
                    </a:cubicBezTo>
                    <a:cubicBezTo>
                      <a:pt x="158939" y="47073"/>
                      <a:pt x="144937" y="60503"/>
                      <a:pt x="116838" y="69742"/>
                    </a:cubicBezTo>
                    <a:cubicBezTo>
                      <a:pt x="88835" y="73743"/>
                      <a:pt x="62070" y="64313"/>
                      <a:pt x="34733" y="61360"/>
                    </a:cubicBezTo>
                    <a:cubicBezTo>
                      <a:pt x="11301" y="58789"/>
                      <a:pt x="-986" y="45549"/>
                      <a:pt x="62" y="21260"/>
                    </a:cubicBezTo>
                    <a:cubicBezTo>
                      <a:pt x="538" y="15926"/>
                      <a:pt x="2158" y="10973"/>
                      <a:pt x="4634" y="6211"/>
                    </a:cubicBezTo>
                    <a:cubicBezTo>
                      <a:pt x="15874" y="-6458"/>
                      <a:pt x="22255" y="2782"/>
                      <a:pt x="28828" y="11545"/>
                    </a:cubicBezTo>
                    <a:close/>
                  </a:path>
                </a:pathLst>
              </a:custGeom>
              <a:solidFill>
                <a:srgbClr val="65655C"/>
              </a:solidFill>
              <a:ln w="9525"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835DFCC4-80CB-D3A2-3228-BF948BD0DEF0}"/>
                  </a:ext>
                </a:extLst>
              </p:cNvPr>
              <p:cNvSpPr/>
              <p:nvPr/>
            </p:nvSpPr>
            <p:spPr>
              <a:xfrm>
                <a:off x="7084814" y="3810050"/>
                <a:ext cx="90843" cy="51571"/>
              </a:xfrm>
              <a:custGeom>
                <a:avLst/>
                <a:gdLst>
                  <a:gd name="connsiteX0" fmla="*/ 21693 w 90843"/>
                  <a:gd name="connsiteY0" fmla="*/ 46145 h 51571"/>
                  <a:gd name="connsiteX1" fmla="*/ 4929 w 90843"/>
                  <a:gd name="connsiteY1" fmla="*/ 13665 h 51571"/>
                  <a:gd name="connsiteX2" fmla="*/ 58840 w 90843"/>
                  <a:gd name="connsiteY2" fmla="*/ 7950 h 51571"/>
                  <a:gd name="connsiteX3" fmla="*/ 90844 w 90843"/>
                  <a:gd name="connsiteY3" fmla="*/ 10998 h 51571"/>
                  <a:gd name="connsiteX4" fmla="*/ 51505 w 90843"/>
                  <a:gd name="connsiteY4" fmla="*/ 42906 h 51571"/>
                  <a:gd name="connsiteX5" fmla="*/ 40457 w 90843"/>
                  <a:gd name="connsiteY5" fmla="*/ 50717 h 51571"/>
                  <a:gd name="connsiteX6" fmla="*/ 21787 w 90843"/>
                  <a:gd name="connsiteY6" fmla="*/ 46145 h 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43" h="51571">
                    <a:moveTo>
                      <a:pt x="21693" y="46145"/>
                    </a:moveTo>
                    <a:cubicBezTo>
                      <a:pt x="27027" y="29571"/>
                      <a:pt x="-13741" y="36239"/>
                      <a:pt x="4929" y="13665"/>
                    </a:cubicBezTo>
                    <a:cubicBezTo>
                      <a:pt x="20549" y="-5195"/>
                      <a:pt x="39599" y="-1956"/>
                      <a:pt x="58840" y="7950"/>
                    </a:cubicBezTo>
                    <a:cubicBezTo>
                      <a:pt x="70079" y="2997"/>
                      <a:pt x="81129" y="-51"/>
                      <a:pt x="90844" y="10998"/>
                    </a:cubicBezTo>
                    <a:cubicBezTo>
                      <a:pt x="87986" y="34239"/>
                      <a:pt x="59793" y="26333"/>
                      <a:pt x="51505" y="42906"/>
                    </a:cubicBezTo>
                    <a:cubicBezTo>
                      <a:pt x="48267" y="46145"/>
                      <a:pt x="44552" y="48717"/>
                      <a:pt x="40457" y="50717"/>
                    </a:cubicBezTo>
                    <a:cubicBezTo>
                      <a:pt x="33408" y="52527"/>
                      <a:pt x="27027" y="51669"/>
                      <a:pt x="21787" y="46145"/>
                    </a:cubicBezTo>
                    <a:close/>
                  </a:path>
                </a:pathLst>
              </a:custGeom>
              <a:solidFill>
                <a:srgbClr val="5B6E75"/>
              </a:solidFill>
              <a:ln w="9525"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73B63108-D8B0-1FA5-4E4F-874D7FBD14D2}"/>
                  </a:ext>
                </a:extLst>
              </p:cNvPr>
              <p:cNvSpPr/>
              <p:nvPr/>
            </p:nvSpPr>
            <p:spPr>
              <a:xfrm>
                <a:off x="7087838" y="3935690"/>
                <a:ext cx="69067" cy="44806"/>
              </a:xfrm>
              <a:custGeom>
                <a:avLst/>
                <a:gdLst>
                  <a:gd name="connsiteX0" fmla="*/ 0 w 69067"/>
                  <a:gd name="connsiteY0" fmla="*/ 16041 h 44806"/>
                  <a:gd name="connsiteX1" fmla="*/ 667 w 69067"/>
                  <a:gd name="connsiteY1" fmla="*/ 4801 h 44806"/>
                  <a:gd name="connsiteX2" fmla="*/ 65056 w 69067"/>
                  <a:gd name="connsiteY2" fmla="*/ 11755 h 44806"/>
                  <a:gd name="connsiteX3" fmla="*/ 46577 w 69067"/>
                  <a:gd name="connsiteY3" fmla="*/ 43568 h 44806"/>
                  <a:gd name="connsiteX4" fmla="*/ 28384 w 69067"/>
                  <a:gd name="connsiteY4" fmla="*/ 44806 h 44806"/>
                  <a:gd name="connsiteX5" fmla="*/ 0 w 69067"/>
                  <a:gd name="connsiteY5" fmla="*/ 16041 h 4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7" h="44806">
                    <a:moveTo>
                      <a:pt x="0" y="16041"/>
                    </a:moveTo>
                    <a:cubicBezTo>
                      <a:pt x="191" y="12326"/>
                      <a:pt x="476" y="8516"/>
                      <a:pt x="667" y="4801"/>
                    </a:cubicBezTo>
                    <a:cubicBezTo>
                      <a:pt x="23526" y="-5486"/>
                      <a:pt x="44291" y="2611"/>
                      <a:pt x="65056" y="11755"/>
                    </a:cubicBezTo>
                    <a:cubicBezTo>
                      <a:pt x="76009" y="32233"/>
                      <a:pt x="62769" y="38710"/>
                      <a:pt x="46577" y="43568"/>
                    </a:cubicBezTo>
                    <a:cubicBezTo>
                      <a:pt x="40481" y="43949"/>
                      <a:pt x="34385" y="44425"/>
                      <a:pt x="28384" y="44806"/>
                    </a:cubicBezTo>
                    <a:cubicBezTo>
                      <a:pt x="14859" y="39187"/>
                      <a:pt x="5239" y="29852"/>
                      <a:pt x="0" y="16041"/>
                    </a:cubicBezTo>
                    <a:close/>
                  </a:path>
                </a:pathLst>
              </a:custGeom>
              <a:solidFill>
                <a:srgbClr val="1B2121"/>
              </a:solidFill>
              <a:ln w="9525"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246C869C-5AEE-BD92-DF94-CA692942D767}"/>
                  </a:ext>
                </a:extLst>
              </p:cNvPr>
              <p:cNvSpPr/>
              <p:nvPr/>
            </p:nvSpPr>
            <p:spPr>
              <a:xfrm>
                <a:off x="7078408" y="3851282"/>
                <a:ext cx="79783" cy="37969"/>
              </a:xfrm>
              <a:custGeom>
                <a:avLst/>
                <a:gdLst>
                  <a:gd name="connsiteX0" fmla="*/ 28099 w 79783"/>
                  <a:gd name="connsiteY0" fmla="*/ 4913 h 37969"/>
                  <a:gd name="connsiteX1" fmla="*/ 49720 w 79783"/>
                  <a:gd name="connsiteY1" fmla="*/ 3103 h 37969"/>
                  <a:gd name="connsiteX2" fmla="*/ 72390 w 79783"/>
                  <a:gd name="connsiteY2" fmla="*/ 28725 h 37969"/>
                  <a:gd name="connsiteX3" fmla="*/ 11049 w 79783"/>
                  <a:gd name="connsiteY3" fmla="*/ 34821 h 37969"/>
                  <a:gd name="connsiteX4" fmla="*/ 0 w 79783"/>
                  <a:gd name="connsiteY4" fmla="*/ 24630 h 37969"/>
                  <a:gd name="connsiteX5" fmla="*/ 28099 w 79783"/>
                  <a:gd name="connsiteY5" fmla="*/ 5008 h 3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83" h="37969">
                    <a:moveTo>
                      <a:pt x="28099" y="4913"/>
                    </a:moveTo>
                    <a:cubicBezTo>
                      <a:pt x="35337" y="4341"/>
                      <a:pt x="42481" y="3675"/>
                      <a:pt x="49720" y="3103"/>
                    </a:cubicBezTo>
                    <a:cubicBezTo>
                      <a:pt x="74295" y="-3374"/>
                      <a:pt x="89725" y="-1850"/>
                      <a:pt x="72390" y="28725"/>
                    </a:cubicBezTo>
                    <a:cubicBezTo>
                      <a:pt x="52673" y="37774"/>
                      <a:pt x="32385" y="40917"/>
                      <a:pt x="11049" y="34821"/>
                    </a:cubicBezTo>
                    <a:cubicBezTo>
                      <a:pt x="7334" y="31392"/>
                      <a:pt x="3715" y="27963"/>
                      <a:pt x="0" y="24630"/>
                    </a:cubicBezTo>
                    <a:cubicBezTo>
                      <a:pt x="6668" y="14247"/>
                      <a:pt x="16764" y="8818"/>
                      <a:pt x="28099" y="5008"/>
                    </a:cubicBezTo>
                    <a:close/>
                  </a:path>
                </a:pathLst>
              </a:custGeom>
              <a:solidFill>
                <a:srgbClr val="212929"/>
              </a:solidFill>
              <a:ln w="9525"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3906EA92-8DB8-81C2-997F-2D45B7463438}"/>
                  </a:ext>
                </a:extLst>
              </p:cNvPr>
              <p:cNvSpPr/>
              <p:nvPr/>
            </p:nvSpPr>
            <p:spPr>
              <a:xfrm>
                <a:off x="7143559" y="3806668"/>
                <a:ext cx="59942" cy="49527"/>
              </a:xfrm>
              <a:custGeom>
                <a:avLst/>
                <a:gdLst>
                  <a:gd name="connsiteX0" fmla="*/ 29242 w 59942"/>
                  <a:gd name="connsiteY0" fmla="*/ 22572 h 49527"/>
                  <a:gd name="connsiteX1" fmla="*/ 0 w 59942"/>
                  <a:gd name="connsiteY1" fmla="*/ 11332 h 49527"/>
                  <a:gd name="connsiteX2" fmla="*/ 58579 w 59942"/>
                  <a:gd name="connsiteY2" fmla="*/ 49527 h 49527"/>
                  <a:gd name="connsiteX3" fmla="*/ 40481 w 59942"/>
                  <a:gd name="connsiteY3" fmla="*/ 40098 h 49527"/>
                  <a:gd name="connsiteX4" fmla="*/ 29242 w 59942"/>
                  <a:gd name="connsiteY4" fmla="*/ 22572 h 4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2" h="49527">
                    <a:moveTo>
                      <a:pt x="29242" y="22572"/>
                    </a:moveTo>
                    <a:cubicBezTo>
                      <a:pt x="22479" y="10951"/>
                      <a:pt x="11525" y="10380"/>
                      <a:pt x="0" y="11332"/>
                    </a:cubicBezTo>
                    <a:cubicBezTo>
                      <a:pt x="52864" y="-10289"/>
                      <a:pt x="64389" y="-2765"/>
                      <a:pt x="58579" y="49527"/>
                    </a:cubicBezTo>
                    <a:cubicBezTo>
                      <a:pt x="52578" y="46384"/>
                      <a:pt x="46482" y="43241"/>
                      <a:pt x="40481" y="40098"/>
                    </a:cubicBezTo>
                    <a:cubicBezTo>
                      <a:pt x="31718" y="37431"/>
                      <a:pt x="26956" y="32287"/>
                      <a:pt x="29242" y="22572"/>
                    </a:cubicBezTo>
                    <a:close/>
                  </a:path>
                </a:pathLst>
              </a:custGeom>
              <a:solidFill>
                <a:srgbClr val="0D161B"/>
              </a:solidFill>
              <a:ln w="9525"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A4835C50-5E23-DD82-127A-2619F7C4DDBF}"/>
                  </a:ext>
                </a:extLst>
              </p:cNvPr>
              <p:cNvSpPr/>
              <p:nvPr/>
            </p:nvSpPr>
            <p:spPr>
              <a:xfrm>
                <a:off x="7276716" y="3790663"/>
                <a:ext cx="27310" cy="75628"/>
              </a:xfrm>
              <a:custGeom>
                <a:avLst/>
                <a:gdLst>
                  <a:gd name="connsiteX0" fmla="*/ 4194 w 27310"/>
                  <a:gd name="connsiteY0" fmla="*/ 0 h 75628"/>
                  <a:gd name="connsiteX1" fmla="*/ 10575 w 27310"/>
                  <a:gd name="connsiteY1" fmla="*/ 5810 h 75628"/>
                  <a:gd name="connsiteX2" fmla="*/ 19814 w 27310"/>
                  <a:gd name="connsiteY2" fmla="*/ 17717 h 75628"/>
                  <a:gd name="connsiteX3" fmla="*/ 20672 w 27310"/>
                  <a:gd name="connsiteY3" fmla="*/ 75629 h 75628"/>
                  <a:gd name="connsiteX4" fmla="*/ 21529 w 27310"/>
                  <a:gd name="connsiteY4" fmla="*/ 75152 h 75628"/>
                  <a:gd name="connsiteX5" fmla="*/ 4288 w 27310"/>
                  <a:gd name="connsiteY5" fmla="*/ 95 h 7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10" h="75628">
                    <a:moveTo>
                      <a:pt x="4194" y="0"/>
                    </a:moveTo>
                    <a:cubicBezTo>
                      <a:pt x="6765" y="1429"/>
                      <a:pt x="8861" y="3334"/>
                      <a:pt x="10575" y="5810"/>
                    </a:cubicBezTo>
                    <a:cubicBezTo>
                      <a:pt x="14290" y="9334"/>
                      <a:pt x="17338" y="13240"/>
                      <a:pt x="19814" y="17717"/>
                    </a:cubicBezTo>
                    <a:cubicBezTo>
                      <a:pt x="22958" y="36957"/>
                      <a:pt x="34483" y="56102"/>
                      <a:pt x="20672" y="75629"/>
                    </a:cubicBezTo>
                    <a:cubicBezTo>
                      <a:pt x="20672" y="75629"/>
                      <a:pt x="21434" y="75152"/>
                      <a:pt x="21529" y="75152"/>
                    </a:cubicBezTo>
                    <a:cubicBezTo>
                      <a:pt x="-15047" y="57150"/>
                      <a:pt x="6575" y="25908"/>
                      <a:pt x="4288" y="95"/>
                    </a:cubicBezTo>
                    <a:close/>
                  </a:path>
                </a:pathLst>
              </a:custGeom>
              <a:solidFill>
                <a:srgbClr val="63604C"/>
              </a:solidFill>
              <a:ln w="9525"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736BBC90-899E-543A-CAD6-DABD4735C755}"/>
                  </a:ext>
                </a:extLst>
              </p:cNvPr>
              <p:cNvSpPr/>
              <p:nvPr/>
            </p:nvSpPr>
            <p:spPr>
              <a:xfrm>
                <a:off x="7088505" y="3768996"/>
                <a:ext cx="265126" cy="257139"/>
              </a:xfrm>
              <a:custGeom>
                <a:avLst/>
                <a:gdLst>
                  <a:gd name="connsiteX0" fmla="*/ 201168 w 265126"/>
                  <a:gd name="connsiteY0" fmla="*/ 41003 h 257139"/>
                  <a:gd name="connsiteX1" fmla="*/ 198691 w 265126"/>
                  <a:gd name="connsiteY1" fmla="*/ 27382 h 257139"/>
                  <a:gd name="connsiteX2" fmla="*/ 209169 w 265126"/>
                  <a:gd name="connsiteY2" fmla="*/ 20905 h 257139"/>
                  <a:gd name="connsiteX3" fmla="*/ 250031 w 265126"/>
                  <a:gd name="connsiteY3" fmla="*/ 3665 h 257139"/>
                  <a:gd name="connsiteX4" fmla="*/ 247459 w 265126"/>
                  <a:gd name="connsiteY4" fmla="*/ 58434 h 257139"/>
                  <a:gd name="connsiteX5" fmla="*/ 221075 w 265126"/>
                  <a:gd name="connsiteY5" fmla="*/ 176734 h 257139"/>
                  <a:gd name="connsiteX6" fmla="*/ 202882 w 265126"/>
                  <a:gd name="connsiteY6" fmla="*/ 212548 h 257139"/>
                  <a:gd name="connsiteX7" fmla="*/ 239173 w 265126"/>
                  <a:gd name="connsiteY7" fmla="*/ 210929 h 257139"/>
                  <a:gd name="connsiteX8" fmla="*/ 263271 w 265126"/>
                  <a:gd name="connsiteY8" fmla="*/ 215311 h 257139"/>
                  <a:gd name="connsiteX9" fmla="*/ 245936 w 265126"/>
                  <a:gd name="connsiteY9" fmla="*/ 255982 h 257139"/>
                  <a:gd name="connsiteX10" fmla="*/ 180880 w 265126"/>
                  <a:gd name="connsiteY10" fmla="*/ 236265 h 257139"/>
                  <a:gd name="connsiteX11" fmla="*/ 143827 w 265126"/>
                  <a:gd name="connsiteY11" fmla="*/ 238170 h 257139"/>
                  <a:gd name="connsiteX12" fmla="*/ 77819 w 265126"/>
                  <a:gd name="connsiteY12" fmla="*/ 231789 h 257139"/>
                  <a:gd name="connsiteX13" fmla="*/ 66199 w 265126"/>
                  <a:gd name="connsiteY13" fmla="*/ 182449 h 257139"/>
                  <a:gd name="connsiteX14" fmla="*/ 0 w 265126"/>
                  <a:gd name="connsiteY14" fmla="*/ 171495 h 257139"/>
                  <a:gd name="connsiteX15" fmla="*/ 1714 w 265126"/>
                  <a:gd name="connsiteY15" fmla="*/ 161970 h 257139"/>
                  <a:gd name="connsiteX16" fmla="*/ 56007 w 265126"/>
                  <a:gd name="connsiteY16" fmla="*/ 108535 h 257139"/>
                  <a:gd name="connsiteX17" fmla="*/ 65151 w 265126"/>
                  <a:gd name="connsiteY17" fmla="*/ 97581 h 257139"/>
                  <a:gd name="connsiteX18" fmla="*/ 39528 w 265126"/>
                  <a:gd name="connsiteY18" fmla="*/ 85485 h 257139"/>
                  <a:gd name="connsiteX19" fmla="*/ 39148 w 265126"/>
                  <a:gd name="connsiteY19" fmla="*/ 77484 h 257139"/>
                  <a:gd name="connsiteX20" fmla="*/ 92487 w 265126"/>
                  <a:gd name="connsiteY20" fmla="*/ 86056 h 257139"/>
                  <a:gd name="connsiteX21" fmla="*/ 132112 w 265126"/>
                  <a:gd name="connsiteY21" fmla="*/ 126537 h 257139"/>
                  <a:gd name="connsiteX22" fmla="*/ 209931 w 265126"/>
                  <a:gd name="connsiteY22" fmla="*/ 136158 h 257139"/>
                  <a:gd name="connsiteX23" fmla="*/ 227076 w 265126"/>
                  <a:gd name="connsiteY23" fmla="*/ 105106 h 257139"/>
                  <a:gd name="connsiteX24" fmla="*/ 201073 w 265126"/>
                  <a:gd name="connsiteY24" fmla="*/ 41194 h 25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5126" h="257139">
                    <a:moveTo>
                      <a:pt x="201168" y="41003"/>
                    </a:moveTo>
                    <a:cubicBezTo>
                      <a:pt x="200406" y="36526"/>
                      <a:pt x="199549" y="31954"/>
                      <a:pt x="198691" y="27382"/>
                    </a:cubicBezTo>
                    <a:cubicBezTo>
                      <a:pt x="202216" y="25191"/>
                      <a:pt x="205644" y="23096"/>
                      <a:pt x="209169" y="20905"/>
                    </a:cubicBezTo>
                    <a:cubicBezTo>
                      <a:pt x="219932" y="8332"/>
                      <a:pt x="229362" y="-7194"/>
                      <a:pt x="250031" y="3665"/>
                    </a:cubicBezTo>
                    <a:cubicBezTo>
                      <a:pt x="242601" y="21572"/>
                      <a:pt x="239649" y="39955"/>
                      <a:pt x="247459" y="58434"/>
                    </a:cubicBezTo>
                    <a:cubicBezTo>
                      <a:pt x="266605" y="104154"/>
                      <a:pt x="256413" y="143111"/>
                      <a:pt x="221075" y="176734"/>
                    </a:cubicBezTo>
                    <a:cubicBezTo>
                      <a:pt x="210693" y="186640"/>
                      <a:pt x="197072" y="200356"/>
                      <a:pt x="202882" y="212548"/>
                    </a:cubicBezTo>
                    <a:cubicBezTo>
                      <a:pt x="211645" y="231122"/>
                      <a:pt x="226886" y="213501"/>
                      <a:pt x="239173" y="210929"/>
                    </a:cubicBezTo>
                    <a:cubicBezTo>
                      <a:pt x="248221" y="209024"/>
                      <a:pt x="258509" y="202928"/>
                      <a:pt x="263271" y="215311"/>
                    </a:cubicBezTo>
                    <a:cubicBezTo>
                      <a:pt x="270415" y="233598"/>
                      <a:pt x="255270" y="243886"/>
                      <a:pt x="245936" y="255982"/>
                    </a:cubicBezTo>
                    <a:cubicBezTo>
                      <a:pt x="220789" y="261507"/>
                      <a:pt x="200692" y="245981"/>
                      <a:pt x="180880" y="236265"/>
                    </a:cubicBezTo>
                    <a:cubicBezTo>
                      <a:pt x="165449" y="228645"/>
                      <a:pt x="155829" y="229789"/>
                      <a:pt x="143827" y="238170"/>
                    </a:cubicBezTo>
                    <a:cubicBezTo>
                      <a:pt x="123254" y="184831"/>
                      <a:pt x="117157" y="184164"/>
                      <a:pt x="77819" y="231789"/>
                    </a:cubicBezTo>
                    <a:cubicBezTo>
                      <a:pt x="57721" y="219120"/>
                      <a:pt x="71628" y="198546"/>
                      <a:pt x="66199" y="182449"/>
                    </a:cubicBezTo>
                    <a:cubicBezTo>
                      <a:pt x="43148" y="184926"/>
                      <a:pt x="21336" y="179592"/>
                      <a:pt x="0" y="171495"/>
                    </a:cubicBezTo>
                    <a:cubicBezTo>
                      <a:pt x="571" y="168352"/>
                      <a:pt x="1143" y="165114"/>
                      <a:pt x="1714" y="161970"/>
                    </a:cubicBezTo>
                    <a:cubicBezTo>
                      <a:pt x="4667" y="128823"/>
                      <a:pt x="26956" y="115203"/>
                      <a:pt x="56007" y="108535"/>
                    </a:cubicBezTo>
                    <a:cubicBezTo>
                      <a:pt x="61531" y="106916"/>
                      <a:pt x="67818" y="105487"/>
                      <a:pt x="65151" y="97581"/>
                    </a:cubicBezTo>
                    <a:cubicBezTo>
                      <a:pt x="60865" y="85104"/>
                      <a:pt x="48959" y="87580"/>
                      <a:pt x="39528" y="85485"/>
                    </a:cubicBezTo>
                    <a:cubicBezTo>
                      <a:pt x="38862" y="82818"/>
                      <a:pt x="38767" y="80151"/>
                      <a:pt x="39148" y="77484"/>
                    </a:cubicBezTo>
                    <a:cubicBezTo>
                      <a:pt x="60007" y="61291"/>
                      <a:pt x="78867" y="57481"/>
                      <a:pt x="92487" y="86056"/>
                    </a:cubicBezTo>
                    <a:cubicBezTo>
                      <a:pt x="91250" y="113679"/>
                      <a:pt x="100584" y="127681"/>
                      <a:pt x="132112" y="126537"/>
                    </a:cubicBezTo>
                    <a:cubicBezTo>
                      <a:pt x="157925" y="125585"/>
                      <a:pt x="183928" y="132633"/>
                      <a:pt x="209931" y="136158"/>
                    </a:cubicBezTo>
                    <a:cubicBezTo>
                      <a:pt x="234505" y="136158"/>
                      <a:pt x="233172" y="120727"/>
                      <a:pt x="227076" y="105106"/>
                    </a:cubicBezTo>
                    <a:cubicBezTo>
                      <a:pt x="218789" y="83675"/>
                      <a:pt x="213265" y="61101"/>
                      <a:pt x="201073" y="41194"/>
                    </a:cubicBezTo>
                    <a:close/>
                  </a:path>
                </a:pathLst>
              </a:custGeom>
              <a:solidFill>
                <a:srgbClr val="B1B3B6"/>
              </a:solidFill>
              <a:ln w="9525" cap="flat">
                <a:no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F9DCE0E6-5B0A-BC83-D2E1-35B54137D1A3}"/>
                  </a:ext>
                </a:extLst>
              </p:cNvPr>
              <p:cNvSpPr/>
              <p:nvPr/>
            </p:nvSpPr>
            <p:spPr>
              <a:xfrm>
                <a:off x="7435322" y="3885919"/>
                <a:ext cx="43041" cy="150489"/>
              </a:xfrm>
              <a:custGeom>
                <a:avLst/>
                <a:gdLst>
                  <a:gd name="connsiteX0" fmla="*/ 40564 w 43041"/>
                  <a:gd name="connsiteY0" fmla="*/ 150489 h 150489"/>
                  <a:gd name="connsiteX1" fmla="*/ 24182 w 43041"/>
                  <a:gd name="connsiteY1" fmla="*/ 140107 h 150489"/>
                  <a:gd name="connsiteX2" fmla="*/ 7132 w 43041"/>
                  <a:gd name="connsiteY2" fmla="*/ 9710 h 150489"/>
                  <a:gd name="connsiteX3" fmla="*/ 16371 w 43041"/>
                  <a:gd name="connsiteY3" fmla="*/ 565 h 150489"/>
                  <a:gd name="connsiteX4" fmla="*/ 21324 w 43041"/>
                  <a:gd name="connsiteY4" fmla="*/ 12281 h 150489"/>
                  <a:gd name="connsiteX5" fmla="*/ 43041 w 43041"/>
                  <a:gd name="connsiteY5" fmla="*/ 122390 h 150489"/>
                  <a:gd name="connsiteX6" fmla="*/ 40660 w 43041"/>
                  <a:gd name="connsiteY6" fmla="*/ 150394 h 15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41" h="150489">
                    <a:moveTo>
                      <a:pt x="40564" y="150489"/>
                    </a:moveTo>
                    <a:cubicBezTo>
                      <a:pt x="35135" y="147060"/>
                      <a:pt x="29706" y="143631"/>
                      <a:pt x="24182" y="140107"/>
                    </a:cubicBezTo>
                    <a:cubicBezTo>
                      <a:pt x="-488" y="99054"/>
                      <a:pt x="-6489" y="55620"/>
                      <a:pt x="7132" y="9710"/>
                    </a:cubicBezTo>
                    <a:cubicBezTo>
                      <a:pt x="10180" y="6566"/>
                      <a:pt x="12752" y="1327"/>
                      <a:pt x="16371" y="565"/>
                    </a:cubicBezTo>
                    <a:cubicBezTo>
                      <a:pt x="32659" y="-2768"/>
                      <a:pt x="21991" y="9614"/>
                      <a:pt x="21324" y="12281"/>
                    </a:cubicBezTo>
                    <a:cubicBezTo>
                      <a:pt x="11704" y="52477"/>
                      <a:pt x="4370" y="91815"/>
                      <a:pt x="43041" y="122390"/>
                    </a:cubicBezTo>
                    <a:cubicBezTo>
                      <a:pt x="42279" y="131725"/>
                      <a:pt x="41422" y="141059"/>
                      <a:pt x="40660" y="150394"/>
                    </a:cubicBezTo>
                    <a:close/>
                  </a:path>
                </a:pathLst>
              </a:custGeom>
              <a:solidFill>
                <a:srgbClr val="D5DBE1"/>
              </a:solidFill>
              <a:ln w="9525" cap="flat">
                <a:no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2BF72833-7871-5CAC-A853-67CA0B36A084}"/>
                  </a:ext>
                </a:extLst>
              </p:cNvPr>
              <p:cNvSpPr/>
              <p:nvPr/>
            </p:nvSpPr>
            <p:spPr>
              <a:xfrm>
                <a:off x="7297769" y="3752008"/>
                <a:ext cx="75152" cy="37988"/>
              </a:xfrm>
              <a:custGeom>
                <a:avLst/>
                <a:gdLst>
                  <a:gd name="connsiteX0" fmla="*/ 40863 w 75152"/>
                  <a:gd name="connsiteY0" fmla="*/ 20748 h 37988"/>
                  <a:gd name="connsiteX1" fmla="*/ 0 w 75152"/>
                  <a:gd name="connsiteY1" fmla="*/ 37989 h 37988"/>
                  <a:gd name="connsiteX2" fmla="*/ 75152 w 75152"/>
                  <a:gd name="connsiteY2" fmla="*/ 8652 h 37988"/>
                  <a:gd name="connsiteX3" fmla="*/ 40863 w 75152"/>
                  <a:gd name="connsiteY3" fmla="*/ 20748 h 37988"/>
                </a:gdLst>
                <a:ahLst/>
                <a:cxnLst>
                  <a:cxn ang="0">
                    <a:pos x="connsiteX0" y="connsiteY0"/>
                  </a:cxn>
                  <a:cxn ang="0">
                    <a:pos x="connsiteX1" y="connsiteY1"/>
                  </a:cxn>
                  <a:cxn ang="0">
                    <a:pos x="connsiteX2" y="connsiteY2"/>
                  </a:cxn>
                  <a:cxn ang="0">
                    <a:pos x="connsiteX3" y="connsiteY3"/>
                  </a:cxn>
                </a:cxnLst>
                <a:rect l="l" t="t" r="r" b="b"/>
                <a:pathLst>
                  <a:path w="75152" h="37988">
                    <a:moveTo>
                      <a:pt x="40863" y="20748"/>
                    </a:moveTo>
                    <a:cubicBezTo>
                      <a:pt x="27242" y="26463"/>
                      <a:pt x="13621" y="32274"/>
                      <a:pt x="0" y="37989"/>
                    </a:cubicBezTo>
                    <a:cubicBezTo>
                      <a:pt x="13240" y="-1826"/>
                      <a:pt x="39814" y="-8017"/>
                      <a:pt x="75152" y="8652"/>
                    </a:cubicBezTo>
                    <a:cubicBezTo>
                      <a:pt x="63722" y="12652"/>
                      <a:pt x="52292" y="16748"/>
                      <a:pt x="40863" y="20748"/>
                    </a:cubicBezTo>
                    <a:close/>
                  </a:path>
                </a:pathLst>
              </a:custGeom>
              <a:solidFill>
                <a:srgbClr val="D4D9DF"/>
              </a:solidFill>
              <a:ln w="9525"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50E2A963-1932-7A43-8C2A-6D2BDBDCC3E9}"/>
                  </a:ext>
                </a:extLst>
              </p:cNvPr>
              <p:cNvSpPr/>
              <p:nvPr/>
            </p:nvSpPr>
            <p:spPr>
              <a:xfrm>
                <a:off x="7134415" y="3951445"/>
                <a:ext cx="31908" cy="54533"/>
              </a:xfrm>
              <a:custGeom>
                <a:avLst/>
                <a:gdLst>
                  <a:gd name="connsiteX0" fmla="*/ 20383 w 31908"/>
                  <a:gd name="connsiteY0" fmla="*/ 0 h 54533"/>
                  <a:gd name="connsiteX1" fmla="*/ 31909 w 31908"/>
                  <a:gd name="connsiteY1" fmla="*/ 49339 h 54533"/>
                  <a:gd name="connsiteX2" fmla="*/ 0 w 31908"/>
                  <a:gd name="connsiteY2" fmla="*/ 27718 h 54533"/>
                  <a:gd name="connsiteX3" fmla="*/ 20383 w 31908"/>
                  <a:gd name="connsiteY3" fmla="*/ 0 h 54533"/>
                </a:gdLst>
                <a:ahLst/>
                <a:cxnLst>
                  <a:cxn ang="0">
                    <a:pos x="connsiteX0" y="connsiteY0"/>
                  </a:cxn>
                  <a:cxn ang="0">
                    <a:pos x="connsiteX1" y="connsiteY1"/>
                  </a:cxn>
                  <a:cxn ang="0">
                    <a:pos x="connsiteX2" y="connsiteY2"/>
                  </a:cxn>
                  <a:cxn ang="0">
                    <a:pos x="connsiteX3" y="connsiteY3"/>
                  </a:cxn>
                </a:cxnLst>
                <a:rect l="l" t="t" r="r" b="b"/>
                <a:pathLst>
                  <a:path w="31908" h="54533">
                    <a:moveTo>
                      <a:pt x="20383" y="0"/>
                    </a:moveTo>
                    <a:cubicBezTo>
                      <a:pt x="37433" y="13335"/>
                      <a:pt x="26003" y="33433"/>
                      <a:pt x="31909" y="49339"/>
                    </a:cubicBezTo>
                    <a:cubicBezTo>
                      <a:pt x="6382" y="64008"/>
                      <a:pt x="4000" y="44672"/>
                      <a:pt x="0" y="27718"/>
                    </a:cubicBezTo>
                    <a:cubicBezTo>
                      <a:pt x="6762" y="18478"/>
                      <a:pt x="13525" y="9239"/>
                      <a:pt x="20383" y="0"/>
                    </a:cubicBezTo>
                    <a:close/>
                  </a:path>
                </a:pathLst>
              </a:custGeom>
              <a:solidFill>
                <a:srgbClr val="DBDDE5"/>
              </a:solidFill>
              <a:ln w="9525"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DA392E2B-AD96-554A-15DC-EDE2D93D62BD}"/>
                  </a:ext>
                </a:extLst>
              </p:cNvPr>
              <p:cNvSpPr/>
              <p:nvPr/>
            </p:nvSpPr>
            <p:spPr>
              <a:xfrm>
                <a:off x="7080041" y="3874024"/>
                <a:ext cx="64566" cy="56942"/>
              </a:xfrm>
              <a:custGeom>
                <a:avLst/>
                <a:gdLst>
                  <a:gd name="connsiteX0" fmla="*/ 64471 w 64566"/>
                  <a:gd name="connsiteY0" fmla="*/ 3507 h 56942"/>
                  <a:gd name="connsiteX1" fmla="*/ 10178 w 64566"/>
                  <a:gd name="connsiteY1" fmla="*/ 56942 h 56942"/>
                  <a:gd name="connsiteX2" fmla="*/ 9416 w 64566"/>
                  <a:gd name="connsiteY2" fmla="*/ 11984 h 56942"/>
                  <a:gd name="connsiteX3" fmla="*/ 64566 w 64566"/>
                  <a:gd name="connsiteY3" fmla="*/ 3412 h 56942"/>
                </a:gdLst>
                <a:ahLst/>
                <a:cxnLst>
                  <a:cxn ang="0">
                    <a:pos x="connsiteX0" y="connsiteY0"/>
                  </a:cxn>
                  <a:cxn ang="0">
                    <a:pos x="connsiteX1" y="connsiteY1"/>
                  </a:cxn>
                  <a:cxn ang="0">
                    <a:pos x="connsiteX2" y="connsiteY2"/>
                  </a:cxn>
                  <a:cxn ang="0">
                    <a:pos x="connsiteX3" y="connsiteY3"/>
                  </a:cxn>
                </a:cxnLst>
                <a:rect l="l" t="t" r="r" b="b"/>
                <a:pathLst>
                  <a:path w="64566" h="56942">
                    <a:moveTo>
                      <a:pt x="64471" y="3507"/>
                    </a:moveTo>
                    <a:cubicBezTo>
                      <a:pt x="42564" y="17509"/>
                      <a:pt x="25418" y="36273"/>
                      <a:pt x="10178" y="56942"/>
                    </a:cubicBezTo>
                    <a:cubicBezTo>
                      <a:pt x="-4490" y="42179"/>
                      <a:pt x="-2014" y="27225"/>
                      <a:pt x="9416" y="11984"/>
                    </a:cubicBezTo>
                    <a:cubicBezTo>
                      <a:pt x="26752" y="2364"/>
                      <a:pt x="44468" y="-4399"/>
                      <a:pt x="64566" y="3412"/>
                    </a:cubicBezTo>
                    <a:close/>
                  </a:path>
                </a:pathLst>
              </a:custGeom>
              <a:solidFill>
                <a:srgbClr val="DDE2E8"/>
              </a:solidFill>
              <a:ln w="9525"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2C9E8AA6-22BA-636E-33C7-0679597D9F1D}"/>
                  </a:ext>
                </a:extLst>
              </p:cNvPr>
              <p:cNvSpPr/>
              <p:nvPr/>
            </p:nvSpPr>
            <p:spPr>
              <a:xfrm>
                <a:off x="7287842" y="3809999"/>
                <a:ext cx="37985" cy="99164"/>
              </a:xfrm>
              <a:custGeom>
                <a:avLst/>
                <a:gdLst>
                  <a:gd name="connsiteX0" fmla="*/ 1831 w 37985"/>
                  <a:gd name="connsiteY0" fmla="*/ 0 h 99164"/>
                  <a:gd name="connsiteX1" fmla="*/ 37359 w 37985"/>
                  <a:gd name="connsiteY1" fmla="*/ 75533 h 99164"/>
                  <a:gd name="connsiteX2" fmla="*/ 10594 w 37985"/>
                  <a:gd name="connsiteY2" fmla="*/ 94964 h 99164"/>
                  <a:gd name="connsiteX3" fmla="*/ 9451 w 37985"/>
                  <a:gd name="connsiteY3" fmla="*/ 56197 h 99164"/>
                  <a:gd name="connsiteX4" fmla="*/ 1735 w 37985"/>
                  <a:gd name="connsiteY4" fmla="*/ 0 h 99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5" h="99164">
                    <a:moveTo>
                      <a:pt x="1831" y="0"/>
                    </a:moveTo>
                    <a:cubicBezTo>
                      <a:pt x="33072" y="15907"/>
                      <a:pt x="32120" y="48101"/>
                      <a:pt x="37359" y="75533"/>
                    </a:cubicBezTo>
                    <a:cubicBezTo>
                      <a:pt x="40311" y="90678"/>
                      <a:pt x="33072" y="107061"/>
                      <a:pt x="10594" y="94964"/>
                    </a:cubicBezTo>
                    <a:cubicBezTo>
                      <a:pt x="29358" y="81439"/>
                      <a:pt x="27072" y="68580"/>
                      <a:pt x="9451" y="56197"/>
                    </a:cubicBezTo>
                    <a:cubicBezTo>
                      <a:pt x="4307" y="37814"/>
                      <a:pt x="-3503" y="19812"/>
                      <a:pt x="1735" y="0"/>
                    </a:cubicBezTo>
                    <a:close/>
                  </a:path>
                </a:pathLst>
              </a:custGeom>
              <a:solidFill>
                <a:srgbClr val="D8DADB"/>
              </a:solidFill>
              <a:ln w="9525"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78A972DC-009D-4F39-C95B-95967AC0702F}"/>
                  </a:ext>
                </a:extLst>
              </p:cNvPr>
              <p:cNvSpPr/>
              <p:nvPr/>
            </p:nvSpPr>
            <p:spPr>
              <a:xfrm>
                <a:off x="7127748" y="3827593"/>
                <a:ext cx="56387" cy="27363"/>
              </a:xfrm>
              <a:custGeom>
                <a:avLst/>
                <a:gdLst>
                  <a:gd name="connsiteX0" fmla="*/ 53340 w 56387"/>
                  <a:gd name="connsiteY0" fmla="*/ 27364 h 27363"/>
                  <a:gd name="connsiteX1" fmla="*/ 0 w 56387"/>
                  <a:gd name="connsiteY1" fmla="*/ 18791 h 27363"/>
                  <a:gd name="connsiteX2" fmla="*/ 45148 w 56387"/>
                  <a:gd name="connsiteY2" fmla="*/ 1646 h 27363"/>
                  <a:gd name="connsiteX3" fmla="*/ 56388 w 56387"/>
                  <a:gd name="connsiteY3" fmla="*/ 19172 h 27363"/>
                  <a:gd name="connsiteX4" fmla="*/ 53435 w 56387"/>
                  <a:gd name="connsiteY4" fmla="*/ 27364 h 27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87" h="27363">
                    <a:moveTo>
                      <a:pt x="53340" y="27364"/>
                    </a:moveTo>
                    <a:cubicBezTo>
                      <a:pt x="38100" y="8600"/>
                      <a:pt x="18859" y="14600"/>
                      <a:pt x="0" y="18791"/>
                    </a:cubicBezTo>
                    <a:cubicBezTo>
                      <a:pt x="7239" y="-7307"/>
                      <a:pt x="27813" y="1265"/>
                      <a:pt x="45148" y="1646"/>
                    </a:cubicBezTo>
                    <a:cubicBezTo>
                      <a:pt x="48863" y="7457"/>
                      <a:pt x="52578" y="13362"/>
                      <a:pt x="56388" y="19172"/>
                    </a:cubicBezTo>
                    <a:cubicBezTo>
                      <a:pt x="54673" y="21649"/>
                      <a:pt x="53721" y="24316"/>
                      <a:pt x="53435" y="27364"/>
                    </a:cubicBezTo>
                    <a:close/>
                  </a:path>
                </a:pathLst>
              </a:custGeom>
              <a:solidFill>
                <a:srgbClr val="DAE0E7"/>
              </a:solidFill>
              <a:ln w="9525" cap="flat">
                <a:noFill/>
                <a:prstDash val="solid"/>
                <a:miter/>
              </a:ln>
            </p:spPr>
            <p:txBody>
              <a:bodyPr rtlCol="0" anchor="ctr"/>
              <a:lstStyle/>
              <a:p>
                <a:endParaRPr lang="en-IN"/>
              </a:p>
            </p:txBody>
          </p:sp>
        </p:grpSp>
      </p:grpSp>
      <p:grpSp>
        <p:nvGrpSpPr>
          <p:cNvPr id="8" name="Group 7">
            <a:extLst>
              <a:ext uri="{FF2B5EF4-FFF2-40B4-BE49-F238E27FC236}">
                <a16:creationId xmlns:a16="http://schemas.microsoft.com/office/drawing/2014/main" id="{53A899EE-F06F-CAF4-EC2A-7F32F204636A}"/>
              </a:ext>
            </a:extLst>
          </p:cNvPr>
          <p:cNvGrpSpPr/>
          <p:nvPr/>
        </p:nvGrpSpPr>
        <p:grpSpPr>
          <a:xfrm>
            <a:off x="6445251" y="2583964"/>
            <a:ext cx="5306486" cy="2373441"/>
            <a:chOff x="6445251" y="2583964"/>
            <a:chExt cx="5306486" cy="2373441"/>
          </a:xfrm>
        </p:grpSpPr>
        <p:sp>
          <p:nvSpPr>
            <p:cNvPr id="409" name="TextBox 408">
              <a:extLst>
                <a:ext uri="{FF2B5EF4-FFF2-40B4-BE49-F238E27FC236}">
                  <a16:creationId xmlns:a16="http://schemas.microsoft.com/office/drawing/2014/main" id="{BD49A00C-12F2-76DE-5550-DC9B9A3DAFB2}"/>
                </a:ext>
              </a:extLst>
            </p:cNvPr>
            <p:cNvSpPr txBox="1"/>
            <p:nvPr/>
          </p:nvSpPr>
          <p:spPr>
            <a:xfrm>
              <a:off x="6640497" y="2583964"/>
              <a:ext cx="4914811" cy="436658"/>
            </a:xfrm>
            <a:prstGeom prst="rect">
              <a:avLst/>
            </a:prstGeom>
            <a:noFill/>
          </p:spPr>
          <p:txBody>
            <a:bodyPr wrap="square" rtlCol="0">
              <a:spAutoFit/>
            </a:bodyPr>
            <a:lstStyle/>
            <a:p>
              <a:pPr algn="ctr">
                <a:lnSpc>
                  <a:spcPct val="120000"/>
                </a:lnSpc>
              </a:pPr>
              <a:r>
                <a:rPr lang="en-US" sz="2000" dirty="0">
                  <a:solidFill>
                    <a:schemeClr val="bg1">
                      <a:lumMod val="85000"/>
                    </a:schemeClr>
                  </a:solidFill>
                  <a:latin typeface="Modern Antiqua" panose="020A0604020202060204" pitchFamily="18" charset="0"/>
                </a:rPr>
                <a:t>Few Famous Gryffindors</a:t>
              </a:r>
              <a:endParaRPr lang="en-IN" sz="2000" dirty="0">
                <a:solidFill>
                  <a:schemeClr val="bg1">
                    <a:lumMod val="85000"/>
                  </a:schemeClr>
                </a:solidFill>
                <a:latin typeface="Modern Antiqua" panose="020A0604020202060204" pitchFamily="18" charset="0"/>
              </a:endParaRPr>
            </a:p>
          </p:txBody>
        </p:sp>
        <p:sp>
          <p:nvSpPr>
            <p:cNvPr id="412" name="TextBox 411">
              <a:extLst>
                <a:ext uri="{FF2B5EF4-FFF2-40B4-BE49-F238E27FC236}">
                  <a16:creationId xmlns:a16="http://schemas.microsoft.com/office/drawing/2014/main" id="{6264B12D-4EA6-C227-642C-79064B2C0FA1}"/>
                </a:ext>
              </a:extLst>
            </p:cNvPr>
            <p:cNvSpPr txBox="1"/>
            <p:nvPr/>
          </p:nvSpPr>
          <p:spPr>
            <a:xfrm>
              <a:off x="10041807" y="4658477"/>
              <a:ext cx="1709930" cy="298928"/>
            </a:xfrm>
            <a:prstGeom prst="rect">
              <a:avLst/>
            </a:prstGeom>
            <a:noFill/>
          </p:spPr>
          <p:txBody>
            <a:bodyPr wrap="square" rtlCol="0">
              <a:spAutoFit/>
            </a:bodyPr>
            <a:lstStyle/>
            <a:p>
              <a:pPr algn="ctr">
                <a:lnSpc>
                  <a:spcPct val="120000"/>
                </a:lnSpc>
              </a:pPr>
              <a:r>
                <a:rPr lang="en-US" sz="1200" dirty="0" err="1">
                  <a:solidFill>
                    <a:schemeClr val="bg1">
                      <a:lumMod val="85000"/>
                    </a:schemeClr>
                  </a:solidFill>
                  <a:latin typeface="Modern Antiqua" panose="020A0604020202060204" pitchFamily="18" charset="0"/>
                </a:rPr>
                <a:t>Hermoine</a:t>
              </a:r>
              <a:r>
                <a:rPr lang="en-US" sz="1200" dirty="0">
                  <a:solidFill>
                    <a:schemeClr val="bg1">
                      <a:lumMod val="85000"/>
                    </a:schemeClr>
                  </a:solidFill>
                  <a:latin typeface="Modern Antiqua" panose="020A0604020202060204" pitchFamily="18" charset="0"/>
                </a:rPr>
                <a:t> Granger</a:t>
              </a:r>
              <a:endParaRPr lang="en-IN" sz="1200" dirty="0">
                <a:solidFill>
                  <a:schemeClr val="bg1">
                    <a:lumMod val="85000"/>
                  </a:schemeClr>
                </a:solidFill>
                <a:latin typeface="Modern Antiqua" panose="020A0604020202060204" pitchFamily="18" charset="0"/>
              </a:endParaRPr>
            </a:p>
          </p:txBody>
        </p:sp>
        <p:sp>
          <p:nvSpPr>
            <p:cNvPr id="413" name="TextBox 412">
              <a:extLst>
                <a:ext uri="{FF2B5EF4-FFF2-40B4-BE49-F238E27FC236}">
                  <a16:creationId xmlns:a16="http://schemas.microsoft.com/office/drawing/2014/main" id="{F14DAA8B-D192-3900-BB90-EBB8FB23EFB9}"/>
                </a:ext>
              </a:extLst>
            </p:cNvPr>
            <p:cNvSpPr txBox="1"/>
            <p:nvPr/>
          </p:nvSpPr>
          <p:spPr>
            <a:xfrm>
              <a:off x="8243529" y="4658477"/>
              <a:ext cx="1709930" cy="298928"/>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Albus Dumbledore</a:t>
              </a:r>
              <a:endParaRPr lang="en-IN" sz="1200" dirty="0">
                <a:solidFill>
                  <a:schemeClr val="bg1">
                    <a:lumMod val="85000"/>
                  </a:schemeClr>
                </a:solidFill>
                <a:latin typeface="Modern Antiqua" panose="020A0604020202060204" pitchFamily="18" charset="0"/>
              </a:endParaRPr>
            </a:p>
          </p:txBody>
        </p:sp>
        <p:sp>
          <p:nvSpPr>
            <p:cNvPr id="414" name="TextBox 413">
              <a:extLst>
                <a:ext uri="{FF2B5EF4-FFF2-40B4-BE49-F238E27FC236}">
                  <a16:creationId xmlns:a16="http://schemas.microsoft.com/office/drawing/2014/main" id="{62A20EA4-511C-6540-A360-CA6C444ADA96}"/>
                </a:ext>
              </a:extLst>
            </p:cNvPr>
            <p:cNvSpPr txBox="1"/>
            <p:nvPr/>
          </p:nvSpPr>
          <p:spPr>
            <a:xfrm>
              <a:off x="6445251" y="4658477"/>
              <a:ext cx="1709930" cy="298928"/>
            </a:xfrm>
            <a:prstGeom prst="rect">
              <a:avLst/>
            </a:prstGeom>
            <a:noFill/>
          </p:spPr>
          <p:txBody>
            <a:bodyPr wrap="square" rtlCol="0">
              <a:spAutoFit/>
            </a:bodyPr>
            <a:lstStyle/>
            <a:p>
              <a:pPr algn="ctr">
                <a:lnSpc>
                  <a:spcPct val="120000"/>
                </a:lnSpc>
              </a:pPr>
              <a:r>
                <a:rPr lang="en-US" sz="1200" dirty="0">
                  <a:solidFill>
                    <a:schemeClr val="bg1">
                      <a:lumMod val="85000"/>
                    </a:schemeClr>
                  </a:solidFill>
                  <a:latin typeface="Modern Antiqua" panose="020A0604020202060204" pitchFamily="18" charset="0"/>
                </a:rPr>
                <a:t>Harry Potter</a:t>
              </a:r>
              <a:endParaRPr lang="en-IN" sz="1200" dirty="0">
                <a:solidFill>
                  <a:schemeClr val="bg1">
                    <a:lumMod val="85000"/>
                  </a:schemeClr>
                </a:solidFill>
                <a:latin typeface="Modern Antiqua" panose="020A0604020202060204" pitchFamily="18" charset="0"/>
              </a:endParaRPr>
            </a:p>
          </p:txBody>
        </p:sp>
      </p:grpSp>
      <p:grpSp>
        <p:nvGrpSpPr>
          <p:cNvPr id="4" name="Group 3">
            <a:extLst>
              <a:ext uri="{FF2B5EF4-FFF2-40B4-BE49-F238E27FC236}">
                <a16:creationId xmlns:a16="http://schemas.microsoft.com/office/drawing/2014/main" id="{E3C27F35-71FF-14E2-03D0-FD326FDD3F5C}"/>
              </a:ext>
            </a:extLst>
          </p:cNvPr>
          <p:cNvGrpSpPr/>
          <p:nvPr/>
        </p:nvGrpSpPr>
        <p:grpSpPr>
          <a:xfrm>
            <a:off x="5676900" y="5406913"/>
            <a:ext cx="5981699" cy="883704"/>
            <a:chOff x="5676900" y="5406913"/>
            <a:chExt cx="5981699" cy="883704"/>
          </a:xfrm>
        </p:grpSpPr>
        <p:sp>
          <p:nvSpPr>
            <p:cNvPr id="6" name="TextBox 5">
              <a:extLst>
                <a:ext uri="{FF2B5EF4-FFF2-40B4-BE49-F238E27FC236}">
                  <a16:creationId xmlns:a16="http://schemas.microsoft.com/office/drawing/2014/main" id="{AFEA114B-EEDB-5E18-6613-C6E17B32F471}"/>
                </a:ext>
              </a:extLst>
            </p:cNvPr>
            <p:cNvSpPr txBox="1"/>
            <p:nvPr/>
          </p:nvSpPr>
          <p:spPr>
            <a:xfrm>
              <a:off x="5676900" y="5406913"/>
              <a:ext cx="3039261" cy="584775"/>
            </a:xfrm>
            <a:prstGeom prst="rect">
              <a:avLst/>
            </a:prstGeom>
            <a:noFill/>
          </p:spPr>
          <p:txBody>
            <a:bodyPr wrap="square" rtlCol="0">
              <a:spAutoFit/>
            </a:bodyPr>
            <a:lstStyle/>
            <a:p>
              <a:r>
                <a:rPr lang="en-US" sz="32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Minerva McGonagall</a:t>
              </a:r>
              <a:endParaRPr lang="en-IN" sz="32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7" name="TextBox 6">
              <a:extLst>
                <a:ext uri="{FF2B5EF4-FFF2-40B4-BE49-F238E27FC236}">
                  <a16:creationId xmlns:a16="http://schemas.microsoft.com/office/drawing/2014/main" id="{D6A53599-D082-AD12-12AE-EC07FE34208B}"/>
                </a:ext>
              </a:extLst>
            </p:cNvPr>
            <p:cNvSpPr txBox="1"/>
            <p:nvPr/>
          </p:nvSpPr>
          <p:spPr>
            <a:xfrm>
              <a:off x="5676900" y="5991689"/>
              <a:ext cx="5981699" cy="298928"/>
            </a:xfrm>
            <a:prstGeom prst="rect">
              <a:avLst/>
            </a:prstGeom>
            <a:noFill/>
          </p:spPr>
          <p:txBody>
            <a:bodyPr wrap="square" rtlCol="0">
              <a:spAutoFit/>
            </a:bodyPr>
            <a:lstStyle/>
            <a:p>
              <a:pPr>
                <a:lnSpc>
                  <a:spcPct val="120000"/>
                </a:lnSpc>
              </a:pPr>
              <a:r>
                <a:rPr lang="en-US" sz="1200" dirty="0">
                  <a:solidFill>
                    <a:schemeClr val="bg1">
                      <a:lumMod val="85000"/>
                    </a:schemeClr>
                  </a:solidFill>
                  <a:latin typeface="Modern Antiqua" panose="020A0604020202060204" pitchFamily="18" charset="0"/>
                </a:rPr>
                <a:t>Head of Gryffindor House and the Transfiguration professor</a:t>
              </a:r>
              <a:endParaRPr lang="en-IN" sz="1200" dirty="0">
                <a:solidFill>
                  <a:schemeClr val="bg1">
                    <a:lumMod val="85000"/>
                  </a:schemeClr>
                </a:solidFill>
                <a:latin typeface="Modern Antiqua" panose="020A0604020202060204" pitchFamily="18" charset="0"/>
              </a:endParaRPr>
            </a:p>
          </p:txBody>
        </p:sp>
      </p:grpSp>
      <p:pic>
        <p:nvPicPr>
          <p:cNvPr id="1480" name="Picture Placeholder 1479">
            <a:extLst>
              <a:ext uri="{FF2B5EF4-FFF2-40B4-BE49-F238E27FC236}">
                <a16:creationId xmlns:a16="http://schemas.microsoft.com/office/drawing/2014/main" id="{61EA6B1B-B42E-2E01-DB45-44FF927257E2}"/>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994" r="23994"/>
          <a:stretch/>
        </p:blipFill>
        <p:spPr>
          <a:xfrm>
            <a:off x="6640498" y="3149124"/>
            <a:ext cx="1317071" cy="1424375"/>
          </a:xfrm>
        </p:spPr>
      </p:pic>
      <p:pic>
        <p:nvPicPr>
          <p:cNvPr id="1482" name="Picture Placeholder 1481" descr="A picture containing person&#10;&#10;Description automatically generated">
            <a:extLst>
              <a:ext uri="{FF2B5EF4-FFF2-40B4-BE49-F238E27FC236}">
                <a16:creationId xmlns:a16="http://schemas.microsoft.com/office/drawing/2014/main" id="{989B15BD-E93E-0FA6-F2FA-D788322F1FD5}"/>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t="1220" b="12322"/>
          <a:stretch/>
        </p:blipFill>
        <p:spPr>
          <a:xfrm>
            <a:off x="8439368" y="3149124"/>
            <a:ext cx="1317071" cy="1424375"/>
          </a:xfrm>
        </p:spPr>
      </p:pic>
      <p:pic>
        <p:nvPicPr>
          <p:cNvPr id="1484" name="Picture Placeholder 1483" descr="A person holding a sword&#10;&#10;Description automatically generated with medium confidence">
            <a:extLst>
              <a:ext uri="{FF2B5EF4-FFF2-40B4-BE49-F238E27FC236}">
                <a16:creationId xmlns:a16="http://schemas.microsoft.com/office/drawing/2014/main" id="{2E44CE7A-DC30-6D36-028F-4A7850FC98F0}"/>
              </a:ext>
            </a:extLst>
          </p:cNvPr>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t="-933" b="19880"/>
          <a:stretch/>
        </p:blipFill>
        <p:spPr>
          <a:xfrm>
            <a:off x="10238238" y="3149124"/>
            <a:ext cx="1317071" cy="1424375"/>
          </a:xfrm>
        </p:spPr>
      </p:pic>
      <p:pic>
        <p:nvPicPr>
          <p:cNvPr id="1475" name="Picture Placeholder 1474" descr="A person wearing a hat&#10;&#10;Description automatically generated with low confidence">
            <a:extLst>
              <a:ext uri="{FF2B5EF4-FFF2-40B4-BE49-F238E27FC236}">
                <a16:creationId xmlns:a16="http://schemas.microsoft.com/office/drawing/2014/main" id="{B22D14BD-54CB-EB14-EA84-7A3B67EF61D9}"/>
              </a:ext>
            </a:extLst>
          </p:cNvPr>
          <p:cNvPicPr>
            <a:picLocks noGrp="1" noChangeAspect="1"/>
          </p:cNvPicPr>
          <p:nvPr>
            <p:ph type="pic" sz="quarter" idx="10"/>
          </p:nvPr>
        </p:nvPicPr>
        <p:blipFill rotWithShape="1">
          <a:blip r:embed="rId7">
            <a:extLst>
              <a:ext uri="{28A0092B-C50C-407E-A947-70E740481C1C}">
                <a14:useLocalDpi xmlns:a14="http://schemas.microsoft.com/office/drawing/2010/main" val="0"/>
              </a:ext>
            </a:extLst>
          </a:blip>
          <a:srcRect l="4168" t="-14394" r="-8332" b="758"/>
          <a:stretch/>
        </p:blipFill>
        <p:spPr>
          <a:xfrm>
            <a:off x="0" y="1"/>
            <a:ext cx="6096000" cy="6857999"/>
          </a:xfrm>
        </p:spPr>
      </p:pic>
    </p:spTree>
    <p:extLst>
      <p:ext uri="{BB962C8B-B14F-4D97-AF65-F5344CB8AC3E}">
        <p14:creationId xmlns:p14="http://schemas.microsoft.com/office/powerpoint/2010/main" val="13821670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75"/>
                                        </p:tgtEl>
                                        <p:attrNameLst>
                                          <p:attrName>style.visibility</p:attrName>
                                        </p:attrNameLst>
                                      </p:cBhvr>
                                      <p:to>
                                        <p:strVal val="visible"/>
                                      </p:to>
                                    </p:set>
                                    <p:animEffect transition="in" filter="fade">
                                      <p:cBhvr>
                                        <p:cTn id="7" dur="750"/>
                                        <p:tgtEl>
                                          <p:spTgt spid="1475"/>
                                        </p:tgtEl>
                                      </p:cBhvr>
                                    </p:animEffect>
                                  </p:childTnLst>
                                </p:cTn>
                              </p:par>
                              <p:par>
                                <p:cTn id="8" presetID="2" presetClass="entr" presetSubtype="8" fill="hold" nodeType="withEffect">
                                  <p:stCondLst>
                                    <p:cond delay="7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300" fill="hold"/>
                                        <p:tgtEl>
                                          <p:spTgt spid="4"/>
                                        </p:tgtEl>
                                        <p:attrNameLst>
                                          <p:attrName>ppt_x</p:attrName>
                                        </p:attrNameLst>
                                      </p:cBhvr>
                                      <p:tavLst>
                                        <p:tav tm="0">
                                          <p:val>
                                            <p:strVal val="0-#ppt_w/2"/>
                                          </p:val>
                                        </p:tav>
                                        <p:tav tm="100000">
                                          <p:val>
                                            <p:strVal val="#ppt_x"/>
                                          </p:val>
                                        </p:tav>
                                      </p:tavLst>
                                    </p:anim>
                                    <p:anim calcmode="lin" valueType="num">
                                      <p:cBhvr additive="base">
                                        <p:cTn id="11" dur="13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7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300" fill="hold"/>
                                        <p:tgtEl>
                                          <p:spTgt spid="5"/>
                                        </p:tgtEl>
                                        <p:attrNameLst>
                                          <p:attrName>ppt_x</p:attrName>
                                        </p:attrNameLst>
                                      </p:cBhvr>
                                      <p:tavLst>
                                        <p:tav tm="0">
                                          <p:val>
                                            <p:strVal val="1+#ppt_w/2"/>
                                          </p:val>
                                        </p:tav>
                                        <p:tav tm="100000">
                                          <p:val>
                                            <p:strVal val="#ppt_x"/>
                                          </p:val>
                                        </p:tav>
                                      </p:tavLst>
                                    </p:anim>
                                    <p:anim calcmode="lin" valueType="num">
                                      <p:cBhvr additive="base">
                                        <p:cTn id="15" dur="1300" fill="hold"/>
                                        <p:tgtEl>
                                          <p:spTgt spid="5"/>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11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300"/>
                                        <p:tgtEl>
                                          <p:spTgt spid="8"/>
                                        </p:tgtEl>
                                      </p:cBhvr>
                                    </p:animEffect>
                                  </p:childTnLst>
                                </p:cTn>
                              </p:par>
                              <p:par>
                                <p:cTn id="19" presetID="10" presetClass="entr" presetSubtype="0" fill="hold" nodeType="withEffect">
                                  <p:stCondLst>
                                    <p:cond delay="1100"/>
                                  </p:stCondLst>
                                  <p:childTnLst>
                                    <p:set>
                                      <p:cBhvr>
                                        <p:cTn id="20" dur="1" fill="hold">
                                          <p:stCondLst>
                                            <p:cond delay="0"/>
                                          </p:stCondLst>
                                        </p:cTn>
                                        <p:tgtEl>
                                          <p:spTgt spid="1484"/>
                                        </p:tgtEl>
                                        <p:attrNameLst>
                                          <p:attrName>style.visibility</p:attrName>
                                        </p:attrNameLst>
                                      </p:cBhvr>
                                      <p:to>
                                        <p:strVal val="visible"/>
                                      </p:to>
                                    </p:set>
                                    <p:animEffect transition="in" filter="fade">
                                      <p:cBhvr>
                                        <p:cTn id="21" dur="1300"/>
                                        <p:tgtEl>
                                          <p:spTgt spid="1484"/>
                                        </p:tgtEl>
                                      </p:cBhvr>
                                    </p:animEffect>
                                  </p:childTnLst>
                                </p:cTn>
                              </p:par>
                              <p:par>
                                <p:cTn id="22" presetID="10" presetClass="entr" presetSubtype="0" fill="hold" nodeType="withEffect">
                                  <p:stCondLst>
                                    <p:cond delay="1100"/>
                                  </p:stCondLst>
                                  <p:childTnLst>
                                    <p:set>
                                      <p:cBhvr>
                                        <p:cTn id="23" dur="1" fill="hold">
                                          <p:stCondLst>
                                            <p:cond delay="0"/>
                                          </p:stCondLst>
                                        </p:cTn>
                                        <p:tgtEl>
                                          <p:spTgt spid="1482"/>
                                        </p:tgtEl>
                                        <p:attrNameLst>
                                          <p:attrName>style.visibility</p:attrName>
                                        </p:attrNameLst>
                                      </p:cBhvr>
                                      <p:to>
                                        <p:strVal val="visible"/>
                                      </p:to>
                                    </p:set>
                                    <p:animEffect transition="in" filter="fade">
                                      <p:cBhvr>
                                        <p:cTn id="24" dur="1300"/>
                                        <p:tgtEl>
                                          <p:spTgt spid="1482"/>
                                        </p:tgtEl>
                                      </p:cBhvr>
                                    </p:animEffect>
                                  </p:childTnLst>
                                </p:cTn>
                              </p:par>
                              <p:par>
                                <p:cTn id="25" presetID="10" presetClass="entr" presetSubtype="0" fill="hold" nodeType="withEffect">
                                  <p:stCondLst>
                                    <p:cond delay="1100"/>
                                  </p:stCondLst>
                                  <p:childTnLst>
                                    <p:set>
                                      <p:cBhvr>
                                        <p:cTn id="26" dur="1" fill="hold">
                                          <p:stCondLst>
                                            <p:cond delay="0"/>
                                          </p:stCondLst>
                                        </p:cTn>
                                        <p:tgtEl>
                                          <p:spTgt spid="1480"/>
                                        </p:tgtEl>
                                        <p:attrNameLst>
                                          <p:attrName>style.visibility</p:attrName>
                                        </p:attrNameLst>
                                      </p:cBhvr>
                                      <p:to>
                                        <p:strVal val="visible"/>
                                      </p:to>
                                    </p:set>
                                    <p:animEffect transition="in" filter="fade">
                                      <p:cBhvr>
                                        <p:cTn id="27" dur="1300"/>
                                        <p:tgtEl>
                                          <p:spTgt spid="1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AAC1F-D3FC-C34F-A402-A1F176DFE078}"/>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BB3DF57B-73EB-DDF5-42E0-65AE56EE0B1C}"/>
              </a:ext>
            </a:extLst>
          </p:cNvPr>
          <p:cNvGrpSpPr/>
          <p:nvPr/>
        </p:nvGrpSpPr>
        <p:grpSpPr>
          <a:xfrm>
            <a:off x="6019800" y="1970269"/>
            <a:ext cx="5638799" cy="2384305"/>
            <a:chOff x="6019800" y="1970269"/>
            <a:chExt cx="5638799" cy="2384305"/>
          </a:xfrm>
        </p:grpSpPr>
        <p:sp>
          <p:nvSpPr>
            <p:cNvPr id="11" name="TextBox 10">
              <a:extLst>
                <a:ext uri="{FF2B5EF4-FFF2-40B4-BE49-F238E27FC236}">
                  <a16:creationId xmlns:a16="http://schemas.microsoft.com/office/drawing/2014/main" id="{E484BA82-85E3-EDE1-5AA9-8F13B0745DB5}"/>
                </a:ext>
              </a:extLst>
            </p:cNvPr>
            <p:cNvSpPr txBox="1"/>
            <p:nvPr/>
          </p:nvSpPr>
          <p:spPr>
            <a:xfrm>
              <a:off x="6363149" y="1970269"/>
              <a:ext cx="5295450" cy="1015663"/>
            </a:xfrm>
            <a:prstGeom prst="rect">
              <a:avLst/>
            </a:prstGeom>
            <a:noFill/>
          </p:spPr>
          <p:txBody>
            <a:bodyPr wrap="square" rtlCol="0">
              <a:spAutoFit/>
            </a:bodyPr>
            <a:lstStyle/>
            <a:p>
              <a:pPr algn="r"/>
              <a:r>
                <a:rPr lang="en-US" sz="6000" dirty="0">
                  <a:gradFill>
                    <a:gsLst>
                      <a:gs pos="1000">
                        <a:schemeClr val="bg1">
                          <a:lumMod val="95000"/>
                        </a:schemeClr>
                      </a:gs>
                      <a:gs pos="70000">
                        <a:schemeClr val="bg1">
                          <a:lumMod val="50000"/>
                        </a:schemeClr>
                      </a:gs>
                      <a:gs pos="100000">
                        <a:schemeClr val="bg1"/>
                      </a:gs>
                    </a:gsLst>
                    <a:lin ang="5400000" scaled="1"/>
                  </a:gradFill>
                  <a:latin typeface="Harry P" panose="00000400000000000000" pitchFamily="2" charset="0"/>
                </a:rPr>
                <a:t>THE AUTHOR</a:t>
              </a:r>
              <a:endParaRPr lang="en-IN" sz="6000" dirty="0">
                <a:gradFill>
                  <a:gsLst>
                    <a:gs pos="1000">
                      <a:schemeClr val="bg1">
                        <a:lumMod val="95000"/>
                      </a:schemeClr>
                    </a:gs>
                    <a:gs pos="60000">
                      <a:schemeClr val="bg1">
                        <a:lumMod val="65000"/>
                      </a:schemeClr>
                    </a:gs>
                    <a:gs pos="100000">
                      <a:schemeClr val="bg1"/>
                    </a:gs>
                  </a:gsLst>
                  <a:lin ang="5400000" scaled="1"/>
                </a:gradFill>
                <a:latin typeface="Harry P" panose="00000400000000000000" pitchFamily="2" charset="0"/>
              </a:endParaRPr>
            </a:p>
          </p:txBody>
        </p:sp>
        <p:sp>
          <p:nvSpPr>
            <p:cNvPr id="12" name="TextBox 11">
              <a:extLst>
                <a:ext uri="{FF2B5EF4-FFF2-40B4-BE49-F238E27FC236}">
                  <a16:creationId xmlns:a16="http://schemas.microsoft.com/office/drawing/2014/main" id="{EE18C644-ABB8-78AF-0AE5-1E11AAFB4FFB}"/>
                </a:ext>
              </a:extLst>
            </p:cNvPr>
            <p:cNvSpPr txBox="1"/>
            <p:nvPr/>
          </p:nvSpPr>
          <p:spPr>
            <a:xfrm>
              <a:off x="6019800" y="2947650"/>
              <a:ext cx="5638799" cy="1406924"/>
            </a:xfrm>
            <a:prstGeom prst="rect">
              <a:avLst/>
            </a:prstGeom>
            <a:noFill/>
          </p:spPr>
          <p:txBody>
            <a:bodyPr wrap="square" rtlCol="0">
              <a:spAutoFit/>
            </a:bodyPr>
            <a:lstStyle/>
            <a:p>
              <a:pPr algn="r">
                <a:lnSpc>
                  <a:spcPct val="120000"/>
                </a:lnSpc>
              </a:pPr>
              <a:r>
                <a:rPr lang="en-US" sz="1200" dirty="0">
                  <a:solidFill>
                    <a:schemeClr val="bg1">
                      <a:lumMod val="85000"/>
                    </a:schemeClr>
                  </a:solidFill>
                  <a:latin typeface="Modern Antiqua" panose="020A0604020202060204" pitchFamily="18" charset="0"/>
                </a:rPr>
                <a:t>Joanne Rowling born 31 July 1965, also known by her pen name J. K. Rowling, is a British author and philanthropist. She wrote Harry Potter, a seven-volume children's fantasy series published from 1997 to 2007. The series has sold over 500 million copies, been translated into at least 70 languages, and spawned a global media franchise including films and video games</a:t>
              </a:r>
              <a:endParaRPr lang="en-IN" sz="1200" dirty="0">
                <a:solidFill>
                  <a:schemeClr val="bg1">
                    <a:lumMod val="85000"/>
                  </a:schemeClr>
                </a:solidFill>
                <a:latin typeface="Modern Antiqua" panose="020A0604020202060204" pitchFamily="18" charset="0"/>
              </a:endParaRPr>
            </a:p>
          </p:txBody>
        </p:sp>
      </p:grpSp>
      <p:pic>
        <p:nvPicPr>
          <p:cNvPr id="7" name="Picture Placeholder 6">
            <a:extLst>
              <a:ext uri="{FF2B5EF4-FFF2-40B4-BE49-F238E27FC236}">
                <a16:creationId xmlns:a16="http://schemas.microsoft.com/office/drawing/2014/main" id="{B4B61CA8-599A-497A-A491-72720BD8D337}"/>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5556" t="-5635" r="-5556"/>
          <a:stretch/>
        </p:blipFill>
        <p:spPr>
          <a:xfrm>
            <a:off x="0" y="1"/>
            <a:ext cx="6096000" cy="6857999"/>
          </a:xfrm>
        </p:spPr>
      </p:pic>
    </p:spTree>
    <p:extLst>
      <p:ext uri="{BB962C8B-B14F-4D97-AF65-F5344CB8AC3E}">
        <p14:creationId xmlns:p14="http://schemas.microsoft.com/office/powerpoint/2010/main" val="18713493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6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1+#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1538</TotalTime>
  <Words>937</Words>
  <Application>Microsoft Office PowerPoint</Application>
  <PresentationFormat>Widescreen</PresentationFormat>
  <Paragraphs>122</Paragraphs>
  <Slides>21</Slides>
  <Notes>0</Notes>
  <HiddenSlides>0</HiddenSlides>
  <MMClips>0</MMClips>
  <ScaleCrop>false</ScaleCrop>
  <HeadingPairs>
    <vt:vector size="6" baseType="variant">
      <vt:variant>
        <vt:lpstr>Fontes usadas</vt:lpstr>
      </vt:variant>
      <vt:variant>
        <vt:i4>13</vt:i4>
      </vt:variant>
      <vt:variant>
        <vt:lpstr>Tema</vt:lpstr>
      </vt:variant>
      <vt:variant>
        <vt:i4>1</vt:i4>
      </vt:variant>
      <vt:variant>
        <vt:lpstr>Títulos de slides</vt:lpstr>
      </vt:variant>
      <vt:variant>
        <vt:i4>21</vt:i4>
      </vt:variant>
    </vt:vector>
  </HeadingPairs>
  <TitlesOfParts>
    <vt:vector size="35" baseType="lpstr">
      <vt:lpstr>Arial</vt:lpstr>
      <vt:lpstr>Calibri</vt:lpstr>
      <vt:lpstr>Calibri Light</vt:lpstr>
      <vt:lpstr>Century Gothic</vt:lpstr>
      <vt:lpstr>Fira Sans Medium</vt:lpstr>
      <vt:lpstr>Fondamento</vt:lpstr>
      <vt:lpstr>Friendly Felt Tips</vt:lpstr>
      <vt:lpstr>Harry P</vt:lpstr>
      <vt:lpstr>Modern Antiqua</vt:lpstr>
      <vt:lpstr>Open Sans</vt:lpstr>
      <vt:lpstr>Open Sans Semibold</vt:lpstr>
      <vt:lpstr>Roboto</vt:lpstr>
      <vt:lpstr>Sacramento</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Sreerag  A G</dc:creator>
  <cp:lastModifiedBy>Beatriz Santos</cp:lastModifiedBy>
  <cp:revision>169</cp:revision>
  <dcterms:created xsi:type="dcterms:W3CDTF">2022-08-02T12:02:16Z</dcterms:created>
  <dcterms:modified xsi:type="dcterms:W3CDTF">2023-11-29T02:08:48Z</dcterms:modified>
</cp:coreProperties>
</file>